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embeddedFontLst>
    <p:embeddedFont>
      <p:font typeface="Roboto Condensed Light" charset="0"/>
      <p:regular r:id="rId21"/>
      <p:italic r:id="rId22"/>
    </p:embeddedFont>
    <p:embeddedFont>
      <p:font typeface="Belleza" charset="0"/>
      <p:regular r:id="rId23"/>
    </p:embeddedFont>
    <p:embeddedFont>
      <p:font typeface="Bellota Text"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2" d="100"/>
          <a:sy n="102" d="100"/>
        </p:scale>
        <p:origin x="-456"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419182609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3"/>
        <p:cNvGrpSpPr/>
        <p:nvPr/>
      </p:nvGrpSpPr>
      <p:grpSpPr>
        <a:xfrm>
          <a:off x="0" y="0"/>
          <a:ext cx="0" cy="0"/>
          <a:chOff x="0" y="0"/>
          <a:chExt cx="0" cy="0"/>
        </a:xfrm>
      </p:grpSpPr>
      <p:sp>
        <p:nvSpPr>
          <p:cNvPr id="1134" name="Google Shape;113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5" name="Google Shape;113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1"/>
        <p:cNvGrpSpPr/>
        <p:nvPr/>
      </p:nvGrpSpPr>
      <p:grpSpPr>
        <a:xfrm>
          <a:off x="0" y="0"/>
          <a:ext cx="0" cy="0"/>
          <a:chOff x="0" y="0"/>
          <a:chExt cx="0" cy="0"/>
        </a:xfrm>
      </p:grpSpPr>
      <p:sp>
        <p:nvSpPr>
          <p:cNvPr id="1422" name="Google Shape;1422;ge4b7ac326b_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3" name="Google Shape;1423;ge4b7ac326b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0"/>
        <p:cNvGrpSpPr/>
        <p:nvPr/>
      </p:nvGrpSpPr>
      <p:grpSpPr>
        <a:xfrm>
          <a:off x="0" y="0"/>
          <a:ext cx="0" cy="0"/>
          <a:chOff x="0" y="0"/>
          <a:chExt cx="0" cy="0"/>
        </a:xfrm>
      </p:grpSpPr>
      <p:sp>
        <p:nvSpPr>
          <p:cNvPr id="1521" name="Google Shape;1521;ge4b7ac326b_0_1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2" name="Google Shape;1522;ge4b7ac326b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3"/>
        <p:cNvGrpSpPr/>
        <p:nvPr/>
      </p:nvGrpSpPr>
      <p:grpSpPr>
        <a:xfrm>
          <a:off x="0" y="0"/>
          <a:ext cx="0" cy="0"/>
          <a:chOff x="0" y="0"/>
          <a:chExt cx="0" cy="0"/>
        </a:xfrm>
      </p:grpSpPr>
      <p:sp>
        <p:nvSpPr>
          <p:cNvPr id="1694" name="Google Shape;1694;g1305d1905f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5" name="Google Shape;1695;g1305d1905f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8"/>
        <p:cNvGrpSpPr/>
        <p:nvPr/>
      </p:nvGrpSpPr>
      <p:grpSpPr>
        <a:xfrm>
          <a:off x="0" y="0"/>
          <a:ext cx="0" cy="0"/>
          <a:chOff x="0" y="0"/>
          <a:chExt cx="0" cy="0"/>
        </a:xfrm>
      </p:grpSpPr>
      <p:sp>
        <p:nvSpPr>
          <p:cNvPr id="1939" name="Google Shape;1939;ge4b7ac326b_0_2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0" name="Google Shape;1940;ge4b7ac326b_0_2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1"/>
        <p:cNvGrpSpPr/>
        <p:nvPr/>
      </p:nvGrpSpPr>
      <p:grpSpPr>
        <a:xfrm>
          <a:off x="0" y="0"/>
          <a:ext cx="0" cy="0"/>
          <a:chOff x="0" y="0"/>
          <a:chExt cx="0" cy="0"/>
        </a:xfrm>
      </p:grpSpPr>
      <p:sp>
        <p:nvSpPr>
          <p:cNvPr id="2082" name="Google Shape;2082;g1305d1905f6_0_9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3" name="Google Shape;2083;g1305d1905f6_0_9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6"/>
        <p:cNvGrpSpPr/>
        <p:nvPr/>
      </p:nvGrpSpPr>
      <p:grpSpPr>
        <a:xfrm>
          <a:off x="0" y="0"/>
          <a:ext cx="0" cy="0"/>
          <a:chOff x="0" y="0"/>
          <a:chExt cx="0" cy="0"/>
        </a:xfrm>
      </p:grpSpPr>
      <p:sp>
        <p:nvSpPr>
          <p:cNvPr id="2327" name="Google Shape;2327;ge4b7ac326b_0_2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8" name="Google Shape;2328;ge4b7ac326b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6"/>
        <p:cNvGrpSpPr/>
        <p:nvPr/>
      </p:nvGrpSpPr>
      <p:grpSpPr>
        <a:xfrm>
          <a:off x="0" y="0"/>
          <a:ext cx="0" cy="0"/>
          <a:chOff x="0" y="0"/>
          <a:chExt cx="0" cy="0"/>
        </a:xfrm>
      </p:grpSpPr>
      <p:sp>
        <p:nvSpPr>
          <p:cNvPr id="2397" name="Google Shape;2397;ge4b7ac326b_0_3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8" name="Google Shape;2398;ge4b7ac326b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4"/>
        <p:cNvGrpSpPr/>
        <p:nvPr/>
      </p:nvGrpSpPr>
      <p:grpSpPr>
        <a:xfrm>
          <a:off x="0" y="0"/>
          <a:ext cx="0" cy="0"/>
          <a:chOff x="0" y="0"/>
          <a:chExt cx="0" cy="0"/>
        </a:xfrm>
      </p:grpSpPr>
      <p:sp>
        <p:nvSpPr>
          <p:cNvPr id="2475" name="Google Shape;2475;ge4b7ac326b_0_3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6" name="Google Shape;2476;ge4b7ac326b_0_3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3"/>
        <p:cNvGrpSpPr/>
        <p:nvPr/>
      </p:nvGrpSpPr>
      <p:grpSpPr>
        <a:xfrm>
          <a:off x="0" y="0"/>
          <a:ext cx="0" cy="0"/>
          <a:chOff x="0" y="0"/>
          <a:chExt cx="0" cy="0"/>
        </a:xfrm>
      </p:grpSpPr>
      <p:sp>
        <p:nvSpPr>
          <p:cNvPr id="2564" name="Google Shape;2564;ge4b7ac326b_0_2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5" name="Google Shape;2565;ge4b7ac326b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6"/>
        <p:cNvGrpSpPr/>
        <p:nvPr/>
      </p:nvGrpSpPr>
      <p:grpSpPr>
        <a:xfrm>
          <a:off x="0" y="0"/>
          <a:ext cx="0" cy="0"/>
          <a:chOff x="0" y="0"/>
          <a:chExt cx="0" cy="0"/>
        </a:xfrm>
      </p:grpSpPr>
      <p:sp>
        <p:nvSpPr>
          <p:cNvPr id="2797" name="Google Shape;2797;ge4b7ac326b_0_2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8" name="Google Shape;2798;ge4b7ac326b_0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2"/>
        <p:cNvGrpSpPr/>
        <p:nvPr/>
      </p:nvGrpSpPr>
      <p:grpSpPr>
        <a:xfrm>
          <a:off x="0" y="0"/>
          <a:ext cx="0" cy="0"/>
          <a:chOff x="0" y="0"/>
          <a:chExt cx="0" cy="0"/>
        </a:xfrm>
      </p:grpSpPr>
      <p:sp>
        <p:nvSpPr>
          <p:cNvPr id="2863" name="Google Shape;2863;g1305d1905f6_0_7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4" name="Google Shape;2864;g1305d1905f6_0_7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3"/>
        <p:cNvGrpSpPr/>
        <p:nvPr/>
      </p:nvGrpSpPr>
      <p:grpSpPr>
        <a:xfrm>
          <a:off x="0" y="0"/>
          <a:ext cx="0" cy="0"/>
          <a:chOff x="0" y="0"/>
          <a:chExt cx="0" cy="0"/>
        </a:xfrm>
      </p:grpSpPr>
      <p:sp>
        <p:nvSpPr>
          <p:cNvPr id="2984" name="Google Shape;2984;g1305d1905f6_0_2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5" name="Google Shape;2985;g1305d1905f6_0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4"/>
        <p:cNvGrpSpPr/>
        <p:nvPr/>
      </p:nvGrpSpPr>
      <p:grpSpPr>
        <a:xfrm>
          <a:off x="0" y="0"/>
          <a:ext cx="0" cy="0"/>
          <a:chOff x="0" y="0"/>
          <a:chExt cx="0" cy="0"/>
        </a:xfrm>
      </p:grpSpPr>
      <p:sp>
        <p:nvSpPr>
          <p:cNvPr id="3035" name="Google Shape;3035;g1305d1905f6_0_3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6" name="Google Shape;3036;g1305d1905f6_0_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5"/>
        <p:cNvGrpSpPr/>
        <p:nvPr/>
      </p:nvGrpSpPr>
      <p:grpSpPr>
        <a:xfrm>
          <a:off x="0" y="0"/>
          <a:ext cx="0" cy="0"/>
          <a:chOff x="0" y="0"/>
          <a:chExt cx="0" cy="0"/>
        </a:xfrm>
      </p:grpSpPr>
      <p:sp>
        <p:nvSpPr>
          <p:cNvPr id="3086" name="Google Shape;3086;ge4b7ac326b_0_1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7" name="Google Shape;3087;ge4b7ac326b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0"/>
        <p:cNvGrpSpPr/>
        <p:nvPr/>
      </p:nvGrpSpPr>
      <p:grpSpPr>
        <a:xfrm>
          <a:off x="0" y="0"/>
          <a:ext cx="0" cy="0"/>
          <a:chOff x="0" y="0"/>
          <a:chExt cx="0" cy="0"/>
        </a:xfrm>
      </p:grpSpPr>
      <p:sp>
        <p:nvSpPr>
          <p:cNvPr id="3331" name="Google Shape;3331;ge4b7ac326b_0_2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2" name="Google Shape;3332;ge4b7ac326b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0"/>
        <p:cNvGrpSpPr/>
        <p:nvPr/>
      </p:nvGrpSpPr>
      <p:grpSpPr>
        <a:xfrm>
          <a:off x="0" y="0"/>
          <a:ext cx="0" cy="0"/>
          <a:chOff x="0" y="0"/>
          <a:chExt cx="0" cy="0"/>
        </a:xfrm>
      </p:grpSpPr>
      <p:sp>
        <p:nvSpPr>
          <p:cNvPr id="3401" name="Google Shape;3401;g1305d1905f6_0_12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2" name="Google Shape;3402;g1305d1905f6_0_1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6"/>
        <p:cNvGrpSpPr/>
        <p:nvPr/>
      </p:nvGrpSpPr>
      <p:grpSpPr>
        <a:xfrm>
          <a:off x="0" y="0"/>
          <a:ext cx="0" cy="0"/>
          <a:chOff x="0" y="0"/>
          <a:chExt cx="0" cy="0"/>
        </a:xfrm>
      </p:grpSpPr>
      <p:sp>
        <p:nvSpPr>
          <p:cNvPr id="3507" name="Google Shape;3507;ge4b7ac326b_0_3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8" name="Google Shape;3508;ge4b7ac326b_0_3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648363" y="877550"/>
            <a:ext cx="5189400" cy="2027400"/>
          </a:xfrm>
          <a:prstGeom prst="rect">
            <a:avLst/>
          </a:prstGeom>
        </p:spPr>
        <p:txBody>
          <a:bodyPr spcFirstLastPara="1" wrap="square" lIns="91425" tIns="91425" rIns="91425" bIns="91425" anchor="ctr" anchorCtr="0">
            <a:noAutofit/>
          </a:bodyPr>
          <a:lstStyle>
            <a:lvl1pPr lvl="0" rtl="0">
              <a:lnSpc>
                <a:spcPct val="80000"/>
              </a:lnSpc>
              <a:spcBef>
                <a:spcPts val="0"/>
              </a:spcBef>
              <a:spcAft>
                <a:spcPts val="0"/>
              </a:spcAft>
              <a:buSzPts val="5200"/>
              <a:buNone/>
              <a:defRPr sz="5500">
                <a:solidFill>
                  <a:srgbClr val="321D43"/>
                </a:solidFill>
                <a:latin typeface="Belleza"/>
                <a:ea typeface="Belleza"/>
                <a:cs typeface="Belleza"/>
                <a:sym typeface="Belleza"/>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648363" y="3094400"/>
            <a:ext cx="5057700" cy="418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None/>
              <a:defRPr sz="1600">
                <a:solidFill>
                  <a:srgbClr val="261734"/>
                </a:solidFill>
                <a:latin typeface="Bellota Text"/>
                <a:ea typeface="Bellota Text"/>
                <a:cs typeface="Bellota Text"/>
                <a:sym typeface="Bellota Text"/>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grpSp>
        <p:nvGrpSpPr>
          <p:cNvPr id="11" name="Google Shape;11;p2"/>
          <p:cNvGrpSpPr/>
          <p:nvPr/>
        </p:nvGrpSpPr>
        <p:grpSpPr>
          <a:xfrm>
            <a:off x="-57639" y="4232675"/>
            <a:ext cx="9259279" cy="949168"/>
            <a:chOff x="-57639" y="4232675"/>
            <a:chExt cx="9259279" cy="949168"/>
          </a:xfrm>
        </p:grpSpPr>
        <p:grpSp>
          <p:nvGrpSpPr>
            <p:cNvPr id="12" name="Google Shape;12;p2"/>
            <p:cNvGrpSpPr/>
            <p:nvPr/>
          </p:nvGrpSpPr>
          <p:grpSpPr>
            <a:xfrm>
              <a:off x="-57639" y="4232675"/>
              <a:ext cx="9259279" cy="949168"/>
              <a:chOff x="238275" y="2491125"/>
              <a:chExt cx="7141750" cy="732100"/>
            </a:xfrm>
          </p:grpSpPr>
          <p:sp>
            <p:nvSpPr>
              <p:cNvPr id="13" name="Google Shape;13;p2"/>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 name="Google Shape;49;p2"/>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3"/>
        <p:cNvGrpSpPr/>
        <p:nvPr/>
      </p:nvGrpSpPr>
      <p:grpSpPr>
        <a:xfrm>
          <a:off x="0" y="0"/>
          <a:ext cx="0" cy="0"/>
          <a:chOff x="0" y="0"/>
          <a:chExt cx="0" cy="0"/>
        </a:xfrm>
      </p:grpSpPr>
      <p:sp>
        <p:nvSpPr>
          <p:cNvPr id="54" name="Google Shape;54;p3"/>
          <p:cNvSpPr txBox="1">
            <a:spLocks noGrp="1"/>
          </p:cNvSpPr>
          <p:nvPr>
            <p:ph type="title"/>
          </p:nvPr>
        </p:nvSpPr>
        <p:spPr>
          <a:xfrm>
            <a:off x="732525" y="1762025"/>
            <a:ext cx="4293900" cy="676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4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55" name="Google Shape;55;p3"/>
          <p:cNvSpPr txBox="1">
            <a:spLocks noGrp="1"/>
          </p:cNvSpPr>
          <p:nvPr>
            <p:ph type="title" idx="2" hasCustomPrompt="1"/>
          </p:nvPr>
        </p:nvSpPr>
        <p:spPr>
          <a:xfrm>
            <a:off x="732525" y="797377"/>
            <a:ext cx="31509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6000">
                <a:solidFill>
                  <a:schemeClr val="dk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56" name="Google Shape;56;p3"/>
          <p:cNvSpPr txBox="1">
            <a:spLocks noGrp="1"/>
          </p:cNvSpPr>
          <p:nvPr>
            <p:ph type="subTitle" idx="1"/>
          </p:nvPr>
        </p:nvSpPr>
        <p:spPr>
          <a:xfrm>
            <a:off x="732525" y="2561675"/>
            <a:ext cx="3150900" cy="513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57" name="Google Shape;57;p3"/>
          <p:cNvGrpSpPr/>
          <p:nvPr/>
        </p:nvGrpSpPr>
        <p:grpSpPr>
          <a:xfrm>
            <a:off x="-57639" y="4232675"/>
            <a:ext cx="9259279" cy="949168"/>
            <a:chOff x="-57639" y="4232675"/>
            <a:chExt cx="9259279" cy="949168"/>
          </a:xfrm>
        </p:grpSpPr>
        <p:grpSp>
          <p:nvGrpSpPr>
            <p:cNvPr id="58" name="Google Shape;58;p3"/>
            <p:cNvGrpSpPr/>
            <p:nvPr/>
          </p:nvGrpSpPr>
          <p:grpSpPr>
            <a:xfrm>
              <a:off x="-57639" y="4232675"/>
              <a:ext cx="9259279" cy="949168"/>
              <a:chOff x="238275" y="2491125"/>
              <a:chExt cx="7141750" cy="732100"/>
            </a:xfrm>
          </p:grpSpPr>
          <p:sp>
            <p:nvSpPr>
              <p:cNvPr id="59" name="Google Shape;59;p3"/>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3"/>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3"/>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3"/>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3"/>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3"/>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3"/>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3"/>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3"/>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3"/>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3"/>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3"/>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3"/>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3"/>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3"/>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3"/>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3"/>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3"/>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9"/>
        <p:cNvGrpSpPr/>
        <p:nvPr/>
      </p:nvGrpSpPr>
      <p:grpSpPr>
        <a:xfrm>
          <a:off x="0" y="0"/>
          <a:ext cx="0" cy="0"/>
          <a:chOff x="0" y="0"/>
          <a:chExt cx="0" cy="0"/>
        </a:xfrm>
      </p:grpSpPr>
      <p:sp>
        <p:nvSpPr>
          <p:cNvPr id="100" name="Google Shape;100;p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101" name="Google Shape;101;p4"/>
          <p:cNvSpPr txBox="1">
            <a:spLocks noGrp="1"/>
          </p:cNvSpPr>
          <p:nvPr>
            <p:ph type="body" idx="1"/>
          </p:nvPr>
        </p:nvSpPr>
        <p:spPr>
          <a:xfrm>
            <a:off x="720000" y="1152475"/>
            <a:ext cx="7704000" cy="34164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Clr>
                <a:schemeClr val="dk1"/>
              </a:buClr>
              <a:buSzPts val="1200"/>
              <a:buChar char="●"/>
              <a:defRPr sz="1200"/>
            </a:lvl1pPr>
            <a:lvl2pPr marL="914400" lvl="1" indent="-304800" rtl="0">
              <a:lnSpc>
                <a:spcPct val="115000"/>
              </a:lnSpc>
              <a:spcBef>
                <a:spcPts val="0"/>
              </a:spcBef>
              <a:spcAft>
                <a:spcPts val="0"/>
              </a:spcAft>
              <a:buSzPts val="1200"/>
              <a:buFont typeface="Roboto Condensed Light"/>
              <a:buChar char="○"/>
              <a:defRPr/>
            </a:lvl2pPr>
            <a:lvl3pPr marL="1371600" lvl="2" indent="-304800" rtl="0">
              <a:lnSpc>
                <a:spcPct val="115000"/>
              </a:lnSpc>
              <a:spcBef>
                <a:spcPts val="0"/>
              </a:spcBef>
              <a:spcAft>
                <a:spcPts val="0"/>
              </a:spcAft>
              <a:buSzPts val="1200"/>
              <a:buFont typeface="Roboto Condensed Light"/>
              <a:buChar char="■"/>
              <a:defRPr/>
            </a:lvl3pPr>
            <a:lvl4pPr marL="1828800" lvl="3" indent="-304800" rtl="0">
              <a:lnSpc>
                <a:spcPct val="115000"/>
              </a:lnSpc>
              <a:spcBef>
                <a:spcPts val="0"/>
              </a:spcBef>
              <a:spcAft>
                <a:spcPts val="0"/>
              </a:spcAft>
              <a:buSzPts val="1200"/>
              <a:buFont typeface="Roboto Condensed Light"/>
              <a:buChar char="●"/>
              <a:defRPr/>
            </a:lvl4pPr>
            <a:lvl5pPr marL="2286000" lvl="4" indent="-304800" rtl="0">
              <a:lnSpc>
                <a:spcPct val="115000"/>
              </a:lnSpc>
              <a:spcBef>
                <a:spcPts val="0"/>
              </a:spcBef>
              <a:spcAft>
                <a:spcPts val="0"/>
              </a:spcAft>
              <a:buSzPts val="1200"/>
              <a:buFont typeface="Roboto Condensed Light"/>
              <a:buChar char="○"/>
              <a:defRPr/>
            </a:lvl5pPr>
            <a:lvl6pPr marL="2743200" lvl="5" indent="-304800" rtl="0">
              <a:lnSpc>
                <a:spcPct val="115000"/>
              </a:lnSpc>
              <a:spcBef>
                <a:spcPts val="0"/>
              </a:spcBef>
              <a:spcAft>
                <a:spcPts val="0"/>
              </a:spcAft>
              <a:buSzPts val="1200"/>
              <a:buFont typeface="Roboto Condensed Light"/>
              <a:buChar char="■"/>
              <a:defRPr/>
            </a:lvl6pPr>
            <a:lvl7pPr marL="3200400" lvl="6" indent="-304800" rtl="0">
              <a:lnSpc>
                <a:spcPct val="115000"/>
              </a:lnSpc>
              <a:spcBef>
                <a:spcPts val="0"/>
              </a:spcBef>
              <a:spcAft>
                <a:spcPts val="0"/>
              </a:spcAft>
              <a:buSzPts val="1200"/>
              <a:buFont typeface="Roboto Condensed Light"/>
              <a:buChar char="●"/>
              <a:defRPr/>
            </a:lvl7pPr>
            <a:lvl8pPr marL="3657600" lvl="7" indent="-304800" rtl="0">
              <a:lnSpc>
                <a:spcPct val="115000"/>
              </a:lnSpc>
              <a:spcBef>
                <a:spcPts val="0"/>
              </a:spcBef>
              <a:spcAft>
                <a:spcPts val="0"/>
              </a:spcAft>
              <a:buSzPts val="1200"/>
              <a:buFont typeface="Roboto Condensed Light"/>
              <a:buChar char="○"/>
              <a:defRPr/>
            </a:lvl8pPr>
            <a:lvl9pPr marL="4114800" lvl="8" indent="-304800" rtl="0">
              <a:lnSpc>
                <a:spcPct val="115000"/>
              </a:lnSpc>
              <a:spcBef>
                <a:spcPts val="0"/>
              </a:spcBef>
              <a:spcAft>
                <a:spcPts val="0"/>
              </a:spcAft>
              <a:buSzPts val="1200"/>
              <a:buFont typeface="Roboto Condensed Light"/>
              <a:buChar char="■"/>
              <a:defRPr/>
            </a:lvl9pPr>
          </a:lstStyle>
          <a:p>
            <a:endParaRPr/>
          </a:p>
        </p:txBody>
      </p:sp>
      <p:grpSp>
        <p:nvGrpSpPr>
          <p:cNvPr id="102" name="Google Shape;102;p4"/>
          <p:cNvGrpSpPr/>
          <p:nvPr/>
        </p:nvGrpSpPr>
        <p:grpSpPr>
          <a:xfrm flipH="1">
            <a:off x="-57642" y="4693217"/>
            <a:ext cx="9259279" cy="949168"/>
            <a:chOff x="-57639" y="4232675"/>
            <a:chExt cx="9259279" cy="949168"/>
          </a:xfrm>
        </p:grpSpPr>
        <p:grpSp>
          <p:nvGrpSpPr>
            <p:cNvPr id="103" name="Google Shape;103;p4"/>
            <p:cNvGrpSpPr/>
            <p:nvPr/>
          </p:nvGrpSpPr>
          <p:grpSpPr>
            <a:xfrm>
              <a:off x="-57639" y="4232675"/>
              <a:ext cx="9259279" cy="949168"/>
              <a:chOff x="238275" y="2491125"/>
              <a:chExt cx="7141750" cy="732100"/>
            </a:xfrm>
          </p:grpSpPr>
          <p:sp>
            <p:nvSpPr>
              <p:cNvPr id="104" name="Google Shape;104;p4"/>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4"/>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4"/>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4"/>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4"/>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4"/>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4"/>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4"/>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4"/>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4"/>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4"/>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4"/>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4"/>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4"/>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4"/>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4"/>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4"/>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4"/>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4"/>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4"/>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4"/>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4"/>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4"/>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4"/>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4"/>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4"/>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4"/>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4"/>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4"/>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4"/>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4"/>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4"/>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4"/>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4"/>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4"/>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4"/>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0" name="Google Shape;140;p4"/>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4"/>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4"/>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4"/>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44"/>
        <p:cNvGrpSpPr/>
        <p:nvPr/>
      </p:nvGrpSpPr>
      <p:grpSpPr>
        <a:xfrm>
          <a:off x="0" y="0"/>
          <a:ext cx="0" cy="0"/>
          <a:chOff x="0" y="0"/>
          <a:chExt cx="0" cy="0"/>
        </a:xfrm>
      </p:grpSpPr>
      <p:sp>
        <p:nvSpPr>
          <p:cNvPr id="145" name="Google Shape;145;p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grpSp>
        <p:nvGrpSpPr>
          <p:cNvPr id="146" name="Google Shape;146;p5"/>
          <p:cNvGrpSpPr/>
          <p:nvPr/>
        </p:nvGrpSpPr>
        <p:grpSpPr>
          <a:xfrm flipH="1">
            <a:off x="-57639" y="4232675"/>
            <a:ext cx="9259279" cy="949168"/>
            <a:chOff x="-57639" y="4232675"/>
            <a:chExt cx="9259279" cy="949168"/>
          </a:xfrm>
        </p:grpSpPr>
        <p:grpSp>
          <p:nvGrpSpPr>
            <p:cNvPr id="147" name="Google Shape;147;p5"/>
            <p:cNvGrpSpPr/>
            <p:nvPr/>
          </p:nvGrpSpPr>
          <p:grpSpPr>
            <a:xfrm>
              <a:off x="-57639" y="4232675"/>
              <a:ext cx="9259279" cy="949168"/>
              <a:chOff x="238275" y="2491125"/>
              <a:chExt cx="7141750" cy="732100"/>
            </a:xfrm>
          </p:grpSpPr>
          <p:sp>
            <p:nvSpPr>
              <p:cNvPr id="148" name="Google Shape;148;p5"/>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5"/>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5"/>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5"/>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5"/>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5"/>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5"/>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5"/>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5"/>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5"/>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5"/>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5"/>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5"/>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5"/>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5"/>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5"/>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5"/>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5"/>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5"/>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5"/>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5"/>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5"/>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5"/>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5"/>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5"/>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5"/>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5"/>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5"/>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5"/>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5"/>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5"/>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5"/>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5"/>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5"/>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5"/>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5"/>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4" name="Google Shape;184;p5"/>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5"/>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5"/>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5"/>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8" name="Google Shape;188;p5"/>
          <p:cNvSpPr txBox="1">
            <a:spLocks noGrp="1"/>
          </p:cNvSpPr>
          <p:nvPr>
            <p:ph type="title" idx="2"/>
          </p:nvPr>
        </p:nvSpPr>
        <p:spPr>
          <a:xfrm>
            <a:off x="1913300" y="1416400"/>
            <a:ext cx="51735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89" name="Google Shape;189;p5"/>
          <p:cNvSpPr txBox="1">
            <a:spLocks noGrp="1"/>
          </p:cNvSpPr>
          <p:nvPr>
            <p:ph type="subTitle" idx="1"/>
          </p:nvPr>
        </p:nvSpPr>
        <p:spPr>
          <a:xfrm>
            <a:off x="1913300" y="1744275"/>
            <a:ext cx="5173500" cy="662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0" name="Google Shape;190;p5"/>
          <p:cNvSpPr txBox="1">
            <a:spLocks noGrp="1"/>
          </p:cNvSpPr>
          <p:nvPr>
            <p:ph type="title" idx="3"/>
          </p:nvPr>
        </p:nvSpPr>
        <p:spPr>
          <a:xfrm>
            <a:off x="1913300" y="2927800"/>
            <a:ext cx="51735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91" name="Google Shape;191;p5"/>
          <p:cNvSpPr txBox="1">
            <a:spLocks noGrp="1"/>
          </p:cNvSpPr>
          <p:nvPr>
            <p:ph type="subTitle" idx="4"/>
          </p:nvPr>
        </p:nvSpPr>
        <p:spPr>
          <a:xfrm>
            <a:off x="1913300" y="3255675"/>
            <a:ext cx="5173500" cy="662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2"/>
        <p:cNvGrpSpPr/>
        <p:nvPr/>
      </p:nvGrpSpPr>
      <p:grpSpPr>
        <a:xfrm>
          <a:off x="0" y="0"/>
          <a:ext cx="0" cy="0"/>
          <a:chOff x="0" y="0"/>
          <a:chExt cx="0" cy="0"/>
        </a:xfrm>
      </p:grpSpPr>
      <p:sp>
        <p:nvSpPr>
          <p:cNvPr id="193" name="Google Shape;193;p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endParaRPr/>
          </a:p>
        </p:txBody>
      </p:sp>
      <p:grpSp>
        <p:nvGrpSpPr>
          <p:cNvPr id="194" name="Google Shape;194;p6"/>
          <p:cNvGrpSpPr/>
          <p:nvPr/>
        </p:nvGrpSpPr>
        <p:grpSpPr>
          <a:xfrm flipH="1">
            <a:off x="-57642" y="4693217"/>
            <a:ext cx="9259279" cy="949168"/>
            <a:chOff x="-57639" y="4232675"/>
            <a:chExt cx="9259279" cy="949168"/>
          </a:xfrm>
        </p:grpSpPr>
        <p:grpSp>
          <p:nvGrpSpPr>
            <p:cNvPr id="195" name="Google Shape;195;p6"/>
            <p:cNvGrpSpPr/>
            <p:nvPr/>
          </p:nvGrpSpPr>
          <p:grpSpPr>
            <a:xfrm>
              <a:off x="-57639" y="4232675"/>
              <a:ext cx="9259279" cy="949168"/>
              <a:chOff x="238275" y="2491125"/>
              <a:chExt cx="7141750" cy="732100"/>
            </a:xfrm>
          </p:grpSpPr>
          <p:sp>
            <p:nvSpPr>
              <p:cNvPr id="196" name="Google Shape;196;p6"/>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6"/>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6"/>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6"/>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6"/>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6"/>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6"/>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6"/>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6"/>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6"/>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6"/>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6"/>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6"/>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6"/>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6"/>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6"/>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6"/>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6"/>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6"/>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6"/>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6"/>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6"/>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6"/>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6"/>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6"/>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6"/>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6"/>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6"/>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6"/>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6"/>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6"/>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6"/>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6"/>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6"/>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6"/>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6"/>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2" name="Google Shape;232;p6"/>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6"/>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6"/>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6"/>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36"/>
        <p:cNvGrpSpPr/>
        <p:nvPr/>
      </p:nvGrpSpPr>
      <p:grpSpPr>
        <a:xfrm>
          <a:off x="0" y="0"/>
          <a:ext cx="0" cy="0"/>
          <a:chOff x="0" y="0"/>
          <a:chExt cx="0" cy="0"/>
        </a:xfrm>
      </p:grpSpPr>
      <p:sp>
        <p:nvSpPr>
          <p:cNvPr id="237" name="Google Shape;237;p7"/>
          <p:cNvSpPr txBox="1">
            <a:spLocks noGrp="1"/>
          </p:cNvSpPr>
          <p:nvPr>
            <p:ph type="title"/>
          </p:nvPr>
        </p:nvSpPr>
        <p:spPr>
          <a:xfrm flipH="1">
            <a:off x="4281200" y="1063325"/>
            <a:ext cx="4125600" cy="11271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238" name="Google Shape;238;p7"/>
          <p:cNvSpPr txBox="1">
            <a:spLocks noGrp="1"/>
          </p:cNvSpPr>
          <p:nvPr>
            <p:ph type="body" idx="1"/>
          </p:nvPr>
        </p:nvSpPr>
        <p:spPr>
          <a:xfrm flipH="1">
            <a:off x="4776300" y="2484100"/>
            <a:ext cx="3635400" cy="859200"/>
          </a:xfrm>
          <a:prstGeom prst="rect">
            <a:avLst/>
          </a:prstGeom>
        </p:spPr>
        <p:txBody>
          <a:bodyPr spcFirstLastPara="1" wrap="square" lIns="91425" tIns="91425" rIns="91425" bIns="91425" anchor="t" anchorCtr="0">
            <a:noAutofit/>
          </a:bodyPr>
          <a:lstStyle>
            <a:lvl1pPr marL="457200" lvl="0" indent="-317500" algn="r" rtl="0">
              <a:lnSpc>
                <a:spcPct val="100000"/>
              </a:lnSpc>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grpSp>
        <p:nvGrpSpPr>
          <p:cNvPr id="239" name="Google Shape;239;p7"/>
          <p:cNvGrpSpPr/>
          <p:nvPr/>
        </p:nvGrpSpPr>
        <p:grpSpPr>
          <a:xfrm>
            <a:off x="-57639" y="4232675"/>
            <a:ext cx="9259279" cy="949168"/>
            <a:chOff x="-57639" y="4232675"/>
            <a:chExt cx="9259279" cy="949168"/>
          </a:xfrm>
        </p:grpSpPr>
        <p:grpSp>
          <p:nvGrpSpPr>
            <p:cNvPr id="240" name="Google Shape;240;p7"/>
            <p:cNvGrpSpPr/>
            <p:nvPr/>
          </p:nvGrpSpPr>
          <p:grpSpPr>
            <a:xfrm>
              <a:off x="-57639" y="4232675"/>
              <a:ext cx="9259279" cy="949168"/>
              <a:chOff x="238275" y="2491125"/>
              <a:chExt cx="7141750" cy="732100"/>
            </a:xfrm>
          </p:grpSpPr>
          <p:sp>
            <p:nvSpPr>
              <p:cNvPr id="241" name="Google Shape;241;p7"/>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7"/>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7"/>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7"/>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7"/>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7"/>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7"/>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7"/>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7"/>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7"/>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7"/>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7"/>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7"/>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7"/>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7"/>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7"/>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7"/>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7"/>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7"/>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7"/>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7"/>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7"/>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7"/>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7"/>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7"/>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7"/>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7"/>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7"/>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7"/>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7"/>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7"/>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7"/>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7"/>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7"/>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7"/>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7"/>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7" name="Google Shape;277;p7"/>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7"/>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7"/>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7"/>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81"/>
        <p:cNvGrpSpPr/>
        <p:nvPr/>
      </p:nvGrpSpPr>
      <p:grpSpPr>
        <a:xfrm>
          <a:off x="0" y="0"/>
          <a:ext cx="0" cy="0"/>
          <a:chOff x="0" y="0"/>
          <a:chExt cx="0" cy="0"/>
        </a:xfrm>
      </p:grpSpPr>
      <p:sp>
        <p:nvSpPr>
          <p:cNvPr id="282" name="Google Shape;282;p8"/>
          <p:cNvSpPr txBox="1">
            <a:spLocks noGrp="1"/>
          </p:cNvSpPr>
          <p:nvPr>
            <p:ph type="title"/>
          </p:nvPr>
        </p:nvSpPr>
        <p:spPr>
          <a:xfrm>
            <a:off x="869500" y="861500"/>
            <a:ext cx="4003500" cy="1936500"/>
          </a:xfrm>
          <a:prstGeom prst="rect">
            <a:avLst/>
          </a:prstGeom>
        </p:spPr>
        <p:txBody>
          <a:bodyPr spcFirstLastPara="1" wrap="square" lIns="91425" tIns="91425" rIns="91425" bIns="91425" anchor="ctr" anchorCtr="0">
            <a:noAutofit/>
          </a:bodyPr>
          <a:lstStyle>
            <a:lvl1pPr lvl="0">
              <a:spcBef>
                <a:spcPts val="0"/>
              </a:spcBef>
              <a:spcAft>
                <a:spcPts val="0"/>
              </a:spcAft>
              <a:buSzPts val="6000"/>
              <a:buNone/>
              <a:defRPr sz="71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grpSp>
        <p:nvGrpSpPr>
          <p:cNvPr id="283" name="Google Shape;283;p8"/>
          <p:cNvGrpSpPr/>
          <p:nvPr/>
        </p:nvGrpSpPr>
        <p:grpSpPr>
          <a:xfrm flipH="1">
            <a:off x="-57639" y="4232675"/>
            <a:ext cx="9259279" cy="949168"/>
            <a:chOff x="-57639" y="4232675"/>
            <a:chExt cx="9259279" cy="949168"/>
          </a:xfrm>
        </p:grpSpPr>
        <p:grpSp>
          <p:nvGrpSpPr>
            <p:cNvPr id="284" name="Google Shape;284;p8"/>
            <p:cNvGrpSpPr/>
            <p:nvPr/>
          </p:nvGrpSpPr>
          <p:grpSpPr>
            <a:xfrm>
              <a:off x="-57639" y="4232675"/>
              <a:ext cx="9259279" cy="949168"/>
              <a:chOff x="238275" y="2491125"/>
              <a:chExt cx="7141750" cy="732100"/>
            </a:xfrm>
          </p:grpSpPr>
          <p:sp>
            <p:nvSpPr>
              <p:cNvPr id="285" name="Google Shape;285;p8"/>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8"/>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8"/>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8"/>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8"/>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8"/>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8"/>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8"/>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8"/>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8"/>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8"/>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8"/>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8"/>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8"/>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8"/>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8"/>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8"/>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8"/>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8"/>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8"/>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8"/>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8"/>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8"/>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8"/>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8"/>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8"/>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8"/>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8"/>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8"/>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8"/>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8"/>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8"/>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8"/>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8"/>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8"/>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8"/>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1" name="Google Shape;321;p8"/>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8"/>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8"/>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8"/>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25"/>
        <p:cNvGrpSpPr/>
        <p:nvPr/>
      </p:nvGrpSpPr>
      <p:grpSpPr>
        <a:xfrm>
          <a:off x="0" y="0"/>
          <a:ext cx="0" cy="0"/>
          <a:chOff x="0" y="0"/>
          <a:chExt cx="0" cy="0"/>
        </a:xfrm>
      </p:grpSpPr>
      <p:sp>
        <p:nvSpPr>
          <p:cNvPr id="326" name="Google Shape;326;p9"/>
          <p:cNvSpPr txBox="1">
            <a:spLocks noGrp="1"/>
          </p:cNvSpPr>
          <p:nvPr>
            <p:ph type="title"/>
          </p:nvPr>
        </p:nvSpPr>
        <p:spPr>
          <a:xfrm>
            <a:off x="3409200" y="855775"/>
            <a:ext cx="4755900" cy="841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51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27" name="Google Shape;327;p9"/>
          <p:cNvSpPr txBox="1">
            <a:spLocks noGrp="1"/>
          </p:cNvSpPr>
          <p:nvPr>
            <p:ph type="subTitle" idx="1"/>
          </p:nvPr>
        </p:nvSpPr>
        <p:spPr>
          <a:xfrm>
            <a:off x="3908100" y="1809075"/>
            <a:ext cx="4257000" cy="1392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328" name="Google Shape;328;p9"/>
          <p:cNvGrpSpPr/>
          <p:nvPr/>
        </p:nvGrpSpPr>
        <p:grpSpPr>
          <a:xfrm>
            <a:off x="-57639" y="4232675"/>
            <a:ext cx="9259279" cy="949168"/>
            <a:chOff x="-57639" y="4232675"/>
            <a:chExt cx="9259279" cy="949168"/>
          </a:xfrm>
        </p:grpSpPr>
        <p:grpSp>
          <p:nvGrpSpPr>
            <p:cNvPr id="329" name="Google Shape;329;p9"/>
            <p:cNvGrpSpPr/>
            <p:nvPr/>
          </p:nvGrpSpPr>
          <p:grpSpPr>
            <a:xfrm>
              <a:off x="-57639" y="4232675"/>
              <a:ext cx="9259279" cy="949168"/>
              <a:chOff x="238275" y="2491125"/>
              <a:chExt cx="7141750" cy="732100"/>
            </a:xfrm>
          </p:grpSpPr>
          <p:sp>
            <p:nvSpPr>
              <p:cNvPr id="330" name="Google Shape;330;p9"/>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9"/>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9"/>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9"/>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9"/>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9"/>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9"/>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9"/>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9"/>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9"/>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9"/>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9"/>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9"/>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9"/>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9"/>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9"/>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9"/>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9"/>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9"/>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9"/>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9"/>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9"/>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9"/>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9"/>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9"/>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9"/>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9"/>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9"/>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9"/>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9"/>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9"/>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9"/>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9"/>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9"/>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9"/>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9"/>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6" name="Google Shape;366;p9"/>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9"/>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9"/>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9"/>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70"/>
        <p:cNvGrpSpPr/>
        <p:nvPr/>
      </p:nvGrpSpPr>
      <p:grpSpPr>
        <a:xfrm>
          <a:off x="0" y="0"/>
          <a:ext cx="0" cy="0"/>
          <a:chOff x="0" y="0"/>
          <a:chExt cx="0" cy="0"/>
        </a:xfrm>
      </p:grpSpPr>
      <p:sp>
        <p:nvSpPr>
          <p:cNvPr id="371" name="Google Shape;371;p10"/>
          <p:cNvSpPr txBox="1">
            <a:spLocks noGrp="1"/>
          </p:cNvSpPr>
          <p:nvPr>
            <p:ph type="title"/>
          </p:nvPr>
        </p:nvSpPr>
        <p:spPr>
          <a:xfrm>
            <a:off x="732525" y="576850"/>
            <a:ext cx="3207600" cy="933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300"/>
              <a:buNone/>
              <a:defRPr sz="2600">
                <a:solidFill>
                  <a:schemeClr val="accent3"/>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endParaRPr/>
          </a:p>
        </p:txBody>
      </p:sp>
      <p:grpSp>
        <p:nvGrpSpPr>
          <p:cNvPr id="372" name="Google Shape;372;p10"/>
          <p:cNvGrpSpPr/>
          <p:nvPr/>
        </p:nvGrpSpPr>
        <p:grpSpPr>
          <a:xfrm flipH="1">
            <a:off x="-57639" y="4232675"/>
            <a:ext cx="9259279" cy="949168"/>
            <a:chOff x="-57639" y="4232675"/>
            <a:chExt cx="9259279" cy="949168"/>
          </a:xfrm>
        </p:grpSpPr>
        <p:grpSp>
          <p:nvGrpSpPr>
            <p:cNvPr id="373" name="Google Shape;373;p10"/>
            <p:cNvGrpSpPr/>
            <p:nvPr/>
          </p:nvGrpSpPr>
          <p:grpSpPr>
            <a:xfrm>
              <a:off x="-57639" y="4232675"/>
              <a:ext cx="9259279" cy="949168"/>
              <a:chOff x="238275" y="2491125"/>
              <a:chExt cx="7141750" cy="732100"/>
            </a:xfrm>
          </p:grpSpPr>
          <p:sp>
            <p:nvSpPr>
              <p:cNvPr id="374" name="Google Shape;374;p10"/>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10"/>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10"/>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10"/>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10"/>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10"/>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10"/>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10"/>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10"/>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0"/>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10"/>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10"/>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10"/>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10"/>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10"/>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10"/>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10"/>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10"/>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10"/>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10"/>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10"/>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10"/>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10"/>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10"/>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10"/>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10"/>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10"/>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10"/>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10"/>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10"/>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10"/>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10"/>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10"/>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10"/>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10"/>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10"/>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0" name="Google Shape;410;p10"/>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10"/>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10"/>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10"/>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14"/>
        <p:cNvGrpSpPr/>
        <p:nvPr/>
      </p:nvGrpSpPr>
      <p:grpSpPr>
        <a:xfrm>
          <a:off x="0" y="0"/>
          <a:ext cx="0" cy="0"/>
          <a:chOff x="0" y="0"/>
          <a:chExt cx="0" cy="0"/>
        </a:xfrm>
      </p:grpSpPr>
      <p:sp>
        <p:nvSpPr>
          <p:cNvPr id="415" name="Google Shape;415;p11"/>
          <p:cNvSpPr txBox="1">
            <a:spLocks noGrp="1"/>
          </p:cNvSpPr>
          <p:nvPr>
            <p:ph type="title" hasCustomPrompt="1"/>
          </p:nvPr>
        </p:nvSpPr>
        <p:spPr>
          <a:xfrm>
            <a:off x="3705025" y="1298750"/>
            <a:ext cx="4645800" cy="1234500"/>
          </a:xfrm>
          <a:prstGeom prst="rect">
            <a:avLst/>
          </a:prstGeom>
        </p:spPr>
        <p:txBody>
          <a:bodyPr spcFirstLastPara="1" wrap="square" lIns="91425" tIns="91425" rIns="91425" bIns="91425" anchor="b" anchorCtr="0">
            <a:noAutofit/>
          </a:bodyPr>
          <a:lstStyle>
            <a:lvl1pPr lvl="0" algn="r">
              <a:spcBef>
                <a:spcPts val="0"/>
              </a:spcBef>
              <a:spcAft>
                <a:spcPts val="0"/>
              </a:spcAft>
              <a:buSzPts val="9600"/>
              <a:buNone/>
              <a:defRPr sz="84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416" name="Google Shape;416;p11"/>
          <p:cNvSpPr txBox="1">
            <a:spLocks noGrp="1"/>
          </p:cNvSpPr>
          <p:nvPr>
            <p:ph type="subTitle" idx="1"/>
          </p:nvPr>
        </p:nvSpPr>
        <p:spPr>
          <a:xfrm>
            <a:off x="3705025" y="2617200"/>
            <a:ext cx="4645800" cy="4833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grpSp>
        <p:nvGrpSpPr>
          <p:cNvPr id="417" name="Google Shape;417;p11"/>
          <p:cNvGrpSpPr/>
          <p:nvPr/>
        </p:nvGrpSpPr>
        <p:grpSpPr>
          <a:xfrm>
            <a:off x="-57639" y="4232675"/>
            <a:ext cx="9259279" cy="949168"/>
            <a:chOff x="-57639" y="4232675"/>
            <a:chExt cx="9259279" cy="949168"/>
          </a:xfrm>
        </p:grpSpPr>
        <p:grpSp>
          <p:nvGrpSpPr>
            <p:cNvPr id="418" name="Google Shape;418;p11"/>
            <p:cNvGrpSpPr/>
            <p:nvPr/>
          </p:nvGrpSpPr>
          <p:grpSpPr>
            <a:xfrm>
              <a:off x="-57639" y="4232675"/>
              <a:ext cx="9259279" cy="949168"/>
              <a:chOff x="238275" y="2491125"/>
              <a:chExt cx="7141750" cy="732100"/>
            </a:xfrm>
          </p:grpSpPr>
          <p:sp>
            <p:nvSpPr>
              <p:cNvPr id="419" name="Google Shape;419;p11"/>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11"/>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11"/>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11"/>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11"/>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11"/>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11"/>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11"/>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11"/>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11"/>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11"/>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11"/>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11"/>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11"/>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11"/>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11"/>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11"/>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11"/>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11"/>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11"/>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11"/>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11"/>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11"/>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11"/>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11"/>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11"/>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11"/>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11"/>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11"/>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1"/>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11"/>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1"/>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11"/>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11"/>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11"/>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11"/>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5" name="Google Shape;455;p11"/>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11"/>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11"/>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11"/>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459"/>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460"/>
        <p:cNvGrpSpPr/>
        <p:nvPr/>
      </p:nvGrpSpPr>
      <p:grpSpPr>
        <a:xfrm>
          <a:off x="0" y="0"/>
          <a:ext cx="0" cy="0"/>
          <a:chOff x="0" y="0"/>
          <a:chExt cx="0" cy="0"/>
        </a:xfrm>
      </p:grpSpPr>
      <p:sp>
        <p:nvSpPr>
          <p:cNvPr id="461" name="Google Shape;461;p13"/>
          <p:cNvSpPr txBox="1">
            <a:spLocks noGrp="1"/>
          </p:cNvSpPr>
          <p:nvPr>
            <p:ph type="title"/>
          </p:nvPr>
        </p:nvSpPr>
        <p:spPr>
          <a:xfrm>
            <a:off x="794073" y="1916350"/>
            <a:ext cx="2220300" cy="347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1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62" name="Google Shape;462;p13"/>
          <p:cNvSpPr txBox="1">
            <a:spLocks noGrp="1"/>
          </p:cNvSpPr>
          <p:nvPr>
            <p:ph type="title" idx="2" hasCustomPrompt="1"/>
          </p:nvPr>
        </p:nvSpPr>
        <p:spPr>
          <a:xfrm>
            <a:off x="794073" y="1501400"/>
            <a:ext cx="743700" cy="4149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200">
                <a:solidFill>
                  <a:schemeClr val="dk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63" name="Google Shape;463;p13"/>
          <p:cNvSpPr txBox="1">
            <a:spLocks noGrp="1"/>
          </p:cNvSpPr>
          <p:nvPr>
            <p:ph type="subTitle" idx="1"/>
          </p:nvPr>
        </p:nvSpPr>
        <p:spPr>
          <a:xfrm>
            <a:off x="794073" y="2263753"/>
            <a:ext cx="22203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64" name="Google Shape;464;p13"/>
          <p:cNvSpPr txBox="1">
            <a:spLocks noGrp="1"/>
          </p:cNvSpPr>
          <p:nvPr>
            <p:ph type="title" idx="3"/>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endParaRPr/>
          </a:p>
        </p:txBody>
      </p:sp>
      <p:sp>
        <p:nvSpPr>
          <p:cNvPr id="465" name="Google Shape;465;p13"/>
          <p:cNvSpPr txBox="1">
            <a:spLocks noGrp="1"/>
          </p:cNvSpPr>
          <p:nvPr>
            <p:ph type="title" idx="4"/>
          </p:nvPr>
        </p:nvSpPr>
        <p:spPr>
          <a:xfrm>
            <a:off x="3461848" y="1916350"/>
            <a:ext cx="2220300" cy="347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1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66" name="Google Shape;466;p13"/>
          <p:cNvSpPr txBox="1">
            <a:spLocks noGrp="1"/>
          </p:cNvSpPr>
          <p:nvPr>
            <p:ph type="title" idx="5" hasCustomPrompt="1"/>
          </p:nvPr>
        </p:nvSpPr>
        <p:spPr>
          <a:xfrm>
            <a:off x="3461848" y="1501400"/>
            <a:ext cx="743700" cy="4149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200">
                <a:solidFill>
                  <a:schemeClr val="dk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67" name="Google Shape;467;p13"/>
          <p:cNvSpPr txBox="1">
            <a:spLocks noGrp="1"/>
          </p:cNvSpPr>
          <p:nvPr>
            <p:ph type="subTitle" idx="6"/>
          </p:nvPr>
        </p:nvSpPr>
        <p:spPr>
          <a:xfrm>
            <a:off x="3461848" y="2263753"/>
            <a:ext cx="22203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68" name="Google Shape;468;p13"/>
          <p:cNvSpPr txBox="1">
            <a:spLocks noGrp="1"/>
          </p:cNvSpPr>
          <p:nvPr>
            <p:ph type="title" idx="7"/>
          </p:nvPr>
        </p:nvSpPr>
        <p:spPr>
          <a:xfrm>
            <a:off x="6129623" y="1916350"/>
            <a:ext cx="2220300" cy="347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1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69" name="Google Shape;469;p13"/>
          <p:cNvSpPr txBox="1">
            <a:spLocks noGrp="1"/>
          </p:cNvSpPr>
          <p:nvPr>
            <p:ph type="title" idx="8" hasCustomPrompt="1"/>
          </p:nvPr>
        </p:nvSpPr>
        <p:spPr>
          <a:xfrm>
            <a:off x="6129623" y="1501400"/>
            <a:ext cx="743700" cy="4149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200">
                <a:solidFill>
                  <a:schemeClr val="dk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70" name="Google Shape;470;p13"/>
          <p:cNvSpPr txBox="1">
            <a:spLocks noGrp="1"/>
          </p:cNvSpPr>
          <p:nvPr>
            <p:ph type="subTitle" idx="9"/>
          </p:nvPr>
        </p:nvSpPr>
        <p:spPr>
          <a:xfrm>
            <a:off x="6129623" y="2263753"/>
            <a:ext cx="22203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71" name="Google Shape;471;p13"/>
          <p:cNvSpPr txBox="1">
            <a:spLocks noGrp="1"/>
          </p:cNvSpPr>
          <p:nvPr>
            <p:ph type="title" idx="13"/>
          </p:nvPr>
        </p:nvSpPr>
        <p:spPr>
          <a:xfrm>
            <a:off x="794073" y="3547025"/>
            <a:ext cx="2220300" cy="347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1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72" name="Google Shape;472;p13"/>
          <p:cNvSpPr txBox="1">
            <a:spLocks noGrp="1"/>
          </p:cNvSpPr>
          <p:nvPr>
            <p:ph type="title" idx="14" hasCustomPrompt="1"/>
          </p:nvPr>
        </p:nvSpPr>
        <p:spPr>
          <a:xfrm>
            <a:off x="794073" y="3132075"/>
            <a:ext cx="743700" cy="4149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200">
                <a:solidFill>
                  <a:schemeClr val="dk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73" name="Google Shape;473;p13"/>
          <p:cNvSpPr txBox="1">
            <a:spLocks noGrp="1"/>
          </p:cNvSpPr>
          <p:nvPr>
            <p:ph type="subTitle" idx="15"/>
          </p:nvPr>
        </p:nvSpPr>
        <p:spPr>
          <a:xfrm>
            <a:off x="794073" y="3894428"/>
            <a:ext cx="22203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74" name="Google Shape;474;p13"/>
          <p:cNvSpPr txBox="1">
            <a:spLocks noGrp="1"/>
          </p:cNvSpPr>
          <p:nvPr>
            <p:ph type="title" idx="16"/>
          </p:nvPr>
        </p:nvSpPr>
        <p:spPr>
          <a:xfrm>
            <a:off x="3461848" y="3547025"/>
            <a:ext cx="2220300" cy="347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1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75" name="Google Shape;475;p13"/>
          <p:cNvSpPr txBox="1">
            <a:spLocks noGrp="1"/>
          </p:cNvSpPr>
          <p:nvPr>
            <p:ph type="title" idx="17" hasCustomPrompt="1"/>
          </p:nvPr>
        </p:nvSpPr>
        <p:spPr>
          <a:xfrm>
            <a:off x="3461848" y="3132075"/>
            <a:ext cx="743700" cy="4149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200">
                <a:solidFill>
                  <a:schemeClr val="dk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76" name="Google Shape;476;p13"/>
          <p:cNvSpPr txBox="1">
            <a:spLocks noGrp="1"/>
          </p:cNvSpPr>
          <p:nvPr>
            <p:ph type="subTitle" idx="18"/>
          </p:nvPr>
        </p:nvSpPr>
        <p:spPr>
          <a:xfrm>
            <a:off x="3461848" y="3894428"/>
            <a:ext cx="22203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77" name="Google Shape;477;p13"/>
          <p:cNvSpPr txBox="1">
            <a:spLocks noGrp="1"/>
          </p:cNvSpPr>
          <p:nvPr>
            <p:ph type="title" idx="19"/>
          </p:nvPr>
        </p:nvSpPr>
        <p:spPr>
          <a:xfrm>
            <a:off x="6129623" y="3547025"/>
            <a:ext cx="2220300" cy="347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1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78" name="Google Shape;478;p13"/>
          <p:cNvSpPr txBox="1">
            <a:spLocks noGrp="1"/>
          </p:cNvSpPr>
          <p:nvPr>
            <p:ph type="title" idx="20" hasCustomPrompt="1"/>
          </p:nvPr>
        </p:nvSpPr>
        <p:spPr>
          <a:xfrm>
            <a:off x="6129623" y="3132075"/>
            <a:ext cx="743700" cy="4149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200">
                <a:solidFill>
                  <a:schemeClr val="dk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79" name="Google Shape;479;p13"/>
          <p:cNvSpPr txBox="1">
            <a:spLocks noGrp="1"/>
          </p:cNvSpPr>
          <p:nvPr>
            <p:ph type="subTitle" idx="21"/>
          </p:nvPr>
        </p:nvSpPr>
        <p:spPr>
          <a:xfrm>
            <a:off x="6129623" y="3894428"/>
            <a:ext cx="22203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grpSp>
        <p:nvGrpSpPr>
          <p:cNvPr id="480" name="Google Shape;480;p13"/>
          <p:cNvGrpSpPr/>
          <p:nvPr/>
        </p:nvGrpSpPr>
        <p:grpSpPr>
          <a:xfrm>
            <a:off x="-57642" y="4693217"/>
            <a:ext cx="9259279" cy="949168"/>
            <a:chOff x="-57639" y="4232675"/>
            <a:chExt cx="9259279" cy="949168"/>
          </a:xfrm>
        </p:grpSpPr>
        <p:grpSp>
          <p:nvGrpSpPr>
            <p:cNvPr id="481" name="Google Shape;481;p13"/>
            <p:cNvGrpSpPr/>
            <p:nvPr/>
          </p:nvGrpSpPr>
          <p:grpSpPr>
            <a:xfrm>
              <a:off x="-57639" y="4232675"/>
              <a:ext cx="9259279" cy="949168"/>
              <a:chOff x="238275" y="2491125"/>
              <a:chExt cx="7141750" cy="732100"/>
            </a:xfrm>
          </p:grpSpPr>
          <p:sp>
            <p:nvSpPr>
              <p:cNvPr id="482" name="Google Shape;482;p13"/>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13"/>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13"/>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13"/>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13"/>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13"/>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13"/>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13"/>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13"/>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13"/>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13"/>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13"/>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13"/>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13"/>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13"/>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13"/>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13"/>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13"/>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13"/>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13"/>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13"/>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13"/>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13"/>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13"/>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13"/>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13"/>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3"/>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3"/>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13"/>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13"/>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13"/>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3"/>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3"/>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13"/>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3"/>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3"/>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8" name="Google Shape;518;p13"/>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13"/>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13"/>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13"/>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522"/>
        <p:cNvGrpSpPr/>
        <p:nvPr/>
      </p:nvGrpSpPr>
      <p:grpSpPr>
        <a:xfrm>
          <a:off x="0" y="0"/>
          <a:ext cx="0" cy="0"/>
          <a:chOff x="0" y="0"/>
          <a:chExt cx="0" cy="0"/>
        </a:xfrm>
      </p:grpSpPr>
      <p:sp>
        <p:nvSpPr>
          <p:cNvPr id="523" name="Google Shape;523;p14"/>
          <p:cNvSpPr txBox="1">
            <a:spLocks noGrp="1"/>
          </p:cNvSpPr>
          <p:nvPr>
            <p:ph type="title"/>
          </p:nvPr>
        </p:nvSpPr>
        <p:spPr>
          <a:xfrm>
            <a:off x="2661000" y="2687000"/>
            <a:ext cx="3822000" cy="531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524" name="Google Shape;524;p14"/>
          <p:cNvSpPr txBox="1">
            <a:spLocks noGrp="1"/>
          </p:cNvSpPr>
          <p:nvPr>
            <p:ph type="subTitle" idx="1"/>
          </p:nvPr>
        </p:nvSpPr>
        <p:spPr>
          <a:xfrm>
            <a:off x="1755300" y="719400"/>
            <a:ext cx="5633400" cy="1740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7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grpSp>
        <p:nvGrpSpPr>
          <p:cNvPr id="525" name="Google Shape;525;p14"/>
          <p:cNvGrpSpPr/>
          <p:nvPr/>
        </p:nvGrpSpPr>
        <p:grpSpPr>
          <a:xfrm flipH="1">
            <a:off x="-57639" y="4232675"/>
            <a:ext cx="9259279" cy="949168"/>
            <a:chOff x="-57639" y="4232675"/>
            <a:chExt cx="9259279" cy="949168"/>
          </a:xfrm>
        </p:grpSpPr>
        <p:grpSp>
          <p:nvGrpSpPr>
            <p:cNvPr id="526" name="Google Shape;526;p14"/>
            <p:cNvGrpSpPr/>
            <p:nvPr/>
          </p:nvGrpSpPr>
          <p:grpSpPr>
            <a:xfrm>
              <a:off x="-57639" y="4232675"/>
              <a:ext cx="9259279" cy="949168"/>
              <a:chOff x="238275" y="2491125"/>
              <a:chExt cx="7141750" cy="732100"/>
            </a:xfrm>
          </p:grpSpPr>
          <p:sp>
            <p:nvSpPr>
              <p:cNvPr id="527" name="Google Shape;527;p14"/>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14"/>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4"/>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4"/>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4"/>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14"/>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14"/>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14"/>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14"/>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14"/>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14"/>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14"/>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14"/>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14"/>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14"/>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14"/>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14"/>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14"/>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14"/>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14"/>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14"/>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14"/>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14"/>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14"/>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14"/>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14"/>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14"/>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14"/>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14"/>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14"/>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14"/>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14"/>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14"/>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14"/>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14"/>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14"/>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3" name="Google Shape;563;p14"/>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14"/>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14"/>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14"/>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567"/>
        <p:cNvGrpSpPr/>
        <p:nvPr/>
      </p:nvGrpSpPr>
      <p:grpSpPr>
        <a:xfrm>
          <a:off x="0" y="0"/>
          <a:ext cx="0" cy="0"/>
          <a:chOff x="0" y="0"/>
          <a:chExt cx="0" cy="0"/>
        </a:xfrm>
      </p:grpSpPr>
      <p:sp>
        <p:nvSpPr>
          <p:cNvPr id="568" name="Google Shape;568;p15"/>
          <p:cNvSpPr txBox="1">
            <a:spLocks noGrp="1"/>
          </p:cNvSpPr>
          <p:nvPr>
            <p:ph type="subTitle" idx="1"/>
          </p:nvPr>
        </p:nvSpPr>
        <p:spPr>
          <a:xfrm>
            <a:off x="794075" y="1242450"/>
            <a:ext cx="4672800" cy="265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1400"/>
              <a:buChar char="●"/>
              <a:defRPr/>
            </a:lvl1pPr>
            <a:lvl2pPr lvl="1" algn="ctr" rtl="0">
              <a:lnSpc>
                <a:spcPct val="100000"/>
              </a:lnSpc>
              <a:spcBef>
                <a:spcPts val="0"/>
              </a:spcBef>
              <a:spcAft>
                <a:spcPts val="0"/>
              </a:spcAft>
              <a:buSzPts val="1400"/>
              <a:buChar char="○"/>
              <a:defRPr/>
            </a:lvl2pPr>
            <a:lvl3pPr lvl="2" algn="ctr" rtl="0">
              <a:lnSpc>
                <a:spcPct val="100000"/>
              </a:lnSpc>
              <a:spcBef>
                <a:spcPts val="0"/>
              </a:spcBef>
              <a:spcAft>
                <a:spcPts val="0"/>
              </a:spcAft>
              <a:buSzPts val="1400"/>
              <a:buChar char="■"/>
              <a:defRPr/>
            </a:lvl3pPr>
            <a:lvl4pPr lvl="3" algn="ctr" rtl="0">
              <a:lnSpc>
                <a:spcPct val="100000"/>
              </a:lnSpc>
              <a:spcBef>
                <a:spcPts val="0"/>
              </a:spcBef>
              <a:spcAft>
                <a:spcPts val="0"/>
              </a:spcAft>
              <a:buSzPts val="1400"/>
              <a:buChar char="●"/>
              <a:defRPr/>
            </a:lvl4pPr>
            <a:lvl5pPr lvl="4" algn="ctr" rtl="0">
              <a:lnSpc>
                <a:spcPct val="100000"/>
              </a:lnSpc>
              <a:spcBef>
                <a:spcPts val="0"/>
              </a:spcBef>
              <a:spcAft>
                <a:spcPts val="0"/>
              </a:spcAft>
              <a:buSzPts val="1400"/>
              <a:buChar char="○"/>
              <a:defRPr/>
            </a:lvl5pPr>
            <a:lvl6pPr lvl="5" algn="ctr" rtl="0">
              <a:lnSpc>
                <a:spcPct val="100000"/>
              </a:lnSpc>
              <a:spcBef>
                <a:spcPts val="0"/>
              </a:spcBef>
              <a:spcAft>
                <a:spcPts val="0"/>
              </a:spcAft>
              <a:buSzPts val="1400"/>
              <a:buChar char="■"/>
              <a:defRPr/>
            </a:lvl6pPr>
            <a:lvl7pPr lvl="6" algn="ctr" rtl="0">
              <a:lnSpc>
                <a:spcPct val="100000"/>
              </a:lnSpc>
              <a:spcBef>
                <a:spcPts val="0"/>
              </a:spcBef>
              <a:spcAft>
                <a:spcPts val="0"/>
              </a:spcAft>
              <a:buSzPts val="1400"/>
              <a:buChar char="●"/>
              <a:defRPr/>
            </a:lvl7pPr>
            <a:lvl8pPr lvl="7" algn="ctr" rtl="0">
              <a:lnSpc>
                <a:spcPct val="100000"/>
              </a:lnSpc>
              <a:spcBef>
                <a:spcPts val="0"/>
              </a:spcBef>
              <a:spcAft>
                <a:spcPts val="0"/>
              </a:spcAft>
              <a:buSzPts val="1400"/>
              <a:buChar char="○"/>
              <a:defRPr/>
            </a:lvl8pPr>
            <a:lvl9pPr lvl="8" algn="ctr" rtl="0">
              <a:lnSpc>
                <a:spcPct val="100000"/>
              </a:lnSpc>
              <a:spcBef>
                <a:spcPts val="0"/>
              </a:spcBef>
              <a:spcAft>
                <a:spcPts val="0"/>
              </a:spcAft>
              <a:buSzPts val="1400"/>
              <a:buChar char="■"/>
              <a:defRPr/>
            </a:lvl9pPr>
          </a:lstStyle>
          <a:p>
            <a:endParaRPr/>
          </a:p>
        </p:txBody>
      </p:sp>
      <p:sp>
        <p:nvSpPr>
          <p:cNvPr id="569" name="Google Shape;569;p1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grpSp>
        <p:nvGrpSpPr>
          <p:cNvPr id="570" name="Google Shape;570;p15"/>
          <p:cNvGrpSpPr/>
          <p:nvPr/>
        </p:nvGrpSpPr>
        <p:grpSpPr>
          <a:xfrm>
            <a:off x="-57639" y="4232675"/>
            <a:ext cx="9259279" cy="949168"/>
            <a:chOff x="-57639" y="4232675"/>
            <a:chExt cx="9259279" cy="949168"/>
          </a:xfrm>
        </p:grpSpPr>
        <p:grpSp>
          <p:nvGrpSpPr>
            <p:cNvPr id="571" name="Google Shape;571;p15"/>
            <p:cNvGrpSpPr/>
            <p:nvPr/>
          </p:nvGrpSpPr>
          <p:grpSpPr>
            <a:xfrm>
              <a:off x="-57639" y="4232675"/>
              <a:ext cx="9259279" cy="949168"/>
              <a:chOff x="238275" y="2491125"/>
              <a:chExt cx="7141750" cy="732100"/>
            </a:xfrm>
          </p:grpSpPr>
          <p:sp>
            <p:nvSpPr>
              <p:cNvPr id="572" name="Google Shape;572;p15"/>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15"/>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15"/>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15"/>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15"/>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15"/>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15"/>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15"/>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15"/>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15"/>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15"/>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15"/>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15"/>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15"/>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15"/>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15"/>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15"/>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15"/>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15"/>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15"/>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15"/>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15"/>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15"/>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15"/>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15"/>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15"/>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15"/>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15"/>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15"/>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15"/>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15"/>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15"/>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15"/>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15"/>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15"/>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15"/>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8" name="Google Shape;608;p15"/>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15"/>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15"/>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15"/>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612"/>
        <p:cNvGrpSpPr/>
        <p:nvPr/>
      </p:nvGrpSpPr>
      <p:grpSpPr>
        <a:xfrm>
          <a:off x="0" y="0"/>
          <a:ext cx="0" cy="0"/>
          <a:chOff x="0" y="0"/>
          <a:chExt cx="0" cy="0"/>
        </a:xfrm>
      </p:grpSpPr>
      <p:sp>
        <p:nvSpPr>
          <p:cNvPr id="613" name="Google Shape;613;p16"/>
          <p:cNvSpPr txBox="1">
            <a:spLocks noGrp="1"/>
          </p:cNvSpPr>
          <p:nvPr>
            <p:ph type="title"/>
          </p:nvPr>
        </p:nvSpPr>
        <p:spPr>
          <a:xfrm>
            <a:off x="1809825" y="1379075"/>
            <a:ext cx="60813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14" name="Google Shape;614;p16"/>
          <p:cNvSpPr txBox="1">
            <a:spLocks noGrp="1"/>
          </p:cNvSpPr>
          <p:nvPr>
            <p:ph type="subTitle" idx="1"/>
          </p:nvPr>
        </p:nvSpPr>
        <p:spPr>
          <a:xfrm>
            <a:off x="1809825" y="1706950"/>
            <a:ext cx="6081300" cy="465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15" name="Google Shape;615;p16"/>
          <p:cNvSpPr txBox="1">
            <a:spLocks noGrp="1"/>
          </p:cNvSpPr>
          <p:nvPr>
            <p:ph type="title" idx="2"/>
          </p:nvPr>
        </p:nvSpPr>
        <p:spPr>
          <a:xfrm>
            <a:off x="720000" y="445025"/>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616" name="Google Shape;616;p16"/>
          <p:cNvSpPr txBox="1">
            <a:spLocks noGrp="1"/>
          </p:cNvSpPr>
          <p:nvPr>
            <p:ph type="title" idx="3"/>
          </p:nvPr>
        </p:nvSpPr>
        <p:spPr>
          <a:xfrm>
            <a:off x="1809825" y="2460100"/>
            <a:ext cx="60813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17" name="Google Shape;617;p16"/>
          <p:cNvSpPr txBox="1">
            <a:spLocks noGrp="1"/>
          </p:cNvSpPr>
          <p:nvPr>
            <p:ph type="subTitle" idx="4"/>
          </p:nvPr>
        </p:nvSpPr>
        <p:spPr>
          <a:xfrm>
            <a:off x="1809825" y="2787963"/>
            <a:ext cx="6081300" cy="465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18" name="Google Shape;618;p16"/>
          <p:cNvSpPr txBox="1">
            <a:spLocks noGrp="1"/>
          </p:cNvSpPr>
          <p:nvPr>
            <p:ph type="title" idx="5"/>
          </p:nvPr>
        </p:nvSpPr>
        <p:spPr>
          <a:xfrm>
            <a:off x="1809825" y="3541125"/>
            <a:ext cx="60813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19" name="Google Shape;619;p16"/>
          <p:cNvSpPr txBox="1">
            <a:spLocks noGrp="1"/>
          </p:cNvSpPr>
          <p:nvPr>
            <p:ph type="subTitle" idx="6"/>
          </p:nvPr>
        </p:nvSpPr>
        <p:spPr>
          <a:xfrm>
            <a:off x="1809825" y="3869000"/>
            <a:ext cx="6081300" cy="465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620" name="Google Shape;620;p16"/>
          <p:cNvGrpSpPr/>
          <p:nvPr/>
        </p:nvGrpSpPr>
        <p:grpSpPr>
          <a:xfrm flipH="1">
            <a:off x="-57642" y="4693217"/>
            <a:ext cx="9259279" cy="949168"/>
            <a:chOff x="-57639" y="4232675"/>
            <a:chExt cx="9259279" cy="949168"/>
          </a:xfrm>
        </p:grpSpPr>
        <p:grpSp>
          <p:nvGrpSpPr>
            <p:cNvPr id="621" name="Google Shape;621;p16"/>
            <p:cNvGrpSpPr/>
            <p:nvPr/>
          </p:nvGrpSpPr>
          <p:grpSpPr>
            <a:xfrm>
              <a:off x="-57639" y="4232675"/>
              <a:ext cx="9259279" cy="949168"/>
              <a:chOff x="238275" y="2491125"/>
              <a:chExt cx="7141750" cy="732100"/>
            </a:xfrm>
          </p:grpSpPr>
          <p:sp>
            <p:nvSpPr>
              <p:cNvPr id="622" name="Google Shape;622;p16"/>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16"/>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16"/>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16"/>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16"/>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16"/>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16"/>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16"/>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16"/>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16"/>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16"/>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16"/>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16"/>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16"/>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16"/>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16"/>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16"/>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16"/>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16"/>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16"/>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16"/>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16"/>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16"/>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16"/>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16"/>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16"/>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16"/>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16"/>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16"/>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16"/>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16"/>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16"/>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16"/>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16"/>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16"/>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16"/>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8" name="Google Shape;658;p16"/>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16"/>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16"/>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16"/>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662"/>
        <p:cNvGrpSpPr/>
        <p:nvPr/>
      </p:nvGrpSpPr>
      <p:grpSpPr>
        <a:xfrm>
          <a:off x="0" y="0"/>
          <a:ext cx="0" cy="0"/>
          <a:chOff x="0" y="0"/>
          <a:chExt cx="0" cy="0"/>
        </a:xfrm>
      </p:grpSpPr>
      <p:sp>
        <p:nvSpPr>
          <p:cNvPr id="663" name="Google Shape;663;p17"/>
          <p:cNvSpPr txBox="1">
            <a:spLocks noGrp="1"/>
          </p:cNvSpPr>
          <p:nvPr>
            <p:ph type="title"/>
          </p:nvPr>
        </p:nvSpPr>
        <p:spPr>
          <a:xfrm>
            <a:off x="1759591" y="1827725"/>
            <a:ext cx="22683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64" name="Google Shape;664;p17"/>
          <p:cNvSpPr txBox="1">
            <a:spLocks noGrp="1"/>
          </p:cNvSpPr>
          <p:nvPr>
            <p:ph type="subTitle" idx="1"/>
          </p:nvPr>
        </p:nvSpPr>
        <p:spPr>
          <a:xfrm>
            <a:off x="1759591" y="2116965"/>
            <a:ext cx="22683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5" name="Google Shape;665;p17"/>
          <p:cNvSpPr txBox="1">
            <a:spLocks noGrp="1"/>
          </p:cNvSpPr>
          <p:nvPr>
            <p:ph type="title" idx="2"/>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666" name="Google Shape;666;p17"/>
          <p:cNvSpPr txBox="1">
            <a:spLocks noGrp="1"/>
          </p:cNvSpPr>
          <p:nvPr>
            <p:ph type="title" idx="3"/>
          </p:nvPr>
        </p:nvSpPr>
        <p:spPr>
          <a:xfrm>
            <a:off x="1759591" y="3168382"/>
            <a:ext cx="22683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67" name="Google Shape;667;p17"/>
          <p:cNvSpPr txBox="1">
            <a:spLocks noGrp="1"/>
          </p:cNvSpPr>
          <p:nvPr>
            <p:ph type="subTitle" idx="4"/>
          </p:nvPr>
        </p:nvSpPr>
        <p:spPr>
          <a:xfrm>
            <a:off x="1759591" y="3457622"/>
            <a:ext cx="22683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8" name="Google Shape;668;p17"/>
          <p:cNvSpPr txBox="1">
            <a:spLocks noGrp="1"/>
          </p:cNvSpPr>
          <p:nvPr>
            <p:ph type="title" idx="5"/>
          </p:nvPr>
        </p:nvSpPr>
        <p:spPr>
          <a:xfrm>
            <a:off x="5618265" y="1827725"/>
            <a:ext cx="22683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a:endParaRPr/>
          </a:p>
        </p:txBody>
      </p:sp>
      <p:sp>
        <p:nvSpPr>
          <p:cNvPr id="669" name="Google Shape;669;p17"/>
          <p:cNvSpPr txBox="1">
            <a:spLocks noGrp="1"/>
          </p:cNvSpPr>
          <p:nvPr>
            <p:ph type="subTitle" idx="6"/>
          </p:nvPr>
        </p:nvSpPr>
        <p:spPr>
          <a:xfrm>
            <a:off x="5618265" y="2116965"/>
            <a:ext cx="22683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670" name="Google Shape;670;p17"/>
          <p:cNvSpPr txBox="1">
            <a:spLocks noGrp="1"/>
          </p:cNvSpPr>
          <p:nvPr>
            <p:ph type="title" idx="7"/>
          </p:nvPr>
        </p:nvSpPr>
        <p:spPr>
          <a:xfrm>
            <a:off x="5618265" y="3168382"/>
            <a:ext cx="22683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a:endParaRPr/>
          </a:p>
        </p:txBody>
      </p:sp>
      <p:sp>
        <p:nvSpPr>
          <p:cNvPr id="671" name="Google Shape;671;p17"/>
          <p:cNvSpPr txBox="1">
            <a:spLocks noGrp="1"/>
          </p:cNvSpPr>
          <p:nvPr>
            <p:ph type="subTitle" idx="8"/>
          </p:nvPr>
        </p:nvSpPr>
        <p:spPr>
          <a:xfrm>
            <a:off x="5618265" y="3457622"/>
            <a:ext cx="22683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grpSp>
        <p:nvGrpSpPr>
          <p:cNvPr id="672" name="Google Shape;672;p17"/>
          <p:cNvGrpSpPr/>
          <p:nvPr/>
        </p:nvGrpSpPr>
        <p:grpSpPr>
          <a:xfrm>
            <a:off x="-57642" y="4693217"/>
            <a:ext cx="9259279" cy="949168"/>
            <a:chOff x="-57639" y="4232675"/>
            <a:chExt cx="9259279" cy="949168"/>
          </a:xfrm>
        </p:grpSpPr>
        <p:grpSp>
          <p:nvGrpSpPr>
            <p:cNvPr id="673" name="Google Shape;673;p17"/>
            <p:cNvGrpSpPr/>
            <p:nvPr/>
          </p:nvGrpSpPr>
          <p:grpSpPr>
            <a:xfrm>
              <a:off x="-57639" y="4232675"/>
              <a:ext cx="9259279" cy="949168"/>
              <a:chOff x="238275" y="2491125"/>
              <a:chExt cx="7141750" cy="732100"/>
            </a:xfrm>
          </p:grpSpPr>
          <p:sp>
            <p:nvSpPr>
              <p:cNvPr id="674" name="Google Shape;674;p17"/>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17"/>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17"/>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17"/>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17"/>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17"/>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17"/>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17"/>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17"/>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17"/>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17"/>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17"/>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17"/>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7"/>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17"/>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17"/>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17"/>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17"/>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17"/>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17"/>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17"/>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17"/>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17"/>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17"/>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17"/>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17"/>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17"/>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17"/>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17"/>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17"/>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17"/>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17"/>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17"/>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17"/>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17"/>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17"/>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0" name="Google Shape;710;p17"/>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17"/>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17"/>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17"/>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714"/>
        <p:cNvGrpSpPr/>
        <p:nvPr/>
      </p:nvGrpSpPr>
      <p:grpSpPr>
        <a:xfrm>
          <a:off x="0" y="0"/>
          <a:ext cx="0" cy="0"/>
          <a:chOff x="0" y="0"/>
          <a:chExt cx="0" cy="0"/>
        </a:xfrm>
      </p:grpSpPr>
      <p:sp>
        <p:nvSpPr>
          <p:cNvPr id="715" name="Google Shape;715;p18"/>
          <p:cNvSpPr txBox="1">
            <a:spLocks noGrp="1"/>
          </p:cNvSpPr>
          <p:nvPr>
            <p:ph type="title"/>
          </p:nvPr>
        </p:nvSpPr>
        <p:spPr>
          <a:xfrm>
            <a:off x="836375" y="1820223"/>
            <a:ext cx="20727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16" name="Google Shape;716;p18"/>
          <p:cNvSpPr txBox="1">
            <a:spLocks noGrp="1"/>
          </p:cNvSpPr>
          <p:nvPr>
            <p:ph type="subTitle" idx="1"/>
          </p:nvPr>
        </p:nvSpPr>
        <p:spPr>
          <a:xfrm>
            <a:off x="836375" y="2116975"/>
            <a:ext cx="20727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17" name="Google Shape;717;p18"/>
          <p:cNvSpPr txBox="1">
            <a:spLocks noGrp="1"/>
          </p:cNvSpPr>
          <p:nvPr>
            <p:ph type="title" idx="2"/>
          </p:nvPr>
        </p:nvSpPr>
        <p:spPr>
          <a:xfrm>
            <a:off x="3535650" y="1820223"/>
            <a:ext cx="20727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18" name="Google Shape;718;p18"/>
          <p:cNvSpPr txBox="1">
            <a:spLocks noGrp="1"/>
          </p:cNvSpPr>
          <p:nvPr>
            <p:ph type="subTitle" idx="3"/>
          </p:nvPr>
        </p:nvSpPr>
        <p:spPr>
          <a:xfrm>
            <a:off x="3535650" y="2116975"/>
            <a:ext cx="20727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19" name="Google Shape;719;p18"/>
          <p:cNvSpPr txBox="1">
            <a:spLocks noGrp="1"/>
          </p:cNvSpPr>
          <p:nvPr>
            <p:ph type="title" idx="4"/>
          </p:nvPr>
        </p:nvSpPr>
        <p:spPr>
          <a:xfrm>
            <a:off x="836375" y="3492573"/>
            <a:ext cx="20727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20" name="Google Shape;720;p18"/>
          <p:cNvSpPr txBox="1">
            <a:spLocks noGrp="1"/>
          </p:cNvSpPr>
          <p:nvPr>
            <p:ph type="subTitle" idx="5"/>
          </p:nvPr>
        </p:nvSpPr>
        <p:spPr>
          <a:xfrm>
            <a:off x="836375" y="3789325"/>
            <a:ext cx="20727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21" name="Google Shape;721;p18"/>
          <p:cNvSpPr txBox="1">
            <a:spLocks noGrp="1"/>
          </p:cNvSpPr>
          <p:nvPr>
            <p:ph type="title" idx="6"/>
          </p:nvPr>
        </p:nvSpPr>
        <p:spPr>
          <a:xfrm>
            <a:off x="3535650" y="3492573"/>
            <a:ext cx="20727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22" name="Google Shape;722;p18"/>
          <p:cNvSpPr txBox="1">
            <a:spLocks noGrp="1"/>
          </p:cNvSpPr>
          <p:nvPr>
            <p:ph type="subTitle" idx="7"/>
          </p:nvPr>
        </p:nvSpPr>
        <p:spPr>
          <a:xfrm>
            <a:off x="3535650" y="3789325"/>
            <a:ext cx="20727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23" name="Google Shape;723;p18"/>
          <p:cNvSpPr txBox="1">
            <a:spLocks noGrp="1"/>
          </p:cNvSpPr>
          <p:nvPr>
            <p:ph type="title" idx="8"/>
          </p:nvPr>
        </p:nvSpPr>
        <p:spPr>
          <a:xfrm>
            <a:off x="6234925" y="1820223"/>
            <a:ext cx="20727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24" name="Google Shape;724;p18"/>
          <p:cNvSpPr txBox="1">
            <a:spLocks noGrp="1"/>
          </p:cNvSpPr>
          <p:nvPr>
            <p:ph type="subTitle" idx="9"/>
          </p:nvPr>
        </p:nvSpPr>
        <p:spPr>
          <a:xfrm>
            <a:off x="6234925" y="2116975"/>
            <a:ext cx="20727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25" name="Google Shape;725;p18"/>
          <p:cNvSpPr txBox="1">
            <a:spLocks noGrp="1"/>
          </p:cNvSpPr>
          <p:nvPr>
            <p:ph type="title" idx="13"/>
          </p:nvPr>
        </p:nvSpPr>
        <p:spPr>
          <a:xfrm>
            <a:off x="6234925" y="3492573"/>
            <a:ext cx="20727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26" name="Google Shape;726;p18"/>
          <p:cNvSpPr txBox="1">
            <a:spLocks noGrp="1"/>
          </p:cNvSpPr>
          <p:nvPr>
            <p:ph type="subTitle" idx="14"/>
          </p:nvPr>
        </p:nvSpPr>
        <p:spPr>
          <a:xfrm>
            <a:off x="6234925" y="3789325"/>
            <a:ext cx="20727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27" name="Google Shape;727;p18"/>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grpSp>
        <p:nvGrpSpPr>
          <p:cNvPr id="728" name="Google Shape;728;p18"/>
          <p:cNvGrpSpPr/>
          <p:nvPr/>
        </p:nvGrpSpPr>
        <p:grpSpPr>
          <a:xfrm>
            <a:off x="-57642" y="4693217"/>
            <a:ext cx="9259279" cy="949168"/>
            <a:chOff x="-57639" y="4232675"/>
            <a:chExt cx="9259279" cy="949168"/>
          </a:xfrm>
        </p:grpSpPr>
        <p:grpSp>
          <p:nvGrpSpPr>
            <p:cNvPr id="729" name="Google Shape;729;p18"/>
            <p:cNvGrpSpPr/>
            <p:nvPr/>
          </p:nvGrpSpPr>
          <p:grpSpPr>
            <a:xfrm>
              <a:off x="-57639" y="4232675"/>
              <a:ext cx="9259279" cy="949168"/>
              <a:chOff x="238275" y="2491125"/>
              <a:chExt cx="7141750" cy="732100"/>
            </a:xfrm>
          </p:grpSpPr>
          <p:sp>
            <p:nvSpPr>
              <p:cNvPr id="730" name="Google Shape;730;p18"/>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18"/>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18"/>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8"/>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18"/>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18"/>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18"/>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18"/>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18"/>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18"/>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18"/>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18"/>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18"/>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18"/>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8"/>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18"/>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18"/>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18"/>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18"/>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18"/>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18"/>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18"/>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18"/>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18"/>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18"/>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18"/>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18"/>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18"/>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18"/>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18"/>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18"/>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18"/>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18"/>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18"/>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18"/>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18"/>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6" name="Google Shape;766;p18"/>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18"/>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18"/>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18"/>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770"/>
        <p:cNvGrpSpPr/>
        <p:nvPr/>
      </p:nvGrpSpPr>
      <p:grpSpPr>
        <a:xfrm>
          <a:off x="0" y="0"/>
          <a:ext cx="0" cy="0"/>
          <a:chOff x="0" y="0"/>
          <a:chExt cx="0" cy="0"/>
        </a:xfrm>
      </p:grpSpPr>
      <p:sp>
        <p:nvSpPr>
          <p:cNvPr id="771" name="Google Shape;771;p19"/>
          <p:cNvSpPr txBox="1">
            <a:spLocks noGrp="1"/>
          </p:cNvSpPr>
          <p:nvPr>
            <p:ph type="title" hasCustomPrompt="1"/>
          </p:nvPr>
        </p:nvSpPr>
        <p:spPr>
          <a:xfrm>
            <a:off x="4031050" y="544075"/>
            <a:ext cx="4323600" cy="466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200"/>
              <a:buNone/>
              <a:defRPr sz="44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772" name="Google Shape;772;p19"/>
          <p:cNvSpPr txBox="1">
            <a:spLocks noGrp="1"/>
          </p:cNvSpPr>
          <p:nvPr>
            <p:ph type="subTitle" idx="1"/>
          </p:nvPr>
        </p:nvSpPr>
        <p:spPr>
          <a:xfrm>
            <a:off x="4031050" y="1250098"/>
            <a:ext cx="4323600" cy="265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73" name="Google Shape;773;p19"/>
          <p:cNvSpPr txBox="1">
            <a:spLocks noGrp="1"/>
          </p:cNvSpPr>
          <p:nvPr>
            <p:ph type="title" idx="2" hasCustomPrompt="1"/>
          </p:nvPr>
        </p:nvSpPr>
        <p:spPr>
          <a:xfrm>
            <a:off x="4031050" y="1847808"/>
            <a:ext cx="4323600" cy="466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200"/>
              <a:buNone/>
              <a:defRPr sz="4400">
                <a:solidFill>
                  <a:schemeClr val="dk1"/>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774" name="Google Shape;774;p19"/>
          <p:cNvSpPr txBox="1">
            <a:spLocks noGrp="1"/>
          </p:cNvSpPr>
          <p:nvPr>
            <p:ph type="subTitle" idx="3"/>
          </p:nvPr>
        </p:nvSpPr>
        <p:spPr>
          <a:xfrm>
            <a:off x="4031050" y="2553831"/>
            <a:ext cx="4323600" cy="265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75" name="Google Shape;775;p19"/>
          <p:cNvSpPr txBox="1">
            <a:spLocks noGrp="1"/>
          </p:cNvSpPr>
          <p:nvPr>
            <p:ph type="title" idx="4" hasCustomPrompt="1"/>
          </p:nvPr>
        </p:nvSpPr>
        <p:spPr>
          <a:xfrm>
            <a:off x="4031050" y="3151554"/>
            <a:ext cx="4323600" cy="466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200"/>
              <a:buNone/>
              <a:defRPr sz="44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776" name="Google Shape;776;p19"/>
          <p:cNvSpPr txBox="1">
            <a:spLocks noGrp="1"/>
          </p:cNvSpPr>
          <p:nvPr>
            <p:ph type="subTitle" idx="5"/>
          </p:nvPr>
        </p:nvSpPr>
        <p:spPr>
          <a:xfrm>
            <a:off x="4031050" y="3857577"/>
            <a:ext cx="4323600" cy="265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777" name="Google Shape;777;p19"/>
          <p:cNvGrpSpPr/>
          <p:nvPr/>
        </p:nvGrpSpPr>
        <p:grpSpPr>
          <a:xfrm>
            <a:off x="-57639" y="4232675"/>
            <a:ext cx="9259279" cy="949168"/>
            <a:chOff x="-57639" y="4232675"/>
            <a:chExt cx="9259279" cy="949168"/>
          </a:xfrm>
        </p:grpSpPr>
        <p:grpSp>
          <p:nvGrpSpPr>
            <p:cNvPr id="778" name="Google Shape;778;p19"/>
            <p:cNvGrpSpPr/>
            <p:nvPr/>
          </p:nvGrpSpPr>
          <p:grpSpPr>
            <a:xfrm>
              <a:off x="-57639" y="4232675"/>
              <a:ext cx="9259279" cy="949168"/>
              <a:chOff x="238275" y="2491125"/>
              <a:chExt cx="7141750" cy="732100"/>
            </a:xfrm>
          </p:grpSpPr>
          <p:sp>
            <p:nvSpPr>
              <p:cNvPr id="779" name="Google Shape;779;p19"/>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19"/>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19"/>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19"/>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19"/>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19"/>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19"/>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19"/>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19"/>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19"/>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19"/>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19"/>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19"/>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19"/>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19"/>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19"/>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19"/>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19"/>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19"/>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19"/>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19"/>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19"/>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19"/>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19"/>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19"/>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19"/>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19"/>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19"/>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19"/>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19"/>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19"/>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19"/>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19"/>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19"/>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19"/>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19"/>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5" name="Google Shape;815;p19"/>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19"/>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19"/>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19"/>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1">
  <p:cSld name="TITLE_ONLY_4">
    <p:spTree>
      <p:nvGrpSpPr>
        <p:cNvPr id="1" name="Shape 819"/>
        <p:cNvGrpSpPr/>
        <p:nvPr/>
      </p:nvGrpSpPr>
      <p:grpSpPr>
        <a:xfrm>
          <a:off x="0" y="0"/>
          <a:ext cx="0" cy="0"/>
          <a:chOff x="0" y="0"/>
          <a:chExt cx="0" cy="0"/>
        </a:xfrm>
      </p:grpSpPr>
      <p:sp>
        <p:nvSpPr>
          <p:cNvPr id="820" name="Google Shape;820;p2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endParaRPr/>
          </a:p>
        </p:txBody>
      </p:sp>
      <p:grpSp>
        <p:nvGrpSpPr>
          <p:cNvPr id="821" name="Google Shape;821;p20"/>
          <p:cNvGrpSpPr/>
          <p:nvPr/>
        </p:nvGrpSpPr>
        <p:grpSpPr>
          <a:xfrm>
            <a:off x="-57642" y="4693217"/>
            <a:ext cx="9259279" cy="949168"/>
            <a:chOff x="-57639" y="4232675"/>
            <a:chExt cx="9259279" cy="949168"/>
          </a:xfrm>
        </p:grpSpPr>
        <p:grpSp>
          <p:nvGrpSpPr>
            <p:cNvPr id="822" name="Google Shape;822;p20"/>
            <p:cNvGrpSpPr/>
            <p:nvPr/>
          </p:nvGrpSpPr>
          <p:grpSpPr>
            <a:xfrm>
              <a:off x="-57639" y="4232675"/>
              <a:ext cx="9259279" cy="949168"/>
              <a:chOff x="238275" y="2491125"/>
              <a:chExt cx="7141750" cy="732100"/>
            </a:xfrm>
          </p:grpSpPr>
          <p:sp>
            <p:nvSpPr>
              <p:cNvPr id="823" name="Google Shape;823;p20"/>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20"/>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20"/>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20"/>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20"/>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20"/>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20"/>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20"/>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20"/>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20"/>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20"/>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20"/>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20"/>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20"/>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20"/>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20"/>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20"/>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20"/>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20"/>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20"/>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20"/>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20"/>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20"/>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20"/>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20"/>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20"/>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20"/>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20"/>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20"/>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20"/>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20"/>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20"/>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20"/>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20"/>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20"/>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20"/>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59" name="Google Shape;859;p20"/>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20"/>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20"/>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20"/>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2">
  <p:cSld name="CUSTOM_2">
    <p:spTree>
      <p:nvGrpSpPr>
        <p:cNvPr id="1" name="Shape 863"/>
        <p:cNvGrpSpPr/>
        <p:nvPr/>
      </p:nvGrpSpPr>
      <p:grpSpPr>
        <a:xfrm>
          <a:off x="0" y="0"/>
          <a:ext cx="0" cy="0"/>
          <a:chOff x="0" y="0"/>
          <a:chExt cx="0" cy="0"/>
        </a:xfrm>
      </p:grpSpPr>
      <p:sp>
        <p:nvSpPr>
          <p:cNvPr id="864" name="Google Shape;864;p21"/>
          <p:cNvSpPr txBox="1">
            <a:spLocks noGrp="1"/>
          </p:cNvSpPr>
          <p:nvPr>
            <p:ph type="subTitle" idx="1"/>
          </p:nvPr>
        </p:nvSpPr>
        <p:spPr>
          <a:xfrm>
            <a:off x="732525" y="1358500"/>
            <a:ext cx="7635600" cy="3049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1400"/>
              <a:buChar char="●"/>
              <a:defRPr b="1"/>
            </a:lvl1pPr>
            <a:lvl2pPr lvl="1" rtl="0">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a:endParaRPr/>
          </a:p>
        </p:txBody>
      </p:sp>
      <p:sp>
        <p:nvSpPr>
          <p:cNvPr id="865" name="Google Shape;865;p2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grpSp>
        <p:nvGrpSpPr>
          <p:cNvPr id="866" name="Google Shape;866;p21"/>
          <p:cNvGrpSpPr/>
          <p:nvPr/>
        </p:nvGrpSpPr>
        <p:grpSpPr>
          <a:xfrm flipH="1">
            <a:off x="-57642" y="4693217"/>
            <a:ext cx="9259279" cy="949168"/>
            <a:chOff x="-57639" y="4232675"/>
            <a:chExt cx="9259279" cy="949168"/>
          </a:xfrm>
        </p:grpSpPr>
        <p:grpSp>
          <p:nvGrpSpPr>
            <p:cNvPr id="867" name="Google Shape;867;p21"/>
            <p:cNvGrpSpPr/>
            <p:nvPr/>
          </p:nvGrpSpPr>
          <p:grpSpPr>
            <a:xfrm>
              <a:off x="-57639" y="4232675"/>
              <a:ext cx="9259279" cy="949168"/>
              <a:chOff x="238275" y="2491125"/>
              <a:chExt cx="7141750" cy="732100"/>
            </a:xfrm>
          </p:grpSpPr>
          <p:sp>
            <p:nvSpPr>
              <p:cNvPr id="868" name="Google Shape;868;p21"/>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21"/>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21"/>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21"/>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21"/>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21"/>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21"/>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21"/>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21"/>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21"/>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21"/>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21"/>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21"/>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21"/>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21"/>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21"/>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21"/>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21"/>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21"/>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21"/>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21"/>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21"/>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21"/>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21"/>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21"/>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21"/>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21"/>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21"/>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21"/>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21"/>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21"/>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21"/>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21"/>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21"/>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21"/>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21"/>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4" name="Google Shape;904;p21"/>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21"/>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21"/>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21"/>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ext 1">
  <p:cSld name="CUSTOM_3">
    <p:spTree>
      <p:nvGrpSpPr>
        <p:cNvPr id="1" name="Shape 908"/>
        <p:cNvGrpSpPr/>
        <p:nvPr/>
      </p:nvGrpSpPr>
      <p:grpSpPr>
        <a:xfrm>
          <a:off x="0" y="0"/>
          <a:ext cx="0" cy="0"/>
          <a:chOff x="0" y="0"/>
          <a:chExt cx="0" cy="0"/>
        </a:xfrm>
      </p:grpSpPr>
      <p:sp>
        <p:nvSpPr>
          <p:cNvPr id="909" name="Google Shape;909;p22"/>
          <p:cNvSpPr txBox="1">
            <a:spLocks noGrp="1"/>
          </p:cNvSpPr>
          <p:nvPr>
            <p:ph type="subTitle" idx="1"/>
          </p:nvPr>
        </p:nvSpPr>
        <p:spPr>
          <a:xfrm>
            <a:off x="1024800" y="2410334"/>
            <a:ext cx="2554500" cy="1374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600"/>
              <a:buChar char="✦"/>
              <a:defRPr/>
            </a:lvl1pPr>
            <a:lvl2pPr lvl="1" rtl="0">
              <a:lnSpc>
                <a:spcPct val="100000"/>
              </a:lnSpc>
              <a:spcBef>
                <a:spcPts val="0"/>
              </a:spcBef>
              <a:spcAft>
                <a:spcPts val="0"/>
              </a:spcAft>
              <a:buSzPts val="1600"/>
              <a:buChar char="○"/>
              <a:defRPr sz="1600"/>
            </a:lvl2pPr>
            <a:lvl3pPr lvl="2" rtl="0">
              <a:lnSpc>
                <a:spcPct val="100000"/>
              </a:lnSpc>
              <a:spcBef>
                <a:spcPts val="0"/>
              </a:spcBef>
              <a:spcAft>
                <a:spcPts val="0"/>
              </a:spcAft>
              <a:buSzPts val="1600"/>
              <a:buChar char="■"/>
              <a:defRPr sz="1600"/>
            </a:lvl3pPr>
            <a:lvl4pPr lvl="3" rtl="0">
              <a:lnSpc>
                <a:spcPct val="100000"/>
              </a:lnSpc>
              <a:spcBef>
                <a:spcPts val="0"/>
              </a:spcBef>
              <a:spcAft>
                <a:spcPts val="0"/>
              </a:spcAft>
              <a:buSzPts val="1600"/>
              <a:buChar char="●"/>
              <a:defRPr sz="1600"/>
            </a:lvl4pPr>
            <a:lvl5pPr lvl="4" rtl="0">
              <a:lnSpc>
                <a:spcPct val="100000"/>
              </a:lnSpc>
              <a:spcBef>
                <a:spcPts val="0"/>
              </a:spcBef>
              <a:spcAft>
                <a:spcPts val="0"/>
              </a:spcAft>
              <a:buSzPts val="1600"/>
              <a:buChar char="○"/>
              <a:defRPr sz="1600"/>
            </a:lvl5pPr>
            <a:lvl6pPr lvl="5" rtl="0">
              <a:lnSpc>
                <a:spcPct val="100000"/>
              </a:lnSpc>
              <a:spcBef>
                <a:spcPts val="0"/>
              </a:spcBef>
              <a:spcAft>
                <a:spcPts val="0"/>
              </a:spcAft>
              <a:buSzPts val="1600"/>
              <a:buChar char="■"/>
              <a:defRPr sz="1600"/>
            </a:lvl6pPr>
            <a:lvl7pPr lvl="6" rtl="0">
              <a:lnSpc>
                <a:spcPct val="100000"/>
              </a:lnSpc>
              <a:spcBef>
                <a:spcPts val="0"/>
              </a:spcBef>
              <a:spcAft>
                <a:spcPts val="0"/>
              </a:spcAft>
              <a:buSzPts val="1600"/>
              <a:buChar char="●"/>
              <a:defRPr sz="1600"/>
            </a:lvl7pPr>
            <a:lvl8pPr lvl="7" rtl="0">
              <a:lnSpc>
                <a:spcPct val="100000"/>
              </a:lnSpc>
              <a:spcBef>
                <a:spcPts val="0"/>
              </a:spcBef>
              <a:spcAft>
                <a:spcPts val="0"/>
              </a:spcAft>
              <a:buSzPts val="1600"/>
              <a:buChar char="○"/>
              <a:defRPr sz="1600"/>
            </a:lvl8pPr>
            <a:lvl9pPr lvl="8" rtl="0">
              <a:lnSpc>
                <a:spcPct val="100000"/>
              </a:lnSpc>
              <a:spcBef>
                <a:spcPts val="0"/>
              </a:spcBef>
              <a:spcAft>
                <a:spcPts val="0"/>
              </a:spcAft>
              <a:buSzPts val="1600"/>
              <a:buChar char="■"/>
              <a:defRPr sz="1600"/>
            </a:lvl9pPr>
          </a:lstStyle>
          <a:p>
            <a:endParaRPr/>
          </a:p>
        </p:txBody>
      </p:sp>
      <p:sp>
        <p:nvSpPr>
          <p:cNvPr id="910" name="Google Shape;910;p22"/>
          <p:cNvSpPr txBox="1">
            <a:spLocks noGrp="1"/>
          </p:cNvSpPr>
          <p:nvPr>
            <p:ph type="title"/>
          </p:nvPr>
        </p:nvSpPr>
        <p:spPr>
          <a:xfrm>
            <a:off x="1024800" y="1291225"/>
            <a:ext cx="2554500" cy="7998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grpSp>
        <p:nvGrpSpPr>
          <p:cNvPr id="911" name="Google Shape;911;p22"/>
          <p:cNvGrpSpPr/>
          <p:nvPr/>
        </p:nvGrpSpPr>
        <p:grpSpPr>
          <a:xfrm flipH="1">
            <a:off x="-57639" y="4232675"/>
            <a:ext cx="9259279" cy="949168"/>
            <a:chOff x="-57639" y="4232675"/>
            <a:chExt cx="9259279" cy="949168"/>
          </a:xfrm>
        </p:grpSpPr>
        <p:grpSp>
          <p:nvGrpSpPr>
            <p:cNvPr id="912" name="Google Shape;912;p22"/>
            <p:cNvGrpSpPr/>
            <p:nvPr/>
          </p:nvGrpSpPr>
          <p:grpSpPr>
            <a:xfrm>
              <a:off x="-57639" y="4232675"/>
              <a:ext cx="9259279" cy="949168"/>
              <a:chOff x="238275" y="2491125"/>
              <a:chExt cx="7141750" cy="732100"/>
            </a:xfrm>
          </p:grpSpPr>
          <p:sp>
            <p:nvSpPr>
              <p:cNvPr id="913" name="Google Shape;913;p22"/>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22"/>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22"/>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22"/>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22"/>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22"/>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22"/>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22"/>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22"/>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22"/>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22"/>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22"/>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22"/>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22"/>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22"/>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22"/>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22"/>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22"/>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22"/>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22"/>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22"/>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22"/>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22"/>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22"/>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22"/>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22"/>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22"/>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22"/>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22"/>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22"/>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22"/>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22"/>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22"/>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22"/>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22"/>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22"/>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49" name="Google Shape;949;p22"/>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22"/>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22"/>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22"/>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ext 3">
  <p:cSld name="CUSTOM_2_1">
    <p:spTree>
      <p:nvGrpSpPr>
        <p:cNvPr id="1" name="Shape 953"/>
        <p:cNvGrpSpPr/>
        <p:nvPr/>
      </p:nvGrpSpPr>
      <p:grpSpPr>
        <a:xfrm>
          <a:off x="0" y="0"/>
          <a:ext cx="0" cy="0"/>
          <a:chOff x="0" y="0"/>
          <a:chExt cx="0" cy="0"/>
        </a:xfrm>
      </p:grpSpPr>
      <p:sp>
        <p:nvSpPr>
          <p:cNvPr id="954" name="Google Shape;954;p23"/>
          <p:cNvSpPr txBox="1">
            <a:spLocks noGrp="1"/>
          </p:cNvSpPr>
          <p:nvPr>
            <p:ph type="subTitle" idx="1"/>
          </p:nvPr>
        </p:nvSpPr>
        <p:spPr>
          <a:xfrm>
            <a:off x="732425" y="1639150"/>
            <a:ext cx="3539100" cy="250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Char char="●"/>
              <a:defRPr/>
            </a:lvl1pPr>
            <a:lvl2pPr lvl="1" rtl="0">
              <a:spcBef>
                <a:spcPts val="100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a:endParaRPr/>
          </a:p>
        </p:txBody>
      </p:sp>
      <p:sp>
        <p:nvSpPr>
          <p:cNvPr id="955" name="Google Shape;955;p2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grpSp>
        <p:nvGrpSpPr>
          <p:cNvPr id="956" name="Google Shape;956;p23"/>
          <p:cNvGrpSpPr/>
          <p:nvPr/>
        </p:nvGrpSpPr>
        <p:grpSpPr>
          <a:xfrm>
            <a:off x="-57642" y="4693217"/>
            <a:ext cx="9259279" cy="949168"/>
            <a:chOff x="-57639" y="4232675"/>
            <a:chExt cx="9259279" cy="949168"/>
          </a:xfrm>
        </p:grpSpPr>
        <p:grpSp>
          <p:nvGrpSpPr>
            <p:cNvPr id="957" name="Google Shape;957;p23"/>
            <p:cNvGrpSpPr/>
            <p:nvPr/>
          </p:nvGrpSpPr>
          <p:grpSpPr>
            <a:xfrm>
              <a:off x="-57639" y="4232675"/>
              <a:ext cx="9259279" cy="949168"/>
              <a:chOff x="238275" y="2491125"/>
              <a:chExt cx="7141750" cy="732100"/>
            </a:xfrm>
          </p:grpSpPr>
          <p:sp>
            <p:nvSpPr>
              <p:cNvPr id="958" name="Google Shape;958;p23"/>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23"/>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23"/>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23"/>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23"/>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23"/>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23"/>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23"/>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23"/>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23"/>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23"/>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23"/>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23"/>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23"/>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23"/>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23"/>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23"/>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23"/>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23"/>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23"/>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23"/>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23"/>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23"/>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23"/>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23"/>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23"/>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23"/>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23"/>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23"/>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23"/>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23"/>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23"/>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23"/>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23"/>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23"/>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23"/>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4" name="Google Shape;994;p23"/>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23"/>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23"/>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23"/>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8" name="Google Shape;998;p23"/>
          <p:cNvSpPr txBox="1">
            <a:spLocks noGrp="1"/>
          </p:cNvSpPr>
          <p:nvPr>
            <p:ph type="title" idx="2"/>
          </p:nvPr>
        </p:nvSpPr>
        <p:spPr>
          <a:xfrm>
            <a:off x="732413" y="1383248"/>
            <a:ext cx="20727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999" name="Google Shape;999;p23"/>
          <p:cNvSpPr txBox="1">
            <a:spLocks noGrp="1"/>
          </p:cNvSpPr>
          <p:nvPr>
            <p:ph type="subTitle" idx="3"/>
          </p:nvPr>
        </p:nvSpPr>
        <p:spPr>
          <a:xfrm>
            <a:off x="4872500" y="1639150"/>
            <a:ext cx="3539100" cy="250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Char char="●"/>
              <a:defRPr/>
            </a:lvl1pPr>
            <a:lvl2pPr lvl="1" rtl="0">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a:endParaRPr/>
          </a:p>
        </p:txBody>
      </p:sp>
      <p:sp>
        <p:nvSpPr>
          <p:cNvPr id="1000" name="Google Shape;1000;p23"/>
          <p:cNvSpPr txBox="1">
            <a:spLocks noGrp="1"/>
          </p:cNvSpPr>
          <p:nvPr>
            <p:ph type="title" idx="4"/>
          </p:nvPr>
        </p:nvSpPr>
        <p:spPr>
          <a:xfrm>
            <a:off x="4872488" y="1383248"/>
            <a:ext cx="20727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hanks">
  <p:cSld name="BLANK_1_1_1_1_1_1_2_1">
    <p:spTree>
      <p:nvGrpSpPr>
        <p:cNvPr id="1" name="Shape 1001"/>
        <p:cNvGrpSpPr/>
        <p:nvPr/>
      </p:nvGrpSpPr>
      <p:grpSpPr>
        <a:xfrm>
          <a:off x="0" y="0"/>
          <a:ext cx="0" cy="0"/>
          <a:chOff x="0" y="0"/>
          <a:chExt cx="0" cy="0"/>
        </a:xfrm>
      </p:grpSpPr>
      <p:sp>
        <p:nvSpPr>
          <p:cNvPr id="1002" name="Google Shape;1002;p24"/>
          <p:cNvSpPr txBox="1">
            <a:spLocks noGrp="1"/>
          </p:cNvSpPr>
          <p:nvPr>
            <p:ph type="ctrTitle"/>
          </p:nvPr>
        </p:nvSpPr>
        <p:spPr>
          <a:xfrm>
            <a:off x="5237750" y="544075"/>
            <a:ext cx="3161400" cy="722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5200"/>
              <a:buNone/>
              <a:defRPr sz="55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003" name="Google Shape;1003;p24"/>
          <p:cNvSpPr txBox="1">
            <a:spLocks noGrp="1"/>
          </p:cNvSpPr>
          <p:nvPr>
            <p:ph type="subTitle" idx="1"/>
          </p:nvPr>
        </p:nvSpPr>
        <p:spPr>
          <a:xfrm>
            <a:off x="5265825" y="2335242"/>
            <a:ext cx="3133200" cy="1079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6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grpSp>
        <p:nvGrpSpPr>
          <p:cNvPr id="1004" name="Google Shape;1004;p24"/>
          <p:cNvGrpSpPr/>
          <p:nvPr/>
        </p:nvGrpSpPr>
        <p:grpSpPr>
          <a:xfrm>
            <a:off x="-57639" y="4232675"/>
            <a:ext cx="9259279" cy="949168"/>
            <a:chOff x="-57639" y="4232675"/>
            <a:chExt cx="9259279" cy="949168"/>
          </a:xfrm>
        </p:grpSpPr>
        <p:grpSp>
          <p:nvGrpSpPr>
            <p:cNvPr id="1005" name="Google Shape;1005;p24"/>
            <p:cNvGrpSpPr/>
            <p:nvPr/>
          </p:nvGrpSpPr>
          <p:grpSpPr>
            <a:xfrm>
              <a:off x="-57639" y="4232675"/>
              <a:ext cx="9259279" cy="949168"/>
              <a:chOff x="238275" y="2491125"/>
              <a:chExt cx="7141750" cy="732100"/>
            </a:xfrm>
          </p:grpSpPr>
          <p:sp>
            <p:nvSpPr>
              <p:cNvPr id="1006" name="Google Shape;1006;p24"/>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24"/>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24"/>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24"/>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24"/>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24"/>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24"/>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24"/>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24"/>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24"/>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24"/>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24"/>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24"/>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24"/>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24"/>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24"/>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24"/>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24"/>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24"/>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24"/>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24"/>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24"/>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24"/>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24"/>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24"/>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24"/>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24"/>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24"/>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24"/>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24"/>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24"/>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24"/>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24"/>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24"/>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24"/>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24"/>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2" name="Google Shape;1042;p24"/>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24"/>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24"/>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24"/>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6" name="Google Shape;1046;p24"/>
          <p:cNvSpPr txBox="1"/>
          <p:nvPr/>
        </p:nvSpPr>
        <p:spPr>
          <a:xfrm>
            <a:off x="3565075" y="3457803"/>
            <a:ext cx="4833900" cy="519600"/>
          </a:xfrm>
          <a:prstGeom prst="rect">
            <a:avLst/>
          </a:prstGeom>
          <a:noFill/>
          <a:ln>
            <a:noFill/>
          </a:ln>
        </p:spPr>
        <p:txBody>
          <a:bodyPr spcFirstLastPara="1" wrap="square" lIns="91425" tIns="91425" rIns="91425" bIns="91425" anchor="b" anchorCtr="0">
            <a:noAutofit/>
          </a:bodyPr>
          <a:lstStyle/>
          <a:p>
            <a:pPr marL="0" lvl="0" indent="0" algn="r" rtl="0">
              <a:spcBef>
                <a:spcPts val="300"/>
              </a:spcBef>
              <a:spcAft>
                <a:spcPts val="0"/>
              </a:spcAft>
              <a:buNone/>
            </a:pPr>
            <a:r>
              <a:rPr lang="en" sz="1100" b="1">
                <a:solidFill>
                  <a:schemeClr val="dk1"/>
                </a:solidFill>
                <a:latin typeface="Bellota Text"/>
                <a:ea typeface="Bellota Text"/>
                <a:cs typeface="Bellota Text"/>
                <a:sym typeface="Bellota Text"/>
              </a:rPr>
              <a:t>CRÉDITOS</a:t>
            </a:r>
            <a:r>
              <a:rPr lang="en" sz="1100">
                <a:solidFill>
                  <a:schemeClr val="dk1"/>
                </a:solidFill>
                <a:latin typeface="Bellota Text"/>
                <a:ea typeface="Bellota Text"/>
                <a:cs typeface="Bellota Text"/>
                <a:sym typeface="Bellota Text"/>
              </a:rPr>
              <a:t>: Esta plantilla para presentaciones es una creación de </a:t>
            </a:r>
            <a:r>
              <a:rPr lang="en" sz="1100" b="1">
                <a:solidFill>
                  <a:schemeClr val="dk1"/>
                </a:solidFill>
                <a:uFill>
                  <a:noFill/>
                </a:uFill>
                <a:latin typeface="Bellota Text"/>
                <a:ea typeface="Bellota Text"/>
                <a:cs typeface="Bellota Text"/>
                <a:sym typeface="Bellota Text"/>
                <a:hlinkClick r:id="rId2">
                  <a:extLst>
                    <a:ext uri="{A12FA001-AC4F-418D-AE19-62706E023703}">
                      <ahyp:hlinkClr xmlns:ahyp="http://schemas.microsoft.com/office/drawing/2018/hyperlinkcolor" xmlns="" val="tx"/>
                    </a:ext>
                  </a:extLst>
                </a:hlinkClick>
              </a:rPr>
              <a:t>Slidesgo</a:t>
            </a:r>
            <a:r>
              <a:rPr lang="en" sz="1100">
                <a:solidFill>
                  <a:schemeClr val="dk1"/>
                </a:solidFill>
                <a:latin typeface="Bellota Text"/>
                <a:ea typeface="Bellota Text"/>
                <a:cs typeface="Bellota Text"/>
                <a:sym typeface="Bellota Text"/>
              </a:rPr>
              <a:t>, e incluye iconos de</a:t>
            </a:r>
            <a:r>
              <a:rPr lang="en" sz="1100" b="1">
                <a:solidFill>
                  <a:schemeClr val="dk1"/>
                </a:solidFill>
                <a:latin typeface="Bellota Text"/>
                <a:ea typeface="Bellota Text"/>
                <a:cs typeface="Bellota Text"/>
                <a:sym typeface="Bellota Text"/>
              </a:rPr>
              <a:t> </a:t>
            </a:r>
            <a:r>
              <a:rPr lang="en" sz="1100" b="1">
                <a:solidFill>
                  <a:schemeClr val="dk1"/>
                </a:solidFill>
                <a:uFill>
                  <a:noFill/>
                </a:uFill>
                <a:latin typeface="Bellota Text"/>
                <a:ea typeface="Bellota Text"/>
                <a:cs typeface="Bellota Text"/>
                <a:sym typeface="Bellota Text"/>
                <a:hlinkClick r:id="rId3">
                  <a:extLst>
                    <a:ext uri="{A12FA001-AC4F-418D-AE19-62706E023703}">
                      <ahyp:hlinkClr xmlns:ahyp="http://schemas.microsoft.com/office/drawing/2018/hyperlinkcolor" xmlns="" val="tx"/>
                    </a:ext>
                  </a:extLst>
                </a:hlinkClick>
              </a:rPr>
              <a:t>Flaticon</a:t>
            </a:r>
            <a:r>
              <a:rPr lang="en" sz="1100">
                <a:solidFill>
                  <a:schemeClr val="dk1"/>
                </a:solidFill>
                <a:latin typeface="Bellota Text"/>
                <a:ea typeface="Bellota Text"/>
                <a:cs typeface="Bellota Text"/>
                <a:sym typeface="Bellota Text"/>
              </a:rPr>
              <a:t>, infografías e imágenes de </a:t>
            </a:r>
            <a:r>
              <a:rPr lang="en" sz="1100" b="1">
                <a:solidFill>
                  <a:schemeClr val="dk1"/>
                </a:solidFill>
                <a:uFill>
                  <a:noFill/>
                </a:uFill>
                <a:latin typeface="Bellota Text"/>
                <a:ea typeface="Bellota Text"/>
                <a:cs typeface="Bellota Text"/>
                <a:sym typeface="Bellota Text"/>
                <a:hlinkClick r:id="rId4">
                  <a:extLst>
                    <a:ext uri="{A12FA001-AC4F-418D-AE19-62706E023703}">
                      <ahyp:hlinkClr xmlns:ahyp="http://schemas.microsoft.com/office/drawing/2018/hyperlinkcolor" xmlns="" val="tx"/>
                    </a:ext>
                  </a:extLst>
                </a:hlinkClick>
              </a:rPr>
              <a:t>Freepik</a:t>
            </a:r>
            <a:endParaRPr sz="1100" b="1">
              <a:solidFill>
                <a:schemeClr val="dk1"/>
              </a:solidFill>
              <a:latin typeface="Bellota Text"/>
              <a:ea typeface="Bellota Text"/>
              <a:cs typeface="Bellota Text"/>
              <a:sym typeface="Bellota Text"/>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
  <p:cSld name="BLANK_1_1_1_1_1_1_1_1">
    <p:spTree>
      <p:nvGrpSpPr>
        <p:cNvPr id="1" name="Shape 1047"/>
        <p:cNvGrpSpPr/>
        <p:nvPr/>
      </p:nvGrpSpPr>
      <p:grpSpPr>
        <a:xfrm>
          <a:off x="0" y="0"/>
          <a:ext cx="0" cy="0"/>
          <a:chOff x="0" y="0"/>
          <a:chExt cx="0" cy="0"/>
        </a:xfrm>
      </p:grpSpPr>
      <p:grpSp>
        <p:nvGrpSpPr>
          <p:cNvPr id="1048" name="Google Shape;1048;p25"/>
          <p:cNvGrpSpPr/>
          <p:nvPr/>
        </p:nvGrpSpPr>
        <p:grpSpPr>
          <a:xfrm flipH="1">
            <a:off x="-57642" y="4693217"/>
            <a:ext cx="9259279" cy="949168"/>
            <a:chOff x="-57639" y="4232675"/>
            <a:chExt cx="9259279" cy="949168"/>
          </a:xfrm>
        </p:grpSpPr>
        <p:grpSp>
          <p:nvGrpSpPr>
            <p:cNvPr id="1049" name="Google Shape;1049;p25"/>
            <p:cNvGrpSpPr/>
            <p:nvPr/>
          </p:nvGrpSpPr>
          <p:grpSpPr>
            <a:xfrm>
              <a:off x="-57639" y="4232675"/>
              <a:ext cx="9259279" cy="949168"/>
              <a:chOff x="238275" y="2491125"/>
              <a:chExt cx="7141750" cy="732100"/>
            </a:xfrm>
          </p:grpSpPr>
          <p:sp>
            <p:nvSpPr>
              <p:cNvPr id="1050" name="Google Shape;1050;p25"/>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25"/>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25"/>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25"/>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25"/>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25"/>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25"/>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25"/>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25"/>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25"/>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25"/>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25"/>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25"/>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25"/>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25"/>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25"/>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25"/>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25"/>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25"/>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25"/>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25"/>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25"/>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25"/>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25"/>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25"/>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25"/>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25"/>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25"/>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25"/>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25"/>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25"/>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25"/>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25"/>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25"/>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25"/>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25"/>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6" name="Google Shape;1086;p25"/>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25"/>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25"/>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25"/>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1">
  <p:cSld name="BLANK_1_1_1_1_1_1_1_1_1">
    <p:spTree>
      <p:nvGrpSpPr>
        <p:cNvPr id="1" name="Shape 1090"/>
        <p:cNvGrpSpPr/>
        <p:nvPr/>
      </p:nvGrpSpPr>
      <p:grpSpPr>
        <a:xfrm>
          <a:off x="0" y="0"/>
          <a:ext cx="0" cy="0"/>
          <a:chOff x="0" y="0"/>
          <a:chExt cx="0" cy="0"/>
        </a:xfrm>
      </p:grpSpPr>
      <p:grpSp>
        <p:nvGrpSpPr>
          <p:cNvPr id="1091" name="Google Shape;1091;p26"/>
          <p:cNvGrpSpPr/>
          <p:nvPr/>
        </p:nvGrpSpPr>
        <p:grpSpPr>
          <a:xfrm>
            <a:off x="-57639" y="4232675"/>
            <a:ext cx="9259279" cy="949168"/>
            <a:chOff x="-57639" y="4232675"/>
            <a:chExt cx="9259279" cy="949168"/>
          </a:xfrm>
        </p:grpSpPr>
        <p:grpSp>
          <p:nvGrpSpPr>
            <p:cNvPr id="1092" name="Google Shape;1092;p26"/>
            <p:cNvGrpSpPr/>
            <p:nvPr/>
          </p:nvGrpSpPr>
          <p:grpSpPr>
            <a:xfrm>
              <a:off x="-57639" y="4232675"/>
              <a:ext cx="9259279" cy="949168"/>
              <a:chOff x="238275" y="2491125"/>
              <a:chExt cx="7141750" cy="732100"/>
            </a:xfrm>
          </p:grpSpPr>
          <p:sp>
            <p:nvSpPr>
              <p:cNvPr id="1093" name="Google Shape;1093;p26"/>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26"/>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26"/>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26"/>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26"/>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26"/>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26"/>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26"/>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26"/>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26"/>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26"/>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26"/>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26"/>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26"/>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26"/>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26"/>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26"/>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26"/>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26"/>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26"/>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26"/>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26"/>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26"/>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26"/>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6"/>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26"/>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26"/>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26"/>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26"/>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26"/>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26"/>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26"/>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26"/>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26"/>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26"/>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26"/>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9" name="Google Shape;1129;p26"/>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26"/>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26"/>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26"/>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rgbClr val="FCEFE3"/>
            </a:gs>
            <a:gs pos="100000">
              <a:srgbClr val="FBDFC7"/>
            </a:gs>
          </a:gsLst>
          <a:lin ang="5400700"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3300"/>
              <a:buFont typeface="Belleza"/>
              <a:buNone/>
              <a:defRPr sz="3300">
                <a:solidFill>
                  <a:schemeClr val="dk2"/>
                </a:solidFill>
                <a:latin typeface="Belleza"/>
                <a:ea typeface="Belleza"/>
                <a:cs typeface="Belleza"/>
                <a:sym typeface="Belleza"/>
              </a:defRPr>
            </a:lvl1pPr>
            <a:lvl2pPr lvl="1" rtl="0">
              <a:spcBef>
                <a:spcPts val="0"/>
              </a:spcBef>
              <a:spcAft>
                <a:spcPts val="0"/>
              </a:spcAft>
              <a:buClr>
                <a:schemeClr val="dk2"/>
              </a:buClr>
              <a:buSzPts val="3300"/>
              <a:buFont typeface="Belleza"/>
              <a:buNone/>
              <a:defRPr sz="3300">
                <a:solidFill>
                  <a:schemeClr val="dk2"/>
                </a:solidFill>
                <a:latin typeface="Belleza"/>
                <a:ea typeface="Belleza"/>
                <a:cs typeface="Belleza"/>
                <a:sym typeface="Belleza"/>
              </a:defRPr>
            </a:lvl2pPr>
            <a:lvl3pPr lvl="2" rtl="0">
              <a:spcBef>
                <a:spcPts val="0"/>
              </a:spcBef>
              <a:spcAft>
                <a:spcPts val="0"/>
              </a:spcAft>
              <a:buClr>
                <a:schemeClr val="dk2"/>
              </a:buClr>
              <a:buSzPts val="3300"/>
              <a:buFont typeface="Belleza"/>
              <a:buNone/>
              <a:defRPr sz="3300">
                <a:solidFill>
                  <a:schemeClr val="dk2"/>
                </a:solidFill>
                <a:latin typeface="Belleza"/>
                <a:ea typeface="Belleza"/>
                <a:cs typeface="Belleza"/>
                <a:sym typeface="Belleza"/>
              </a:defRPr>
            </a:lvl3pPr>
            <a:lvl4pPr lvl="3" rtl="0">
              <a:spcBef>
                <a:spcPts val="0"/>
              </a:spcBef>
              <a:spcAft>
                <a:spcPts val="0"/>
              </a:spcAft>
              <a:buClr>
                <a:schemeClr val="dk2"/>
              </a:buClr>
              <a:buSzPts val="3300"/>
              <a:buFont typeface="Belleza"/>
              <a:buNone/>
              <a:defRPr sz="3300">
                <a:solidFill>
                  <a:schemeClr val="dk2"/>
                </a:solidFill>
                <a:latin typeface="Belleza"/>
                <a:ea typeface="Belleza"/>
                <a:cs typeface="Belleza"/>
                <a:sym typeface="Belleza"/>
              </a:defRPr>
            </a:lvl4pPr>
            <a:lvl5pPr lvl="4" rtl="0">
              <a:spcBef>
                <a:spcPts val="0"/>
              </a:spcBef>
              <a:spcAft>
                <a:spcPts val="0"/>
              </a:spcAft>
              <a:buClr>
                <a:schemeClr val="dk2"/>
              </a:buClr>
              <a:buSzPts val="3300"/>
              <a:buFont typeface="Belleza"/>
              <a:buNone/>
              <a:defRPr sz="3300">
                <a:solidFill>
                  <a:schemeClr val="dk2"/>
                </a:solidFill>
                <a:latin typeface="Belleza"/>
                <a:ea typeface="Belleza"/>
                <a:cs typeface="Belleza"/>
                <a:sym typeface="Belleza"/>
              </a:defRPr>
            </a:lvl5pPr>
            <a:lvl6pPr lvl="5" rtl="0">
              <a:spcBef>
                <a:spcPts val="0"/>
              </a:spcBef>
              <a:spcAft>
                <a:spcPts val="0"/>
              </a:spcAft>
              <a:buClr>
                <a:schemeClr val="dk2"/>
              </a:buClr>
              <a:buSzPts val="3300"/>
              <a:buFont typeface="Belleza"/>
              <a:buNone/>
              <a:defRPr sz="3300">
                <a:solidFill>
                  <a:schemeClr val="dk2"/>
                </a:solidFill>
                <a:latin typeface="Belleza"/>
                <a:ea typeface="Belleza"/>
                <a:cs typeface="Belleza"/>
                <a:sym typeface="Belleza"/>
              </a:defRPr>
            </a:lvl6pPr>
            <a:lvl7pPr lvl="6" rtl="0">
              <a:spcBef>
                <a:spcPts val="0"/>
              </a:spcBef>
              <a:spcAft>
                <a:spcPts val="0"/>
              </a:spcAft>
              <a:buClr>
                <a:schemeClr val="dk2"/>
              </a:buClr>
              <a:buSzPts val="3300"/>
              <a:buFont typeface="Belleza"/>
              <a:buNone/>
              <a:defRPr sz="3300">
                <a:solidFill>
                  <a:schemeClr val="dk2"/>
                </a:solidFill>
                <a:latin typeface="Belleza"/>
                <a:ea typeface="Belleza"/>
                <a:cs typeface="Belleza"/>
                <a:sym typeface="Belleza"/>
              </a:defRPr>
            </a:lvl7pPr>
            <a:lvl8pPr lvl="7" rtl="0">
              <a:spcBef>
                <a:spcPts val="0"/>
              </a:spcBef>
              <a:spcAft>
                <a:spcPts val="0"/>
              </a:spcAft>
              <a:buClr>
                <a:schemeClr val="dk2"/>
              </a:buClr>
              <a:buSzPts val="3300"/>
              <a:buFont typeface="Belleza"/>
              <a:buNone/>
              <a:defRPr sz="3300">
                <a:solidFill>
                  <a:schemeClr val="dk2"/>
                </a:solidFill>
                <a:latin typeface="Belleza"/>
                <a:ea typeface="Belleza"/>
                <a:cs typeface="Belleza"/>
                <a:sym typeface="Belleza"/>
              </a:defRPr>
            </a:lvl8pPr>
            <a:lvl9pPr lvl="8" rtl="0">
              <a:spcBef>
                <a:spcPts val="0"/>
              </a:spcBef>
              <a:spcAft>
                <a:spcPts val="0"/>
              </a:spcAft>
              <a:buClr>
                <a:schemeClr val="dk2"/>
              </a:buClr>
              <a:buSzPts val="3300"/>
              <a:buFont typeface="Belleza"/>
              <a:buNone/>
              <a:defRPr sz="3300">
                <a:solidFill>
                  <a:schemeClr val="dk2"/>
                </a:solidFill>
                <a:latin typeface="Belleza"/>
                <a:ea typeface="Belleza"/>
                <a:cs typeface="Belleza"/>
                <a:sym typeface="Belleza"/>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Bellota Text"/>
              <a:buChar char="●"/>
              <a:defRPr>
                <a:solidFill>
                  <a:schemeClr val="dk1"/>
                </a:solidFill>
                <a:latin typeface="Bellota Text"/>
                <a:ea typeface="Bellota Text"/>
                <a:cs typeface="Bellota Text"/>
                <a:sym typeface="Bellota Text"/>
              </a:defRPr>
            </a:lvl1pPr>
            <a:lvl2pPr marL="914400" lvl="1" indent="-317500">
              <a:lnSpc>
                <a:spcPct val="115000"/>
              </a:lnSpc>
              <a:spcBef>
                <a:spcPts val="1600"/>
              </a:spcBef>
              <a:spcAft>
                <a:spcPts val="0"/>
              </a:spcAft>
              <a:buClr>
                <a:schemeClr val="dk1"/>
              </a:buClr>
              <a:buSzPts val="1400"/>
              <a:buFont typeface="Bellota Text"/>
              <a:buChar char="○"/>
              <a:defRPr>
                <a:solidFill>
                  <a:schemeClr val="dk1"/>
                </a:solidFill>
                <a:latin typeface="Bellota Text"/>
                <a:ea typeface="Bellota Text"/>
                <a:cs typeface="Bellota Text"/>
                <a:sym typeface="Bellota Text"/>
              </a:defRPr>
            </a:lvl2pPr>
            <a:lvl3pPr marL="1371600" lvl="2" indent="-317500">
              <a:lnSpc>
                <a:spcPct val="115000"/>
              </a:lnSpc>
              <a:spcBef>
                <a:spcPts val="1600"/>
              </a:spcBef>
              <a:spcAft>
                <a:spcPts val="0"/>
              </a:spcAft>
              <a:buClr>
                <a:schemeClr val="dk1"/>
              </a:buClr>
              <a:buSzPts val="1400"/>
              <a:buFont typeface="Bellota Text"/>
              <a:buChar char="■"/>
              <a:defRPr>
                <a:solidFill>
                  <a:schemeClr val="dk1"/>
                </a:solidFill>
                <a:latin typeface="Bellota Text"/>
                <a:ea typeface="Bellota Text"/>
                <a:cs typeface="Bellota Text"/>
                <a:sym typeface="Bellota Text"/>
              </a:defRPr>
            </a:lvl3pPr>
            <a:lvl4pPr marL="1828800" lvl="3" indent="-317500">
              <a:lnSpc>
                <a:spcPct val="115000"/>
              </a:lnSpc>
              <a:spcBef>
                <a:spcPts val="1600"/>
              </a:spcBef>
              <a:spcAft>
                <a:spcPts val="0"/>
              </a:spcAft>
              <a:buClr>
                <a:schemeClr val="dk1"/>
              </a:buClr>
              <a:buSzPts val="1400"/>
              <a:buFont typeface="Bellota Text"/>
              <a:buChar char="●"/>
              <a:defRPr>
                <a:solidFill>
                  <a:schemeClr val="dk1"/>
                </a:solidFill>
                <a:latin typeface="Bellota Text"/>
                <a:ea typeface="Bellota Text"/>
                <a:cs typeface="Bellota Text"/>
                <a:sym typeface="Bellota Text"/>
              </a:defRPr>
            </a:lvl4pPr>
            <a:lvl5pPr marL="2286000" lvl="4" indent="-317500">
              <a:lnSpc>
                <a:spcPct val="115000"/>
              </a:lnSpc>
              <a:spcBef>
                <a:spcPts val="1600"/>
              </a:spcBef>
              <a:spcAft>
                <a:spcPts val="0"/>
              </a:spcAft>
              <a:buClr>
                <a:schemeClr val="dk1"/>
              </a:buClr>
              <a:buSzPts val="1400"/>
              <a:buFont typeface="Bellota Text"/>
              <a:buChar char="○"/>
              <a:defRPr>
                <a:solidFill>
                  <a:schemeClr val="dk1"/>
                </a:solidFill>
                <a:latin typeface="Bellota Text"/>
                <a:ea typeface="Bellota Text"/>
                <a:cs typeface="Bellota Text"/>
                <a:sym typeface="Bellota Text"/>
              </a:defRPr>
            </a:lvl5pPr>
            <a:lvl6pPr marL="2743200" lvl="5" indent="-317500">
              <a:lnSpc>
                <a:spcPct val="115000"/>
              </a:lnSpc>
              <a:spcBef>
                <a:spcPts val="1600"/>
              </a:spcBef>
              <a:spcAft>
                <a:spcPts val="0"/>
              </a:spcAft>
              <a:buClr>
                <a:schemeClr val="dk1"/>
              </a:buClr>
              <a:buSzPts val="1400"/>
              <a:buFont typeface="Bellota Text"/>
              <a:buChar char="■"/>
              <a:defRPr>
                <a:solidFill>
                  <a:schemeClr val="dk1"/>
                </a:solidFill>
                <a:latin typeface="Bellota Text"/>
                <a:ea typeface="Bellota Text"/>
                <a:cs typeface="Bellota Text"/>
                <a:sym typeface="Bellota Text"/>
              </a:defRPr>
            </a:lvl6pPr>
            <a:lvl7pPr marL="3200400" lvl="6" indent="-317500">
              <a:lnSpc>
                <a:spcPct val="115000"/>
              </a:lnSpc>
              <a:spcBef>
                <a:spcPts val="1600"/>
              </a:spcBef>
              <a:spcAft>
                <a:spcPts val="0"/>
              </a:spcAft>
              <a:buClr>
                <a:schemeClr val="dk1"/>
              </a:buClr>
              <a:buSzPts val="1400"/>
              <a:buFont typeface="Bellota Text"/>
              <a:buChar char="●"/>
              <a:defRPr>
                <a:solidFill>
                  <a:schemeClr val="dk1"/>
                </a:solidFill>
                <a:latin typeface="Bellota Text"/>
                <a:ea typeface="Bellota Text"/>
                <a:cs typeface="Bellota Text"/>
                <a:sym typeface="Bellota Text"/>
              </a:defRPr>
            </a:lvl7pPr>
            <a:lvl8pPr marL="3657600" lvl="7" indent="-317500">
              <a:lnSpc>
                <a:spcPct val="115000"/>
              </a:lnSpc>
              <a:spcBef>
                <a:spcPts val="1600"/>
              </a:spcBef>
              <a:spcAft>
                <a:spcPts val="0"/>
              </a:spcAft>
              <a:buClr>
                <a:schemeClr val="dk1"/>
              </a:buClr>
              <a:buSzPts val="1400"/>
              <a:buFont typeface="Bellota Text"/>
              <a:buChar char="○"/>
              <a:defRPr>
                <a:solidFill>
                  <a:schemeClr val="dk1"/>
                </a:solidFill>
                <a:latin typeface="Bellota Text"/>
                <a:ea typeface="Bellota Text"/>
                <a:cs typeface="Bellota Text"/>
                <a:sym typeface="Bellota Text"/>
              </a:defRPr>
            </a:lvl8pPr>
            <a:lvl9pPr marL="4114800" lvl="8" indent="-317500">
              <a:lnSpc>
                <a:spcPct val="115000"/>
              </a:lnSpc>
              <a:spcBef>
                <a:spcPts val="1600"/>
              </a:spcBef>
              <a:spcAft>
                <a:spcPts val="1600"/>
              </a:spcAft>
              <a:buClr>
                <a:schemeClr val="dk1"/>
              </a:buClr>
              <a:buSzPts val="1400"/>
              <a:buFont typeface="Bellota Text"/>
              <a:buChar char="■"/>
              <a:defRPr>
                <a:solidFill>
                  <a:schemeClr val="dk1"/>
                </a:solidFill>
                <a:latin typeface="Bellota Text"/>
                <a:ea typeface="Bellota Text"/>
                <a:cs typeface="Bellota Text"/>
                <a:sym typeface="Bellota Tex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36"/>
        <p:cNvGrpSpPr/>
        <p:nvPr/>
      </p:nvGrpSpPr>
      <p:grpSpPr>
        <a:xfrm>
          <a:off x="0" y="0"/>
          <a:ext cx="0" cy="0"/>
          <a:chOff x="0" y="0"/>
          <a:chExt cx="0" cy="0"/>
        </a:xfrm>
      </p:grpSpPr>
      <p:sp>
        <p:nvSpPr>
          <p:cNvPr id="1137" name="Google Shape;1137;p27"/>
          <p:cNvSpPr txBox="1">
            <a:spLocks noGrp="1"/>
          </p:cNvSpPr>
          <p:nvPr>
            <p:ph type="ctrTitle"/>
          </p:nvPr>
        </p:nvSpPr>
        <p:spPr>
          <a:xfrm>
            <a:off x="648363" y="877550"/>
            <a:ext cx="5189400" cy="2027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Psychological construct of gender</a:t>
            </a:r>
            <a:endParaRPr>
              <a:solidFill>
                <a:schemeClr val="dk1"/>
              </a:solidFill>
            </a:endParaRPr>
          </a:p>
        </p:txBody>
      </p:sp>
      <p:sp>
        <p:nvSpPr>
          <p:cNvPr id="1138" name="Google Shape;1138;p27"/>
          <p:cNvSpPr txBox="1">
            <a:spLocks noGrp="1"/>
          </p:cNvSpPr>
          <p:nvPr>
            <p:ph type="subTitle" idx="1"/>
          </p:nvPr>
        </p:nvSpPr>
        <p:spPr>
          <a:xfrm>
            <a:off x="648375" y="3094400"/>
            <a:ext cx="1902000" cy="69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cxnSp>
        <p:nvCxnSpPr>
          <p:cNvPr id="1139" name="Google Shape;1139;p27"/>
          <p:cNvCxnSpPr/>
          <p:nvPr/>
        </p:nvCxnSpPr>
        <p:spPr>
          <a:xfrm>
            <a:off x="765259" y="3073425"/>
            <a:ext cx="5054700" cy="0"/>
          </a:xfrm>
          <a:prstGeom prst="straightConnector1">
            <a:avLst/>
          </a:prstGeom>
          <a:noFill/>
          <a:ln w="9525" cap="flat" cmpd="sng">
            <a:solidFill>
              <a:srgbClr val="261734"/>
            </a:solidFill>
            <a:prstDash val="solid"/>
            <a:round/>
            <a:headEnd type="none" w="med" len="med"/>
            <a:tailEnd type="none" w="med" len="med"/>
          </a:ln>
        </p:spPr>
      </p:cxnSp>
      <p:grpSp>
        <p:nvGrpSpPr>
          <p:cNvPr id="1140" name="Google Shape;1140;p27"/>
          <p:cNvGrpSpPr/>
          <p:nvPr/>
        </p:nvGrpSpPr>
        <p:grpSpPr>
          <a:xfrm>
            <a:off x="6570669" y="966767"/>
            <a:ext cx="1731784" cy="2459366"/>
            <a:chOff x="6679907" y="945892"/>
            <a:chExt cx="1731784" cy="2459366"/>
          </a:xfrm>
        </p:grpSpPr>
        <p:sp>
          <p:nvSpPr>
            <p:cNvPr id="1141" name="Google Shape;1141;p27"/>
            <p:cNvSpPr/>
            <p:nvPr/>
          </p:nvSpPr>
          <p:spPr>
            <a:xfrm>
              <a:off x="7125664" y="1272691"/>
              <a:ext cx="724979" cy="646537"/>
            </a:xfrm>
            <a:custGeom>
              <a:avLst/>
              <a:gdLst/>
              <a:ahLst/>
              <a:cxnLst/>
              <a:rect l="l" t="t" r="r" b="b"/>
              <a:pathLst>
                <a:path w="19917" h="17762" extrusionOk="0">
                  <a:moveTo>
                    <a:pt x="9439" y="432"/>
                  </a:moveTo>
                  <a:cubicBezTo>
                    <a:pt x="11030" y="432"/>
                    <a:pt x="12611" y="681"/>
                    <a:pt x="13980" y="1185"/>
                  </a:cubicBezTo>
                  <a:cubicBezTo>
                    <a:pt x="16198" y="1999"/>
                    <a:pt x="17911" y="3802"/>
                    <a:pt x="18674" y="6136"/>
                  </a:cubicBezTo>
                  <a:cubicBezTo>
                    <a:pt x="19467" y="8551"/>
                    <a:pt x="19143" y="11198"/>
                    <a:pt x="17804" y="13224"/>
                  </a:cubicBezTo>
                  <a:cubicBezTo>
                    <a:pt x="17158" y="14199"/>
                    <a:pt x="16370" y="15018"/>
                    <a:pt x="15470" y="15665"/>
                  </a:cubicBezTo>
                  <a:cubicBezTo>
                    <a:pt x="15547" y="15559"/>
                    <a:pt x="15617" y="15447"/>
                    <a:pt x="15687" y="15337"/>
                  </a:cubicBezTo>
                  <a:cubicBezTo>
                    <a:pt x="17123" y="13089"/>
                    <a:pt x="17450" y="10158"/>
                    <a:pt x="16571" y="7490"/>
                  </a:cubicBezTo>
                  <a:cubicBezTo>
                    <a:pt x="15748" y="5004"/>
                    <a:pt x="13954" y="3074"/>
                    <a:pt x="11655" y="2195"/>
                  </a:cubicBezTo>
                  <a:cubicBezTo>
                    <a:pt x="10259" y="1662"/>
                    <a:pt x="8629" y="1393"/>
                    <a:pt x="6979" y="1393"/>
                  </a:cubicBezTo>
                  <a:cubicBezTo>
                    <a:pt x="5908" y="1393"/>
                    <a:pt x="4828" y="1507"/>
                    <a:pt x="3799" y="1735"/>
                  </a:cubicBezTo>
                  <a:cubicBezTo>
                    <a:pt x="4027" y="1569"/>
                    <a:pt x="4264" y="1423"/>
                    <a:pt x="4517" y="1296"/>
                  </a:cubicBezTo>
                  <a:cubicBezTo>
                    <a:pt x="5998" y="722"/>
                    <a:pt x="7724" y="432"/>
                    <a:pt x="9439" y="432"/>
                  </a:cubicBezTo>
                  <a:close/>
                  <a:moveTo>
                    <a:pt x="6958" y="1821"/>
                  </a:moveTo>
                  <a:cubicBezTo>
                    <a:pt x="8561" y="1821"/>
                    <a:pt x="10146" y="2083"/>
                    <a:pt x="11504" y="2600"/>
                  </a:cubicBezTo>
                  <a:cubicBezTo>
                    <a:pt x="13682" y="3428"/>
                    <a:pt x="15374" y="5262"/>
                    <a:pt x="16162" y="7626"/>
                  </a:cubicBezTo>
                  <a:cubicBezTo>
                    <a:pt x="17002" y="10168"/>
                    <a:pt x="16688" y="12967"/>
                    <a:pt x="15323" y="15104"/>
                  </a:cubicBezTo>
                  <a:cubicBezTo>
                    <a:pt x="15051" y="15533"/>
                    <a:pt x="14743" y="15938"/>
                    <a:pt x="14409" y="16316"/>
                  </a:cubicBezTo>
                  <a:cubicBezTo>
                    <a:pt x="13515" y="16776"/>
                    <a:pt x="12539" y="17095"/>
                    <a:pt x="11509" y="17235"/>
                  </a:cubicBezTo>
                  <a:cubicBezTo>
                    <a:pt x="11071" y="17297"/>
                    <a:pt x="10630" y="17327"/>
                    <a:pt x="10189" y="17327"/>
                  </a:cubicBezTo>
                  <a:cubicBezTo>
                    <a:pt x="7714" y="17327"/>
                    <a:pt x="5220" y="16378"/>
                    <a:pt x="3183" y="14628"/>
                  </a:cubicBezTo>
                  <a:cubicBezTo>
                    <a:pt x="1178" y="12912"/>
                    <a:pt x="450" y="10648"/>
                    <a:pt x="814" y="7299"/>
                  </a:cubicBezTo>
                  <a:cubicBezTo>
                    <a:pt x="996" y="5606"/>
                    <a:pt x="1754" y="3680"/>
                    <a:pt x="3067" y="2357"/>
                  </a:cubicBezTo>
                  <a:cubicBezTo>
                    <a:pt x="3077" y="2357"/>
                    <a:pt x="3092" y="2357"/>
                    <a:pt x="3102" y="2351"/>
                  </a:cubicBezTo>
                  <a:cubicBezTo>
                    <a:pt x="4323" y="1997"/>
                    <a:pt x="5647" y="1821"/>
                    <a:pt x="6958" y="1821"/>
                  </a:cubicBezTo>
                  <a:close/>
                  <a:moveTo>
                    <a:pt x="9443" y="0"/>
                  </a:moveTo>
                  <a:cubicBezTo>
                    <a:pt x="8105" y="0"/>
                    <a:pt x="6760" y="170"/>
                    <a:pt x="5522" y="508"/>
                  </a:cubicBezTo>
                  <a:cubicBezTo>
                    <a:pt x="5497" y="501"/>
                    <a:pt x="5470" y="497"/>
                    <a:pt x="5443" y="497"/>
                  </a:cubicBezTo>
                  <a:cubicBezTo>
                    <a:pt x="5427" y="497"/>
                    <a:pt x="5411" y="499"/>
                    <a:pt x="5396" y="502"/>
                  </a:cubicBezTo>
                  <a:cubicBezTo>
                    <a:pt x="5022" y="599"/>
                    <a:pt x="4674" y="730"/>
                    <a:pt x="4340" y="896"/>
                  </a:cubicBezTo>
                  <a:cubicBezTo>
                    <a:pt x="4264" y="927"/>
                    <a:pt x="4184" y="963"/>
                    <a:pt x="4102" y="993"/>
                  </a:cubicBezTo>
                  <a:cubicBezTo>
                    <a:pt x="4062" y="1013"/>
                    <a:pt x="4027" y="1043"/>
                    <a:pt x="4002" y="1084"/>
                  </a:cubicBezTo>
                  <a:cubicBezTo>
                    <a:pt x="1850" y="2347"/>
                    <a:pt x="626" y="4995"/>
                    <a:pt x="384" y="7253"/>
                  </a:cubicBezTo>
                  <a:cubicBezTo>
                    <a:pt x="0" y="10759"/>
                    <a:pt x="778" y="13133"/>
                    <a:pt x="2900" y="14957"/>
                  </a:cubicBezTo>
                  <a:cubicBezTo>
                    <a:pt x="5017" y="16776"/>
                    <a:pt x="7614" y="17762"/>
                    <a:pt x="10196" y="17762"/>
                  </a:cubicBezTo>
                  <a:cubicBezTo>
                    <a:pt x="10655" y="17762"/>
                    <a:pt x="11115" y="17727"/>
                    <a:pt x="11569" y="17666"/>
                  </a:cubicBezTo>
                  <a:cubicBezTo>
                    <a:pt x="12651" y="17514"/>
                    <a:pt x="13677" y="17181"/>
                    <a:pt x="14616" y="16696"/>
                  </a:cubicBezTo>
                  <a:cubicBezTo>
                    <a:pt x="14621" y="16690"/>
                    <a:pt x="14631" y="16685"/>
                    <a:pt x="14637" y="16680"/>
                  </a:cubicBezTo>
                  <a:cubicBezTo>
                    <a:pt x="16036" y="15948"/>
                    <a:pt x="17244" y="14856"/>
                    <a:pt x="18163" y="13462"/>
                  </a:cubicBezTo>
                  <a:cubicBezTo>
                    <a:pt x="19572" y="11330"/>
                    <a:pt x="19917" y="8541"/>
                    <a:pt x="19082" y="6000"/>
                  </a:cubicBezTo>
                  <a:cubicBezTo>
                    <a:pt x="18280" y="3545"/>
                    <a:pt x="16470" y="1640"/>
                    <a:pt x="14131" y="775"/>
                  </a:cubicBezTo>
                  <a:cubicBezTo>
                    <a:pt x="12719" y="257"/>
                    <a:pt x="11086" y="0"/>
                    <a:pt x="9443"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27"/>
            <p:cNvSpPr/>
            <p:nvPr/>
          </p:nvSpPr>
          <p:spPr>
            <a:xfrm>
              <a:off x="6813758" y="1086400"/>
              <a:ext cx="1233487" cy="2088705"/>
            </a:xfrm>
            <a:custGeom>
              <a:avLst/>
              <a:gdLst/>
              <a:ahLst/>
              <a:cxnLst/>
              <a:rect l="l" t="t" r="r" b="b"/>
              <a:pathLst>
                <a:path w="33887" h="57382" extrusionOk="0">
                  <a:moveTo>
                    <a:pt x="26196" y="26537"/>
                  </a:moveTo>
                  <a:lnTo>
                    <a:pt x="26196" y="26537"/>
                  </a:lnTo>
                  <a:cubicBezTo>
                    <a:pt x="25146" y="27618"/>
                    <a:pt x="23706" y="28346"/>
                    <a:pt x="23150" y="28624"/>
                  </a:cubicBezTo>
                  <a:lnTo>
                    <a:pt x="22999" y="28695"/>
                  </a:lnTo>
                  <a:cubicBezTo>
                    <a:pt x="22983" y="28705"/>
                    <a:pt x="22964" y="28715"/>
                    <a:pt x="22948" y="28719"/>
                  </a:cubicBezTo>
                  <a:cubicBezTo>
                    <a:pt x="22918" y="28447"/>
                    <a:pt x="22887" y="28190"/>
                    <a:pt x="22862" y="27942"/>
                  </a:cubicBezTo>
                  <a:cubicBezTo>
                    <a:pt x="23776" y="27695"/>
                    <a:pt x="24671" y="27350"/>
                    <a:pt x="25515" y="26921"/>
                  </a:cubicBezTo>
                  <a:cubicBezTo>
                    <a:pt x="25737" y="26805"/>
                    <a:pt x="25965" y="26674"/>
                    <a:pt x="26196" y="26537"/>
                  </a:cubicBezTo>
                  <a:close/>
                  <a:moveTo>
                    <a:pt x="7690" y="3635"/>
                  </a:moveTo>
                  <a:cubicBezTo>
                    <a:pt x="7094" y="4165"/>
                    <a:pt x="6564" y="4681"/>
                    <a:pt x="6159" y="5090"/>
                  </a:cubicBezTo>
                  <a:cubicBezTo>
                    <a:pt x="4603" y="6657"/>
                    <a:pt x="3946" y="8460"/>
                    <a:pt x="3391" y="10860"/>
                  </a:cubicBezTo>
                  <a:cubicBezTo>
                    <a:pt x="2577" y="14366"/>
                    <a:pt x="3032" y="18110"/>
                    <a:pt x="4603" y="20889"/>
                  </a:cubicBezTo>
                  <a:cubicBezTo>
                    <a:pt x="6786" y="24743"/>
                    <a:pt x="10519" y="27502"/>
                    <a:pt x="14339" y="28099"/>
                  </a:cubicBezTo>
                  <a:cubicBezTo>
                    <a:pt x="14541" y="28129"/>
                    <a:pt x="14728" y="28154"/>
                    <a:pt x="14910" y="28185"/>
                  </a:cubicBezTo>
                  <a:cubicBezTo>
                    <a:pt x="14707" y="28392"/>
                    <a:pt x="14481" y="28654"/>
                    <a:pt x="14248" y="28927"/>
                  </a:cubicBezTo>
                  <a:cubicBezTo>
                    <a:pt x="14076" y="29124"/>
                    <a:pt x="13900" y="29326"/>
                    <a:pt x="13737" y="29503"/>
                  </a:cubicBezTo>
                  <a:cubicBezTo>
                    <a:pt x="13646" y="29518"/>
                    <a:pt x="13576" y="29589"/>
                    <a:pt x="13566" y="29685"/>
                  </a:cubicBezTo>
                  <a:cubicBezTo>
                    <a:pt x="13551" y="29696"/>
                    <a:pt x="13541" y="29705"/>
                    <a:pt x="13530" y="29720"/>
                  </a:cubicBezTo>
                  <a:cubicBezTo>
                    <a:pt x="13334" y="29689"/>
                    <a:pt x="13131" y="29659"/>
                    <a:pt x="12930" y="29629"/>
                  </a:cubicBezTo>
                  <a:lnTo>
                    <a:pt x="12853" y="29619"/>
                  </a:lnTo>
                  <a:cubicBezTo>
                    <a:pt x="9034" y="29029"/>
                    <a:pt x="4447" y="25734"/>
                    <a:pt x="2400" y="22122"/>
                  </a:cubicBezTo>
                  <a:cubicBezTo>
                    <a:pt x="879" y="19443"/>
                    <a:pt x="445" y="15812"/>
                    <a:pt x="1229" y="12406"/>
                  </a:cubicBezTo>
                  <a:cubicBezTo>
                    <a:pt x="1763" y="10082"/>
                    <a:pt x="2395" y="8339"/>
                    <a:pt x="3890" y="6839"/>
                  </a:cubicBezTo>
                  <a:cubicBezTo>
                    <a:pt x="4496" y="6233"/>
                    <a:pt x="6033" y="4687"/>
                    <a:pt x="7690" y="3635"/>
                  </a:cubicBezTo>
                  <a:close/>
                  <a:moveTo>
                    <a:pt x="15299" y="28402"/>
                  </a:moveTo>
                  <a:cubicBezTo>
                    <a:pt x="15325" y="28998"/>
                    <a:pt x="15349" y="29605"/>
                    <a:pt x="15379" y="30205"/>
                  </a:cubicBezTo>
                  <a:cubicBezTo>
                    <a:pt x="15537" y="33333"/>
                    <a:pt x="15779" y="36617"/>
                    <a:pt x="16113" y="40239"/>
                  </a:cubicBezTo>
                  <a:cubicBezTo>
                    <a:pt x="15652" y="40294"/>
                    <a:pt x="15208" y="40350"/>
                    <a:pt x="14779" y="40406"/>
                  </a:cubicBezTo>
                  <a:cubicBezTo>
                    <a:pt x="14556" y="39420"/>
                    <a:pt x="14481" y="38350"/>
                    <a:pt x="14409" y="37309"/>
                  </a:cubicBezTo>
                  <a:cubicBezTo>
                    <a:pt x="14379" y="36844"/>
                    <a:pt x="14348" y="36358"/>
                    <a:pt x="14304" y="35899"/>
                  </a:cubicBezTo>
                  <a:cubicBezTo>
                    <a:pt x="14253" y="35409"/>
                    <a:pt x="14182" y="34894"/>
                    <a:pt x="14106" y="34348"/>
                  </a:cubicBezTo>
                  <a:cubicBezTo>
                    <a:pt x="13900" y="32893"/>
                    <a:pt x="13672" y="31251"/>
                    <a:pt x="13914" y="29948"/>
                  </a:cubicBezTo>
                  <a:cubicBezTo>
                    <a:pt x="14122" y="29731"/>
                    <a:pt x="14348" y="29468"/>
                    <a:pt x="14572" y="29204"/>
                  </a:cubicBezTo>
                  <a:cubicBezTo>
                    <a:pt x="14829" y="28912"/>
                    <a:pt x="15087" y="28614"/>
                    <a:pt x="15299" y="28402"/>
                  </a:cubicBezTo>
                  <a:close/>
                  <a:moveTo>
                    <a:pt x="29728" y="46084"/>
                  </a:moveTo>
                  <a:cubicBezTo>
                    <a:pt x="29279" y="46767"/>
                    <a:pt x="28915" y="47484"/>
                    <a:pt x="28663" y="48187"/>
                  </a:cubicBezTo>
                  <a:cubicBezTo>
                    <a:pt x="28101" y="48332"/>
                    <a:pt x="27490" y="48423"/>
                    <a:pt x="26893" y="48505"/>
                  </a:cubicBezTo>
                  <a:cubicBezTo>
                    <a:pt x="26196" y="48600"/>
                    <a:pt x="25484" y="48696"/>
                    <a:pt x="24818" y="48904"/>
                  </a:cubicBezTo>
                  <a:cubicBezTo>
                    <a:pt x="24776" y="48242"/>
                    <a:pt x="24731" y="47544"/>
                    <a:pt x="24681" y="46833"/>
                  </a:cubicBezTo>
                  <a:cubicBezTo>
                    <a:pt x="25100" y="46777"/>
                    <a:pt x="25575" y="46742"/>
                    <a:pt x="26075" y="46702"/>
                  </a:cubicBezTo>
                  <a:cubicBezTo>
                    <a:pt x="27318" y="46611"/>
                    <a:pt x="28703" y="46504"/>
                    <a:pt x="29728" y="46084"/>
                  </a:cubicBezTo>
                  <a:close/>
                  <a:moveTo>
                    <a:pt x="10256" y="41745"/>
                  </a:moveTo>
                  <a:cubicBezTo>
                    <a:pt x="10363" y="42290"/>
                    <a:pt x="10444" y="42992"/>
                    <a:pt x="10519" y="43725"/>
                  </a:cubicBezTo>
                  <a:cubicBezTo>
                    <a:pt x="10687" y="45200"/>
                    <a:pt x="10868" y="46853"/>
                    <a:pt x="11358" y="47949"/>
                  </a:cubicBezTo>
                  <a:cubicBezTo>
                    <a:pt x="11105" y="48308"/>
                    <a:pt x="10832" y="48636"/>
                    <a:pt x="10565" y="48955"/>
                  </a:cubicBezTo>
                  <a:cubicBezTo>
                    <a:pt x="10292" y="49278"/>
                    <a:pt x="10014" y="49606"/>
                    <a:pt x="9761" y="49965"/>
                  </a:cubicBezTo>
                  <a:cubicBezTo>
                    <a:pt x="9691" y="49419"/>
                    <a:pt x="9584" y="48817"/>
                    <a:pt x="9474" y="48181"/>
                  </a:cubicBezTo>
                  <a:cubicBezTo>
                    <a:pt x="9225" y="46742"/>
                    <a:pt x="8963" y="45251"/>
                    <a:pt x="9004" y="44074"/>
                  </a:cubicBezTo>
                  <a:cubicBezTo>
                    <a:pt x="9195" y="43468"/>
                    <a:pt x="9468" y="43038"/>
                    <a:pt x="9777" y="42549"/>
                  </a:cubicBezTo>
                  <a:cubicBezTo>
                    <a:pt x="9923" y="42311"/>
                    <a:pt x="10090" y="42048"/>
                    <a:pt x="10256" y="41745"/>
                  </a:cubicBezTo>
                  <a:close/>
                  <a:moveTo>
                    <a:pt x="16386" y="48040"/>
                  </a:moveTo>
                  <a:cubicBezTo>
                    <a:pt x="16365" y="48080"/>
                    <a:pt x="16339" y="48111"/>
                    <a:pt x="16319" y="48151"/>
                  </a:cubicBezTo>
                  <a:cubicBezTo>
                    <a:pt x="16052" y="48600"/>
                    <a:pt x="15779" y="49066"/>
                    <a:pt x="15591" y="49551"/>
                  </a:cubicBezTo>
                  <a:cubicBezTo>
                    <a:pt x="14597" y="49556"/>
                    <a:pt x="13606" y="49717"/>
                    <a:pt x="12646" y="49874"/>
                  </a:cubicBezTo>
                  <a:cubicBezTo>
                    <a:pt x="11832" y="50011"/>
                    <a:pt x="10995" y="50146"/>
                    <a:pt x="10135" y="50193"/>
                  </a:cubicBezTo>
                  <a:cubicBezTo>
                    <a:pt x="10368" y="49864"/>
                    <a:pt x="10626" y="49551"/>
                    <a:pt x="10893" y="49232"/>
                  </a:cubicBezTo>
                  <a:cubicBezTo>
                    <a:pt x="11135" y="48945"/>
                    <a:pt x="11378" y="48651"/>
                    <a:pt x="11615" y="48332"/>
                  </a:cubicBezTo>
                  <a:cubicBezTo>
                    <a:pt x="11636" y="48339"/>
                    <a:pt x="11651" y="48343"/>
                    <a:pt x="11671" y="48343"/>
                  </a:cubicBezTo>
                  <a:lnTo>
                    <a:pt x="11687" y="48343"/>
                  </a:lnTo>
                  <a:cubicBezTo>
                    <a:pt x="12389" y="48343"/>
                    <a:pt x="13131" y="48318"/>
                    <a:pt x="13909" y="48267"/>
                  </a:cubicBezTo>
                  <a:cubicBezTo>
                    <a:pt x="14688" y="48211"/>
                    <a:pt x="15511" y="48141"/>
                    <a:pt x="16386" y="48040"/>
                  </a:cubicBezTo>
                  <a:close/>
                  <a:moveTo>
                    <a:pt x="17971" y="434"/>
                  </a:moveTo>
                  <a:cubicBezTo>
                    <a:pt x="21905" y="434"/>
                    <a:pt x="25106" y="1748"/>
                    <a:pt x="28334" y="4550"/>
                  </a:cubicBezTo>
                  <a:cubicBezTo>
                    <a:pt x="31653" y="7425"/>
                    <a:pt x="33446" y="11542"/>
                    <a:pt x="33133" y="15549"/>
                  </a:cubicBezTo>
                  <a:cubicBezTo>
                    <a:pt x="32805" y="19823"/>
                    <a:pt x="28747" y="24769"/>
                    <a:pt x="25312" y="26537"/>
                  </a:cubicBezTo>
                  <a:cubicBezTo>
                    <a:pt x="24443" y="26982"/>
                    <a:pt x="23524" y="27331"/>
                    <a:pt x="22579" y="27574"/>
                  </a:cubicBezTo>
                  <a:cubicBezTo>
                    <a:pt x="22570" y="27578"/>
                    <a:pt x="22563" y="27583"/>
                    <a:pt x="22559" y="27583"/>
                  </a:cubicBezTo>
                  <a:cubicBezTo>
                    <a:pt x="22544" y="27588"/>
                    <a:pt x="22528" y="27593"/>
                    <a:pt x="22519" y="27604"/>
                  </a:cubicBezTo>
                  <a:cubicBezTo>
                    <a:pt x="22503" y="27609"/>
                    <a:pt x="22498" y="27618"/>
                    <a:pt x="22488" y="27628"/>
                  </a:cubicBezTo>
                  <a:cubicBezTo>
                    <a:pt x="22479" y="27639"/>
                    <a:pt x="22468" y="27649"/>
                    <a:pt x="22458" y="27658"/>
                  </a:cubicBezTo>
                  <a:cubicBezTo>
                    <a:pt x="22453" y="27669"/>
                    <a:pt x="22442" y="27684"/>
                    <a:pt x="22437" y="27695"/>
                  </a:cubicBezTo>
                  <a:cubicBezTo>
                    <a:pt x="22432" y="27709"/>
                    <a:pt x="22428" y="27719"/>
                    <a:pt x="22428" y="27735"/>
                  </a:cubicBezTo>
                  <a:cubicBezTo>
                    <a:pt x="22423" y="27749"/>
                    <a:pt x="22423" y="27760"/>
                    <a:pt x="22423" y="27775"/>
                  </a:cubicBezTo>
                  <a:cubicBezTo>
                    <a:pt x="22423" y="27786"/>
                    <a:pt x="22418" y="27795"/>
                    <a:pt x="22418" y="27800"/>
                  </a:cubicBezTo>
                  <a:cubicBezTo>
                    <a:pt x="22453" y="28199"/>
                    <a:pt x="22498" y="28614"/>
                    <a:pt x="22559" y="29078"/>
                  </a:cubicBezTo>
                  <a:cubicBezTo>
                    <a:pt x="22624" y="29594"/>
                    <a:pt x="22696" y="30114"/>
                    <a:pt x="22771" y="30629"/>
                  </a:cubicBezTo>
                  <a:cubicBezTo>
                    <a:pt x="22933" y="31762"/>
                    <a:pt x="23099" y="32923"/>
                    <a:pt x="23170" y="34080"/>
                  </a:cubicBezTo>
                  <a:cubicBezTo>
                    <a:pt x="23272" y="35793"/>
                    <a:pt x="23412" y="37647"/>
                    <a:pt x="23605" y="39739"/>
                  </a:cubicBezTo>
                  <a:lnTo>
                    <a:pt x="23605" y="39744"/>
                  </a:lnTo>
                  <a:cubicBezTo>
                    <a:pt x="23605" y="39760"/>
                    <a:pt x="23615" y="39774"/>
                    <a:pt x="23620" y="39790"/>
                  </a:cubicBezTo>
                  <a:cubicBezTo>
                    <a:pt x="23620" y="39800"/>
                    <a:pt x="23620" y="39809"/>
                    <a:pt x="23630" y="39820"/>
                  </a:cubicBezTo>
                  <a:cubicBezTo>
                    <a:pt x="23635" y="39835"/>
                    <a:pt x="23650" y="39851"/>
                    <a:pt x="23666" y="39865"/>
                  </a:cubicBezTo>
                  <a:cubicBezTo>
                    <a:pt x="23666" y="39870"/>
                    <a:pt x="23671" y="39875"/>
                    <a:pt x="23675" y="39881"/>
                  </a:cubicBezTo>
                  <a:cubicBezTo>
                    <a:pt x="23691" y="39896"/>
                    <a:pt x="23706" y="39905"/>
                    <a:pt x="23726" y="39916"/>
                  </a:cubicBezTo>
                  <a:cubicBezTo>
                    <a:pt x="23731" y="39916"/>
                    <a:pt x="23736" y="39921"/>
                    <a:pt x="23741" y="39921"/>
                  </a:cubicBezTo>
                  <a:cubicBezTo>
                    <a:pt x="23766" y="39936"/>
                    <a:pt x="23792" y="39936"/>
                    <a:pt x="23822" y="39936"/>
                  </a:cubicBezTo>
                  <a:lnTo>
                    <a:pt x="23837" y="39936"/>
                  </a:lnTo>
                  <a:lnTo>
                    <a:pt x="25079" y="39835"/>
                  </a:lnTo>
                  <a:cubicBezTo>
                    <a:pt x="26606" y="39714"/>
                    <a:pt x="28045" y="39597"/>
                    <a:pt x="29329" y="39481"/>
                  </a:cubicBezTo>
                  <a:cubicBezTo>
                    <a:pt x="29708" y="40815"/>
                    <a:pt x="29834" y="42700"/>
                    <a:pt x="29936" y="44230"/>
                  </a:cubicBezTo>
                  <a:cubicBezTo>
                    <a:pt x="29966" y="44664"/>
                    <a:pt x="29990" y="45074"/>
                    <a:pt x="30021" y="45453"/>
                  </a:cubicBezTo>
                  <a:cubicBezTo>
                    <a:pt x="29071" y="46044"/>
                    <a:pt x="27465" y="46166"/>
                    <a:pt x="26040" y="46271"/>
                  </a:cubicBezTo>
                  <a:cubicBezTo>
                    <a:pt x="25474" y="46312"/>
                    <a:pt x="24939" y="46357"/>
                    <a:pt x="24473" y="46423"/>
                  </a:cubicBezTo>
                  <a:lnTo>
                    <a:pt x="24423" y="46429"/>
                  </a:lnTo>
                  <a:cubicBezTo>
                    <a:pt x="24413" y="46429"/>
                    <a:pt x="24403" y="46434"/>
                    <a:pt x="24388" y="46438"/>
                  </a:cubicBezTo>
                  <a:cubicBezTo>
                    <a:pt x="24373" y="46443"/>
                    <a:pt x="24358" y="46443"/>
                    <a:pt x="24347" y="46453"/>
                  </a:cubicBezTo>
                  <a:cubicBezTo>
                    <a:pt x="24337" y="46464"/>
                    <a:pt x="24328" y="46469"/>
                    <a:pt x="24317" y="46478"/>
                  </a:cubicBezTo>
                  <a:cubicBezTo>
                    <a:pt x="24307" y="46489"/>
                    <a:pt x="24291" y="46494"/>
                    <a:pt x="24286" y="46509"/>
                  </a:cubicBezTo>
                  <a:cubicBezTo>
                    <a:pt x="24277" y="46520"/>
                    <a:pt x="24272" y="46529"/>
                    <a:pt x="24267" y="46539"/>
                  </a:cubicBezTo>
                  <a:cubicBezTo>
                    <a:pt x="24256" y="46555"/>
                    <a:pt x="24251" y="46565"/>
                    <a:pt x="24246" y="46580"/>
                  </a:cubicBezTo>
                  <a:cubicBezTo>
                    <a:pt x="24242" y="46590"/>
                    <a:pt x="24242" y="46605"/>
                    <a:pt x="24242" y="46620"/>
                  </a:cubicBezTo>
                  <a:cubicBezTo>
                    <a:pt x="24242" y="46635"/>
                    <a:pt x="24237" y="46646"/>
                    <a:pt x="24237" y="46656"/>
                  </a:cubicBezTo>
                  <a:cubicBezTo>
                    <a:pt x="24388" y="48817"/>
                    <a:pt x="24554" y="51697"/>
                    <a:pt x="24564" y="53456"/>
                  </a:cubicBezTo>
                  <a:cubicBezTo>
                    <a:pt x="23680" y="53553"/>
                    <a:pt x="22782" y="53709"/>
                    <a:pt x="21912" y="53861"/>
                  </a:cubicBezTo>
                  <a:cubicBezTo>
                    <a:pt x="20660" y="54082"/>
                    <a:pt x="19366" y="54310"/>
                    <a:pt x="18062" y="54376"/>
                  </a:cubicBezTo>
                  <a:cubicBezTo>
                    <a:pt x="17936" y="53103"/>
                    <a:pt x="17724" y="51294"/>
                    <a:pt x="17522" y="49551"/>
                  </a:cubicBezTo>
                  <a:cubicBezTo>
                    <a:pt x="17446" y="48919"/>
                    <a:pt x="17375" y="48297"/>
                    <a:pt x="17309" y="47716"/>
                  </a:cubicBezTo>
                  <a:lnTo>
                    <a:pt x="17309" y="47712"/>
                  </a:lnTo>
                  <a:cubicBezTo>
                    <a:pt x="17309" y="47702"/>
                    <a:pt x="17300" y="47691"/>
                    <a:pt x="17300" y="47681"/>
                  </a:cubicBezTo>
                  <a:cubicBezTo>
                    <a:pt x="17295" y="47666"/>
                    <a:pt x="17289" y="47646"/>
                    <a:pt x="17284" y="47630"/>
                  </a:cubicBezTo>
                  <a:cubicBezTo>
                    <a:pt x="17279" y="47626"/>
                    <a:pt x="17269" y="47621"/>
                    <a:pt x="17269" y="47616"/>
                  </a:cubicBezTo>
                  <a:cubicBezTo>
                    <a:pt x="17254" y="47600"/>
                    <a:pt x="17244" y="47581"/>
                    <a:pt x="17223" y="47570"/>
                  </a:cubicBezTo>
                  <a:cubicBezTo>
                    <a:pt x="17223" y="47565"/>
                    <a:pt x="17214" y="47565"/>
                    <a:pt x="17209" y="47560"/>
                  </a:cubicBezTo>
                  <a:cubicBezTo>
                    <a:pt x="17193" y="47550"/>
                    <a:pt x="17174" y="47539"/>
                    <a:pt x="17153" y="47530"/>
                  </a:cubicBezTo>
                  <a:lnTo>
                    <a:pt x="17113" y="47530"/>
                  </a:lnTo>
                  <a:cubicBezTo>
                    <a:pt x="17097" y="47530"/>
                    <a:pt x="17088" y="47525"/>
                    <a:pt x="17072" y="47525"/>
                  </a:cubicBezTo>
                  <a:lnTo>
                    <a:pt x="17067" y="47525"/>
                  </a:lnTo>
                  <a:cubicBezTo>
                    <a:pt x="16966" y="47539"/>
                    <a:pt x="16864" y="47550"/>
                    <a:pt x="16764" y="47560"/>
                  </a:cubicBezTo>
                  <a:cubicBezTo>
                    <a:pt x="14940" y="47782"/>
                    <a:pt x="13343" y="47898"/>
                    <a:pt x="11893" y="47914"/>
                  </a:cubicBezTo>
                  <a:cubicBezTo>
                    <a:pt x="11914" y="47823"/>
                    <a:pt x="11883" y="47726"/>
                    <a:pt x="11802" y="47676"/>
                  </a:cubicBezTo>
                  <a:cubicBezTo>
                    <a:pt x="11772" y="47656"/>
                    <a:pt x="11737" y="47646"/>
                    <a:pt x="11697" y="47646"/>
                  </a:cubicBezTo>
                  <a:cubicBezTo>
                    <a:pt x="11277" y="46611"/>
                    <a:pt x="11105" y="45065"/>
                    <a:pt x="10953" y="43680"/>
                  </a:cubicBezTo>
                  <a:cubicBezTo>
                    <a:pt x="10862" y="42871"/>
                    <a:pt x="10777" y="42108"/>
                    <a:pt x="10650" y="41528"/>
                  </a:cubicBezTo>
                  <a:cubicBezTo>
                    <a:pt x="12202" y="41199"/>
                    <a:pt x="14071" y="40912"/>
                    <a:pt x="16370" y="40644"/>
                  </a:cubicBezTo>
                  <a:cubicBezTo>
                    <a:pt x="16379" y="40644"/>
                    <a:pt x="16395" y="40633"/>
                    <a:pt x="16405" y="40633"/>
                  </a:cubicBezTo>
                  <a:cubicBezTo>
                    <a:pt x="16421" y="40628"/>
                    <a:pt x="16435" y="40628"/>
                    <a:pt x="16446" y="40618"/>
                  </a:cubicBezTo>
                  <a:cubicBezTo>
                    <a:pt x="16461" y="40613"/>
                    <a:pt x="16466" y="40602"/>
                    <a:pt x="16481" y="40593"/>
                  </a:cubicBezTo>
                  <a:cubicBezTo>
                    <a:pt x="16491" y="40583"/>
                    <a:pt x="16501" y="40578"/>
                    <a:pt x="16512" y="40567"/>
                  </a:cubicBezTo>
                  <a:cubicBezTo>
                    <a:pt x="16521" y="40558"/>
                    <a:pt x="16526" y="40542"/>
                    <a:pt x="16531" y="40527"/>
                  </a:cubicBezTo>
                  <a:cubicBezTo>
                    <a:pt x="16537" y="40518"/>
                    <a:pt x="16547" y="40507"/>
                    <a:pt x="16547" y="40492"/>
                  </a:cubicBezTo>
                  <a:cubicBezTo>
                    <a:pt x="16552" y="40481"/>
                    <a:pt x="16552" y="40467"/>
                    <a:pt x="16556" y="40451"/>
                  </a:cubicBezTo>
                  <a:lnTo>
                    <a:pt x="16556" y="40411"/>
                  </a:lnTo>
                  <a:cubicBezTo>
                    <a:pt x="16213" y="36713"/>
                    <a:pt x="15971" y="33363"/>
                    <a:pt x="15814" y="30185"/>
                  </a:cubicBezTo>
                  <a:cubicBezTo>
                    <a:pt x="15773" y="29463"/>
                    <a:pt x="15743" y="28750"/>
                    <a:pt x="15713" y="28033"/>
                  </a:cubicBezTo>
                  <a:cubicBezTo>
                    <a:pt x="15713" y="28022"/>
                    <a:pt x="15708" y="28017"/>
                    <a:pt x="15708" y="28008"/>
                  </a:cubicBezTo>
                  <a:cubicBezTo>
                    <a:pt x="15708" y="27992"/>
                    <a:pt x="15703" y="27977"/>
                    <a:pt x="15698" y="27968"/>
                  </a:cubicBezTo>
                  <a:cubicBezTo>
                    <a:pt x="15693" y="27952"/>
                    <a:pt x="15688" y="27942"/>
                    <a:pt x="15677" y="27926"/>
                  </a:cubicBezTo>
                  <a:cubicBezTo>
                    <a:pt x="15673" y="27917"/>
                    <a:pt x="15668" y="27907"/>
                    <a:pt x="15658" y="27901"/>
                  </a:cubicBezTo>
                  <a:cubicBezTo>
                    <a:pt x="15647" y="27886"/>
                    <a:pt x="15633" y="27877"/>
                    <a:pt x="15617" y="27866"/>
                  </a:cubicBezTo>
                  <a:cubicBezTo>
                    <a:pt x="15612" y="27861"/>
                    <a:pt x="15607" y="27856"/>
                    <a:pt x="15597" y="27851"/>
                  </a:cubicBezTo>
                  <a:cubicBezTo>
                    <a:pt x="15577" y="27846"/>
                    <a:pt x="15561" y="27835"/>
                    <a:pt x="15546" y="27835"/>
                  </a:cubicBezTo>
                  <a:cubicBezTo>
                    <a:pt x="15537" y="27831"/>
                    <a:pt x="15531" y="27831"/>
                    <a:pt x="15526" y="27831"/>
                  </a:cubicBezTo>
                  <a:cubicBezTo>
                    <a:pt x="15188" y="27786"/>
                    <a:pt x="14819" y="27735"/>
                    <a:pt x="14404" y="27669"/>
                  </a:cubicBezTo>
                  <a:cubicBezTo>
                    <a:pt x="10711" y="27098"/>
                    <a:pt x="7099" y="24421"/>
                    <a:pt x="4977" y="20677"/>
                  </a:cubicBezTo>
                  <a:cubicBezTo>
                    <a:pt x="3461" y="17994"/>
                    <a:pt x="3022" y="14362"/>
                    <a:pt x="3810" y="10962"/>
                  </a:cubicBezTo>
                  <a:cubicBezTo>
                    <a:pt x="4345" y="8632"/>
                    <a:pt x="4977" y="6889"/>
                    <a:pt x="6467" y="5393"/>
                  </a:cubicBezTo>
                  <a:cubicBezTo>
                    <a:pt x="7170" y="4687"/>
                    <a:pt x="8241" y="3645"/>
                    <a:pt x="9423" y="2766"/>
                  </a:cubicBezTo>
                  <a:cubicBezTo>
                    <a:pt x="10554" y="1928"/>
                    <a:pt x="11651" y="1407"/>
                    <a:pt x="13207" y="977"/>
                  </a:cubicBezTo>
                  <a:cubicBezTo>
                    <a:pt x="14925" y="618"/>
                    <a:pt x="16499" y="434"/>
                    <a:pt x="17971" y="434"/>
                  </a:cubicBezTo>
                  <a:close/>
                  <a:moveTo>
                    <a:pt x="16906" y="47999"/>
                  </a:moveTo>
                  <a:cubicBezTo>
                    <a:pt x="16966" y="48514"/>
                    <a:pt x="17032" y="49055"/>
                    <a:pt x="17092" y="49601"/>
                  </a:cubicBezTo>
                  <a:cubicBezTo>
                    <a:pt x="17300" y="51394"/>
                    <a:pt x="17517" y="53243"/>
                    <a:pt x="17643" y="54523"/>
                  </a:cubicBezTo>
                  <a:cubicBezTo>
                    <a:pt x="17305" y="55017"/>
                    <a:pt x="16971" y="55624"/>
                    <a:pt x="16713" y="56209"/>
                  </a:cubicBezTo>
                  <a:cubicBezTo>
                    <a:pt x="16612" y="55274"/>
                    <a:pt x="16461" y="54229"/>
                    <a:pt x="16314" y="53208"/>
                  </a:cubicBezTo>
                  <a:cubicBezTo>
                    <a:pt x="16143" y="52031"/>
                    <a:pt x="15981" y="50920"/>
                    <a:pt x="15900" y="49985"/>
                  </a:cubicBezTo>
                  <a:cubicBezTo>
                    <a:pt x="16062" y="49440"/>
                    <a:pt x="16379" y="48894"/>
                    <a:pt x="16693" y="48374"/>
                  </a:cubicBezTo>
                  <a:cubicBezTo>
                    <a:pt x="16764" y="48248"/>
                    <a:pt x="16834" y="48120"/>
                    <a:pt x="16906" y="47999"/>
                  </a:cubicBezTo>
                  <a:close/>
                  <a:moveTo>
                    <a:pt x="24554" y="53891"/>
                  </a:moveTo>
                  <a:lnTo>
                    <a:pt x="24554" y="53891"/>
                  </a:lnTo>
                  <a:cubicBezTo>
                    <a:pt x="24428" y="54173"/>
                    <a:pt x="24312" y="54456"/>
                    <a:pt x="24200" y="54735"/>
                  </a:cubicBezTo>
                  <a:cubicBezTo>
                    <a:pt x="24025" y="55183"/>
                    <a:pt x="23837" y="55649"/>
                    <a:pt x="23605" y="56073"/>
                  </a:cubicBezTo>
                  <a:cubicBezTo>
                    <a:pt x="20432" y="56573"/>
                    <a:pt x="17804" y="56851"/>
                    <a:pt x="16885" y="56927"/>
                  </a:cubicBezTo>
                  <a:cubicBezTo>
                    <a:pt x="17137" y="56240"/>
                    <a:pt x="17552" y="55432"/>
                    <a:pt x="17967" y="54815"/>
                  </a:cubicBezTo>
                  <a:cubicBezTo>
                    <a:pt x="19340" y="54754"/>
                    <a:pt x="20684" y="54516"/>
                    <a:pt x="21983" y="54290"/>
                  </a:cubicBezTo>
                  <a:cubicBezTo>
                    <a:pt x="22867" y="54133"/>
                    <a:pt x="23706" y="53987"/>
                    <a:pt x="24554" y="53891"/>
                  </a:cubicBezTo>
                  <a:close/>
                  <a:moveTo>
                    <a:pt x="17986" y="0"/>
                  </a:moveTo>
                  <a:cubicBezTo>
                    <a:pt x="16480" y="0"/>
                    <a:pt x="14871" y="188"/>
                    <a:pt x="13116" y="553"/>
                  </a:cubicBezTo>
                  <a:cubicBezTo>
                    <a:pt x="13112" y="553"/>
                    <a:pt x="13112" y="558"/>
                    <a:pt x="13106" y="558"/>
                  </a:cubicBezTo>
                  <a:lnTo>
                    <a:pt x="13101" y="558"/>
                  </a:lnTo>
                  <a:cubicBezTo>
                    <a:pt x="11499" y="1003"/>
                    <a:pt x="10363" y="1539"/>
                    <a:pt x="9190" y="2402"/>
                  </a:cubicBezTo>
                  <a:cubicBezTo>
                    <a:pt x="7140" y="3115"/>
                    <a:pt x="5012" y="5100"/>
                    <a:pt x="3582" y="6536"/>
                  </a:cubicBezTo>
                  <a:cubicBezTo>
                    <a:pt x="2017" y="8106"/>
                    <a:pt x="1360" y="9910"/>
                    <a:pt x="809" y="12310"/>
                  </a:cubicBezTo>
                  <a:cubicBezTo>
                    <a:pt x="0" y="15817"/>
                    <a:pt x="455" y="19565"/>
                    <a:pt x="2026" y="22334"/>
                  </a:cubicBezTo>
                  <a:cubicBezTo>
                    <a:pt x="4128" y="26047"/>
                    <a:pt x="8852" y="29432"/>
                    <a:pt x="12788" y="30044"/>
                  </a:cubicBezTo>
                  <a:lnTo>
                    <a:pt x="12863" y="30053"/>
                  </a:lnTo>
                  <a:cubicBezTo>
                    <a:pt x="13061" y="30084"/>
                    <a:pt x="13257" y="30114"/>
                    <a:pt x="13450" y="30144"/>
                  </a:cubicBezTo>
                  <a:cubicBezTo>
                    <a:pt x="13268" y="31463"/>
                    <a:pt x="13480" y="33019"/>
                    <a:pt x="13677" y="34409"/>
                  </a:cubicBezTo>
                  <a:cubicBezTo>
                    <a:pt x="13753" y="34950"/>
                    <a:pt x="13823" y="35460"/>
                    <a:pt x="13874" y="35940"/>
                  </a:cubicBezTo>
                  <a:cubicBezTo>
                    <a:pt x="13914" y="36400"/>
                    <a:pt x="13949" y="36874"/>
                    <a:pt x="13980" y="37339"/>
                  </a:cubicBezTo>
                  <a:cubicBezTo>
                    <a:pt x="14051" y="38380"/>
                    <a:pt x="14127" y="39457"/>
                    <a:pt x="14348" y="40467"/>
                  </a:cubicBezTo>
                  <a:cubicBezTo>
                    <a:pt x="12833" y="40674"/>
                    <a:pt x="11520" y="40896"/>
                    <a:pt x="10388" y="41138"/>
                  </a:cubicBezTo>
                  <a:cubicBezTo>
                    <a:pt x="10342" y="41148"/>
                    <a:pt x="10302" y="41178"/>
                    <a:pt x="10272" y="41215"/>
                  </a:cubicBezTo>
                  <a:cubicBezTo>
                    <a:pt x="10246" y="41204"/>
                    <a:pt x="10218" y="41199"/>
                    <a:pt x="10191" y="41199"/>
                  </a:cubicBezTo>
                  <a:cubicBezTo>
                    <a:pt x="10114" y="41199"/>
                    <a:pt x="10040" y="41240"/>
                    <a:pt x="9999" y="41311"/>
                  </a:cubicBezTo>
                  <a:cubicBezTo>
                    <a:pt x="9797" y="41700"/>
                    <a:pt x="9600" y="42013"/>
                    <a:pt x="9407" y="42321"/>
                  </a:cubicBezTo>
                  <a:cubicBezTo>
                    <a:pt x="9050" y="42887"/>
                    <a:pt x="8740" y="43382"/>
                    <a:pt x="8528" y="44160"/>
                  </a:cubicBezTo>
                  <a:cubicBezTo>
                    <a:pt x="8509" y="44230"/>
                    <a:pt x="8528" y="44296"/>
                    <a:pt x="8569" y="44347"/>
                  </a:cubicBezTo>
                  <a:cubicBezTo>
                    <a:pt x="8574" y="45513"/>
                    <a:pt x="8812" y="46908"/>
                    <a:pt x="9050" y="48257"/>
                  </a:cubicBezTo>
                  <a:cubicBezTo>
                    <a:pt x="9185" y="49030"/>
                    <a:pt x="9311" y="49763"/>
                    <a:pt x="9383" y="50389"/>
                  </a:cubicBezTo>
                  <a:cubicBezTo>
                    <a:pt x="9383" y="50389"/>
                    <a:pt x="9383" y="50394"/>
                    <a:pt x="9388" y="50400"/>
                  </a:cubicBezTo>
                  <a:cubicBezTo>
                    <a:pt x="9383" y="50410"/>
                    <a:pt x="9383" y="50414"/>
                    <a:pt x="9383" y="50424"/>
                  </a:cubicBezTo>
                  <a:cubicBezTo>
                    <a:pt x="9383" y="50485"/>
                    <a:pt x="9407" y="50541"/>
                    <a:pt x="9449" y="50576"/>
                  </a:cubicBezTo>
                  <a:cubicBezTo>
                    <a:pt x="9458" y="50631"/>
                    <a:pt x="9493" y="50678"/>
                    <a:pt x="9544" y="50713"/>
                  </a:cubicBezTo>
                  <a:cubicBezTo>
                    <a:pt x="9579" y="50733"/>
                    <a:pt x="9619" y="50743"/>
                    <a:pt x="9656" y="50743"/>
                  </a:cubicBezTo>
                  <a:cubicBezTo>
                    <a:pt x="9731" y="50743"/>
                    <a:pt x="9801" y="50703"/>
                    <a:pt x="9843" y="50636"/>
                  </a:cubicBezTo>
                  <a:lnTo>
                    <a:pt x="9843" y="50631"/>
                  </a:lnTo>
                  <a:cubicBezTo>
                    <a:pt x="10838" y="50612"/>
                    <a:pt x="11792" y="50454"/>
                    <a:pt x="12718" y="50303"/>
                  </a:cubicBezTo>
                  <a:cubicBezTo>
                    <a:pt x="13662" y="50146"/>
                    <a:pt x="14556" y="50000"/>
                    <a:pt x="15470" y="49985"/>
                  </a:cubicBezTo>
                  <a:lnTo>
                    <a:pt x="15470" y="50025"/>
                  </a:lnTo>
                  <a:cubicBezTo>
                    <a:pt x="15556" y="50970"/>
                    <a:pt x="15719" y="52087"/>
                    <a:pt x="15890" y="53269"/>
                  </a:cubicBezTo>
                  <a:cubicBezTo>
                    <a:pt x="16087" y="54644"/>
                    <a:pt x="16289" y="56069"/>
                    <a:pt x="16365" y="57179"/>
                  </a:cubicBezTo>
                  <a:lnTo>
                    <a:pt x="16365" y="57184"/>
                  </a:lnTo>
                  <a:cubicBezTo>
                    <a:pt x="16365" y="57200"/>
                    <a:pt x="16370" y="57210"/>
                    <a:pt x="16375" y="57225"/>
                  </a:cubicBezTo>
                  <a:cubicBezTo>
                    <a:pt x="16379" y="57240"/>
                    <a:pt x="16379" y="57251"/>
                    <a:pt x="16390" y="57265"/>
                  </a:cubicBezTo>
                  <a:cubicBezTo>
                    <a:pt x="16395" y="57275"/>
                    <a:pt x="16400" y="57281"/>
                    <a:pt x="16410" y="57291"/>
                  </a:cubicBezTo>
                  <a:cubicBezTo>
                    <a:pt x="16416" y="57305"/>
                    <a:pt x="16426" y="57321"/>
                    <a:pt x="16435" y="57331"/>
                  </a:cubicBezTo>
                  <a:cubicBezTo>
                    <a:pt x="16446" y="57336"/>
                    <a:pt x="16456" y="57342"/>
                    <a:pt x="16466" y="57347"/>
                  </a:cubicBezTo>
                  <a:cubicBezTo>
                    <a:pt x="16481" y="57356"/>
                    <a:pt x="16491" y="57366"/>
                    <a:pt x="16512" y="57372"/>
                  </a:cubicBezTo>
                  <a:lnTo>
                    <a:pt x="16516" y="57377"/>
                  </a:lnTo>
                  <a:cubicBezTo>
                    <a:pt x="16537" y="57382"/>
                    <a:pt x="16556" y="57382"/>
                    <a:pt x="16582" y="57382"/>
                  </a:cubicBezTo>
                  <a:lnTo>
                    <a:pt x="16587" y="57382"/>
                  </a:lnTo>
                  <a:cubicBezTo>
                    <a:pt x="16955" y="57366"/>
                    <a:pt x="19993" y="57083"/>
                    <a:pt x="23761" y="56487"/>
                  </a:cubicBezTo>
                  <a:cubicBezTo>
                    <a:pt x="23797" y="56482"/>
                    <a:pt x="23827" y="56472"/>
                    <a:pt x="23857" y="56452"/>
                  </a:cubicBezTo>
                  <a:lnTo>
                    <a:pt x="23862" y="56447"/>
                  </a:lnTo>
                  <a:cubicBezTo>
                    <a:pt x="23883" y="56437"/>
                    <a:pt x="23897" y="56421"/>
                    <a:pt x="23908" y="56407"/>
                  </a:cubicBezTo>
                  <a:cubicBezTo>
                    <a:pt x="23913" y="56402"/>
                    <a:pt x="23918" y="56391"/>
                    <a:pt x="23923" y="56386"/>
                  </a:cubicBezTo>
                  <a:cubicBezTo>
                    <a:pt x="23928" y="56386"/>
                    <a:pt x="23928" y="56381"/>
                    <a:pt x="23928" y="56381"/>
                  </a:cubicBezTo>
                  <a:cubicBezTo>
                    <a:pt x="24200" y="55906"/>
                    <a:pt x="24403" y="55391"/>
                    <a:pt x="24601" y="54891"/>
                  </a:cubicBezTo>
                  <a:cubicBezTo>
                    <a:pt x="24746" y="54532"/>
                    <a:pt x="24893" y="54153"/>
                    <a:pt x="25070" y="53800"/>
                  </a:cubicBezTo>
                  <a:cubicBezTo>
                    <a:pt x="25116" y="53704"/>
                    <a:pt x="25086" y="53593"/>
                    <a:pt x="24999" y="53537"/>
                  </a:cubicBezTo>
                  <a:cubicBezTo>
                    <a:pt x="24999" y="52536"/>
                    <a:pt x="24939" y="51061"/>
                    <a:pt x="24843" y="49349"/>
                  </a:cubicBezTo>
                  <a:cubicBezTo>
                    <a:pt x="25499" y="49132"/>
                    <a:pt x="26242" y="49030"/>
                    <a:pt x="26954" y="48929"/>
                  </a:cubicBezTo>
                  <a:cubicBezTo>
                    <a:pt x="27560" y="48848"/>
                    <a:pt x="28182" y="48763"/>
                    <a:pt x="28768" y="48600"/>
                  </a:cubicBezTo>
                  <a:cubicBezTo>
                    <a:pt x="28784" y="48605"/>
                    <a:pt x="28798" y="48611"/>
                    <a:pt x="28814" y="48611"/>
                  </a:cubicBezTo>
                  <a:cubicBezTo>
                    <a:pt x="28869" y="48611"/>
                    <a:pt x="28920" y="48586"/>
                    <a:pt x="28960" y="48551"/>
                  </a:cubicBezTo>
                  <a:cubicBezTo>
                    <a:pt x="28971" y="48545"/>
                    <a:pt x="28985" y="48545"/>
                    <a:pt x="29001" y="48540"/>
                  </a:cubicBezTo>
                  <a:cubicBezTo>
                    <a:pt x="29111" y="48505"/>
                    <a:pt x="29178" y="48383"/>
                    <a:pt x="29142" y="48267"/>
                  </a:cubicBezTo>
                  <a:cubicBezTo>
                    <a:pt x="29137" y="48252"/>
                    <a:pt x="29122" y="48232"/>
                    <a:pt x="29111" y="48217"/>
                  </a:cubicBezTo>
                  <a:cubicBezTo>
                    <a:pt x="29414" y="47413"/>
                    <a:pt x="29864" y="46600"/>
                    <a:pt x="30421" y="45837"/>
                  </a:cubicBezTo>
                  <a:cubicBezTo>
                    <a:pt x="30466" y="45776"/>
                    <a:pt x="30470" y="45706"/>
                    <a:pt x="30445" y="45641"/>
                  </a:cubicBezTo>
                  <a:cubicBezTo>
                    <a:pt x="30451" y="45630"/>
                    <a:pt x="30451" y="45625"/>
                    <a:pt x="30456" y="45620"/>
                  </a:cubicBezTo>
                  <a:cubicBezTo>
                    <a:pt x="30461" y="45599"/>
                    <a:pt x="30461" y="45585"/>
                    <a:pt x="30461" y="45559"/>
                  </a:cubicBezTo>
                  <a:lnTo>
                    <a:pt x="30461" y="45544"/>
                  </a:lnTo>
                  <a:cubicBezTo>
                    <a:pt x="30426" y="45140"/>
                    <a:pt x="30395" y="44685"/>
                    <a:pt x="30365" y="44200"/>
                  </a:cubicBezTo>
                  <a:cubicBezTo>
                    <a:pt x="30258" y="42563"/>
                    <a:pt x="30122" y="40527"/>
                    <a:pt x="29677" y="39138"/>
                  </a:cubicBezTo>
                  <a:cubicBezTo>
                    <a:pt x="29649" y="39044"/>
                    <a:pt x="29564" y="38986"/>
                    <a:pt x="29471" y="38986"/>
                  </a:cubicBezTo>
                  <a:cubicBezTo>
                    <a:pt x="29449" y="38986"/>
                    <a:pt x="29427" y="38989"/>
                    <a:pt x="29405" y="38996"/>
                  </a:cubicBezTo>
                  <a:cubicBezTo>
                    <a:pt x="29374" y="39007"/>
                    <a:pt x="29344" y="39026"/>
                    <a:pt x="29323" y="39047"/>
                  </a:cubicBezTo>
                  <a:cubicBezTo>
                    <a:pt x="28036" y="39168"/>
                    <a:pt x="26585" y="39284"/>
                    <a:pt x="25044" y="39406"/>
                  </a:cubicBezTo>
                  <a:lnTo>
                    <a:pt x="24019" y="39492"/>
                  </a:lnTo>
                  <a:cubicBezTo>
                    <a:pt x="23837" y="37491"/>
                    <a:pt x="23701" y="35707"/>
                    <a:pt x="23600" y="34055"/>
                  </a:cubicBezTo>
                  <a:cubicBezTo>
                    <a:pt x="23529" y="32883"/>
                    <a:pt x="23363" y="31706"/>
                    <a:pt x="23200" y="30569"/>
                  </a:cubicBezTo>
                  <a:cubicBezTo>
                    <a:pt x="23130" y="30104"/>
                    <a:pt x="23069" y="29640"/>
                    <a:pt x="23008" y="29174"/>
                  </a:cubicBezTo>
                  <a:cubicBezTo>
                    <a:pt x="23069" y="29144"/>
                    <a:pt x="23135" y="29113"/>
                    <a:pt x="23200" y="29078"/>
                  </a:cubicBezTo>
                  <a:lnTo>
                    <a:pt x="23342" y="29008"/>
                  </a:lnTo>
                  <a:cubicBezTo>
                    <a:pt x="24079" y="28639"/>
                    <a:pt x="26338" y="27507"/>
                    <a:pt x="27334" y="25755"/>
                  </a:cubicBezTo>
                  <a:lnTo>
                    <a:pt x="27334" y="25749"/>
                  </a:lnTo>
                  <a:cubicBezTo>
                    <a:pt x="30380" y="23414"/>
                    <a:pt x="33275" y="19322"/>
                    <a:pt x="33567" y="15584"/>
                  </a:cubicBezTo>
                  <a:cubicBezTo>
                    <a:pt x="33886" y="11436"/>
                    <a:pt x="32037" y="7192"/>
                    <a:pt x="28616" y="4221"/>
                  </a:cubicBezTo>
                  <a:cubicBezTo>
                    <a:pt x="25299" y="1345"/>
                    <a:pt x="22016" y="0"/>
                    <a:pt x="17986"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27"/>
            <p:cNvSpPr/>
            <p:nvPr/>
          </p:nvSpPr>
          <p:spPr>
            <a:xfrm>
              <a:off x="7645882" y="2052290"/>
              <a:ext cx="121430" cy="79498"/>
            </a:xfrm>
            <a:custGeom>
              <a:avLst/>
              <a:gdLst/>
              <a:ahLst/>
              <a:cxnLst/>
              <a:rect l="l" t="t" r="r" b="b"/>
              <a:pathLst>
                <a:path w="3336" h="2184" extrusionOk="0">
                  <a:moveTo>
                    <a:pt x="3335" y="1"/>
                  </a:moveTo>
                  <a:lnTo>
                    <a:pt x="3335" y="1"/>
                  </a:lnTo>
                  <a:cubicBezTo>
                    <a:pt x="3104" y="138"/>
                    <a:pt x="2876" y="269"/>
                    <a:pt x="2654" y="385"/>
                  </a:cubicBezTo>
                  <a:cubicBezTo>
                    <a:pt x="1810" y="814"/>
                    <a:pt x="915" y="1159"/>
                    <a:pt x="1" y="1406"/>
                  </a:cubicBezTo>
                  <a:cubicBezTo>
                    <a:pt x="26" y="1654"/>
                    <a:pt x="57" y="1911"/>
                    <a:pt x="87" y="2183"/>
                  </a:cubicBezTo>
                  <a:cubicBezTo>
                    <a:pt x="103" y="2179"/>
                    <a:pt x="122" y="2169"/>
                    <a:pt x="138" y="2159"/>
                  </a:cubicBezTo>
                  <a:lnTo>
                    <a:pt x="289" y="2088"/>
                  </a:lnTo>
                  <a:cubicBezTo>
                    <a:pt x="845" y="1810"/>
                    <a:pt x="2285" y="1082"/>
                    <a:pt x="3335"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27"/>
            <p:cNvSpPr/>
            <p:nvPr/>
          </p:nvSpPr>
          <p:spPr>
            <a:xfrm>
              <a:off x="6829956" y="1218711"/>
              <a:ext cx="526526" cy="949494"/>
            </a:xfrm>
            <a:custGeom>
              <a:avLst/>
              <a:gdLst/>
              <a:ahLst/>
              <a:cxnLst/>
              <a:rect l="l" t="t" r="r" b="b"/>
              <a:pathLst>
                <a:path w="14465" h="26085" extrusionOk="0">
                  <a:moveTo>
                    <a:pt x="7245" y="0"/>
                  </a:moveTo>
                  <a:lnTo>
                    <a:pt x="7245" y="0"/>
                  </a:lnTo>
                  <a:cubicBezTo>
                    <a:pt x="5588" y="1052"/>
                    <a:pt x="4051" y="2598"/>
                    <a:pt x="3445" y="3204"/>
                  </a:cubicBezTo>
                  <a:cubicBezTo>
                    <a:pt x="1950" y="4704"/>
                    <a:pt x="1318" y="6447"/>
                    <a:pt x="784" y="8771"/>
                  </a:cubicBezTo>
                  <a:cubicBezTo>
                    <a:pt x="0" y="12177"/>
                    <a:pt x="434" y="15808"/>
                    <a:pt x="1955" y="18487"/>
                  </a:cubicBezTo>
                  <a:cubicBezTo>
                    <a:pt x="4002" y="22099"/>
                    <a:pt x="8589" y="25394"/>
                    <a:pt x="12408" y="25984"/>
                  </a:cubicBezTo>
                  <a:lnTo>
                    <a:pt x="12485" y="25994"/>
                  </a:lnTo>
                  <a:cubicBezTo>
                    <a:pt x="12686" y="26024"/>
                    <a:pt x="12889" y="26054"/>
                    <a:pt x="13085" y="26085"/>
                  </a:cubicBezTo>
                  <a:cubicBezTo>
                    <a:pt x="13096" y="26070"/>
                    <a:pt x="13106" y="26061"/>
                    <a:pt x="13121" y="26050"/>
                  </a:cubicBezTo>
                  <a:cubicBezTo>
                    <a:pt x="13131" y="25954"/>
                    <a:pt x="13201" y="25883"/>
                    <a:pt x="13292" y="25868"/>
                  </a:cubicBezTo>
                  <a:cubicBezTo>
                    <a:pt x="13455" y="25691"/>
                    <a:pt x="13631" y="25489"/>
                    <a:pt x="13803" y="25292"/>
                  </a:cubicBezTo>
                  <a:cubicBezTo>
                    <a:pt x="14036" y="25019"/>
                    <a:pt x="14262" y="24757"/>
                    <a:pt x="14465" y="24550"/>
                  </a:cubicBezTo>
                  <a:cubicBezTo>
                    <a:pt x="14283" y="24519"/>
                    <a:pt x="14096" y="24494"/>
                    <a:pt x="13894" y="24464"/>
                  </a:cubicBezTo>
                  <a:cubicBezTo>
                    <a:pt x="10074" y="23867"/>
                    <a:pt x="6341" y="21108"/>
                    <a:pt x="4158" y="17254"/>
                  </a:cubicBezTo>
                  <a:cubicBezTo>
                    <a:pt x="2587" y="14475"/>
                    <a:pt x="2132" y="10731"/>
                    <a:pt x="2946" y="7225"/>
                  </a:cubicBezTo>
                  <a:cubicBezTo>
                    <a:pt x="3501" y="4825"/>
                    <a:pt x="4158" y="3022"/>
                    <a:pt x="5714" y="1455"/>
                  </a:cubicBezTo>
                  <a:cubicBezTo>
                    <a:pt x="6119" y="1046"/>
                    <a:pt x="6649" y="530"/>
                    <a:pt x="724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27"/>
            <p:cNvSpPr/>
            <p:nvPr/>
          </p:nvSpPr>
          <p:spPr>
            <a:xfrm>
              <a:off x="7311373" y="2120175"/>
              <a:ext cx="88889" cy="436982"/>
            </a:xfrm>
            <a:custGeom>
              <a:avLst/>
              <a:gdLst/>
              <a:ahLst/>
              <a:cxnLst/>
              <a:rect l="l" t="t" r="r" b="b"/>
              <a:pathLst>
                <a:path w="2442" h="12005" extrusionOk="0">
                  <a:moveTo>
                    <a:pt x="1628" y="1"/>
                  </a:moveTo>
                  <a:cubicBezTo>
                    <a:pt x="1416" y="213"/>
                    <a:pt x="1158" y="511"/>
                    <a:pt x="901" y="803"/>
                  </a:cubicBezTo>
                  <a:cubicBezTo>
                    <a:pt x="677" y="1067"/>
                    <a:pt x="451" y="1330"/>
                    <a:pt x="243" y="1547"/>
                  </a:cubicBezTo>
                  <a:cubicBezTo>
                    <a:pt x="1" y="2850"/>
                    <a:pt x="229" y="4492"/>
                    <a:pt x="435" y="5947"/>
                  </a:cubicBezTo>
                  <a:cubicBezTo>
                    <a:pt x="511" y="6493"/>
                    <a:pt x="582" y="7008"/>
                    <a:pt x="633" y="7498"/>
                  </a:cubicBezTo>
                  <a:cubicBezTo>
                    <a:pt x="677" y="7957"/>
                    <a:pt x="708" y="8443"/>
                    <a:pt x="738" y="8908"/>
                  </a:cubicBezTo>
                  <a:cubicBezTo>
                    <a:pt x="810" y="9949"/>
                    <a:pt x="885" y="11019"/>
                    <a:pt x="1108" y="12005"/>
                  </a:cubicBezTo>
                  <a:cubicBezTo>
                    <a:pt x="1537" y="11949"/>
                    <a:pt x="1981" y="11893"/>
                    <a:pt x="2442" y="11838"/>
                  </a:cubicBezTo>
                  <a:cubicBezTo>
                    <a:pt x="2108" y="8216"/>
                    <a:pt x="1866" y="4932"/>
                    <a:pt x="1708" y="1804"/>
                  </a:cubicBezTo>
                  <a:cubicBezTo>
                    <a:pt x="1678" y="1204"/>
                    <a:pt x="1654" y="597"/>
                    <a:pt x="1628"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27"/>
            <p:cNvSpPr/>
            <p:nvPr/>
          </p:nvSpPr>
          <p:spPr>
            <a:xfrm>
              <a:off x="7140005" y="2605850"/>
              <a:ext cx="87214" cy="299244"/>
            </a:xfrm>
            <a:custGeom>
              <a:avLst/>
              <a:gdLst/>
              <a:ahLst/>
              <a:cxnLst/>
              <a:rect l="l" t="t" r="r" b="b"/>
              <a:pathLst>
                <a:path w="2396" h="8221" extrusionOk="0">
                  <a:moveTo>
                    <a:pt x="1293" y="1"/>
                  </a:moveTo>
                  <a:cubicBezTo>
                    <a:pt x="1127" y="304"/>
                    <a:pt x="960" y="567"/>
                    <a:pt x="814" y="805"/>
                  </a:cubicBezTo>
                  <a:cubicBezTo>
                    <a:pt x="505" y="1294"/>
                    <a:pt x="232" y="1724"/>
                    <a:pt x="41" y="2330"/>
                  </a:cubicBezTo>
                  <a:cubicBezTo>
                    <a:pt x="0" y="3507"/>
                    <a:pt x="262" y="4998"/>
                    <a:pt x="511" y="6437"/>
                  </a:cubicBezTo>
                  <a:cubicBezTo>
                    <a:pt x="621" y="7073"/>
                    <a:pt x="728" y="7675"/>
                    <a:pt x="798" y="8221"/>
                  </a:cubicBezTo>
                  <a:cubicBezTo>
                    <a:pt x="1051" y="7862"/>
                    <a:pt x="1329" y="7534"/>
                    <a:pt x="1602" y="7211"/>
                  </a:cubicBezTo>
                  <a:cubicBezTo>
                    <a:pt x="1869" y="6892"/>
                    <a:pt x="2142" y="6564"/>
                    <a:pt x="2395" y="6205"/>
                  </a:cubicBezTo>
                  <a:cubicBezTo>
                    <a:pt x="1905" y="5109"/>
                    <a:pt x="1724" y="3456"/>
                    <a:pt x="1556" y="1981"/>
                  </a:cubicBezTo>
                  <a:cubicBezTo>
                    <a:pt x="1481" y="1248"/>
                    <a:pt x="1400" y="546"/>
                    <a:pt x="129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7"/>
            <p:cNvSpPr/>
            <p:nvPr/>
          </p:nvSpPr>
          <p:spPr>
            <a:xfrm>
              <a:off x="7182628" y="2835019"/>
              <a:ext cx="227573" cy="78369"/>
            </a:xfrm>
            <a:custGeom>
              <a:avLst/>
              <a:gdLst/>
              <a:ahLst/>
              <a:cxnLst/>
              <a:rect l="l" t="t" r="r" b="b"/>
              <a:pathLst>
                <a:path w="6252" h="2153" extrusionOk="0">
                  <a:moveTo>
                    <a:pt x="6252" y="0"/>
                  </a:moveTo>
                  <a:cubicBezTo>
                    <a:pt x="5377" y="101"/>
                    <a:pt x="4554" y="171"/>
                    <a:pt x="3775" y="227"/>
                  </a:cubicBezTo>
                  <a:cubicBezTo>
                    <a:pt x="2997" y="278"/>
                    <a:pt x="2255" y="303"/>
                    <a:pt x="1553" y="303"/>
                  </a:cubicBezTo>
                  <a:lnTo>
                    <a:pt x="1537" y="303"/>
                  </a:lnTo>
                  <a:cubicBezTo>
                    <a:pt x="1517" y="303"/>
                    <a:pt x="1502" y="299"/>
                    <a:pt x="1481" y="292"/>
                  </a:cubicBezTo>
                  <a:cubicBezTo>
                    <a:pt x="1244" y="611"/>
                    <a:pt x="1001" y="905"/>
                    <a:pt x="759" y="1192"/>
                  </a:cubicBezTo>
                  <a:cubicBezTo>
                    <a:pt x="492" y="1511"/>
                    <a:pt x="234" y="1824"/>
                    <a:pt x="1" y="2153"/>
                  </a:cubicBezTo>
                  <a:cubicBezTo>
                    <a:pt x="861" y="2106"/>
                    <a:pt x="1698" y="1971"/>
                    <a:pt x="2512" y="1834"/>
                  </a:cubicBezTo>
                  <a:cubicBezTo>
                    <a:pt x="3472" y="1677"/>
                    <a:pt x="4463" y="1516"/>
                    <a:pt x="5457" y="1511"/>
                  </a:cubicBezTo>
                  <a:cubicBezTo>
                    <a:pt x="5645" y="1026"/>
                    <a:pt x="5918" y="560"/>
                    <a:pt x="6185" y="111"/>
                  </a:cubicBezTo>
                  <a:cubicBezTo>
                    <a:pt x="6205" y="71"/>
                    <a:pt x="6231" y="40"/>
                    <a:pt x="625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27"/>
            <p:cNvSpPr/>
            <p:nvPr/>
          </p:nvSpPr>
          <p:spPr>
            <a:xfrm>
              <a:off x="7392506" y="2833527"/>
              <a:ext cx="63445" cy="298880"/>
            </a:xfrm>
            <a:custGeom>
              <a:avLst/>
              <a:gdLst/>
              <a:ahLst/>
              <a:cxnLst/>
              <a:rect l="l" t="t" r="r" b="b"/>
              <a:pathLst>
                <a:path w="1743" h="8211" extrusionOk="0">
                  <a:moveTo>
                    <a:pt x="1006" y="0"/>
                  </a:moveTo>
                  <a:cubicBezTo>
                    <a:pt x="934" y="121"/>
                    <a:pt x="864" y="249"/>
                    <a:pt x="793" y="375"/>
                  </a:cubicBezTo>
                  <a:cubicBezTo>
                    <a:pt x="479" y="895"/>
                    <a:pt x="162" y="1441"/>
                    <a:pt x="0" y="1986"/>
                  </a:cubicBezTo>
                  <a:cubicBezTo>
                    <a:pt x="81" y="2921"/>
                    <a:pt x="243" y="4032"/>
                    <a:pt x="414" y="5209"/>
                  </a:cubicBezTo>
                  <a:cubicBezTo>
                    <a:pt x="561" y="6230"/>
                    <a:pt x="712" y="7275"/>
                    <a:pt x="813" y="8210"/>
                  </a:cubicBezTo>
                  <a:cubicBezTo>
                    <a:pt x="1071" y="7625"/>
                    <a:pt x="1405" y="7018"/>
                    <a:pt x="1743" y="6524"/>
                  </a:cubicBezTo>
                  <a:cubicBezTo>
                    <a:pt x="1617" y="5244"/>
                    <a:pt x="1400" y="3395"/>
                    <a:pt x="1192" y="1602"/>
                  </a:cubicBezTo>
                  <a:cubicBezTo>
                    <a:pt x="1132" y="1056"/>
                    <a:pt x="1066" y="515"/>
                    <a:pt x="1006"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27"/>
            <p:cNvSpPr/>
            <p:nvPr/>
          </p:nvSpPr>
          <p:spPr>
            <a:xfrm>
              <a:off x="7428360" y="3047955"/>
              <a:ext cx="279188" cy="110583"/>
            </a:xfrm>
            <a:custGeom>
              <a:avLst/>
              <a:gdLst/>
              <a:ahLst/>
              <a:cxnLst/>
              <a:rect l="l" t="t" r="r" b="b"/>
              <a:pathLst>
                <a:path w="7670" h="3038" extrusionOk="0">
                  <a:moveTo>
                    <a:pt x="7669" y="1"/>
                  </a:moveTo>
                  <a:cubicBezTo>
                    <a:pt x="6821" y="97"/>
                    <a:pt x="5982" y="243"/>
                    <a:pt x="5098" y="400"/>
                  </a:cubicBezTo>
                  <a:cubicBezTo>
                    <a:pt x="3799" y="626"/>
                    <a:pt x="2455" y="864"/>
                    <a:pt x="1082" y="925"/>
                  </a:cubicBezTo>
                  <a:cubicBezTo>
                    <a:pt x="667" y="1542"/>
                    <a:pt x="252" y="2350"/>
                    <a:pt x="0" y="3037"/>
                  </a:cubicBezTo>
                  <a:cubicBezTo>
                    <a:pt x="919" y="2961"/>
                    <a:pt x="3547" y="2683"/>
                    <a:pt x="6720" y="2183"/>
                  </a:cubicBezTo>
                  <a:cubicBezTo>
                    <a:pt x="6952" y="1759"/>
                    <a:pt x="7140" y="1293"/>
                    <a:pt x="7315" y="845"/>
                  </a:cubicBezTo>
                  <a:cubicBezTo>
                    <a:pt x="7427" y="566"/>
                    <a:pt x="7543" y="283"/>
                    <a:pt x="7669"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27"/>
            <p:cNvSpPr/>
            <p:nvPr/>
          </p:nvSpPr>
          <p:spPr>
            <a:xfrm>
              <a:off x="7712092" y="2763822"/>
              <a:ext cx="183784" cy="102648"/>
            </a:xfrm>
            <a:custGeom>
              <a:avLst/>
              <a:gdLst/>
              <a:ahLst/>
              <a:cxnLst/>
              <a:rect l="l" t="t" r="r" b="b"/>
              <a:pathLst>
                <a:path w="5049" h="2820" extrusionOk="0">
                  <a:moveTo>
                    <a:pt x="5048" y="0"/>
                  </a:moveTo>
                  <a:lnTo>
                    <a:pt x="5048" y="0"/>
                  </a:lnTo>
                  <a:cubicBezTo>
                    <a:pt x="4023" y="420"/>
                    <a:pt x="2638" y="527"/>
                    <a:pt x="1395" y="618"/>
                  </a:cubicBezTo>
                  <a:cubicBezTo>
                    <a:pt x="895" y="658"/>
                    <a:pt x="420" y="693"/>
                    <a:pt x="1" y="749"/>
                  </a:cubicBezTo>
                  <a:cubicBezTo>
                    <a:pt x="51" y="1460"/>
                    <a:pt x="96" y="2158"/>
                    <a:pt x="138" y="2820"/>
                  </a:cubicBezTo>
                  <a:cubicBezTo>
                    <a:pt x="804" y="2612"/>
                    <a:pt x="1516" y="2516"/>
                    <a:pt x="2213" y="2421"/>
                  </a:cubicBezTo>
                  <a:cubicBezTo>
                    <a:pt x="2810" y="2339"/>
                    <a:pt x="3421" y="2248"/>
                    <a:pt x="3983" y="2103"/>
                  </a:cubicBezTo>
                  <a:cubicBezTo>
                    <a:pt x="4235" y="1400"/>
                    <a:pt x="4599" y="683"/>
                    <a:pt x="504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27"/>
            <p:cNvSpPr/>
            <p:nvPr/>
          </p:nvSpPr>
          <p:spPr>
            <a:xfrm>
              <a:off x="6923721" y="1102197"/>
              <a:ext cx="1107506" cy="1963489"/>
            </a:xfrm>
            <a:custGeom>
              <a:avLst/>
              <a:gdLst/>
              <a:ahLst/>
              <a:cxnLst/>
              <a:rect l="l" t="t" r="r" b="b"/>
              <a:pathLst>
                <a:path w="30426" h="53942" extrusionOk="0">
                  <a:moveTo>
                    <a:pt x="13552" y="1069"/>
                  </a:moveTo>
                  <a:cubicBezTo>
                    <a:pt x="13644" y="1069"/>
                    <a:pt x="13729" y="1126"/>
                    <a:pt x="13759" y="1215"/>
                  </a:cubicBezTo>
                  <a:cubicBezTo>
                    <a:pt x="13799" y="1332"/>
                    <a:pt x="13733" y="1453"/>
                    <a:pt x="13622" y="1494"/>
                  </a:cubicBezTo>
                  <a:cubicBezTo>
                    <a:pt x="13405" y="1564"/>
                    <a:pt x="13111" y="1655"/>
                    <a:pt x="12929" y="1706"/>
                  </a:cubicBezTo>
                  <a:cubicBezTo>
                    <a:pt x="12915" y="1716"/>
                    <a:pt x="12889" y="1716"/>
                    <a:pt x="12869" y="1716"/>
                  </a:cubicBezTo>
                  <a:cubicBezTo>
                    <a:pt x="12778" y="1716"/>
                    <a:pt x="12692" y="1660"/>
                    <a:pt x="12661" y="1564"/>
                  </a:cubicBezTo>
                  <a:cubicBezTo>
                    <a:pt x="12631" y="1448"/>
                    <a:pt x="12692" y="1332"/>
                    <a:pt x="12808" y="1296"/>
                  </a:cubicBezTo>
                  <a:cubicBezTo>
                    <a:pt x="12985" y="1245"/>
                    <a:pt x="13274" y="1150"/>
                    <a:pt x="13486" y="1079"/>
                  </a:cubicBezTo>
                  <a:cubicBezTo>
                    <a:pt x="13508" y="1073"/>
                    <a:pt x="13530" y="1069"/>
                    <a:pt x="13552" y="1069"/>
                  </a:cubicBezTo>
                  <a:close/>
                  <a:moveTo>
                    <a:pt x="16464" y="1455"/>
                  </a:moveTo>
                  <a:cubicBezTo>
                    <a:pt x="17215" y="1455"/>
                    <a:pt x="17975" y="1583"/>
                    <a:pt x="18497" y="1872"/>
                  </a:cubicBezTo>
                  <a:cubicBezTo>
                    <a:pt x="18603" y="1933"/>
                    <a:pt x="18639" y="2064"/>
                    <a:pt x="18583" y="2166"/>
                  </a:cubicBezTo>
                  <a:cubicBezTo>
                    <a:pt x="18542" y="2236"/>
                    <a:pt x="18467" y="2276"/>
                    <a:pt x="18391" y="2276"/>
                  </a:cubicBezTo>
                  <a:cubicBezTo>
                    <a:pt x="18355" y="2276"/>
                    <a:pt x="18320" y="2266"/>
                    <a:pt x="18290" y="2252"/>
                  </a:cubicBezTo>
                  <a:cubicBezTo>
                    <a:pt x="17840" y="2001"/>
                    <a:pt x="17145" y="1890"/>
                    <a:pt x="16457" y="1890"/>
                  </a:cubicBezTo>
                  <a:cubicBezTo>
                    <a:pt x="15768" y="1890"/>
                    <a:pt x="15086" y="2001"/>
                    <a:pt x="14662" y="2196"/>
                  </a:cubicBezTo>
                  <a:cubicBezTo>
                    <a:pt x="14633" y="2210"/>
                    <a:pt x="14602" y="2216"/>
                    <a:pt x="14571" y="2216"/>
                  </a:cubicBezTo>
                  <a:cubicBezTo>
                    <a:pt x="14491" y="2216"/>
                    <a:pt x="14413" y="2171"/>
                    <a:pt x="14379" y="2094"/>
                  </a:cubicBezTo>
                  <a:cubicBezTo>
                    <a:pt x="14328" y="1984"/>
                    <a:pt x="14375" y="1858"/>
                    <a:pt x="14486" y="1807"/>
                  </a:cubicBezTo>
                  <a:cubicBezTo>
                    <a:pt x="14967" y="1584"/>
                    <a:pt x="15710" y="1455"/>
                    <a:pt x="16464" y="1455"/>
                  </a:cubicBezTo>
                  <a:close/>
                  <a:moveTo>
                    <a:pt x="22945" y="3264"/>
                  </a:moveTo>
                  <a:cubicBezTo>
                    <a:pt x="22994" y="3264"/>
                    <a:pt x="23042" y="3283"/>
                    <a:pt x="23079" y="3313"/>
                  </a:cubicBezTo>
                  <a:cubicBezTo>
                    <a:pt x="23117" y="3308"/>
                    <a:pt x="23153" y="3305"/>
                    <a:pt x="23189" y="3305"/>
                  </a:cubicBezTo>
                  <a:cubicBezTo>
                    <a:pt x="23503" y="3305"/>
                    <a:pt x="23755" y="3498"/>
                    <a:pt x="23872" y="3747"/>
                  </a:cubicBezTo>
                  <a:cubicBezTo>
                    <a:pt x="24040" y="4095"/>
                    <a:pt x="23959" y="4570"/>
                    <a:pt x="23478" y="4798"/>
                  </a:cubicBezTo>
                  <a:cubicBezTo>
                    <a:pt x="23347" y="4864"/>
                    <a:pt x="23210" y="4894"/>
                    <a:pt x="23084" y="4894"/>
                  </a:cubicBezTo>
                  <a:cubicBezTo>
                    <a:pt x="22907" y="4894"/>
                    <a:pt x="22736" y="4833"/>
                    <a:pt x="22594" y="4722"/>
                  </a:cubicBezTo>
                  <a:cubicBezTo>
                    <a:pt x="22331" y="4514"/>
                    <a:pt x="22205" y="4166"/>
                    <a:pt x="22277" y="3852"/>
                  </a:cubicBezTo>
                  <a:cubicBezTo>
                    <a:pt x="22342" y="3560"/>
                    <a:pt x="22564" y="3353"/>
                    <a:pt x="22893" y="3272"/>
                  </a:cubicBezTo>
                  <a:cubicBezTo>
                    <a:pt x="22910" y="3266"/>
                    <a:pt x="22928" y="3264"/>
                    <a:pt x="22945" y="3264"/>
                  </a:cubicBezTo>
                  <a:close/>
                  <a:moveTo>
                    <a:pt x="7863" y="2901"/>
                  </a:moveTo>
                  <a:cubicBezTo>
                    <a:pt x="7946" y="2901"/>
                    <a:pt x="8027" y="2946"/>
                    <a:pt x="8064" y="3024"/>
                  </a:cubicBezTo>
                  <a:cubicBezTo>
                    <a:pt x="8114" y="3136"/>
                    <a:pt x="8069" y="3262"/>
                    <a:pt x="7958" y="3313"/>
                  </a:cubicBezTo>
                  <a:cubicBezTo>
                    <a:pt x="7084" y="3721"/>
                    <a:pt x="6453" y="4565"/>
                    <a:pt x="5892" y="5314"/>
                  </a:cubicBezTo>
                  <a:cubicBezTo>
                    <a:pt x="5852" y="5368"/>
                    <a:pt x="5786" y="5398"/>
                    <a:pt x="5719" y="5398"/>
                  </a:cubicBezTo>
                  <a:cubicBezTo>
                    <a:pt x="5675" y="5398"/>
                    <a:pt x="5628" y="5389"/>
                    <a:pt x="5588" y="5358"/>
                  </a:cubicBezTo>
                  <a:cubicBezTo>
                    <a:pt x="5497" y="5288"/>
                    <a:pt x="5477" y="5151"/>
                    <a:pt x="5548" y="5055"/>
                  </a:cubicBezTo>
                  <a:cubicBezTo>
                    <a:pt x="6104" y="4307"/>
                    <a:pt x="6801" y="3373"/>
                    <a:pt x="7776" y="2919"/>
                  </a:cubicBezTo>
                  <a:cubicBezTo>
                    <a:pt x="7804" y="2907"/>
                    <a:pt x="7833" y="2901"/>
                    <a:pt x="7863" y="2901"/>
                  </a:cubicBezTo>
                  <a:close/>
                  <a:moveTo>
                    <a:pt x="26690" y="8173"/>
                  </a:moveTo>
                  <a:cubicBezTo>
                    <a:pt x="26744" y="8173"/>
                    <a:pt x="26798" y="8193"/>
                    <a:pt x="26843" y="8233"/>
                  </a:cubicBezTo>
                  <a:cubicBezTo>
                    <a:pt x="26950" y="8345"/>
                    <a:pt x="27046" y="8527"/>
                    <a:pt x="27081" y="8703"/>
                  </a:cubicBezTo>
                  <a:cubicBezTo>
                    <a:pt x="27101" y="8824"/>
                    <a:pt x="27025" y="8935"/>
                    <a:pt x="26909" y="8956"/>
                  </a:cubicBezTo>
                  <a:cubicBezTo>
                    <a:pt x="26894" y="8961"/>
                    <a:pt x="26884" y="8961"/>
                    <a:pt x="26869" y="8961"/>
                  </a:cubicBezTo>
                  <a:cubicBezTo>
                    <a:pt x="26768" y="8961"/>
                    <a:pt x="26677" y="8891"/>
                    <a:pt x="26656" y="8789"/>
                  </a:cubicBezTo>
                  <a:cubicBezTo>
                    <a:pt x="26636" y="8683"/>
                    <a:pt x="26581" y="8587"/>
                    <a:pt x="26540" y="8541"/>
                  </a:cubicBezTo>
                  <a:cubicBezTo>
                    <a:pt x="26454" y="8460"/>
                    <a:pt x="26454" y="8324"/>
                    <a:pt x="26535" y="8238"/>
                  </a:cubicBezTo>
                  <a:cubicBezTo>
                    <a:pt x="26579" y="8195"/>
                    <a:pt x="26634" y="8173"/>
                    <a:pt x="26690" y="8173"/>
                  </a:cubicBezTo>
                  <a:close/>
                  <a:moveTo>
                    <a:pt x="2870" y="8950"/>
                  </a:moveTo>
                  <a:cubicBezTo>
                    <a:pt x="2947" y="8950"/>
                    <a:pt x="3021" y="8988"/>
                    <a:pt x="3063" y="9057"/>
                  </a:cubicBezTo>
                  <a:cubicBezTo>
                    <a:pt x="3123" y="9163"/>
                    <a:pt x="3088" y="9294"/>
                    <a:pt x="2981" y="9350"/>
                  </a:cubicBezTo>
                  <a:cubicBezTo>
                    <a:pt x="2683" y="9527"/>
                    <a:pt x="2664" y="9770"/>
                    <a:pt x="2704" y="9941"/>
                  </a:cubicBezTo>
                  <a:cubicBezTo>
                    <a:pt x="2764" y="10218"/>
                    <a:pt x="3007" y="10477"/>
                    <a:pt x="3234" y="10497"/>
                  </a:cubicBezTo>
                  <a:cubicBezTo>
                    <a:pt x="3243" y="10498"/>
                    <a:pt x="3252" y="10499"/>
                    <a:pt x="3261" y="10499"/>
                  </a:cubicBezTo>
                  <a:cubicBezTo>
                    <a:pt x="3448" y="10499"/>
                    <a:pt x="3565" y="10312"/>
                    <a:pt x="3628" y="10153"/>
                  </a:cubicBezTo>
                  <a:cubicBezTo>
                    <a:pt x="3666" y="10074"/>
                    <a:pt x="3746" y="10025"/>
                    <a:pt x="3831" y="10025"/>
                  </a:cubicBezTo>
                  <a:cubicBezTo>
                    <a:pt x="3859" y="10025"/>
                    <a:pt x="3888" y="10031"/>
                    <a:pt x="3916" y="10043"/>
                  </a:cubicBezTo>
                  <a:cubicBezTo>
                    <a:pt x="4022" y="10087"/>
                    <a:pt x="4073" y="10213"/>
                    <a:pt x="4028" y="10320"/>
                  </a:cubicBezTo>
                  <a:cubicBezTo>
                    <a:pt x="3805" y="10850"/>
                    <a:pt x="3446" y="10931"/>
                    <a:pt x="3259" y="10931"/>
                  </a:cubicBezTo>
                  <a:lnTo>
                    <a:pt x="3194" y="10931"/>
                  </a:lnTo>
                  <a:cubicBezTo>
                    <a:pt x="2785" y="10891"/>
                    <a:pt x="2380" y="10497"/>
                    <a:pt x="2279" y="10032"/>
                  </a:cubicBezTo>
                  <a:cubicBezTo>
                    <a:pt x="2188" y="9602"/>
                    <a:pt x="2370" y="9208"/>
                    <a:pt x="2764" y="8975"/>
                  </a:cubicBezTo>
                  <a:cubicBezTo>
                    <a:pt x="2798" y="8958"/>
                    <a:pt x="2834" y="8950"/>
                    <a:pt x="2870" y="8950"/>
                  </a:cubicBezTo>
                  <a:close/>
                  <a:moveTo>
                    <a:pt x="27524" y="12171"/>
                  </a:moveTo>
                  <a:cubicBezTo>
                    <a:pt x="27587" y="12171"/>
                    <a:pt x="27649" y="12198"/>
                    <a:pt x="27692" y="12249"/>
                  </a:cubicBezTo>
                  <a:cubicBezTo>
                    <a:pt x="27697" y="12260"/>
                    <a:pt x="27708" y="12270"/>
                    <a:pt x="27713" y="12280"/>
                  </a:cubicBezTo>
                  <a:cubicBezTo>
                    <a:pt x="27790" y="12260"/>
                    <a:pt x="27864" y="12250"/>
                    <a:pt x="27934" y="12250"/>
                  </a:cubicBezTo>
                  <a:cubicBezTo>
                    <a:pt x="28217" y="12250"/>
                    <a:pt x="28447" y="12398"/>
                    <a:pt x="28597" y="12583"/>
                  </a:cubicBezTo>
                  <a:cubicBezTo>
                    <a:pt x="28935" y="13013"/>
                    <a:pt x="28986" y="13776"/>
                    <a:pt x="28510" y="14231"/>
                  </a:cubicBezTo>
                  <a:cubicBezTo>
                    <a:pt x="28258" y="14473"/>
                    <a:pt x="28021" y="14539"/>
                    <a:pt x="27844" y="14539"/>
                  </a:cubicBezTo>
                  <a:cubicBezTo>
                    <a:pt x="27757" y="14539"/>
                    <a:pt x="27682" y="14523"/>
                    <a:pt x="27627" y="14508"/>
                  </a:cubicBezTo>
                  <a:cubicBezTo>
                    <a:pt x="27293" y="14402"/>
                    <a:pt x="27036" y="14049"/>
                    <a:pt x="26945" y="13589"/>
                  </a:cubicBezTo>
                  <a:cubicBezTo>
                    <a:pt x="26843" y="13048"/>
                    <a:pt x="27015" y="12522"/>
                    <a:pt x="27389" y="12219"/>
                  </a:cubicBezTo>
                  <a:cubicBezTo>
                    <a:pt x="27428" y="12187"/>
                    <a:pt x="27476" y="12171"/>
                    <a:pt x="27524" y="12171"/>
                  </a:cubicBezTo>
                  <a:close/>
                  <a:moveTo>
                    <a:pt x="2813" y="15632"/>
                  </a:moveTo>
                  <a:cubicBezTo>
                    <a:pt x="2876" y="15632"/>
                    <a:pt x="2939" y="15660"/>
                    <a:pt x="2981" y="15711"/>
                  </a:cubicBezTo>
                  <a:cubicBezTo>
                    <a:pt x="3058" y="15802"/>
                    <a:pt x="3047" y="15943"/>
                    <a:pt x="2951" y="16019"/>
                  </a:cubicBezTo>
                  <a:cubicBezTo>
                    <a:pt x="2633" y="16281"/>
                    <a:pt x="2138" y="16777"/>
                    <a:pt x="2431" y="17151"/>
                  </a:cubicBezTo>
                  <a:cubicBezTo>
                    <a:pt x="2601" y="17372"/>
                    <a:pt x="2967" y="17485"/>
                    <a:pt x="3285" y="17485"/>
                  </a:cubicBezTo>
                  <a:cubicBezTo>
                    <a:pt x="3467" y="17485"/>
                    <a:pt x="3634" y="17448"/>
                    <a:pt x="3739" y="17372"/>
                  </a:cubicBezTo>
                  <a:cubicBezTo>
                    <a:pt x="3951" y="17216"/>
                    <a:pt x="3810" y="16913"/>
                    <a:pt x="3653" y="16686"/>
                  </a:cubicBezTo>
                  <a:cubicBezTo>
                    <a:pt x="3583" y="16590"/>
                    <a:pt x="3608" y="16453"/>
                    <a:pt x="3709" y="16388"/>
                  </a:cubicBezTo>
                  <a:cubicBezTo>
                    <a:pt x="3746" y="16362"/>
                    <a:pt x="3789" y="16350"/>
                    <a:pt x="3832" y="16350"/>
                  </a:cubicBezTo>
                  <a:cubicBezTo>
                    <a:pt x="3900" y="16350"/>
                    <a:pt x="3967" y="16381"/>
                    <a:pt x="4007" y="16444"/>
                  </a:cubicBezTo>
                  <a:cubicBezTo>
                    <a:pt x="4532" y="17206"/>
                    <a:pt x="4173" y="17591"/>
                    <a:pt x="3998" y="17722"/>
                  </a:cubicBezTo>
                  <a:cubicBezTo>
                    <a:pt x="3810" y="17857"/>
                    <a:pt x="3557" y="17918"/>
                    <a:pt x="3285" y="17918"/>
                  </a:cubicBezTo>
                  <a:cubicBezTo>
                    <a:pt x="2830" y="17918"/>
                    <a:pt x="2335" y="17736"/>
                    <a:pt x="2088" y="17418"/>
                  </a:cubicBezTo>
                  <a:cubicBezTo>
                    <a:pt x="1911" y="17191"/>
                    <a:pt x="1612" y="16565"/>
                    <a:pt x="2678" y="15681"/>
                  </a:cubicBezTo>
                  <a:cubicBezTo>
                    <a:pt x="2718" y="15648"/>
                    <a:pt x="2765" y="15632"/>
                    <a:pt x="2813" y="15632"/>
                  </a:cubicBezTo>
                  <a:close/>
                  <a:moveTo>
                    <a:pt x="4605" y="20049"/>
                  </a:moveTo>
                  <a:cubicBezTo>
                    <a:pt x="4650" y="20049"/>
                    <a:pt x="4695" y="20063"/>
                    <a:pt x="4735" y="20091"/>
                  </a:cubicBezTo>
                  <a:cubicBezTo>
                    <a:pt x="5124" y="20373"/>
                    <a:pt x="5462" y="20839"/>
                    <a:pt x="5644" y="21324"/>
                  </a:cubicBezTo>
                  <a:cubicBezTo>
                    <a:pt x="5684" y="21434"/>
                    <a:pt x="5628" y="21562"/>
                    <a:pt x="5518" y="21602"/>
                  </a:cubicBezTo>
                  <a:cubicBezTo>
                    <a:pt x="5493" y="21612"/>
                    <a:pt x="5467" y="21616"/>
                    <a:pt x="5442" y="21616"/>
                  </a:cubicBezTo>
                  <a:cubicBezTo>
                    <a:pt x="5356" y="21616"/>
                    <a:pt x="5271" y="21562"/>
                    <a:pt x="5240" y="21476"/>
                  </a:cubicBezTo>
                  <a:cubicBezTo>
                    <a:pt x="5089" y="21061"/>
                    <a:pt x="4800" y="20677"/>
                    <a:pt x="4477" y="20440"/>
                  </a:cubicBezTo>
                  <a:cubicBezTo>
                    <a:pt x="4381" y="20369"/>
                    <a:pt x="4361" y="20233"/>
                    <a:pt x="4432" y="20142"/>
                  </a:cubicBezTo>
                  <a:cubicBezTo>
                    <a:pt x="4474" y="20081"/>
                    <a:pt x="4539" y="20049"/>
                    <a:pt x="4605" y="20049"/>
                  </a:cubicBezTo>
                  <a:close/>
                  <a:moveTo>
                    <a:pt x="27286" y="19135"/>
                  </a:moveTo>
                  <a:cubicBezTo>
                    <a:pt x="27318" y="19135"/>
                    <a:pt x="27352" y="19142"/>
                    <a:pt x="27384" y="19156"/>
                  </a:cubicBezTo>
                  <a:cubicBezTo>
                    <a:pt x="27491" y="19212"/>
                    <a:pt x="27531" y="19343"/>
                    <a:pt x="27480" y="19445"/>
                  </a:cubicBezTo>
                  <a:lnTo>
                    <a:pt x="27389" y="19627"/>
                  </a:lnTo>
                  <a:cubicBezTo>
                    <a:pt x="26980" y="20455"/>
                    <a:pt x="26515" y="21394"/>
                    <a:pt x="25661" y="21996"/>
                  </a:cubicBezTo>
                  <a:cubicBezTo>
                    <a:pt x="25621" y="22021"/>
                    <a:pt x="25581" y="22036"/>
                    <a:pt x="25535" y="22036"/>
                  </a:cubicBezTo>
                  <a:cubicBezTo>
                    <a:pt x="25469" y="22036"/>
                    <a:pt x="25404" y="22001"/>
                    <a:pt x="25358" y="21940"/>
                  </a:cubicBezTo>
                  <a:cubicBezTo>
                    <a:pt x="25292" y="21844"/>
                    <a:pt x="25313" y="21713"/>
                    <a:pt x="25414" y="21642"/>
                  </a:cubicBezTo>
                  <a:cubicBezTo>
                    <a:pt x="26176" y="21107"/>
                    <a:pt x="26596" y="20252"/>
                    <a:pt x="27006" y="19434"/>
                  </a:cubicBezTo>
                  <a:lnTo>
                    <a:pt x="27097" y="19252"/>
                  </a:lnTo>
                  <a:cubicBezTo>
                    <a:pt x="27132" y="19177"/>
                    <a:pt x="27206" y="19135"/>
                    <a:pt x="27286" y="19135"/>
                  </a:cubicBezTo>
                  <a:close/>
                  <a:moveTo>
                    <a:pt x="7710" y="20567"/>
                  </a:moveTo>
                  <a:cubicBezTo>
                    <a:pt x="7786" y="20567"/>
                    <a:pt x="7858" y="20609"/>
                    <a:pt x="7897" y="20683"/>
                  </a:cubicBezTo>
                  <a:cubicBezTo>
                    <a:pt x="8264" y="21369"/>
                    <a:pt x="8906" y="21767"/>
                    <a:pt x="9635" y="21767"/>
                  </a:cubicBezTo>
                  <a:cubicBezTo>
                    <a:pt x="9679" y="21767"/>
                    <a:pt x="9723" y="21766"/>
                    <a:pt x="9767" y="21763"/>
                  </a:cubicBezTo>
                  <a:cubicBezTo>
                    <a:pt x="9773" y="21763"/>
                    <a:pt x="9778" y="21762"/>
                    <a:pt x="9784" y="21762"/>
                  </a:cubicBezTo>
                  <a:cubicBezTo>
                    <a:pt x="9893" y="21762"/>
                    <a:pt x="9984" y="21850"/>
                    <a:pt x="9994" y="21966"/>
                  </a:cubicBezTo>
                  <a:cubicBezTo>
                    <a:pt x="10005" y="22082"/>
                    <a:pt x="9914" y="22183"/>
                    <a:pt x="9792" y="22192"/>
                  </a:cubicBezTo>
                  <a:cubicBezTo>
                    <a:pt x="9737" y="22198"/>
                    <a:pt x="9686" y="22198"/>
                    <a:pt x="9630" y="22198"/>
                  </a:cubicBezTo>
                  <a:cubicBezTo>
                    <a:pt x="8751" y="22198"/>
                    <a:pt x="7953" y="21707"/>
                    <a:pt x="7519" y="20884"/>
                  </a:cubicBezTo>
                  <a:cubicBezTo>
                    <a:pt x="7463" y="20778"/>
                    <a:pt x="7503" y="20646"/>
                    <a:pt x="7610" y="20592"/>
                  </a:cubicBezTo>
                  <a:cubicBezTo>
                    <a:pt x="7642" y="20575"/>
                    <a:pt x="7676" y="20567"/>
                    <a:pt x="7710" y="20567"/>
                  </a:cubicBezTo>
                  <a:close/>
                  <a:moveTo>
                    <a:pt x="14991" y="4684"/>
                  </a:moveTo>
                  <a:cubicBezTo>
                    <a:pt x="16634" y="4684"/>
                    <a:pt x="18267" y="4941"/>
                    <a:pt x="19679" y="5459"/>
                  </a:cubicBezTo>
                  <a:cubicBezTo>
                    <a:pt x="22018" y="6324"/>
                    <a:pt x="23828" y="8229"/>
                    <a:pt x="24630" y="10684"/>
                  </a:cubicBezTo>
                  <a:cubicBezTo>
                    <a:pt x="25465" y="13225"/>
                    <a:pt x="25120" y="16014"/>
                    <a:pt x="23711" y="18146"/>
                  </a:cubicBezTo>
                  <a:cubicBezTo>
                    <a:pt x="22792" y="19540"/>
                    <a:pt x="21584" y="20632"/>
                    <a:pt x="20185" y="21364"/>
                  </a:cubicBezTo>
                  <a:cubicBezTo>
                    <a:pt x="20179" y="21369"/>
                    <a:pt x="20169" y="21374"/>
                    <a:pt x="20164" y="21380"/>
                  </a:cubicBezTo>
                  <a:cubicBezTo>
                    <a:pt x="19225" y="21865"/>
                    <a:pt x="18199" y="22198"/>
                    <a:pt x="17117" y="22350"/>
                  </a:cubicBezTo>
                  <a:cubicBezTo>
                    <a:pt x="16663" y="22411"/>
                    <a:pt x="16203" y="22446"/>
                    <a:pt x="15744" y="22446"/>
                  </a:cubicBezTo>
                  <a:cubicBezTo>
                    <a:pt x="13162" y="22446"/>
                    <a:pt x="10565" y="21460"/>
                    <a:pt x="8448" y="19641"/>
                  </a:cubicBezTo>
                  <a:cubicBezTo>
                    <a:pt x="6326" y="17817"/>
                    <a:pt x="5548" y="15443"/>
                    <a:pt x="5932" y="11937"/>
                  </a:cubicBezTo>
                  <a:cubicBezTo>
                    <a:pt x="6174" y="9679"/>
                    <a:pt x="7398" y="7031"/>
                    <a:pt x="9550" y="5768"/>
                  </a:cubicBezTo>
                  <a:cubicBezTo>
                    <a:pt x="9575" y="5727"/>
                    <a:pt x="9610" y="5697"/>
                    <a:pt x="9650" y="5677"/>
                  </a:cubicBezTo>
                  <a:cubicBezTo>
                    <a:pt x="9732" y="5647"/>
                    <a:pt x="9812" y="5611"/>
                    <a:pt x="9888" y="5580"/>
                  </a:cubicBezTo>
                  <a:cubicBezTo>
                    <a:pt x="10222" y="5414"/>
                    <a:pt x="10570" y="5283"/>
                    <a:pt x="10944" y="5186"/>
                  </a:cubicBezTo>
                  <a:cubicBezTo>
                    <a:pt x="10959" y="5183"/>
                    <a:pt x="10975" y="5181"/>
                    <a:pt x="10991" y="5181"/>
                  </a:cubicBezTo>
                  <a:cubicBezTo>
                    <a:pt x="11018" y="5181"/>
                    <a:pt x="11045" y="5185"/>
                    <a:pt x="11070" y="5192"/>
                  </a:cubicBezTo>
                  <a:cubicBezTo>
                    <a:pt x="12308" y="4854"/>
                    <a:pt x="13653" y="4684"/>
                    <a:pt x="14991" y="4684"/>
                  </a:cubicBezTo>
                  <a:close/>
                  <a:moveTo>
                    <a:pt x="24503" y="22557"/>
                  </a:moveTo>
                  <a:cubicBezTo>
                    <a:pt x="24543" y="22557"/>
                    <a:pt x="24584" y="22568"/>
                    <a:pt x="24621" y="22592"/>
                  </a:cubicBezTo>
                  <a:cubicBezTo>
                    <a:pt x="24721" y="22663"/>
                    <a:pt x="24747" y="22794"/>
                    <a:pt x="24681" y="22896"/>
                  </a:cubicBezTo>
                  <a:lnTo>
                    <a:pt x="24520" y="23132"/>
                  </a:lnTo>
                  <a:cubicBezTo>
                    <a:pt x="24479" y="23193"/>
                    <a:pt x="24408" y="23229"/>
                    <a:pt x="24343" y="23229"/>
                  </a:cubicBezTo>
                  <a:cubicBezTo>
                    <a:pt x="24302" y="23229"/>
                    <a:pt x="24262" y="23213"/>
                    <a:pt x="24222" y="23193"/>
                  </a:cubicBezTo>
                  <a:cubicBezTo>
                    <a:pt x="24126" y="23122"/>
                    <a:pt x="24096" y="22991"/>
                    <a:pt x="24161" y="22890"/>
                  </a:cubicBezTo>
                  <a:lnTo>
                    <a:pt x="24322" y="22653"/>
                  </a:lnTo>
                  <a:cubicBezTo>
                    <a:pt x="24364" y="22591"/>
                    <a:pt x="24432" y="22557"/>
                    <a:pt x="24503" y="22557"/>
                  </a:cubicBezTo>
                  <a:close/>
                  <a:moveTo>
                    <a:pt x="16144" y="24147"/>
                  </a:moveTo>
                  <a:cubicBezTo>
                    <a:pt x="16216" y="24147"/>
                    <a:pt x="16286" y="24183"/>
                    <a:pt x="16329" y="24249"/>
                  </a:cubicBezTo>
                  <a:cubicBezTo>
                    <a:pt x="16390" y="24356"/>
                    <a:pt x="16360" y="24486"/>
                    <a:pt x="16259" y="24547"/>
                  </a:cubicBezTo>
                  <a:cubicBezTo>
                    <a:pt x="16002" y="24708"/>
                    <a:pt x="15699" y="24962"/>
                    <a:pt x="15744" y="25239"/>
                  </a:cubicBezTo>
                  <a:cubicBezTo>
                    <a:pt x="15790" y="25487"/>
                    <a:pt x="16102" y="25734"/>
                    <a:pt x="16481" y="25820"/>
                  </a:cubicBezTo>
                  <a:cubicBezTo>
                    <a:pt x="16558" y="25838"/>
                    <a:pt x="16631" y="25847"/>
                    <a:pt x="16698" y="25847"/>
                  </a:cubicBezTo>
                  <a:cubicBezTo>
                    <a:pt x="16842" y="25847"/>
                    <a:pt x="16955" y="25807"/>
                    <a:pt x="17007" y="25734"/>
                  </a:cubicBezTo>
                  <a:cubicBezTo>
                    <a:pt x="17052" y="25669"/>
                    <a:pt x="17168" y="25396"/>
                    <a:pt x="16678" y="24638"/>
                  </a:cubicBezTo>
                  <a:cubicBezTo>
                    <a:pt x="16618" y="24542"/>
                    <a:pt x="16643" y="24405"/>
                    <a:pt x="16744" y="24340"/>
                  </a:cubicBezTo>
                  <a:cubicBezTo>
                    <a:pt x="16779" y="24318"/>
                    <a:pt x="16818" y="24308"/>
                    <a:pt x="16857" y="24308"/>
                  </a:cubicBezTo>
                  <a:cubicBezTo>
                    <a:pt x="16929" y="24308"/>
                    <a:pt x="17000" y="24343"/>
                    <a:pt x="17042" y="24405"/>
                  </a:cubicBezTo>
                  <a:cubicBezTo>
                    <a:pt x="17497" y="25109"/>
                    <a:pt x="17602" y="25638"/>
                    <a:pt x="17360" y="25982"/>
                  </a:cubicBezTo>
                  <a:cubicBezTo>
                    <a:pt x="17229" y="26179"/>
                    <a:pt x="16991" y="26280"/>
                    <a:pt x="16699" y="26280"/>
                  </a:cubicBezTo>
                  <a:cubicBezTo>
                    <a:pt x="16597" y="26280"/>
                    <a:pt x="16497" y="26265"/>
                    <a:pt x="16385" y="26245"/>
                  </a:cubicBezTo>
                  <a:cubicBezTo>
                    <a:pt x="15930" y="26139"/>
                    <a:pt x="15405" y="25806"/>
                    <a:pt x="15319" y="25310"/>
                  </a:cubicBezTo>
                  <a:cubicBezTo>
                    <a:pt x="15268" y="25022"/>
                    <a:pt x="15359" y="24598"/>
                    <a:pt x="16032" y="24178"/>
                  </a:cubicBezTo>
                  <a:cubicBezTo>
                    <a:pt x="16067" y="24157"/>
                    <a:pt x="16106" y="24147"/>
                    <a:pt x="16144" y="24147"/>
                  </a:cubicBezTo>
                  <a:close/>
                  <a:moveTo>
                    <a:pt x="13843" y="30514"/>
                  </a:moveTo>
                  <a:cubicBezTo>
                    <a:pt x="13960" y="30519"/>
                    <a:pt x="14056" y="30615"/>
                    <a:pt x="14056" y="30736"/>
                  </a:cubicBezTo>
                  <a:cubicBezTo>
                    <a:pt x="14041" y="31156"/>
                    <a:pt x="14071" y="31559"/>
                    <a:pt x="14127" y="31974"/>
                  </a:cubicBezTo>
                  <a:cubicBezTo>
                    <a:pt x="14147" y="32090"/>
                    <a:pt x="14067" y="32202"/>
                    <a:pt x="13950" y="32217"/>
                  </a:cubicBezTo>
                  <a:cubicBezTo>
                    <a:pt x="13934" y="32217"/>
                    <a:pt x="13925" y="32221"/>
                    <a:pt x="13915" y="32221"/>
                  </a:cubicBezTo>
                  <a:cubicBezTo>
                    <a:pt x="13813" y="32221"/>
                    <a:pt x="13717" y="32141"/>
                    <a:pt x="13703" y="32035"/>
                  </a:cubicBezTo>
                  <a:cubicBezTo>
                    <a:pt x="13637" y="31605"/>
                    <a:pt x="13612" y="31165"/>
                    <a:pt x="13622" y="30726"/>
                  </a:cubicBezTo>
                  <a:cubicBezTo>
                    <a:pt x="13626" y="30605"/>
                    <a:pt x="13717" y="30514"/>
                    <a:pt x="13843" y="30514"/>
                  </a:cubicBezTo>
                  <a:close/>
                  <a:moveTo>
                    <a:pt x="17712" y="32216"/>
                  </a:moveTo>
                  <a:cubicBezTo>
                    <a:pt x="17718" y="32216"/>
                    <a:pt x="17724" y="32216"/>
                    <a:pt x="17730" y="32217"/>
                  </a:cubicBezTo>
                  <a:cubicBezTo>
                    <a:pt x="17851" y="32221"/>
                    <a:pt x="17936" y="32323"/>
                    <a:pt x="17926" y="32444"/>
                  </a:cubicBezTo>
                  <a:cubicBezTo>
                    <a:pt x="17906" y="32742"/>
                    <a:pt x="17800" y="32969"/>
                    <a:pt x="17709" y="33151"/>
                  </a:cubicBezTo>
                  <a:cubicBezTo>
                    <a:pt x="17658" y="33257"/>
                    <a:pt x="17602" y="33373"/>
                    <a:pt x="17618" y="33419"/>
                  </a:cubicBezTo>
                  <a:cubicBezTo>
                    <a:pt x="17623" y="33429"/>
                    <a:pt x="17658" y="33499"/>
                    <a:pt x="17896" y="33606"/>
                  </a:cubicBezTo>
                  <a:cubicBezTo>
                    <a:pt x="18002" y="33651"/>
                    <a:pt x="18096" y="33673"/>
                    <a:pt x="18180" y="33673"/>
                  </a:cubicBezTo>
                  <a:cubicBezTo>
                    <a:pt x="18277" y="33673"/>
                    <a:pt x="18359" y="33643"/>
                    <a:pt x="18427" y="33581"/>
                  </a:cubicBezTo>
                  <a:cubicBezTo>
                    <a:pt x="18598" y="33424"/>
                    <a:pt x="18654" y="33065"/>
                    <a:pt x="18548" y="32748"/>
                  </a:cubicBezTo>
                  <a:cubicBezTo>
                    <a:pt x="18507" y="32636"/>
                    <a:pt x="18568" y="32515"/>
                    <a:pt x="18684" y="32475"/>
                  </a:cubicBezTo>
                  <a:cubicBezTo>
                    <a:pt x="18706" y="32468"/>
                    <a:pt x="18728" y="32464"/>
                    <a:pt x="18750" y="32464"/>
                  </a:cubicBezTo>
                  <a:cubicBezTo>
                    <a:pt x="18840" y="32464"/>
                    <a:pt x="18925" y="32521"/>
                    <a:pt x="18957" y="32611"/>
                  </a:cubicBezTo>
                  <a:cubicBezTo>
                    <a:pt x="19118" y="33096"/>
                    <a:pt x="19017" y="33627"/>
                    <a:pt x="18714" y="33904"/>
                  </a:cubicBezTo>
                  <a:cubicBezTo>
                    <a:pt x="18618" y="33990"/>
                    <a:pt x="18441" y="34106"/>
                    <a:pt x="18184" y="34106"/>
                  </a:cubicBezTo>
                  <a:cubicBezTo>
                    <a:pt x="18052" y="34106"/>
                    <a:pt x="17901" y="34075"/>
                    <a:pt x="17724" y="34000"/>
                  </a:cubicBezTo>
                  <a:cubicBezTo>
                    <a:pt x="17436" y="33874"/>
                    <a:pt x="17275" y="33737"/>
                    <a:pt x="17214" y="33566"/>
                  </a:cubicBezTo>
                  <a:cubicBezTo>
                    <a:pt x="17133" y="33354"/>
                    <a:pt x="17229" y="33151"/>
                    <a:pt x="17320" y="32965"/>
                  </a:cubicBezTo>
                  <a:cubicBezTo>
                    <a:pt x="17396" y="32808"/>
                    <a:pt x="17481" y="32631"/>
                    <a:pt x="17497" y="32414"/>
                  </a:cubicBezTo>
                  <a:cubicBezTo>
                    <a:pt x="17506" y="32299"/>
                    <a:pt x="17603" y="32216"/>
                    <a:pt x="17712" y="32216"/>
                  </a:cubicBezTo>
                  <a:close/>
                  <a:moveTo>
                    <a:pt x="18756" y="34493"/>
                  </a:moveTo>
                  <a:cubicBezTo>
                    <a:pt x="18844" y="34493"/>
                    <a:pt x="18925" y="34549"/>
                    <a:pt x="18957" y="34637"/>
                  </a:cubicBezTo>
                  <a:cubicBezTo>
                    <a:pt x="19083" y="35015"/>
                    <a:pt x="18840" y="35511"/>
                    <a:pt x="18386" y="35789"/>
                  </a:cubicBezTo>
                  <a:cubicBezTo>
                    <a:pt x="18351" y="35809"/>
                    <a:pt x="18310" y="35819"/>
                    <a:pt x="18275" y="35819"/>
                  </a:cubicBezTo>
                  <a:cubicBezTo>
                    <a:pt x="18199" y="35819"/>
                    <a:pt x="18133" y="35784"/>
                    <a:pt x="18087" y="35718"/>
                  </a:cubicBezTo>
                  <a:cubicBezTo>
                    <a:pt x="18027" y="35617"/>
                    <a:pt x="18057" y="35486"/>
                    <a:pt x="18159" y="35425"/>
                  </a:cubicBezTo>
                  <a:cubicBezTo>
                    <a:pt x="18462" y="35238"/>
                    <a:pt x="18603" y="34940"/>
                    <a:pt x="18548" y="34783"/>
                  </a:cubicBezTo>
                  <a:cubicBezTo>
                    <a:pt x="18507" y="34667"/>
                    <a:pt x="18568" y="34546"/>
                    <a:pt x="18684" y="34506"/>
                  </a:cubicBezTo>
                  <a:cubicBezTo>
                    <a:pt x="18708" y="34497"/>
                    <a:pt x="18732" y="34493"/>
                    <a:pt x="18756" y="34493"/>
                  </a:cubicBezTo>
                  <a:close/>
                  <a:moveTo>
                    <a:pt x="14573" y="34315"/>
                  </a:moveTo>
                  <a:cubicBezTo>
                    <a:pt x="14611" y="34315"/>
                    <a:pt x="14651" y="34326"/>
                    <a:pt x="14687" y="34348"/>
                  </a:cubicBezTo>
                  <a:cubicBezTo>
                    <a:pt x="15299" y="34723"/>
                    <a:pt x="15168" y="35359"/>
                    <a:pt x="15062" y="35870"/>
                  </a:cubicBezTo>
                  <a:cubicBezTo>
                    <a:pt x="14976" y="36288"/>
                    <a:pt x="14890" y="36682"/>
                    <a:pt x="15112" y="36966"/>
                  </a:cubicBezTo>
                  <a:cubicBezTo>
                    <a:pt x="15221" y="37105"/>
                    <a:pt x="15349" y="37177"/>
                    <a:pt x="15478" y="37177"/>
                  </a:cubicBezTo>
                  <a:cubicBezTo>
                    <a:pt x="15559" y="37177"/>
                    <a:pt x="15641" y="37149"/>
                    <a:pt x="15718" y="37092"/>
                  </a:cubicBezTo>
                  <a:cubicBezTo>
                    <a:pt x="16032" y="36870"/>
                    <a:pt x="16275" y="36132"/>
                    <a:pt x="15602" y="35122"/>
                  </a:cubicBezTo>
                  <a:cubicBezTo>
                    <a:pt x="15536" y="35021"/>
                    <a:pt x="15566" y="34889"/>
                    <a:pt x="15662" y="34823"/>
                  </a:cubicBezTo>
                  <a:cubicBezTo>
                    <a:pt x="15700" y="34799"/>
                    <a:pt x="15743" y="34787"/>
                    <a:pt x="15785" y="34787"/>
                  </a:cubicBezTo>
                  <a:cubicBezTo>
                    <a:pt x="15855" y="34787"/>
                    <a:pt x="15924" y="34821"/>
                    <a:pt x="15965" y="34884"/>
                  </a:cubicBezTo>
                  <a:cubicBezTo>
                    <a:pt x="16718" y="36021"/>
                    <a:pt x="16541" y="37032"/>
                    <a:pt x="15971" y="37440"/>
                  </a:cubicBezTo>
                  <a:cubicBezTo>
                    <a:pt x="15820" y="37557"/>
                    <a:pt x="15648" y="37608"/>
                    <a:pt x="15480" y="37608"/>
                  </a:cubicBezTo>
                  <a:cubicBezTo>
                    <a:pt x="15223" y="37608"/>
                    <a:pt x="14971" y="37481"/>
                    <a:pt x="14773" y="37228"/>
                  </a:cubicBezTo>
                  <a:cubicBezTo>
                    <a:pt x="14425" y="36789"/>
                    <a:pt x="14541" y="36253"/>
                    <a:pt x="14638" y="35784"/>
                  </a:cubicBezTo>
                  <a:cubicBezTo>
                    <a:pt x="14748" y="35238"/>
                    <a:pt x="14799" y="34919"/>
                    <a:pt x="14461" y="34718"/>
                  </a:cubicBezTo>
                  <a:cubicBezTo>
                    <a:pt x="14359" y="34651"/>
                    <a:pt x="14324" y="34520"/>
                    <a:pt x="14389" y="34420"/>
                  </a:cubicBezTo>
                  <a:cubicBezTo>
                    <a:pt x="14429" y="34353"/>
                    <a:pt x="14499" y="34315"/>
                    <a:pt x="14573" y="34315"/>
                  </a:cubicBezTo>
                  <a:close/>
                  <a:moveTo>
                    <a:pt x="24123" y="40341"/>
                  </a:moveTo>
                  <a:cubicBezTo>
                    <a:pt x="24215" y="40341"/>
                    <a:pt x="24303" y="40406"/>
                    <a:pt x="24332" y="40497"/>
                  </a:cubicBezTo>
                  <a:cubicBezTo>
                    <a:pt x="24362" y="40613"/>
                    <a:pt x="24297" y="40730"/>
                    <a:pt x="24187" y="40765"/>
                  </a:cubicBezTo>
                  <a:cubicBezTo>
                    <a:pt x="23600" y="40937"/>
                    <a:pt x="22998" y="41003"/>
                    <a:pt x="22417" y="41073"/>
                  </a:cubicBezTo>
                  <a:lnTo>
                    <a:pt x="22392" y="41073"/>
                  </a:lnTo>
                  <a:cubicBezTo>
                    <a:pt x="22286" y="41073"/>
                    <a:pt x="22191" y="40993"/>
                    <a:pt x="22180" y="40881"/>
                  </a:cubicBezTo>
                  <a:cubicBezTo>
                    <a:pt x="22165" y="40765"/>
                    <a:pt x="22251" y="40660"/>
                    <a:pt x="22368" y="40644"/>
                  </a:cubicBezTo>
                  <a:cubicBezTo>
                    <a:pt x="22933" y="40578"/>
                    <a:pt x="23514" y="40513"/>
                    <a:pt x="24065" y="40350"/>
                  </a:cubicBezTo>
                  <a:cubicBezTo>
                    <a:pt x="24085" y="40344"/>
                    <a:pt x="24104" y="40341"/>
                    <a:pt x="24123" y="40341"/>
                  </a:cubicBezTo>
                  <a:close/>
                  <a:moveTo>
                    <a:pt x="10343" y="41896"/>
                  </a:moveTo>
                  <a:cubicBezTo>
                    <a:pt x="10448" y="41896"/>
                    <a:pt x="10546" y="41988"/>
                    <a:pt x="10550" y="42099"/>
                  </a:cubicBezTo>
                  <a:cubicBezTo>
                    <a:pt x="10555" y="42220"/>
                    <a:pt x="10464" y="42321"/>
                    <a:pt x="10348" y="42327"/>
                  </a:cubicBezTo>
                  <a:cubicBezTo>
                    <a:pt x="9994" y="42341"/>
                    <a:pt x="9646" y="42381"/>
                    <a:pt x="9296" y="42442"/>
                  </a:cubicBezTo>
                  <a:cubicBezTo>
                    <a:pt x="9287" y="42442"/>
                    <a:pt x="9277" y="42448"/>
                    <a:pt x="9261" y="42448"/>
                  </a:cubicBezTo>
                  <a:cubicBezTo>
                    <a:pt x="9161" y="42448"/>
                    <a:pt x="9070" y="42372"/>
                    <a:pt x="9049" y="42271"/>
                  </a:cubicBezTo>
                  <a:cubicBezTo>
                    <a:pt x="9030" y="42150"/>
                    <a:pt x="9105" y="42038"/>
                    <a:pt x="9221" y="42018"/>
                  </a:cubicBezTo>
                  <a:cubicBezTo>
                    <a:pt x="9585" y="41952"/>
                    <a:pt x="9958" y="41912"/>
                    <a:pt x="10327" y="41896"/>
                  </a:cubicBezTo>
                  <a:cubicBezTo>
                    <a:pt x="10332" y="41896"/>
                    <a:pt x="10338" y="41896"/>
                    <a:pt x="10343" y="41896"/>
                  </a:cubicBezTo>
                  <a:close/>
                  <a:moveTo>
                    <a:pt x="14553" y="41258"/>
                  </a:moveTo>
                  <a:cubicBezTo>
                    <a:pt x="14642" y="41258"/>
                    <a:pt x="14727" y="41314"/>
                    <a:pt x="14759" y="41402"/>
                  </a:cubicBezTo>
                  <a:cubicBezTo>
                    <a:pt x="14880" y="41740"/>
                    <a:pt x="14981" y="42301"/>
                    <a:pt x="15006" y="42735"/>
                  </a:cubicBezTo>
                  <a:cubicBezTo>
                    <a:pt x="15016" y="42852"/>
                    <a:pt x="14925" y="42952"/>
                    <a:pt x="14804" y="42963"/>
                  </a:cubicBezTo>
                  <a:lnTo>
                    <a:pt x="14794" y="42963"/>
                  </a:lnTo>
                  <a:cubicBezTo>
                    <a:pt x="14678" y="42963"/>
                    <a:pt x="14582" y="42872"/>
                    <a:pt x="14577" y="42761"/>
                  </a:cubicBezTo>
                  <a:cubicBezTo>
                    <a:pt x="14556" y="42367"/>
                    <a:pt x="14456" y="41847"/>
                    <a:pt x="14349" y="41543"/>
                  </a:cubicBezTo>
                  <a:cubicBezTo>
                    <a:pt x="14309" y="41432"/>
                    <a:pt x="14370" y="41311"/>
                    <a:pt x="14480" y="41271"/>
                  </a:cubicBezTo>
                  <a:cubicBezTo>
                    <a:pt x="14504" y="41262"/>
                    <a:pt x="14528" y="41258"/>
                    <a:pt x="14553" y="41258"/>
                  </a:cubicBezTo>
                  <a:close/>
                  <a:moveTo>
                    <a:pt x="17800" y="41596"/>
                  </a:moveTo>
                  <a:cubicBezTo>
                    <a:pt x="17813" y="41596"/>
                    <a:pt x="17827" y="41597"/>
                    <a:pt x="17840" y="41599"/>
                  </a:cubicBezTo>
                  <a:cubicBezTo>
                    <a:pt x="17956" y="41623"/>
                    <a:pt x="18033" y="41735"/>
                    <a:pt x="18007" y="41851"/>
                  </a:cubicBezTo>
                  <a:cubicBezTo>
                    <a:pt x="17870" y="42569"/>
                    <a:pt x="18143" y="43099"/>
                    <a:pt x="18477" y="43311"/>
                  </a:cubicBezTo>
                  <a:cubicBezTo>
                    <a:pt x="18563" y="43365"/>
                    <a:pt x="18638" y="43386"/>
                    <a:pt x="18693" y="43386"/>
                  </a:cubicBezTo>
                  <a:cubicBezTo>
                    <a:pt x="18725" y="43386"/>
                    <a:pt x="18750" y="43378"/>
                    <a:pt x="18765" y="43367"/>
                  </a:cubicBezTo>
                  <a:cubicBezTo>
                    <a:pt x="18826" y="43321"/>
                    <a:pt x="18856" y="43155"/>
                    <a:pt x="18780" y="42882"/>
                  </a:cubicBezTo>
                  <a:cubicBezTo>
                    <a:pt x="18749" y="42766"/>
                    <a:pt x="18815" y="42649"/>
                    <a:pt x="18931" y="42619"/>
                  </a:cubicBezTo>
                  <a:cubicBezTo>
                    <a:pt x="18952" y="42613"/>
                    <a:pt x="18972" y="42610"/>
                    <a:pt x="18992" y="42610"/>
                  </a:cubicBezTo>
                  <a:cubicBezTo>
                    <a:pt x="19087" y="42610"/>
                    <a:pt x="19174" y="42675"/>
                    <a:pt x="19199" y="42771"/>
                  </a:cubicBezTo>
                  <a:cubicBezTo>
                    <a:pt x="19356" y="43357"/>
                    <a:pt x="19159" y="43615"/>
                    <a:pt x="19022" y="43715"/>
                  </a:cubicBezTo>
                  <a:cubicBezTo>
                    <a:pt x="18931" y="43787"/>
                    <a:pt x="18815" y="43817"/>
                    <a:pt x="18694" y="43817"/>
                  </a:cubicBezTo>
                  <a:cubicBezTo>
                    <a:pt x="18553" y="43817"/>
                    <a:pt x="18397" y="43771"/>
                    <a:pt x="18245" y="43675"/>
                  </a:cubicBezTo>
                  <a:cubicBezTo>
                    <a:pt x="17790" y="43388"/>
                    <a:pt x="17406" y="42691"/>
                    <a:pt x="17588" y="41770"/>
                  </a:cubicBezTo>
                  <a:cubicBezTo>
                    <a:pt x="17606" y="41667"/>
                    <a:pt x="17695" y="41596"/>
                    <a:pt x="17800" y="41596"/>
                  </a:cubicBezTo>
                  <a:close/>
                  <a:moveTo>
                    <a:pt x="24837" y="42013"/>
                  </a:moveTo>
                  <a:cubicBezTo>
                    <a:pt x="24912" y="42013"/>
                    <a:pt x="24984" y="42052"/>
                    <a:pt x="25024" y="42119"/>
                  </a:cubicBezTo>
                  <a:cubicBezTo>
                    <a:pt x="25227" y="42458"/>
                    <a:pt x="25302" y="43059"/>
                    <a:pt x="25045" y="43503"/>
                  </a:cubicBezTo>
                  <a:cubicBezTo>
                    <a:pt x="24863" y="43822"/>
                    <a:pt x="24539" y="43999"/>
                    <a:pt x="24140" y="43999"/>
                  </a:cubicBezTo>
                  <a:lnTo>
                    <a:pt x="24120" y="43999"/>
                  </a:lnTo>
                  <a:cubicBezTo>
                    <a:pt x="23999" y="43994"/>
                    <a:pt x="23908" y="43897"/>
                    <a:pt x="23908" y="43782"/>
                  </a:cubicBezTo>
                  <a:cubicBezTo>
                    <a:pt x="23908" y="43663"/>
                    <a:pt x="24005" y="43563"/>
                    <a:pt x="24118" y="43563"/>
                  </a:cubicBezTo>
                  <a:cubicBezTo>
                    <a:pt x="24121" y="43563"/>
                    <a:pt x="24123" y="43563"/>
                    <a:pt x="24126" y="43564"/>
                  </a:cubicBezTo>
                  <a:cubicBezTo>
                    <a:pt x="24133" y="43564"/>
                    <a:pt x="24141" y="43564"/>
                    <a:pt x="24148" y="43564"/>
                  </a:cubicBezTo>
                  <a:cubicBezTo>
                    <a:pt x="24389" y="43564"/>
                    <a:pt x="24563" y="43467"/>
                    <a:pt x="24672" y="43291"/>
                  </a:cubicBezTo>
                  <a:cubicBezTo>
                    <a:pt x="24838" y="43003"/>
                    <a:pt x="24793" y="42569"/>
                    <a:pt x="24656" y="42341"/>
                  </a:cubicBezTo>
                  <a:cubicBezTo>
                    <a:pt x="24590" y="42241"/>
                    <a:pt x="24625" y="42104"/>
                    <a:pt x="24726" y="42043"/>
                  </a:cubicBezTo>
                  <a:cubicBezTo>
                    <a:pt x="24762" y="42023"/>
                    <a:pt x="24800" y="42013"/>
                    <a:pt x="24837" y="42013"/>
                  </a:cubicBezTo>
                  <a:close/>
                  <a:moveTo>
                    <a:pt x="10891" y="43884"/>
                  </a:moveTo>
                  <a:cubicBezTo>
                    <a:pt x="10945" y="43884"/>
                    <a:pt x="10997" y="43903"/>
                    <a:pt x="11035" y="43938"/>
                  </a:cubicBezTo>
                  <a:cubicBezTo>
                    <a:pt x="11145" y="43905"/>
                    <a:pt x="11256" y="43888"/>
                    <a:pt x="11365" y="43888"/>
                  </a:cubicBezTo>
                  <a:cubicBezTo>
                    <a:pt x="11508" y="43888"/>
                    <a:pt x="11649" y="43917"/>
                    <a:pt x="11782" y="43973"/>
                  </a:cubicBezTo>
                  <a:cubicBezTo>
                    <a:pt x="12122" y="44120"/>
                    <a:pt x="12358" y="44433"/>
                    <a:pt x="12388" y="44771"/>
                  </a:cubicBezTo>
                  <a:cubicBezTo>
                    <a:pt x="12414" y="45085"/>
                    <a:pt x="12262" y="45378"/>
                    <a:pt x="11975" y="45575"/>
                  </a:cubicBezTo>
                  <a:cubicBezTo>
                    <a:pt x="11782" y="45701"/>
                    <a:pt x="11565" y="45767"/>
                    <a:pt x="11353" y="45767"/>
                  </a:cubicBezTo>
                  <a:cubicBezTo>
                    <a:pt x="11187" y="45767"/>
                    <a:pt x="11015" y="45727"/>
                    <a:pt x="10853" y="45641"/>
                  </a:cubicBezTo>
                  <a:cubicBezTo>
                    <a:pt x="10499" y="45464"/>
                    <a:pt x="10262" y="45116"/>
                    <a:pt x="10257" y="44762"/>
                  </a:cubicBezTo>
                  <a:cubicBezTo>
                    <a:pt x="10242" y="44423"/>
                    <a:pt x="10434" y="44120"/>
                    <a:pt x="10782" y="43913"/>
                  </a:cubicBezTo>
                  <a:cubicBezTo>
                    <a:pt x="10816" y="43894"/>
                    <a:pt x="10854" y="43884"/>
                    <a:pt x="10891" y="43884"/>
                  </a:cubicBezTo>
                  <a:close/>
                  <a:moveTo>
                    <a:pt x="20595" y="47120"/>
                  </a:moveTo>
                  <a:cubicBezTo>
                    <a:pt x="20601" y="47120"/>
                    <a:pt x="20608" y="47121"/>
                    <a:pt x="20614" y="47121"/>
                  </a:cubicBezTo>
                  <a:cubicBezTo>
                    <a:pt x="20736" y="47126"/>
                    <a:pt x="20827" y="47227"/>
                    <a:pt x="20822" y="47348"/>
                  </a:cubicBezTo>
                  <a:cubicBezTo>
                    <a:pt x="20806" y="47656"/>
                    <a:pt x="20816" y="47959"/>
                    <a:pt x="20857" y="48202"/>
                  </a:cubicBezTo>
                  <a:cubicBezTo>
                    <a:pt x="20871" y="48318"/>
                    <a:pt x="20791" y="48430"/>
                    <a:pt x="20675" y="48450"/>
                  </a:cubicBezTo>
                  <a:lnTo>
                    <a:pt x="20645" y="48450"/>
                  </a:lnTo>
                  <a:cubicBezTo>
                    <a:pt x="20538" y="48450"/>
                    <a:pt x="20442" y="48374"/>
                    <a:pt x="20428" y="48268"/>
                  </a:cubicBezTo>
                  <a:cubicBezTo>
                    <a:pt x="20372" y="47919"/>
                    <a:pt x="20377" y="47560"/>
                    <a:pt x="20386" y="47323"/>
                  </a:cubicBezTo>
                  <a:cubicBezTo>
                    <a:pt x="20397" y="47213"/>
                    <a:pt x="20479" y="47120"/>
                    <a:pt x="20595" y="47120"/>
                  </a:cubicBezTo>
                  <a:close/>
                  <a:moveTo>
                    <a:pt x="20709" y="48990"/>
                  </a:moveTo>
                  <a:cubicBezTo>
                    <a:pt x="20821" y="48990"/>
                    <a:pt x="20922" y="49079"/>
                    <a:pt x="20927" y="49197"/>
                  </a:cubicBezTo>
                  <a:cubicBezTo>
                    <a:pt x="20937" y="49349"/>
                    <a:pt x="20948" y="49500"/>
                    <a:pt x="20962" y="49647"/>
                  </a:cubicBezTo>
                  <a:cubicBezTo>
                    <a:pt x="20978" y="49768"/>
                    <a:pt x="20892" y="49875"/>
                    <a:pt x="20776" y="49889"/>
                  </a:cubicBezTo>
                  <a:lnTo>
                    <a:pt x="20750" y="49889"/>
                  </a:lnTo>
                  <a:cubicBezTo>
                    <a:pt x="20640" y="49889"/>
                    <a:pt x="20549" y="49808"/>
                    <a:pt x="20533" y="49698"/>
                  </a:cubicBezTo>
                  <a:cubicBezTo>
                    <a:pt x="20519" y="49535"/>
                    <a:pt x="20503" y="49379"/>
                    <a:pt x="20498" y="49218"/>
                  </a:cubicBezTo>
                  <a:cubicBezTo>
                    <a:pt x="20493" y="49096"/>
                    <a:pt x="20584" y="48996"/>
                    <a:pt x="20700" y="48990"/>
                  </a:cubicBezTo>
                  <a:cubicBezTo>
                    <a:pt x="20703" y="48990"/>
                    <a:pt x="20706" y="48990"/>
                    <a:pt x="20709" y="48990"/>
                  </a:cubicBezTo>
                  <a:close/>
                  <a:moveTo>
                    <a:pt x="16944" y="48075"/>
                  </a:moveTo>
                  <a:cubicBezTo>
                    <a:pt x="17131" y="48075"/>
                    <a:pt x="17315" y="48129"/>
                    <a:pt x="17476" y="48238"/>
                  </a:cubicBezTo>
                  <a:cubicBezTo>
                    <a:pt x="17840" y="48480"/>
                    <a:pt x="18087" y="49010"/>
                    <a:pt x="17815" y="49657"/>
                  </a:cubicBezTo>
                  <a:cubicBezTo>
                    <a:pt x="17583" y="50223"/>
                    <a:pt x="17219" y="50309"/>
                    <a:pt x="17022" y="50309"/>
                  </a:cubicBezTo>
                  <a:lnTo>
                    <a:pt x="17017" y="50309"/>
                  </a:lnTo>
                  <a:cubicBezTo>
                    <a:pt x="16638" y="50304"/>
                    <a:pt x="16259" y="49996"/>
                    <a:pt x="16072" y="49535"/>
                  </a:cubicBezTo>
                  <a:cubicBezTo>
                    <a:pt x="15946" y="49227"/>
                    <a:pt x="15935" y="48919"/>
                    <a:pt x="16026" y="48642"/>
                  </a:cubicBezTo>
                  <a:cubicBezTo>
                    <a:pt x="16021" y="48576"/>
                    <a:pt x="16042" y="48511"/>
                    <a:pt x="16093" y="48465"/>
                  </a:cubicBezTo>
                  <a:cubicBezTo>
                    <a:pt x="16102" y="48455"/>
                    <a:pt x="16112" y="48444"/>
                    <a:pt x="16123" y="48434"/>
                  </a:cubicBezTo>
                  <a:cubicBezTo>
                    <a:pt x="16178" y="48339"/>
                    <a:pt x="16249" y="48248"/>
                    <a:pt x="16329" y="48166"/>
                  </a:cubicBezTo>
                  <a:cubicBezTo>
                    <a:pt x="16373" y="48124"/>
                    <a:pt x="16428" y="48104"/>
                    <a:pt x="16482" y="48104"/>
                  </a:cubicBezTo>
                  <a:cubicBezTo>
                    <a:pt x="16523" y="48104"/>
                    <a:pt x="16563" y="48115"/>
                    <a:pt x="16597" y="48136"/>
                  </a:cubicBezTo>
                  <a:cubicBezTo>
                    <a:pt x="16711" y="48096"/>
                    <a:pt x="16828" y="48075"/>
                    <a:pt x="16944" y="48075"/>
                  </a:cubicBezTo>
                  <a:close/>
                  <a:moveTo>
                    <a:pt x="19178" y="50604"/>
                  </a:moveTo>
                  <a:cubicBezTo>
                    <a:pt x="19503" y="50604"/>
                    <a:pt x="19829" y="50737"/>
                    <a:pt x="20043" y="50981"/>
                  </a:cubicBezTo>
                  <a:cubicBezTo>
                    <a:pt x="20300" y="51274"/>
                    <a:pt x="20326" y="51663"/>
                    <a:pt x="20109" y="52016"/>
                  </a:cubicBezTo>
                  <a:cubicBezTo>
                    <a:pt x="19937" y="52289"/>
                    <a:pt x="19705" y="52431"/>
                    <a:pt x="19452" y="52431"/>
                  </a:cubicBezTo>
                  <a:cubicBezTo>
                    <a:pt x="19376" y="52431"/>
                    <a:pt x="19295" y="52421"/>
                    <a:pt x="19215" y="52391"/>
                  </a:cubicBezTo>
                  <a:cubicBezTo>
                    <a:pt x="18785" y="52249"/>
                    <a:pt x="18441" y="51734"/>
                    <a:pt x="18481" y="51294"/>
                  </a:cubicBezTo>
                  <a:cubicBezTo>
                    <a:pt x="18488" y="51214"/>
                    <a:pt x="18512" y="51087"/>
                    <a:pt x="18598" y="50960"/>
                  </a:cubicBezTo>
                  <a:cubicBezTo>
                    <a:pt x="18568" y="50860"/>
                    <a:pt x="18618" y="50743"/>
                    <a:pt x="18714" y="50703"/>
                  </a:cubicBezTo>
                  <a:cubicBezTo>
                    <a:pt x="18859" y="50636"/>
                    <a:pt x="19019" y="50604"/>
                    <a:pt x="19178" y="50604"/>
                  </a:cubicBezTo>
                  <a:close/>
                  <a:moveTo>
                    <a:pt x="14950" y="0"/>
                  </a:moveTo>
                  <a:cubicBezTo>
                    <a:pt x="13478" y="0"/>
                    <a:pt x="11904" y="184"/>
                    <a:pt x="10186" y="543"/>
                  </a:cubicBezTo>
                  <a:cubicBezTo>
                    <a:pt x="8630" y="973"/>
                    <a:pt x="7533" y="1494"/>
                    <a:pt x="6402" y="2332"/>
                  </a:cubicBezTo>
                  <a:cubicBezTo>
                    <a:pt x="5220" y="3211"/>
                    <a:pt x="4149" y="4253"/>
                    <a:pt x="3446" y="4959"/>
                  </a:cubicBezTo>
                  <a:cubicBezTo>
                    <a:pt x="1956" y="6455"/>
                    <a:pt x="1324" y="8198"/>
                    <a:pt x="789" y="10528"/>
                  </a:cubicBezTo>
                  <a:cubicBezTo>
                    <a:pt x="1" y="13928"/>
                    <a:pt x="440" y="17560"/>
                    <a:pt x="1956" y="20243"/>
                  </a:cubicBezTo>
                  <a:cubicBezTo>
                    <a:pt x="4078" y="23987"/>
                    <a:pt x="7690" y="26664"/>
                    <a:pt x="11383" y="27235"/>
                  </a:cubicBezTo>
                  <a:cubicBezTo>
                    <a:pt x="11798" y="27301"/>
                    <a:pt x="12167" y="27352"/>
                    <a:pt x="12505" y="27397"/>
                  </a:cubicBezTo>
                  <a:cubicBezTo>
                    <a:pt x="12510" y="27397"/>
                    <a:pt x="12516" y="27397"/>
                    <a:pt x="12525" y="27401"/>
                  </a:cubicBezTo>
                  <a:cubicBezTo>
                    <a:pt x="12540" y="27401"/>
                    <a:pt x="12556" y="27412"/>
                    <a:pt x="12576" y="27417"/>
                  </a:cubicBezTo>
                  <a:cubicBezTo>
                    <a:pt x="12586" y="27422"/>
                    <a:pt x="12591" y="27427"/>
                    <a:pt x="12596" y="27432"/>
                  </a:cubicBezTo>
                  <a:cubicBezTo>
                    <a:pt x="12612" y="27443"/>
                    <a:pt x="12626" y="27452"/>
                    <a:pt x="12637" y="27467"/>
                  </a:cubicBezTo>
                  <a:cubicBezTo>
                    <a:pt x="12647" y="27473"/>
                    <a:pt x="12652" y="27483"/>
                    <a:pt x="12656" y="27492"/>
                  </a:cubicBezTo>
                  <a:cubicBezTo>
                    <a:pt x="12667" y="27508"/>
                    <a:pt x="12672" y="27518"/>
                    <a:pt x="12677" y="27534"/>
                  </a:cubicBezTo>
                  <a:cubicBezTo>
                    <a:pt x="12682" y="27543"/>
                    <a:pt x="12687" y="27558"/>
                    <a:pt x="12687" y="27574"/>
                  </a:cubicBezTo>
                  <a:cubicBezTo>
                    <a:pt x="12687" y="27583"/>
                    <a:pt x="12692" y="27588"/>
                    <a:pt x="12692" y="27599"/>
                  </a:cubicBezTo>
                  <a:cubicBezTo>
                    <a:pt x="12722" y="28316"/>
                    <a:pt x="12752" y="29029"/>
                    <a:pt x="12793" y="29751"/>
                  </a:cubicBezTo>
                  <a:cubicBezTo>
                    <a:pt x="12950" y="32929"/>
                    <a:pt x="13192" y="36279"/>
                    <a:pt x="13535" y="39977"/>
                  </a:cubicBezTo>
                  <a:lnTo>
                    <a:pt x="13535" y="40017"/>
                  </a:lnTo>
                  <a:cubicBezTo>
                    <a:pt x="13531" y="40033"/>
                    <a:pt x="13531" y="40047"/>
                    <a:pt x="13526" y="40058"/>
                  </a:cubicBezTo>
                  <a:cubicBezTo>
                    <a:pt x="13526" y="40073"/>
                    <a:pt x="13516" y="40084"/>
                    <a:pt x="13510" y="40093"/>
                  </a:cubicBezTo>
                  <a:cubicBezTo>
                    <a:pt x="13505" y="40108"/>
                    <a:pt x="13500" y="40124"/>
                    <a:pt x="13491" y="40133"/>
                  </a:cubicBezTo>
                  <a:cubicBezTo>
                    <a:pt x="13480" y="40144"/>
                    <a:pt x="13470" y="40149"/>
                    <a:pt x="13460" y="40159"/>
                  </a:cubicBezTo>
                  <a:cubicBezTo>
                    <a:pt x="13445" y="40168"/>
                    <a:pt x="13440" y="40179"/>
                    <a:pt x="13425" y="40184"/>
                  </a:cubicBezTo>
                  <a:cubicBezTo>
                    <a:pt x="13414" y="40194"/>
                    <a:pt x="13400" y="40194"/>
                    <a:pt x="13384" y="40199"/>
                  </a:cubicBezTo>
                  <a:cubicBezTo>
                    <a:pt x="13374" y="40199"/>
                    <a:pt x="13358" y="40210"/>
                    <a:pt x="13349" y="40210"/>
                  </a:cubicBezTo>
                  <a:cubicBezTo>
                    <a:pt x="11050" y="40478"/>
                    <a:pt x="9181" y="40765"/>
                    <a:pt x="7629" y="41094"/>
                  </a:cubicBezTo>
                  <a:cubicBezTo>
                    <a:pt x="7756" y="41674"/>
                    <a:pt x="7841" y="42437"/>
                    <a:pt x="7932" y="43246"/>
                  </a:cubicBezTo>
                  <a:cubicBezTo>
                    <a:pt x="8084" y="44631"/>
                    <a:pt x="8256" y="46177"/>
                    <a:pt x="8676" y="47212"/>
                  </a:cubicBezTo>
                  <a:cubicBezTo>
                    <a:pt x="8716" y="47212"/>
                    <a:pt x="8751" y="47222"/>
                    <a:pt x="8781" y="47242"/>
                  </a:cubicBezTo>
                  <a:cubicBezTo>
                    <a:pt x="8862" y="47292"/>
                    <a:pt x="8893" y="47389"/>
                    <a:pt x="8872" y="47480"/>
                  </a:cubicBezTo>
                  <a:cubicBezTo>
                    <a:pt x="10322" y="47464"/>
                    <a:pt x="11919" y="47348"/>
                    <a:pt x="13743" y="47126"/>
                  </a:cubicBezTo>
                  <a:cubicBezTo>
                    <a:pt x="13843" y="47116"/>
                    <a:pt x="13945" y="47105"/>
                    <a:pt x="14046" y="47091"/>
                  </a:cubicBezTo>
                  <a:lnTo>
                    <a:pt x="14051" y="47091"/>
                  </a:lnTo>
                  <a:cubicBezTo>
                    <a:pt x="14067" y="47091"/>
                    <a:pt x="14076" y="47096"/>
                    <a:pt x="14092" y="47096"/>
                  </a:cubicBezTo>
                  <a:lnTo>
                    <a:pt x="14132" y="47096"/>
                  </a:lnTo>
                  <a:cubicBezTo>
                    <a:pt x="14153" y="47105"/>
                    <a:pt x="14172" y="47116"/>
                    <a:pt x="14188" y="47126"/>
                  </a:cubicBezTo>
                  <a:cubicBezTo>
                    <a:pt x="14193" y="47131"/>
                    <a:pt x="14202" y="47131"/>
                    <a:pt x="14202" y="47136"/>
                  </a:cubicBezTo>
                  <a:cubicBezTo>
                    <a:pt x="14223" y="47147"/>
                    <a:pt x="14233" y="47166"/>
                    <a:pt x="14248" y="47182"/>
                  </a:cubicBezTo>
                  <a:cubicBezTo>
                    <a:pt x="14248" y="47187"/>
                    <a:pt x="14258" y="47192"/>
                    <a:pt x="14263" y="47196"/>
                  </a:cubicBezTo>
                  <a:cubicBezTo>
                    <a:pt x="14268" y="47212"/>
                    <a:pt x="14274" y="47232"/>
                    <a:pt x="14279" y="47247"/>
                  </a:cubicBezTo>
                  <a:cubicBezTo>
                    <a:pt x="14279" y="47257"/>
                    <a:pt x="14288" y="47268"/>
                    <a:pt x="14288" y="47278"/>
                  </a:cubicBezTo>
                  <a:lnTo>
                    <a:pt x="14288" y="47282"/>
                  </a:lnTo>
                  <a:cubicBezTo>
                    <a:pt x="14354" y="47863"/>
                    <a:pt x="14425" y="48485"/>
                    <a:pt x="14501" y="49117"/>
                  </a:cubicBezTo>
                  <a:cubicBezTo>
                    <a:pt x="14703" y="50860"/>
                    <a:pt x="14915" y="52669"/>
                    <a:pt x="15041" y="53942"/>
                  </a:cubicBezTo>
                  <a:cubicBezTo>
                    <a:pt x="16345" y="53876"/>
                    <a:pt x="17639" y="53648"/>
                    <a:pt x="18891" y="53427"/>
                  </a:cubicBezTo>
                  <a:cubicBezTo>
                    <a:pt x="19761" y="53275"/>
                    <a:pt x="20659" y="53119"/>
                    <a:pt x="21543" y="53022"/>
                  </a:cubicBezTo>
                  <a:cubicBezTo>
                    <a:pt x="21533" y="51263"/>
                    <a:pt x="21367" y="48383"/>
                    <a:pt x="21216" y="46222"/>
                  </a:cubicBezTo>
                  <a:cubicBezTo>
                    <a:pt x="21216" y="46212"/>
                    <a:pt x="21221" y="46201"/>
                    <a:pt x="21221" y="46186"/>
                  </a:cubicBezTo>
                  <a:cubicBezTo>
                    <a:pt x="21221" y="46171"/>
                    <a:pt x="21221" y="46156"/>
                    <a:pt x="21225" y="46146"/>
                  </a:cubicBezTo>
                  <a:cubicBezTo>
                    <a:pt x="21230" y="46131"/>
                    <a:pt x="21235" y="46121"/>
                    <a:pt x="21246" y="46105"/>
                  </a:cubicBezTo>
                  <a:cubicBezTo>
                    <a:pt x="21251" y="46095"/>
                    <a:pt x="21256" y="46086"/>
                    <a:pt x="21265" y="46075"/>
                  </a:cubicBezTo>
                  <a:cubicBezTo>
                    <a:pt x="21270" y="46060"/>
                    <a:pt x="21286" y="46055"/>
                    <a:pt x="21296" y="46044"/>
                  </a:cubicBezTo>
                  <a:cubicBezTo>
                    <a:pt x="21307" y="46035"/>
                    <a:pt x="21316" y="46030"/>
                    <a:pt x="21326" y="46019"/>
                  </a:cubicBezTo>
                  <a:cubicBezTo>
                    <a:pt x="21337" y="46009"/>
                    <a:pt x="21352" y="46009"/>
                    <a:pt x="21367" y="46004"/>
                  </a:cubicBezTo>
                  <a:cubicBezTo>
                    <a:pt x="21382" y="46000"/>
                    <a:pt x="21392" y="45995"/>
                    <a:pt x="21402" y="45995"/>
                  </a:cubicBezTo>
                  <a:lnTo>
                    <a:pt x="21452" y="45989"/>
                  </a:lnTo>
                  <a:cubicBezTo>
                    <a:pt x="21918" y="45923"/>
                    <a:pt x="22453" y="45878"/>
                    <a:pt x="23019" y="45837"/>
                  </a:cubicBezTo>
                  <a:cubicBezTo>
                    <a:pt x="24444" y="45732"/>
                    <a:pt x="26050" y="45610"/>
                    <a:pt x="27000" y="45019"/>
                  </a:cubicBezTo>
                  <a:cubicBezTo>
                    <a:pt x="26969" y="44640"/>
                    <a:pt x="26945" y="44230"/>
                    <a:pt x="26915" y="43796"/>
                  </a:cubicBezTo>
                  <a:cubicBezTo>
                    <a:pt x="26813" y="42266"/>
                    <a:pt x="26687" y="40381"/>
                    <a:pt x="26308" y="39047"/>
                  </a:cubicBezTo>
                  <a:cubicBezTo>
                    <a:pt x="25024" y="39163"/>
                    <a:pt x="23585" y="39280"/>
                    <a:pt x="22058" y="39401"/>
                  </a:cubicBezTo>
                  <a:lnTo>
                    <a:pt x="20816" y="39502"/>
                  </a:lnTo>
                  <a:lnTo>
                    <a:pt x="20801" y="39502"/>
                  </a:lnTo>
                  <a:cubicBezTo>
                    <a:pt x="20771" y="39502"/>
                    <a:pt x="20745" y="39502"/>
                    <a:pt x="20720" y="39487"/>
                  </a:cubicBezTo>
                  <a:cubicBezTo>
                    <a:pt x="20715" y="39487"/>
                    <a:pt x="20710" y="39482"/>
                    <a:pt x="20705" y="39482"/>
                  </a:cubicBezTo>
                  <a:cubicBezTo>
                    <a:pt x="20685" y="39471"/>
                    <a:pt x="20670" y="39462"/>
                    <a:pt x="20654" y="39447"/>
                  </a:cubicBezTo>
                  <a:cubicBezTo>
                    <a:pt x="20650" y="39441"/>
                    <a:pt x="20645" y="39436"/>
                    <a:pt x="20645" y="39431"/>
                  </a:cubicBezTo>
                  <a:cubicBezTo>
                    <a:pt x="20629" y="39417"/>
                    <a:pt x="20614" y="39401"/>
                    <a:pt x="20609" y="39386"/>
                  </a:cubicBezTo>
                  <a:cubicBezTo>
                    <a:pt x="20599" y="39375"/>
                    <a:pt x="20599" y="39366"/>
                    <a:pt x="20599" y="39356"/>
                  </a:cubicBezTo>
                  <a:cubicBezTo>
                    <a:pt x="20594" y="39340"/>
                    <a:pt x="20584" y="39326"/>
                    <a:pt x="20584" y="39310"/>
                  </a:cubicBezTo>
                  <a:lnTo>
                    <a:pt x="20584" y="39305"/>
                  </a:lnTo>
                  <a:cubicBezTo>
                    <a:pt x="20391" y="37213"/>
                    <a:pt x="20251" y="35359"/>
                    <a:pt x="20149" y="33646"/>
                  </a:cubicBezTo>
                  <a:cubicBezTo>
                    <a:pt x="20078" y="32489"/>
                    <a:pt x="19912" y="31328"/>
                    <a:pt x="19750" y="30195"/>
                  </a:cubicBezTo>
                  <a:cubicBezTo>
                    <a:pt x="19675" y="29680"/>
                    <a:pt x="19603" y="29160"/>
                    <a:pt x="19538" y="28644"/>
                  </a:cubicBezTo>
                  <a:cubicBezTo>
                    <a:pt x="19477" y="28180"/>
                    <a:pt x="19432" y="27765"/>
                    <a:pt x="19397" y="27366"/>
                  </a:cubicBezTo>
                  <a:cubicBezTo>
                    <a:pt x="19397" y="27361"/>
                    <a:pt x="19402" y="27352"/>
                    <a:pt x="19402" y="27341"/>
                  </a:cubicBezTo>
                  <a:cubicBezTo>
                    <a:pt x="19402" y="27326"/>
                    <a:pt x="19402" y="27315"/>
                    <a:pt x="19407" y="27301"/>
                  </a:cubicBezTo>
                  <a:cubicBezTo>
                    <a:pt x="19407" y="27285"/>
                    <a:pt x="19411" y="27275"/>
                    <a:pt x="19416" y="27261"/>
                  </a:cubicBezTo>
                  <a:cubicBezTo>
                    <a:pt x="19421" y="27250"/>
                    <a:pt x="19432" y="27235"/>
                    <a:pt x="19437" y="27224"/>
                  </a:cubicBezTo>
                  <a:cubicBezTo>
                    <a:pt x="19447" y="27215"/>
                    <a:pt x="19458" y="27205"/>
                    <a:pt x="19467" y="27194"/>
                  </a:cubicBezTo>
                  <a:cubicBezTo>
                    <a:pt x="19477" y="27184"/>
                    <a:pt x="19482" y="27175"/>
                    <a:pt x="19498" y="27170"/>
                  </a:cubicBezTo>
                  <a:cubicBezTo>
                    <a:pt x="19507" y="27159"/>
                    <a:pt x="19523" y="27154"/>
                    <a:pt x="19538" y="27149"/>
                  </a:cubicBezTo>
                  <a:cubicBezTo>
                    <a:pt x="19542" y="27149"/>
                    <a:pt x="19549" y="27144"/>
                    <a:pt x="19558" y="27140"/>
                  </a:cubicBezTo>
                  <a:cubicBezTo>
                    <a:pt x="20503" y="26897"/>
                    <a:pt x="21422" y="26548"/>
                    <a:pt x="22291" y="26103"/>
                  </a:cubicBezTo>
                  <a:cubicBezTo>
                    <a:pt x="25726" y="24335"/>
                    <a:pt x="29784" y="19389"/>
                    <a:pt x="30112" y="15115"/>
                  </a:cubicBezTo>
                  <a:cubicBezTo>
                    <a:pt x="30425" y="11108"/>
                    <a:pt x="28632" y="6991"/>
                    <a:pt x="25313" y="4116"/>
                  </a:cubicBezTo>
                  <a:cubicBezTo>
                    <a:pt x="22085" y="1314"/>
                    <a:pt x="18884" y="0"/>
                    <a:pt x="14950"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27"/>
            <p:cNvSpPr/>
            <p:nvPr/>
          </p:nvSpPr>
          <p:spPr>
            <a:xfrm>
              <a:off x="7263944" y="1288379"/>
              <a:ext cx="570315" cy="554554"/>
            </a:xfrm>
            <a:custGeom>
              <a:avLst/>
              <a:gdLst/>
              <a:ahLst/>
              <a:cxnLst/>
              <a:rect l="l" t="t" r="r" b="b"/>
              <a:pathLst>
                <a:path w="15668" h="15235" extrusionOk="0">
                  <a:moveTo>
                    <a:pt x="5640" y="1"/>
                  </a:moveTo>
                  <a:cubicBezTo>
                    <a:pt x="3925" y="1"/>
                    <a:pt x="2199" y="291"/>
                    <a:pt x="718" y="865"/>
                  </a:cubicBezTo>
                  <a:cubicBezTo>
                    <a:pt x="465" y="992"/>
                    <a:pt x="228" y="1138"/>
                    <a:pt x="0" y="1304"/>
                  </a:cubicBezTo>
                  <a:cubicBezTo>
                    <a:pt x="1029" y="1076"/>
                    <a:pt x="2109" y="962"/>
                    <a:pt x="3180" y="962"/>
                  </a:cubicBezTo>
                  <a:cubicBezTo>
                    <a:pt x="4830" y="962"/>
                    <a:pt x="6460" y="1231"/>
                    <a:pt x="7856" y="1764"/>
                  </a:cubicBezTo>
                  <a:cubicBezTo>
                    <a:pt x="10155" y="2643"/>
                    <a:pt x="11949" y="4573"/>
                    <a:pt x="12772" y="7059"/>
                  </a:cubicBezTo>
                  <a:cubicBezTo>
                    <a:pt x="13651" y="9727"/>
                    <a:pt x="13324" y="12658"/>
                    <a:pt x="11888" y="14906"/>
                  </a:cubicBezTo>
                  <a:cubicBezTo>
                    <a:pt x="11818" y="15016"/>
                    <a:pt x="11748" y="15128"/>
                    <a:pt x="11671" y="15234"/>
                  </a:cubicBezTo>
                  <a:cubicBezTo>
                    <a:pt x="12571" y="14587"/>
                    <a:pt x="13359" y="13768"/>
                    <a:pt x="14005" y="12793"/>
                  </a:cubicBezTo>
                  <a:cubicBezTo>
                    <a:pt x="15344" y="10767"/>
                    <a:pt x="15668" y="8120"/>
                    <a:pt x="14875" y="5705"/>
                  </a:cubicBezTo>
                  <a:cubicBezTo>
                    <a:pt x="14112" y="3371"/>
                    <a:pt x="12399" y="1568"/>
                    <a:pt x="10181" y="754"/>
                  </a:cubicBezTo>
                  <a:cubicBezTo>
                    <a:pt x="8812" y="250"/>
                    <a:pt x="7231" y="1"/>
                    <a:pt x="5640"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27"/>
            <p:cNvSpPr/>
            <p:nvPr/>
          </p:nvSpPr>
          <p:spPr>
            <a:xfrm>
              <a:off x="7003362" y="1427934"/>
              <a:ext cx="68614" cy="72181"/>
            </a:xfrm>
            <a:custGeom>
              <a:avLst/>
              <a:gdLst/>
              <a:ahLst/>
              <a:cxnLst/>
              <a:rect l="l" t="t" r="r" b="b"/>
              <a:pathLst>
                <a:path w="1885" h="1983" extrusionOk="0">
                  <a:moveTo>
                    <a:pt x="682" y="1"/>
                  </a:moveTo>
                  <a:cubicBezTo>
                    <a:pt x="646" y="1"/>
                    <a:pt x="610" y="9"/>
                    <a:pt x="576" y="26"/>
                  </a:cubicBezTo>
                  <a:cubicBezTo>
                    <a:pt x="182" y="259"/>
                    <a:pt x="0" y="653"/>
                    <a:pt x="91" y="1083"/>
                  </a:cubicBezTo>
                  <a:cubicBezTo>
                    <a:pt x="192" y="1548"/>
                    <a:pt x="597" y="1942"/>
                    <a:pt x="1006" y="1982"/>
                  </a:cubicBezTo>
                  <a:lnTo>
                    <a:pt x="1071" y="1982"/>
                  </a:lnTo>
                  <a:cubicBezTo>
                    <a:pt x="1258" y="1982"/>
                    <a:pt x="1617" y="1901"/>
                    <a:pt x="1840" y="1371"/>
                  </a:cubicBezTo>
                  <a:cubicBezTo>
                    <a:pt x="1885" y="1264"/>
                    <a:pt x="1834" y="1138"/>
                    <a:pt x="1728" y="1094"/>
                  </a:cubicBezTo>
                  <a:cubicBezTo>
                    <a:pt x="1700" y="1082"/>
                    <a:pt x="1671" y="1076"/>
                    <a:pt x="1643" y="1076"/>
                  </a:cubicBezTo>
                  <a:cubicBezTo>
                    <a:pt x="1558" y="1076"/>
                    <a:pt x="1478" y="1125"/>
                    <a:pt x="1440" y="1204"/>
                  </a:cubicBezTo>
                  <a:cubicBezTo>
                    <a:pt x="1377" y="1363"/>
                    <a:pt x="1260" y="1550"/>
                    <a:pt x="1073" y="1550"/>
                  </a:cubicBezTo>
                  <a:cubicBezTo>
                    <a:pt x="1064" y="1550"/>
                    <a:pt x="1055" y="1549"/>
                    <a:pt x="1046" y="1548"/>
                  </a:cubicBezTo>
                  <a:cubicBezTo>
                    <a:pt x="819" y="1528"/>
                    <a:pt x="576" y="1269"/>
                    <a:pt x="516" y="992"/>
                  </a:cubicBezTo>
                  <a:cubicBezTo>
                    <a:pt x="476" y="821"/>
                    <a:pt x="495" y="578"/>
                    <a:pt x="793" y="401"/>
                  </a:cubicBezTo>
                  <a:cubicBezTo>
                    <a:pt x="900" y="345"/>
                    <a:pt x="935" y="214"/>
                    <a:pt x="875" y="108"/>
                  </a:cubicBezTo>
                  <a:cubicBezTo>
                    <a:pt x="833" y="39"/>
                    <a:pt x="759" y="1"/>
                    <a:pt x="68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27"/>
            <p:cNvSpPr/>
            <p:nvPr/>
          </p:nvSpPr>
          <p:spPr>
            <a:xfrm>
              <a:off x="7900786" y="1545176"/>
              <a:ext cx="78005" cy="86232"/>
            </a:xfrm>
            <a:custGeom>
              <a:avLst/>
              <a:gdLst/>
              <a:ahLst/>
              <a:cxnLst/>
              <a:rect l="l" t="t" r="r" b="b"/>
              <a:pathLst>
                <a:path w="2143" h="2369" extrusionOk="0">
                  <a:moveTo>
                    <a:pt x="1093" y="513"/>
                  </a:moveTo>
                  <a:cubicBezTo>
                    <a:pt x="1216" y="513"/>
                    <a:pt x="1325" y="569"/>
                    <a:pt x="1415" y="681"/>
                  </a:cubicBezTo>
                  <a:cubicBezTo>
                    <a:pt x="1632" y="954"/>
                    <a:pt x="1663" y="1469"/>
                    <a:pt x="1369" y="1747"/>
                  </a:cubicBezTo>
                  <a:cubicBezTo>
                    <a:pt x="1274" y="1839"/>
                    <a:pt x="1140" y="1938"/>
                    <a:pt x="1002" y="1938"/>
                  </a:cubicBezTo>
                  <a:cubicBezTo>
                    <a:pt x="973" y="1938"/>
                    <a:pt x="943" y="1933"/>
                    <a:pt x="914" y="1924"/>
                  </a:cubicBezTo>
                  <a:cubicBezTo>
                    <a:pt x="739" y="1868"/>
                    <a:pt x="581" y="1636"/>
                    <a:pt x="531" y="1338"/>
                  </a:cubicBezTo>
                  <a:cubicBezTo>
                    <a:pt x="490" y="1136"/>
                    <a:pt x="501" y="888"/>
                    <a:pt x="597" y="671"/>
                  </a:cubicBezTo>
                  <a:cubicBezTo>
                    <a:pt x="605" y="672"/>
                    <a:pt x="613" y="672"/>
                    <a:pt x="621" y="672"/>
                  </a:cubicBezTo>
                  <a:cubicBezTo>
                    <a:pt x="664" y="672"/>
                    <a:pt x="705" y="661"/>
                    <a:pt x="744" y="636"/>
                  </a:cubicBezTo>
                  <a:cubicBezTo>
                    <a:pt x="869" y="554"/>
                    <a:pt x="986" y="513"/>
                    <a:pt x="1093" y="513"/>
                  </a:cubicBezTo>
                  <a:close/>
                  <a:moveTo>
                    <a:pt x="681" y="1"/>
                  </a:moveTo>
                  <a:cubicBezTo>
                    <a:pt x="633" y="1"/>
                    <a:pt x="585" y="17"/>
                    <a:pt x="546" y="49"/>
                  </a:cubicBezTo>
                  <a:cubicBezTo>
                    <a:pt x="172" y="352"/>
                    <a:pt x="0" y="878"/>
                    <a:pt x="102" y="1419"/>
                  </a:cubicBezTo>
                  <a:cubicBezTo>
                    <a:pt x="193" y="1879"/>
                    <a:pt x="450" y="2232"/>
                    <a:pt x="784" y="2338"/>
                  </a:cubicBezTo>
                  <a:cubicBezTo>
                    <a:pt x="839" y="2353"/>
                    <a:pt x="914" y="2369"/>
                    <a:pt x="1001" y="2369"/>
                  </a:cubicBezTo>
                  <a:cubicBezTo>
                    <a:pt x="1178" y="2369"/>
                    <a:pt x="1415" y="2303"/>
                    <a:pt x="1667" y="2061"/>
                  </a:cubicBezTo>
                  <a:cubicBezTo>
                    <a:pt x="2143" y="1606"/>
                    <a:pt x="2092" y="843"/>
                    <a:pt x="1754" y="413"/>
                  </a:cubicBezTo>
                  <a:cubicBezTo>
                    <a:pt x="1604" y="228"/>
                    <a:pt x="1374" y="80"/>
                    <a:pt x="1091" y="80"/>
                  </a:cubicBezTo>
                  <a:cubicBezTo>
                    <a:pt x="1021" y="80"/>
                    <a:pt x="947" y="90"/>
                    <a:pt x="870" y="110"/>
                  </a:cubicBezTo>
                  <a:cubicBezTo>
                    <a:pt x="865" y="100"/>
                    <a:pt x="854" y="90"/>
                    <a:pt x="849" y="79"/>
                  </a:cubicBezTo>
                  <a:cubicBezTo>
                    <a:pt x="806" y="28"/>
                    <a:pt x="744" y="1"/>
                    <a:pt x="681"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27"/>
            <p:cNvSpPr/>
            <p:nvPr/>
          </p:nvSpPr>
          <p:spPr>
            <a:xfrm>
              <a:off x="7918621" y="1563849"/>
              <a:ext cx="42697" cy="51870"/>
            </a:xfrm>
            <a:custGeom>
              <a:avLst/>
              <a:gdLst/>
              <a:ahLst/>
              <a:cxnLst/>
              <a:rect l="l" t="t" r="r" b="b"/>
              <a:pathLst>
                <a:path w="1173" h="1425" extrusionOk="0">
                  <a:moveTo>
                    <a:pt x="603" y="0"/>
                  </a:moveTo>
                  <a:cubicBezTo>
                    <a:pt x="496" y="0"/>
                    <a:pt x="379" y="41"/>
                    <a:pt x="254" y="123"/>
                  </a:cubicBezTo>
                  <a:cubicBezTo>
                    <a:pt x="215" y="148"/>
                    <a:pt x="174" y="159"/>
                    <a:pt x="131" y="159"/>
                  </a:cubicBezTo>
                  <a:cubicBezTo>
                    <a:pt x="123" y="159"/>
                    <a:pt x="115" y="159"/>
                    <a:pt x="107" y="158"/>
                  </a:cubicBezTo>
                  <a:cubicBezTo>
                    <a:pt x="11" y="375"/>
                    <a:pt x="0" y="623"/>
                    <a:pt x="41" y="825"/>
                  </a:cubicBezTo>
                  <a:cubicBezTo>
                    <a:pt x="91" y="1123"/>
                    <a:pt x="249" y="1355"/>
                    <a:pt x="424" y="1411"/>
                  </a:cubicBezTo>
                  <a:cubicBezTo>
                    <a:pt x="453" y="1420"/>
                    <a:pt x="483" y="1425"/>
                    <a:pt x="512" y="1425"/>
                  </a:cubicBezTo>
                  <a:cubicBezTo>
                    <a:pt x="650" y="1425"/>
                    <a:pt x="784" y="1326"/>
                    <a:pt x="879" y="1234"/>
                  </a:cubicBezTo>
                  <a:cubicBezTo>
                    <a:pt x="1173" y="956"/>
                    <a:pt x="1142" y="441"/>
                    <a:pt x="925" y="168"/>
                  </a:cubicBezTo>
                  <a:cubicBezTo>
                    <a:pt x="835" y="56"/>
                    <a:pt x="726" y="0"/>
                    <a:pt x="60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27"/>
            <p:cNvSpPr/>
            <p:nvPr/>
          </p:nvSpPr>
          <p:spPr>
            <a:xfrm>
              <a:off x="7082458" y="1831965"/>
              <a:ext cx="48194" cy="57075"/>
            </a:xfrm>
            <a:custGeom>
              <a:avLst/>
              <a:gdLst/>
              <a:ahLst/>
              <a:cxnLst/>
              <a:rect l="l" t="t" r="r" b="b"/>
              <a:pathLst>
                <a:path w="1324" h="1568" extrusionOk="0">
                  <a:moveTo>
                    <a:pt x="244" y="0"/>
                  </a:moveTo>
                  <a:cubicBezTo>
                    <a:pt x="178" y="0"/>
                    <a:pt x="113" y="32"/>
                    <a:pt x="71" y="93"/>
                  </a:cubicBezTo>
                  <a:cubicBezTo>
                    <a:pt x="0" y="184"/>
                    <a:pt x="20" y="320"/>
                    <a:pt x="116" y="391"/>
                  </a:cubicBezTo>
                  <a:cubicBezTo>
                    <a:pt x="439" y="628"/>
                    <a:pt x="728" y="1012"/>
                    <a:pt x="879" y="1427"/>
                  </a:cubicBezTo>
                  <a:cubicBezTo>
                    <a:pt x="910" y="1513"/>
                    <a:pt x="995" y="1567"/>
                    <a:pt x="1081" y="1567"/>
                  </a:cubicBezTo>
                  <a:cubicBezTo>
                    <a:pt x="1106" y="1567"/>
                    <a:pt x="1132" y="1563"/>
                    <a:pt x="1157" y="1553"/>
                  </a:cubicBezTo>
                  <a:cubicBezTo>
                    <a:pt x="1267" y="1513"/>
                    <a:pt x="1323" y="1385"/>
                    <a:pt x="1283" y="1275"/>
                  </a:cubicBezTo>
                  <a:cubicBezTo>
                    <a:pt x="1101" y="790"/>
                    <a:pt x="763" y="324"/>
                    <a:pt x="374" y="42"/>
                  </a:cubicBezTo>
                  <a:cubicBezTo>
                    <a:pt x="334" y="14"/>
                    <a:pt x="289" y="0"/>
                    <a:pt x="24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27"/>
            <p:cNvSpPr/>
            <p:nvPr/>
          </p:nvSpPr>
          <p:spPr>
            <a:xfrm>
              <a:off x="7886590" y="1399688"/>
              <a:ext cx="23624" cy="28683"/>
            </a:xfrm>
            <a:custGeom>
              <a:avLst/>
              <a:gdLst/>
              <a:ahLst/>
              <a:cxnLst/>
              <a:rect l="l" t="t" r="r" b="b"/>
              <a:pathLst>
                <a:path w="649" h="788" extrusionOk="0">
                  <a:moveTo>
                    <a:pt x="237" y="0"/>
                  </a:moveTo>
                  <a:cubicBezTo>
                    <a:pt x="181" y="0"/>
                    <a:pt x="126" y="22"/>
                    <a:pt x="82" y="65"/>
                  </a:cubicBezTo>
                  <a:cubicBezTo>
                    <a:pt x="1" y="151"/>
                    <a:pt x="1" y="287"/>
                    <a:pt x="87" y="368"/>
                  </a:cubicBezTo>
                  <a:cubicBezTo>
                    <a:pt x="128" y="414"/>
                    <a:pt x="183" y="510"/>
                    <a:pt x="203" y="616"/>
                  </a:cubicBezTo>
                  <a:cubicBezTo>
                    <a:pt x="224" y="718"/>
                    <a:pt x="315" y="788"/>
                    <a:pt x="416" y="788"/>
                  </a:cubicBezTo>
                  <a:cubicBezTo>
                    <a:pt x="431" y="788"/>
                    <a:pt x="441" y="788"/>
                    <a:pt x="456" y="783"/>
                  </a:cubicBezTo>
                  <a:cubicBezTo>
                    <a:pt x="572" y="762"/>
                    <a:pt x="648" y="651"/>
                    <a:pt x="628" y="530"/>
                  </a:cubicBezTo>
                  <a:cubicBezTo>
                    <a:pt x="593" y="354"/>
                    <a:pt x="497" y="172"/>
                    <a:pt x="390" y="60"/>
                  </a:cubicBezTo>
                  <a:cubicBezTo>
                    <a:pt x="345" y="20"/>
                    <a:pt x="291" y="0"/>
                    <a:pt x="23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27"/>
            <p:cNvSpPr/>
            <p:nvPr/>
          </p:nvSpPr>
          <p:spPr>
            <a:xfrm>
              <a:off x="7445249" y="1155121"/>
              <a:ext cx="156957" cy="29957"/>
            </a:xfrm>
            <a:custGeom>
              <a:avLst/>
              <a:gdLst/>
              <a:ahLst/>
              <a:cxnLst/>
              <a:rect l="l" t="t" r="r" b="b"/>
              <a:pathLst>
                <a:path w="4312" h="823" extrusionOk="0">
                  <a:moveTo>
                    <a:pt x="2136" y="1"/>
                  </a:moveTo>
                  <a:cubicBezTo>
                    <a:pt x="1382" y="1"/>
                    <a:pt x="639" y="130"/>
                    <a:pt x="158" y="353"/>
                  </a:cubicBezTo>
                  <a:cubicBezTo>
                    <a:pt x="47" y="404"/>
                    <a:pt x="0" y="530"/>
                    <a:pt x="51" y="640"/>
                  </a:cubicBezTo>
                  <a:cubicBezTo>
                    <a:pt x="85" y="717"/>
                    <a:pt x="163" y="762"/>
                    <a:pt x="243" y="762"/>
                  </a:cubicBezTo>
                  <a:cubicBezTo>
                    <a:pt x="274" y="762"/>
                    <a:pt x="305" y="756"/>
                    <a:pt x="334" y="742"/>
                  </a:cubicBezTo>
                  <a:cubicBezTo>
                    <a:pt x="758" y="547"/>
                    <a:pt x="1440" y="436"/>
                    <a:pt x="2129" y="436"/>
                  </a:cubicBezTo>
                  <a:cubicBezTo>
                    <a:pt x="2817" y="436"/>
                    <a:pt x="3512" y="547"/>
                    <a:pt x="3962" y="798"/>
                  </a:cubicBezTo>
                  <a:cubicBezTo>
                    <a:pt x="3992" y="812"/>
                    <a:pt x="4027" y="822"/>
                    <a:pt x="4063" y="822"/>
                  </a:cubicBezTo>
                  <a:cubicBezTo>
                    <a:pt x="4139" y="822"/>
                    <a:pt x="4214" y="782"/>
                    <a:pt x="4255" y="712"/>
                  </a:cubicBezTo>
                  <a:cubicBezTo>
                    <a:pt x="4311" y="610"/>
                    <a:pt x="4275" y="479"/>
                    <a:pt x="4169" y="418"/>
                  </a:cubicBezTo>
                  <a:cubicBezTo>
                    <a:pt x="3647" y="129"/>
                    <a:pt x="2887" y="1"/>
                    <a:pt x="213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27"/>
            <p:cNvSpPr/>
            <p:nvPr/>
          </p:nvSpPr>
          <p:spPr>
            <a:xfrm>
              <a:off x="6982396" y="1671190"/>
              <a:ext cx="106324" cy="83247"/>
            </a:xfrm>
            <a:custGeom>
              <a:avLst/>
              <a:gdLst/>
              <a:ahLst/>
              <a:cxnLst/>
              <a:rect l="l" t="t" r="r" b="b"/>
              <a:pathLst>
                <a:path w="2921" h="2287" extrusionOk="0">
                  <a:moveTo>
                    <a:pt x="1201" y="0"/>
                  </a:moveTo>
                  <a:cubicBezTo>
                    <a:pt x="1153" y="0"/>
                    <a:pt x="1106" y="16"/>
                    <a:pt x="1066" y="49"/>
                  </a:cubicBezTo>
                  <a:cubicBezTo>
                    <a:pt x="0" y="933"/>
                    <a:pt x="299" y="1559"/>
                    <a:pt x="476" y="1786"/>
                  </a:cubicBezTo>
                  <a:cubicBezTo>
                    <a:pt x="723" y="2104"/>
                    <a:pt x="1218" y="2286"/>
                    <a:pt x="1673" y="2286"/>
                  </a:cubicBezTo>
                  <a:cubicBezTo>
                    <a:pt x="1945" y="2286"/>
                    <a:pt x="2198" y="2225"/>
                    <a:pt x="2386" y="2090"/>
                  </a:cubicBezTo>
                  <a:cubicBezTo>
                    <a:pt x="2561" y="1959"/>
                    <a:pt x="2920" y="1574"/>
                    <a:pt x="2395" y="812"/>
                  </a:cubicBezTo>
                  <a:cubicBezTo>
                    <a:pt x="2355" y="749"/>
                    <a:pt x="2288" y="718"/>
                    <a:pt x="2220" y="718"/>
                  </a:cubicBezTo>
                  <a:cubicBezTo>
                    <a:pt x="2177" y="718"/>
                    <a:pt x="2134" y="730"/>
                    <a:pt x="2097" y="756"/>
                  </a:cubicBezTo>
                  <a:cubicBezTo>
                    <a:pt x="1996" y="821"/>
                    <a:pt x="1971" y="958"/>
                    <a:pt x="2041" y="1054"/>
                  </a:cubicBezTo>
                  <a:cubicBezTo>
                    <a:pt x="2198" y="1281"/>
                    <a:pt x="2339" y="1584"/>
                    <a:pt x="2127" y="1740"/>
                  </a:cubicBezTo>
                  <a:cubicBezTo>
                    <a:pt x="2022" y="1816"/>
                    <a:pt x="1855" y="1853"/>
                    <a:pt x="1673" y="1853"/>
                  </a:cubicBezTo>
                  <a:cubicBezTo>
                    <a:pt x="1355" y="1853"/>
                    <a:pt x="989" y="1740"/>
                    <a:pt x="819" y="1519"/>
                  </a:cubicBezTo>
                  <a:cubicBezTo>
                    <a:pt x="526" y="1145"/>
                    <a:pt x="1021" y="649"/>
                    <a:pt x="1339" y="387"/>
                  </a:cubicBezTo>
                  <a:cubicBezTo>
                    <a:pt x="1435" y="311"/>
                    <a:pt x="1446" y="170"/>
                    <a:pt x="1369" y="79"/>
                  </a:cubicBezTo>
                  <a:cubicBezTo>
                    <a:pt x="1327" y="28"/>
                    <a:pt x="1264" y="0"/>
                    <a:pt x="120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27"/>
            <p:cNvSpPr/>
            <p:nvPr/>
          </p:nvSpPr>
          <p:spPr>
            <a:xfrm>
              <a:off x="7547349" y="2274799"/>
              <a:ext cx="72290" cy="68832"/>
            </a:xfrm>
            <a:custGeom>
              <a:avLst/>
              <a:gdLst/>
              <a:ahLst/>
              <a:cxnLst/>
              <a:rect l="l" t="t" r="r" b="b"/>
              <a:pathLst>
                <a:path w="1986" h="1891" extrusionOk="0">
                  <a:moveTo>
                    <a:pt x="579" y="1"/>
                  </a:moveTo>
                  <a:cubicBezTo>
                    <a:pt x="470" y="1"/>
                    <a:pt x="373" y="84"/>
                    <a:pt x="364" y="199"/>
                  </a:cubicBezTo>
                  <a:cubicBezTo>
                    <a:pt x="348" y="416"/>
                    <a:pt x="263" y="593"/>
                    <a:pt x="187" y="750"/>
                  </a:cubicBezTo>
                  <a:cubicBezTo>
                    <a:pt x="96" y="936"/>
                    <a:pt x="0" y="1139"/>
                    <a:pt x="81" y="1351"/>
                  </a:cubicBezTo>
                  <a:cubicBezTo>
                    <a:pt x="142" y="1522"/>
                    <a:pt x="303" y="1659"/>
                    <a:pt x="591" y="1785"/>
                  </a:cubicBezTo>
                  <a:cubicBezTo>
                    <a:pt x="768" y="1860"/>
                    <a:pt x="919" y="1891"/>
                    <a:pt x="1051" y="1891"/>
                  </a:cubicBezTo>
                  <a:cubicBezTo>
                    <a:pt x="1308" y="1891"/>
                    <a:pt x="1485" y="1775"/>
                    <a:pt x="1581" y="1689"/>
                  </a:cubicBezTo>
                  <a:cubicBezTo>
                    <a:pt x="1884" y="1412"/>
                    <a:pt x="1985" y="881"/>
                    <a:pt x="1824" y="396"/>
                  </a:cubicBezTo>
                  <a:cubicBezTo>
                    <a:pt x="1792" y="306"/>
                    <a:pt x="1707" y="249"/>
                    <a:pt x="1617" y="249"/>
                  </a:cubicBezTo>
                  <a:cubicBezTo>
                    <a:pt x="1595" y="249"/>
                    <a:pt x="1573" y="253"/>
                    <a:pt x="1551" y="260"/>
                  </a:cubicBezTo>
                  <a:cubicBezTo>
                    <a:pt x="1435" y="300"/>
                    <a:pt x="1374" y="421"/>
                    <a:pt x="1415" y="533"/>
                  </a:cubicBezTo>
                  <a:cubicBezTo>
                    <a:pt x="1521" y="850"/>
                    <a:pt x="1465" y="1209"/>
                    <a:pt x="1294" y="1366"/>
                  </a:cubicBezTo>
                  <a:cubicBezTo>
                    <a:pt x="1226" y="1428"/>
                    <a:pt x="1144" y="1458"/>
                    <a:pt x="1047" y="1458"/>
                  </a:cubicBezTo>
                  <a:cubicBezTo>
                    <a:pt x="963" y="1458"/>
                    <a:pt x="869" y="1436"/>
                    <a:pt x="763" y="1391"/>
                  </a:cubicBezTo>
                  <a:cubicBezTo>
                    <a:pt x="525" y="1284"/>
                    <a:pt x="490" y="1214"/>
                    <a:pt x="485" y="1204"/>
                  </a:cubicBezTo>
                  <a:cubicBezTo>
                    <a:pt x="469" y="1158"/>
                    <a:pt x="525" y="1042"/>
                    <a:pt x="576" y="936"/>
                  </a:cubicBezTo>
                  <a:cubicBezTo>
                    <a:pt x="667" y="754"/>
                    <a:pt x="773" y="527"/>
                    <a:pt x="793" y="229"/>
                  </a:cubicBezTo>
                  <a:cubicBezTo>
                    <a:pt x="803" y="108"/>
                    <a:pt x="718" y="6"/>
                    <a:pt x="597" y="2"/>
                  </a:cubicBezTo>
                  <a:cubicBezTo>
                    <a:pt x="591" y="1"/>
                    <a:pt x="585" y="1"/>
                    <a:pt x="579"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27"/>
            <p:cNvSpPr/>
            <p:nvPr/>
          </p:nvSpPr>
          <p:spPr>
            <a:xfrm>
              <a:off x="7579853" y="2357680"/>
              <a:ext cx="38475" cy="48303"/>
            </a:xfrm>
            <a:custGeom>
              <a:avLst/>
              <a:gdLst/>
              <a:ahLst/>
              <a:cxnLst/>
              <a:rect l="l" t="t" r="r" b="b"/>
              <a:pathLst>
                <a:path w="1057" h="1327" extrusionOk="0">
                  <a:moveTo>
                    <a:pt x="730" y="1"/>
                  </a:moveTo>
                  <a:cubicBezTo>
                    <a:pt x="706" y="1"/>
                    <a:pt x="682" y="5"/>
                    <a:pt x="658" y="14"/>
                  </a:cubicBezTo>
                  <a:cubicBezTo>
                    <a:pt x="542" y="54"/>
                    <a:pt x="481" y="175"/>
                    <a:pt x="522" y="291"/>
                  </a:cubicBezTo>
                  <a:cubicBezTo>
                    <a:pt x="577" y="448"/>
                    <a:pt x="436" y="746"/>
                    <a:pt x="133" y="933"/>
                  </a:cubicBezTo>
                  <a:cubicBezTo>
                    <a:pt x="31" y="994"/>
                    <a:pt x="1" y="1125"/>
                    <a:pt x="61" y="1226"/>
                  </a:cubicBezTo>
                  <a:cubicBezTo>
                    <a:pt x="107" y="1292"/>
                    <a:pt x="173" y="1327"/>
                    <a:pt x="249" y="1327"/>
                  </a:cubicBezTo>
                  <a:cubicBezTo>
                    <a:pt x="284" y="1327"/>
                    <a:pt x="325" y="1317"/>
                    <a:pt x="360" y="1297"/>
                  </a:cubicBezTo>
                  <a:cubicBezTo>
                    <a:pt x="814" y="1019"/>
                    <a:pt x="1057" y="523"/>
                    <a:pt x="931" y="145"/>
                  </a:cubicBezTo>
                  <a:cubicBezTo>
                    <a:pt x="899" y="57"/>
                    <a:pt x="818" y="1"/>
                    <a:pt x="73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27"/>
            <p:cNvSpPr/>
            <p:nvPr/>
          </p:nvSpPr>
          <p:spPr>
            <a:xfrm>
              <a:off x="7445067" y="2351201"/>
              <a:ext cx="87214" cy="119902"/>
            </a:xfrm>
            <a:custGeom>
              <a:avLst/>
              <a:gdLst/>
              <a:ahLst/>
              <a:cxnLst/>
              <a:rect l="l" t="t" r="r" b="b"/>
              <a:pathLst>
                <a:path w="2396" h="3294" extrusionOk="0">
                  <a:moveTo>
                    <a:pt x="250" y="1"/>
                  </a:moveTo>
                  <a:cubicBezTo>
                    <a:pt x="176" y="1"/>
                    <a:pt x="106" y="39"/>
                    <a:pt x="66" y="106"/>
                  </a:cubicBezTo>
                  <a:cubicBezTo>
                    <a:pt x="1" y="206"/>
                    <a:pt x="36" y="337"/>
                    <a:pt x="138" y="404"/>
                  </a:cubicBezTo>
                  <a:cubicBezTo>
                    <a:pt x="476" y="605"/>
                    <a:pt x="425" y="924"/>
                    <a:pt x="315" y="1470"/>
                  </a:cubicBezTo>
                  <a:cubicBezTo>
                    <a:pt x="218" y="1939"/>
                    <a:pt x="102" y="2475"/>
                    <a:pt x="450" y="2914"/>
                  </a:cubicBezTo>
                  <a:cubicBezTo>
                    <a:pt x="648" y="3167"/>
                    <a:pt x="900" y="3294"/>
                    <a:pt x="1157" y="3294"/>
                  </a:cubicBezTo>
                  <a:cubicBezTo>
                    <a:pt x="1325" y="3294"/>
                    <a:pt x="1497" y="3243"/>
                    <a:pt x="1648" y="3126"/>
                  </a:cubicBezTo>
                  <a:cubicBezTo>
                    <a:pt x="2218" y="2718"/>
                    <a:pt x="2395" y="1707"/>
                    <a:pt x="1642" y="570"/>
                  </a:cubicBezTo>
                  <a:cubicBezTo>
                    <a:pt x="1601" y="507"/>
                    <a:pt x="1532" y="473"/>
                    <a:pt x="1462" y="473"/>
                  </a:cubicBezTo>
                  <a:cubicBezTo>
                    <a:pt x="1420" y="473"/>
                    <a:pt x="1377" y="485"/>
                    <a:pt x="1339" y="509"/>
                  </a:cubicBezTo>
                  <a:cubicBezTo>
                    <a:pt x="1243" y="575"/>
                    <a:pt x="1213" y="707"/>
                    <a:pt x="1279" y="808"/>
                  </a:cubicBezTo>
                  <a:cubicBezTo>
                    <a:pt x="1952" y="1818"/>
                    <a:pt x="1709" y="2556"/>
                    <a:pt x="1395" y="2778"/>
                  </a:cubicBezTo>
                  <a:cubicBezTo>
                    <a:pt x="1318" y="2835"/>
                    <a:pt x="1236" y="2863"/>
                    <a:pt x="1155" y="2863"/>
                  </a:cubicBezTo>
                  <a:cubicBezTo>
                    <a:pt x="1026" y="2863"/>
                    <a:pt x="898" y="2791"/>
                    <a:pt x="789" y="2652"/>
                  </a:cubicBezTo>
                  <a:cubicBezTo>
                    <a:pt x="567" y="2368"/>
                    <a:pt x="653" y="1974"/>
                    <a:pt x="739" y="1556"/>
                  </a:cubicBezTo>
                  <a:cubicBezTo>
                    <a:pt x="845" y="1045"/>
                    <a:pt x="976" y="409"/>
                    <a:pt x="364" y="34"/>
                  </a:cubicBezTo>
                  <a:cubicBezTo>
                    <a:pt x="328" y="12"/>
                    <a:pt x="288" y="1"/>
                    <a:pt x="250"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27"/>
            <p:cNvSpPr/>
            <p:nvPr/>
          </p:nvSpPr>
          <p:spPr>
            <a:xfrm>
              <a:off x="7557249" y="2616224"/>
              <a:ext cx="71016" cy="80881"/>
            </a:xfrm>
            <a:custGeom>
              <a:avLst/>
              <a:gdLst/>
              <a:ahLst/>
              <a:cxnLst/>
              <a:rect l="l" t="t" r="r" b="b"/>
              <a:pathLst>
                <a:path w="1951" h="2222" extrusionOk="0">
                  <a:moveTo>
                    <a:pt x="395" y="1"/>
                  </a:moveTo>
                  <a:cubicBezTo>
                    <a:pt x="290" y="1"/>
                    <a:pt x="201" y="72"/>
                    <a:pt x="183" y="175"/>
                  </a:cubicBezTo>
                  <a:cubicBezTo>
                    <a:pt x="1" y="1096"/>
                    <a:pt x="385" y="1793"/>
                    <a:pt x="840" y="2080"/>
                  </a:cubicBezTo>
                  <a:cubicBezTo>
                    <a:pt x="992" y="2176"/>
                    <a:pt x="1148" y="2222"/>
                    <a:pt x="1289" y="2222"/>
                  </a:cubicBezTo>
                  <a:cubicBezTo>
                    <a:pt x="1410" y="2222"/>
                    <a:pt x="1526" y="2192"/>
                    <a:pt x="1617" y="2120"/>
                  </a:cubicBezTo>
                  <a:cubicBezTo>
                    <a:pt x="1754" y="2020"/>
                    <a:pt x="1951" y="1762"/>
                    <a:pt x="1794" y="1176"/>
                  </a:cubicBezTo>
                  <a:cubicBezTo>
                    <a:pt x="1769" y="1080"/>
                    <a:pt x="1682" y="1015"/>
                    <a:pt x="1587" y="1015"/>
                  </a:cubicBezTo>
                  <a:cubicBezTo>
                    <a:pt x="1567" y="1015"/>
                    <a:pt x="1547" y="1018"/>
                    <a:pt x="1526" y="1024"/>
                  </a:cubicBezTo>
                  <a:cubicBezTo>
                    <a:pt x="1410" y="1054"/>
                    <a:pt x="1344" y="1171"/>
                    <a:pt x="1375" y="1287"/>
                  </a:cubicBezTo>
                  <a:cubicBezTo>
                    <a:pt x="1451" y="1560"/>
                    <a:pt x="1421" y="1726"/>
                    <a:pt x="1360" y="1772"/>
                  </a:cubicBezTo>
                  <a:cubicBezTo>
                    <a:pt x="1345" y="1783"/>
                    <a:pt x="1320" y="1791"/>
                    <a:pt x="1288" y="1791"/>
                  </a:cubicBezTo>
                  <a:cubicBezTo>
                    <a:pt x="1233" y="1791"/>
                    <a:pt x="1158" y="1770"/>
                    <a:pt x="1072" y="1716"/>
                  </a:cubicBezTo>
                  <a:cubicBezTo>
                    <a:pt x="738" y="1504"/>
                    <a:pt x="465" y="974"/>
                    <a:pt x="602" y="256"/>
                  </a:cubicBezTo>
                  <a:cubicBezTo>
                    <a:pt x="628" y="140"/>
                    <a:pt x="551" y="28"/>
                    <a:pt x="435" y="4"/>
                  </a:cubicBezTo>
                  <a:cubicBezTo>
                    <a:pt x="422" y="2"/>
                    <a:pt x="408" y="1"/>
                    <a:pt x="395"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27"/>
            <p:cNvSpPr/>
            <p:nvPr/>
          </p:nvSpPr>
          <p:spPr>
            <a:xfrm>
              <a:off x="7730510" y="2570579"/>
              <a:ext cx="80007" cy="26645"/>
            </a:xfrm>
            <a:custGeom>
              <a:avLst/>
              <a:gdLst/>
              <a:ahLst/>
              <a:cxnLst/>
              <a:rect l="l" t="t" r="r" b="b"/>
              <a:pathLst>
                <a:path w="2198" h="732" extrusionOk="0">
                  <a:moveTo>
                    <a:pt x="1958" y="0"/>
                  </a:moveTo>
                  <a:cubicBezTo>
                    <a:pt x="1939" y="0"/>
                    <a:pt x="1920" y="3"/>
                    <a:pt x="1900" y="9"/>
                  </a:cubicBezTo>
                  <a:cubicBezTo>
                    <a:pt x="1349" y="172"/>
                    <a:pt x="768" y="237"/>
                    <a:pt x="203" y="303"/>
                  </a:cubicBezTo>
                  <a:cubicBezTo>
                    <a:pt x="86" y="319"/>
                    <a:pt x="0" y="424"/>
                    <a:pt x="15" y="540"/>
                  </a:cubicBezTo>
                  <a:cubicBezTo>
                    <a:pt x="26" y="652"/>
                    <a:pt x="121" y="732"/>
                    <a:pt x="227" y="732"/>
                  </a:cubicBezTo>
                  <a:lnTo>
                    <a:pt x="252" y="732"/>
                  </a:lnTo>
                  <a:cubicBezTo>
                    <a:pt x="833" y="662"/>
                    <a:pt x="1435" y="596"/>
                    <a:pt x="2022" y="424"/>
                  </a:cubicBezTo>
                  <a:cubicBezTo>
                    <a:pt x="2132" y="389"/>
                    <a:pt x="2197" y="272"/>
                    <a:pt x="2167" y="156"/>
                  </a:cubicBezTo>
                  <a:cubicBezTo>
                    <a:pt x="2138" y="65"/>
                    <a:pt x="2050" y="0"/>
                    <a:pt x="195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27"/>
            <p:cNvSpPr/>
            <p:nvPr/>
          </p:nvSpPr>
          <p:spPr>
            <a:xfrm>
              <a:off x="7793917" y="2631438"/>
              <a:ext cx="50814" cy="72290"/>
            </a:xfrm>
            <a:custGeom>
              <a:avLst/>
              <a:gdLst/>
              <a:ahLst/>
              <a:cxnLst/>
              <a:rect l="l" t="t" r="r" b="b"/>
              <a:pathLst>
                <a:path w="1396" h="1986" extrusionOk="0">
                  <a:moveTo>
                    <a:pt x="930" y="0"/>
                  </a:moveTo>
                  <a:cubicBezTo>
                    <a:pt x="893" y="0"/>
                    <a:pt x="855" y="10"/>
                    <a:pt x="819" y="30"/>
                  </a:cubicBezTo>
                  <a:cubicBezTo>
                    <a:pt x="718" y="91"/>
                    <a:pt x="683" y="228"/>
                    <a:pt x="749" y="328"/>
                  </a:cubicBezTo>
                  <a:cubicBezTo>
                    <a:pt x="886" y="556"/>
                    <a:pt x="931" y="990"/>
                    <a:pt x="765" y="1278"/>
                  </a:cubicBezTo>
                  <a:cubicBezTo>
                    <a:pt x="656" y="1454"/>
                    <a:pt x="482" y="1551"/>
                    <a:pt x="241" y="1551"/>
                  </a:cubicBezTo>
                  <a:cubicBezTo>
                    <a:pt x="234" y="1551"/>
                    <a:pt x="226" y="1551"/>
                    <a:pt x="219" y="1551"/>
                  </a:cubicBezTo>
                  <a:cubicBezTo>
                    <a:pt x="216" y="1550"/>
                    <a:pt x="214" y="1550"/>
                    <a:pt x="211" y="1550"/>
                  </a:cubicBezTo>
                  <a:cubicBezTo>
                    <a:pt x="98" y="1550"/>
                    <a:pt x="1" y="1650"/>
                    <a:pt x="1" y="1769"/>
                  </a:cubicBezTo>
                  <a:cubicBezTo>
                    <a:pt x="1" y="1884"/>
                    <a:pt x="92" y="1981"/>
                    <a:pt x="213" y="1986"/>
                  </a:cubicBezTo>
                  <a:lnTo>
                    <a:pt x="233" y="1986"/>
                  </a:lnTo>
                  <a:cubicBezTo>
                    <a:pt x="632" y="1986"/>
                    <a:pt x="956" y="1809"/>
                    <a:pt x="1138" y="1490"/>
                  </a:cubicBezTo>
                  <a:cubicBezTo>
                    <a:pt x="1395" y="1046"/>
                    <a:pt x="1320" y="445"/>
                    <a:pt x="1117" y="106"/>
                  </a:cubicBezTo>
                  <a:cubicBezTo>
                    <a:pt x="1077" y="39"/>
                    <a:pt x="1005" y="0"/>
                    <a:pt x="93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27"/>
            <p:cNvSpPr/>
            <p:nvPr/>
          </p:nvSpPr>
          <p:spPr>
            <a:xfrm>
              <a:off x="7503743" y="2852091"/>
              <a:ext cx="78369" cy="81354"/>
            </a:xfrm>
            <a:custGeom>
              <a:avLst/>
              <a:gdLst/>
              <a:ahLst/>
              <a:cxnLst/>
              <a:rect l="l" t="t" r="r" b="b"/>
              <a:pathLst>
                <a:path w="2153" h="2235" extrusionOk="0">
                  <a:moveTo>
                    <a:pt x="1007" y="429"/>
                  </a:moveTo>
                  <a:cubicBezTo>
                    <a:pt x="1121" y="429"/>
                    <a:pt x="1223" y="464"/>
                    <a:pt x="1304" y="516"/>
                  </a:cubicBezTo>
                  <a:cubicBezTo>
                    <a:pt x="1516" y="663"/>
                    <a:pt x="1658" y="996"/>
                    <a:pt x="1485" y="1416"/>
                  </a:cubicBezTo>
                  <a:cubicBezTo>
                    <a:pt x="1410" y="1593"/>
                    <a:pt x="1279" y="1800"/>
                    <a:pt x="1087" y="1800"/>
                  </a:cubicBezTo>
                  <a:cubicBezTo>
                    <a:pt x="986" y="1800"/>
                    <a:pt x="879" y="1749"/>
                    <a:pt x="779" y="1658"/>
                  </a:cubicBezTo>
                  <a:cubicBezTo>
                    <a:pt x="683" y="1567"/>
                    <a:pt x="597" y="1441"/>
                    <a:pt x="536" y="1299"/>
                  </a:cubicBezTo>
                  <a:cubicBezTo>
                    <a:pt x="485" y="1173"/>
                    <a:pt x="405" y="900"/>
                    <a:pt x="536" y="627"/>
                  </a:cubicBezTo>
                  <a:cubicBezTo>
                    <a:pt x="702" y="484"/>
                    <a:pt x="864" y="429"/>
                    <a:pt x="1007" y="429"/>
                  </a:cubicBezTo>
                  <a:close/>
                  <a:moveTo>
                    <a:pt x="1009" y="0"/>
                  </a:moveTo>
                  <a:cubicBezTo>
                    <a:pt x="893" y="0"/>
                    <a:pt x="776" y="21"/>
                    <a:pt x="662" y="61"/>
                  </a:cubicBezTo>
                  <a:cubicBezTo>
                    <a:pt x="628" y="40"/>
                    <a:pt x="588" y="29"/>
                    <a:pt x="547" y="29"/>
                  </a:cubicBezTo>
                  <a:cubicBezTo>
                    <a:pt x="493" y="29"/>
                    <a:pt x="438" y="49"/>
                    <a:pt x="394" y="91"/>
                  </a:cubicBezTo>
                  <a:cubicBezTo>
                    <a:pt x="314" y="173"/>
                    <a:pt x="243" y="264"/>
                    <a:pt x="188" y="359"/>
                  </a:cubicBezTo>
                  <a:cubicBezTo>
                    <a:pt x="177" y="369"/>
                    <a:pt x="167" y="380"/>
                    <a:pt x="158" y="390"/>
                  </a:cubicBezTo>
                  <a:cubicBezTo>
                    <a:pt x="107" y="436"/>
                    <a:pt x="86" y="501"/>
                    <a:pt x="91" y="567"/>
                  </a:cubicBezTo>
                  <a:cubicBezTo>
                    <a:pt x="0" y="844"/>
                    <a:pt x="11" y="1152"/>
                    <a:pt x="137" y="1460"/>
                  </a:cubicBezTo>
                  <a:cubicBezTo>
                    <a:pt x="324" y="1921"/>
                    <a:pt x="703" y="2229"/>
                    <a:pt x="1082" y="2234"/>
                  </a:cubicBezTo>
                  <a:lnTo>
                    <a:pt x="1087" y="2234"/>
                  </a:lnTo>
                  <a:cubicBezTo>
                    <a:pt x="1284" y="2234"/>
                    <a:pt x="1648" y="2148"/>
                    <a:pt x="1880" y="1582"/>
                  </a:cubicBezTo>
                  <a:cubicBezTo>
                    <a:pt x="2152" y="935"/>
                    <a:pt x="1905" y="405"/>
                    <a:pt x="1541" y="163"/>
                  </a:cubicBezTo>
                  <a:cubicBezTo>
                    <a:pt x="1380" y="54"/>
                    <a:pt x="1196" y="0"/>
                    <a:pt x="1009"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27"/>
            <p:cNvSpPr/>
            <p:nvPr/>
          </p:nvSpPr>
          <p:spPr>
            <a:xfrm>
              <a:off x="7518484" y="2867706"/>
              <a:ext cx="45609" cy="49904"/>
            </a:xfrm>
            <a:custGeom>
              <a:avLst/>
              <a:gdLst/>
              <a:ahLst/>
              <a:cxnLst/>
              <a:rect l="l" t="t" r="r" b="b"/>
              <a:pathLst>
                <a:path w="1253" h="1371" extrusionOk="0">
                  <a:moveTo>
                    <a:pt x="602" y="0"/>
                  </a:moveTo>
                  <a:cubicBezTo>
                    <a:pt x="459" y="0"/>
                    <a:pt x="297" y="55"/>
                    <a:pt x="131" y="198"/>
                  </a:cubicBezTo>
                  <a:cubicBezTo>
                    <a:pt x="0" y="471"/>
                    <a:pt x="80" y="744"/>
                    <a:pt x="131" y="870"/>
                  </a:cubicBezTo>
                  <a:cubicBezTo>
                    <a:pt x="192" y="1012"/>
                    <a:pt x="278" y="1138"/>
                    <a:pt x="374" y="1229"/>
                  </a:cubicBezTo>
                  <a:cubicBezTo>
                    <a:pt x="474" y="1320"/>
                    <a:pt x="581" y="1371"/>
                    <a:pt x="682" y="1371"/>
                  </a:cubicBezTo>
                  <a:cubicBezTo>
                    <a:pt x="874" y="1371"/>
                    <a:pt x="1005" y="1164"/>
                    <a:pt x="1080" y="987"/>
                  </a:cubicBezTo>
                  <a:cubicBezTo>
                    <a:pt x="1253" y="567"/>
                    <a:pt x="1111" y="234"/>
                    <a:pt x="899" y="87"/>
                  </a:cubicBezTo>
                  <a:cubicBezTo>
                    <a:pt x="818" y="35"/>
                    <a:pt x="716" y="0"/>
                    <a:pt x="60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27"/>
            <p:cNvSpPr/>
            <p:nvPr/>
          </p:nvSpPr>
          <p:spPr>
            <a:xfrm>
              <a:off x="7252369" y="2627143"/>
              <a:ext cx="55583" cy="20166"/>
            </a:xfrm>
            <a:custGeom>
              <a:avLst/>
              <a:gdLst/>
              <a:ahLst/>
              <a:cxnLst/>
              <a:rect l="l" t="t" r="r" b="b"/>
              <a:pathLst>
                <a:path w="1527" h="554" extrusionOk="0">
                  <a:moveTo>
                    <a:pt x="1314" y="1"/>
                  </a:moveTo>
                  <a:cubicBezTo>
                    <a:pt x="1309" y="1"/>
                    <a:pt x="1303" y="1"/>
                    <a:pt x="1298" y="1"/>
                  </a:cubicBezTo>
                  <a:cubicBezTo>
                    <a:pt x="929" y="17"/>
                    <a:pt x="556" y="57"/>
                    <a:pt x="192" y="123"/>
                  </a:cubicBezTo>
                  <a:cubicBezTo>
                    <a:pt x="76" y="143"/>
                    <a:pt x="1" y="255"/>
                    <a:pt x="20" y="376"/>
                  </a:cubicBezTo>
                  <a:cubicBezTo>
                    <a:pt x="41" y="477"/>
                    <a:pt x="132" y="553"/>
                    <a:pt x="232" y="553"/>
                  </a:cubicBezTo>
                  <a:cubicBezTo>
                    <a:pt x="248" y="553"/>
                    <a:pt x="258" y="547"/>
                    <a:pt x="267" y="547"/>
                  </a:cubicBezTo>
                  <a:cubicBezTo>
                    <a:pt x="617" y="486"/>
                    <a:pt x="965" y="446"/>
                    <a:pt x="1319" y="432"/>
                  </a:cubicBezTo>
                  <a:cubicBezTo>
                    <a:pt x="1435" y="426"/>
                    <a:pt x="1526" y="325"/>
                    <a:pt x="1521" y="204"/>
                  </a:cubicBezTo>
                  <a:cubicBezTo>
                    <a:pt x="1517" y="93"/>
                    <a:pt x="1419" y="1"/>
                    <a:pt x="131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27"/>
            <p:cNvSpPr/>
            <p:nvPr/>
          </p:nvSpPr>
          <p:spPr>
            <a:xfrm>
              <a:off x="7479464" y="1981129"/>
              <a:ext cx="84994" cy="77641"/>
            </a:xfrm>
            <a:custGeom>
              <a:avLst/>
              <a:gdLst/>
              <a:ahLst/>
              <a:cxnLst/>
              <a:rect l="l" t="t" r="r" b="b"/>
              <a:pathLst>
                <a:path w="2335" h="2133" extrusionOk="0">
                  <a:moveTo>
                    <a:pt x="876" y="0"/>
                  </a:moveTo>
                  <a:cubicBezTo>
                    <a:pt x="838" y="0"/>
                    <a:pt x="799" y="10"/>
                    <a:pt x="764" y="31"/>
                  </a:cubicBezTo>
                  <a:cubicBezTo>
                    <a:pt x="91" y="451"/>
                    <a:pt x="0" y="875"/>
                    <a:pt x="51" y="1163"/>
                  </a:cubicBezTo>
                  <a:cubicBezTo>
                    <a:pt x="137" y="1659"/>
                    <a:pt x="662" y="1992"/>
                    <a:pt x="1117" y="2098"/>
                  </a:cubicBezTo>
                  <a:cubicBezTo>
                    <a:pt x="1229" y="2118"/>
                    <a:pt x="1329" y="2133"/>
                    <a:pt x="1431" y="2133"/>
                  </a:cubicBezTo>
                  <a:cubicBezTo>
                    <a:pt x="1723" y="2133"/>
                    <a:pt x="1961" y="2032"/>
                    <a:pt x="2092" y="1835"/>
                  </a:cubicBezTo>
                  <a:cubicBezTo>
                    <a:pt x="2334" y="1491"/>
                    <a:pt x="2229" y="962"/>
                    <a:pt x="1774" y="258"/>
                  </a:cubicBezTo>
                  <a:cubicBezTo>
                    <a:pt x="1732" y="196"/>
                    <a:pt x="1661" y="161"/>
                    <a:pt x="1589" y="161"/>
                  </a:cubicBezTo>
                  <a:cubicBezTo>
                    <a:pt x="1550" y="161"/>
                    <a:pt x="1511" y="171"/>
                    <a:pt x="1476" y="193"/>
                  </a:cubicBezTo>
                  <a:cubicBezTo>
                    <a:pt x="1375" y="258"/>
                    <a:pt x="1350" y="395"/>
                    <a:pt x="1410" y="491"/>
                  </a:cubicBezTo>
                  <a:cubicBezTo>
                    <a:pt x="1900" y="1249"/>
                    <a:pt x="1784" y="1522"/>
                    <a:pt x="1739" y="1587"/>
                  </a:cubicBezTo>
                  <a:cubicBezTo>
                    <a:pt x="1687" y="1660"/>
                    <a:pt x="1574" y="1700"/>
                    <a:pt x="1430" y="1700"/>
                  </a:cubicBezTo>
                  <a:cubicBezTo>
                    <a:pt x="1363" y="1700"/>
                    <a:pt x="1290" y="1691"/>
                    <a:pt x="1213" y="1673"/>
                  </a:cubicBezTo>
                  <a:cubicBezTo>
                    <a:pt x="834" y="1587"/>
                    <a:pt x="522" y="1340"/>
                    <a:pt x="476" y="1092"/>
                  </a:cubicBezTo>
                  <a:cubicBezTo>
                    <a:pt x="431" y="815"/>
                    <a:pt x="734" y="561"/>
                    <a:pt x="991" y="400"/>
                  </a:cubicBezTo>
                  <a:cubicBezTo>
                    <a:pt x="1092" y="339"/>
                    <a:pt x="1122" y="209"/>
                    <a:pt x="1061" y="102"/>
                  </a:cubicBezTo>
                  <a:cubicBezTo>
                    <a:pt x="1018" y="36"/>
                    <a:pt x="948" y="0"/>
                    <a:pt x="87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27"/>
            <p:cNvSpPr/>
            <p:nvPr/>
          </p:nvSpPr>
          <p:spPr>
            <a:xfrm>
              <a:off x="7844330" y="1798660"/>
              <a:ext cx="81500" cy="105633"/>
            </a:xfrm>
            <a:custGeom>
              <a:avLst/>
              <a:gdLst/>
              <a:ahLst/>
              <a:cxnLst/>
              <a:rect l="l" t="t" r="r" b="b"/>
              <a:pathLst>
                <a:path w="2239" h="2902" extrusionOk="0">
                  <a:moveTo>
                    <a:pt x="1994" y="1"/>
                  </a:moveTo>
                  <a:cubicBezTo>
                    <a:pt x="1914" y="1"/>
                    <a:pt x="1840" y="43"/>
                    <a:pt x="1805" y="118"/>
                  </a:cubicBezTo>
                  <a:lnTo>
                    <a:pt x="1714" y="300"/>
                  </a:lnTo>
                  <a:cubicBezTo>
                    <a:pt x="1304" y="1118"/>
                    <a:pt x="884" y="1973"/>
                    <a:pt x="122" y="2508"/>
                  </a:cubicBezTo>
                  <a:cubicBezTo>
                    <a:pt x="21" y="2579"/>
                    <a:pt x="0" y="2710"/>
                    <a:pt x="66" y="2806"/>
                  </a:cubicBezTo>
                  <a:cubicBezTo>
                    <a:pt x="112" y="2867"/>
                    <a:pt x="177" y="2902"/>
                    <a:pt x="243" y="2902"/>
                  </a:cubicBezTo>
                  <a:cubicBezTo>
                    <a:pt x="289" y="2902"/>
                    <a:pt x="329" y="2887"/>
                    <a:pt x="369" y="2862"/>
                  </a:cubicBezTo>
                  <a:cubicBezTo>
                    <a:pt x="1223" y="2260"/>
                    <a:pt x="1688" y="1321"/>
                    <a:pt x="2097" y="493"/>
                  </a:cubicBezTo>
                  <a:lnTo>
                    <a:pt x="2188" y="311"/>
                  </a:lnTo>
                  <a:cubicBezTo>
                    <a:pt x="2239" y="209"/>
                    <a:pt x="2199" y="78"/>
                    <a:pt x="2092" y="22"/>
                  </a:cubicBezTo>
                  <a:cubicBezTo>
                    <a:pt x="2060" y="8"/>
                    <a:pt x="2026" y="1"/>
                    <a:pt x="199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27"/>
            <p:cNvSpPr/>
            <p:nvPr/>
          </p:nvSpPr>
          <p:spPr>
            <a:xfrm>
              <a:off x="7800760" y="1923218"/>
              <a:ext cx="23733" cy="24534"/>
            </a:xfrm>
            <a:custGeom>
              <a:avLst/>
              <a:gdLst/>
              <a:ahLst/>
              <a:cxnLst/>
              <a:rect l="l" t="t" r="r" b="b"/>
              <a:pathLst>
                <a:path w="652" h="674" extrusionOk="0">
                  <a:moveTo>
                    <a:pt x="408" y="1"/>
                  </a:moveTo>
                  <a:cubicBezTo>
                    <a:pt x="337" y="1"/>
                    <a:pt x="269" y="35"/>
                    <a:pt x="227" y="97"/>
                  </a:cubicBezTo>
                  <a:lnTo>
                    <a:pt x="66" y="334"/>
                  </a:lnTo>
                  <a:cubicBezTo>
                    <a:pt x="1" y="435"/>
                    <a:pt x="31" y="566"/>
                    <a:pt x="127" y="637"/>
                  </a:cubicBezTo>
                  <a:cubicBezTo>
                    <a:pt x="167" y="657"/>
                    <a:pt x="207" y="673"/>
                    <a:pt x="248" y="673"/>
                  </a:cubicBezTo>
                  <a:cubicBezTo>
                    <a:pt x="313" y="673"/>
                    <a:pt x="384" y="637"/>
                    <a:pt x="425" y="576"/>
                  </a:cubicBezTo>
                  <a:lnTo>
                    <a:pt x="586" y="340"/>
                  </a:lnTo>
                  <a:cubicBezTo>
                    <a:pt x="652" y="238"/>
                    <a:pt x="626" y="107"/>
                    <a:pt x="526" y="36"/>
                  </a:cubicBezTo>
                  <a:cubicBezTo>
                    <a:pt x="489" y="12"/>
                    <a:pt x="448" y="1"/>
                    <a:pt x="40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27"/>
            <p:cNvSpPr/>
            <p:nvPr/>
          </p:nvSpPr>
          <p:spPr>
            <a:xfrm>
              <a:off x="7195368" y="1850784"/>
              <a:ext cx="92529" cy="59441"/>
            </a:xfrm>
            <a:custGeom>
              <a:avLst/>
              <a:gdLst/>
              <a:ahLst/>
              <a:cxnLst/>
              <a:rect l="l" t="t" r="r" b="b"/>
              <a:pathLst>
                <a:path w="2542" h="1633" extrusionOk="0">
                  <a:moveTo>
                    <a:pt x="247" y="1"/>
                  </a:moveTo>
                  <a:cubicBezTo>
                    <a:pt x="213" y="1"/>
                    <a:pt x="179" y="9"/>
                    <a:pt x="147" y="26"/>
                  </a:cubicBezTo>
                  <a:cubicBezTo>
                    <a:pt x="40" y="80"/>
                    <a:pt x="0" y="212"/>
                    <a:pt x="56" y="318"/>
                  </a:cubicBezTo>
                  <a:cubicBezTo>
                    <a:pt x="490" y="1141"/>
                    <a:pt x="1288" y="1632"/>
                    <a:pt x="2167" y="1632"/>
                  </a:cubicBezTo>
                  <a:cubicBezTo>
                    <a:pt x="2223" y="1632"/>
                    <a:pt x="2274" y="1632"/>
                    <a:pt x="2329" y="1626"/>
                  </a:cubicBezTo>
                  <a:cubicBezTo>
                    <a:pt x="2451" y="1617"/>
                    <a:pt x="2542" y="1516"/>
                    <a:pt x="2531" y="1400"/>
                  </a:cubicBezTo>
                  <a:cubicBezTo>
                    <a:pt x="2521" y="1284"/>
                    <a:pt x="2430" y="1196"/>
                    <a:pt x="2321" y="1196"/>
                  </a:cubicBezTo>
                  <a:cubicBezTo>
                    <a:pt x="2315" y="1196"/>
                    <a:pt x="2310" y="1197"/>
                    <a:pt x="2304" y="1197"/>
                  </a:cubicBezTo>
                  <a:cubicBezTo>
                    <a:pt x="2260" y="1200"/>
                    <a:pt x="2216" y="1201"/>
                    <a:pt x="2172" y="1201"/>
                  </a:cubicBezTo>
                  <a:cubicBezTo>
                    <a:pt x="1443" y="1201"/>
                    <a:pt x="801" y="803"/>
                    <a:pt x="434" y="117"/>
                  </a:cubicBezTo>
                  <a:cubicBezTo>
                    <a:pt x="395" y="43"/>
                    <a:pt x="323" y="1"/>
                    <a:pt x="247"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27"/>
            <p:cNvSpPr/>
            <p:nvPr/>
          </p:nvSpPr>
          <p:spPr>
            <a:xfrm>
              <a:off x="7123043" y="1207755"/>
              <a:ext cx="96060" cy="90964"/>
            </a:xfrm>
            <a:custGeom>
              <a:avLst/>
              <a:gdLst/>
              <a:ahLst/>
              <a:cxnLst/>
              <a:rect l="l" t="t" r="r" b="b"/>
              <a:pathLst>
                <a:path w="2639" h="2499" extrusionOk="0">
                  <a:moveTo>
                    <a:pt x="2387" y="1"/>
                  </a:moveTo>
                  <a:cubicBezTo>
                    <a:pt x="2357" y="1"/>
                    <a:pt x="2328" y="7"/>
                    <a:pt x="2300" y="19"/>
                  </a:cubicBezTo>
                  <a:cubicBezTo>
                    <a:pt x="1325" y="473"/>
                    <a:pt x="628" y="1407"/>
                    <a:pt x="72" y="2155"/>
                  </a:cubicBezTo>
                  <a:cubicBezTo>
                    <a:pt x="1" y="2251"/>
                    <a:pt x="21" y="2388"/>
                    <a:pt x="112" y="2458"/>
                  </a:cubicBezTo>
                  <a:cubicBezTo>
                    <a:pt x="152" y="2489"/>
                    <a:pt x="199" y="2498"/>
                    <a:pt x="243" y="2498"/>
                  </a:cubicBezTo>
                  <a:cubicBezTo>
                    <a:pt x="310" y="2498"/>
                    <a:pt x="376" y="2468"/>
                    <a:pt x="416" y="2414"/>
                  </a:cubicBezTo>
                  <a:cubicBezTo>
                    <a:pt x="977" y="1665"/>
                    <a:pt x="1608" y="821"/>
                    <a:pt x="2482" y="413"/>
                  </a:cubicBezTo>
                  <a:cubicBezTo>
                    <a:pt x="2593" y="362"/>
                    <a:pt x="2638" y="236"/>
                    <a:pt x="2588" y="124"/>
                  </a:cubicBezTo>
                  <a:cubicBezTo>
                    <a:pt x="2551" y="46"/>
                    <a:pt x="2470" y="1"/>
                    <a:pt x="238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27"/>
            <p:cNvSpPr/>
            <p:nvPr/>
          </p:nvSpPr>
          <p:spPr>
            <a:xfrm>
              <a:off x="7419151" y="2212883"/>
              <a:ext cx="19510" cy="62171"/>
            </a:xfrm>
            <a:custGeom>
              <a:avLst/>
              <a:gdLst/>
              <a:ahLst/>
              <a:cxnLst/>
              <a:rect l="l" t="t" r="r" b="b"/>
              <a:pathLst>
                <a:path w="536" h="1708" extrusionOk="0">
                  <a:moveTo>
                    <a:pt x="232" y="0"/>
                  </a:moveTo>
                  <a:cubicBezTo>
                    <a:pt x="106" y="0"/>
                    <a:pt x="15" y="91"/>
                    <a:pt x="11" y="212"/>
                  </a:cubicBezTo>
                  <a:cubicBezTo>
                    <a:pt x="1" y="651"/>
                    <a:pt x="26" y="1091"/>
                    <a:pt x="92" y="1521"/>
                  </a:cubicBezTo>
                  <a:cubicBezTo>
                    <a:pt x="106" y="1627"/>
                    <a:pt x="202" y="1707"/>
                    <a:pt x="304" y="1707"/>
                  </a:cubicBezTo>
                  <a:cubicBezTo>
                    <a:pt x="314" y="1707"/>
                    <a:pt x="323" y="1703"/>
                    <a:pt x="339" y="1703"/>
                  </a:cubicBezTo>
                  <a:cubicBezTo>
                    <a:pt x="456" y="1688"/>
                    <a:pt x="536" y="1576"/>
                    <a:pt x="516" y="1460"/>
                  </a:cubicBezTo>
                  <a:cubicBezTo>
                    <a:pt x="460" y="1045"/>
                    <a:pt x="430" y="642"/>
                    <a:pt x="445" y="222"/>
                  </a:cubicBezTo>
                  <a:cubicBezTo>
                    <a:pt x="445" y="101"/>
                    <a:pt x="349" y="5"/>
                    <a:pt x="23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27"/>
            <p:cNvSpPr/>
            <p:nvPr/>
          </p:nvSpPr>
          <p:spPr>
            <a:xfrm>
              <a:off x="7444557" y="2603921"/>
              <a:ext cx="25735" cy="62135"/>
            </a:xfrm>
            <a:custGeom>
              <a:avLst/>
              <a:gdLst/>
              <a:ahLst/>
              <a:cxnLst/>
              <a:rect l="l" t="t" r="r" b="b"/>
              <a:pathLst>
                <a:path w="707" h="1707" extrusionOk="0">
                  <a:moveTo>
                    <a:pt x="244" y="1"/>
                  </a:moveTo>
                  <a:cubicBezTo>
                    <a:pt x="219" y="1"/>
                    <a:pt x="195" y="5"/>
                    <a:pt x="171" y="14"/>
                  </a:cubicBezTo>
                  <a:cubicBezTo>
                    <a:pt x="61" y="54"/>
                    <a:pt x="0" y="175"/>
                    <a:pt x="40" y="286"/>
                  </a:cubicBezTo>
                  <a:cubicBezTo>
                    <a:pt x="147" y="590"/>
                    <a:pt x="247" y="1110"/>
                    <a:pt x="268" y="1504"/>
                  </a:cubicBezTo>
                  <a:cubicBezTo>
                    <a:pt x="273" y="1615"/>
                    <a:pt x="369" y="1706"/>
                    <a:pt x="485" y="1706"/>
                  </a:cubicBezTo>
                  <a:lnTo>
                    <a:pt x="495" y="1706"/>
                  </a:lnTo>
                  <a:cubicBezTo>
                    <a:pt x="616" y="1695"/>
                    <a:pt x="707" y="1595"/>
                    <a:pt x="697" y="1478"/>
                  </a:cubicBezTo>
                  <a:cubicBezTo>
                    <a:pt x="672" y="1044"/>
                    <a:pt x="571" y="483"/>
                    <a:pt x="450" y="145"/>
                  </a:cubicBezTo>
                  <a:cubicBezTo>
                    <a:pt x="418" y="57"/>
                    <a:pt x="333" y="1"/>
                    <a:pt x="244"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27"/>
            <p:cNvSpPr/>
            <p:nvPr/>
          </p:nvSpPr>
          <p:spPr>
            <a:xfrm>
              <a:off x="7296522" y="2699541"/>
              <a:ext cx="79061" cy="68541"/>
            </a:xfrm>
            <a:custGeom>
              <a:avLst/>
              <a:gdLst/>
              <a:ahLst/>
              <a:cxnLst/>
              <a:rect l="l" t="t" r="r" b="b"/>
              <a:pathLst>
                <a:path w="2172" h="1883" extrusionOk="0">
                  <a:moveTo>
                    <a:pt x="1117" y="435"/>
                  </a:moveTo>
                  <a:cubicBezTo>
                    <a:pt x="1223" y="435"/>
                    <a:pt x="1309" y="462"/>
                    <a:pt x="1369" y="488"/>
                  </a:cubicBezTo>
                  <a:cubicBezTo>
                    <a:pt x="1561" y="570"/>
                    <a:pt x="1698" y="747"/>
                    <a:pt x="1717" y="922"/>
                  </a:cubicBezTo>
                  <a:cubicBezTo>
                    <a:pt x="1733" y="1080"/>
                    <a:pt x="1652" y="1221"/>
                    <a:pt x="1490" y="1332"/>
                  </a:cubicBezTo>
                  <a:cubicBezTo>
                    <a:pt x="1357" y="1421"/>
                    <a:pt x="1227" y="1452"/>
                    <a:pt x="1115" y="1452"/>
                  </a:cubicBezTo>
                  <a:cubicBezTo>
                    <a:pt x="984" y="1452"/>
                    <a:pt x="875" y="1411"/>
                    <a:pt x="808" y="1372"/>
                  </a:cubicBezTo>
                  <a:cubicBezTo>
                    <a:pt x="596" y="1267"/>
                    <a:pt x="449" y="1059"/>
                    <a:pt x="444" y="862"/>
                  </a:cubicBezTo>
                  <a:cubicBezTo>
                    <a:pt x="444" y="791"/>
                    <a:pt x="460" y="726"/>
                    <a:pt x="485" y="670"/>
                  </a:cubicBezTo>
                  <a:cubicBezTo>
                    <a:pt x="491" y="671"/>
                    <a:pt x="498" y="671"/>
                    <a:pt x="504" y="671"/>
                  </a:cubicBezTo>
                  <a:cubicBezTo>
                    <a:pt x="546" y="671"/>
                    <a:pt x="586" y="656"/>
                    <a:pt x="621" y="625"/>
                  </a:cubicBezTo>
                  <a:cubicBezTo>
                    <a:pt x="809" y="480"/>
                    <a:pt x="979" y="435"/>
                    <a:pt x="1117" y="435"/>
                  </a:cubicBezTo>
                  <a:close/>
                  <a:moveTo>
                    <a:pt x="649" y="0"/>
                  </a:moveTo>
                  <a:cubicBezTo>
                    <a:pt x="612" y="0"/>
                    <a:pt x="574" y="10"/>
                    <a:pt x="540" y="29"/>
                  </a:cubicBezTo>
                  <a:cubicBezTo>
                    <a:pt x="192" y="236"/>
                    <a:pt x="0" y="539"/>
                    <a:pt x="15" y="878"/>
                  </a:cubicBezTo>
                  <a:cubicBezTo>
                    <a:pt x="20" y="1232"/>
                    <a:pt x="257" y="1580"/>
                    <a:pt x="611" y="1757"/>
                  </a:cubicBezTo>
                  <a:cubicBezTo>
                    <a:pt x="773" y="1843"/>
                    <a:pt x="945" y="1883"/>
                    <a:pt x="1111" y="1883"/>
                  </a:cubicBezTo>
                  <a:cubicBezTo>
                    <a:pt x="1323" y="1883"/>
                    <a:pt x="1540" y="1817"/>
                    <a:pt x="1733" y="1691"/>
                  </a:cubicBezTo>
                  <a:cubicBezTo>
                    <a:pt x="2020" y="1494"/>
                    <a:pt x="2172" y="1201"/>
                    <a:pt x="2146" y="887"/>
                  </a:cubicBezTo>
                  <a:cubicBezTo>
                    <a:pt x="2116" y="549"/>
                    <a:pt x="1880" y="236"/>
                    <a:pt x="1540" y="89"/>
                  </a:cubicBezTo>
                  <a:cubicBezTo>
                    <a:pt x="1407" y="33"/>
                    <a:pt x="1266" y="4"/>
                    <a:pt x="1123" y="4"/>
                  </a:cubicBezTo>
                  <a:cubicBezTo>
                    <a:pt x="1014" y="4"/>
                    <a:pt x="903" y="21"/>
                    <a:pt x="793" y="54"/>
                  </a:cubicBezTo>
                  <a:cubicBezTo>
                    <a:pt x="755" y="19"/>
                    <a:pt x="703" y="0"/>
                    <a:pt x="649"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27"/>
            <p:cNvSpPr/>
            <p:nvPr/>
          </p:nvSpPr>
          <p:spPr>
            <a:xfrm>
              <a:off x="7312647" y="2715375"/>
              <a:ext cx="46956" cy="37019"/>
            </a:xfrm>
            <a:custGeom>
              <a:avLst/>
              <a:gdLst/>
              <a:ahLst/>
              <a:cxnLst/>
              <a:rect l="l" t="t" r="r" b="b"/>
              <a:pathLst>
                <a:path w="1290" h="1017" extrusionOk="0">
                  <a:moveTo>
                    <a:pt x="674" y="0"/>
                  </a:moveTo>
                  <a:cubicBezTo>
                    <a:pt x="536" y="0"/>
                    <a:pt x="366" y="45"/>
                    <a:pt x="178" y="190"/>
                  </a:cubicBezTo>
                  <a:cubicBezTo>
                    <a:pt x="143" y="221"/>
                    <a:pt x="103" y="236"/>
                    <a:pt x="61" y="236"/>
                  </a:cubicBezTo>
                  <a:cubicBezTo>
                    <a:pt x="55" y="236"/>
                    <a:pt x="48" y="236"/>
                    <a:pt x="42" y="235"/>
                  </a:cubicBezTo>
                  <a:cubicBezTo>
                    <a:pt x="17" y="291"/>
                    <a:pt x="1" y="356"/>
                    <a:pt x="1" y="427"/>
                  </a:cubicBezTo>
                  <a:cubicBezTo>
                    <a:pt x="6" y="624"/>
                    <a:pt x="153" y="832"/>
                    <a:pt x="365" y="937"/>
                  </a:cubicBezTo>
                  <a:cubicBezTo>
                    <a:pt x="432" y="976"/>
                    <a:pt x="541" y="1017"/>
                    <a:pt x="672" y="1017"/>
                  </a:cubicBezTo>
                  <a:cubicBezTo>
                    <a:pt x="784" y="1017"/>
                    <a:pt x="914" y="986"/>
                    <a:pt x="1047" y="897"/>
                  </a:cubicBezTo>
                  <a:cubicBezTo>
                    <a:pt x="1209" y="786"/>
                    <a:pt x="1290" y="645"/>
                    <a:pt x="1274" y="487"/>
                  </a:cubicBezTo>
                  <a:cubicBezTo>
                    <a:pt x="1255" y="312"/>
                    <a:pt x="1118" y="135"/>
                    <a:pt x="926" y="53"/>
                  </a:cubicBezTo>
                  <a:cubicBezTo>
                    <a:pt x="866" y="27"/>
                    <a:pt x="780" y="0"/>
                    <a:pt x="67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27"/>
            <p:cNvSpPr/>
            <p:nvPr/>
          </p:nvSpPr>
          <p:spPr>
            <a:xfrm>
              <a:off x="7731966" y="1221004"/>
              <a:ext cx="66794" cy="59368"/>
            </a:xfrm>
            <a:custGeom>
              <a:avLst/>
              <a:gdLst/>
              <a:ahLst/>
              <a:cxnLst/>
              <a:rect l="l" t="t" r="r" b="b"/>
              <a:pathLst>
                <a:path w="1835" h="1631" extrusionOk="0">
                  <a:moveTo>
                    <a:pt x="983" y="472"/>
                  </a:moveTo>
                  <a:cubicBezTo>
                    <a:pt x="1131" y="472"/>
                    <a:pt x="1231" y="566"/>
                    <a:pt x="1278" y="665"/>
                  </a:cubicBezTo>
                  <a:cubicBezTo>
                    <a:pt x="1355" y="826"/>
                    <a:pt x="1324" y="1033"/>
                    <a:pt x="1087" y="1145"/>
                  </a:cubicBezTo>
                  <a:cubicBezTo>
                    <a:pt x="1009" y="1182"/>
                    <a:pt x="939" y="1196"/>
                    <a:pt x="878" y="1196"/>
                  </a:cubicBezTo>
                  <a:cubicBezTo>
                    <a:pt x="782" y="1196"/>
                    <a:pt x="707" y="1160"/>
                    <a:pt x="657" y="1120"/>
                  </a:cubicBezTo>
                  <a:cubicBezTo>
                    <a:pt x="526" y="1019"/>
                    <a:pt x="460" y="831"/>
                    <a:pt x="490" y="685"/>
                  </a:cubicBezTo>
                  <a:cubicBezTo>
                    <a:pt x="506" y="614"/>
                    <a:pt x="541" y="558"/>
                    <a:pt x="597" y="513"/>
                  </a:cubicBezTo>
                  <a:cubicBezTo>
                    <a:pt x="630" y="530"/>
                    <a:pt x="665" y="539"/>
                    <a:pt x="701" y="539"/>
                  </a:cubicBezTo>
                  <a:cubicBezTo>
                    <a:pt x="732" y="539"/>
                    <a:pt x="763" y="532"/>
                    <a:pt x="793" y="518"/>
                  </a:cubicBezTo>
                  <a:cubicBezTo>
                    <a:pt x="863" y="486"/>
                    <a:pt x="927" y="472"/>
                    <a:pt x="983" y="472"/>
                  </a:cubicBezTo>
                  <a:close/>
                  <a:moveTo>
                    <a:pt x="740" y="0"/>
                  </a:moveTo>
                  <a:cubicBezTo>
                    <a:pt x="723" y="0"/>
                    <a:pt x="705" y="2"/>
                    <a:pt x="688" y="8"/>
                  </a:cubicBezTo>
                  <a:cubicBezTo>
                    <a:pt x="359" y="89"/>
                    <a:pt x="137" y="296"/>
                    <a:pt x="72" y="588"/>
                  </a:cubicBezTo>
                  <a:cubicBezTo>
                    <a:pt x="0" y="902"/>
                    <a:pt x="126" y="1250"/>
                    <a:pt x="389" y="1458"/>
                  </a:cubicBezTo>
                  <a:cubicBezTo>
                    <a:pt x="531" y="1569"/>
                    <a:pt x="702" y="1630"/>
                    <a:pt x="879" y="1630"/>
                  </a:cubicBezTo>
                  <a:cubicBezTo>
                    <a:pt x="1005" y="1630"/>
                    <a:pt x="1142" y="1600"/>
                    <a:pt x="1273" y="1534"/>
                  </a:cubicBezTo>
                  <a:cubicBezTo>
                    <a:pt x="1754" y="1306"/>
                    <a:pt x="1835" y="831"/>
                    <a:pt x="1667" y="483"/>
                  </a:cubicBezTo>
                  <a:cubicBezTo>
                    <a:pt x="1550" y="234"/>
                    <a:pt x="1298" y="41"/>
                    <a:pt x="984" y="41"/>
                  </a:cubicBezTo>
                  <a:cubicBezTo>
                    <a:pt x="948" y="41"/>
                    <a:pt x="912" y="44"/>
                    <a:pt x="874" y="49"/>
                  </a:cubicBezTo>
                  <a:cubicBezTo>
                    <a:pt x="837" y="19"/>
                    <a:pt x="789" y="0"/>
                    <a:pt x="740"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27"/>
            <p:cNvSpPr/>
            <p:nvPr/>
          </p:nvSpPr>
          <p:spPr>
            <a:xfrm>
              <a:off x="7748673" y="1238184"/>
              <a:ext cx="32614" cy="26390"/>
            </a:xfrm>
            <a:custGeom>
              <a:avLst/>
              <a:gdLst/>
              <a:ahLst/>
              <a:cxnLst/>
              <a:rect l="l" t="t" r="r" b="b"/>
              <a:pathLst>
                <a:path w="896" h="725" extrusionOk="0">
                  <a:moveTo>
                    <a:pt x="524" y="0"/>
                  </a:moveTo>
                  <a:cubicBezTo>
                    <a:pt x="468" y="0"/>
                    <a:pt x="404" y="14"/>
                    <a:pt x="334" y="46"/>
                  </a:cubicBezTo>
                  <a:cubicBezTo>
                    <a:pt x="304" y="60"/>
                    <a:pt x="273" y="67"/>
                    <a:pt x="242" y="67"/>
                  </a:cubicBezTo>
                  <a:cubicBezTo>
                    <a:pt x="206" y="67"/>
                    <a:pt x="171" y="58"/>
                    <a:pt x="138" y="41"/>
                  </a:cubicBezTo>
                  <a:cubicBezTo>
                    <a:pt x="82" y="86"/>
                    <a:pt x="47" y="142"/>
                    <a:pt x="31" y="213"/>
                  </a:cubicBezTo>
                  <a:cubicBezTo>
                    <a:pt x="1" y="359"/>
                    <a:pt x="67" y="547"/>
                    <a:pt x="198" y="648"/>
                  </a:cubicBezTo>
                  <a:cubicBezTo>
                    <a:pt x="248" y="688"/>
                    <a:pt x="323" y="724"/>
                    <a:pt x="419" y="724"/>
                  </a:cubicBezTo>
                  <a:cubicBezTo>
                    <a:pt x="480" y="724"/>
                    <a:pt x="550" y="710"/>
                    <a:pt x="628" y="673"/>
                  </a:cubicBezTo>
                  <a:cubicBezTo>
                    <a:pt x="865" y="561"/>
                    <a:pt x="896" y="354"/>
                    <a:pt x="819" y="193"/>
                  </a:cubicBezTo>
                  <a:cubicBezTo>
                    <a:pt x="772" y="94"/>
                    <a:pt x="672" y="0"/>
                    <a:pt x="52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27"/>
            <p:cNvSpPr/>
            <p:nvPr/>
          </p:nvSpPr>
          <p:spPr>
            <a:xfrm>
              <a:off x="7383443" y="1141108"/>
              <a:ext cx="42552" cy="23551"/>
            </a:xfrm>
            <a:custGeom>
              <a:avLst/>
              <a:gdLst/>
              <a:ahLst/>
              <a:cxnLst/>
              <a:rect l="l" t="t" r="r" b="b"/>
              <a:pathLst>
                <a:path w="1169" h="647" extrusionOk="0">
                  <a:moveTo>
                    <a:pt x="922" y="0"/>
                  </a:moveTo>
                  <a:cubicBezTo>
                    <a:pt x="900" y="0"/>
                    <a:pt x="878" y="4"/>
                    <a:pt x="856" y="10"/>
                  </a:cubicBezTo>
                  <a:cubicBezTo>
                    <a:pt x="644" y="81"/>
                    <a:pt x="355" y="176"/>
                    <a:pt x="178" y="227"/>
                  </a:cubicBezTo>
                  <a:cubicBezTo>
                    <a:pt x="62" y="263"/>
                    <a:pt x="1" y="379"/>
                    <a:pt x="31" y="495"/>
                  </a:cubicBezTo>
                  <a:cubicBezTo>
                    <a:pt x="62" y="591"/>
                    <a:pt x="148" y="647"/>
                    <a:pt x="239" y="647"/>
                  </a:cubicBezTo>
                  <a:cubicBezTo>
                    <a:pt x="259" y="647"/>
                    <a:pt x="285" y="647"/>
                    <a:pt x="299" y="637"/>
                  </a:cubicBezTo>
                  <a:cubicBezTo>
                    <a:pt x="481" y="586"/>
                    <a:pt x="775" y="495"/>
                    <a:pt x="992" y="425"/>
                  </a:cubicBezTo>
                  <a:cubicBezTo>
                    <a:pt x="1103" y="384"/>
                    <a:pt x="1169" y="263"/>
                    <a:pt x="1129" y="146"/>
                  </a:cubicBezTo>
                  <a:cubicBezTo>
                    <a:pt x="1099" y="57"/>
                    <a:pt x="1014" y="0"/>
                    <a:pt x="92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27"/>
            <p:cNvSpPr/>
            <p:nvPr/>
          </p:nvSpPr>
          <p:spPr>
            <a:xfrm>
              <a:off x="7594959" y="2944144"/>
              <a:ext cx="68614" cy="66503"/>
            </a:xfrm>
            <a:custGeom>
              <a:avLst/>
              <a:gdLst/>
              <a:ahLst/>
              <a:cxnLst/>
              <a:rect l="l" t="t" r="r" b="b"/>
              <a:pathLst>
                <a:path w="1885" h="1827" extrusionOk="0">
                  <a:moveTo>
                    <a:pt x="870" y="442"/>
                  </a:moveTo>
                  <a:cubicBezTo>
                    <a:pt x="1026" y="473"/>
                    <a:pt x="1178" y="549"/>
                    <a:pt x="1278" y="659"/>
                  </a:cubicBezTo>
                  <a:cubicBezTo>
                    <a:pt x="1415" y="811"/>
                    <a:pt x="1420" y="988"/>
                    <a:pt x="1299" y="1186"/>
                  </a:cubicBezTo>
                  <a:cubicBezTo>
                    <a:pt x="1191" y="1358"/>
                    <a:pt x="1084" y="1396"/>
                    <a:pt x="1007" y="1396"/>
                  </a:cubicBezTo>
                  <a:cubicBezTo>
                    <a:pt x="964" y="1396"/>
                    <a:pt x="930" y="1384"/>
                    <a:pt x="910" y="1377"/>
                  </a:cubicBezTo>
                  <a:cubicBezTo>
                    <a:pt x="672" y="1296"/>
                    <a:pt x="450" y="969"/>
                    <a:pt x="471" y="726"/>
                  </a:cubicBezTo>
                  <a:cubicBezTo>
                    <a:pt x="476" y="675"/>
                    <a:pt x="490" y="514"/>
                    <a:pt x="793" y="468"/>
                  </a:cubicBezTo>
                  <a:cubicBezTo>
                    <a:pt x="819" y="468"/>
                    <a:pt x="844" y="458"/>
                    <a:pt x="870" y="442"/>
                  </a:cubicBezTo>
                  <a:close/>
                  <a:moveTo>
                    <a:pt x="737" y="0"/>
                  </a:moveTo>
                  <a:cubicBezTo>
                    <a:pt x="578" y="0"/>
                    <a:pt x="418" y="32"/>
                    <a:pt x="273" y="99"/>
                  </a:cubicBezTo>
                  <a:cubicBezTo>
                    <a:pt x="177" y="139"/>
                    <a:pt x="127" y="256"/>
                    <a:pt x="157" y="356"/>
                  </a:cubicBezTo>
                  <a:cubicBezTo>
                    <a:pt x="71" y="483"/>
                    <a:pt x="47" y="610"/>
                    <a:pt x="40" y="690"/>
                  </a:cubicBezTo>
                  <a:cubicBezTo>
                    <a:pt x="0" y="1130"/>
                    <a:pt x="344" y="1645"/>
                    <a:pt x="774" y="1787"/>
                  </a:cubicBezTo>
                  <a:cubicBezTo>
                    <a:pt x="854" y="1817"/>
                    <a:pt x="935" y="1827"/>
                    <a:pt x="1011" y="1827"/>
                  </a:cubicBezTo>
                  <a:cubicBezTo>
                    <a:pt x="1264" y="1827"/>
                    <a:pt x="1496" y="1685"/>
                    <a:pt x="1668" y="1412"/>
                  </a:cubicBezTo>
                  <a:cubicBezTo>
                    <a:pt x="1885" y="1059"/>
                    <a:pt x="1859" y="670"/>
                    <a:pt x="1602" y="377"/>
                  </a:cubicBezTo>
                  <a:cubicBezTo>
                    <a:pt x="1388" y="133"/>
                    <a:pt x="1062" y="0"/>
                    <a:pt x="73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27"/>
            <p:cNvSpPr/>
            <p:nvPr/>
          </p:nvSpPr>
          <p:spPr>
            <a:xfrm>
              <a:off x="7611339" y="2960233"/>
              <a:ext cx="35344" cy="34762"/>
            </a:xfrm>
            <a:custGeom>
              <a:avLst/>
              <a:gdLst/>
              <a:ahLst/>
              <a:cxnLst/>
              <a:rect l="l" t="t" r="r" b="b"/>
              <a:pathLst>
                <a:path w="971" h="955" extrusionOk="0">
                  <a:moveTo>
                    <a:pt x="420" y="0"/>
                  </a:moveTo>
                  <a:cubicBezTo>
                    <a:pt x="394" y="16"/>
                    <a:pt x="369" y="26"/>
                    <a:pt x="343" y="26"/>
                  </a:cubicBezTo>
                  <a:cubicBezTo>
                    <a:pt x="40" y="72"/>
                    <a:pt x="26" y="233"/>
                    <a:pt x="21" y="284"/>
                  </a:cubicBezTo>
                  <a:cubicBezTo>
                    <a:pt x="0" y="527"/>
                    <a:pt x="222" y="854"/>
                    <a:pt x="460" y="935"/>
                  </a:cubicBezTo>
                  <a:cubicBezTo>
                    <a:pt x="480" y="942"/>
                    <a:pt x="514" y="954"/>
                    <a:pt x="557" y="954"/>
                  </a:cubicBezTo>
                  <a:cubicBezTo>
                    <a:pt x="634" y="954"/>
                    <a:pt x="741" y="916"/>
                    <a:pt x="849" y="744"/>
                  </a:cubicBezTo>
                  <a:cubicBezTo>
                    <a:pt x="970" y="546"/>
                    <a:pt x="965" y="369"/>
                    <a:pt x="828" y="217"/>
                  </a:cubicBezTo>
                  <a:cubicBezTo>
                    <a:pt x="728" y="107"/>
                    <a:pt x="576" y="31"/>
                    <a:pt x="4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27"/>
            <p:cNvSpPr/>
            <p:nvPr/>
          </p:nvSpPr>
          <p:spPr>
            <a:xfrm>
              <a:off x="7665210" y="2817329"/>
              <a:ext cx="18236" cy="48448"/>
            </a:xfrm>
            <a:custGeom>
              <a:avLst/>
              <a:gdLst/>
              <a:ahLst/>
              <a:cxnLst/>
              <a:rect l="l" t="t" r="r" b="b"/>
              <a:pathLst>
                <a:path w="501" h="1331" extrusionOk="0">
                  <a:moveTo>
                    <a:pt x="224" y="0"/>
                  </a:moveTo>
                  <a:cubicBezTo>
                    <a:pt x="108" y="0"/>
                    <a:pt x="26" y="93"/>
                    <a:pt x="15" y="203"/>
                  </a:cubicBezTo>
                  <a:cubicBezTo>
                    <a:pt x="6" y="440"/>
                    <a:pt x="1" y="799"/>
                    <a:pt x="57" y="1148"/>
                  </a:cubicBezTo>
                  <a:cubicBezTo>
                    <a:pt x="71" y="1254"/>
                    <a:pt x="167" y="1330"/>
                    <a:pt x="274" y="1330"/>
                  </a:cubicBezTo>
                  <a:lnTo>
                    <a:pt x="304" y="1330"/>
                  </a:lnTo>
                  <a:cubicBezTo>
                    <a:pt x="420" y="1310"/>
                    <a:pt x="500" y="1198"/>
                    <a:pt x="486" y="1082"/>
                  </a:cubicBezTo>
                  <a:cubicBezTo>
                    <a:pt x="445" y="839"/>
                    <a:pt x="435" y="536"/>
                    <a:pt x="451" y="228"/>
                  </a:cubicBezTo>
                  <a:cubicBezTo>
                    <a:pt x="456" y="107"/>
                    <a:pt x="365" y="6"/>
                    <a:pt x="243" y="1"/>
                  </a:cubicBezTo>
                  <a:cubicBezTo>
                    <a:pt x="237" y="1"/>
                    <a:pt x="230" y="0"/>
                    <a:pt x="22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27"/>
            <p:cNvSpPr/>
            <p:nvPr/>
          </p:nvSpPr>
          <p:spPr>
            <a:xfrm>
              <a:off x="7669650" y="2885360"/>
              <a:ext cx="17690" cy="32796"/>
            </a:xfrm>
            <a:custGeom>
              <a:avLst/>
              <a:gdLst/>
              <a:ahLst/>
              <a:cxnLst/>
              <a:rect l="l" t="t" r="r" b="b"/>
              <a:pathLst>
                <a:path w="486" h="901" extrusionOk="0">
                  <a:moveTo>
                    <a:pt x="216" y="1"/>
                  </a:moveTo>
                  <a:cubicBezTo>
                    <a:pt x="213" y="1"/>
                    <a:pt x="210" y="1"/>
                    <a:pt x="207" y="1"/>
                  </a:cubicBezTo>
                  <a:cubicBezTo>
                    <a:pt x="91" y="7"/>
                    <a:pt x="0" y="107"/>
                    <a:pt x="5" y="229"/>
                  </a:cubicBezTo>
                  <a:cubicBezTo>
                    <a:pt x="10" y="390"/>
                    <a:pt x="26" y="546"/>
                    <a:pt x="40" y="709"/>
                  </a:cubicBezTo>
                  <a:cubicBezTo>
                    <a:pt x="56" y="819"/>
                    <a:pt x="147" y="900"/>
                    <a:pt x="257" y="900"/>
                  </a:cubicBezTo>
                  <a:lnTo>
                    <a:pt x="283" y="900"/>
                  </a:lnTo>
                  <a:cubicBezTo>
                    <a:pt x="399" y="886"/>
                    <a:pt x="485" y="779"/>
                    <a:pt x="469" y="658"/>
                  </a:cubicBezTo>
                  <a:cubicBezTo>
                    <a:pt x="455" y="511"/>
                    <a:pt x="444" y="360"/>
                    <a:pt x="434" y="208"/>
                  </a:cubicBezTo>
                  <a:cubicBezTo>
                    <a:pt x="429" y="90"/>
                    <a:pt x="328" y="1"/>
                    <a:pt x="21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27"/>
            <p:cNvSpPr/>
            <p:nvPr/>
          </p:nvSpPr>
          <p:spPr>
            <a:xfrm>
              <a:off x="6772591" y="1532618"/>
              <a:ext cx="34762" cy="131732"/>
            </a:xfrm>
            <a:custGeom>
              <a:avLst/>
              <a:gdLst/>
              <a:ahLst/>
              <a:cxnLst/>
              <a:rect l="l" t="t" r="r" b="b"/>
              <a:pathLst>
                <a:path w="955" h="3619" extrusionOk="0">
                  <a:moveTo>
                    <a:pt x="710" y="1"/>
                  </a:moveTo>
                  <a:cubicBezTo>
                    <a:pt x="628" y="1"/>
                    <a:pt x="548" y="49"/>
                    <a:pt x="515" y="127"/>
                  </a:cubicBezTo>
                  <a:cubicBezTo>
                    <a:pt x="152" y="940"/>
                    <a:pt x="0" y="2016"/>
                    <a:pt x="65" y="3411"/>
                  </a:cubicBezTo>
                  <a:cubicBezTo>
                    <a:pt x="70" y="3527"/>
                    <a:pt x="166" y="3618"/>
                    <a:pt x="278" y="3618"/>
                  </a:cubicBezTo>
                  <a:lnTo>
                    <a:pt x="287" y="3618"/>
                  </a:lnTo>
                  <a:cubicBezTo>
                    <a:pt x="409" y="3613"/>
                    <a:pt x="500" y="3512"/>
                    <a:pt x="495" y="3390"/>
                  </a:cubicBezTo>
                  <a:cubicBezTo>
                    <a:pt x="439" y="2082"/>
                    <a:pt x="576" y="1046"/>
                    <a:pt x="909" y="309"/>
                  </a:cubicBezTo>
                  <a:cubicBezTo>
                    <a:pt x="954" y="198"/>
                    <a:pt x="909" y="72"/>
                    <a:pt x="798" y="21"/>
                  </a:cubicBezTo>
                  <a:cubicBezTo>
                    <a:pt x="770" y="7"/>
                    <a:pt x="740" y="1"/>
                    <a:pt x="710"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27"/>
            <p:cNvSpPr/>
            <p:nvPr/>
          </p:nvSpPr>
          <p:spPr>
            <a:xfrm>
              <a:off x="6776049" y="1699618"/>
              <a:ext cx="23587" cy="49104"/>
            </a:xfrm>
            <a:custGeom>
              <a:avLst/>
              <a:gdLst/>
              <a:ahLst/>
              <a:cxnLst/>
              <a:rect l="l" t="t" r="r" b="b"/>
              <a:pathLst>
                <a:path w="648" h="1349" extrusionOk="0">
                  <a:moveTo>
                    <a:pt x="240" y="0"/>
                  </a:moveTo>
                  <a:cubicBezTo>
                    <a:pt x="131" y="0"/>
                    <a:pt x="31" y="89"/>
                    <a:pt x="21" y="202"/>
                  </a:cubicBezTo>
                  <a:cubicBezTo>
                    <a:pt x="1" y="556"/>
                    <a:pt x="61" y="899"/>
                    <a:pt x="203" y="1218"/>
                  </a:cubicBezTo>
                  <a:cubicBezTo>
                    <a:pt x="238" y="1304"/>
                    <a:pt x="318" y="1349"/>
                    <a:pt x="400" y="1349"/>
                  </a:cubicBezTo>
                  <a:cubicBezTo>
                    <a:pt x="430" y="1349"/>
                    <a:pt x="456" y="1344"/>
                    <a:pt x="486" y="1334"/>
                  </a:cubicBezTo>
                  <a:cubicBezTo>
                    <a:pt x="597" y="1283"/>
                    <a:pt x="647" y="1157"/>
                    <a:pt x="597" y="1046"/>
                  </a:cubicBezTo>
                  <a:cubicBezTo>
                    <a:pt x="486" y="788"/>
                    <a:pt x="435" y="516"/>
                    <a:pt x="456" y="227"/>
                  </a:cubicBezTo>
                  <a:cubicBezTo>
                    <a:pt x="460" y="111"/>
                    <a:pt x="369" y="10"/>
                    <a:pt x="248" y="0"/>
                  </a:cubicBezTo>
                  <a:cubicBezTo>
                    <a:pt x="245" y="0"/>
                    <a:pt x="242" y="0"/>
                    <a:pt x="240"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27"/>
            <p:cNvSpPr/>
            <p:nvPr/>
          </p:nvSpPr>
          <p:spPr>
            <a:xfrm>
              <a:off x="8052862" y="1544484"/>
              <a:ext cx="22859" cy="109928"/>
            </a:xfrm>
            <a:custGeom>
              <a:avLst/>
              <a:gdLst/>
              <a:ahLst/>
              <a:cxnLst/>
              <a:rect l="l" t="t" r="r" b="b"/>
              <a:pathLst>
                <a:path w="628" h="3020" extrusionOk="0">
                  <a:moveTo>
                    <a:pt x="240" y="0"/>
                  </a:moveTo>
                  <a:cubicBezTo>
                    <a:pt x="222" y="0"/>
                    <a:pt x="205" y="3"/>
                    <a:pt x="187" y="7"/>
                  </a:cubicBezTo>
                  <a:cubicBezTo>
                    <a:pt x="71" y="33"/>
                    <a:pt x="1" y="149"/>
                    <a:pt x="26" y="266"/>
                  </a:cubicBezTo>
                  <a:cubicBezTo>
                    <a:pt x="178" y="902"/>
                    <a:pt x="192" y="1746"/>
                    <a:pt x="77" y="2782"/>
                  </a:cubicBezTo>
                  <a:cubicBezTo>
                    <a:pt x="61" y="2898"/>
                    <a:pt x="147" y="3004"/>
                    <a:pt x="264" y="3019"/>
                  </a:cubicBezTo>
                  <a:lnTo>
                    <a:pt x="289" y="3019"/>
                  </a:lnTo>
                  <a:cubicBezTo>
                    <a:pt x="400" y="3019"/>
                    <a:pt x="491" y="2938"/>
                    <a:pt x="506" y="2833"/>
                  </a:cubicBezTo>
                  <a:cubicBezTo>
                    <a:pt x="628" y="1746"/>
                    <a:pt x="612" y="851"/>
                    <a:pt x="446" y="165"/>
                  </a:cubicBezTo>
                  <a:cubicBezTo>
                    <a:pt x="424" y="67"/>
                    <a:pt x="334" y="0"/>
                    <a:pt x="240"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27"/>
            <p:cNvSpPr/>
            <p:nvPr/>
          </p:nvSpPr>
          <p:spPr>
            <a:xfrm>
              <a:off x="7927648" y="2508919"/>
              <a:ext cx="20420" cy="84484"/>
            </a:xfrm>
            <a:custGeom>
              <a:avLst/>
              <a:gdLst/>
              <a:ahLst/>
              <a:cxnLst/>
              <a:rect l="l" t="t" r="r" b="b"/>
              <a:pathLst>
                <a:path w="561" h="2321" extrusionOk="0">
                  <a:moveTo>
                    <a:pt x="222" y="1"/>
                  </a:moveTo>
                  <a:cubicBezTo>
                    <a:pt x="219" y="1"/>
                    <a:pt x="216" y="1"/>
                    <a:pt x="213" y="1"/>
                  </a:cubicBezTo>
                  <a:cubicBezTo>
                    <a:pt x="92" y="6"/>
                    <a:pt x="1" y="108"/>
                    <a:pt x="6" y="229"/>
                  </a:cubicBezTo>
                  <a:cubicBezTo>
                    <a:pt x="15" y="400"/>
                    <a:pt x="20" y="572"/>
                    <a:pt x="25" y="739"/>
                  </a:cubicBezTo>
                  <a:cubicBezTo>
                    <a:pt x="46" y="1194"/>
                    <a:pt x="61" y="1658"/>
                    <a:pt x="116" y="2128"/>
                  </a:cubicBezTo>
                  <a:cubicBezTo>
                    <a:pt x="132" y="2239"/>
                    <a:pt x="223" y="2321"/>
                    <a:pt x="328" y="2321"/>
                  </a:cubicBezTo>
                  <a:lnTo>
                    <a:pt x="354" y="2321"/>
                  </a:lnTo>
                  <a:cubicBezTo>
                    <a:pt x="475" y="2305"/>
                    <a:pt x="561" y="2199"/>
                    <a:pt x="546" y="2078"/>
                  </a:cubicBezTo>
                  <a:cubicBezTo>
                    <a:pt x="491" y="1623"/>
                    <a:pt x="475" y="1169"/>
                    <a:pt x="460" y="724"/>
                  </a:cubicBezTo>
                  <a:cubicBezTo>
                    <a:pt x="455" y="551"/>
                    <a:pt x="444" y="380"/>
                    <a:pt x="440" y="203"/>
                  </a:cubicBezTo>
                  <a:cubicBezTo>
                    <a:pt x="435" y="90"/>
                    <a:pt x="333" y="1"/>
                    <a:pt x="22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27"/>
            <p:cNvSpPr/>
            <p:nvPr/>
          </p:nvSpPr>
          <p:spPr>
            <a:xfrm>
              <a:off x="7933690" y="2624777"/>
              <a:ext cx="15834" cy="33342"/>
            </a:xfrm>
            <a:custGeom>
              <a:avLst/>
              <a:gdLst/>
              <a:ahLst/>
              <a:cxnLst/>
              <a:rect l="l" t="t" r="r" b="b"/>
              <a:pathLst>
                <a:path w="435" h="916" extrusionOk="0">
                  <a:moveTo>
                    <a:pt x="218" y="1"/>
                  </a:moveTo>
                  <a:cubicBezTo>
                    <a:pt x="97" y="1"/>
                    <a:pt x="1" y="97"/>
                    <a:pt x="1" y="218"/>
                  </a:cubicBezTo>
                  <a:lnTo>
                    <a:pt x="1" y="703"/>
                  </a:lnTo>
                  <a:cubicBezTo>
                    <a:pt x="1" y="819"/>
                    <a:pt x="97" y="915"/>
                    <a:pt x="218" y="915"/>
                  </a:cubicBezTo>
                  <a:cubicBezTo>
                    <a:pt x="339" y="915"/>
                    <a:pt x="435" y="819"/>
                    <a:pt x="435" y="703"/>
                  </a:cubicBezTo>
                  <a:lnTo>
                    <a:pt x="435" y="218"/>
                  </a:lnTo>
                  <a:cubicBezTo>
                    <a:pt x="435" y="97"/>
                    <a:pt x="339" y="1"/>
                    <a:pt x="218"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27"/>
            <p:cNvSpPr/>
            <p:nvPr/>
          </p:nvSpPr>
          <p:spPr>
            <a:xfrm>
              <a:off x="7452456" y="1025758"/>
              <a:ext cx="162053" cy="31522"/>
            </a:xfrm>
            <a:custGeom>
              <a:avLst/>
              <a:gdLst/>
              <a:ahLst/>
              <a:cxnLst/>
              <a:rect l="l" t="t" r="r" b="b"/>
              <a:pathLst>
                <a:path w="4452" h="866" extrusionOk="0">
                  <a:moveTo>
                    <a:pt x="659" y="1"/>
                  </a:moveTo>
                  <a:cubicBezTo>
                    <a:pt x="512" y="1"/>
                    <a:pt x="363" y="3"/>
                    <a:pt x="212" y="6"/>
                  </a:cubicBezTo>
                  <a:cubicBezTo>
                    <a:pt x="96" y="6"/>
                    <a:pt x="0" y="108"/>
                    <a:pt x="5" y="223"/>
                  </a:cubicBezTo>
                  <a:cubicBezTo>
                    <a:pt x="5" y="344"/>
                    <a:pt x="96" y="430"/>
                    <a:pt x="222" y="435"/>
                  </a:cubicBezTo>
                  <a:cubicBezTo>
                    <a:pt x="356" y="433"/>
                    <a:pt x="488" y="431"/>
                    <a:pt x="618" y="431"/>
                  </a:cubicBezTo>
                  <a:cubicBezTo>
                    <a:pt x="1934" y="431"/>
                    <a:pt x="3096" y="571"/>
                    <a:pt x="4153" y="860"/>
                  </a:cubicBezTo>
                  <a:cubicBezTo>
                    <a:pt x="4174" y="866"/>
                    <a:pt x="4193" y="866"/>
                    <a:pt x="4214" y="866"/>
                  </a:cubicBezTo>
                  <a:cubicBezTo>
                    <a:pt x="4305" y="866"/>
                    <a:pt x="4396" y="805"/>
                    <a:pt x="4421" y="708"/>
                  </a:cubicBezTo>
                  <a:cubicBezTo>
                    <a:pt x="4451" y="593"/>
                    <a:pt x="4386" y="477"/>
                    <a:pt x="4270" y="446"/>
                  </a:cubicBezTo>
                  <a:cubicBezTo>
                    <a:pt x="3181" y="146"/>
                    <a:pt x="1999" y="1"/>
                    <a:pt x="659"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27"/>
            <p:cNvSpPr/>
            <p:nvPr/>
          </p:nvSpPr>
          <p:spPr>
            <a:xfrm>
              <a:off x="7338454" y="3045189"/>
              <a:ext cx="19874" cy="82446"/>
            </a:xfrm>
            <a:custGeom>
              <a:avLst/>
              <a:gdLst/>
              <a:ahLst/>
              <a:cxnLst/>
              <a:rect l="l" t="t" r="r" b="b"/>
              <a:pathLst>
                <a:path w="546" h="2265" extrusionOk="0">
                  <a:moveTo>
                    <a:pt x="213" y="0"/>
                  </a:moveTo>
                  <a:cubicBezTo>
                    <a:pt x="92" y="0"/>
                    <a:pt x="5" y="94"/>
                    <a:pt x="5" y="213"/>
                  </a:cubicBezTo>
                  <a:cubicBezTo>
                    <a:pt x="0" y="551"/>
                    <a:pt x="30" y="884"/>
                    <a:pt x="61" y="1203"/>
                  </a:cubicBezTo>
                  <a:cubicBezTo>
                    <a:pt x="85" y="1481"/>
                    <a:pt x="110" y="1770"/>
                    <a:pt x="110" y="2052"/>
                  </a:cubicBezTo>
                  <a:cubicBezTo>
                    <a:pt x="115" y="2168"/>
                    <a:pt x="212" y="2264"/>
                    <a:pt x="328" y="2264"/>
                  </a:cubicBezTo>
                  <a:lnTo>
                    <a:pt x="334" y="2264"/>
                  </a:lnTo>
                  <a:cubicBezTo>
                    <a:pt x="449" y="2264"/>
                    <a:pt x="546" y="2168"/>
                    <a:pt x="546" y="2047"/>
                  </a:cubicBezTo>
                  <a:cubicBezTo>
                    <a:pt x="540" y="1749"/>
                    <a:pt x="515" y="1451"/>
                    <a:pt x="490" y="1168"/>
                  </a:cubicBezTo>
                  <a:cubicBezTo>
                    <a:pt x="465" y="854"/>
                    <a:pt x="434" y="536"/>
                    <a:pt x="434" y="217"/>
                  </a:cubicBezTo>
                  <a:cubicBezTo>
                    <a:pt x="439" y="96"/>
                    <a:pt x="343" y="0"/>
                    <a:pt x="222" y="0"/>
                  </a:cubicBezTo>
                  <a:cubicBezTo>
                    <a:pt x="219" y="0"/>
                    <a:pt x="216" y="0"/>
                    <a:pt x="213"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27"/>
            <p:cNvSpPr/>
            <p:nvPr/>
          </p:nvSpPr>
          <p:spPr>
            <a:xfrm>
              <a:off x="7345770" y="3151220"/>
              <a:ext cx="19365" cy="35417"/>
            </a:xfrm>
            <a:custGeom>
              <a:avLst/>
              <a:gdLst/>
              <a:ahLst/>
              <a:cxnLst/>
              <a:rect l="l" t="t" r="r" b="b"/>
              <a:pathLst>
                <a:path w="532" h="973" extrusionOk="0">
                  <a:moveTo>
                    <a:pt x="232" y="1"/>
                  </a:moveTo>
                  <a:cubicBezTo>
                    <a:pt x="122" y="1"/>
                    <a:pt x="30" y="83"/>
                    <a:pt x="21" y="195"/>
                  </a:cubicBezTo>
                  <a:cubicBezTo>
                    <a:pt x="0" y="407"/>
                    <a:pt x="21" y="620"/>
                    <a:pt x="82" y="821"/>
                  </a:cubicBezTo>
                  <a:cubicBezTo>
                    <a:pt x="112" y="912"/>
                    <a:pt x="198" y="972"/>
                    <a:pt x="289" y="972"/>
                  </a:cubicBezTo>
                  <a:cubicBezTo>
                    <a:pt x="308" y="972"/>
                    <a:pt x="334" y="968"/>
                    <a:pt x="354" y="963"/>
                  </a:cubicBezTo>
                  <a:cubicBezTo>
                    <a:pt x="466" y="928"/>
                    <a:pt x="531" y="806"/>
                    <a:pt x="496" y="690"/>
                  </a:cubicBezTo>
                  <a:cubicBezTo>
                    <a:pt x="450" y="548"/>
                    <a:pt x="436" y="392"/>
                    <a:pt x="450" y="235"/>
                  </a:cubicBezTo>
                  <a:cubicBezTo>
                    <a:pt x="460" y="119"/>
                    <a:pt x="375" y="13"/>
                    <a:pt x="259" y="2"/>
                  </a:cubicBezTo>
                  <a:cubicBezTo>
                    <a:pt x="250" y="1"/>
                    <a:pt x="241" y="1"/>
                    <a:pt x="23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3" name="Google Shape;1193;p27"/>
            <p:cNvGrpSpPr/>
            <p:nvPr/>
          </p:nvGrpSpPr>
          <p:grpSpPr>
            <a:xfrm>
              <a:off x="7826543" y="2039821"/>
              <a:ext cx="430721" cy="419037"/>
              <a:chOff x="7656250" y="1739850"/>
              <a:chExt cx="295825" cy="287800"/>
            </a:xfrm>
          </p:grpSpPr>
          <p:sp>
            <p:nvSpPr>
              <p:cNvPr id="1194" name="Google Shape;1194;p27"/>
              <p:cNvSpPr/>
              <p:nvPr/>
            </p:nvSpPr>
            <p:spPr>
              <a:xfrm>
                <a:off x="7656250" y="1739850"/>
                <a:ext cx="295825" cy="287800"/>
              </a:xfrm>
              <a:custGeom>
                <a:avLst/>
                <a:gdLst/>
                <a:ahLst/>
                <a:cxnLst/>
                <a:rect l="l" t="t" r="r" b="b"/>
                <a:pathLst>
                  <a:path w="11833" h="11512" extrusionOk="0">
                    <a:moveTo>
                      <a:pt x="5748" y="297"/>
                    </a:moveTo>
                    <a:cubicBezTo>
                      <a:pt x="6012" y="297"/>
                      <a:pt x="6259" y="442"/>
                      <a:pt x="6477" y="724"/>
                    </a:cubicBezTo>
                    <a:cubicBezTo>
                      <a:pt x="7134" y="1573"/>
                      <a:pt x="6756" y="3371"/>
                      <a:pt x="6316" y="4458"/>
                    </a:cubicBezTo>
                    <a:cubicBezTo>
                      <a:pt x="6271" y="4432"/>
                      <a:pt x="6220" y="4407"/>
                      <a:pt x="6169" y="4392"/>
                    </a:cubicBezTo>
                    <a:cubicBezTo>
                      <a:pt x="6189" y="4377"/>
                      <a:pt x="6199" y="4357"/>
                      <a:pt x="6204" y="4332"/>
                    </a:cubicBezTo>
                    <a:cubicBezTo>
                      <a:pt x="6290" y="3917"/>
                      <a:pt x="6325" y="3467"/>
                      <a:pt x="6320" y="2881"/>
                    </a:cubicBezTo>
                    <a:cubicBezTo>
                      <a:pt x="6316" y="2826"/>
                      <a:pt x="6276" y="2781"/>
                      <a:pt x="6220" y="2781"/>
                    </a:cubicBezTo>
                    <a:cubicBezTo>
                      <a:pt x="6164" y="2781"/>
                      <a:pt x="6119" y="2826"/>
                      <a:pt x="6119" y="2881"/>
                    </a:cubicBezTo>
                    <a:cubicBezTo>
                      <a:pt x="6129" y="3457"/>
                      <a:pt x="6094" y="3892"/>
                      <a:pt x="6012" y="4297"/>
                    </a:cubicBezTo>
                    <a:cubicBezTo>
                      <a:pt x="6008" y="4316"/>
                      <a:pt x="6012" y="4337"/>
                      <a:pt x="6022" y="4352"/>
                    </a:cubicBezTo>
                    <a:lnTo>
                      <a:pt x="6017" y="4352"/>
                    </a:lnTo>
                    <a:cubicBezTo>
                      <a:pt x="5962" y="4342"/>
                      <a:pt x="5904" y="4337"/>
                      <a:pt x="5846" y="4337"/>
                    </a:cubicBezTo>
                    <a:cubicBezTo>
                      <a:pt x="5758" y="4337"/>
                      <a:pt x="5667" y="4349"/>
                      <a:pt x="5578" y="4377"/>
                    </a:cubicBezTo>
                    <a:cubicBezTo>
                      <a:pt x="5583" y="4367"/>
                      <a:pt x="5583" y="4352"/>
                      <a:pt x="5583" y="4341"/>
                    </a:cubicBezTo>
                    <a:cubicBezTo>
                      <a:pt x="5574" y="4220"/>
                      <a:pt x="5563" y="4089"/>
                      <a:pt x="5553" y="3963"/>
                    </a:cubicBezTo>
                    <a:cubicBezTo>
                      <a:pt x="5523" y="3588"/>
                      <a:pt x="5487" y="3200"/>
                      <a:pt x="5436" y="2831"/>
                    </a:cubicBezTo>
                    <a:cubicBezTo>
                      <a:pt x="5432" y="2784"/>
                      <a:pt x="5387" y="2745"/>
                      <a:pt x="5336" y="2745"/>
                    </a:cubicBezTo>
                    <a:cubicBezTo>
                      <a:pt x="5332" y="2745"/>
                      <a:pt x="5329" y="2745"/>
                      <a:pt x="5325" y="2746"/>
                    </a:cubicBezTo>
                    <a:cubicBezTo>
                      <a:pt x="5270" y="2755"/>
                      <a:pt x="5234" y="2806"/>
                      <a:pt x="5240" y="2856"/>
                    </a:cubicBezTo>
                    <a:cubicBezTo>
                      <a:pt x="5290" y="3220"/>
                      <a:pt x="5320" y="3609"/>
                      <a:pt x="5355" y="3982"/>
                    </a:cubicBezTo>
                    <a:cubicBezTo>
                      <a:pt x="5361" y="4110"/>
                      <a:pt x="5376" y="4236"/>
                      <a:pt x="5386" y="4357"/>
                    </a:cubicBezTo>
                    <a:cubicBezTo>
                      <a:pt x="5386" y="4377"/>
                      <a:pt x="5396" y="4397"/>
                      <a:pt x="5406" y="4407"/>
                    </a:cubicBezTo>
                    <a:cubicBezTo>
                      <a:pt x="5371" y="4418"/>
                      <a:pt x="5336" y="4427"/>
                      <a:pt x="5301" y="4432"/>
                    </a:cubicBezTo>
                    <a:cubicBezTo>
                      <a:pt x="5301" y="4413"/>
                      <a:pt x="5290" y="4397"/>
                      <a:pt x="5280" y="4377"/>
                    </a:cubicBezTo>
                    <a:lnTo>
                      <a:pt x="5229" y="4301"/>
                    </a:lnTo>
                    <a:cubicBezTo>
                      <a:pt x="5149" y="4185"/>
                      <a:pt x="5063" y="4054"/>
                      <a:pt x="4972" y="3917"/>
                    </a:cubicBezTo>
                    <a:cubicBezTo>
                      <a:pt x="4694" y="3103"/>
                      <a:pt x="4548" y="2023"/>
                      <a:pt x="4674" y="1417"/>
                    </a:cubicBezTo>
                    <a:cubicBezTo>
                      <a:pt x="4790" y="866"/>
                      <a:pt x="5164" y="416"/>
                      <a:pt x="5588" y="314"/>
                    </a:cubicBezTo>
                    <a:cubicBezTo>
                      <a:pt x="5642" y="303"/>
                      <a:pt x="5695" y="297"/>
                      <a:pt x="5748" y="297"/>
                    </a:cubicBezTo>
                    <a:close/>
                    <a:moveTo>
                      <a:pt x="2112" y="1932"/>
                    </a:moveTo>
                    <a:cubicBezTo>
                      <a:pt x="3142" y="1932"/>
                      <a:pt x="4068" y="3119"/>
                      <a:pt x="4704" y="4054"/>
                    </a:cubicBezTo>
                    <a:cubicBezTo>
                      <a:pt x="4770" y="4241"/>
                      <a:pt x="4846" y="4418"/>
                      <a:pt x="4921" y="4569"/>
                    </a:cubicBezTo>
                    <a:cubicBezTo>
                      <a:pt x="4790" y="4630"/>
                      <a:pt x="4679" y="4705"/>
                      <a:pt x="4593" y="4782"/>
                    </a:cubicBezTo>
                    <a:cubicBezTo>
                      <a:pt x="4522" y="4740"/>
                      <a:pt x="4452" y="4700"/>
                      <a:pt x="4380" y="4660"/>
                    </a:cubicBezTo>
                    <a:cubicBezTo>
                      <a:pt x="3997" y="4453"/>
                      <a:pt x="3633" y="4250"/>
                      <a:pt x="3361" y="3917"/>
                    </a:cubicBezTo>
                    <a:cubicBezTo>
                      <a:pt x="3341" y="3895"/>
                      <a:pt x="3312" y="3884"/>
                      <a:pt x="3284" y="3884"/>
                    </a:cubicBezTo>
                    <a:cubicBezTo>
                      <a:pt x="3260" y="3884"/>
                      <a:pt x="3237" y="3891"/>
                      <a:pt x="3219" y="3907"/>
                    </a:cubicBezTo>
                    <a:cubicBezTo>
                      <a:pt x="3179" y="3942"/>
                      <a:pt x="3173" y="4003"/>
                      <a:pt x="3209" y="4049"/>
                    </a:cubicBezTo>
                    <a:cubicBezTo>
                      <a:pt x="3499" y="4404"/>
                      <a:pt x="3875" y="4611"/>
                      <a:pt x="4275" y="4832"/>
                    </a:cubicBezTo>
                    <a:lnTo>
                      <a:pt x="4275" y="4832"/>
                    </a:lnTo>
                    <a:cubicBezTo>
                      <a:pt x="4268" y="4829"/>
                      <a:pt x="4261" y="4826"/>
                      <a:pt x="4254" y="4826"/>
                    </a:cubicBezTo>
                    <a:cubicBezTo>
                      <a:pt x="3203" y="4705"/>
                      <a:pt x="2380" y="4346"/>
                      <a:pt x="1799" y="3761"/>
                    </a:cubicBezTo>
                    <a:cubicBezTo>
                      <a:pt x="1354" y="3306"/>
                      <a:pt x="1127" y="2685"/>
                      <a:pt x="1279" y="2315"/>
                    </a:cubicBezTo>
                    <a:cubicBezTo>
                      <a:pt x="1410" y="1998"/>
                      <a:pt x="1804" y="1932"/>
                      <a:pt x="2107" y="1932"/>
                    </a:cubicBezTo>
                    <a:close/>
                    <a:moveTo>
                      <a:pt x="8923" y="2011"/>
                    </a:moveTo>
                    <a:cubicBezTo>
                      <a:pt x="9248" y="2011"/>
                      <a:pt x="9568" y="2116"/>
                      <a:pt x="9817" y="2310"/>
                    </a:cubicBezTo>
                    <a:cubicBezTo>
                      <a:pt x="10110" y="2543"/>
                      <a:pt x="10266" y="2867"/>
                      <a:pt x="10256" y="3236"/>
                    </a:cubicBezTo>
                    <a:cubicBezTo>
                      <a:pt x="10236" y="4201"/>
                      <a:pt x="9195" y="4817"/>
                      <a:pt x="8174" y="5246"/>
                    </a:cubicBezTo>
                    <a:cubicBezTo>
                      <a:pt x="7866" y="5358"/>
                      <a:pt x="7568" y="5474"/>
                      <a:pt x="7311" y="5575"/>
                    </a:cubicBezTo>
                    <a:lnTo>
                      <a:pt x="7089" y="5661"/>
                    </a:lnTo>
                    <a:cubicBezTo>
                      <a:pt x="7069" y="5528"/>
                      <a:pt x="7033" y="5398"/>
                      <a:pt x="6982" y="5271"/>
                    </a:cubicBezTo>
                    <a:cubicBezTo>
                      <a:pt x="6982" y="5267"/>
                      <a:pt x="6987" y="5267"/>
                      <a:pt x="6987" y="5267"/>
                    </a:cubicBezTo>
                    <a:cubicBezTo>
                      <a:pt x="7367" y="4892"/>
                      <a:pt x="8069" y="4539"/>
                      <a:pt x="8356" y="4402"/>
                    </a:cubicBezTo>
                    <a:cubicBezTo>
                      <a:pt x="8402" y="4377"/>
                      <a:pt x="8428" y="4322"/>
                      <a:pt x="8402" y="4271"/>
                    </a:cubicBezTo>
                    <a:cubicBezTo>
                      <a:pt x="8384" y="4235"/>
                      <a:pt x="8351" y="4215"/>
                      <a:pt x="8315" y="4215"/>
                    </a:cubicBezTo>
                    <a:cubicBezTo>
                      <a:pt x="8301" y="4215"/>
                      <a:pt x="8286" y="4218"/>
                      <a:pt x="8271" y="4225"/>
                    </a:cubicBezTo>
                    <a:cubicBezTo>
                      <a:pt x="7917" y="4387"/>
                      <a:pt x="7286" y="4721"/>
                      <a:pt x="6896" y="5080"/>
                    </a:cubicBezTo>
                    <a:cubicBezTo>
                      <a:pt x="6887" y="5064"/>
                      <a:pt x="6882" y="5050"/>
                      <a:pt x="6871" y="5039"/>
                    </a:cubicBezTo>
                    <a:lnTo>
                      <a:pt x="6871" y="5034"/>
                    </a:lnTo>
                    <a:cubicBezTo>
                      <a:pt x="6871" y="5034"/>
                      <a:pt x="6877" y="5039"/>
                      <a:pt x="6882" y="5039"/>
                    </a:cubicBezTo>
                    <a:cubicBezTo>
                      <a:pt x="6917" y="5039"/>
                      <a:pt x="6952" y="5019"/>
                      <a:pt x="6973" y="4983"/>
                    </a:cubicBezTo>
                    <a:cubicBezTo>
                      <a:pt x="7195" y="4518"/>
                      <a:pt x="7428" y="4084"/>
                      <a:pt x="7822" y="3807"/>
                    </a:cubicBezTo>
                    <a:cubicBezTo>
                      <a:pt x="7862" y="3776"/>
                      <a:pt x="7877" y="3716"/>
                      <a:pt x="7841" y="3670"/>
                    </a:cubicBezTo>
                    <a:cubicBezTo>
                      <a:pt x="7822" y="3642"/>
                      <a:pt x="7792" y="3627"/>
                      <a:pt x="7761" y="3627"/>
                    </a:cubicBezTo>
                    <a:cubicBezTo>
                      <a:pt x="7742" y="3627"/>
                      <a:pt x="7722" y="3633"/>
                      <a:pt x="7705" y="3644"/>
                    </a:cubicBezTo>
                    <a:cubicBezTo>
                      <a:pt x="7276" y="3947"/>
                      <a:pt x="7029" y="4407"/>
                      <a:pt x="6791" y="4892"/>
                    </a:cubicBezTo>
                    <a:lnTo>
                      <a:pt x="6791" y="4903"/>
                    </a:lnTo>
                    <a:cubicBezTo>
                      <a:pt x="6735" y="4822"/>
                      <a:pt x="6679" y="4756"/>
                      <a:pt x="6619" y="4691"/>
                    </a:cubicBezTo>
                    <a:cubicBezTo>
                      <a:pt x="6619" y="4691"/>
                      <a:pt x="6624" y="4686"/>
                      <a:pt x="6624" y="4680"/>
                    </a:cubicBezTo>
                    <a:cubicBezTo>
                      <a:pt x="6892" y="3594"/>
                      <a:pt x="7605" y="2310"/>
                      <a:pt x="8533" y="2063"/>
                    </a:cubicBezTo>
                    <a:cubicBezTo>
                      <a:pt x="8661" y="2028"/>
                      <a:pt x="8792" y="2011"/>
                      <a:pt x="8923" y="2011"/>
                    </a:cubicBezTo>
                    <a:close/>
                    <a:moveTo>
                      <a:pt x="5846" y="4534"/>
                    </a:moveTo>
                    <a:cubicBezTo>
                      <a:pt x="6008" y="4534"/>
                      <a:pt x="6143" y="4589"/>
                      <a:pt x="6255" y="4649"/>
                    </a:cubicBezTo>
                    <a:cubicBezTo>
                      <a:pt x="6260" y="4705"/>
                      <a:pt x="6290" y="4756"/>
                      <a:pt x="6341" y="4782"/>
                    </a:cubicBezTo>
                    <a:cubicBezTo>
                      <a:pt x="6359" y="4787"/>
                      <a:pt x="6377" y="4790"/>
                      <a:pt x="6394" y="4790"/>
                    </a:cubicBezTo>
                    <a:cubicBezTo>
                      <a:pt x="6407" y="4790"/>
                      <a:pt x="6419" y="4788"/>
                      <a:pt x="6432" y="4786"/>
                    </a:cubicBezTo>
                    <a:lnTo>
                      <a:pt x="6437" y="4791"/>
                    </a:lnTo>
                    <a:cubicBezTo>
                      <a:pt x="6675" y="5013"/>
                      <a:pt x="6852" y="5367"/>
                      <a:pt x="6896" y="5741"/>
                    </a:cubicBezTo>
                    <a:cubicBezTo>
                      <a:pt x="6912" y="5843"/>
                      <a:pt x="6917" y="5943"/>
                      <a:pt x="6912" y="6044"/>
                    </a:cubicBezTo>
                    <a:cubicBezTo>
                      <a:pt x="6901" y="6267"/>
                      <a:pt x="6841" y="6489"/>
                      <a:pt x="6715" y="6680"/>
                    </a:cubicBezTo>
                    <a:cubicBezTo>
                      <a:pt x="6462" y="7076"/>
                      <a:pt x="6145" y="7279"/>
                      <a:pt x="5802" y="7279"/>
                    </a:cubicBezTo>
                    <a:cubicBezTo>
                      <a:pt x="5693" y="7279"/>
                      <a:pt x="5581" y="7258"/>
                      <a:pt x="5467" y="7216"/>
                    </a:cubicBezTo>
                    <a:cubicBezTo>
                      <a:pt x="5129" y="7090"/>
                      <a:pt x="4830" y="6808"/>
                      <a:pt x="4639" y="6468"/>
                    </a:cubicBezTo>
                    <a:cubicBezTo>
                      <a:pt x="4639" y="6438"/>
                      <a:pt x="4628" y="6414"/>
                      <a:pt x="4613" y="6388"/>
                    </a:cubicBezTo>
                    <a:cubicBezTo>
                      <a:pt x="4603" y="6377"/>
                      <a:pt x="4593" y="6372"/>
                      <a:pt x="4588" y="6363"/>
                    </a:cubicBezTo>
                    <a:cubicBezTo>
                      <a:pt x="4583" y="6363"/>
                      <a:pt x="4583" y="6363"/>
                      <a:pt x="4583" y="6358"/>
                    </a:cubicBezTo>
                    <a:cubicBezTo>
                      <a:pt x="4446" y="6085"/>
                      <a:pt x="4385" y="5782"/>
                      <a:pt x="4422" y="5509"/>
                    </a:cubicBezTo>
                    <a:cubicBezTo>
                      <a:pt x="4466" y="5206"/>
                      <a:pt x="4634" y="4963"/>
                      <a:pt x="4911" y="4801"/>
                    </a:cubicBezTo>
                    <a:lnTo>
                      <a:pt x="4911" y="4801"/>
                    </a:lnTo>
                    <a:cubicBezTo>
                      <a:pt x="4907" y="4826"/>
                      <a:pt x="4907" y="4857"/>
                      <a:pt x="4921" y="4877"/>
                    </a:cubicBezTo>
                    <a:cubicBezTo>
                      <a:pt x="4941" y="4910"/>
                      <a:pt x="4973" y="4928"/>
                      <a:pt x="5008" y="4928"/>
                    </a:cubicBezTo>
                    <a:cubicBezTo>
                      <a:pt x="5026" y="4928"/>
                      <a:pt x="5045" y="4923"/>
                      <a:pt x="5063" y="4912"/>
                    </a:cubicBezTo>
                    <a:lnTo>
                      <a:pt x="5149" y="4857"/>
                    </a:lnTo>
                    <a:cubicBezTo>
                      <a:pt x="5159" y="4847"/>
                      <a:pt x="5173" y="4837"/>
                      <a:pt x="5184" y="4826"/>
                    </a:cubicBezTo>
                    <a:cubicBezTo>
                      <a:pt x="5199" y="4822"/>
                      <a:pt x="5219" y="4817"/>
                      <a:pt x="5234" y="4807"/>
                    </a:cubicBezTo>
                    <a:cubicBezTo>
                      <a:pt x="5259" y="4791"/>
                      <a:pt x="5280" y="4766"/>
                      <a:pt x="5290" y="4735"/>
                    </a:cubicBezTo>
                    <a:cubicBezTo>
                      <a:pt x="5392" y="4665"/>
                      <a:pt x="5483" y="4614"/>
                      <a:pt x="5574" y="4584"/>
                    </a:cubicBezTo>
                    <a:cubicBezTo>
                      <a:pt x="5639" y="4574"/>
                      <a:pt x="5714" y="4564"/>
                      <a:pt x="5786" y="4558"/>
                    </a:cubicBezTo>
                    <a:cubicBezTo>
                      <a:pt x="5810" y="4558"/>
                      <a:pt x="5831" y="4549"/>
                      <a:pt x="5846" y="4534"/>
                    </a:cubicBezTo>
                    <a:close/>
                    <a:moveTo>
                      <a:pt x="4336" y="4862"/>
                    </a:moveTo>
                    <a:lnTo>
                      <a:pt x="4336" y="4862"/>
                    </a:lnTo>
                    <a:cubicBezTo>
                      <a:pt x="4376" y="4887"/>
                      <a:pt x="4411" y="4908"/>
                      <a:pt x="4457" y="4933"/>
                    </a:cubicBezTo>
                    <a:cubicBezTo>
                      <a:pt x="4355" y="5059"/>
                      <a:pt x="4294" y="5190"/>
                      <a:pt x="4264" y="5311"/>
                    </a:cubicBezTo>
                    <a:lnTo>
                      <a:pt x="4264" y="5316"/>
                    </a:lnTo>
                    <a:cubicBezTo>
                      <a:pt x="4200" y="5310"/>
                      <a:pt x="4137" y="5307"/>
                      <a:pt x="4075" y="5307"/>
                    </a:cubicBezTo>
                    <a:cubicBezTo>
                      <a:pt x="3841" y="5307"/>
                      <a:pt x="3621" y="5347"/>
                      <a:pt x="3405" y="5388"/>
                    </a:cubicBezTo>
                    <a:cubicBezTo>
                      <a:pt x="3254" y="5418"/>
                      <a:pt x="3097" y="5448"/>
                      <a:pt x="2946" y="5463"/>
                    </a:cubicBezTo>
                    <a:cubicBezTo>
                      <a:pt x="2890" y="5468"/>
                      <a:pt x="2850" y="5519"/>
                      <a:pt x="2855" y="5570"/>
                    </a:cubicBezTo>
                    <a:cubicBezTo>
                      <a:pt x="2860" y="5619"/>
                      <a:pt x="2900" y="5661"/>
                      <a:pt x="2951" y="5661"/>
                    </a:cubicBezTo>
                    <a:lnTo>
                      <a:pt x="2960" y="5661"/>
                    </a:lnTo>
                    <a:cubicBezTo>
                      <a:pt x="3128" y="5645"/>
                      <a:pt x="3289" y="5615"/>
                      <a:pt x="3445" y="5584"/>
                    </a:cubicBezTo>
                    <a:cubicBezTo>
                      <a:pt x="3657" y="5544"/>
                      <a:pt x="3858" y="5507"/>
                      <a:pt x="4066" y="5507"/>
                    </a:cubicBezTo>
                    <a:cubicBezTo>
                      <a:pt x="4116" y="5507"/>
                      <a:pt x="4167" y="5509"/>
                      <a:pt x="4219" y="5514"/>
                    </a:cubicBezTo>
                    <a:cubicBezTo>
                      <a:pt x="4209" y="5605"/>
                      <a:pt x="4209" y="5701"/>
                      <a:pt x="4219" y="5796"/>
                    </a:cubicBezTo>
                    <a:cubicBezTo>
                      <a:pt x="4211" y="5794"/>
                      <a:pt x="4204" y="5793"/>
                      <a:pt x="4197" y="5793"/>
                    </a:cubicBezTo>
                    <a:cubicBezTo>
                      <a:pt x="4190" y="5793"/>
                      <a:pt x="4184" y="5794"/>
                      <a:pt x="4179" y="5796"/>
                    </a:cubicBezTo>
                    <a:cubicBezTo>
                      <a:pt x="3755" y="5903"/>
                      <a:pt x="3335" y="6095"/>
                      <a:pt x="2946" y="6277"/>
                    </a:cubicBezTo>
                    <a:cubicBezTo>
                      <a:pt x="2895" y="6302"/>
                      <a:pt x="2876" y="6363"/>
                      <a:pt x="2900" y="6414"/>
                    </a:cubicBezTo>
                    <a:cubicBezTo>
                      <a:pt x="2916" y="6449"/>
                      <a:pt x="2951" y="6468"/>
                      <a:pt x="2991" y="6468"/>
                    </a:cubicBezTo>
                    <a:cubicBezTo>
                      <a:pt x="3002" y="6468"/>
                      <a:pt x="3016" y="6468"/>
                      <a:pt x="3032" y="6459"/>
                    </a:cubicBezTo>
                    <a:cubicBezTo>
                      <a:pt x="3410" y="6277"/>
                      <a:pt x="3820" y="6095"/>
                      <a:pt x="4224" y="5989"/>
                    </a:cubicBezTo>
                    <a:cubicBezTo>
                      <a:pt x="4234" y="5989"/>
                      <a:pt x="4240" y="5983"/>
                      <a:pt x="4245" y="5978"/>
                    </a:cubicBezTo>
                    <a:cubicBezTo>
                      <a:pt x="4264" y="6064"/>
                      <a:pt x="4289" y="6151"/>
                      <a:pt x="4320" y="6237"/>
                    </a:cubicBezTo>
                    <a:cubicBezTo>
                      <a:pt x="4305" y="6241"/>
                      <a:pt x="4294" y="6251"/>
                      <a:pt x="4285" y="6262"/>
                    </a:cubicBezTo>
                    <a:cubicBezTo>
                      <a:pt x="3614" y="6878"/>
                      <a:pt x="2591" y="7454"/>
                      <a:pt x="1707" y="7454"/>
                    </a:cubicBezTo>
                    <a:cubicBezTo>
                      <a:pt x="1613" y="7454"/>
                      <a:pt x="1520" y="7447"/>
                      <a:pt x="1430" y="7433"/>
                    </a:cubicBezTo>
                    <a:cubicBezTo>
                      <a:pt x="1031" y="7373"/>
                      <a:pt x="657" y="7090"/>
                      <a:pt x="475" y="6706"/>
                    </a:cubicBezTo>
                    <a:cubicBezTo>
                      <a:pt x="313" y="6372"/>
                      <a:pt x="329" y="6013"/>
                      <a:pt x="511" y="5706"/>
                    </a:cubicBezTo>
                    <a:cubicBezTo>
                      <a:pt x="824" y="5171"/>
                      <a:pt x="1627" y="5056"/>
                      <a:pt x="2438" y="5056"/>
                    </a:cubicBezTo>
                    <a:cubicBezTo>
                      <a:pt x="2778" y="5056"/>
                      <a:pt x="3119" y="5076"/>
                      <a:pt x="3426" y="5094"/>
                    </a:cubicBezTo>
                    <a:cubicBezTo>
                      <a:pt x="3683" y="5110"/>
                      <a:pt x="3926" y="5125"/>
                      <a:pt x="4128" y="5125"/>
                    </a:cubicBezTo>
                    <a:cubicBezTo>
                      <a:pt x="4143" y="5125"/>
                      <a:pt x="4154" y="5120"/>
                      <a:pt x="4168" y="5115"/>
                    </a:cubicBezTo>
                    <a:cubicBezTo>
                      <a:pt x="4189" y="5120"/>
                      <a:pt x="4203" y="5120"/>
                      <a:pt x="4219" y="5125"/>
                    </a:cubicBezTo>
                    <a:lnTo>
                      <a:pt x="4240" y="5125"/>
                    </a:lnTo>
                    <a:cubicBezTo>
                      <a:pt x="4310" y="5125"/>
                      <a:pt x="4376" y="5069"/>
                      <a:pt x="4385" y="4989"/>
                    </a:cubicBezTo>
                    <a:cubicBezTo>
                      <a:pt x="4391" y="4943"/>
                      <a:pt x="4371" y="4898"/>
                      <a:pt x="4336" y="4862"/>
                    </a:cubicBezTo>
                    <a:close/>
                    <a:moveTo>
                      <a:pt x="10126" y="5121"/>
                    </a:moveTo>
                    <a:cubicBezTo>
                      <a:pt x="10329" y="5121"/>
                      <a:pt x="10520" y="5146"/>
                      <a:pt x="10690" y="5201"/>
                    </a:cubicBezTo>
                    <a:cubicBezTo>
                      <a:pt x="11049" y="5316"/>
                      <a:pt x="11313" y="5584"/>
                      <a:pt x="11413" y="5938"/>
                    </a:cubicBezTo>
                    <a:cubicBezTo>
                      <a:pt x="11520" y="6312"/>
                      <a:pt x="11424" y="6722"/>
                      <a:pt x="11161" y="7034"/>
                    </a:cubicBezTo>
                    <a:cubicBezTo>
                      <a:pt x="10815" y="7447"/>
                      <a:pt x="10243" y="7604"/>
                      <a:pt x="9598" y="7604"/>
                    </a:cubicBezTo>
                    <a:cubicBezTo>
                      <a:pt x="8727" y="7604"/>
                      <a:pt x="7723" y="7317"/>
                      <a:pt x="6968" y="6990"/>
                    </a:cubicBezTo>
                    <a:cubicBezTo>
                      <a:pt x="6917" y="6948"/>
                      <a:pt x="6871" y="6913"/>
                      <a:pt x="6826" y="6878"/>
                    </a:cubicBezTo>
                    <a:cubicBezTo>
                      <a:pt x="6847" y="6848"/>
                      <a:pt x="6861" y="6822"/>
                      <a:pt x="6882" y="6792"/>
                    </a:cubicBezTo>
                    <a:cubicBezTo>
                      <a:pt x="6901" y="6762"/>
                      <a:pt x="6917" y="6731"/>
                      <a:pt x="6932" y="6706"/>
                    </a:cubicBezTo>
                    <a:cubicBezTo>
                      <a:pt x="6947" y="6717"/>
                      <a:pt x="6968" y="6726"/>
                      <a:pt x="6992" y="6726"/>
                    </a:cubicBezTo>
                    <a:cubicBezTo>
                      <a:pt x="7058" y="6724"/>
                      <a:pt x="7124" y="6723"/>
                      <a:pt x="7190" y="6723"/>
                    </a:cubicBezTo>
                    <a:cubicBezTo>
                      <a:pt x="7519" y="6723"/>
                      <a:pt x="7851" y="6752"/>
                      <a:pt x="8174" y="6777"/>
                    </a:cubicBezTo>
                    <a:cubicBezTo>
                      <a:pt x="8281" y="6782"/>
                      <a:pt x="8387" y="6792"/>
                      <a:pt x="8488" y="6797"/>
                    </a:cubicBezTo>
                    <a:lnTo>
                      <a:pt x="8498" y="6797"/>
                    </a:lnTo>
                    <a:cubicBezTo>
                      <a:pt x="8549" y="6797"/>
                      <a:pt x="8594" y="6762"/>
                      <a:pt x="8594" y="6706"/>
                    </a:cubicBezTo>
                    <a:cubicBezTo>
                      <a:pt x="8599" y="6650"/>
                      <a:pt x="8559" y="6605"/>
                      <a:pt x="8503" y="6600"/>
                    </a:cubicBezTo>
                    <a:cubicBezTo>
                      <a:pt x="8398" y="6596"/>
                      <a:pt x="8296" y="6585"/>
                      <a:pt x="8190" y="6575"/>
                    </a:cubicBezTo>
                    <a:cubicBezTo>
                      <a:pt x="7856" y="6549"/>
                      <a:pt x="7514" y="6522"/>
                      <a:pt x="7168" y="6522"/>
                    </a:cubicBezTo>
                    <a:cubicBezTo>
                      <a:pt x="7116" y="6522"/>
                      <a:pt x="7065" y="6523"/>
                      <a:pt x="7013" y="6524"/>
                    </a:cubicBezTo>
                    <a:cubicBezTo>
                      <a:pt x="7048" y="6444"/>
                      <a:pt x="7069" y="6358"/>
                      <a:pt x="7083" y="6272"/>
                    </a:cubicBezTo>
                    <a:cubicBezTo>
                      <a:pt x="7574" y="6125"/>
                      <a:pt x="8221" y="6034"/>
                      <a:pt x="8792" y="6029"/>
                    </a:cubicBezTo>
                    <a:cubicBezTo>
                      <a:pt x="8847" y="6029"/>
                      <a:pt x="8887" y="5983"/>
                      <a:pt x="8887" y="5929"/>
                    </a:cubicBezTo>
                    <a:cubicBezTo>
                      <a:pt x="8887" y="5873"/>
                      <a:pt x="8841" y="5827"/>
                      <a:pt x="8792" y="5827"/>
                    </a:cubicBezTo>
                    <a:cubicBezTo>
                      <a:pt x="8221" y="5832"/>
                      <a:pt x="7609" y="5918"/>
                      <a:pt x="7113" y="6060"/>
                    </a:cubicBezTo>
                    <a:lnTo>
                      <a:pt x="7113" y="5973"/>
                    </a:lnTo>
                    <a:cubicBezTo>
                      <a:pt x="7200" y="5943"/>
                      <a:pt x="7286" y="5913"/>
                      <a:pt x="7372" y="5878"/>
                    </a:cubicBezTo>
                    <a:cubicBezTo>
                      <a:pt x="7649" y="5777"/>
                      <a:pt x="7953" y="5665"/>
                      <a:pt x="8265" y="5528"/>
                    </a:cubicBezTo>
                    <a:cubicBezTo>
                      <a:pt x="8878" y="5313"/>
                      <a:pt x="9553" y="5121"/>
                      <a:pt x="10126" y="5121"/>
                    </a:cubicBezTo>
                    <a:close/>
                    <a:moveTo>
                      <a:pt x="4522" y="6650"/>
                    </a:moveTo>
                    <a:cubicBezTo>
                      <a:pt x="4543" y="6686"/>
                      <a:pt x="4567" y="6722"/>
                      <a:pt x="4593" y="6757"/>
                    </a:cubicBezTo>
                    <a:cubicBezTo>
                      <a:pt x="4583" y="6766"/>
                      <a:pt x="4573" y="6771"/>
                      <a:pt x="4562" y="6782"/>
                    </a:cubicBezTo>
                    <a:lnTo>
                      <a:pt x="4492" y="6873"/>
                    </a:lnTo>
                    <a:cubicBezTo>
                      <a:pt x="4224" y="7202"/>
                      <a:pt x="3921" y="7570"/>
                      <a:pt x="3846" y="8005"/>
                    </a:cubicBezTo>
                    <a:cubicBezTo>
                      <a:pt x="3835" y="8060"/>
                      <a:pt x="3870" y="8111"/>
                      <a:pt x="3926" y="8121"/>
                    </a:cubicBezTo>
                    <a:lnTo>
                      <a:pt x="3941" y="8121"/>
                    </a:lnTo>
                    <a:cubicBezTo>
                      <a:pt x="3991" y="8121"/>
                      <a:pt x="4032" y="8086"/>
                      <a:pt x="4042" y="8040"/>
                    </a:cubicBezTo>
                    <a:cubicBezTo>
                      <a:pt x="4108" y="7657"/>
                      <a:pt x="4396" y="7307"/>
                      <a:pt x="4648" y="6999"/>
                    </a:cubicBezTo>
                    <a:lnTo>
                      <a:pt x="4714" y="6908"/>
                    </a:lnTo>
                    <a:cubicBezTo>
                      <a:pt x="4825" y="7039"/>
                      <a:pt x="4951" y="7151"/>
                      <a:pt x="5082" y="7242"/>
                    </a:cubicBezTo>
                    <a:lnTo>
                      <a:pt x="5088" y="7242"/>
                    </a:lnTo>
                    <a:cubicBezTo>
                      <a:pt x="4982" y="7429"/>
                      <a:pt x="4891" y="7636"/>
                      <a:pt x="4810" y="7843"/>
                    </a:cubicBezTo>
                    <a:cubicBezTo>
                      <a:pt x="4734" y="8035"/>
                      <a:pt x="4648" y="8237"/>
                      <a:pt x="4553" y="8414"/>
                    </a:cubicBezTo>
                    <a:cubicBezTo>
                      <a:pt x="4527" y="8464"/>
                      <a:pt x="4548" y="8525"/>
                      <a:pt x="4593" y="8550"/>
                    </a:cubicBezTo>
                    <a:cubicBezTo>
                      <a:pt x="4608" y="8555"/>
                      <a:pt x="4623" y="8560"/>
                      <a:pt x="4639" y="8560"/>
                    </a:cubicBezTo>
                    <a:cubicBezTo>
                      <a:pt x="4679" y="8560"/>
                      <a:pt x="4709" y="8540"/>
                      <a:pt x="4730" y="8510"/>
                    </a:cubicBezTo>
                    <a:cubicBezTo>
                      <a:pt x="4830" y="8323"/>
                      <a:pt x="4911" y="8116"/>
                      <a:pt x="4998" y="7918"/>
                    </a:cubicBezTo>
                    <a:cubicBezTo>
                      <a:pt x="5078" y="7711"/>
                      <a:pt x="5159" y="7519"/>
                      <a:pt x="5259" y="7342"/>
                    </a:cubicBezTo>
                    <a:cubicBezTo>
                      <a:pt x="5285" y="7358"/>
                      <a:pt x="5315" y="7373"/>
                      <a:pt x="5346" y="7378"/>
                    </a:cubicBezTo>
                    <a:lnTo>
                      <a:pt x="5346" y="7384"/>
                    </a:lnTo>
                    <a:cubicBezTo>
                      <a:pt x="5346" y="7393"/>
                      <a:pt x="5341" y="7403"/>
                      <a:pt x="5336" y="7414"/>
                    </a:cubicBezTo>
                    <a:cubicBezTo>
                      <a:pt x="5331" y="7475"/>
                      <a:pt x="5315" y="7601"/>
                      <a:pt x="5301" y="7778"/>
                    </a:cubicBezTo>
                    <a:cubicBezTo>
                      <a:pt x="5264" y="7974"/>
                      <a:pt x="5245" y="8182"/>
                      <a:pt x="5219" y="8378"/>
                    </a:cubicBezTo>
                    <a:cubicBezTo>
                      <a:pt x="5113" y="9404"/>
                      <a:pt x="5017" y="10283"/>
                      <a:pt x="3860" y="10667"/>
                    </a:cubicBezTo>
                    <a:cubicBezTo>
                      <a:pt x="3699" y="10722"/>
                      <a:pt x="3546" y="10749"/>
                      <a:pt x="3405" y="10749"/>
                    </a:cubicBezTo>
                    <a:cubicBezTo>
                      <a:pt x="3198" y="10749"/>
                      <a:pt x="3018" y="10690"/>
                      <a:pt x="2880" y="10576"/>
                    </a:cubicBezTo>
                    <a:cubicBezTo>
                      <a:pt x="2627" y="10369"/>
                      <a:pt x="2526" y="10005"/>
                      <a:pt x="2587" y="9546"/>
                    </a:cubicBezTo>
                    <a:cubicBezTo>
                      <a:pt x="2703" y="8620"/>
                      <a:pt x="3669" y="7342"/>
                      <a:pt x="4522" y="6650"/>
                    </a:cubicBezTo>
                    <a:close/>
                    <a:moveTo>
                      <a:pt x="6598" y="7141"/>
                    </a:moveTo>
                    <a:cubicBezTo>
                      <a:pt x="6609" y="7151"/>
                      <a:pt x="6619" y="7161"/>
                      <a:pt x="6634" y="7165"/>
                    </a:cubicBezTo>
                    <a:cubicBezTo>
                      <a:pt x="6684" y="7191"/>
                      <a:pt x="6745" y="7216"/>
                      <a:pt x="6805" y="7242"/>
                    </a:cubicBezTo>
                    <a:cubicBezTo>
                      <a:pt x="7689" y="7974"/>
                      <a:pt x="8251" y="8888"/>
                      <a:pt x="8311" y="9723"/>
                    </a:cubicBezTo>
                    <a:cubicBezTo>
                      <a:pt x="8347" y="10233"/>
                      <a:pt x="8205" y="10652"/>
                      <a:pt x="7917" y="10915"/>
                    </a:cubicBezTo>
                    <a:cubicBezTo>
                      <a:pt x="7704" y="11110"/>
                      <a:pt x="7415" y="11209"/>
                      <a:pt x="7074" y="11209"/>
                    </a:cubicBezTo>
                    <a:cubicBezTo>
                      <a:pt x="6963" y="11209"/>
                      <a:pt x="6847" y="11199"/>
                      <a:pt x="6725" y="11178"/>
                    </a:cubicBezTo>
                    <a:cubicBezTo>
                      <a:pt x="5598" y="10985"/>
                      <a:pt x="5472" y="9136"/>
                      <a:pt x="5588" y="7838"/>
                    </a:cubicBezTo>
                    <a:cubicBezTo>
                      <a:pt x="5609" y="7711"/>
                      <a:pt x="5628" y="7590"/>
                      <a:pt x="5658" y="7469"/>
                    </a:cubicBezTo>
                    <a:cubicBezTo>
                      <a:pt x="5709" y="7475"/>
                      <a:pt x="5755" y="7479"/>
                      <a:pt x="5805" y="7479"/>
                    </a:cubicBezTo>
                    <a:cubicBezTo>
                      <a:pt x="5982" y="7479"/>
                      <a:pt x="6159" y="7433"/>
                      <a:pt x="6320" y="7342"/>
                    </a:cubicBezTo>
                    <a:cubicBezTo>
                      <a:pt x="6325" y="7347"/>
                      <a:pt x="6331" y="7353"/>
                      <a:pt x="6336" y="7363"/>
                    </a:cubicBezTo>
                    <a:cubicBezTo>
                      <a:pt x="6588" y="7590"/>
                      <a:pt x="6816" y="7939"/>
                      <a:pt x="6932" y="8277"/>
                    </a:cubicBezTo>
                    <a:cubicBezTo>
                      <a:pt x="6947" y="8312"/>
                      <a:pt x="6987" y="8343"/>
                      <a:pt x="7029" y="8343"/>
                    </a:cubicBezTo>
                    <a:cubicBezTo>
                      <a:pt x="7038" y="8343"/>
                      <a:pt x="7048" y="8338"/>
                      <a:pt x="7059" y="8338"/>
                    </a:cubicBezTo>
                    <a:cubicBezTo>
                      <a:pt x="7113" y="8317"/>
                      <a:pt x="7139" y="8263"/>
                      <a:pt x="7124" y="8207"/>
                    </a:cubicBezTo>
                    <a:cubicBezTo>
                      <a:pt x="6998" y="7853"/>
                      <a:pt x="6756" y="7484"/>
                      <a:pt x="6488" y="7232"/>
                    </a:cubicBezTo>
                    <a:cubicBezTo>
                      <a:pt x="6528" y="7207"/>
                      <a:pt x="6558" y="7176"/>
                      <a:pt x="6593" y="7141"/>
                    </a:cubicBezTo>
                    <a:close/>
                    <a:moveTo>
                      <a:pt x="5755" y="0"/>
                    </a:moveTo>
                    <a:cubicBezTo>
                      <a:pt x="5678" y="0"/>
                      <a:pt x="5601" y="9"/>
                      <a:pt x="5523" y="27"/>
                    </a:cubicBezTo>
                    <a:cubicBezTo>
                      <a:pt x="4982" y="148"/>
                      <a:pt x="4522" y="684"/>
                      <a:pt x="4380" y="1356"/>
                    </a:cubicBezTo>
                    <a:cubicBezTo>
                      <a:pt x="4285" y="1825"/>
                      <a:pt x="4331" y="2543"/>
                      <a:pt x="4476" y="3231"/>
                    </a:cubicBezTo>
                    <a:cubicBezTo>
                      <a:pt x="3846" y="2412"/>
                      <a:pt x="3037" y="1629"/>
                      <a:pt x="2112" y="1629"/>
                    </a:cubicBezTo>
                    <a:lnTo>
                      <a:pt x="2107" y="1629"/>
                    </a:lnTo>
                    <a:cubicBezTo>
                      <a:pt x="1390" y="1634"/>
                      <a:pt x="1111" y="1942"/>
                      <a:pt x="1006" y="2205"/>
                    </a:cubicBezTo>
                    <a:cubicBezTo>
                      <a:pt x="778" y="2746"/>
                      <a:pt x="1127" y="3504"/>
                      <a:pt x="1592" y="3968"/>
                    </a:cubicBezTo>
                    <a:cubicBezTo>
                      <a:pt x="1920" y="4301"/>
                      <a:pt x="2319" y="4569"/>
                      <a:pt x="2790" y="4761"/>
                    </a:cubicBezTo>
                    <a:cubicBezTo>
                      <a:pt x="2679" y="4758"/>
                      <a:pt x="2568" y="4756"/>
                      <a:pt x="2456" y="4756"/>
                    </a:cubicBezTo>
                    <a:cubicBezTo>
                      <a:pt x="1554" y="4756"/>
                      <a:pt x="639" y="4889"/>
                      <a:pt x="253" y="5549"/>
                    </a:cubicBezTo>
                    <a:cubicBezTo>
                      <a:pt x="15" y="5953"/>
                      <a:pt x="1" y="6408"/>
                      <a:pt x="202" y="6838"/>
                    </a:cubicBezTo>
                    <a:cubicBezTo>
                      <a:pt x="430" y="7307"/>
                      <a:pt x="894" y="7657"/>
                      <a:pt x="1384" y="7727"/>
                    </a:cubicBezTo>
                    <a:cubicBezTo>
                      <a:pt x="1496" y="7747"/>
                      <a:pt x="1602" y="7752"/>
                      <a:pt x="1713" y="7752"/>
                    </a:cubicBezTo>
                    <a:cubicBezTo>
                      <a:pt x="2344" y="7752"/>
                      <a:pt x="3002" y="7499"/>
                      <a:pt x="3567" y="7161"/>
                    </a:cubicBezTo>
                    <a:lnTo>
                      <a:pt x="3567" y="7161"/>
                    </a:lnTo>
                    <a:cubicBezTo>
                      <a:pt x="2967" y="7843"/>
                      <a:pt x="2391" y="8732"/>
                      <a:pt x="2289" y="9511"/>
                    </a:cubicBezTo>
                    <a:cubicBezTo>
                      <a:pt x="2214" y="10071"/>
                      <a:pt x="2354" y="10536"/>
                      <a:pt x="2688" y="10809"/>
                    </a:cubicBezTo>
                    <a:cubicBezTo>
                      <a:pt x="2880" y="10966"/>
                      <a:pt x="3128" y="11052"/>
                      <a:pt x="3405" y="11052"/>
                    </a:cubicBezTo>
                    <a:cubicBezTo>
                      <a:pt x="3578" y="11052"/>
                      <a:pt x="3760" y="11015"/>
                      <a:pt x="3951" y="10955"/>
                    </a:cubicBezTo>
                    <a:cubicBezTo>
                      <a:pt x="4779" y="10677"/>
                      <a:pt x="5143" y="10162"/>
                      <a:pt x="5320" y="9566"/>
                    </a:cubicBezTo>
                    <a:cubicBezTo>
                      <a:pt x="5446" y="10460"/>
                      <a:pt x="5800" y="11324"/>
                      <a:pt x="6675" y="11476"/>
                    </a:cubicBezTo>
                    <a:cubicBezTo>
                      <a:pt x="6810" y="11495"/>
                      <a:pt x="6947" y="11511"/>
                      <a:pt x="7073" y="11511"/>
                    </a:cubicBezTo>
                    <a:cubicBezTo>
                      <a:pt x="7488" y="11511"/>
                      <a:pt x="7847" y="11385"/>
                      <a:pt x="8120" y="11137"/>
                    </a:cubicBezTo>
                    <a:cubicBezTo>
                      <a:pt x="8478" y="10814"/>
                      <a:pt x="8650" y="10304"/>
                      <a:pt x="8610" y="9702"/>
                    </a:cubicBezTo>
                    <a:cubicBezTo>
                      <a:pt x="8554" y="8975"/>
                      <a:pt x="8170" y="8202"/>
                      <a:pt x="7544" y="7524"/>
                    </a:cubicBezTo>
                    <a:lnTo>
                      <a:pt x="7544" y="7524"/>
                    </a:lnTo>
                    <a:cubicBezTo>
                      <a:pt x="8174" y="7737"/>
                      <a:pt x="8913" y="7904"/>
                      <a:pt x="9605" y="7904"/>
                    </a:cubicBezTo>
                    <a:cubicBezTo>
                      <a:pt x="10317" y="7904"/>
                      <a:pt x="10974" y="7727"/>
                      <a:pt x="11394" y="7232"/>
                    </a:cubicBezTo>
                    <a:cubicBezTo>
                      <a:pt x="11716" y="6843"/>
                      <a:pt x="11833" y="6328"/>
                      <a:pt x="11697" y="5857"/>
                    </a:cubicBezTo>
                    <a:cubicBezTo>
                      <a:pt x="11570" y="5402"/>
                      <a:pt x="11236" y="5064"/>
                      <a:pt x="10781" y="4917"/>
                    </a:cubicBezTo>
                    <a:cubicBezTo>
                      <a:pt x="10581" y="4850"/>
                      <a:pt x="10361" y="4821"/>
                      <a:pt x="10129" y="4821"/>
                    </a:cubicBezTo>
                    <a:cubicBezTo>
                      <a:pt x="9929" y="4821"/>
                      <a:pt x="9721" y="4842"/>
                      <a:pt x="9508" y="4877"/>
                    </a:cubicBezTo>
                    <a:cubicBezTo>
                      <a:pt x="10100" y="4474"/>
                      <a:pt x="10539" y="3942"/>
                      <a:pt x="10555" y="3240"/>
                    </a:cubicBezTo>
                    <a:cubicBezTo>
                      <a:pt x="10564" y="2781"/>
                      <a:pt x="10368" y="2366"/>
                      <a:pt x="10004" y="2079"/>
                    </a:cubicBezTo>
                    <a:cubicBezTo>
                      <a:pt x="9702" y="1839"/>
                      <a:pt x="9308" y="1711"/>
                      <a:pt x="8913" y="1711"/>
                    </a:cubicBezTo>
                    <a:cubicBezTo>
                      <a:pt x="8760" y="1711"/>
                      <a:pt x="8606" y="1730"/>
                      <a:pt x="8458" y="1770"/>
                    </a:cubicBezTo>
                    <a:cubicBezTo>
                      <a:pt x="7872" y="1927"/>
                      <a:pt x="7403" y="2391"/>
                      <a:pt x="7054" y="2931"/>
                    </a:cubicBezTo>
                    <a:lnTo>
                      <a:pt x="7054" y="2931"/>
                    </a:lnTo>
                    <a:cubicBezTo>
                      <a:pt x="7195" y="2058"/>
                      <a:pt x="7173" y="1132"/>
                      <a:pt x="6715" y="542"/>
                    </a:cubicBezTo>
                    <a:cubicBezTo>
                      <a:pt x="6441" y="186"/>
                      <a:pt x="6106" y="0"/>
                      <a:pt x="575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7"/>
              <p:cNvSpPr/>
              <p:nvPr/>
            </p:nvSpPr>
            <p:spPr>
              <a:xfrm>
                <a:off x="7765875" y="1853200"/>
                <a:ext cx="63325" cy="68625"/>
              </a:xfrm>
              <a:custGeom>
                <a:avLst/>
                <a:gdLst/>
                <a:ahLst/>
                <a:cxnLst/>
                <a:rect l="l" t="t" r="r" b="b"/>
                <a:pathLst>
                  <a:path w="2533" h="2745" extrusionOk="0">
                    <a:moveTo>
                      <a:pt x="1431" y="637"/>
                    </a:moveTo>
                    <a:cubicBezTo>
                      <a:pt x="1486" y="637"/>
                      <a:pt x="1532" y="682"/>
                      <a:pt x="1532" y="733"/>
                    </a:cubicBezTo>
                    <a:cubicBezTo>
                      <a:pt x="1532" y="788"/>
                      <a:pt x="1486" y="833"/>
                      <a:pt x="1431" y="833"/>
                    </a:cubicBezTo>
                    <a:lnTo>
                      <a:pt x="1355" y="833"/>
                    </a:lnTo>
                    <a:cubicBezTo>
                      <a:pt x="1304" y="833"/>
                      <a:pt x="1259" y="788"/>
                      <a:pt x="1259" y="733"/>
                    </a:cubicBezTo>
                    <a:cubicBezTo>
                      <a:pt x="1259" y="682"/>
                      <a:pt x="1304" y="637"/>
                      <a:pt x="1355" y="637"/>
                    </a:cubicBezTo>
                    <a:close/>
                    <a:moveTo>
                      <a:pt x="734" y="964"/>
                    </a:moveTo>
                    <a:cubicBezTo>
                      <a:pt x="788" y="964"/>
                      <a:pt x="834" y="1010"/>
                      <a:pt x="834" y="1066"/>
                    </a:cubicBezTo>
                    <a:cubicBezTo>
                      <a:pt x="834" y="1122"/>
                      <a:pt x="788" y="1162"/>
                      <a:pt x="734" y="1162"/>
                    </a:cubicBezTo>
                    <a:lnTo>
                      <a:pt x="697" y="1162"/>
                    </a:lnTo>
                    <a:cubicBezTo>
                      <a:pt x="643" y="1162"/>
                      <a:pt x="597" y="1122"/>
                      <a:pt x="597" y="1066"/>
                    </a:cubicBezTo>
                    <a:cubicBezTo>
                      <a:pt x="597" y="1010"/>
                      <a:pt x="643" y="964"/>
                      <a:pt x="697" y="964"/>
                    </a:cubicBezTo>
                    <a:close/>
                    <a:moveTo>
                      <a:pt x="1753" y="1256"/>
                    </a:moveTo>
                    <a:cubicBezTo>
                      <a:pt x="1805" y="1256"/>
                      <a:pt x="1840" y="1279"/>
                      <a:pt x="1860" y="1298"/>
                    </a:cubicBezTo>
                    <a:cubicBezTo>
                      <a:pt x="1886" y="1323"/>
                      <a:pt x="1910" y="1369"/>
                      <a:pt x="1895" y="1455"/>
                    </a:cubicBezTo>
                    <a:cubicBezTo>
                      <a:pt x="1886" y="1500"/>
                      <a:pt x="1845" y="1530"/>
                      <a:pt x="1800" y="1530"/>
                    </a:cubicBezTo>
                    <a:lnTo>
                      <a:pt x="1779" y="1530"/>
                    </a:lnTo>
                    <a:cubicBezTo>
                      <a:pt x="1739" y="1521"/>
                      <a:pt x="1709" y="1490"/>
                      <a:pt x="1698" y="1455"/>
                    </a:cubicBezTo>
                    <a:cubicBezTo>
                      <a:pt x="1663" y="1439"/>
                      <a:pt x="1637" y="1414"/>
                      <a:pt x="1627" y="1379"/>
                    </a:cubicBezTo>
                    <a:cubicBezTo>
                      <a:pt x="1618" y="1323"/>
                      <a:pt x="1648" y="1273"/>
                      <a:pt x="1704" y="1262"/>
                    </a:cubicBezTo>
                    <a:cubicBezTo>
                      <a:pt x="1722" y="1258"/>
                      <a:pt x="1738" y="1256"/>
                      <a:pt x="1753" y="1256"/>
                    </a:cubicBezTo>
                    <a:close/>
                    <a:moveTo>
                      <a:pt x="1029" y="1550"/>
                    </a:moveTo>
                    <a:cubicBezTo>
                      <a:pt x="1054" y="1550"/>
                      <a:pt x="1079" y="1561"/>
                      <a:pt x="1098" y="1581"/>
                    </a:cubicBezTo>
                    <a:cubicBezTo>
                      <a:pt x="1147" y="1637"/>
                      <a:pt x="1198" y="1717"/>
                      <a:pt x="1233" y="1803"/>
                    </a:cubicBezTo>
                    <a:cubicBezTo>
                      <a:pt x="1249" y="1854"/>
                      <a:pt x="1224" y="1910"/>
                      <a:pt x="1173" y="1929"/>
                    </a:cubicBezTo>
                    <a:cubicBezTo>
                      <a:pt x="1158" y="1934"/>
                      <a:pt x="1147" y="1934"/>
                      <a:pt x="1138" y="1934"/>
                    </a:cubicBezTo>
                    <a:cubicBezTo>
                      <a:pt x="1098" y="1934"/>
                      <a:pt x="1056" y="1910"/>
                      <a:pt x="1047" y="1869"/>
                    </a:cubicBezTo>
                    <a:cubicBezTo>
                      <a:pt x="1021" y="1813"/>
                      <a:pt x="991" y="1758"/>
                      <a:pt x="956" y="1722"/>
                    </a:cubicBezTo>
                    <a:cubicBezTo>
                      <a:pt x="916" y="1682"/>
                      <a:pt x="921" y="1617"/>
                      <a:pt x="961" y="1581"/>
                    </a:cubicBezTo>
                    <a:cubicBezTo>
                      <a:pt x="978" y="1561"/>
                      <a:pt x="1003" y="1550"/>
                      <a:pt x="1029" y="1550"/>
                    </a:cubicBezTo>
                    <a:close/>
                    <a:moveTo>
                      <a:pt x="1696" y="1930"/>
                    </a:moveTo>
                    <a:cubicBezTo>
                      <a:pt x="1729" y="1930"/>
                      <a:pt x="1769" y="1946"/>
                      <a:pt x="1804" y="2001"/>
                    </a:cubicBezTo>
                    <a:cubicBezTo>
                      <a:pt x="1835" y="2046"/>
                      <a:pt x="1830" y="2106"/>
                      <a:pt x="1779" y="2137"/>
                    </a:cubicBezTo>
                    <a:cubicBezTo>
                      <a:pt x="1764" y="2152"/>
                      <a:pt x="1744" y="2157"/>
                      <a:pt x="1723" y="2157"/>
                    </a:cubicBezTo>
                    <a:cubicBezTo>
                      <a:pt x="1718" y="2157"/>
                      <a:pt x="1709" y="2152"/>
                      <a:pt x="1704" y="2152"/>
                    </a:cubicBezTo>
                    <a:lnTo>
                      <a:pt x="1678" y="2152"/>
                    </a:lnTo>
                    <a:cubicBezTo>
                      <a:pt x="1627" y="2152"/>
                      <a:pt x="1583" y="2106"/>
                      <a:pt x="1587" y="2051"/>
                    </a:cubicBezTo>
                    <a:cubicBezTo>
                      <a:pt x="1592" y="1965"/>
                      <a:pt x="1648" y="1945"/>
                      <a:pt x="1667" y="1934"/>
                    </a:cubicBezTo>
                    <a:cubicBezTo>
                      <a:pt x="1676" y="1932"/>
                      <a:pt x="1686" y="1930"/>
                      <a:pt x="1696" y="1930"/>
                    </a:cubicBezTo>
                    <a:close/>
                    <a:moveTo>
                      <a:pt x="1461" y="0"/>
                    </a:moveTo>
                    <a:cubicBezTo>
                      <a:pt x="1446" y="15"/>
                      <a:pt x="1425" y="24"/>
                      <a:pt x="1401" y="24"/>
                    </a:cubicBezTo>
                    <a:cubicBezTo>
                      <a:pt x="1329" y="30"/>
                      <a:pt x="1254" y="40"/>
                      <a:pt x="1189" y="50"/>
                    </a:cubicBezTo>
                    <a:cubicBezTo>
                      <a:pt x="1098" y="80"/>
                      <a:pt x="1007" y="131"/>
                      <a:pt x="905" y="201"/>
                    </a:cubicBezTo>
                    <a:cubicBezTo>
                      <a:pt x="895" y="232"/>
                      <a:pt x="874" y="257"/>
                      <a:pt x="849" y="273"/>
                    </a:cubicBezTo>
                    <a:cubicBezTo>
                      <a:pt x="834" y="283"/>
                      <a:pt x="814" y="288"/>
                      <a:pt x="799" y="292"/>
                    </a:cubicBezTo>
                    <a:cubicBezTo>
                      <a:pt x="788" y="303"/>
                      <a:pt x="774" y="313"/>
                      <a:pt x="764" y="323"/>
                    </a:cubicBezTo>
                    <a:lnTo>
                      <a:pt x="678" y="378"/>
                    </a:lnTo>
                    <a:cubicBezTo>
                      <a:pt x="660" y="389"/>
                      <a:pt x="641" y="394"/>
                      <a:pt x="623" y="394"/>
                    </a:cubicBezTo>
                    <a:cubicBezTo>
                      <a:pt x="588" y="394"/>
                      <a:pt x="556" y="376"/>
                      <a:pt x="536" y="343"/>
                    </a:cubicBezTo>
                    <a:cubicBezTo>
                      <a:pt x="522" y="323"/>
                      <a:pt x="522" y="292"/>
                      <a:pt x="526" y="267"/>
                    </a:cubicBezTo>
                    <a:lnTo>
                      <a:pt x="526" y="267"/>
                    </a:lnTo>
                    <a:cubicBezTo>
                      <a:pt x="249" y="429"/>
                      <a:pt x="81" y="672"/>
                      <a:pt x="37" y="975"/>
                    </a:cubicBezTo>
                    <a:cubicBezTo>
                      <a:pt x="0" y="1248"/>
                      <a:pt x="61" y="1551"/>
                      <a:pt x="198" y="1824"/>
                    </a:cubicBezTo>
                    <a:cubicBezTo>
                      <a:pt x="198" y="1829"/>
                      <a:pt x="198" y="1829"/>
                      <a:pt x="203" y="1829"/>
                    </a:cubicBezTo>
                    <a:cubicBezTo>
                      <a:pt x="208" y="1838"/>
                      <a:pt x="218" y="1843"/>
                      <a:pt x="228" y="1854"/>
                    </a:cubicBezTo>
                    <a:cubicBezTo>
                      <a:pt x="243" y="1880"/>
                      <a:pt x="254" y="1904"/>
                      <a:pt x="254" y="1934"/>
                    </a:cubicBezTo>
                    <a:cubicBezTo>
                      <a:pt x="445" y="2274"/>
                      <a:pt x="744" y="2556"/>
                      <a:pt x="1082" y="2682"/>
                    </a:cubicBezTo>
                    <a:cubicBezTo>
                      <a:pt x="1196" y="2724"/>
                      <a:pt x="1308" y="2745"/>
                      <a:pt x="1417" y="2745"/>
                    </a:cubicBezTo>
                    <a:cubicBezTo>
                      <a:pt x="1760" y="2745"/>
                      <a:pt x="2077" y="2542"/>
                      <a:pt x="2330" y="2146"/>
                    </a:cubicBezTo>
                    <a:cubicBezTo>
                      <a:pt x="2456" y="1955"/>
                      <a:pt x="2516" y="1733"/>
                      <a:pt x="2527" y="1510"/>
                    </a:cubicBezTo>
                    <a:cubicBezTo>
                      <a:pt x="2532" y="1409"/>
                      <a:pt x="2527" y="1309"/>
                      <a:pt x="2511" y="1207"/>
                    </a:cubicBezTo>
                    <a:cubicBezTo>
                      <a:pt x="2467" y="833"/>
                      <a:pt x="2290" y="479"/>
                      <a:pt x="2052" y="257"/>
                    </a:cubicBezTo>
                    <a:lnTo>
                      <a:pt x="2047" y="252"/>
                    </a:lnTo>
                    <a:cubicBezTo>
                      <a:pt x="2034" y="254"/>
                      <a:pt x="2022" y="256"/>
                      <a:pt x="2009" y="256"/>
                    </a:cubicBezTo>
                    <a:cubicBezTo>
                      <a:pt x="1992" y="256"/>
                      <a:pt x="1974" y="253"/>
                      <a:pt x="1956" y="248"/>
                    </a:cubicBezTo>
                    <a:cubicBezTo>
                      <a:pt x="1905" y="222"/>
                      <a:pt x="1875" y="171"/>
                      <a:pt x="1870" y="115"/>
                    </a:cubicBezTo>
                    <a:cubicBezTo>
                      <a:pt x="1758" y="55"/>
                      <a:pt x="1623" y="0"/>
                      <a:pt x="1461"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7"/>
              <p:cNvSpPr/>
              <p:nvPr/>
            </p:nvSpPr>
            <p:spPr>
              <a:xfrm>
                <a:off x="7719400" y="1906100"/>
                <a:ext cx="70500" cy="102500"/>
              </a:xfrm>
              <a:custGeom>
                <a:avLst/>
                <a:gdLst/>
                <a:ahLst/>
                <a:cxnLst/>
                <a:rect l="l" t="t" r="r" b="b"/>
                <a:pathLst>
                  <a:path w="2820" h="4100" extrusionOk="0">
                    <a:moveTo>
                      <a:pt x="1122" y="1969"/>
                    </a:moveTo>
                    <a:cubicBezTo>
                      <a:pt x="1142" y="1969"/>
                      <a:pt x="1163" y="1975"/>
                      <a:pt x="1183" y="1986"/>
                    </a:cubicBezTo>
                    <a:cubicBezTo>
                      <a:pt x="1229" y="2021"/>
                      <a:pt x="1238" y="2082"/>
                      <a:pt x="1203" y="2128"/>
                    </a:cubicBezTo>
                    <a:cubicBezTo>
                      <a:pt x="1143" y="2213"/>
                      <a:pt x="1101" y="2315"/>
                      <a:pt x="1071" y="2425"/>
                    </a:cubicBezTo>
                    <a:cubicBezTo>
                      <a:pt x="1061" y="2466"/>
                      <a:pt x="1021" y="2502"/>
                      <a:pt x="975" y="2502"/>
                    </a:cubicBezTo>
                    <a:cubicBezTo>
                      <a:pt x="970" y="2502"/>
                      <a:pt x="961" y="2497"/>
                      <a:pt x="956" y="2497"/>
                    </a:cubicBezTo>
                    <a:cubicBezTo>
                      <a:pt x="900" y="2481"/>
                      <a:pt x="870" y="2431"/>
                      <a:pt x="879" y="2375"/>
                    </a:cubicBezTo>
                    <a:cubicBezTo>
                      <a:pt x="910" y="2243"/>
                      <a:pt x="966" y="2117"/>
                      <a:pt x="1041" y="2012"/>
                    </a:cubicBezTo>
                    <a:cubicBezTo>
                      <a:pt x="1059" y="1983"/>
                      <a:pt x="1089" y="1969"/>
                      <a:pt x="1122" y="1969"/>
                    </a:cubicBezTo>
                    <a:close/>
                    <a:moveTo>
                      <a:pt x="1785" y="2449"/>
                    </a:moveTo>
                    <a:cubicBezTo>
                      <a:pt x="1816" y="2449"/>
                      <a:pt x="1847" y="2462"/>
                      <a:pt x="1865" y="2486"/>
                    </a:cubicBezTo>
                    <a:cubicBezTo>
                      <a:pt x="1896" y="2532"/>
                      <a:pt x="1885" y="2597"/>
                      <a:pt x="1840" y="2628"/>
                    </a:cubicBezTo>
                    <a:cubicBezTo>
                      <a:pt x="1794" y="2663"/>
                      <a:pt x="1754" y="2704"/>
                      <a:pt x="1719" y="2749"/>
                    </a:cubicBezTo>
                    <a:cubicBezTo>
                      <a:pt x="1698" y="2779"/>
                      <a:pt x="1668" y="2795"/>
                      <a:pt x="1637" y="2795"/>
                    </a:cubicBezTo>
                    <a:cubicBezTo>
                      <a:pt x="1617" y="2795"/>
                      <a:pt x="1597" y="2784"/>
                      <a:pt x="1582" y="2774"/>
                    </a:cubicBezTo>
                    <a:cubicBezTo>
                      <a:pt x="1537" y="2744"/>
                      <a:pt x="1526" y="2679"/>
                      <a:pt x="1556" y="2633"/>
                    </a:cubicBezTo>
                    <a:cubicBezTo>
                      <a:pt x="1607" y="2567"/>
                      <a:pt x="1663" y="2511"/>
                      <a:pt x="1728" y="2466"/>
                    </a:cubicBezTo>
                    <a:cubicBezTo>
                      <a:pt x="1744" y="2454"/>
                      <a:pt x="1764" y="2449"/>
                      <a:pt x="1785" y="2449"/>
                    </a:cubicBezTo>
                    <a:close/>
                    <a:moveTo>
                      <a:pt x="1996" y="0"/>
                    </a:moveTo>
                    <a:cubicBezTo>
                      <a:pt x="1143" y="692"/>
                      <a:pt x="177" y="1970"/>
                      <a:pt x="61" y="2896"/>
                    </a:cubicBezTo>
                    <a:cubicBezTo>
                      <a:pt x="0" y="3355"/>
                      <a:pt x="101" y="3719"/>
                      <a:pt x="354" y="3926"/>
                    </a:cubicBezTo>
                    <a:cubicBezTo>
                      <a:pt x="492" y="4040"/>
                      <a:pt x="672" y="4099"/>
                      <a:pt x="879" y="4099"/>
                    </a:cubicBezTo>
                    <a:cubicBezTo>
                      <a:pt x="1020" y="4099"/>
                      <a:pt x="1173" y="4072"/>
                      <a:pt x="1334" y="4017"/>
                    </a:cubicBezTo>
                    <a:cubicBezTo>
                      <a:pt x="2491" y="3633"/>
                      <a:pt x="2587" y="2754"/>
                      <a:pt x="2693" y="1728"/>
                    </a:cubicBezTo>
                    <a:cubicBezTo>
                      <a:pt x="2719" y="1532"/>
                      <a:pt x="2738" y="1324"/>
                      <a:pt x="2775" y="1128"/>
                    </a:cubicBezTo>
                    <a:cubicBezTo>
                      <a:pt x="2789" y="951"/>
                      <a:pt x="2805" y="825"/>
                      <a:pt x="2810" y="764"/>
                    </a:cubicBezTo>
                    <a:cubicBezTo>
                      <a:pt x="2815" y="753"/>
                      <a:pt x="2820" y="743"/>
                      <a:pt x="2820" y="734"/>
                    </a:cubicBezTo>
                    <a:lnTo>
                      <a:pt x="2820" y="728"/>
                    </a:lnTo>
                    <a:cubicBezTo>
                      <a:pt x="2789" y="723"/>
                      <a:pt x="2759" y="708"/>
                      <a:pt x="2733" y="692"/>
                    </a:cubicBezTo>
                    <a:cubicBezTo>
                      <a:pt x="2633" y="869"/>
                      <a:pt x="2552" y="1061"/>
                      <a:pt x="2472" y="1268"/>
                    </a:cubicBezTo>
                    <a:cubicBezTo>
                      <a:pt x="2385" y="1466"/>
                      <a:pt x="2304" y="1673"/>
                      <a:pt x="2204" y="1860"/>
                    </a:cubicBezTo>
                    <a:cubicBezTo>
                      <a:pt x="2183" y="1890"/>
                      <a:pt x="2153" y="1910"/>
                      <a:pt x="2113" y="1910"/>
                    </a:cubicBezTo>
                    <a:cubicBezTo>
                      <a:pt x="2097" y="1910"/>
                      <a:pt x="2082" y="1905"/>
                      <a:pt x="2067" y="1900"/>
                    </a:cubicBezTo>
                    <a:cubicBezTo>
                      <a:pt x="2022" y="1875"/>
                      <a:pt x="2001" y="1814"/>
                      <a:pt x="2027" y="1764"/>
                    </a:cubicBezTo>
                    <a:cubicBezTo>
                      <a:pt x="2122" y="1587"/>
                      <a:pt x="2208" y="1385"/>
                      <a:pt x="2284" y="1193"/>
                    </a:cubicBezTo>
                    <a:cubicBezTo>
                      <a:pt x="2365" y="986"/>
                      <a:pt x="2456" y="779"/>
                      <a:pt x="2562" y="592"/>
                    </a:cubicBezTo>
                    <a:lnTo>
                      <a:pt x="2556" y="592"/>
                    </a:lnTo>
                    <a:cubicBezTo>
                      <a:pt x="2425" y="501"/>
                      <a:pt x="2299" y="389"/>
                      <a:pt x="2188" y="258"/>
                    </a:cubicBezTo>
                    <a:lnTo>
                      <a:pt x="2122" y="349"/>
                    </a:lnTo>
                    <a:cubicBezTo>
                      <a:pt x="1870" y="657"/>
                      <a:pt x="1582" y="1007"/>
                      <a:pt x="1516" y="1390"/>
                    </a:cubicBezTo>
                    <a:cubicBezTo>
                      <a:pt x="1506" y="1436"/>
                      <a:pt x="1465" y="1471"/>
                      <a:pt x="1415" y="1471"/>
                    </a:cubicBezTo>
                    <a:lnTo>
                      <a:pt x="1400" y="1471"/>
                    </a:lnTo>
                    <a:cubicBezTo>
                      <a:pt x="1344" y="1461"/>
                      <a:pt x="1309" y="1410"/>
                      <a:pt x="1320" y="1355"/>
                    </a:cubicBezTo>
                    <a:cubicBezTo>
                      <a:pt x="1395" y="920"/>
                      <a:pt x="1698" y="552"/>
                      <a:pt x="1966" y="223"/>
                    </a:cubicBezTo>
                    <a:lnTo>
                      <a:pt x="2036" y="132"/>
                    </a:lnTo>
                    <a:cubicBezTo>
                      <a:pt x="2047" y="121"/>
                      <a:pt x="2057" y="116"/>
                      <a:pt x="2067" y="107"/>
                    </a:cubicBezTo>
                    <a:cubicBezTo>
                      <a:pt x="2041" y="72"/>
                      <a:pt x="2017" y="36"/>
                      <a:pt x="1996"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7"/>
              <p:cNvSpPr/>
              <p:nvPr/>
            </p:nvSpPr>
            <p:spPr>
              <a:xfrm>
                <a:off x="7664075" y="1861375"/>
                <a:ext cx="103600" cy="64825"/>
              </a:xfrm>
              <a:custGeom>
                <a:avLst/>
                <a:gdLst/>
                <a:ahLst/>
                <a:cxnLst/>
                <a:rect l="l" t="t" r="r" b="b"/>
                <a:pathLst>
                  <a:path w="4144" h="2593" extrusionOk="0">
                    <a:moveTo>
                      <a:pt x="2017" y="784"/>
                    </a:moveTo>
                    <a:cubicBezTo>
                      <a:pt x="2067" y="784"/>
                      <a:pt x="2118" y="830"/>
                      <a:pt x="2118" y="886"/>
                    </a:cubicBezTo>
                    <a:cubicBezTo>
                      <a:pt x="2118" y="940"/>
                      <a:pt x="2067" y="986"/>
                      <a:pt x="2017" y="986"/>
                    </a:cubicBezTo>
                    <a:lnTo>
                      <a:pt x="1719" y="986"/>
                    </a:lnTo>
                    <a:cubicBezTo>
                      <a:pt x="1668" y="986"/>
                      <a:pt x="1623" y="940"/>
                      <a:pt x="1623" y="886"/>
                    </a:cubicBezTo>
                    <a:cubicBezTo>
                      <a:pt x="1623" y="830"/>
                      <a:pt x="1668" y="784"/>
                      <a:pt x="1719" y="784"/>
                    </a:cubicBezTo>
                    <a:close/>
                    <a:moveTo>
                      <a:pt x="2196" y="1592"/>
                    </a:moveTo>
                    <a:cubicBezTo>
                      <a:pt x="2245" y="1592"/>
                      <a:pt x="2295" y="1631"/>
                      <a:pt x="2299" y="1684"/>
                    </a:cubicBezTo>
                    <a:cubicBezTo>
                      <a:pt x="2304" y="1739"/>
                      <a:pt x="2264" y="1784"/>
                      <a:pt x="2209" y="1789"/>
                    </a:cubicBezTo>
                    <a:cubicBezTo>
                      <a:pt x="2087" y="1805"/>
                      <a:pt x="1976" y="1835"/>
                      <a:pt x="1880" y="1891"/>
                    </a:cubicBezTo>
                    <a:cubicBezTo>
                      <a:pt x="1865" y="1901"/>
                      <a:pt x="1850" y="1901"/>
                      <a:pt x="1835" y="1901"/>
                    </a:cubicBezTo>
                    <a:cubicBezTo>
                      <a:pt x="1794" y="1901"/>
                      <a:pt x="1764" y="1880"/>
                      <a:pt x="1744" y="1850"/>
                    </a:cubicBezTo>
                    <a:cubicBezTo>
                      <a:pt x="1719" y="1800"/>
                      <a:pt x="1738" y="1739"/>
                      <a:pt x="1784" y="1714"/>
                    </a:cubicBezTo>
                    <a:cubicBezTo>
                      <a:pt x="1910" y="1648"/>
                      <a:pt x="2041" y="1607"/>
                      <a:pt x="2188" y="1593"/>
                    </a:cubicBezTo>
                    <a:cubicBezTo>
                      <a:pt x="2191" y="1592"/>
                      <a:pt x="2194" y="1592"/>
                      <a:pt x="2196" y="1592"/>
                    </a:cubicBezTo>
                    <a:close/>
                    <a:moveTo>
                      <a:pt x="4023" y="1"/>
                    </a:moveTo>
                    <a:cubicBezTo>
                      <a:pt x="4058" y="37"/>
                      <a:pt x="4078" y="82"/>
                      <a:pt x="4072" y="128"/>
                    </a:cubicBezTo>
                    <a:cubicBezTo>
                      <a:pt x="4063" y="208"/>
                      <a:pt x="3997" y="264"/>
                      <a:pt x="3927" y="264"/>
                    </a:cubicBezTo>
                    <a:lnTo>
                      <a:pt x="3906" y="264"/>
                    </a:lnTo>
                    <a:cubicBezTo>
                      <a:pt x="3890" y="259"/>
                      <a:pt x="3876" y="259"/>
                      <a:pt x="3855" y="254"/>
                    </a:cubicBezTo>
                    <a:cubicBezTo>
                      <a:pt x="3841" y="259"/>
                      <a:pt x="3830" y="264"/>
                      <a:pt x="3815" y="264"/>
                    </a:cubicBezTo>
                    <a:cubicBezTo>
                      <a:pt x="3613" y="264"/>
                      <a:pt x="3370" y="249"/>
                      <a:pt x="3113" y="233"/>
                    </a:cubicBezTo>
                    <a:cubicBezTo>
                      <a:pt x="2806" y="215"/>
                      <a:pt x="2465" y="195"/>
                      <a:pt x="2125" y="195"/>
                    </a:cubicBezTo>
                    <a:cubicBezTo>
                      <a:pt x="1314" y="195"/>
                      <a:pt x="511" y="310"/>
                      <a:pt x="198" y="845"/>
                    </a:cubicBezTo>
                    <a:cubicBezTo>
                      <a:pt x="16" y="1152"/>
                      <a:pt x="0" y="1511"/>
                      <a:pt x="162" y="1845"/>
                    </a:cubicBezTo>
                    <a:cubicBezTo>
                      <a:pt x="344" y="2229"/>
                      <a:pt x="718" y="2512"/>
                      <a:pt x="1117" y="2572"/>
                    </a:cubicBezTo>
                    <a:cubicBezTo>
                      <a:pt x="1207" y="2586"/>
                      <a:pt x="1300" y="2593"/>
                      <a:pt x="1394" y="2593"/>
                    </a:cubicBezTo>
                    <a:cubicBezTo>
                      <a:pt x="2278" y="2593"/>
                      <a:pt x="3301" y="2017"/>
                      <a:pt x="3972" y="1401"/>
                    </a:cubicBezTo>
                    <a:cubicBezTo>
                      <a:pt x="3981" y="1390"/>
                      <a:pt x="3992" y="1380"/>
                      <a:pt x="4007" y="1376"/>
                    </a:cubicBezTo>
                    <a:cubicBezTo>
                      <a:pt x="3976" y="1290"/>
                      <a:pt x="3951" y="1203"/>
                      <a:pt x="3932" y="1117"/>
                    </a:cubicBezTo>
                    <a:cubicBezTo>
                      <a:pt x="3927" y="1122"/>
                      <a:pt x="3921" y="1128"/>
                      <a:pt x="3911" y="1128"/>
                    </a:cubicBezTo>
                    <a:cubicBezTo>
                      <a:pt x="3507" y="1234"/>
                      <a:pt x="3097" y="1416"/>
                      <a:pt x="2719" y="1598"/>
                    </a:cubicBezTo>
                    <a:cubicBezTo>
                      <a:pt x="2703" y="1607"/>
                      <a:pt x="2689" y="1607"/>
                      <a:pt x="2678" y="1607"/>
                    </a:cubicBezTo>
                    <a:cubicBezTo>
                      <a:pt x="2638" y="1607"/>
                      <a:pt x="2603" y="1588"/>
                      <a:pt x="2587" y="1553"/>
                    </a:cubicBezTo>
                    <a:cubicBezTo>
                      <a:pt x="2563" y="1502"/>
                      <a:pt x="2582" y="1441"/>
                      <a:pt x="2633" y="1416"/>
                    </a:cubicBezTo>
                    <a:cubicBezTo>
                      <a:pt x="3022" y="1234"/>
                      <a:pt x="3442" y="1042"/>
                      <a:pt x="3866" y="935"/>
                    </a:cubicBezTo>
                    <a:cubicBezTo>
                      <a:pt x="3871" y="933"/>
                      <a:pt x="3877" y="932"/>
                      <a:pt x="3884" y="932"/>
                    </a:cubicBezTo>
                    <a:cubicBezTo>
                      <a:pt x="3891" y="932"/>
                      <a:pt x="3898" y="933"/>
                      <a:pt x="3906" y="935"/>
                    </a:cubicBezTo>
                    <a:cubicBezTo>
                      <a:pt x="3896" y="840"/>
                      <a:pt x="3896" y="744"/>
                      <a:pt x="3906" y="653"/>
                    </a:cubicBezTo>
                    <a:cubicBezTo>
                      <a:pt x="3854" y="648"/>
                      <a:pt x="3803" y="646"/>
                      <a:pt x="3753" y="646"/>
                    </a:cubicBezTo>
                    <a:cubicBezTo>
                      <a:pt x="3545" y="646"/>
                      <a:pt x="3344" y="683"/>
                      <a:pt x="3132" y="723"/>
                    </a:cubicBezTo>
                    <a:cubicBezTo>
                      <a:pt x="2976" y="754"/>
                      <a:pt x="2815" y="784"/>
                      <a:pt x="2647" y="800"/>
                    </a:cubicBezTo>
                    <a:lnTo>
                      <a:pt x="2638" y="800"/>
                    </a:lnTo>
                    <a:cubicBezTo>
                      <a:pt x="2587" y="800"/>
                      <a:pt x="2547" y="758"/>
                      <a:pt x="2542" y="709"/>
                    </a:cubicBezTo>
                    <a:cubicBezTo>
                      <a:pt x="2537" y="658"/>
                      <a:pt x="2577" y="607"/>
                      <a:pt x="2633" y="602"/>
                    </a:cubicBezTo>
                    <a:cubicBezTo>
                      <a:pt x="2784" y="587"/>
                      <a:pt x="2941" y="557"/>
                      <a:pt x="3092" y="527"/>
                    </a:cubicBezTo>
                    <a:cubicBezTo>
                      <a:pt x="3308" y="486"/>
                      <a:pt x="3528" y="446"/>
                      <a:pt x="3762" y="446"/>
                    </a:cubicBezTo>
                    <a:cubicBezTo>
                      <a:pt x="3824" y="446"/>
                      <a:pt x="3887" y="449"/>
                      <a:pt x="3951" y="455"/>
                    </a:cubicBezTo>
                    <a:lnTo>
                      <a:pt x="3951" y="450"/>
                    </a:lnTo>
                    <a:cubicBezTo>
                      <a:pt x="3981" y="329"/>
                      <a:pt x="4042" y="198"/>
                      <a:pt x="4144" y="72"/>
                    </a:cubicBezTo>
                    <a:cubicBezTo>
                      <a:pt x="4098" y="47"/>
                      <a:pt x="4063" y="26"/>
                      <a:pt x="40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7"/>
              <p:cNvSpPr/>
              <p:nvPr/>
            </p:nvSpPr>
            <p:spPr>
              <a:xfrm>
                <a:off x="7684425" y="1788150"/>
                <a:ext cx="94875" cy="72650"/>
              </a:xfrm>
              <a:custGeom>
                <a:avLst/>
                <a:gdLst/>
                <a:ahLst/>
                <a:cxnLst/>
                <a:rect l="l" t="t" r="r" b="b"/>
                <a:pathLst>
                  <a:path w="3795" h="2906" extrusionOk="0">
                    <a:moveTo>
                      <a:pt x="2080" y="1071"/>
                    </a:moveTo>
                    <a:cubicBezTo>
                      <a:pt x="2106" y="1071"/>
                      <a:pt x="2132" y="1081"/>
                      <a:pt x="2152" y="1101"/>
                    </a:cubicBezTo>
                    <a:cubicBezTo>
                      <a:pt x="2203" y="1147"/>
                      <a:pt x="2258" y="1192"/>
                      <a:pt x="2318" y="1232"/>
                    </a:cubicBezTo>
                    <a:cubicBezTo>
                      <a:pt x="2365" y="1262"/>
                      <a:pt x="2379" y="1329"/>
                      <a:pt x="2349" y="1374"/>
                    </a:cubicBezTo>
                    <a:cubicBezTo>
                      <a:pt x="2329" y="1399"/>
                      <a:pt x="2299" y="1414"/>
                      <a:pt x="2269" y="1414"/>
                    </a:cubicBezTo>
                    <a:cubicBezTo>
                      <a:pt x="2248" y="1414"/>
                      <a:pt x="2228" y="1414"/>
                      <a:pt x="2213" y="1399"/>
                    </a:cubicBezTo>
                    <a:cubicBezTo>
                      <a:pt x="2137" y="1353"/>
                      <a:pt x="2071" y="1299"/>
                      <a:pt x="2011" y="1243"/>
                    </a:cubicBezTo>
                    <a:cubicBezTo>
                      <a:pt x="1975" y="1202"/>
                      <a:pt x="1970" y="1141"/>
                      <a:pt x="2011" y="1101"/>
                    </a:cubicBezTo>
                    <a:cubicBezTo>
                      <a:pt x="2028" y="1081"/>
                      <a:pt x="2054" y="1071"/>
                      <a:pt x="2080" y="1071"/>
                    </a:cubicBezTo>
                    <a:close/>
                    <a:moveTo>
                      <a:pt x="1607" y="1475"/>
                    </a:moveTo>
                    <a:cubicBezTo>
                      <a:pt x="1663" y="1475"/>
                      <a:pt x="1703" y="1521"/>
                      <a:pt x="1703" y="1576"/>
                    </a:cubicBezTo>
                    <a:cubicBezTo>
                      <a:pt x="1703" y="1652"/>
                      <a:pt x="1738" y="1656"/>
                      <a:pt x="1763" y="1656"/>
                    </a:cubicBezTo>
                    <a:cubicBezTo>
                      <a:pt x="1819" y="1667"/>
                      <a:pt x="1854" y="1712"/>
                      <a:pt x="1849" y="1768"/>
                    </a:cubicBezTo>
                    <a:cubicBezTo>
                      <a:pt x="1844" y="1819"/>
                      <a:pt x="1803" y="1859"/>
                      <a:pt x="1753" y="1859"/>
                    </a:cubicBezTo>
                    <a:cubicBezTo>
                      <a:pt x="1749" y="1859"/>
                      <a:pt x="1743" y="1854"/>
                      <a:pt x="1743" y="1854"/>
                    </a:cubicBezTo>
                    <a:cubicBezTo>
                      <a:pt x="1591" y="1838"/>
                      <a:pt x="1500" y="1728"/>
                      <a:pt x="1506" y="1572"/>
                    </a:cubicBezTo>
                    <a:cubicBezTo>
                      <a:pt x="1506" y="1516"/>
                      <a:pt x="1551" y="1475"/>
                      <a:pt x="1607" y="1475"/>
                    </a:cubicBezTo>
                    <a:close/>
                    <a:moveTo>
                      <a:pt x="2488" y="1586"/>
                    </a:moveTo>
                    <a:cubicBezTo>
                      <a:pt x="2513" y="1586"/>
                      <a:pt x="2537" y="1595"/>
                      <a:pt x="2556" y="1612"/>
                    </a:cubicBezTo>
                    <a:cubicBezTo>
                      <a:pt x="2845" y="1899"/>
                      <a:pt x="3204" y="2232"/>
                      <a:pt x="3638" y="2481"/>
                    </a:cubicBezTo>
                    <a:cubicBezTo>
                      <a:pt x="3683" y="2505"/>
                      <a:pt x="3703" y="2566"/>
                      <a:pt x="3673" y="2617"/>
                    </a:cubicBezTo>
                    <a:cubicBezTo>
                      <a:pt x="3652" y="2647"/>
                      <a:pt x="3622" y="2663"/>
                      <a:pt x="3587" y="2663"/>
                    </a:cubicBezTo>
                    <a:cubicBezTo>
                      <a:pt x="3572" y="2663"/>
                      <a:pt x="3552" y="2663"/>
                      <a:pt x="3537" y="2652"/>
                    </a:cubicBezTo>
                    <a:cubicBezTo>
                      <a:pt x="3087" y="2390"/>
                      <a:pt x="2719" y="2050"/>
                      <a:pt x="2415" y="1753"/>
                    </a:cubicBezTo>
                    <a:cubicBezTo>
                      <a:pt x="2374" y="1717"/>
                      <a:pt x="2374" y="1652"/>
                      <a:pt x="2415" y="1616"/>
                    </a:cubicBezTo>
                    <a:cubicBezTo>
                      <a:pt x="2436" y="1596"/>
                      <a:pt x="2462" y="1586"/>
                      <a:pt x="2488" y="1586"/>
                    </a:cubicBezTo>
                    <a:close/>
                    <a:moveTo>
                      <a:pt x="980" y="0"/>
                    </a:moveTo>
                    <a:cubicBezTo>
                      <a:pt x="677" y="0"/>
                      <a:pt x="283" y="66"/>
                      <a:pt x="152" y="383"/>
                    </a:cubicBezTo>
                    <a:cubicBezTo>
                      <a:pt x="0" y="753"/>
                      <a:pt x="227" y="1374"/>
                      <a:pt x="672" y="1829"/>
                    </a:cubicBezTo>
                    <a:cubicBezTo>
                      <a:pt x="1253" y="2414"/>
                      <a:pt x="2076" y="2773"/>
                      <a:pt x="3127" y="2894"/>
                    </a:cubicBezTo>
                    <a:cubicBezTo>
                      <a:pt x="3134" y="2894"/>
                      <a:pt x="3141" y="2897"/>
                      <a:pt x="3148" y="2900"/>
                    </a:cubicBezTo>
                    <a:lnTo>
                      <a:pt x="3148" y="2900"/>
                    </a:lnTo>
                    <a:cubicBezTo>
                      <a:pt x="2748" y="2679"/>
                      <a:pt x="2372" y="2472"/>
                      <a:pt x="2082" y="2117"/>
                    </a:cubicBezTo>
                    <a:cubicBezTo>
                      <a:pt x="2046" y="2071"/>
                      <a:pt x="2052" y="2010"/>
                      <a:pt x="2092" y="1975"/>
                    </a:cubicBezTo>
                    <a:cubicBezTo>
                      <a:pt x="2110" y="1959"/>
                      <a:pt x="2133" y="1952"/>
                      <a:pt x="2157" y="1952"/>
                    </a:cubicBezTo>
                    <a:cubicBezTo>
                      <a:pt x="2185" y="1952"/>
                      <a:pt x="2214" y="1963"/>
                      <a:pt x="2234" y="1985"/>
                    </a:cubicBezTo>
                    <a:cubicBezTo>
                      <a:pt x="2506" y="2318"/>
                      <a:pt x="2870" y="2521"/>
                      <a:pt x="3253" y="2728"/>
                    </a:cubicBezTo>
                    <a:cubicBezTo>
                      <a:pt x="3325" y="2768"/>
                      <a:pt x="3395" y="2808"/>
                      <a:pt x="3466" y="2850"/>
                    </a:cubicBezTo>
                    <a:cubicBezTo>
                      <a:pt x="3552" y="2773"/>
                      <a:pt x="3663" y="2698"/>
                      <a:pt x="3794" y="2637"/>
                    </a:cubicBezTo>
                    <a:cubicBezTo>
                      <a:pt x="3719" y="2486"/>
                      <a:pt x="3643" y="2309"/>
                      <a:pt x="3577" y="2122"/>
                    </a:cubicBezTo>
                    <a:cubicBezTo>
                      <a:pt x="2941" y="1187"/>
                      <a:pt x="2015" y="0"/>
                      <a:pt x="985" y="0"/>
                    </a:cubicBezTo>
                    <a:close/>
                    <a:moveTo>
                      <a:pt x="3148" y="2900"/>
                    </a:moveTo>
                    <a:cubicBezTo>
                      <a:pt x="3151" y="2902"/>
                      <a:pt x="3154" y="2903"/>
                      <a:pt x="3158" y="2905"/>
                    </a:cubicBezTo>
                    <a:cubicBezTo>
                      <a:pt x="3154" y="2903"/>
                      <a:pt x="3151" y="2901"/>
                      <a:pt x="3148" y="290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27"/>
              <p:cNvSpPr/>
              <p:nvPr/>
            </p:nvSpPr>
            <p:spPr>
              <a:xfrm>
                <a:off x="7769925" y="1747250"/>
                <a:ext cx="64700" cy="104050"/>
              </a:xfrm>
              <a:custGeom>
                <a:avLst/>
                <a:gdLst/>
                <a:ahLst/>
                <a:cxnLst/>
                <a:rect l="l" t="t" r="r" b="b"/>
                <a:pathLst>
                  <a:path w="2588" h="4162" extrusionOk="0">
                    <a:moveTo>
                      <a:pt x="1561" y="1752"/>
                    </a:moveTo>
                    <a:cubicBezTo>
                      <a:pt x="1617" y="1752"/>
                      <a:pt x="1663" y="1797"/>
                      <a:pt x="1663" y="1853"/>
                    </a:cubicBezTo>
                    <a:lnTo>
                      <a:pt x="1663" y="2070"/>
                    </a:lnTo>
                    <a:cubicBezTo>
                      <a:pt x="1663" y="2126"/>
                      <a:pt x="1617" y="2171"/>
                      <a:pt x="1561" y="2171"/>
                    </a:cubicBezTo>
                    <a:cubicBezTo>
                      <a:pt x="1505" y="2171"/>
                      <a:pt x="1461" y="2126"/>
                      <a:pt x="1461" y="2070"/>
                    </a:cubicBezTo>
                    <a:lnTo>
                      <a:pt x="1461" y="1853"/>
                    </a:lnTo>
                    <a:cubicBezTo>
                      <a:pt x="1461" y="1797"/>
                      <a:pt x="1505" y="1752"/>
                      <a:pt x="1561" y="1752"/>
                    </a:cubicBezTo>
                    <a:close/>
                    <a:moveTo>
                      <a:pt x="766" y="1680"/>
                    </a:moveTo>
                    <a:cubicBezTo>
                      <a:pt x="812" y="1680"/>
                      <a:pt x="854" y="1727"/>
                      <a:pt x="854" y="1777"/>
                    </a:cubicBezTo>
                    <a:cubicBezTo>
                      <a:pt x="859" y="1898"/>
                      <a:pt x="869" y="2010"/>
                      <a:pt x="889" y="2131"/>
                    </a:cubicBezTo>
                    <a:cubicBezTo>
                      <a:pt x="899" y="2182"/>
                      <a:pt x="864" y="2237"/>
                      <a:pt x="808" y="2242"/>
                    </a:cubicBezTo>
                    <a:cubicBezTo>
                      <a:pt x="803" y="2247"/>
                      <a:pt x="799" y="2247"/>
                      <a:pt x="789" y="2247"/>
                    </a:cubicBezTo>
                    <a:cubicBezTo>
                      <a:pt x="743" y="2247"/>
                      <a:pt x="703" y="2212"/>
                      <a:pt x="693" y="2161"/>
                    </a:cubicBezTo>
                    <a:cubicBezTo>
                      <a:pt x="672" y="2035"/>
                      <a:pt x="657" y="1914"/>
                      <a:pt x="657" y="1783"/>
                    </a:cubicBezTo>
                    <a:cubicBezTo>
                      <a:pt x="652" y="1727"/>
                      <a:pt x="698" y="1681"/>
                      <a:pt x="754" y="1681"/>
                    </a:cubicBezTo>
                    <a:cubicBezTo>
                      <a:pt x="758" y="1680"/>
                      <a:pt x="762" y="1680"/>
                      <a:pt x="766" y="1680"/>
                    </a:cubicBezTo>
                    <a:close/>
                    <a:moveTo>
                      <a:pt x="1201" y="1"/>
                    </a:moveTo>
                    <a:cubicBezTo>
                      <a:pt x="1148" y="1"/>
                      <a:pt x="1095" y="7"/>
                      <a:pt x="1041" y="18"/>
                    </a:cubicBezTo>
                    <a:cubicBezTo>
                      <a:pt x="617" y="120"/>
                      <a:pt x="243" y="570"/>
                      <a:pt x="127" y="1121"/>
                    </a:cubicBezTo>
                    <a:cubicBezTo>
                      <a:pt x="1" y="1727"/>
                      <a:pt x="147" y="2807"/>
                      <a:pt x="425" y="3621"/>
                    </a:cubicBezTo>
                    <a:cubicBezTo>
                      <a:pt x="516" y="3758"/>
                      <a:pt x="602" y="3889"/>
                      <a:pt x="682" y="4005"/>
                    </a:cubicBezTo>
                    <a:lnTo>
                      <a:pt x="733" y="4081"/>
                    </a:lnTo>
                    <a:cubicBezTo>
                      <a:pt x="743" y="4101"/>
                      <a:pt x="754" y="4117"/>
                      <a:pt x="754" y="4136"/>
                    </a:cubicBezTo>
                    <a:cubicBezTo>
                      <a:pt x="789" y="4131"/>
                      <a:pt x="824" y="4122"/>
                      <a:pt x="859" y="4111"/>
                    </a:cubicBezTo>
                    <a:cubicBezTo>
                      <a:pt x="849" y="4101"/>
                      <a:pt x="839" y="4081"/>
                      <a:pt x="839" y="4061"/>
                    </a:cubicBezTo>
                    <a:cubicBezTo>
                      <a:pt x="829" y="3940"/>
                      <a:pt x="814" y="3814"/>
                      <a:pt x="808" y="3686"/>
                    </a:cubicBezTo>
                    <a:cubicBezTo>
                      <a:pt x="773" y="3313"/>
                      <a:pt x="743" y="2924"/>
                      <a:pt x="693" y="2560"/>
                    </a:cubicBezTo>
                    <a:cubicBezTo>
                      <a:pt x="687" y="2510"/>
                      <a:pt x="723" y="2459"/>
                      <a:pt x="778" y="2450"/>
                    </a:cubicBezTo>
                    <a:cubicBezTo>
                      <a:pt x="782" y="2449"/>
                      <a:pt x="785" y="2449"/>
                      <a:pt x="789" y="2449"/>
                    </a:cubicBezTo>
                    <a:cubicBezTo>
                      <a:pt x="840" y="2449"/>
                      <a:pt x="885" y="2488"/>
                      <a:pt x="889" y="2535"/>
                    </a:cubicBezTo>
                    <a:cubicBezTo>
                      <a:pt x="940" y="2904"/>
                      <a:pt x="976" y="3292"/>
                      <a:pt x="1006" y="3667"/>
                    </a:cubicBezTo>
                    <a:cubicBezTo>
                      <a:pt x="1016" y="3793"/>
                      <a:pt x="1027" y="3924"/>
                      <a:pt x="1036" y="4045"/>
                    </a:cubicBezTo>
                    <a:cubicBezTo>
                      <a:pt x="1036" y="4056"/>
                      <a:pt x="1036" y="4071"/>
                      <a:pt x="1031" y="4081"/>
                    </a:cubicBezTo>
                    <a:cubicBezTo>
                      <a:pt x="1120" y="4053"/>
                      <a:pt x="1211" y="4041"/>
                      <a:pt x="1299" y="4041"/>
                    </a:cubicBezTo>
                    <a:cubicBezTo>
                      <a:pt x="1357" y="4041"/>
                      <a:pt x="1415" y="4046"/>
                      <a:pt x="1470" y="4056"/>
                    </a:cubicBezTo>
                    <a:lnTo>
                      <a:pt x="1475" y="4056"/>
                    </a:lnTo>
                    <a:cubicBezTo>
                      <a:pt x="1465" y="4041"/>
                      <a:pt x="1461" y="4020"/>
                      <a:pt x="1465" y="4001"/>
                    </a:cubicBezTo>
                    <a:cubicBezTo>
                      <a:pt x="1547" y="3596"/>
                      <a:pt x="1582" y="3161"/>
                      <a:pt x="1572" y="2585"/>
                    </a:cubicBezTo>
                    <a:cubicBezTo>
                      <a:pt x="1572" y="2530"/>
                      <a:pt x="1617" y="2485"/>
                      <a:pt x="1673" y="2485"/>
                    </a:cubicBezTo>
                    <a:cubicBezTo>
                      <a:pt x="1729" y="2485"/>
                      <a:pt x="1769" y="2530"/>
                      <a:pt x="1773" y="2585"/>
                    </a:cubicBezTo>
                    <a:cubicBezTo>
                      <a:pt x="1778" y="3171"/>
                      <a:pt x="1743" y="3621"/>
                      <a:pt x="1657" y="4036"/>
                    </a:cubicBezTo>
                    <a:cubicBezTo>
                      <a:pt x="1652" y="4061"/>
                      <a:pt x="1642" y="4081"/>
                      <a:pt x="1622" y="4096"/>
                    </a:cubicBezTo>
                    <a:cubicBezTo>
                      <a:pt x="1673" y="4111"/>
                      <a:pt x="1724" y="4136"/>
                      <a:pt x="1769" y="4162"/>
                    </a:cubicBezTo>
                    <a:cubicBezTo>
                      <a:pt x="2209" y="3075"/>
                      <a:pt x="2587" y="1277"/>
                      <a:pt x="1930" y="428"/>
                    </a:cubicBezTo>
                    <a:cubicBezTo>
                      <a:pt x="1712" y="146"/>
                      <a:pt x="1465" y="1"/>
                      <a:pt x="120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27"/>
              <p:cNvSpPr/>
              <p:nvPr/>
            </p:nvSpPr>
            <p:spPr>
              <a:xfrm>
                <a:off x="7821700" y="1790125"/>
                <a:ext cx="91225" cy="91250"/>
              </a:xfrm>
              <a:custGeom>
                <a:avLst/>
                <a:gdLst/>
                <a:ahLst/>
                <a:cxnLst/>
                <a:rect l="l" t="t" r="r" b="b"/>
                <a:pathLst>
                  <a:path w="3649" h="3650" extrusionOk="0">
                    <a:moveTo>
                      <a:pt x="1915" y="991"/>
                    </a:moveTo>
                    <a:cubicBezTo>
                      <a:pt x="1952" y="991"/>
                      <a:pt x="1987" y="1011"/>
                      <a:pt x="2001" y="1048"/>
                    </a:cubicBezTo>
                    <a:cubicBezTo>
                      <a:pt x="2027" y="1098"/>
                      <a:pt x="2006" y="1153"/>
                      <a:pt x="1957" y="1183"/>
                    </a:cubicBezTo>
                    <a:cubicBezTo>
                      <a:pt x="1866" y="1225"/>
                      <a:pt x="1754" y="1295"/>
                      <a:pt x="1684" y="1351"/>
                    </a:cubicBezTo>
                    <a:cubicBezTo>
                      <a:pt x="1663" y="1365"/>
                      <a:pt x="1643" y="1376"/>
                      <a:pt x="1623" y="1376"/>
                    </a:cubicBezTo>
                    <a:cubicBezTo>
                      <a:pt x="1593" y="1376"/>
                      <a:pt x="1562" y="1360"/>
                      <a:pt x="1542" y="1335"/>
                    </a:cubicBezTo>
                    <a:cubicBezTo>
                      <a:pt x="1507" y="1295"/>
                      <a:pt x="1516" y="1229"/>
                      <a:pt x="1562" y="1199"/>
                    </a:cubicBezTo>
                    <a:cubicBezTo>
                      <a:pt x="1638" y="1134"/>
                      <a:pt x="1764" y="1052"/>
                      <a:pt x="1870" y="1001"/>
                    </a:cubicBezTo>
                    <a:cubicBezTo>
                      <a:pt x="1885" y="994"/>
                      <a:pt x="1900" y="991"/>
                      <a:pt x="1915" y="991"/>
                    </a:cubicBezTo>
                    <a:close/>
                    <a:moveTo>
                      <a:pt x="2403" y="1941"/>
                    </a:moveTo>
                    <a:cubicBezTo>
                      <a:pt x="2429" y="1941"/>
                      <a:pt x="2455" y="1943"/>
                      <a:pt x="2482" y="1947"/>
                    </a:cubicBezTo>
                    <a:cubicBezTo>
                      <a:pt x="2533" y="1957"/>
                      <a:pt x="2573" y="2008"/>
                      <a:pt x="2563" y="2058"/>
                    </a:cubicBezTo>
                    <a:cubicBezTo>
                      <a:pt x="2557" y="2108"/>
                      <a:pt x="2513" y="2145"/>
                      <a:pt x="2467" y="2145"/>
                    </a:cubicBezTo>
                    <a:cubicBezTo>
                      <a:pt x="2462" y="2145"/>
                      <a:pt x="2456" y="2145"/>
                      <a:pt x="2451" y="2144"/>
                    </a:cubicBezTo>
                    <a:cubicBezTo>
                      <a:pt x="2437" y="2142"/>
                      <a:pt x="2423" y="2141"/>
                      <a:pt x="2410" y="2141"/>
                    </a:cubicBezTo>
                    <a:cubicBezTo>
                      <a:pt x="2342" y="2141"/>
                      <a:pt x="2276" y="2160"/>
                      <a:pt x="2239" y="2195"/>
                    </a:cubicBezTo>
                    <a:cubicBezTo>
                      <a:pt x="2218" y="2209"/>
                      <a:pt x="2193" y="2220"/>
                      <a:pt x="2174" y="2220"/>
                    </a:cubicBezTo>
                    <a:cubicBezTo>
                      <a:pt x="2143" y="2220"/>
                      <a:pt x="2118" y="2209"/>
                      <a:pt x="2097" y="2184"/>
                    </a:cubicBezTo>
                    <a:cubicBezTo>
                      <a:pt x="2062" y="2144"/>
                      <a:pt x="2062" y="2083"/>
                      <a:pt x="2108" y="2048"/>
                    </a:cubicBezTo>
                    <a:cubicBezTo>
                      <a:pt x="2182" y="1978"/>
                      <a:pt x="2289" y="1941"/>
                      <a:pt x="2403" y="1941"/>
                    </a:cubicBezTo>
                    <a:close/>
                    <a:moveTo>
                      <a:pt x="2305" y="0"/>
                    </a:moveTo>
                    <a:cubicBezTo>
                      <a:pt x="2174" y="0"/>
                      <a:pt x="2043" y="17"/>
                      <a:pt x="1915" y="52"/>
                    </a:cubicBezTo>
                    <a:cubicBezTo>
                      <a:pt x="987" y="299"/>
                      <a:pt x="274" y="1583"/>
                      <a:pt x="6" y="2669"/>
                    </a:cubicBezTo>
                    <a:cubicBezTo>
                      <a:pt x="6" y="2675"/>
                      <a:pt x="1" y="2680"/>
                      <a:pt x="1" y="2680"/>
                    </a:cubicBezTo>
                    <a:cubicBezTo>
                      <a:pt x="61" y="2745"/>
                      <a:pt x="117" y="2811"/>
                      <a:pt x="173" y="2892"/>
                    </a:cubicBezTo>
                    <a:lnTo>
                      <a:pt x="173" y="2881"/>
                    </a:lnTo>
                    <a:cubicBezTo>
                      <a:pt x="411" y="2396"/>
                      <a:pt x="658" y="1936"/>
                      <a:pt x="1087" y="1633"/>
                    </a:cubicBezTo>
                    <a:cubicBezTo>
                      <a:pt x="1104" y="1622"/>
                      <a:pt x="1124" y="1616"/>
                      <a:pt x="1143" y="1616"/>
                    </a:cubicBezTo>
                    <a:cubicBezTo>
                      <a:pt x="1174" y="1616"/>
                      <a:pt x="1204" y="1631"/>
                      <a:pt x="1223" y="1659"/>
                    </a:cubicBezTo>
                    <a:cubicBezTo>
                      <a:pt x="1259" y="1705"/>
                      <a:pt x="1244" y="1765"/>
                      <a:pt x="1204" y="1796"/>
                    </a:cubicBezTo>
                    <a:cubicBezTo>
                      <a:pt x="810" y="2073"/>
                      <a:pt x="577" y="2507"/>
                      <a:pt x="355" y="2972"/>
                    </a:cubicBezTo>
                    <a:cubicBezTo>
                      <a:pt x="334" y="3008"/>
                      <a:pt x="299" y="3028"/>
                      <a:pt x="264" y="3028"/>
                    </a:cubicBezTo>
                    <a:cubicBezTo>
                      <a:pt x="259" y="3028"/>
                      <a:pt x="253" y="3023"/>
                      <a:pt x="253" y="3023"/>
                    </a:cubicBezTo>
                    <a:lnTo>
                      <a:pt x="253" y="3028"/>
                    </a:lnTo>
                    <a:cubicBezTo>
                      <a:pt x="264" y="3039"/>
                      <a:pt x="269" y="3053"/>
                      <a:pt x="278" y="3069"/>
                    </a:cubicBezTo>
                    <a:cubicBezTo>
                      <a:pt x="668" y="2710"/>
                      <a:pt x="1299" y="2376"/>
                      <a:pt x="1653" y="2214"/>
                    </a:cubicBezTo>
                    <a:cubicBezTo>
                      <a:pt x="1668" y="2207"/>
                      <a:pt x="1683" y="2204"/>
                      <a:pt x="1697" y="2204"/>
                    </a:cubicBezTo>
                    <a:cubicBezTo>
                      <a:pt x="1733" y="2204"/>
                      <a:pt x="1766" y="2224"/>
                      <a:pt x="1784" y="2260"/>
                    </a:cubicBezTo>
                    <a:cubicBezTo>
                      <a:pt x="1810" y="2311"/>
                      <a:pt x="1784" y="2366"/>
                      <a:pt x="1738" y="2391"/>
                    </a:cubicBezTo>
                    <a:cubicBezTo>
                      <a:pt x="1451" y="2528"/>
                      <a:pt x="749" y="2881"/>
                      <a:pt x="369" y="3256"/>
                    </a:cubicBezTo>
                    <a:cubicBezTo>
                      <a:pt x="369" y="3256"/>
                      <a:pt x="364" y="3256"/>
                      <a:pt x="364" y="3260"/>
                    </a:cubicBezTo>
                    <a:cubicBezTo>
                      <a:pt x="415" y="3387"/>
                      <a:pt x="451" y="3517"/>
                      <a:pt x="471" y="3650"/>
                    </a:cubicBezTo>
                    <a:lnTo>
                      <a:pt x="693" y="3564"/>
                    </a:lnTo>
                    <a:cubicBezTo>
                      <a:pt x="950" y="3463"/>
                      <a:pt x="1248" y="3347"/>
                      <a:pt x="1556" y="3235"/>
                    </a:cubicBezTo>
                    <a:cubicBezTo>
                      <a:pt x="2577" y="2806"/>
                      <a:pt x="3618" y="2190"/>
                      <a:pt x="3638" y="1225"/>
                    </a:cubicBezTo>
                    <a:cubicBezTo>
                      <a:pt x="3648" y="856"/>
                      <a:pt x="3492" y="532"/>
                      <a:pt x="3199" y="299"/>
                    </a:cubicBezTo>
                    <a:cubicBezTo>
                      <a:pt x="2950" y="105"/>
                      <a:pt x="2630" y="0"/>
                      <a:pt x="230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27"/>
              <p:cNvSpPr/>
              <p:nvPr/>
            </p:nvSpPr>
            <p:spPr>
              <a:xfrm>
                <a:off x="7826900" y="1867875"/>
                <a:ext cx="117350" cy="62075"/>
              </a:xfrm>
              <a:custGeom>
                <a:avLst/>
                <a:gdLst/>
                <a:ahLst/>
                <a:cxnLst/>
                <a:rect l="l" t="t" r="r" b="b"/>
                <a:pathLst>
                  <a:path w="4694" h="2483" extrusionOk="0">
                    <a:moveTo>
                      <a:pt x="3027" y="671"/>
                    </a:moveTo>
                    <a:cubicBezTo>
                      <a:pt x="3082" y="671"/>
                      <a:pt x="3127" y="717"/>
                      <a:pt x="3127" y="771"/>
                    </a:cubicBezTo>
                    <a:cubicBezTo>
                      <a:pt x="3127" y="827"/>
                      <a:pt x="3082" y="873"/>
                      <a:pt x="3027" y="873"/>
                    </a:cubicBezTo>
                    <a:lnTo>
                      <a:pt x="2698" y="873"/>
                    </a:lnTo>
                    <a:cubicBezTo>
                      <a:pt x="2642" y="873"/>
                      <a:pt x="2597" y="827"/>
                      <a:pt x="2597" y="771"/>
                    </a:cubicBezTo>
                    <a:cubicBezTo>
                      <a:pt x="2597" y="717"/>
                      <a:pt x="2642" y="671"/>
                      <a:pt x="2698" y="671"/>
                    </a:cubicBezTo>
                    <a:close/>
                    <a:moveTo>
                      <a:pt x="2335" y="1477"/>
                    </a:moveTo>
                    <a:cubicBezTo>
                      <a:pt x="2341" y="1477"/>
                      <a:pt x="2348" y="1478"/>
                      <a:pt x="2355" y="1479"/>
                    </a:cubicBezTo>
                    <a:cubicBezTo>
                      <a:pt x="2446" y="1505"/>
                      <a:pt x="2537" y="1529"/>
                      <a:pt x="2622" y="1559"/>
                    </a:cubicBezTo>
                    <a:cubicBezTo>
                      <a:pt x="2673" y="1575"/>
                      <a:pt x="2698" y="1631"/>
                      <a:pt x="2682" y="1687"/>
                    </a:cubicBezTo>
                    <a:cubicBezTo>
                      <a:pt x="2668" y="1727"/>
                      <a:pt x="2628" y="1752"/>
                      <a:pt x="2586" y="1752"/>
                    </a:cubicBezTo>
                    <a:cubicBezTo>
                      <a:pt x="2577" y="1752"/>
                      <a:pt x="2567" y="1752"/>
                      <a:pt x="2556" y="1747"/>
                    </a:cubicBezTo>
                    <a:cubicBezTo>
                      <a:pt x="2476" y="1722"/>
                      <a:pt x="2395" y="1696"/>
                      <a:pt x="2309" y="1676"/>
                    </a:cubicBezTo>
                    <a:cubicBezTo>
                      <a:pt x="2253" y="1666"/>
                      <a:pt x="2218" y="1610"/>
                      <a:pt x="2234" y="1555"/>
                    </a:cubicBezTo>
                    <a:cubicBezTo>
                      <a:pt x="2246" y="1511"/>
                      <a:pt x="2287" y="1477"/>
                      <a:pt x="2335" y="1477"/>
                    </a:cubicBezTo>
                    <a:close/>
                    <a:moveTo>
                      <a:pt x="3300" y="0"/>
                    </a:moveTo>
                    <a:cubicBezTo>
                      <a:pt x="2727" y="0"/>
                      <a:pt x="2052" y="192"/>
                      <a:pt x="1439" y="407"/>
                    </a:cubicBezTo>
                    <a:cubicBezTo>
                      <a:pt x="1127" y="544"/>
                      <a:pt x="823" y="656"/>
                      <a:pt x="546" y="757"/>
                    </a:cubicBezTo>
                    <a:cubicBezTo>
                      <a:pt x="460" y="792"/>
                      <a:pt x="374" y="822"/>
                      <a:pt x="287" y="852"/>
                    </a:cubicBezTo>
                    <a:lnTo>
                      <a:pt x="287" y="939"/>
                    </a:lnTo>
                    <a:cubicBezTo>
                      <a:pt x="783" y="797"/>
                      <a:pt x="1395" y="711"/>
                      <a:pt x="1966" y="706"/>
                    </a:cubicBezTo>
                    <a:cubicBezTo>
                      <a:pt x="2015" y="706"/>
                      <a:pt x="2061" y="752"/>
                      <a:pt x="2061" y="808"/>
                    </a:cubicBezTo>
                    <a:cubicBezTo>
                      <a:pt x="2061" y="862"/>
                      <a:pt x="2021" y="908"/>
                      <a:pt x="1966" y="908"/>
                    </a:cubicBezTo>
                    <a:cubicBezTo>
                      <a:pt x="1395" y="913"/>
                      <a:pt x="748" y="1004"/>
                      <a:pt x="257" y="1151"/>
                    </a:cubicBezTo>
                    <a:cubicBezTo>
                      <a:pt x="243" y="1237"/>
                      <a:pt x="222" y="1323"/>
                      <a:pt x="187" y="1403"/>
                    </a:cubicBezTo>
                    <a:cubicBezTo>
                      <a:pt x="239" y="1402"/>
                      <a:pt x="290" y="1401"/>
                      <a:pt x="342" y="1401"/>
                    </a:cubicBezTo>
                    <a:cubicBezTo>
                      <a:pt x="688" y="1401"/>
                      <a:pt x="1030" y="1428"/>
                      <a:pt x="1364" y="1454"/>
                    </a:cubicBezTo>
                    <a:cubicBezTo>
                      <a:pt x="1470" y="1464"/>
                      <a:pt x="1572" y="1475"/>
                      <a:pt x="1677" y="1479"/>
                    </a:cubicBezTo>
                    <a:cubicBezTo>
                      <a:pt x="1733" y="1484"/>
                      <a:pt x="1773" y="1529"/>
                      <a:pt x="1768" y="1585"/>
                    </a:cubicBezTo>
                    <a:cubicBezTo>
                      <a:pt x="1768" y="1641"/>
                      <a:pt x="1723" y="1676"/>
                      <a:pt x="1672" y="1676"/>
                    </a:cubicBezTo>
                    <a:lnTo>
                      <a:pt x="1662" y="1676"/>
                    </a:lnTo>
                    <a:cubicBezTo>
                      <a:pt x="1561" y="1671"/>
                      <a:pt x="1455" y="1661"/>
                      <a:pt x="1348" y="1656"/>
                    </a:cubicBezTo>
                    <a:cubicBezTo>
                      <a:pt x="1025" y="1631"/>
                      <a:pt x="693" y="1602"/>
                      <a:pt x="364" y="1602"/>
                    </a:cubicBezTo>
                    <a:cubicBezTo>
                      <a:pt x="298" y="1602"/>
                      <a:pt x="232" y="1603"/>
                      <a:pt x="166" y="1605"/>
                    </a:cubicBezTo>
                    <a:cubicBezTo>
                      <a:pt x="142" y="1605"/>
                      <a:pt x="121" y="1596"/>
                      <a:pt x="106" y="1585"/>
                    </a:cubicBezTo>
                    <a:cubicBezTo>
                      <a:pt x="91" y="1610"/>
                      <a:pt x="75" y="1641"/>
                      <a:pt x="56" y="1671"/>
                    </a:cubicBezTo>
                    <a:cubicBezTo>
                      <a:pt x="35" y="1701"/>
                      <a:pt x="21" y="1727"/>
                      <a:pt x="0" y="1757"/>
                    </a:cubicBezTo>
                    <a:cubicBezTo>
                      <a:pt x="45" y="1792"/>
                      <a:pt x="91" y="1827"/>
                      <a:pt x="142" y="1869"/>
                    </a:cubicBezTo>
                    <a:cubicBezTo>
                      <a:pt x="897" y="2196"/>
                      <a:pt x="1901" y="2483"/>
                      <a:pt x="2772" y="2483"/>
                    </a:cubicBezTo>
                    <a:cubicBezTo>
                      <a:pt x="3417" y="2483"/>
                      <a:pt x="3989" y="2326"/>
                      <a:pt x="4335" y="1913"/>
                    </a:cubicBezTo>
                    <a:cubicBezTo>
                      <a:pt x="4598" y="1601"/>
                      <a:pt x="4694" y="1191"/>
                      <a:pt x="4587" y="817"/>
                    </a:cubicBezTo>
                    <a:cubicBezTo>
                      <a:pt x="4487" y="463"/>
                      <a:pt x="4223" y="195"/>
                      <a:pt x="3864" y="80"/>
                    </a:cubicBezTo>
                    <a:cubicBezTo>
                      <a:pt x="3694" y="25"/>
                      <a:pt x="3503" y="0"/>
                      <a:pt x="330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27"/>
              <p:cNvSpPr/>
              <p:nvPr/>
            </p:nvSpPr>
            <p:spPr>
              <a:xfrm>
                <a:off x="7793025" y="1918375"/>
                <a:ext cx="71900" cy="101725"/>
              </a:xfrm>
              <a:custGeom>
                <a:avLst/>
                <a:gdLst/>
                <a:ahLst/>
                <a:cxnLst/>
                <a:rect l="l" t="t" r="r" b="b"/>
                <a:pathLst>
                  <a:path w="2876" h="4069" extrusionOk="0">
                    <a:moveTo>
                      <a:pt x="1847" y="1514"/>
                    </a:moveTo>
                    <a:cubicBezTo>
                      <a:pt x="1887" y="1514"/>
                      <a:pt x="1926" y="1538"/>
                      <a:pt x="1941" y="1576"/>
                    </a:cubicBezTo>
                    <a:cubicBezTo>
                      <a:pt x="1987" y="1682"/>
                      <a:pt x="2027" y="1803"/>
                      <a:pt x="2057" y="1920"/>
                    </a:cubicBezTo>
                    <a:cubicBezTo>
                      <a:pt x="2067" y="1975"/>
                      <a:pt x="2037" y="2031"/>
                      <a:pt x="1982" y="2041"/>
                    </a:cubicBezTo>
                    <a:cubicBezTo>
                      <a:pt x="1976" y="2046"/>
                      <a:pt x="1966" y="2046"/>
                      <a:pt x="1961" y="2046"/>
                    </a:cubicBezTo>
                    <a:cubicBezTo>
                      <a:pt x="1915" y="2046"/>
                      <a:pt x="1875" y="2015"/>
                      <a:pt x="1866" y="1971"/>
                    </a:cubicBezTo>
                    <a:cubicBezTo>
                      <a:pt x="1840" y="1864"/>
                      <a:pt x="1800" y="1752"/>
                      <a:pt x="1759" y="1652"/>
                    </a:cubicBezTo>
                    <a:cubicBezTo>
                      <a:pt x="1739" y="1607"/>
                      <a:pt x="1759" y="1546"/>
                      <a:pt x="1810" y="1521"/>
                    </a:cubicBezTo>
                    <a:cubicBezTo>
                      <a:pt x="1822" y="1516"/>
                      <a:pt x="1834" y="1514"/>
                      <a:pt x="1847" y="1514"/>
                    </a:cubicBezTo>
                    <a:close/>
                    <a:moveTo>
                      <a:pt x="717" y="304"/>
                    </a:moveTo>
                    <a:cubicBezTo>
                      <a:pt x="761" y="304"/>
                      <a:pt x="796" y="333"/>
                      <a:pt x="809" y="378"/>
                    </a:cubicBezTo>
                    <a:cubicBezTo>
                      <a:pt x="940" y="889"/>
                      <a:pt x="1057" y="1449"/>
                      <a:pt x="1143" y="2006"/>
                    </a:cubicBezTo>
                    <a:cubicBezTo>
                      <a:pt x="1148" y="2055"/>
                      <a:pt x="1113" y="2106"/>
                      <a:pt x="1057" y="2116"/>
                    </a:cubicBezTo>
                    <a:lnTo>
                      <a:pt x="1042" y="2116"/>
                    </a:lnTo>
                    <a:cubicBezTo>
                      <a:pt x="996" y="2116"/>
                      <a:pt x="951" y="2086"/>
                      <a:pt x="945" y="2036"/>
                    </a:cubicBezTo>
                    <a:cubicBezTo>
                      <a:pt x="860" y="1486"/>
                      <a:pt x="749" y="929"/>
                      <a:pt x="618" y="429"/>
                    </a:cubicBezTo>
                    <a:cubicBezTo>
                      <a:pt x="602" y="374"/>
                      <a:pt x="632" y="323"/>
                      <a:pt x="688" y="308"/>
                    </a:cubicBezTo>
                    <a:cubicBezTo>
                      <a:pt x="698" y="305"/>
                      <a:pt x="708" y="304"/>
                      <a:pt x="717" y="304"/>
                    </a:cubicBezTo>
                    <a:close/>
                    <a:moveTo>
                      <a:pt x="1115" y="2506"/>
                    </a:moveTo>
                    <a:cubicBezTo>
                      <a:pt x="1149" y="2506"/>
                      <a:pt x="1183" y="2525"/>
                      <a:pt x="1204" y="2556"/>
                    </a:cubicBezTo>
                    <a:cubicBezTo>
                      <a:pt x="1229" y="2612"/>
                      <a:pt x="1259" y="2662"/>
                      <a:pt x="1279" y="2713"/>
                    </a:cubicBezTo>
                    <a:cubicBezTo>
                      <a:pt x="1304" y="2764"/>
                      <a:pt x="1279" y="2824"/>
                      <a:pt x="1229" y="2844"/>
                    </a:cubicBezTo>
                    <a:cubicBezTo>
                      <a:pt x="1218" y="2850"/>
                      <a:pt x="1204" y="2855"/>
                      <a:pt x="1188" y="2855"/>
                    </a:cubicBezTo>
                    <a:cubicBezTo>
                      <a:pt x="1153" y="2855"/>
                      <a:pt x="1113" y="2829"/>
                      <a:pt x="1097" y="2794"/>
                    </a:cubicBezTo>
                    <a:cubicBezTo>
                      <a:pt x="1077" y="2743"/>
                      <a:pt x="1057" y="2703"/>
                      <a:pt x="1031" y="2657"/>
                    </a:cubicBezTo>
                    <a:cubicBezTo>
                      <a:pt x="1001" y="2607"/>
                      <a:pt x="1022" y="2547"/>
                      <a:pt x="1066" y="2521"/>
                    </a:cubicBezTo>
                    <a:cubicBezTo>
                      <a:pt x="1082" y="2511"/>
                      <a:pt x="1099" y="2506"/>
                      <a:pt x="1115" y="2506"/>
                    </a:cubicBezTo>
                    <a:close/>
                    <a:moveTo>
                      <a:pt x="1122" y="0"/>
                    </a:moveTo>
                    <a:cubicBezTo>
                      <a:pt x="1087" y="35"/>
                      <a:pt x="1057" y="66"/>
                      <a:pt x="1017" y="91"/>
                    </a:cubicBezTo>
                    <a:cubicBezTo>
                      <a:pt x="1285" y="343"/>
                      <a:pt x="1527" y="712"/>
                      <a:pt x="1653" y="1066"/>
                    </a:cubicBezTo>
                    <a:cubicBezTo>
                      <a:pt x="1668" y="1122"/>
                      <a:pt x="1642" y="1176"/>
                      <a:pt x="1588" y="1197"/>
                    </a:cubicBezTo>
                    <a:cubicBezTo>
                      <a:pt x="1577" y="1197"/>
                      <a:pt x="1567" y="1202"/>
                      <a:pt x="1558" y="1202"/>
                    </a:cubicBezTo>
                    <a:cubicBezTo>
                      <a:pt x="1516" y="1202"/>
                      <a:pt x="1476" y="1171"/>
                      <a:pt x="1461" y="1136"/>
                    </a:cubicBezTo>
                    <a:cubicBezTo>
                      <a:pt x="1345" y="798"/>
                      <a:pt x="1117" y="449"/>
                      <a:pt x="865" y="222"/>
                    </a:cubicBezTo>
                    <a:cubicBezTo>
                      <a:pt x="860" y="212"/>
                      <a:pt x="854" y="206"/>
                      <a:pt x="849" y="201"/>
                    </a:cubicBezTo>
                    <a:cubicBezTo>
                      <a:pt x="688" y="292"/>
                      <a:pt x="511" y="338"/>
                      <a:pt x="334" y="338"/>
                    </a:cubicBezTo>
                    <a:cubicBezTo>
                      <a:pt x="284" y="338"/>
                      <a:pt x="238" y="334"/>
                      <a:pt x="187" y="328"/>
                    </a:cubicBezTo>
                    <a:cubicBezTo>
                      <a:pt x="157" y="449"/>
                      <a:pt x="138" y="570"/>
                      <a:pt x="117" y="697"/>
                    </a:cubicBezTo>
                    <a:cubicBezTo>
                      <a:pt x="1" y="1995"/>
                      <a:pt x="127" y="3844"/>
                      <a:pt x="1254" y="4037"/>
                    </a:cubicBezTo>
                    <a:cubicBezTo>
                      <a:pt x="1376" y="4058"/>
                      <a:pt x="1492" y="4068"/>
                      <a:pt x="1603" y="4068"/>
                    </a:cubicBezTo>
                    <a:cubicBezTo>
                      <a:pt x="1944" y="4068"/>
                      <a:pt x="2233" y="3969"/>
                      <a:pt x="2446" y="3774"/>
                    </a:cubicBezTo>
                    <a:cubicBezTo>
                      <a:pt x="2734" y="3511"/>
                      <a:pt x="2876" y="3092"/>
                      <a:pt x="2840" y="2582"/>
                    </a:cubicBezTo>
                    <a:cubicBezTo>
                      <a:pt x="2780" y="1747"/>
                      <a:pt x="2218" y="833"/>
                      <a:pt x="1334" y="101"/>
                    </a:cubicBezTo>
                    <a:cubicBezTo>
                      <a:pt x="1274" y="75"/>
                      <a:pt x="1213" y="50"/>
                      <a:pt x="1163" y="24"/>
                    </a:cubicBezTo>
                    <a:cubicBezTo>
                      <a:pt x="1148" y="20"/>
                      <a:pt x="1138" y="10"/>
                      <a:pt x="112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7"/>
              <p:cNvSpPr/>
              <p:nvPr/>
            </p:nvSpPr>
            <p:spPr>
              <a:xfrm>
                <a:off x="7780775" y="1877300"/>
                <a:ext cx="5975" cy="4950"/>
              </a:xfrm>
              <a:custGeom>
                <a:avLst/>
                <a:gdLst/>
                <a:ahLst/>
                <a:cxnLst/>
                <a:rect l="l" t="t" r="r" b="b"/>
                <a:pathLst>
                  <a:path w="239" h="198" extrusionOk="0">
                    <a:moveTo>
                      <a:pt x="101" y="0"/>
                    </a:moveTo>
                    <a:cubicBezTo>
                      <a:pt x="47" y="0"/>
                      <a:pt x="1" y="46"/>
                      <a:pt x="1" y="102"/>
                    </a:cubicBezTo>
                    <a:cubicBezTo>
                      <a:pt x="1" y="158"/>
                      <a:pt x="47" y="198"/>
                      <a:pt x="101" y="198"/>
                    </a:cubicBezTo>
                    <a:lnTo>
                      <a:pt x="138" y="198"/>
                    </a:lnTo>
                    <a:cubicBezTo>
                      <a:pt x="192" y="198"/>
                      <a:pt x="238" y="158"/>
                      <a:pt x="238" y="102"/>
                    </a:cubicBezTo>
                    <a:cubicBezTo>
                      <a:pt x="238" y="46"/>
                      <a:pt x="192" y="0"/>
                      <a:pt x="13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7"/>
              <p:cNvSpPr/>
              <p:nvPr/>
            </p:nvSpPr>
            <p:spPr>
              <a:xfrm>
                <a:off x="7797325" y="1869100"/>
                <a:ext cx="6850" cy="4950"/>
              </a:xfrm>
              <a:custGeom>
                <a:avLst/>
                <a:gdLst/>
                <a:ahLst/>
                <a:cxnLst/>
                <a:rect l="l" t="t" r="r" b="b"/>
                <a:pathLst>
                  <a:path w="274" h="198" extrusionOk="0">
                    <a:moveTo>
                      <a:pt x="97" y="1"/>
                    </a:moveTo>
                    <a:cubicBezTo>
                      <a:pt x="46" y="1"/>
                      <a:pt x="1" y="46"/>
                      <a:pt x="1" y="97"/>
                    </a:cubicBezTo>
                    <a:cubicBezTo>
                      <a:pt x="1" y="152"/>
                      <a:pt x="46" y="197"/>
                      <a:pt x="97" y="197"/>
                    </a:cubicBezTo>
                    <a:lnTo>
                      <a:pt x="173" y="197"/>
                    </a:lnTo>
                    <a:cubicBezTo>
                      <a:pt x="228" y="197"/>
                      <a:pt x="274" y="152"/>
                      <a:pt x="274" y="97"/>
                    </a:cubicBezTo>
                    <a:cubicBezTo>
                      <a:pt x="274" y="46"/>
                      <a:pt x="228" y="1"/>
                      <a:pt x="173"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27"/>
              <p:cNvSpPr/>
              <p:nvPr/>
            </p:nvSpPr>
            <p:spPr>
              <a:xfrm>
                <a:off x="7788750" y="1891950"/>
                <a:ext cx="8375" cy="9625"/>
              </a:xfrm>
              <a:custGeom>
                <a:avLst/>
                <a:gdLst/>
                <a:ahLst/>
                <a:cxnLst/>
                <a:rect l="l" t="t" r="r" b="b"/>
                <a:pathLst>
                  <a:path w="335" h="385" extrusionOk="0">
                    <a:moveTo>
                      <a:pt x="114" y="0"/>
                    </a:moveTo>
                    <a:cubicBezTo>
                      <a:pt x="88" y="0"/>
                      <a:pt x="63" y="11"/>
                      <a:pt x="46" y="31"/>
                    </a:cubicBezTo>
                    <a:cubicBezTo>
                      <a:pt x="6" y="67"/>
                      <a:pt x="1" y="132"/>
                      <a:pt x="41" y="172"/>
                    </a:cubicBezTo>
                    <a:cubicBezTo>
                      <a:pt x="76" y="208"/>
                      <a:pt x="106" y="263"/>
                      <a:pt x="132" y="319"/>
                    </a:cubicBezTo>
                    <a:cubicBezTo>
                      <a:pt x="141" y="360"/>
                      <a:pt x="183" y="384"/>
                      <a:pt x="223" y="384"/>
                    </a:cubicBezTo>
                    <a:cubicBezTo>
                      <a:pt x="232" y="384"/>
                      <a:pt x="243" y="384"/>
                      <a:pt x="258" y="379"/>
                    </a:cubicBezTo>
                    <a:cubicBezTo>
                      <a:pt x="309" y="360"/>
                      <a:pt x="334" y="304"/>
                      <a:pt x="318" y="253"/>
                    </a:cubicBezTo>
                    <a:cubicBezTo>
                      <a:pt x="283" y="167"/>
                      <a:pt x="232" y="87"/>
                      <a:pt x="183" y="31"/>
                    </a:cubicBezTo>
                    <a:cubicBezTo>
                      <a:pt x="164" y="11"/>
                      <a:pt x="139" y="0"/>
                      <a:pt x="11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27"/>
              <p:cNvSpPr/>
              <p:nvPr/>
            </p:nvSpPr>
            <p:spPr>
              <a:xfrm>
                <a:off x="7806300" y="1884600"/>
                <a:ext cx="7325" cy="6875"/>
              </a:xfrm>
              <a:custGeom>
                <a:avLst/>
                <a:gdLst/>
                <a:ahLst/>
                <a:cxnLst/>
                <a:rect l="l" t="t" r="r" b="b"/>
                <a:pathLst>
                  <a:path w="293" h="275" extrusionOk="0">
                    <a:moveTo>
                      <a:pt x="136" y="0"/>
                    </a:moveTo>
                    <a:cubicBezTo>
                      <a:pt x="121" y="0"/>
                      <a:pt x="105" y="2"/>
                      <a:pt x="87" y="6"/>
                    </a:cubicBezTo>
                    <a:cubicBezTo>
                      <a:pt x="31" y="17"/>
                      <a:pt x="1" y="67"/>
                      <a:pt x="10" y="123"/>
                    </a:cubicBezTo>
                    <a:cubicBezTo>
                      <a:pt x="20" y="158"/>
                      <a:pt x="46" y="183"/>
                      <a:pt x="81" y="199"/>
                    </a:cubicBezTo>
                    <a:cubicBezTo>
                      <a:pt x="92" y="234"/>
                      <a:pt x="122" y="265"/>
                      <a:pt x="162" y="274"/>
                    </a:cubicBezTo>
                    <a:lnTo>
                      <a:pt x="183" y="274"/>
                    </a:lnTo>
                    <a:cubicBezTo>
                      <a:pt x="228" y="274"/>
                      <a:pt x="269" y="244"/>
                      <a:pt x="278" y="199"/>
                    </a:cubicBezTo>
                    <a:cubicBezTo>
                      <a:pt x="293" y="113"/>
                      <a:pt x="269" y="67"/>
                      <a:pt x="243" y="42"/>
                    </a:cubicBezTo>
                    <a:cubicBezTo>
                      <a:pt x="223" y="23"/>
                      <a:pt x="188" y="0"/>
                      <a:pt x="13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27"/>
              <p:cNvSpPr/>
              <p:nvPr/>
            </p:nvSpPr>
            <p:spPr>
              <a:xfrm>
                <a:off x="7805425" y="1901450"/>
                <a:ext cx="6325" cy="5700"/>
              </a:xfrm>
              <a:custGeom>
                <a:avLst/>
                <a:gdLst/>
                <a:ahLst/>
                <a:cxnLst/>
                <a:rect l="l" t="t" r="r" b="b"/>
                <a:pathLst>
                  <a:path w="253" h="228" extrusionOk="0">
                    <a:moveTo>
                      <a:pt x="114" y="0"/>
                    </a:moveTo>
                    <a:cubicBezTo>
                      <a:pt x="104" y="0"/>
                      <a:pt x="94" y="2"/>
                      <a:pt x="85" y="4"/>
                    </a:cubicBezTo>
                    <a:cubicBezTo>
                      <a:pt x="66" y="15"/>
                      <a:pt x="10" y="35"/>
                      <a:pt x="5" y="121"/>
                    </a:cubicBezTo>
                    <a:cubicBezTo>
                      <a:pt x="1" y="176"/>
                      <a:pt x="45" y="222"/>
                      <a:pt x="96" y="222"/>
                    </a:cubicBezTo>
                    <a:lnTo>
                      <a:pt x="122" y="222"/>
                    </a:lnTo>
                    <a:cubicBezTo>
                      <a:pt x="127" y="222"/>
                      <a:pt x="136" y="227"/>
                      <a:pt x="141" y="227"/>
                    </a:cubicBezTo>
                    <a:cubicBezTo>
                      <a:pt x="162" y="227"/>
                      <a:pt x="182" y="222"/>
                      <a:pt x="197" y="207"/>
                    </a:cubicBezTo>
                    <a:cubicBezTo>
                      <a:pt x="248" y="176"/>
                      <a:pt x="253" y="116"/>
                      <a:pt x="222" y="71"/>
                    </a:cubicBezTo>
                    <a:cubicBezTo>
                      <a:pt x="187" y="16"/>
                      <a:pt x="147" y="0"/>
                      <a:pt x="11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27"/>
              <p:cNvSpPr/>
              <p:nvPr/>
            </p:nvSpPr>
            <p:spPr>
              <a:xfrm>
                <a:off x="7859350" y="1814900"/>
                <a:ext cx="13025" cy="9650"/>
              </a:xfrm>
              <a:custGeom>
                <a:avLst/>
                <a:gdLst/>
                <a:ahLst/>
                <a:cxnLst/>
                <a:rect l="l" t="t" r="r" b="b"/>
                <a:pathLst>
                  <a:path w="521" h="386" extrusionOk="0">
                    <a:moveTo>
                      <a:pt x="409" y="0"/>
                    </a:moveTo>
                    <a:cubicBezTo>
                      <a:pt x="394" y="0"/>
                      <a:pt x="379" y="3"/>
                      <a:pt x="364" y="10"/>
                    </a:cubicBezTo>
                    <a:cubicBezTo>
                      <a:pt x="258" y="61"/>
                      <a:pt x="132" y="143"/>
                      <a:pt x="56" y="208"/>
                    </a:cubicBezTo>
                    <a:cubicBezTo>
                      <a:pt x="10" y="238"/>
                      <a:pt x="1" y="304"/>
                      <a:pt x="36" y="344"/>
                    </a:cubicBezTo>
                    <a:cubicBezTo>
                      <a:pt x="56" y="369"/>
                      <a:pt x="87" y="385"/>
                      <a:pt x="117" y="385"/>
                    </a:cubicBezTo>
                    <a:cubicBezTo>
                      <a:pt x="137" y="385"/>
                      <a:pt x="157" y="374"/>
                      <a:pt x="178" y="360"/>
                    </a:cubicBezTo>
                    <a:cubicBezTo>
                      <a:pt x="248" y="304"/>
                      <a:pt x="360" y="234"/>
                      <a:pt x="451" y="192"/>
                    </a:cubicBezTo>
                    <a:cubicBezTo>
                      <a:pt x="500" y="162"/>
                      <a:pt x="521" y="107"/>
                      <a:pt x="495" y="57"/>
                    </a:cubicBezTo>
                    <a:cubicBezTo>
                      <a:pt x="481" y="20"/>
                      <a:pt x="446" y="0"/>
                      <a:pt x="40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27"/>
              <p:cNvSpPr/>
              <p:nvPr/>
            </p:nvSpPr>
            <p:spPr>
              <a:xfrm>
                <a:off x="7873250" y="1838650"/>
                <a:ext cx="12775" cy="7000"/>
              </a:xfrm>
              <a:custGeom>
                <a:avLst/>
                <a:gdLst/>
                <a:ahLst/>
                <a:cxnLst/>
                <a:rect l="l" t="t" r="r" b="b"/>
                <a:pathLst>
                  <a:path w="511" h="280" extrusionOk="0">
                    <a:moveTo>
                      <a:pt x="341" y="0"/>
                    </a:moveTo>
                    <a:cubicBezTo>
                      <a:pt x="227" y="0"/>
                      <a:pt x="120" y="37"/>
                      <a:pt x="46" y="107"/>
                    </a:cubicBezTo>
                    <a:cubicBezTo>
                      <a:pt x="0" y="142"/>
                      <a:pt x="0" y="203"/>
                      <a:pt x="35" y="243"/>
                    </a:cubicBezTo>
                    <a:cubicBezTo>
                      <a:pt x="56" y="268"/>
                      <a:pt x="81" y="279"/>
                      <a:pt x="112" y="279"/>
                    </a:cubicBezTo>
                    <a:cubicBezTo>
                      <a:pt x="131" y="279"/>
                      <a:pt x="156" y="268"/>
                      <a:pt x="177" y="254"/>
                    </a:cubicBezTo>
                    <a:cubicBezTo>
                      <a:pt x="214" y="219"/>
                      <a:pt x="280" y="200"/>
                      <a:pt x="348" y="200"/>
                    </a:cubicBezTo>
                    <a:cubicBezTo>
                      <a:pt x="361" y="200"/>
                      <a:pt x="375" y="201"/>
                      <a:pt x="389" y="203"/>
                    </a:cubicBezTo>
                    <a:cubicBezTo>
                      <a:pt x="394" y="204"/>
                      <a:pt x="400" y="204"/>
                      <a:pt x="405" y="204"/>
                    </a:cubicBezTo>
                    <a:cubicBezTo>
                      <a:pt x="451" y="204"/>
                      <a:pt x="495" y="167"/>
                      <a:pt x="501" y="117"/>
                    </a:cubicBezTo>
                    <a:cubicBezTo>
                      <a:pt x="511" y="67"/>
                      <a:pt x="471" y="16"/>
                      <a:pt x="420" y="6"/>
                    </a:cubicBezTo>
                    <a:cubicBezTo>
                      <a:pt x="393" y="2"/>
                      <a:pt x="367" y="0"/>
                      <a:pt x="341"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27"/>
              <p:cNvSpPr/>
              <p:nvPr/>
            </p:nvSpPr>
            <p:spPr>
              <a:xfrm>
                <a:off x="7891825" y="1884625"/>
                <a:ext cx="13275" cy="5100"/>
              </a:xfrm>
              <a:custGeom>
                <a:avLst/>
                <a:gdLst/>
                <a:ahLst/>
                <a:cxnLst/>
                <a:rect l="l" t="t" r="r" b="b"/>
                <a:pathLst>
                  <a:path w="531" h="204" extrusionOk="0">
                    <a:moveTo>
                      <a:pt x="101" y="1"/>
                    </a:moveTo>
                    <a:cubicBezTo>
                      <a:pt x="45" y="1"/>
                      <a:pt x="0" y="47"/>
                      <a:pt x="0" y="101"/>
                    </a:cubicBezTo>
                    <a:cubicBezTo>
                      <a:pt x="0" y="157"/>
                      <a:pt x="45" y="203"/>
                      <a:pt x="101" y="203"/>
                    </a:cubicBezTo>
                    <a:lnTo>
                      <a:pt x="430" y="203"/>
                    </a:lnTo>
                    <a:cubicBezTo>
                      <a:pt x="485" y="203"/>
                      <a:pt x="530" y="157"/>
                      <a:pt x="530" y="101"/>
                    </a:cubicBezTo>
                    <a:cubicBezTo>
                      <a:pt x="530" y="47"/>
                      <a:pt x="485" y="1"/>
                      <a:pt x="43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27"/>
              <p:cNvSpPr/>
              <p:nvPr/>
            </p:nvSpPr>
            <p:spPr>
              <a:xfrm>
                <a:off x="7882325" y="1904800"/>
                <a:ext cx="12025" cy="6900"/>
              </a:xfrm>
              <a:custGeom>
                <a:avLst/>
                <a:gdLst/>
                <a:ahLst/>
                <a:cxnLst/>
                <a:rect l="l" t="t" r="r" b="b"/>
                <a:pathLst>
                  <a:path w="481" h="276" extrusionOk="0">
                    <a:moveTo>
                      <a:pt x="118" y="0"/>
                    </a:moveTo>
                    <a:cubicBezTo>
                      <a:pt x="70" y="0"/>
                      <a:pt x="29" y="34"/>
                      <a:pt x="17" y="78"/>
                    </a:cubicBezTo>
                    <a:cubicBezTo>
                      <a:pt x="1" y="133"/>
                      <a:pt x="36" y="189"/>
                      <a:pt x="92" y="199"/>
                    </a:cubicBezTo>
                    <a:cubicBezTo>
                      <a:pt x="178" y="219"/>
                      <a:pt x="259" y="245"/>
                      <a:pt x="339" y="270"/>
                    </a:cubicBezTo>
                    <a:cubicBezTo>
                      <a:pt x="350" y="275"/>
                      <a:pt x="360" y="275"/>
                      <a:pt x="369" y="275"/>
                    </a:cubicBezTo>
                    <a:cubicBezTo>
                      <a:pt x="411" y="275"/>
                      <a:pt x="451" y="250"/>
                      <a:pt x="465" y="210"/>
                    </a:cubicBezTo>
                    <a:cubicBezTo>
                      <a:pt x="481" y="154"/>
                      <a:pt x="456" y="98"/>
                      <a:pt x="405" y="82"/>
                    </a:cubicBezTo>
                    <a:cubicBezTo>
                      <a:pt x="320" y="52"/>
                      <a:pt x="229" y="28"/>
                      <a:pt x="138" y="2"/>
                    </a:cubicBezTo>
                    <a:cubicBezTo>
                      <a:pt x="131" y="1"/>
                      <a:pt x="124" y="0"/>
                      <a:pt x="118"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27"/>
              <p:cNvSpPr/>
              <p:nvPr/>
            </p:nvSpPr>
            <p:spPr>
              <a:xfrm>
                <a:off x="7836500" y="1956200"/>
                <a:ext cx="8200" cy="13325"/>
              </a:xfrm>
              <a:custGeom>
                <a:avLst/>
                <a:gdLst/>
                <a:ahLst/>
                <a:cxnLst/>
                <a:rect l="l" t="t" r="r" b="b"/>
                <a:pathLst>
                  <a:path w="328" h="533" extrusionOk="0">
                    <a:moveTo>
                      <a:pt x="108" y="1"/>
                    </a:moveTo>
                    <a:cubicBezTo>
                      <a:pt x="95" y="1"/>
                      <a:pt x="83" y="3"/>
                      <a:pt x="71" y="8"/>
                    </a:cubicBezTo>
                    <a:cubicBezTo>
                      <a:pt x="20" y="33"/>
                      <a:pt x="0" y="94"/>
                      <a:pt x="20" y="139"/>
                    </a:cubicBezTo>
                    <a:cubicBezTo>
                      <a:pt x="61" y="239"/>
                      <a:pt x="101" y="351"/>
                      <a:pt x="127" y="458"/>
                    </a:cubicBezTo>
                    <a:cubicBezTo>
                      <a:pt x="136" y="502"/>
                      <a:pt x="176" y="533"/>
                      <a:pt x="222" y="533"/>
                    </a:cubicBezTo>
                    <a:cubicBezTo>
                      <a:pt x="227" y="533"/>
                      <a:pt x="237" y="533"/>
                      <a:pt x="243" y="528"/>
                    </a:cubicBezTo>
                    <a:cubicBezTo>
                      <a:pt x="298" y="518"/>
                      <a:pt x="328" y="462"/>
                      <a:pt x="318" y="407"/>
                    </a:cubicBezTo>
                    <a:cubicBezTo>
                      <a:pt x="288" y="290"/>
                      <a:pt x="248" y="169"/>
                      <a:pt x="202" y="63"/>
                    </a:cubicBezTo>
                    <a:cubicBezTo>
                      <a:pt x="187" y="25"/>
                      <a:pt x="148" y="1"/>
                      <a:pt x="108"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27"/>
              <p:cNvSpPr/>
              <p:nvPr/>
            </p:nvSpPr>
            <p:spPr>
              <a:xfrm>
                <a:off x="7808075" y="1925975"/>
                <a:ext cx="13650" cy="45325"/>
              </a:xfrm>
              <a:custGeom>
                <a:avLst/>
                <a:gdLst/>
                <a:ahLst/>
                <a:cxnLst/>
                <a:rect l="l" t="t" r="r" b="b"/>
                <a:pathLst>
                  <a:path w="546" h="1813" extrusionOk="0">
                    <a:moveTo>
                      <a:pt x="115" y="0"/>
                    </a:moveTo>
                    <a:cubicBezTo>
                      <a:pt x="106" y="0"/>
                      <a:pt x="96" y="1"/>
                      <a:pt x="86" y="4"/>
                    </a:cubicBezTo>
                    <a:cubicBezTo>
                      <a:pt x="30" y="19"/>
                      <a:pt x="0" y="70"/>
                      <a:pt x="16" y="125"/>
                    </a:cubicBezTo>
                    <a:cubicBezTo>
                      <a:pt x="147" y="625"/>
                      <a:pt x="258" y="1182"/>
                      <a:pt x="343" y="1732"/>
                    </a:cubicBezTo>
                    <a:cubicBezTo>
                      <a:pt x="349" y="1782"/>
                      <a:pt x="394" y="1812"/>
                      <a:pt x="440" y="1812"/>
                    </a:cubicBezTo>
                    <a:lnTo>
                      <a:pt x="455" y="1812"/>
                    </a:lnTo>
                    <a:cubicBezTo>
                      <a:pt x="511" y="1802"/>
                      <a:pt x="546" y="1751"/>
                      <a:pt x="541" y="1702"/>
                    </a:cubicBezTo>
                    <a:cubicBezTo>
                      <a:pt x="455" y="1145"/>
                      <a:pt x="338" y="585"/>
                      <a:pt x="207" y="74"/>
                    </a:cubicBezTo>
                    <a:cubicBezTo>
                      <a:pt x="194" y="29"/>
                      <a:pt x="159" y="0"/>
                      <a:pt x="11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27"/>
              <p:cNvSpPr/>
              <p:nvPr/>
            </p:nvSpPr>
            <p:spPr>
              <a:xfrm>
                <a:off x="7818050" y="1981025"/>
                <a:ext cx="7600" cy="8725"/>
              </a:xfrm>
              <a:custGeom>
                <a:avLst/>
                <a:gdLst/>
                <a:ahLst/>
                <a:cxnLst/>
                <a:rect l="l" t="t" r="r" b="b"/>
                <a:pathLst>
                  <a:path w="304" h="349" extrusionOk="0">
                    <a:moveTo>
                      <a:pt x="114" y="0"/>
                    </a:moveTo>
                    <a:cubicBezTo>
                      <a:pt x="98" y="0"/>
                      <a:pt x="81" y="5"/>
                      <a:pt x="65" y="15"/>
                    </a:cubicBezTo>
                    <a:cubicBezTo>
                      <a:pt x="21" y="41"/>
                      <a:pt x="0" y="101"/>
                      <a:pt x="30" y="151"/>
                    </a:cubicBezTo>
                    <a:cubicBezTo>
                      <a:pt x="56" y="197"/>
                      <a:pt x="76" y="237"/>
                      <a:pt x="96" y="288"/>
                    </a:cubicBezTo>
                    <a:cubicBezTo>
                      <a:pt x="112" y="323"/>
                      <a:pt x="152" y="349"/>
                      <a:pt x="187" y="349"/>
                    </a:cubicBezTo>
                    <a:cubicBezTo>
                      <a:pt x="203" y="349"/>
                      <a:pt x="217" y="344"/>
                      <a:pt x="228" y="338"/>
                    </a:cubicBezTo>
                    <a:cubicBezTo>
                      <a:pt x="278" y="318"/>
                      <a:pt x="303" y="258"/>
                      <a:pt x="278" y="207"/>
                    </a:cubicBezTo>
                    <a:cubicBezTo>
                      <a:pt x="258" y="156"/>
                      <a:pt x="228" y="106"/>
                      <a:pt x="203" y="50"/>
                    </a:cubicBezTo>
                    <a:cubicBezTo>
                      <a:pt x="182" y="19"/>
                      <a:pt x="148" y="0"/>
                      <a:pt x="114"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27"/>
              <p:cNvSpPr/>
              <p:nvPr/>
            </p:nvSpPr>
            <p:spPr>
              <a:xfrm>
                <a:off x="7757525" y="1967300"/>
                <a:ext cx="9275" cy="8700"/>
              </a:xfrm>
              <a:custGeom>
                <a:avLst/>
                <a:gdLst/>
                <a:ahLst/>
                <a:cxnLst/>
                <a:rect l="l" t="t" r="r" b="b"/>
                <a:pathLst>
                  <a:path w="371" h="348" extrusionOk="0">
                    <a:moveTo>
                      <a:pt x="260" y="1"/>
                    </a:moveTo>
                    <a:cubicBezTo>
                      <a:pt x="239" y="1"/>
                      <a:pt x="219" y="6"/>
                      <a:pt x="203" y="18"/>
                    </a:cubicBezTo>
                    <a:cubicBezTo>
                      <a:pt x="138" y="63"/>
                      <a:pt x="82" y="119"/>
                      <a:pt x="31" y="185"/>
                    </a:cubicBezTo>
                    <a:cubicBezTo>
                      <a:pt x="1" y="231"/>
                      <a:pt x="12" y="296"/>
                      <a:pt x="57" y="326"/>
                    </a:cubicBezTo>
                    <a:cubicBezTo>
                      <a:pt x="72" y="336"/>
                      <a:pt x="92" y="347"/>
                      <a:pt x="112" y="347"/>
                    </a:cubicBezTo>
                    <a:cubicBezTo>
                      <a:pt x="143" y="347"/>
                      <a:pt x="173" y="331"/>
                      <a:pt x="194" y="301"/>
                    </a:cubicBezTo>
                    <a:cubicBezTo>
                      <a:pt x="229" y="256"/>
                      <a:pt x="269" y="215"/>
                      <a:pt x="315" y="180"/>
                    </a:cubicBezTo>
                    <a:cubicBezTo>
                      <a:pt x="360" y="149"/>
                      <a:pt x="371" y="84"/>
                      <a:pt x="340" y="38"/>
                    </a:cubicBezTo>
                    <a:cubicBezTo>
                      <a:pt x="322" y="14"/>
                      <a:pt x="291" y="1"/>
                      <a:pt x="26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27"/>
              <p:cNvSpPr/>
              <p:nvPr/>
            </p:nvSpPr>
            <p:spPr>
              <a:xfrm>
                <a:off x="7741125" y="1955300"/>
                <a:ext cx="9250" cy="13350"/>
              </a:xfrm>
              <a:custGeom>
                <a:avLst/>
                <a:gdLst/>
                <a:ahLst/>
                <a:cxnLst/>
                <a:rect l="l" t="t" r="r" b="b"/>
                <a:pathLst>
                  <a:path w="370" h="534" extrusionOk="0">
                    <a:moveTo>
                      <a:pt x="253" y="1"/>
                    </a:moveTo>
                    <a:cubicBezTo>
                      <a:pt x="220" y="1"/>
                      <a:pt x="190" y="15"/>
                      <a:pt x="172" y="44"/>
                    </a:cubicBezTo>
                    <a:cubicBezTo>
                      <a:pt x="97" y="149"/>
                      <a:pt x="41" y="275"/>
                      <a:pt x="10" y="407"/>
                    </a:cubicBezTo>
                    <a:cubicBezTo>
                      <a:pt x="1" y="463"/>
                      <a:pt x="31" y="513"/>
                      <a:pt x="87" y="529"/>
                    </a:cubicBezTo>
                    <a:cubicBezTo>
                      <a:pt x="92" y="529"/>
                      <a:pt x="101" y="534"/>
                      <a:pt x="106" y="534"/>
                    </a:cubicBezTo>
                    <a:cubicBezTo>
                      <a:pt x="152" y="534"/>
                      <a:pt x="192" y="498"/>
                      <a:pt x="202" y="457"/>
                    </a:cubicBezTo>
                    <a:cubicBezTo>
                      <a:pt x="232" y="347"/>
                      <a:pt x="274" y="245"/>
                      <a:pt x="334" y="160"/>
                    </a:cubicBezTo>
                    <a:cubicBezTo>
                      <a:pt x="369" y="114"/>
                      <a:pt x="360" y="53"/>
                      <a:pt x="314" y="18"/>
                    </a:cubicBezTo>
                    <a:cubicBezTo>
                      <a:pt x="294" y="7"/>
                      <a:pt x="273" y="1"/>
                      <a:pt x="25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27"/>
              <p:cNvSpPr/>
              <p:nvPr/>
            </p:nvSpPr>
            <p:spPr>
              <a:xfrm>
                <a:off x="7707025" y="1901175"/>
                <a:ext cx="14675" cy="7725"/>
              </a:xfrm>
              <a:custGeom>
                <a:avLst/>
                <a:gdLst/>
                <a:ahLst/>
                <a:cxnLst/>
                <a:rect l="l" t="t" r="r" b="b"/>
                <a:pathLst>
                  <a:path w="587" h="309" extrusionOk="0">
                    <a:moveTo>
                      <a:pt x="478" y="0"/>
                    </a:moveTo>
                    <a:cubicBezTo>
                      <a:pt x="476" y="0"/>
                      <a:pt x="473" y="0"/>
                      <a:pt x="470" y="1"/>
                    </a:cubicBezTo>
                    <a:cubicBezTo>
                      <a:pt x="323" y="15"/>
                      <a:pt x="192" y="56"/>
                      <a:pt x="66" y="122"/>
                    </a:cubicBezTo>
                    <a:cubicBezTo>
                      <a:pt x="20" y="147"/>
                      <a:pt x="1" y="208"/>
                      <a:pt x="26" y="258"/>
                    </a:cubicBezTo>
                    <a:cubicBezTo>
                      <a:pt x="46" y="288"/>
                      <a:pt x="76" y="309"/>
                      <a:pt x="117" y="309"/>
                    </a:cubicBezTo>
                    <a:cubicBezTo>
                      <a:pt x="132" y="309"/>
                      <a:pt x="147" y="309"/>
                      <a:pt x="162" y="299"/>
                    </a:cubicBezTo>
                    <a:cubicBezTo>
                      <a:pt x="258" y="243"/>
                      <a:pt x="369" y="213"/>
                      <a:pt x="491" y="197"/>
                    </a:cubicBezTo>
                    <a:cubicBezTo>
                      <a:pt x="546" y="192"/>
                      <a:pt x="586" y="147"/>
                      <a:pt x="581" y="92"/>
                    </a:cubicBezTo>
                    <a:cubicBezTo>
                      <a:pt x="577" y="39"/>
                      <a:pt x="527" y="0"/>
                      <a:pt x="478"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27"/>
              <p:cNvSpPr/>
              <p:nvPr/>
            </p:nvSpPr>
            <p:spPr>
              <a:xfrm>
                <a:off x="7704625" y="1880950"/>
                <a:ext cx="12400" cy="5100"/>
              </a:xfrm>
              <a:custGeom>
                <a:avLst/>
                <a:gdLst/>
                <a:ahLst/>
                <a:cxnLst/>
                <a:rect l="l" t="t" r="r" b="b"/>
                <a:pathLst>
                  <a:path w="496" h="204" extrusionOk="0">
                    <a:moveTo>
                      <a:pt x="97" y="1"/>
                    </a:moveTo>
                    <a:cubicBezTo>
                      <a:pt x="46" y="1"/>
                      <a:pt x="1" y="47"/>
                      <a:pt x="1" y="103"/>
                    </a:cubicBezTo>
                    <a:cubicBezTo>
                      <a:pt x="1" y="157"/>
                      <a:pt x="46" y="203"/>
                      <a:pt x="97" y="203"/>
                    </a:cubicBezTo>
                    <a:lnTo>
                      <a:pt x="395" y="203"/>
                    </a:lnTo>
                    <a:cubicBezTo>
                      <a:pt x="445" y="203"/>
                      <a:pt x="496" y="157"/>
                      <a:pt x="496" y="103"/>
                    </a:cubicBezTo>
                    <a:cubicBezTo>
                      <a:pt x="496" y="47"/>
                      <a:pt x="445" y="1"/>
                      <a:pt x="39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27"/>
              <p:cNvSpPr/>
              <p:nvPr/>
            </p:nvSpPr>
            <p:spPr>
              <a:xfrm>
                <a:off x="7721925" y="1825000"/>
                <a:ext cx="8875" cy="9625"/>
              </a:xfrm>
              <a:custGeom>
                <a:avLst/>
                <a:gdLst/>
                <a:ahLst/>
                <a:cxnLst/>
                <a:rect l="l" t="t" r="r" b="b"/>
                <a:pathLst>
                  <a:path w="355" h="385" extrusionOk="0">
                    <a:moveTo>
                      <a:pt x="107" y="1"/>
                    </a:moveTo>
                    <a:cubicBezTo>
                      <a:pt x="51" y="1"/>
                      <a:pt x="6" y="42"/>
                      <a:pt x="6" y="98"/>
                    </a:cubicBezTo>
                    <a:cubicBezTo>
                      <a:pt x="0" y="254"/>
                      <a:pt x="91" y="364"/>
                      <a:pt x="243" y="380"/>
                    </a:cubicBezTo>
                    <a:cubicBezTo>
                      <a:pt x="243" y="380"/>
                      <a:pt x="249" y="385"/>
                      <a:pt x="253" y="385"/>
                    </a:cubicBezTo>
                    <a:cubicBezTo>
                      <a:pt x="303" y="385"/>
                      <a:pt x="344" y="345"/>
                      <a:pt x="349" y="294"/>
                    </a:cubicBezTo>
                    <a:cubicBezTo>
                      <a:pt x="354" y="238"/>
                      <a:pt x="319" y="193"/>
                      <a:pt x="263" y="182"/>
                    </a:cubicBezTo>
                    <a:cubicBezTo>
                      <a:pt x="238" y="182"/>
                      <a:pt x="203" y="178"/>
                      <a:pt x="203" y="102"/>
                    </a:cubicBezTo>
                    <a:cubicBezTo>
                      <a:pt x="203" y="47"/>
                      <a:pt x="163" y="1"/>
                      <a:pt x="107"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27"/>
              <p:cNvSpPr/>
              <p:nvPr/>
            </p:nvSpPr>
            <p:spPr>
              <a:xfrm>
                <a:off x="7743775" y="1827775"/>
                <a:ext cx="33250" cy="26950"/>
              </a:xfrm>
              <a:custGeom>
                <a:avLst/>
                <a:gdLst/>
                <a:ahLst/>
                <a:cxnLst/>
                <a:rect l="l" t="t" r="r" b="b"/>
                <a:pathLst>
                  <a:path w="1330" h="1078" extrusionOk="0">
                    <a:moveTo>
                      <a:pt x="114" y="1"/>
                    </a:moveTo>
                    <a:cubicBezTo>
                      <a:pt x="88" y="1"/>
                      <a:pt x="62" y="11"/>
                      <a:pt x="41" y="31"/>
                    </a:cubicBezTo>
                    <a:cubicBezTo>
                      <a:pt x="0" y="67"/>
                      <a:pt x="0" y="132"/>
                      <a:pt x="41" y="168"/>
                    </a:cubicBezTo>
                    <a:cubicBezTo>
                      <a:pt x="345" y="465"/>
                      <a:pt x="713" y="805"/>
                      <a:pt x="1163" y="1067"/>
                    </a:cubicBezTo>
                    <a:cubicBezTo>
                      <a:pt x="1178" y="1078"/>
                      <a:pt x="1198" y="1078"/>
                      <a:pt x="1213" y="1078"/>
                    </a:cubicBezTo>
                    <a:cubicBezTo>
                      <a:pt x="1248" y="1078"/>
                      <a:pt x="1278" y="1062"/>
                      <a:pt x="1299" y="1032"/>
                    </a:cubicBezTo>
                    <a:cubicBezTo>
                      <a:pt x="1329" y="981"/>
                      <a:pt x="1309" y="920"/>
                      <a:pt x="1264" y="896"/>
                    </a:cubicBezTo>
                    <a:cubicBezTo>
                      <a:pt x="830" y="647"/>
                      <a:pt x="471" y="314"/>
                      <a:pt x="182" y="27"/>
                    </a:cubicBezTo>
                    <a:cubicBezTo>
                      <a:pt x="163" y="10"/>
                      <a:pt x="139" y="1"/>
                      <a:pt x="11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27"/>
              <p:cNvSpPr/>
              <p:nvPr/>
            </p:nvSpPr>
            <p:spPr>
              <a:xfrm>
                <a:off x="7733675" y="1814925"/>
                <a:ext cx="10250" cy="8575"/>
              </a:xfrm>
              <a:custGeom>
                <a:avLst/>
                <a:gdLst/>
                <a:ahLst/>
                <a:cxnLst/>
                <a:rect l="l" t="t" r="r" b="b"/>
                <a:pathLst>
                  <a:path w="410" h="343" extrusionOk="0">
                    <a:moveTo>
                      <a:pt x="110" y="0"/>
                    </a:moveTo>
                    <a:cubicBezTo>
                      <a:pt x="84" y="0"/>
                      <a:pt x="58" y="10"/>
                      <a:pt x="41" y="30"/>
                    </a:cubicBezTo>
                    <a:cubicBezTo>
                      <a:pt x="0" y="70"/>
                      <a:pt x="5" y="131"/>
                      <a:pt x="41" y="172"/>
                    </a:cubicBezTo>
                    <a:cubicBezTo>
                      <a:pt x="101" y="228"/>
                      <a:pt x="167" y="282"/>
                      <a:pt x="243" y="328"/>
                    </a:cubicBezTo>
                    <a:cubicBezTo>
                      <a:pt x="258" y="343"/>
                      <a:pt x="278" y="343"/>
                      <a:pt x="299" y="343"/>
                    </a:cubicBezTo>
                    <a:cubicBezTo>
                      <a:pt x="329" y="343"/>
                      <a:pt x="359" y="328"/>
                      <a:pt x="379" y="303"/>
                    </a:cubicBezTo>
                    <a:cubicBezTo>
                      <a:pt x="409" y="258"/>
                      <a:pt x="395" y="191"/>
                      <a:pt x="348" y="161"/>
                    </a:cubicBezTo>
                    <a:cubicBezTo>
                      <a:pt x="288" y="121"/>
                      <a:pt x="233" y="76"/>
                      <a:pt x="182" y="30"/>
                    </a:cubicBezTo>
                    <a:cubicBezTo>
                      <a:pt x="162" y="10"/>
                      <a:pt x="136" y="0"/>
                      <a:pt x="11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27"/>
              <p:cNvSpPr/>
              <p:nvPr/>
            </p:nvSpPr>
            <p:spPr>
              <a:xfrm>
                <a:off x="7786200" y="1789225"/>
                <a:ext cx="6225" cy="14225"/>
              </a:xfrm>
              <a:custGeom>
                <a:avLst/>
                <a:gdLst/>
                <a:ahLst/>
                <a:cxnLst/>
                <a:rect l="l" t="t" r="r" b="b"/>
                <a:pathLst>
                  <a:path w="249" h="569" extrusionOk="0">
                    <a:moveTo>
                      <a:pt x="115" y="1"/>
                    </a:moveTo>
                    <a:cubicBezTo>
                      <a:pt x="111" y="1"/>
                      <a:pt x="107" y="1"/>
                      <a:pt x="103" y="2"/>
                    </a:cubicBezTo>
                    <a:cubicBezTo>
                      <a:pt x="47" y="2"/>
                      <a:pt x="1" y="48"/>
                      <a:pt x="6" y="104"/>
                    </a:cubicBezTo>
                    <a:cubicBezTo>
                      <a:pt x="6" y="235"/>
                      <a:pt x="21" y="356"/>
                      <a:pt x="42" y="482"/>
                    </a:cubicBezTo>
                    <a:cubicBezTo>
                      <a:pt x="52" y="533"/>
                      <a:pt x="92" y="568"/>
                      <a:pt x="138" y="568"/>
                    </a:cubicBezTo>
                    <a:cubicBezTo>
                      <a:pt x="148" y="568"/>
                      <a:pt x="152" y="568"/>
                      <a:pt x="157" y="563"/>
                    </a:cubicBezTo>
                    <a:cubicBezTo>
                      <a:pt x="213" y="558"/>
                      <a:pt x="248" y="503"/>
                      <a:pt x="238" y="452"/>
                    </a:cubicBezTo>
                    <a:cubicBezTo>
                      <a:pt x="218" y="331"/>
                      <a:pt x="208" y="219"/>
                      <a:pt x="203" y="98"/>
                    </a:cubicBezTo>
                    <a:cubicBezTo>
                      <a:pt x="203" y="48"/>
                      <a:pt x="161" y="1"/>
                      <a:pt x="11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27"/>
              <p:cNvSpPr/>
              <p:nvPr/>
            </p:nvSpPr>
            <p:spPr>
              <a:xfrm>
                <a:off x="7806425" y="1791050"/>
                <a:ext cx="5100" cy="10475"/>
              </a:xfrm>
              <a:custGeom>
                <a:avLst/>
                <a:gdLst/>
                <a:ahLst/>
                <a:cxnLst/>
                <a:rect l="l" t="t" r="r" b="b"/>
                <a:pathLst>
                  <a:path w="204" h="419" extrusionOk="0">
                    <a:moveTo>
                      <a:pt x="101" y="0"/>
                    </a:moveTo>
                    <a:cubicBezTo>
                      <a:pt x="45" y="0"/>
                      <a:pt x="1" y="45"/>
                      <a:pt x="1" y="101"/>
                    </a:cubicBezTo>
                    <a:lnTo>
                      <a:pt x="1" y="318"/>
                    </a:lnTo>
                    <a:cubicBezTo>
                      <a:pt x="1" y="374"/>
                      <a:pt x="45" y="419"/>
                      <a:pt x="101" y="419"/>
                    </a:cubicBezTo>
                    <a:cubicBezTo>
                      <a:pt x="157" y="419"/>
                      <a:pt x="203" y="374"/>
                      <a:pt x="203" y="318"/>
                    </a:cubicBezTo>
                    <a:lnTo>
                      <a:pt x="203" y="101"/>
                    </a:lnTo>
                    <a:cubicBezTo>
                      <a:pt x="203" y="45"/>
                      <a:pt x="157" y="0"/>
                      <a:pt x="101"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4" name="Google Shape;1224;p27"/>
            <p:cNvGrpSpPr/>
            <p:nvPr/>
          </p:nvGrpSpPr>
          <p:grpSpPr>
            <a:xfrm>
              <a:off x="6679907" y="945892"/>
              <a:ext cx="273109" cy="265684"/>
              <a:chOff x="6868725" y="988525"/>
              <a:chExt cx="187575" cy="182475"/>
            </a:xfrm>
          </p:grpSpPr>
          <p:sp>
            <p:nvSpPr>
              <p:cNvPr id="1225" name="Google Shape;1225;p27"/>
              <p:cNvSpPr/>
              <p:nvPr/>
            </p:nvSpPr>
            <p:spPr>
              <a:xfrm>
                <a:off x="6868725" y="988525"/>
                <a:ext cx="187575" cy="182475"/>
              </a:xfrm>
              <a:custGeom>
                <a:avLst/>
                <a:gdLst/>
                <a:ahLst/>
                <a:cxnLst/>
                <a:rect l="l" t="t" r="r" b="b"/>
                <a:pathLst>
                  <a:path w="7503" h="7299" extrusionOk="0">
                    <a:moveTo>
                      <a:pt x="3644" y="189"/>
                    </a:moveTo>
                    <a:cubicBezTo>
                      <a:pt x="3812" y="189"/>
                      <a:pt x="3969" y="282"/>
                      <a:pt x="4108" y="459"/>
                    </a:cubicBezTo>
                    <a:cubicBezTo>
                      <a:pt x="4527" y="999"/>
                      <a:pt x="4285" y="2136"/>
                      <a:pt x="4007" y="2828"/>
                    </a:cubicBezTo>
                    <a:cubicBezTo>
                      <a:pt x="3977" y="2812"/>
                      <a:pt x="3946" y="2798"/>
                      <a:pt x="3911" y="2788"/>
                    </a:cubicBezTo>
                    <a:cubicBezTo>
                      <a:pt x="3926" y="2777"/>
                      <a:pt x="3936" y="2762"/>
                      <a:pt x="3936" y="2747"/>
                    </a:cubicBezTo>
                    <a:cubicBezTo>
                      <a:pt x="3991" y="2485"/>
                      <a:pt x="4012" y="2196"/>
                      <a:pt x="4007" y="1828"/>
                    </a:cubicBezTo>
                    <a:cubicBezTo>
                      <a:pt x="4007" y="1792"/>
                      <a:pt x="3982" y="1762"/>
                      <a:pt x="3946" y="1762"/>
                    </a:cubicBezTo>
                    <a:cubicBezTo>
                      <a:pt x="3911" y="1762"/>
                      <a:pt x="3881" y="1792"/>
                      <a:pt x="3881" y="1828"/>
                    </a:cubicBezTo>
                    <a:cubicBezTo>
                      <a:pt x="3886" y="2191"/>
                      <a:pt x="3865" y="2464"/>
                      <a:pt x="3814" y="2721"/>
                    </a:cubicBezTo>
                    <a:cubicBezTo>
                      <a:pt x="3809" y="2737"/>
                      <a:pt x="3814" y="2747"/>
                      <a:pt x="3820" y="2762"/>
                    </a:cubicBezTo>
                    <a:cubicBezTo>
                      <a:pt x="3782" y="2754"/>
                      <a:pt x="3743" y="2750"/>
                      <a:pt x="3703" y="2750"/>
                    </a:cubicBezTo>
                    <a:cubicBezTo>
                      <a:pt x="3649" y="2750"/>
                      <a:pt x="3594" y="2757"/>
                      <a:pt x="3541" y="2772"/>
                    </a:cubicBezTo>
                    <a:lnTo>
                      <a:pt x="3541" y="2752"/>
                    </a:lnTo>
                    <a:cubicBezTo>
                      <a:pt x="3537" y="2676"/>
                      <a:pt x="3527" y="2595"/>
                      <a:pt x="3522" y="2515"/>
                    </a:cubicBezTo>
                    <a:cubicBezTo>
                      <a:pt x="3501" y="2273"/>
                      <a:pt x="3481" y="2030"/>
                      <a:pt x="3451" y="1797"/>
                    </a:cubicBezTo>
                    <a:cubicBezTo>
                      <a:pt x="3446" y="1765"/>
                      <a:pt x="3420" y="1741"/>
                      <a:pt x="3389" y="1741"/>
                    </a:cubicBezTo>
                    <a:cubicBezTo>
                      <a:pt x="3386" y="1741"/>
                      <a:pt x="3383" y="1741"/>
                      <a:pt x="3380" y="1742"/>
                    </a:cubicBezTo>
                    <a:cubicBezTo>
                      <a:pt x="3345" y="1746"/>
                      <a:pt x="3320" y="1777"/>
                      <a:pt x="3324" y="1812"/>
                    </a:cubicBezTo>
                    <a:cubicBezTo>
                      <a:pt x="3355" y="2040"/>
                      <a:pt x="3375" y="2287"/>
                      <a:pt x="3396" y="2525"/>
                    </a:cubicBezTo>
                    <a:cubicBezTo>
                      <a:pt x="3401" y="2606"/>
                      <a:pt x="3411" y="2686"/>
                      <a:pt x="3415" y="2762"/>
                    </a:cubicBezTo>
                    <a:cubicBezTo>
                      <a:pt x="3415" y="2777"/>
                      <a:pt x="3426" y="2788"/>
                      <a:pt x="3431" y="2798"/>
                    </a:cubicBezTo>
                    <a:cubicBezTo>
                      <a:pt x="3406" y="2802"/>
                      <a:pt x="3385" y="2807"/>
                      <a:pt x="3366" y="2812"/>
                    </a:cubicBezTo>
                    <a:cubicBezTo>
                      <a:pt x="3360" y="2798"/>
                      <a:pt x="3355" y="2788"/>
                      <a:pt x="3350" y="2777"/>
                    </a:cubicBezTo>
                    <a:lnTo>
                      <a:pt x="3320" y="2727"/>
                    </a:lnTo>
                    <a:cubicBezTo>
                      <a:pt x="3269" y="2651"/>
                      <a:pt x="3214" y="2570"/>
                      <a:pt x="3153" y="2485"/>
                    </a:cubicBezTo>
                    <a:cubicBezTo>
                      <a:pt x="2976" y="1969"/>
                      <a:pt x="2885" y="1282"/>
                      <a:pt x="2965" y="898"/>
                    </a:cubicBezTo>
                    <a:cubicBezTo>
                      <a:pt x="3037" y="550"/>
                      <a:pt x="3280" y="261"/>
                      <a:pt x="3541" y="200"/>
                    </a:cubicBezTo>
                    <a:cubicBezTo>
                      <a:pt x="3576" y="193"/>
                      <a:pt x="3610" y="189"/>
                      <a:pt x="3644" y="189"/>
                    </a:cubicBezTo>
                    <a:close/>
                    <a:moveTo>
                      <a:pt x="1339" y="1226"/>
                    </a:moveTo>
                    <a:cubicBezTo>
                      <a:pt x="1995" y="1226"/>
                      <a:pt x="2582" y="1979"/>
                      <a:pt x="2986" y="2570"/>
                    </a:cubicBezTo>
                    <a:cubicBezTo>
                      <a:pt x="3026" y="2691"/>
                      <a:pt x="3072" y="2798"/>
                      <a:pt x="3123" y="2893"/>
                    </a:cubicBezTo>
                    <a:cubicBezTo>
                      <a:pt x="3037" y="2933"/>
                      <a:pt x="2972" y="2984"/>
                      <a:pt x="2916" y="3030"/>
                    </a:cubicBezTo>
                    <a:cubicBezTo>
                      <a:pt x="2870" y="3005"/>
                      <a:pt x="2825" y="2980"/>
                      <a:pt x="2779" y="2954"/>
                    </a:cubicBezTo>
                    <a:cubicBezTo>
                      <a:pt x="2536" y="2823"/>
                      <a:pt x="2305" y="2697"/>
                      <a:pt x="2132" y="2485"/>
                    </a:cubicBezTo>
                    <a:cubicBezTo>
                      <a:pt x="2118" y="2471"/>
                      <a:pt x="2100" y="2463"/>
                      <a:pt x="2082" y="2463"/>
                    </a:cubicBezTo>
                    <a:cubicBezTo>
                      <a:pt x="2067" y="2463"/>
                      <a:pt x="2053" y="2468"/>
                      <a:pt x="2042" y="2479"/>
                    </a:cubicBezTo>
                    <a:cubicBezTo>
                      <a:pt x="2016" y="2499"/>
                      <a:pt x="2011" y="2539"/>
                      <a:pt x="2037" y="2565"/>
                    </a:cubicBezTo>
                    <a:cubicBezTo>
                      <a:pt x="2223" y="2793"/>
                      <a:pt x="2461" y="2924"/>
                      <a:pt x="2718" y="3066"/>
                    </a:cubicBezTo>
                    <a:cubicBezTo>
                      <a:pt x="2708" y="3066"/>
                      <a:pt x="2704" y="3061"/>
                      <a:pt x="2699" y="3061"/>
                    </a:cubicBezTo>
                    <a:cubicBezTo>
                      <a:pt x="2032" y="2984"/>
                      <a:pt x="1510" y="2758"/>
                      <a:pt x="1142" y="2383"/>
                    </a:cubicBezTo>
                    <a:cubicBezTo>
                      <a:pt x="859" y="2096"/>
                      <a:pt x="717" y="1701"/>
                      <a:pt x="813" y="1469"/>
                    </a:cubicBezTo>
                    <a:cubicBezTo>
                      <a:pt x="894" y="1266"/>
                      <a:pt x="1142" y="1226"/>
                      <a:pt x="1339" y="1226"/>
                    </a:cubicBezTo>
                    <a:close/>
                    <a:moveTo>
                      <a:pt x="5659" y="1275"/>
                    </a:moveTo>
                    <a:cubicBezTo>
                      <a:pt x="5866" y="1275"/>
                      <a:pt x="6070" y="1341"/>
                      <a:pt x="6225" y="1464"/>
                    </a:cubicBezTo>
                    <a:cubicBezTo>
                      <a:pt x="6412" y="1611"/>
                      <a:pt x="6507" y="1818"/>
                      <a:pt x="6503" y="2049"/>
                    </a:cubicBezTo>
                    <a:cubicBezTo>
                      <a:pt x="6493" y="2661"/>
                      <a:pt x="5831" y="3055"/>
                      <a:pt x="5184" y="3328"/>
                    </a:cubicBezTo>
                    <a:cubicBezTo>
                      <a:pt x="4987" y="3399"/>
                      <a:pt x="4800" y="3469"/>
                      <a:pt x="4639" y="3535"/>
                    </a:cubicBezTo>
                    <a:lnTo>
                      <a:pt x="4497" y="3591"/>
                    </a:lnTo>
                    <a:cubicBezTo>
                      <a:pt x="4481" y="3505"/>
                      <a:pt x="4462" y="3418"/>
                      <a:pt x="4431" y="3343"/>
                    </a:cubicBezTo>
                    <a:lnTo>
                      <a:pt x="4431" y="3338"/>
                    </a:lnTo>
                    <a:cubicBezTo>
                      <a:pt x="4674" y="3101"/>
                      <a:pt x="5118" y="2879"/>
                      <a:pt x="5300" y="2793"/>
                    </a:cubicBezTo>
                    <a:cubicBezTo>
                      <a:pt x="5330" y="2777"/>
                      <a:pt x="5346" y="2737"/>
                      <a:pt x="5330" y="2707"/>
                    </a:cubicBezTo>
                    <a:cubicBezTo>
                      <a:pt x="5319" y="2685"/>
                      <a:pt x="5295" y="2670"/>
                      <a:pt x="5271" y="2670"/>
                    </a:cubicBezTo>
                    <a:cubicBezTo>
                      <a:pt x="5262" y="2670"/>
                      <a:pt x="5253" y="2672"/>
                      <a:pt x="5245" y="2676"/>
                    </a:cubicBezTo>
                    <a:cubicBezTo>
                      <a:pt x="5022" y="2782"/>
                      <a:pt x="4623" y="2989"/>
                      <a:pt x="4371" y="3222"/>
                    </a:cubicBezTo>
                    <a:cubicBezTo>
                      <a:pt x="4371" y="3212"/>
                      <a:pt x="4366" y="3201"/>
                      <a:pt x="4360" y="3192"/>
                    </a:cubicBezTo>
                    <a:lnTo>
                      <a:pt x="4366" y="3192"/>
                    </a:lnTo>
                    <a:cubicBezTo>
                      <a:pt x="4385" y="3192"/>
                      <a:pt x="4411" y="3182"/>
                      <a:pt x="4421" y="3157"/>
                    </a:cubicBezTo>
                    <a:cubicBezTo>
                      <a:pt x="4562" y="2863"/>
                      <a:pt x="4714" y="2590"/>
                      <a:pt x="4957" y="2413"/>
                    </a:cubicBezTo>
                    <a:cubicBezTo>
                      <a:pt x="4987" y="2394"/>
                      <a:pt x="4992" y="2353"/>
                      <a:pt x="4972" y="2327"/>
                    </a:cubicBezTo>
                    <a:cubicBezTo>
                      <a:pt x="4960" y="2309"/>
                      <a:pt x="4943" y="2300"/>
                      <a:pt x="4924" y="2300"/>
                    </a:cubicBezTo>
                    <a:cubicBezTo>
                      <a:pt x="4912" y="2300"/>
                      <a:pt x="4898" y="2304"/>
                      <a:pt x="4886" y="2313"/>
                    </a:cubicBezTo>
                    <a:cubicBezTo>
                      <a:pt x="4613" y="2504"/>
                      <a:pt x="4457" y="2793"/>
                      <a:pt x="4310" y="3101"/>
                    </a:cubicBezTo>
                    <a:lnTo>
                      <a:pt x="4305" y="3106"/>
                    </a:lnTo>
                    <a:cubicBezTo>
                      <a:pt x="4275" y="3061"/>
                      <a:pt x="4239" y="3015"/>
                      <a:pt x="4199" y="2975"/>
                    </a:cubicBezTo>
                    <a:lnTo>
                      <a:pt x="4199" y="2970"/>
                    </a:lnTo>
                    <a:cubicBezTo>
                      <a:pt x="4371" y="2277"/>
                      <a:pt x="4826" y="1464"/>
                      <a:pt x="5411" y="1307"/>
                    </a:cubicBezTo>
                    <a:cubicBezTo>
                      <a:pt x="5492" y="1286"/>
                      <a:pt x="5576" y="1275"/>
                      <a:pt x="5659" y="1275"/>
                    </a:cubicBezTo>
                    <a:close/>
                    <a:moveTo>
                      <a:pt x="3709" y="2873"/>
                    </a:moveTo>
                    <a:cubicBezTo>
                      <a:pt x="3809" y="2873"/>
                      <a:pt x="3900" y="2909"/>
                      <a:pt x="3966" y="2949"/>
                    </a:cubicBezTo>
                    <a:cubicBezTo>
                      <a:pt x="3972" y="2984"/>
                      <a:pt x="3991" y="3015"/>
                      <a:pt x="4022" y="3030"/>
                    </a:cubicBezTo>
                    <a:cubicBezTo>
                      <a:pt x="4034" y="3036"/>
                      <a:pt x="4046" y="3038"/>
                      <a:pt x="4058" y="3038"/>
                    </a:cubicBezTo>
                    <a:cubicBezTo>
                      <a:pt x="4066" y="3038"/>
                      <a:pt x="4074" y="3037"/>
                      <a:pt x="4082" y="3035"/>
                    </a:cubicBezTo>
                    <a:cubicBezTo>
                      <a:pt x="4234" y="3176"/>
                      <a:pt x="4345" y="3404"/>
                      <a:pt x="4376" y="3642"/>
                    </a:cubicBezTo>
                    <a:cubicBezTo>
                      <a:pt x="4385" y="3702"/>
                      <a:pt x="4385" y="3768"/>
                      <a:pt x="4385" y="3833"/>
                    </a:cubicBezTo>
                    <a:cubicBezTo>
                      <a:pt x="4376" y="3975"/>
                      <a:pt x="4341" y="4116"/>
                      <a:pt x="4259" y="4237"/>
                    </a:cubicBezTo>
                    <a:cubicBezTo>
                      <a:pt x="4098" y="4486"/>
                      <a:pt x="3897" y="4616"/>
                      <a:pt x="3679" y="4616"/>
                    </a:cubicBezTo>
                    <a:cubicBezTo>
                      <a:pt x="3609" y="4616"/>
                      <a:pt x="3538" y="4603"/>
                      <a:pt x="3466" y="4576"/>
                    </a:cubicBezTo>
                    <a:cubicBezTo>
                      <a:pt x="3254" y="4495"/>
                      <a:pt x="3067" y="4318"/>
                      <a:pt x="2946" y="4101"/>
                    </a:cubicBezTo>
                    <a:cubicBezTo>
                      <a:pt x="2941" y="4085"/>
                      <a:pt x="2935" y="4066"/>
                      <a:pt x="2925" y="4050"/>
                    </a:cubicBezTo>
                    <a:cubicBezTo>
                      <a:pt x="2921" y="4045"/>
                      <a:pt x="2916" y="4041"/>
                      <a:pt x="2911" y="4036"/>
                    </a:cubicBezTo>
                    <a:cubicBezTo>
                      <a:pt x="2911" y="4036"/>
                      <a:pt x="2905" y="4036"/>
                      <a:pt x="2905" y="4031"/>
                    </a:cubicBezTo>
                    <a:cubicBezTo>
                      <a:pt x="2820" y="3859"/>
                      <a:pt x="2779" y="3667"/>
                      <a:pt x="2804" y="3495"/>
                    </a:cubicBezTo>
                    <a:cubicBezTo>
                      <a:pt x="2835" y="3297"/>
                      <a:pt x="2941" y="3146"/>
                      <a:pt x="3117" y="3045"/>
                    </a:cubicBezTo>
                    <a:lnTo>
                      <a:pt x="3117" y="3045"/>
                    </a:lnTo>
                    <a:cubicBezTo>
                      <a:pt x="3112" y="3061"/>
                      <a:pt x="3112" y="3080"/>
                      <a:pt x="3123" y="3096"/>
                    </a:cubicBezTo>
                    <a:cubicBezTo>
                      <a:pt x="3135" y="3115"/>
                      <a:pt x="3154" y="3124"/>
                      <a:pt x="3174" y="3124"/>
                    </a:cubicBezTo>
                    <a:cubicBezTo>
                      <a:pt x="3185" y="3124"/>
                      <a:pt x="3197" y="3121"/>
                      <a:pt x="3208" y="3115"/>
                    </a:cubicBezTo>
                    <a:lnTo>
                      <a:pt x="3264" y="3080"/>
                    </a:lnTo>
                    <a:cubicBezTo>
                      <a:pt x="3275" y="3070"/>
                      <a:pt x="3280" y="3066"/>
                      <a:pt x="3289" y="3061"/>
                    </a:cubicBezTo>
                    <a:cubicBezTo>
                      <a:pt x="3299" y="3061"/>
                      <a:pt x="3310" y="3055"/>
                      <a:pt x="3320" y="3050"/>
                    </a:cubicBezTo>
                    <a:cubicBezTo>
                      <a:pt x="3340" y="3035"/>
                      <a:pt x="3350" y="3020"/>
                      <a:pt x="3355" y="3005"/>
                    </a:cubicBezTo>
                    <a:cubicBezTo>
                      <a:pt x="3420" y="2959"/>
                      <a:pt x="3476" y="2924"/>
                      <a:pt x="3537" y="2903"/>
                    </a:cubicBezTo>
                    <a:cubicBezTo>
                      <a:pt x="3578" y="2898"/>
                      <a:pt x="3623" y="2893"/>
                      <a:pt x="3669" y="2893"/>
                    </a:cubicBezTo>
                    <a:cubicBezTo>
                      <a:pt x="3683" y="2889"/>
                      <a:pt x="3699" y="2884"/>
                      <a:pt x="3709" y="2873"/>
                    </a:cubicBezTo>
                    <a:close/>
                    <a:moveTo>
                      <a:pt x="2748" y="3085"/>
                    </a:moveTo>
                    <a:lnTo>
                      <a:pt x="2748" y="3085"/>
                    </a:lnTo>
                    <a:cubicBezTo>
                      <a:pt x="2774" y="3096"/>
                      <a:pt x="2799" y="3110"/>
                      <a:pt x="2825" y="3126"/>
                    </a:cubicBezTo>
                    <a:cubicBezTo>
                      <a:pt x="2764" y="3206"/>
                      <a:pt x="2723" y="3292"/>
                      <a:pt x="2704" y="3369"/>
                    </a:cubicBezTo>
                    <a:cubicBezTo>
                      <a:pt x="2668" y="3366"/>
                      <a:pt x="2632" y="3364"/>
                      <a:pt x="2597" y="3364"/>
                    </a:cubicBezTo>
                    <a:cubicBezTo>
                      <a:pt x="2445" y="3364"/>
                      <a:pt x="2303" y="3390"/>
                      <a:pt x="2163" y="3418"/>
                    </a:cubicBezTo>
                    <a:cubicBezTo>
                      <a:pt x="2067" y="3434"/>
                      <a:pt x="1965" y="3455"/>
                      <a:pt x="1869" y="3465"/>
                    </a:cubicBezTo>
                    <a:cubicBezTo>
                      <a:pt x="1834" y="3465"/>
                      <a:pt x="1809" y="3500"/>
                      <a:pt x="1809" y="3530"/>
                    </a:cubicBezTo>
                    <a:cubicBezTo>
                      <a:pt x="1814" y="3565"/>
                      <a:pt x="1839" y="3591"/>
                      <a:pt x="1874" y="3591"/>
                    </a:cubicBezTo>
                    <a:lnTo>
                      <a:pt x="1880" y="3591"/>
                    </a:lnTo>
                    <a:cubicBezTo>
                      <a:pt x="1986" y="3581"/>
                      <a:pt x="2086" y="3560"/>
                      <a:pt x="2183" y="3540"/>
                    </a:cubicBezTo>
                    <a:cubicBezTo>
                      <a:pt x="2318" y="3515"/>
                      <a:pt x="2450" y="3491"/>
                      <a:pt x="2584" y="3491"/>
                    </a:cubicBezTo>
                    <a:cubicBezTo>
                      <a:pt x="2615" y="3491"/>
                      <a:pt x="2647" y="3492"/>
                      <a:pt x="2678" y="3495"/>
                    </a:cubicBezTo>
                    <a:cubicBezTo>
                      <a:pt x="2673" y="3555"/>
                      <a:pt x="2668" y="3616"/>
                      <a:pt x="2678" y="3677"/>
                    </a:cubicBezTo>
                    <a:cubicBezTo>
                      <a:pt x="2673" y="3674"/>
                      <a:pt x="2668" y="3673"/>
                      <a:pt x="2663" y="3673"/>
                    </a:cubicBezTo>
                    <a:cubicBezTo>
                      <a:pt x="2658" y="3673"/>
                      <a:pt x="2653" y="3674"/>
                      <a:pt x="2648" y="3677"/>
                    </a:cubicBezTo>
                    <a:cubicBezTo>
                      <a:pt x="2380" y="3742"/>
                      <a:pt x="2117" y="3863"/>
                      <a:pt x="1869" y="3980"/>
                    </a:cubicBezTo>
                    <a:cubicBezTo>
                      <a:pt x="1839" y="3994"/>
                      <a:pt x="1824" y="4036"/>
                      <a:pt x="1839" y="4066"/>
                    </a:cubicBezTo>
                    <a:cubicBezTo>
                      <a:pt x="1850" y="4091"/>
                      <a:pt x="1874" y="4101"/>
                      <a:pt x="1895" y="4101"/>
                    </a:cubicBezTo>
                    <a:cubicBezTo>
                      <a:pt x="1905" y="4101"/>
                      <a:pt x="1915" y="4101"/>
                      <a:pt x="1925" y="4096"/>
                    </a:cubicBezTo>
                    <a:cubicBezTo>
                      <a:pt x="2163" y="3980"/>
                      <a:pt x="2420" y="3863"/>
                      <a:pt x="2678" y="3798"/>
                    </a:cubicBezTo>
                    <a:cubicBezTo>
                      <a:pt x="2683" y="3798"/>
                      <a:pt x="2688" y="3793"/>
                      <a:pt x="2693" y="3793"/>
                    </a:cubicBezTo>
                    <a:cubicBezTo>
                      <a:pt x="2704" y="3843"/>
                      <a:pt x="2718" y="3899"/>
                      <a:pt x="2739" y="3954"/>
                    </a:cubicBezTo>
                    <a:cubicBezTo>
                      <a:pt x="2734" y="3959"/>
                      <a:pt x="2723" y="3964"/>
                      <a:pt x="2718" y="3970"/>
                    </a:cubicBezTo>
                    <a:cubicBezTo>
                      <a:pt x="2294" y="4362"/>
                      <a:pt x="1648" y="4725"/>
                      <a:pt x="1088" y="4725"/>
                    </a:cubicBezTo>
                    <a:cubicBezTo>
                      <a:pt x="1027" y="4725"/>
                      <a:pt x="968" y="4721"/>
                      <a:pt x="910" y="4712"/>
                    </a:cubicBezTo>
                    <a:cubicBezTo>
                      <a:pt x="657" y="4677"/>
                      <a:pt x="419" y="4495"/>
                      <a:pt x="304" y="4253"/>
                    </a:cubicBezTo>
                    <a:cubicBezTo>
                      <a:pt x="202" y="4041"/>
                      <a:pt x="207" y="3813"/>
                      <a:pt x="323" y="3616"/>
                    </a:cubicBezTo>
                    <a:cubicBezTo>
                      <a:pt x="522" y="3280"/>
                      <a:pt x="1025" y="3206"/>
                      <a:pt x="1536" y="3206"/>
                    </a:cubicBezTo>
                    <a:cubicBezTo>
                      <a:pt x="1754" y="3206"/>
                      <a:pt x="1974" y="3220"/>
                      <a:pt x="2172" y="3232"/>
                    </a:cubicBezTo>
                    <a:cubicBezTo>
                      <a:pt x="2340" y="3243"/>
                      <a:pt x="2491" y="3247"/>
                      <a:pt x="2617" y="3247"/>
                    </a:cubicBezTo>
                    <a:cubicBezTo>
                      <a:pt x="2627" y="3247"/>
                      <a:pt x="2638" y="3247"/>
                      <a:pt x="2643" y="3243"/>
                    </a:cubicBezTo>
                    <a:cubicBezTo>
                      <a:pt x="2658" y="3247"/>
                      <a:pt x="2668" y="3247"/>
                      <a:pt x="2678" y="3247"/>
                    </a:cubicBezTo>
                    <a:lnTo>
                      <a:pt x="2688" y="3247"/>
                    </a:lnTo>
                    <a:cubicBezTo>
                      <a:pt x="2734" y="3247"/>
                      <a:pt x="2774" y="3212"/>
                      <a:pt x="2784" y="3166"/>
                    </a:cubicBezTo>
                    <a:cubicBezTo>
                      <a:pt x="2784" y="3131"/>
                      <a:pt x="2774" y="3106"/>
                      <a:pt x="2748" y="3085"/>
                    </a:cubicBezTo>
                    <a:close/>
                    <a:moveTo>
                      <a:pt x="6420" y="3246"/>
                    </a:moveTo>
                    <a:cubicBezTo>
                      <a:pt x="6550" y="3246"/>
                      <a:pt x="6671" y="3261"/>
                      <a:pt x="6780" y="3297"/>
                    </a:cubicBezTo>
                    <a:cubicBezTo>
                      <a:pt x="7008" y="3369"/>
                      <a:pt x="7174" y="3540"/>
                      <a:pt x="7235" y="3768"/>
                    </a:cubicBezTo>
                    <a:cubicBezTo>
                      <a:pt x="7306" y="4005"/>
                      <a:pt x="7246" y="4262"/>
                      <a:pt x="7078" y="4460"/>
                    </a:cubicBezTo>
                    <a:cubicBezTo>
                      <a:pt x="6860" y="4722"/>
                      <a:pt x="6497" y="4821"/>
                      <a:pt x="6089" y="4821"/>
                    </a:cubicBezTo>
                    <a:cubicBezTo>
                      <a:pt x="5537" y="4821"/>
                      <a:pt x="4900" y="4639"/>
                      <a:pt x="4421" y="4430"/>
                    </a:cubicBezTo>
                    <a:cubicBezTo>
                      <a:pt x="4390" y="4409"/>
                      <a:pt x="4360" y="4384"/>
                      <a:pt x="4330" y="4358"/>
                    </a:cubicBezTo>
                    <a:cubicBezTo>
                      <a:pt x="4341" y="4344"/>
                      <a:pt x="4355" y="4323"/>
                      <a:pt x="4366" y="4308"/>
                    </a:cubicBezTo>
                    <a:cubicBezTo>
                      <a:pt x="4376" y="4288"/>
                      <a:pt x="4390" y="4267"/>
                      <a:pt x="4396" y="4253"/>
                    </a:cubicBezTo>
                    <a:cubicBezTo>
                      <a:pt x="4406" y="4258"/>
                      <a:pt x="4421" y="4262"/>
                      <a:pt x="4436" y="4262"/>
                    </a:cubicBezTo>
                    <a:cubicBezTo>
                      <a:pt x="4461" y="4262"/>
                      <a:pt x="4486" y="4262"/>
                      <a:pt x="4511" y="4262"/>
                    </a:cubicBezTo>
                    <a:cubicBezTo>
                      <a:pt x="4735" y="4262"/>
                      <a:pt x="4966" y="4280"/>
                      <a:pt x="5184" y="4298"/>
                    </a:cubicBezTo>
                    <a:cubicBezTo>
                      <a:pt x="5250" y="4304"/>
                      <a:pt x="5320" y="4308"/>
                      <a:pt x="5381" y="4313"/>
                    </a:cubicBezTo>
                    <a:lnTo>
                      <a:pt x="5391" y="4313"/>
                    </a:lnTo>
                    <a:cubicBezTo>
                      <a:pt x="5421" y="4313"/>
                      <a:pt x="5451" y="4288"/>
                      <a:pt x="5451" y="4253"/>
                    </a:cubicBezTo>
                    <a:cubicBezTo>
                      <a:pt x="5451" y="4218"/>
                      <a:pt x="5427" y="4187"/>
                      <a:pt x="5391" y="4187"/>
                    </a:cubicBezTo>
                    <a:cubicBezTo>
                      <a:pt x="5325" y="4182"/>
                      <a:pt x="5260" y="4176"/>
                      <a:pt x="5194" y="4171"/>
                    </a:cubicBezTo>
                    <a:cubicBezTo>
                      <a:pt x="4976" y="4154"/>
                      <a:pt x="4750" y="4136"/>
                      <a:pt x="4526" y="4136"/>
                    </a:cubicBezTo>
                    <a:cubicBezTo>
                      <a:pt x="4501" y="4136"/>
                      <a:pt x="4476" y="4136"/>
                      <a:pt x="4451" y="4136"/>
                    </a:cubicBezTo>
                    <a:cubicBezTo>
                      <a:pt x="4471" y="4085"/>
                      <a:pt x="4487" y="4031"/>
                      <a:pt x="4497" y="3980"/>
                    </a:cubicBezTo>
                    <a:cubicBezTo>
                      <a:pt x="4805" y="3884"/>
                      <a:pt x="5215" y="3828"/>
                      <a:pt x="5572" y="3823"/>
                    </a:cubicBezTo>
                    <a:cubicBezTo>
                      <a:pt x="5609" y="3823"/>
                      <a:pt x="5639" y="3793"/>
                      <a:pt x="5639" y="3758"/>
                    </a:cubicBezTo>
                    <a:cubicBezTo>
                      <a:pt x="5639" y="3725"/>
                      <a:pt x="5614" y="3697"/>
                      <a:pt x="5582" y="3697"/>
                    </a:cubicBezTo>
                    <a:cubicBezTo>
                      <a:pt x="5579" y="3697"/>
                      <a:pt x="5576" y="3697"/>
                      <a:pt x="5572" y="3697"/>
                    </a:cubicBezTo>
                    <a:cubicBezTo>
                      <a:pt x="5215" y="3697"/>
                      <a:pt x="4826" y="3752"/>
                      <a:pt x="4511" y="3843"/>
                    </a:cubicBezTo>
                    <a:lnTo>
                      <a:pt x="4511" y="3788"/>
                    </a:lnTo>
                    <a:cubicBezTo>
                      <a:pt x="4567" y="3768"/>
                      <a:pt x="4618" y="3747"/>
                      <a:pt x="4679" y="3728"/>
                    </a:cubicBezTo>
                    <a:cubicBezTo>
                      <a:pt x="4851" y="3661"/>
                      <a:pt x="5043" y="3591"/>
                      <a:pt x="5245" y="3505"/>
                    </a:cubicBezTo>
                    <a:cubicBezTo>
                      <a:pt x="5632" y="3367"/>
                      <a:pt x="6057" y="3246"/>
                      <a:pt x="6420" y="3246"/>
                    </a:cubicBezTo>
                    <a:close/>
                    <a:moveTo>
                      <a:pt x="2870" y="4218"/>
                    </a:moveTo>
                    <a:cubicBezTo>
                      <a:pt x="2881" y="4237"/>
                      <a:pt x="2900" y="4262"/>
                      <a:pt x="2916" y="4283"/>
                    </a:cubicBezTo>
                    <a:cubicBezTo>
                      <a:pt x="2905" y="4288"/>
                      <a:pt x="2900" y="4293"/>
                      <a:pt x="2895" y="4304"/>
                    </a:cubicBezTo>
                    <a:lnTo>
                      <a:pt x="2850" y="4358"/>
                    </a:lnTo>
                    <a:cubicBezTo>
                      <a:pt x="2678" y="4566"/>
                      <a:pt x="2487" y="4803"/>
                      <a:pt x="2440" y="5076"/>
                    </a:cubicBezTo>
                    <a:cubicBezTo>
                      <a:pt x="2436" y="5111"/>
                      <a:pt x="2456" y="5142"/>
                      <a:pt x="2491" y="5146"/>
                    </a:cubicBezTo>
                    <a:cubicBezTo>
                      <a:pt x="2496" y="5152"/>
                      <a:pt x="2496" y="5152"/>
                      <a:pt x="2501" y="5152"/>
                    </a:cubicBezTo>
                    <a:cubicBezTo>
                      <a:pt x="2531" y="5152"/>
                      <a:pt x="2557" y="5127"/>
                      <a:pt x="2562" y="5097"/>
                    </a:cubicBezTo>
                    <a:cubicBezTo>
                      <a:pt x="2608" y="4854"/>
                      <a:pt x="2790" y="4631"/>
                      <a:pt x="2946" y="4439"/>
                    </a:cubicBezTo>
                    <a:lnTo>
                      <a:pt x="2991" y="4384"/>
                    </a:lnTo>
                    <a:cubicBezTo>
                      <a:pt x="3063" y="4465"/>
                      <a:pt x="3138" y="4535"/>
                      <a:pt x="3224" y="4591"/>
                    </a:cubicBezTo>
                    <a:lnTo>
                      <a:pt x="3229" y="4591"/>
                    </a:lnTo>
                    <a:cubicBezTo>
                      <a:pt x="3158" y="4712"/>
                      <a:pt x="3103" y="4843"/>
                      <a:pt x="3052" y="4971"/>
                    </a:cubicBezTo>
                    <a:cubicBezTo>
                      <a:pt x="3002" y="5097"/>
                      <a:pt x="2951" y="5223"/>
                      <a:pt x="2890" y="5334"/>
                    </a:cubicBezTo>
                    <a:cubicBezTo>
                      <a:pt x="2870" y="5365"/>
                      <a:pt x="2885" y="5405"/>
                      <a:pt x="2916" y="5419"/>
                    </a:cubicBezTo>
                    <a:cubicBezTo>
                      <a:pt x="2925" y="5425"/>
                      <a:pt x="2935" y="5430"/>
                      <a:pt x="2946" y="5430"/>
                    </a:cubicBezTo>
                    <a:cubicBezTo>
                      <a:pt x="2965" y="5430"/>
                      <a:pt x="2986" y="5414"/>
                      <a:pt x="3002" y="5395"/>
                    </a:cubicBezTo>
                    <a:cubicBezTo>
                      <a:pt x="3063" y="5279"/>
                      <a:pt x="3117" y="5146"/>
                      <a:pt x="3168" y="5020"/>
                    </a:cubicBezTo>
                    <a:cubicBezTo>
                      <a:pt x="3224" y="4889"/>
                      <a:pt x="3275" y="4768"/>
                      <a:pt x="3335" y="4656"/>
                    </a:cubicBezTo>
                    <a:cubicBezTo>
                      <a:pt x="3355" y="4667"/>
                      <a:pt x="3370" y="4672"/>
                      <a:pt x="3390" y="4682"/>
                    </a:cubicBezTo>
                    <a:cubicBezTo>
                      <a:pt x="3390" y="4687"/>
                      <a:pt x="3385" y="4692"/>
                      <a:pt x="3385" y="4703"/>
                    </a:cubicBezTo>
                    <a:cubicBezTo>
                      <a:pt x="3380" y="4738"/>
                      <a:pt x="3370" y="4819"/>
                      <a:pt x="3360" y="4929"/>
                    </a:cubicBezTo>
                    <a:cubicBezTo>
                      <a:pt x="3340" y="5055"/>
                      <a:pt x="3324" y="5188"/>
                      <a:pt x="3310" y="5314"/>
                    </a:cubicBezTo>
                    <a:cubicBezTo>
                      <a:pt x="3244" y="5960"/>
                      <a:pt x="3184" y="6521"/>
                      <a:pt x="2445" y="6764"/>
                    </a:cubicBezTo>
                    <a:cubicBezTo>
                      <a:pt x="2342" y="6799"/>
                      <a:pt x="2245" y="6816"/>
                      <a:pt x="2156" y="6816"/>
                    </a:cubicBezTo>
                    <a:cubicBezTo>
                      <a:pt x="2027" y="6816"/>
                      <a:pt x="1914" y="6780"/>
                      <a:pt x="1824" y="6708"/>
                    </a:cubicBezTo>
                    <a:cubicBezTo>
                      <a:pt x="1668" y="6577"/>
                      <a:pt x="1601" y="6344"/>
                      <a:pt x="1643" y="6056"/>
                    </a:cubicBezTo>
                    <a:cubicBezTo>
                      <a:pt x="1718" y="5465"/>
                      <a:pt x="2329" y="4656"/>
                      <a:pt x="2870" y="4218"/>
                    </a:cubicBezTo>
                    <a:close/>
                    <a:moveTo>
                      <a:pt x="4184" y="4526"/>
                    </a:moveTo>
                    <a:cubicBezTo>
                      <a:pt x="4194" y="4535"/>
                      <a:pt x="4199" y="4540"/>
                      <a:pt x="4208" y="4546"/>
                    </a:cubicBezTo>
                    <a:cubicBezTo>
                      <a:pt x="4239" y="4561"/>
                      <a:pt x="4280" y="4576"/>
                      <a:pt x="4320" y="4591"/>
                    </a:cubicBezTo>
                    <a:cubicBezTo>
                      <a:pt x="4875" y="5055"/>
                      <a:pt x="5234" y="5637"/>
                      <a:pt x="5269" y="6167"/>
                    </a:cubicBezTo>
                    <a:cubicBezTo>
                      <a:pt x="5295" y="6486"/>
                      <a:pt x="5204" y="6753"/>
                      <a:pt x="5022" y="6920"/>
                    </a:cubicBezTo>
                    <a:cubicBezTo>
                      <a:pt x="4884" y="7042"/>
                      <a:pt x="4701" y="7107"/>
                      <a:pt x="4484" y="7107"/>
                    </a:cubicBezTo>
                    <a:cubicBezTo>
                      <a:pt x="4414" y="7107"/>
                      <a:pt x="4341" y="7100"/>
                      <a:pt x="4264" y="7086"/>
                    </a:cubicBezTo>
                    <a:cubicBezTo>
                      <a:pt x="3552" y="6965"/>
                      <a:pt x="3471" y="5794"/>
                      <a:pt x="3548" y="4971"/>
                    </a:cubicBezTo>
                    <a:cubicBezTo>
                      <a:pt x="3557" y="4889"/>
                      <a:pt x="3572" y="4813"/>
                      <a:pt x="3588" y="4738"/>
                    </a:cubicBezTo>
                    <a:cubicBezTo>
                      <a:pt x="3623" y="4743"/>
                      <a:pt x="3653" y="4743"/>
                      <a:pt x="3683" y="4743"/>
                    </a:cubicBezTo>
                    <a:cubicBezTo>
                      <a:pt x="3795" y="4743"/>
                      <a:pt x="3905" y="4712"/>
                      <a:pt x="4012" y="4656"/>
                    </a:cubicBezTo>
                    <a:cubicBezTo>
                      <a:pt x="4012" y="4661"/>
                      <a:pt x="4017" y="4661"/>
                      <a:pt x="4017" y="4667"/>
                    </a:cubicBezTo>
                    <a:cubicBezTo>
                      <a:pt x="4178" y="4813"/>
                      <a:pt x="4325" y="5036"/>
                      <a:pt x="4396" y="5248"/>
                    </a:cubicBezTo>
                    <a:cubicBezTo>
                      <a:pt x="4406" y="5274"/>
                      <a:pt x="4431" y="5288"/>
                      <a:pt x="4457" y="5288"/>
                    </a:cubicBezTo>
                    <a:lnTo>
                      <a:pt x="4476" y="5288"/>
                    </a:lnTo>
                    <a:cubicBezTo>
                      <a:pt x="4511" y="5274"/>
                      <a:pt x="4527" y="5237"/>
                      <a:pt x="4518" y="5202"/>
                    </a:cubicBezTo>
                    <a:cubicBezTo>
                      <a:pt x="4441" y="4980"/>
                      <a:pt x="4285" y="4743"/>
                      <a:pt x="4117" y="4586"/>
                    </a:cubicBezTo>
                    <a:cubicBezTo>
                      <a:pt x="4138" y="4570"/>
                      <a:pt x="4163" y="4551"/>
                      <a:pt x="4184" y="4530"/>
                    </a:cubicBezTo>
                    <a:lnTo>
                      <a:pt x="4184" y="4526"/>
                    </a:lnTo>
                    <a:close/>
                    <a:moveTo>
                      <a:pt x="3652" y="1"/>
                    </a:moveTo>
                    <a:cubicBezTo>
                      <a:pt x="3602" y="1"/>
                      <a:pt x="3552" y="7"/>
                      <a:pt x="3501" y="18"/>
                    </a:cubicBezTo>
                    <a:cubicBezTo>
                      <a:pt x="3158" y="95"/>
                      <a:pt x="2870" y="433"/>
                      <a:pt x="2779" y="858"/>
                    </a:cubicBezTo>
                    <a:cubicBezTo>
                      <a:pt x="2718" y="1161"/>
                      <a:pt x="2748" y="1611"/>
                      <a:pt x="2839" y="2045"/>
                    </a:cubicBezTo>
                    <a:cubicBezTo>
                      <a:pt x="2440" y="1529"/>
                      <a:pt x="1925" y="1035"/>
                      <a:pt x="1339" y="1035"/>
                    </a:cubicBezTo>
                    <a:lnTo>
                      <a:pt x="1335" y="1035"/>
                    </a:lnTo>
                    <a:cubicBezTo>
                      <a:pt x="885" y="1039"/>
                      <a:pt x="708" y="1231"/>
                      <a:pt x="642" y="1398"/>
                    </a:cubicBezTo>
                    <a:cubicBezTo>
                      <a:pt x="496" y="1742"/>
                      <a:pt x="717" y="2222"/>
                      <a:pt x="1011" y="2515"/>
                    </a:cubicBezTo>
                    <a:cubicBezTo>
                      <a:pt x="1218" y="2727"/>
                      <a:pt x="1470" y="2893"/>
                      <a:pt x="1769" y="3020"/>
                    </a:cubicBezTo>
                    <a:cubicBezTo>
                      <a:pt x="1697" y="3017"/>
                      <a:pt x="1624" y="3016"/>
                      <a:pt x="1551" y="3016"/>
                    </a:cubicBezTo>
                    <a:cubicBezTo>
                      <a:pt x="984" y="3016"/>
                      <a:pt x="408" y="3099"/>
                      <a:pt x="162" y="3520"/>
                    </a:cubicBezTo>
                    <a:cubicBezTo>
                      <a:pt x="11" y="3773"/>
                      <a:pt x="1" y="4066"/>
                      <a:pt x="132" y="4334"/>
                    </a:cubicBezTo>
                    <a:cubicBezTo>
                      <a:pt x="274" y="4631"/>
                      <a:pt x="566" y="4854"/>
                      <a:pt x="880" y="4899"/>
                    </a:cubicBezTo>
                    <a:cubicBezTo>
                      <a:pt x="950" y="4910"/>
                      <a:pt x="1021" y="4915"/>
                      <a:pt x="1086" y="4915"/>
                    </a:cubicBezTo>
                    <a:cubicBezTo>
                      <a:pt x="1491" y="4915"/>
                      <a:pt x="1905" y="4758"/>
                      <a:pt x="2263" y="4540"/>
                    </a:cubicBezTo>
                    <a:lnTo>
                      <a:pt x="2263" y="4540"/>
                    </a:lnTo>
                    <a:cubicBezTo>
                      <a:pt x="1880" y="4975"/>
                      <a:pt x="1516" y="5536"/>
                      <a:pt x="1450" y="6032"/>
                    </a:cubicBezTo>
                    <a:cubicBezTo>
                      <a:pt x="1405" y="6384"/>
                      <a:pt x="1496" y="6678"/>
                      <a:pt x="1708" y="6850"/>
                    </a:cubicBezTo>
                    <a:cubicBezTo>
                      <a:pt x="1829" y="6955"/>
                      <a:pt x="1986" y="7006"/>
                      <a:pt x="2158" y="7006"/>
                    </a:cubicBezTo>
                    <a:cubicBezTo>
                      <a:pt x="2268" y="7006"/>
                      <a:pt x="2385" y="6986"/>
                      <a:pt x="2506" y="6946"/>
                    </a:cubicBezTo>
                    <a:cubicBezTo>
                      <a:pt x="3032" y="6769"/>
                      <a:pt x="3264" y="6445"/>
                      <a:pt x="3375" y="6067"/>
                    </a:cubicBezTo>
                    <a:cubicBezTo>
                      <a:pt x="3457" y="6632"/>
                      <a:pt x="3678" y="7177"/>
                      <a:pt x="4234" y="7274"/>
                    </a:cubicBezTo>
                    <a:cubicBezTo>
                      <a:pt x="4320" y="7289"/>
                      <a:pt x="4406" y="7299"/>
                      <a:pt x="4487" y="7299"/>
                    </a:cubicBezTo>
                    <a:cubicBezTo>
                      <a:pt x="4749" y="7299"/>
                      <a:pt x="4977" y="7219"/>
                      <a:pt x="5148" y="7062"/>
                    </a:cubicBezTo>
                    <a:cubicBezTo>
                      <a:pt x="5376" y="6855"/>
                      <a:pt x="5488" y="6531"/>
                      <a:pt x="5462" y="6153"/>
                    </a:cubicBezTo>
                    <a:cubicBezTo>
                      <a:pt x="5427" y="5692"/>
                      <a:pt x="5184" y="5202"/>
                      <a:pt x="4784" y="4773"/>
                    </a:cubicBezTo>
                    <a:lnTo>
                      <a:pt x="4784" y="4773"/>
                    </a:lnTo>
                    <a:cubicBezTo>
                      <a:pt x="5184" y="4904"/>
                      <a:pt x="5654" y="5011"/>
                      <a:pt x="6088" y="5011"/>
                    </a:cubicBezTo>
                    <a:cubicBezTo>
                      <a:pt x="6543" y="5011"/>
                      <a:pt x="6957" y="4899"/>
                      <a:pt x="7225" y="4586"/>
                    </a:cubicBezTo>
                    <a:cubicBezTo>
                      <a:pt x="7433" y="4339"/>
                      <a:pt x="7503" y="4010"/>
                      <a:pt x="7417" y="3712"/>
                    </a:cubicBezTo>
                    <a:cubicBezTo>
                      <a:pt x="7337" y="3429"/>
                      <a:pt x="7125" y="3212"/>
                      <a:pt x="6836" y="3115"/>
                    </a:cubicBezTo>
                    <a:cubicBezTo>
                      <a:pt x="6713" y="3076"/>
                      <a:pt x="6576" y="3058"/>
                      <a:pt x="6430" y="3058"/>
                    </a:cubicBezTo>
                    <a:cubicBezTo>
                      <a:pt x="6301" y="3058"/>
                      <a:pt x="6165" y="3072"/>
                      <a:pt x="6027" y="3096"/>
                    </a:cubicBezTo>
                    <a:cubicBezTo>
                      <a:pt x="6407" y="2833"/>
                      <a:pt x="6684" y="2499"/>
                      <a:pt x="6694" y="2054"/>
                    </a:cubicBezTo>
                    <a:cubicBezTo>
                      <a:pt x="6700" y="1762"/>
                      <a:pt x="6579" y="1499"/>
                      <a:pt x="6346" y="1317"/>
                    </a:cubicBezTo>
                    <a:cubicBezTo>
                      <a:pt x="6154" y="1168"/>
                      <a:pt x="5904" y="1087"/>
                      <a:pt x="5656" y="1087"/>
                    </a:cubicBezTo>
                    <a:cubicBezTo>
                      <a:pt x="5558" y="1087"/>
                      <a:pt x="5460" y="1100"/>
                      <a:pt x="5366" y="1126"/>
                    </a:cubicBezTo>
                    <a:cubicBezTo>
                      <a:pt x="4992" y="1221"/>
                      <a:pt x="4693" y="1520"/>
                      <a:pt x="4476" y="1863"/>
                    </a:cubicBezTo>
                    <a:lnTo>
                      <a:pt x="4471" y="1863"/>
                    </a:lnTo>
                    <a:cubicBezTo>
                      <a:pt x="4562" y="1307"/>
                      <a:pt x="4553" y="721"/>
                      <a:pt x="4259" y="342"/>
                    </a:cubicBezTo>
                    <a:cubicBezTo>
                      <a:pt x="4086" y="119"/>
                      <a:pt x="3875" y="1"/>
                      <a:pt x="365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27"/>
              <p:cNvSpPr/>
              <p:nvPr/>
            </p:nvSpPr>
            <p:spPr>
              <a:xfrm>
                <a:off x="6938175" y="1060325"/>
                <a:ext cx="40200" cy="43625"/>
              </a:xfrm>
              <a:custGeom>
                <a:avLst/>
                <a:gdLst/>
                <a:ahLst/>
                <a:cxnLst/>
                <a:rect l="l" t="t" r="r" b="b"/>
                <a:pathLst>
                  <a:path w="1608" h="1745" extrusionOk="0">
                    <a:moveTo>
                      <a:pt x="910" y="406"/>
                    </a:moveTo>
                    <a:cubicBezTo>
                      <a:pt x="945" y="406"/>
                      <a:pt x="976" y="436"/>
                      <a:pt x="976" y="466"/>
                    </a:cubicBezTo>
                    <a:cubicBezTo>
                      <a:pt x="976" y="502"/>
                      <a:pt x="945" y="532"/>
                      <a:pt x="910" y="532"/>
                    </a:cubicBezTo>
                    <a:lnTo>
                      <a:pt x="865" y="532"/>
                    </a:lnTo>
                    <a:cubicBezTo>
                      <a:pt x="830" y="532"/>
                      <a:pt x="800" y="502"/>
                      <a:pt x="800" y="466"/>
                    </a:cubicBezTo>
                    <a:cubicBezTo>
                      <a:pt x="800" y="436"/>
                      <a:pt x="830" y="406"/>
                      <a:pt x="865" y="406"/>
                    </a:cubicBezTo>
                    <a:close/>
                    <a:moveTo>
                      <a:pt x="471" y="613"/>
                    </a:moveTo>
                    <a:cubicBezTo>
                      <a:pt x="502" y="613"/>
                      <a:pt x="532" y="643"/>
                      <a:pt x="532" y="679"/>
                    </a:cubicBezTo>
                    <a:cubicBezTo>
                      <a:pt x="532" y="714"/>
                      <a:pt x="502" y="739"/>
                      <a:pt x="471" y="739"/>
                    </a:cubicBezTo>
                    <a:lnTo>
                      <a:pt x="446" y="739"/>
                    </a:lnTo>
                    <a:cubicBezTo>
                      <a:pt x="411" y="739"/>
                      <a:pt x="380" y="714"/>
                      <a:pt x="380" y="679"/>
                    </a:cubicBezTo>
                    <a:cubicBezTo>
                      <a:pt x="380" y="643"/>
                      <a:pt x="411" y="613"/>
                      <a:pt x="446" y="613"/>
                    </a:cubicBezTo>
                    <a:close/>
                    <a:moveTo>
                      <a:pt x="1120" y="799"/>
                    </a:moveTo>
                    <a:cubicBezTo>
                      <a:pt x="1152" y="799"/>
                      <a:pt x="1172" y="814"/>
                      <a:pt x="1183" y="825"/>
                    </a:cubicBezTo>
                    <a:cubicBezTo>
                      <a:pt x="1199" y="840"/>
                      <a:pt x="1218" y="870"/>
                      <a:pt x="1204" y="926"/>
                    </a:cubicBezTo>
                    <a:cubicBezTo>
                      <a:pt x="1199" y="951"/>
                      <a:pt x="1173" y="971"/>
                      <a:pt x="1143" y="971"/>
                    </a:cubicBezTo>
                    <a:lnTo>
                      <a:pt x="1133" y="971"/>
                    </a:lnTo>
                    <a:cubicBezTo>
                      <a:pt x="1108" y="966"/>
                      <a:pt x="1087" y="947"/>
                      <a:pt x="1082" y="926"/>
                    </a:cubicBezTo>
                    <a:cubicBezTo>
                      <a:pt x="1062" y="916"/>
                      <a:pt x="1042" y="901"/>
                      <a:pt x="1036" y="875"/>
                    </a:cubicBezTo>
                    <a:cubicBezTo>
                      <a:pt x="1031" y="845"/>
                      <a:pt x="1052" y="810"/>
                      <a:pt x="1082" y="805"/>
                    </a:cubicBezTo>
                    <a:cubicBezTo>
                      <a:pt x="1096" y="801"/>
                      <a:pt x="1109" y="799"/>
                      <a:pt x="1120" y="799"/>
                    </a:cubicBezTo>
                    <a:close/>
                    <a:moveTo>
                      <a:pt x="657" y="988"/>
                    </a:moveTo>
                    <a:cubicBezTo>
                      <a:pt x="673" y="988"/>
                      <a:pt x="688" y="995"/>
                      <a:pt x="698" y="1007"/>
                    </a:cubicBezTo>
                    <a:cubicBezTo>
                      <a:pt x="733" y="1042"/>
                      <a:pt x="763" y="1092"/>
                      <a:pt x="784" y="1143"/>
                    </a:cubicBezTo>
                    <a:cubicBezTo>
                      <a:pt x="794" y="1178"/>
                      <a:pt x="779" y="1213"/>
                      <a:pt x="749" y="1224"/>
                    </a:cubicBezTo>
                    <a:cubicBezTo>
                      <a:pt x="739" y="1229"/>
                      <a:pt x="733" y="1229"/>
                      <a:pt x="723" y="1229"/>
                    </a:cubicBezTo>
                    <a:cubicBezTo>
                      <a:pt x="698" y="1229"/>
                      <a:pt x="673" y="1213"/>
                      <a:pt x="668" y="1189"/>
                    </a:cubicBezTo>
                    <a:cubicBezTo>
                      <a:pt x="653" y="1153"/>
                      <a:pt x="633" y="1118"/>
                      <a:pt x="607" y="1092"/>
                    </a:cubicBezTo>
                    <a:cubicBezTo>
                      <a:pt x="588" y="1068"/>
                      <a:pt x="588" y="1027"/>
                      <a:pt x="612" y="1007"/>
                    </a:cubicBezTo>
                    <a:cubicBezTo>
                      <a:pt x="625" y="995"/>
                      <a:pt x="641" y="988"/>
                      <a:pt x="657" y="988"/>
                    </a:cubicBezTo>
                    <a:close/>
                    <a:moveTo>
                      <a:pt x="1079" y="1227"/>
                    </a:moveTo>
                    <a:cubicBezTo>
                      <a:pt x="1099" y="1227"/>
                      <a:pt x="1125" y="1235"/>
                      <a:pt x="1148" y="1269"/>
                    </a:cubicBezTo>
                    <a:cubicBezTo>
                      <a:pt x="1168" y="1299"/>
                      <a:pt x="1164" y="1341"/>
                      <a:pt x="1133" y="1360"/>
                    </a:cubicBezTo>
                    <a:cubicBezTo>
                      <a:pt x="1122" y="1365"/>
                      <a:pt x="1108" y="1371"/>
                      <a:pt x="1097" y="1371"/>
                    </a:cubicBezTo>
                    <a:cubicBezTo>
                      <a:pt x="1092" y="1371"/>
                      <a:pt x="1087" y="1371"/>
                      <a:pt x="1082" y="1365"/>
                    </a:cubicBezTo>
                    <a:cubicBezTo>
                      <a:pt x="1078" y="1371"/>
                      <a:pt x="1073" y="1371"/>
                      <a:pt x="1067" y="1371"/>
                    </a:cubicBezTo>
                    <a:cubicBezTo>
                      <a:pt x="1036" y="1365"/>
                      <a:pt x="1006" y="1335"/>
                      <a:pt x="1012" y="1304"/>
                    </a:cubicBezTo>
                    <a:cubicBezTo>
                      <a:pt x="1017" y="1250"/>
                      <a:pt x="1047" y="1234"/>
                      <a:pt x="1062" y="1229"/>
                    </a:cubicBezTo>
                    <a:cubicBezTo>
                      <a:pt x="1067" y="1228"/>
                      <a:pt x="1073" y="1227"/>
                      <a:pt x="1079" y="1227"/>
                    </a:cubicBezTo>
                    <a:close/>
                    <a:moveTo>
                      <a:pt x="931" y="1"/>
                    </a:moveTo>
                    <a:cubicBezTo>
                      <a:pt x="921" y="12"/>
                      <a:pt x="905" y="17"/>
                      <a:pt x="891" y="21"/>
                    </a:cubicBezTo>
                    <a:cubicBezTo>
                      <a:pt x="845" y="21"/>
                      <a:pt x="800" y="26"/>
                      <a:pt x="759" y="31"/>
                    </a:cubicBezTo>
                    <a:cubicBezTo>
                      <a:pt x="698" y="52"/>
                      <a:pt x="642" y="87"/>
                      <a:pt x="577" y="133"/>
                    </a:cubicBezTo>
                    <a:cubicBezTo>
                      <a:pt x="572" y="148"/>
                      <a:pt x="562" y="163"/>
                      <a:pt x="542" y="178"/>
                    </a:cubicBezTo>
                    <a:cubicBezTo>
                      <a:pt x="532" y="183"/>
                      <a:pt x="521" y="189"/>
                      <a:pt x="511" y="189"/>
                    </a:cubicBezTo>
                    <a:cubicBezTo>
                      <a:pt x="502" y="194"/>
                      <a:pt x="497" y="198"/>
                      <a:pt x="486" y="208"/>
                    </a:cubicBezTo>
                    <a:lnTo>
                      <a:pt x="430" y="243"/>
                    </a:lnTo>
                    <a:cubicBezTo>
                      <a:pt x="419" y="249"/>
                      <a:pt x="407" y="252"/>
                      <a:pt x="396" y="252"/>
                    </a:cubicBezTo>
                    <a:cubicBezTo>
                      <a:pt x="376" y="252"/>
                      <a:pt x="357" y="243"/>
                      <a:pt x="345" y="224"/>
                    </a:cubicBezTo>
                    <a:cubicBezTo>
                      <a:pt x="334" y="208"/>
                      <a:pt x="334" y="189"/>
                      <a:pt x="339" y="173"/>
                    </a:cubicBezTo>
                    <a:lnTo>
                      <a:pt x="339" y="173"/>
                    </a:lnTo>
                    <a:cubicBezTo>
                      <a:pt x="163" y="274"/>
                      <a:pt x="57" y="425"/>
                      <a:pt x="26" y="623"/>
                    </a:cubicBezTo>
                    <a:cubicBezTo>
                      <a:pt x="1" y="795"/>
                      <a:pt x="42" y="987"/>
                      <a:pt x="127" y="1159"/>
                    </a:cubicBezTo>
                    <a:cubicBezTo>
                      <a:pt x="127" y="1164"/>
                      <a:pt x="133" y="1164"/>
                      <a:pt x="133" y="1164"/>
                    </a:cubicBezTo>
                    <a:cubicBezTo>
                      <a:pt x="138" y="1169"/>
                      <a:pt x="143" y="1173"/>
                      <a:pt x="147" y="1178"/>
                    </a:cubicBezTo>
                    <a:cubicBezTo>
                      <a:pt x="157" y="1194"/>
                      <a:pt x="163" y="1213"/>
                      <a:pt x="168" y="1229"/>
                    </a:cubicBezTo>
                    <a:cubicBezTo>
                      <a:pt x="289" y="1446"/>
                      <a:pt x="476" y="1623"/>
                      <a:pt x="688" y="1704"/>
                    </a:cubicBezTo>
                    <a:cubicBezTo>
                      <a:pt x="760" y="1731"/>
                      <a:pt x="831" y="1744"/>
                      <a:pt x="901" y="1744"/>
                    </a:cubicBezTo>
                    <a:cubicBezTo>
                      <a:pt x="1119" y="1744"/>
                      <a:pt x="1320" y="1614"/>
                      <a:pt x="1481" y="1365"/>
                    </a:cubicBezTo>
                    <a:cubicBezTo>
                      <a:pt x="1563" y="1244"/>
                      <a:pt x="1598" y="1103"/>
                      <a:pt x="1607" y="961"/>
                    </a:cubicBezTo>
                    <a:cubicBezTo>
                      <a:pt x="1607" y="896"/>
                      <a:pt x="1607" y="830"/>
                      <a:pt x="1598" y="770"/>
                    </a:cubicBezTo>
                    <a:cubicBezTo>
                      <a:pt x="1567" y="532"/>
                      <a:pt x="1456" y="304"/>
                      <a:pt x="1304" y="163"/>
                    </a:cubicBezTo>
                    <a:cubicBezTo>
                      <a:pt x="1296" y="165"/>
                      <a:pt x="1288" y="166"/>
                      <a:pt x="1280" y="166"/>
                    </a:cubicBezTo>
                    <a:cubicBezTo>
                      <a:pt x="1268" y="166"/>
                      <a:pt x="1256" y="164"/>
                      <a:pt x="1244" y="158"/>
                    </a:cubicBezTo>
                    <a:cubicBezTo>
                      <a:pt x="1213" y="143"/>
                      <a:pt x="1194" y="112"/>
                      <a:pt x="1188" y="77"/>
                    </a:cubicBezTo>
                    <a:cubicBezTo>
                      <a:pt x="1122" y="37"/>
                      <a:pt x="1031" y="1"/>
                      <a:pt x="93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27"/>
              <p:cNvSpPr/>
              <p:nvPr/>
            </p:nvSpPr>
            <p:spPr>
              <a:xfrm>
                <a:off x="6908750" y="1093950"/>
                <a:ext cx="44725" cy="65000"/>
              </a:xfrm>
              <a:custGeom>
                <a:avLst/>
                <a:gdLst/>
                <a:ahLst/>
                <a:cxnLst/>
                <a:rect l="l" t="t" r="r" b="b"/>
                <a:pathLst>
                  <a:path w="1789" h="2600" extrusionOk="0">
                    <a:moveTo>
                      <a:pt x="717" y="1248"/>
                    </a:moveTo>
                    <a:cubicBezTo>
                      <a:pt x="728" y="1248"/>
                      <a:pt x="739" y="1251"/>
                      <a:pt x="749" y="1258"/>
                    </a:cubicBezTo>
                    <a:cubicBezTo>
                      <a:pt x="779" y="1279"/>
                      <a:pt x="784" y="1319"/>
                      <a:pt x="764" y="1349"/>
                    </a:cubicBezTo>
                    <a:cubicBezTo>
                      <a:pt x="728" y="1405"/>
                      <a:pt x="698" y="1465"/>
                      <a:pt x="683" y="1536"/>
                    </a:cubicBezTo>
                    <a:cubicBezTo>
                      <a:pt x="678" y="1566"/>
                      <a:pt x="648" y="1582"/>
                      <a:pt x="622" y="1582"/>
                    </a:cubicBezTo>
                    <a:lnTo>
                      <a:pt x="607" y="1582"/>
                    </a:lnTo>
                    <a:cubicBezTo>
                      <a:pt x="571" y="1572"/>
                      <a:pt x="552" y="1542"/>
                      <a:pt x="562" y="1505"/>
                    </a:cubicBezTo>
                    <a:cubicBezTo>
                      <a:pt x="582" y="1420"/>
                      <a:pt x="618" y="1344"/>
                      <a:pt x="662" y="1274"/>
                    </a:cubicBezTo>
                    <a:cubicBezTo>
                      <a:pt x="676" y="1258"/>
                      <a:pt x="697" y="1248"/>
                      <a:pt x="717" y="1248"/>
                    </a:cubicBezTo>
                    <a:close/>
                    <a:moveTo>
                      <a:pt x="1132" y="1550"/>
                    </a:moveTo>
                    <a:cubicBezTo>
                      <a:pt x="1151" y="1550"/>
                      <a:pt x="1171" y="1559"/>
                      <a:pt x="1183" y="1577"/>
                    </a:cubicBezTo>
                    <a:cubicBezTo>
                      <a:pt x="1203" y="1607"/>
                      <a:pt x="1198" y="1647"/>
                      <a:pt x="1168" y="1668"/>
                    </a:cubicBezTo>
                    <a:cubicBezTo>
                      <a:pt x="1138" y="1687"/>
                      <a:pt x="1112" y="1713"/>
                      <a:pt x="1092" y="1743"/>
                    </a:cubicBezTo>
                    <a:cubicBezTo>
                      <a:pt x="1082" y="1759"/>
                      <a:pt x="1061" y="1768"/>
                      <a:pt x="1042" y="1768"/>
                    </a:cubicBezTo>
                    <a:cubicBezTo>
                      <a:pt x="1026" y="1768"/>
                      <a:pt x="1016" y="1764"/>
                      <a:pt x="1007" y="1759"/>
                    </a:cubicBezTo>
                    <a:cubicBezTo>
                      <a:pt x="976" y="1738"/>
                      <a:pt x="970" y="1698"/>
                      <a:pt x="991" y="1668"/>
                    </a:cubicBezTo>
                    <a:cubicBezTo>
                      <a:pt x="1021" y="1627"/>
                      <a:pt x="1057" y="1591"/>
                      <a:pt x="1098" y="1561"/>
                    </a:cubicBezTo>
                    <a:cubicBezTo>
                      <a:pt x="1107" y="1553"/>
                      <a:pt x="1120" y="1550"/>
                      <a:pt x="1132" y="1550"/>
                    </a:cubicBezTo>
                    <a:close/>
                    <a:moveTo>
                      <a:pt x="1269" y="1"/>
                    </a:moveTo>
                    <a:cubicBezTo>
                      <a:pt x="728" y="439"/>
                      <a:pt x="117" y="1248"/>
                      <a:pt x="42" y="1839"/>
                    </a:cubicBezTo>
                    <a:cubicBezTo>
                      <a:pt x="0" y="2127"/>
                      <a:pt x="67" y="2360"/>
                      <a:pt x="223" y="2491"/>
                    </a:cubicBezTo>
                    <a:cubicBezTo>
                      <a:pt x="313" y="2563"/>
                      <a:pt x="426" y="2599"/>
                      <a:pt x="555" y="2599"/>
                    </a:cubicBezTo>
                    <a:cubicBezTo>
                      <a:pt x="644" y="2599"/>
                      <a:pt x="741" y="2582"/>
                      <a:pt x="844" y="2547"/>
                    </a:cubicBezTo>
                    <a:cubicBezTo>
                      <a:pt x="1583" y="2304"/>
                      <a:pt x="1643" y="1743"/>
                      <a:pt x="1709" y="1097"/>
                    </a:cubicBezTo>
                    <a:cubicBezTo>
                      <a:pt x="1723" y="971"/>
                      <a:pt x="1739" y="838"/>
                      <a:pt x="1759" y="712"/>
                    </a:cubicBezTo>
                    <a:cubicBezTo>
                      <a:pt x="1769" y="602"/>
                      <a:pt x="1779" y="521"/>
                      <a:pt x="1784" y="486"/>
                    </a:cubicBezTo>
                    <a:cubicBezTo>
                      <a:pt x="1784" y="475"/>
                      <a:pt x="1789" y="470"/>
                      <a:pt x="1789" y="465"/>
                    </a:cubicBezTo>
                    <a:cubicBezTo>
                      <a:pt x="1769" y="455"/>
                      <a:pt x="1754" y="450"/>
                      <a:pt x="1734" y="439"/>
                    </a:cubicBezTo>
                    <a:cubicBezTo>
                      <a:pt x="1674" y="551"/>
                      <a:pt x="1623" y="672"/>
                      <a:pt x="1567" y="803"/>
                    </a:cubicBezTo>
                    <a:cubicBezTo>
                      <a:pt x="1516" y="929"/>
                      <a:pt x="1462" y="1062"/>
                      <a:pt x="1401" y="1178"/>
                    </a:cubicBezTo>
                    <a:cubicBezTo>
                      <a:pt x="1385" y="1197"/>
                      <a:pt x="1364" y="1213"/>
                      <a:pt x="1345" y="1213"/>
                    </a:cubicBezTo>
                    <a:cubicBezTo>
                      <a:pt x="1334" y="1213"/>
                      <a:pt x="1324" y="1208"/>
                      <a:pt x="1315" y="1202"/>
                    </a:cubicBezTo>
                    <a:cubicBezTo>
                      <a:pt x="1284" y="1188"/>
                      <a:pt x="1269" y="1148"/>
                      <a:pt x="1289" y="1117"/>
                    </a:cubicBezTo>
                    <a:cubicBezTo>
                      <a:pt x="1350" y="1006"/>
                      <a:pt x="1401" y="880"/>
                      <a:pt x="1451" y="754"/>
                    </a:cubicBezTo>
                    <a:cubicBezTo>
                      <a:pt x="1502" y="626"/>
                      <a:pt x="1557" y="495"/>
                      <a:pt x="1628" y="374"/>
                    </a:cubicBezTo>
                    <a:lnTo>
                      <a:pt x="1623" y="374"/>
                    </a:lnTo>
                    <a:cubicBezTo>
                      <a:pt x="1537" y="318"/>
                      <a:pt x="1462" y="248"/>
                      <a:pt x="1390" y="167"/>
                    </a:cubicBezTo>
                    <a:lnTo>
                      <a:pt x="1345" y="222"/>
                    </a:lnTo>
                    <a:cubicBezTo>
                      <a:pt x="1189" y="414"/>
                      <a:pt x="1007" y="637"/>
                      <a:pt x="961" y="880"/>
                    </a:cubicBezTo>
                    <a:cubicBezTo>
                      <a:pt x="956" y="910"/>
                      <a:pt x="930" y="935"/>
                      <a:pt x="900" y="935"/>
                    </a:cubicBezTo>
                    <a:cubicBezTo>
                      <a:pt x="895" y="935"/>
                      <a:pt x="895" y="935"/>
                      <a:pt x="890" y="929"/>
                    </a:cubicBezTo>
                    <a:cubicBezTo>
                      <a:pt x="855" y="925"/>
                      <a:pt x="835" y="894"/>
                      <a:pt x="839" y="859"/>
                    </a:cubicBezTo>
                    <a:cubicBezTo>
                      <a:pt x="886" y="586"/>
                      <a:pt x="1077" y="349"/>
                      <a:pt x="1249" y="141"/>
                    </a:cubicBezTo>
                    <a:lnTo>
                      <a:pt x="1294" y="87"/>
                    </a:lnTo>
                    <a:cubicBezTo>
                      <a:pt x="1299" y="76"/>
                      <a:pt x="1304" y="71"/>
                      <a:pt x="1315" y="66"/>
                    </a:cubicBezTo>
                    <a:cubicBezTo>
                      <a:pt x="1299" y="45"/>
                      <a:pt x="1280" y="20"/>
                      <a:pt x="126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27"/>
              <p:cNvSpPr/>
              <p:nvPr/>
            </p:nvSpPr>
            <p:spPr>
              <a:xfrm>
                <a:off x="6873775" y="1065650"/>
                <a:ext cx="65575" cy="41025"/>
              </a:xfrm>
              <a:custGeom>
                <a:avLst/>
                <a:gdLst/>
                <a:ahLst/>
                <a:cxnLst/>
                <a:rect l="l" t="t" r="r" b="b"/>
                <a:pathLst>
                  <a:path w="2623" h="1641" extrusionOk="0">
                    <a:moveTo>
                      <a:pt x="1273" y="496"/>
                    </a:moveTo>
                    <a:cubicBezTo>
                      <a:pt x="1308" y="496"/>
                      <a:pt x="1339" y="521"/>
                      <a:pt x="1339" y="557"/>
                    </a:cubicBezTo>
                    <a:cubicBezTo>
                      <a:pt x="1339" y="592"/>
                      <a:pt x="1308" y="622"/>
                      <a:pt x="1273" y="622"/>
                    </a:cubicBezTo>
                    <a:lnTo>
                      <a:pt x="1087" y="622"/>
                    </a:lnTo>
                    <a:cubicBezTo>
                      <a:pt x="1056" y="622"/>
                      <a:pt x="1026" y="592"/>
                      <a:pt x="1026" y="557"/>
                    </a:cubicBezTo>
                    <a:cubicBezTo>
                      <a:pt x="1026" y="521"/>
                      <a:pt x="1056" y="496"/>
                      <a:pt x="1087" y="496"/>
                    </a:cubicBezTo>
                    <a:close/>
                    <a:moveTo>
                      <a:pt x="1385" y="1006"/>
                    </a:moveTo>
                    <a:cubicBezTo>
                      <a:pt x="1420" y="1006"/>
                      <a:pt x="1450" y="1031"/>
                      <a:pt x="1455" y="1061"/>
                    </a:cubicBezTo>
                    <a:cubicBezTo>
                      <a:pt x="1460" y="1097"/>
                      <a:pt x="1436" y="1128"/>
                      <a:pt x="1399" y="1133"/>
                    </a:cubicBezTo>
                    <a:cubicBezTo>
                      <a:pt x="1324" y="1142"/>
                      <a:pt x="1254" y="1163"/>
                      <a:pt x="1187" y="1198"/>
                    </a:cubicBezTo>
                    <a:cubicBezTo>
                      <a:pt x="1177" y="1203"/>
                      <a:pt x="1173" y="1203"/>
                      <a:pt x="1157" y="1203"/>
                    </a:cubicBezTo>
                    <a:cubicBezTo>
                      <a:pt x="1137" y="1203"/>
                      <a:pt x="1117" y="1193"/>
                      <a:pt x="1102" y="1168"/>
                    </a:cubicBezTo>
                    <a:cubicBezTo>
                      <a:pt x="1087" y="1137"/>
                      <a:pt x="1096" y="1102"/>
                      <a:pt x="1127" y="1086"/>
                    </a:cubicBezTo>
                    <a:cubicBezTo>
                      <a:pt x="1208" y="1042"/>
                      <a:pt x="1294" y="1016"/>
                      <a:pt x="1385" y="1006"/>
                    </a:cubicBezTo>
                    <a:close/>
                    <a:moveTo>
                      <a:pt x="2546" y="0"/>
                    </a:moveTo>
                    <a:lnTo>
                      <a:pt x="2546" y="0"/>
                    </a:lnTo>
                    <a:cubicBezTo>
                      <a:pt x="2572" y="21"/>
                      <a:pt x="2582" y="46"/>
                      <a:pt x="2582" y="81"/>
                    </a:cubicBezTo>
                    <a:cubicBezTo>
                      <a:pt x="2572" y="127"/>
                      <a:pt x="2532" y="162"/>
                      <a:pt x="2486" y="162"/>
                    </a:cubicBezTo>
                    <a:lnTo>
                      <a:pt x="2476" y="162"/>
                    </a:lnTo>
                    <a:cubicBezTo>
                      <a:pt x="2466" y="162"/>
                      <a:pt x="2456" y="162"/>
                      <a:pt x="2441" y="158"/>
                    </a:cubicBezTo>
                    <a:cubicBezTo>
                      <a:pt x="2436" y="162"/>
                      <a:pt x="2425" y="162"/>
                      <a:pt x="2415" y="162"/>
                    </a:cubicBezTo>
                    <a:cubicBezTo>
                      <a:pt x="2289" y="162"/>
                      <a:pt x="2138" y="158"/>
                      <a:pt x="1970" y="147"/>
                    </a:cubicBezTo>
                    <a:cubicBezTo>
                      <a:pt x="1772" y="135"/>
                      <a:pt x="1552" y="121"/>
                      <a:pt x="1334" y="121"/>
                    </a:cubicBezTo>
                    <a:cubicBezTo>
                      <a:pt x="823" y="121"/>
                      <a:pt x="320" y="195"/>
                      <a:pt x="121" y="531"/>
                    </a:cubicBezTo>
                    <a:cubicBezTo>
                      <a:pt x="5" y="728"/>
                      <a:pt x="0" y="956"/>
                      <a:pt x="102" y="1168"/>
                    </a:cubicBezTo>
                    <a:cubicBezTo>
                      <a:pt x="217" y="1410"/>
                      <a:pt x="455" y="1592"/>
                      <a:pt x="708" y="1627"/>
                    </a:cubicBezTo>
                    <a:cubicBezTo>
                      <a:pt x="766" y="1636"/>
                      <a:pt x="825" y="1640"/>
                      <a:pt x="886" y="1640"/>
                    </a:cubicBezTo>
                    <a:cubicBezTo>
                      <a:pt x="1446" y="1640"/>
                      <a:pt x="2092" y="1277"/>
                      <a:pt x="2516" y="885"/>
                    </a:cubicBezTo>
                    <a:cubicBezTo>
                      <a:pt x="2521" y="879"/>
                      <a:pt x="2532" y="874"/>
                      <a:pt x="2537" y="869"/>
                    </a:cubicBezTo>
                    <a:cubicBezTo>
                      <a:pt x="2516" y="814"/>
                      <a:pt x="2502" y="758"/>
                      <a:pt x="2491" y="708"/>
                    </a:cubicBezTo>
                    <a:cubicBezTo>
                      <a:pt x="2486" y="708"/>
                      <a:pt x="2481" y="713"/>
                      <a:pt x="2476" y="713"/>
                    </a:cubicBezTo>
                    <a:cubicBezTo>
                      <a:pt x="2218" y="778"/>
                      <a:pt x="1961" y="895"/>
                      <a:pt x="1723" y="1011"/>
                    </a:cubicBezTo>
                    <a:cubicBezTo>
                      <a:pt x="1713" y="1016"/>
                      <a:pt x="1703" y="1016"/>
                      <a:pt x="1693" y="1016"/>
                    </a:cubicBezTo>
                    <a:cubicBezTo>
                      <a:pt x="1672" y="1016"/>
                      <a:pt x="1648" y="1006"/>
                      <a:pt x="1637" y="981"/>
                    </a:cubicBezTo>
                    <a:cubicBezTo>
                      <a:pt x="1622" y="951"/>
                      <a:pt x="1637" y="909"/>
                      <a:pt x="1667" y="895"/>
                    </a:cubicBezTo>
                    <a:cubicBezTo>
                      <a:pt x="1915" y="778"/>
                      <a:pt x="2178" y="657"/>
                      <a:pt x="2446" y="592"/>
                    </a:cubicBezTo>
                    <a:cubicBezTo>
                      <a:pt x="2451" y="589"/>
                      <a:pt x="2456" y="588"/>
                      <a:pt x="2461" y="588"/>
                    </a:cubicBezTo>
                    <a:cubicBezTo>
                      <a:pt x="2466" y="588"/>
                      <a:pt x="2471" y="589"/>
                      <a:pt x="2476" y="592"/>
                    </a:cubicBezTo>
                    <a:cubicBezTo>
                      <a:pt x="2466" y="531"/>
                      <a:pt x="2471" y="470"/>
                      <a:pt x="2476" y="410"/>
                    </a:cubicBezTo>
                    <a:cubicBezTo>
                      <a:pt x="2445" y="407"/>
                      <a:pt x="2413" y="406"/>
                      <a:pt x="2382" y="406"/>
                    </a:cubicBezTo>
                    <a:cubicBezTo>
                      <a:pt x="2248" y="406"/>
                      <a:pt x="2116" y="430"/>
                      <a:pt x="1981" y="455"/>
                    </a:cubicBezTo>
                    <a:cubicBezTo>
                      <a:pt x="1884" y="475"/>
                      <a:pt x="1784" y="496"/>
                      <a:pt x="1678" y="506"/>
                    </a:cubicBezTo>
                    <a:lnTo>
                      <a:pt x="1672" y="506"/>
                    </a:lnTo>
                    <a:cubicBezTo>
                      <a:pt x="1637" y="506"/>
                      <a:pt x="1612" y="480"/>
                      <a:pt x="1607" y="445"/>
                    </a:cubicBezTo>
                    <a:cubicBezTo>
                      <a:pt x="1607" y="415"/>
                      <a:pt x="1632" y="380"/>
                      <a:pt x="1667" y="380"/>
                    </a:cubicBezTo>
                    <a:cubicBezTo>
                      <a:pt x="1763" y="370"/>
                      <a:pt x="1865" y="349"/>
                      <a:pt x="1961" y="333"/>
                    </a:cubicBezTo>
                    <a:cubicBezTo>
                      <a:pt x="2101" y="305"/>
                      <a:pt x="2243" y="279"/>
                      <a:pt x="2395" y="279"/>
                    </a:cubicBezTo>
                    <a:cubicBezTo>
                      <a:pt x="2430" y="279"/>
                      <a:pt x="2466" y="281"/>
                      <a:pt x="2502" y="284"/>
                    </a:cubicBezTo>
                    <a:cubicBezTo>
                      <a:pt x="2521" y="207"/>
                      <a:pt x="2562" y="121"/>
                      <a:pt x="2623" y="41"/>
                    </a:cubicBezTo>
                    <a:cubicBezTo>
                      <a:pt x="2597" y="25"/>
                      <a:pt x="2572" y="11"/>
                      <a:pt x="2546"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27"/>
              <p:cNvSpPr/>
              <p:nvPr/>
            </p:nvSpPr>
            <p:spPr>
              <a:xfrm>
                <a:off x="6886650" y="1019175"/>
                <a:ext cx="60175" cy="46000"/>
              </a:xfrm>
              <a:custGeom>
                <a:avLst/>
                <a:gdLst/>
                <a:ahLst/>
                <a:cxnLst/>
                <a:rect l="l" t="t" r="r" b="b"/>
                <a:pathLst>
                  <a:path w="2407" h="1840" extrusionOk="0">
                    <a:moveTo>
                      <a:pt x="1319" y="678"/>
                    </a:moveTo>
                    <a:cubicBezTo>
                      <a:pt x="1335" y="678"/>
                      <a:pt x="1352" y="685"/>
                      <a:pt x="1365" y="697"/>
                    </a:cubicBezTo>
                    <a:cubicBezTo>
                      <a:pt x="1395" y="728"/>
                      <a:pt x="1430" y="753"/>
                      <a:pt x="1471" y="783"/>
                    </a:cubicBezTo>
                    <a:cubicBezTo>
                      <a:pt x="1502" y="798"/>
                      <a:pt x="1506" y="839"/>
                      <a:pt x="1486" y="870"/>
                    </a:cubicBezTo>
                    <a:cubicBezTo>
                      <a:pt x="1476" y="884"/>
                      <a:pt x="1455" y="895"/>
                      <a:pt x="1436" y="895"/>
                    </a:cubicBezTo>
                    <a:cubicBezTo>
                      <a:pt x="1425" y="895"/>
                      <a:pt x="1411" y="895"/>
                      <a:pt x="1400" y="884"/>
                    </a:cubicBezTo>
                    <a:cubicBezTo>
                      <a:pt x="1355" y="859"/>
                      <a:pt x="1315" y="823"/>
                      <a:pt x="1274" y="788"/>
                    </a:cubicBezTo>
                    <a:cubicBezTo>
                      <a:pt x="1248" y="763"/>
                      <a:pt x="1248" y="723"/>
                      <a:pt x="1274" y="697"/>
                    </a:cubicBezTo>
                    <a:cubicBezTo>
                      <a:pt x="1286" y="685"/>
                      <a:pt x="1303" y="678"/>
                      <a:pt x="1319" y="678"/>
                    </a:cubicBezTo>
                    <a:close/>
                    <a:moveTo>
                      <a:pt x="1017" y="935"/>
                    </a:moveTo>
                    <a:cubicBezTo>
                      <a:pt x="1052" y="935"/>
                      <a:pt x="1082" y="965"/>
                      <a:pt x="1082" y="996"/>
                    </a:cubicBezTo>
                    <a:cubicBezTo>
                      <a:pt x="1077" y="1047"/>
                      <a:pt x="1103" y="1051"/>
                      <a:pt x="1117" y="1051"/>
                    </a:cubicBezTo>
                    <a:cubicBezTo>
                      <a:pt x="1152" y="1056"/>
                      <a:pt x="1178" y="1087"/>
                      <a:pt x="1173" y="1122"/>
                    </a:cubicBezTo>
                    <a:cubicBezTo>
                      <a:pt x="1168" y="1152"/>
                      <a:pt x="1143" y="1178"/>
                      <a:pt x="1107" y="1178"/>
                    </a:cubicBezTo>
                    <a:lnTo>
                      <a:pt x="1103" y="1178"/>
                    </a:lnTo>
                    <a:cubicBezTo>
                      <a:pt x="1012" y="1168"/>
                      <a:pt x="951" y="1096"/>
                      <a:pt x="956" y="996"/>
                    </a:cubicBezTo>
                    <a:cubicBezTo>
                      <a:pt x="956" y="961"/>
                      <a:pt x="981" y="935"/>
                      <a:pt x="1017" y="935"/>
                    </a:cubicBezTo>
                    <a:close/>
                    <a:moveTo>
                      <a:pt x="1577" y="1002"/>
                    </a:moveTo>
                    <a:cubicBezTo>
                      <a:pt x="1593" y="1002"/>
                      <a:pt x="1608" y="1008"/>
                      <a:pt x="1618" y="1021"/>
                    </a:cubicBezTo>
                    <a:cubicBezTo>
                      <a:pt x="1805" y="1203"/>
                      <a:pt x="2031" y="1415"/>
                      <a:pt x="2304" y="1572"/>
                    </a:cubicBezTo>
                    <a:cubicBezTo>
                      <a:pt x="2335" y="1586"/>
                      <a:pt x="2346" y="1627"/>
                      <a:pt x="2330" y="1658"/>
                    </a:cubicBezTo>
                    <a:cubicBezTo>
                      <a:pt x="2315" y="1677"/>
                      <a:pt x="2295" y="1688"/>
                      <a:pt x="2274" y="1688"/>
                    </a:cubicBezTo>
                    <a:cubicBezTo>
                      <a:pt x="2264" y="1688"/>
                      <a:pt x="2255" y="1688"/>
                      <a:pt x="2244" y="1677"/>
                    </a:cubicBezTo>
                    <a:cubicBezTo>
                      <a:pt x="1956" y="1516"/>
                      <a:pt x="1723" y="1299"/>
                      <a:pt x="1532" y="1112"/>
                    </a:cubicBezTo>
                    <a:cubicBezTo>
                      <a:pt x="1506" y="1087"/>
                      <a:pt x="1506" y="1047"/>
                      <a:pt x="1532" y="1021"/>
                    </a:cubicBezTo>
                    <a:cubicBezTo>
                      <a:pt x="1545" y="1008"/>
                      <a:pt x="1561" y="1002"/>
                      <a:pt x="1577" y="1002"/>
                    </a:cubicBezTo>
                    <a:close/>
                    <a:moveTo>
                      <a:pt x="622" y="0"/>
                    </a:moveTo>
                    <a:cubicBezTo>
                      <a:pt x="425" y="0"/>
                      <a:pt x="177" y="40"/>
                      <a:pt x="96" y="243"/>
                    </a:cubicBezTo>
                    <a:cubicBezTo>
                      <a:pt x="0" y="475"/>
                      <a:pt x="142" y="870"/>
                      <a:pt x="425" y="1157"/>
                    </a:cubicBezTo>
                    <a:cubicBezTo>
                      <a:pt x="793" y="1532"/>
                      <a:pt x="1315" y="1758"/>
                      <a:pt x="1982" y="1835"/>
                    </a:cubicBezTo>
                    <a:cubicBezTo>
                      <a:pt x="1987" y="1835"/>
                      <a:pt x="1991" y="1840"/>
                      <a:pt x="2001" y="1840"/>
                    </a:cubicBezTo>
                    <a:cubicBezTo>
                      <a:pt x="1744" y="1698"/>
                      <a:pt x="1506" y="1567"/>
                      <a:pt x="1320" y="1339"/>
                    </a:cubicBezTo>
                    <a:cubicBezTo>
                      <a:pt x="1294" y="1313"/>
                      <a:pt x="1299" y="1273"/>
                      <a:pt x="1325" y="1253"/>
                    </a:cubicBezTo>
                    <a:cubicBezTo>
                      <a:pt x="1336" y="1242"/>
                      <a:pt x="1350" y="1237"/>
                      <a:pt x="1365" y="1237"/>
                    </a:cubicBezTo>
                    <a:cubicBezTo>
                      <a:pt x="1383" y="1237"/>
                      <a:pt x="1401" y="1245"/>
                      <a:pt x="1415" y="1259"/>
                    </a:cubicBezTo>
                    <a:cubicBezTo>
                      <a:pt x="1588" y="1471"/>
                      <a:pt x="1819" y="1597"/>
                      <a:pt x="2062" y="1728"/>
                    </a:cubicBezTo>
                    <a:cubicBezTo>
                      <a:pt x="2108" y="1754"/>
                      <a:pt x="2153" y="1779"/>
                      <a:pt x="2199" y="1804"/>
                    </a:cubicBezTo>
                    <a:cubicBezTo>
                      <a:pt x="2255" y="1758"/>
                      <a:pt x="2320" y="1707"/>
                      <a:pt x="2406" y="1667"/>
                    </a:cubicBezTo>
                    <a:cubicBezTo>
                      <a:pt x="2355" y="1572"/>
                      <a:pt x="2309" y="1465"/>
                      <a:pt x="2269" y="1344"/>
                    </a:cubicBezTo>
                    <a:cubicBezTo>
                      <a:pt x="1865" y="753"/>
                      <a:pt x="1278" y="0"/>
                      <a:pt x="62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27"/>
              <p:cNvSpPr/>
              <p:nvPr/>
            </p:nvSpPr>
            <p:spPr>
              <a:xfrm>
                <a:off x="6940850" y="993250"/>
                <a:ext cx="41075" cy="65975"/>
              </a:xfrm>
              <a:custGeom>
                <a:avLst/>
                <a:gdLst/>
                <a:ahLst/>
                <a:cxnLst/>
                <a:rect l="l" t="t" r="r" b="b"/>
                <a:pathLst>
                  <a:path w="1643" h="2639" extrusionOk="0">
                    <a:moveTo>
                      <a:pt x="990" y="1108"/>
                    </a:moveTo>
                    <a:cubicBezTo>
                      <a:pt x="1026" y="1108"/>
                      <a:pt x="1051" y="1138"/>
                      <a:pt x="1051" y="1174"/>
                    </a:cubicBezTo>
                    <a:lnTo>
                      <a:pt x="1051" y="1310"/>
                    </a:lnTo>
                    <a:cubicBezTo>
                      <a:pt x="1051" y="1350"/>
                      <a:pt x="1026" y="1375"/>
                      <a:pt x="990" y="1375"/>
                    </a:cubicBezTo>
                    <a:cubicBezTo>
                      <a:pt x="955" y="1375"/>
                      <a:pt x="924" y="1350"/>
                      <a:pt x="924" y="1310"/>
                    </a:cubicBezTo>
                    <a:lnTo>
                      <a:pt x="924" y="1174"/>
                    </a:lnTo>
                    <a:cubicBezTo>
                      <a:pt x="924" y="1138"/>
                      <a:pt x="955" y="1108"/>
                      <a:pt x="990" y="1108"/>
                    </a:cubicBezTo>
                    <a:close/>
                    <a:moveTo>
                      <a:pt x="482" y="1062"/>
                    </a:moveTo>
                    <a:cubicBezTo>
                      <a:pt x="515" y="1062"/>
                      <a:pt x="541" y="1091"/>
                      <a:pt x="541" y="1123"/>
                    </a:cubicBezTo>
                    <a:cubicBezTo>
                      <a:pt x="546" y="1205"/>
                      <a:pt x="551" y="1275"/>
                      <a:pt x="566" y="1350"/>
                    </a:cubicBezTo>
                    <a:cubicBezTo>
                      <a:pt x="572" y="1380"/>
                      <a:pt x="546" y="1417"/>
                      <a:pt x="511" y="1422"/>
                    </a:cubicBezTo>
                    <a:lnTo>
                      <a:pt x="500" y="1422"/>
                    </a:lnTo>
                    <a:cubicBezTo>
                      <a:pt x="470" y="1422"/>
                      <a:pt x="444" y="1401"/>
                      <a:pt x="439" y="1371"/>
                    </a:cubicBezTo>
                    <a:cubicBezTo>
                      <a:pt x="425" y="1289"/>
                      <a:pt x="420" y="1214"/>
                      <a:pt x="414" y="1128"/>
                    </a:cubicBezTo>
                    <a:cubicBezTo>
                      <a:pt x="414" y="1093"/>
                      <a:pt x="439" y="1067"/>
                      <a:pt x="475" y="1063"/>
                    </a:cubicBezTo>
                    <a:cubicBezTo>
                      <a:pt x="477" y="1062"/>
                      <a:pt x="480" y="1062"/>
                      <a:pt x="482" y="1062"/>
                    </a:cubicBezTo>
                    <a:close/>
                    <a:moveTo>
                      <a:pt x="759" y="0"/>
                    </a:moveTo>
                    <a:cubicBezTo>
                      <a:pt x="725" y="0"/>
                      <a:pt x="691" y="4"/>
                      <a:pt x="656" y="11"/>
                    </a:cubicBezTo>
                    <a:cubicBezTo>
                      <a:pt x="395" y="72"/>
                      <a:pt x="152" y="361"/>
                      <a:pt x="80" y="709"/>
                    </a:cubicBezTo>
                    <a:cubicBezTo>
                      <a:pt x="0" y="1093"/>
                      <a:pt x="91" y="1780"/>
                      <a:pt x="268" y="2296"/>
                    </a:cubicBezTo>
                    <a:cubicBezTo>
                      <a:pt x="329" y="2381"/>
                      <a:pt x="384" y="2462"/>
                      <a:pt x="435" y="2538"/>
                    </a:cubicBezTo>
                    <a:lnTo>
                      <a:pt x="465" y="2588"/>
                    </a:lnTo>
                    <a:cubicBezTo>
                      <a:pt x="470" y="2599"/>
                      <a:pt x="475" y="2609"/>
                      <a:pt x="481" y="2623"/>
                    </a:cubicBezTo>
                    <a:cubicBezTo>
                      <a:pt x="500" y="2618"/>
                      <a:pt x="521" y="2613"/>
                      <a:pt x="546" y="2609"/>
                    </a:cubicBezTo>
                    <a:cubicBezTo>
                      <a:pt x="541" y="2599"/>
                      <a:pt x="530" y="2588"/>
                      <a:pt x="530" y="2573"/>
                    </a:cubicBezTo>
                    <a:cubicBezTo>
                      <a:pt x="526" y="2497"/>
                      <a:pt x="516" y="2417"/>
                      <a:pt x="511" y="2336"/>
                    </a:cubicBezTo>
                    <a:cubicBezTo>
                      <a:pt x="490" y="2098"/>
                      <a:pt x="470" y="1851"/>
                      <a:pt x="439" y="1623"/>
                    </a:cubicBezTo>
                    <a:cubicBezTo>
                      <a:pt x="435" y="1588"/>
                      <a:pt x="460" y="1557"/>
                      <a:pt x="495" y="1553"/>
                    </a:cubicBezTo>
                    <a:cubicBezTo>
                      <a:pt x="498" y="1552"/>
                      <a:pt x="501" y="1552"/>
                      <a:pt x="504" y="1552"/>
                    </a:cubicBezTo>
                    <a:cubicBezTo>
                      <a:pt x="535" y="1552"/>
                      <a:pt x="561" y="1576"/>
                      <a:pt x="566" y="1608"/>
                    </a:cubicBezTo>
                    <a:cubicBezTo>
                      <a:pt x="596" y="1841"/>
                      <a:pt x="616" y="2084"/>
                      <a:pt x="637" y="2326"/>
                    </a:cubicBezTo>
                    <a:cubicBezTo>
                      <a:pt x="642" y="2406"/>
                      <a:pt x="652" y="2487"/>
                      <a:pt x="656" y="2563"/>
                    </a:cubicBezTo>
                    <a:lnTo>
                      <a:pt x="656" y="2583"/>
                    </a:lnTo>
                    <a:cubicBezTo>
                      <a:pt x="709" y="2568"/>
                      <a:pt x="764" y="2561"/>
                      <a:pt x="818" y="2561"/>
                    </a:cubicBezTo>
                    <a:cubicBezTo>
                      <a:pt x="858" y="2561"/>
                      <a:pt x="897" y="2565"/>
                      <a:pt x="935" y="2573"/>
                    </a:cubicBezTo>
                    <a:cubicBezTo>
                      <a:pt x="929" y="2558"/>
                      <a:pt x="924" y="2548"/>
                      <a:pt x="929" y="2532"/>
                    </a:cubicBezTo>
                    <a:cubicBezTo>
                      <a:pt x="980" y="2275"/>
                      <a:pt x="1001" y="2002"/>
                      <a:pt x="996" y="1639"/>
                    </a:cubicBezTo>
                    <a:cubicBezTo>
                      <a:pt x="996" y="1603"/>
                      <a:pt x="1026" y="1573"/>
                      <a:pt x="1061" y="1573"/>
                    </a:cubicBezTo>
                    <a:cubicBezTo>
                      <a:pt x="1097" y="1573"/>
                      <a:pt x="1122" y="1603"/>
                      <a:pt x="1122" y="1639"/>
                    </a:cubicBezTo>
                    <a:cubicBezTo>
                      <a:pt x="1127" y="2007"/>
                      <a:pt x="1106" y="2296"/>
                      <a:pt x="1051" y="2558"/>
                    </a:cubicBezTo>
                    <a:cubicBezTo>
                      <a:pt x="1051" y="2573"/>
                      <a:pt x="1041" y="2588"/>
                      <a:pt x="1026" y="2599"/>
                    </a:cubicBezTo>
                    <a:cubicBezTo>
                      <a:pt x="1061" y="2609"/>
                      <a:pt x="1092" y="2623"/>
                      <a:pt x="1122" y="2639"/>
                    </a:cubicBezTo>
                    <a:cubicBezTo>
                      <a:pt x="1400" y="1947"/>
                      <a:pt x="1642" y="810"/>
                      <a:pt x="1223" y="270"/>
                    </a:cubicBezTo>
                    <a:cubicBezTo>
                      <a:pt x="1084" y="93"/>
                      <a:pt x="927" y="0"/>
                      <a:pt x="7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27"/>
              <p:cNvSpPr/>
              <p:nvPr/>
            </p:nvSpPr>
            <p:spPr>
              <a:xfrm>
                <a:off x="6973675" y="1020375"/>
                <a:ext cx="57750" cy="57925"/>
              </a:xfrm>
              <a:custGeom>
                <a:avLst/>
                <a:gdLst/>
                <a:ahLst/>
                <a:cxnLst/>
                <a:rect l="l" t="t" r="r" b="b"/>
                <a:pathLst>
                  <a:path w="2310" h="2317" extrusionOk="0">
                    <a:moveTo>
                      <a:pt x="1209" y="631"/>
                    </a:moveTo>
                    <a:cubicBezTo>
                      <a:pt x="1235" y="631"/>
                      <a:pt x="1257" y="643"/>
                      <a:pt x="1269" y="665"/>
                    </a:cubicBezTo>
                    <a:cubicBezTo>
                      <a:pt x="1284" y="695"/>
                      <a:pt x="1274" y="735"/>
                      <a:pt x="1239" y="750"/>
                    </a:cubicBezTo>
                    <a:cubicBezTo>
                      <a:pt x="1183" y="775"/>
                      <a:pt x="1113" y="822"/>
                      <a:pt x="1066" y="857"/>
                    </a:cubicBezTo>
                    <a:cubicBezTo>
                      <a:pt x="1057" y="866"/>
                      <a:pt x="1041" y="871"/>
                      <a:pt x="1026" y="871"/>
                    </a:cubicBezTo>
                    <a:cubicBezTo>
                      <a:pt x="1011" y="871"/>
                      <a:pt x="991" y="862"/>
                      <a:pt x="976" y="847"/>
                    </a:cubicBezTo>
                    <a:cubicBezTo>
                      <a:pt x="956" y="822"/>
                      <a:pt x="961" y="780"/>
                      <a:pt x="986" y="761"/>
                    </a:cubicBezTo>
                    <a:cubicBezTo>
                      <a:pt x="1036" y="720"/>
                      <a:pt x="1117" y="670"/>
                      <a:pt x="1183" y="635"/>
                    </a:cubicBezTo>
                    <a:cubicBezTo>
                      <a:pt x="1192" y="632"/>
                      <a:pt x="1201" y="631"/>
                      <a:pt x="1209" y="631"/>
                    </a:cubicBezTo>
                    <a:close/>
                    <a:moveTo>
                      <a:pt x="1521" y="1231"/>
                    </a:moveTo>
                    <a:cubicBezTo>
                      <a:pt x="1538" y="1231"/>
                      <a:pt x="1555" y="1232"/>
                      <a:pt x="1572" y="1235"/>
                    </a:cubicBezTo>
                    <a:cubicBezTo>
                      <a:pt x="1607" y="1241"/>
                      <a:pt x="1628" y="1271"/>
                      <a:pt x="1623" y="1307"/>
                    </a:cubicBezTo>
                    <a:cubicBezTo>
                      <a:pt x="1617" y="1339"/>
                      <a:pt x="1592" y="1363"/>
                      <a:pt x="1560" y="1363"/>
                    </a:cubicBezTo>
                    <a:cubicBezTo>
                      <a:pt x="1557" y="1363"/>
                      <a:pt x="1554" y="1363"/>
                      <a:pt x="1552" y="1362"/>
                    </a:cubicBezTo>
                    <a:cubicBezTo>
                      <a:pt x="1541" y="1360"/>
                      <a:pt x="1529" y="1359"/>
                      <a:pt x="1518" y="1359"/>
                    </a:cubicBezTo>
                    <a:cubicBezTo>
                      <a:pt x="1479" y="1359"/>
                      <a:pt x="1440" y="1373"/>
                      <a:pt x="1421" y="1393"/>
                    </a:cubicBezTo>
                    <a:cubicBezTo>
                      <a:pt x="1405" y="1402"/>
                      <a:pt x="1390" y="1407"/>
                      <a:pt x="1374" y="1407"/>
                    </a:cubicBezTo>
                    <a:cubicBezTo>
                      <a:pt x="1360" y="1407"/>
                      <a:pt x="1344" y="1402"/>
                      <a:pt x="1330" y="1387"/>
                    </a:cubicBezTo>
                    <a:cubicBezTo>
                      <a:pt x="1304" y="1362"/>
                      <a:pt x="1309" y="1321"/>
                      <a:pt x="1334" y="1296"/>
                    </a:cubicBezTo>
                    <a:cubicBezTo>
                      <a:pt x="1380" y="1255"/>
                      <a:pt x="1448" y="1231"/>
                      <a:pt x="1521" y="1231"/>
                    </a:cubicBezTo>
                    <a:close/>
                    <a:moveTo>
                      <a:pt x="1461" y="1"/>
                    </a:moveTo>
                    <a:cubicBezTo>
                      <a:pt x="1378" y="1"/>
                      <a:pt x="1294" y="12"/>
                      <a:pt x="1213" y="33"/>
                    </a:cubicBezTo>
                    <a:cubicBezTo>
                      <a:pt x="628" y="190"/>
                      <a:pt x="173" y="1003"/>
                      <a:pt x="1" y="1696"/>
                    </a:cubicBezTo>
                    <a:lnTo>
                      <a:pt x="1" y="1701"/>
                    </a:lnTo>
                    <a:cubicBezTo>
                      <a:pt x="41" y="1741"/>
                      <a:pt x="77" y="1787"/>
                      <a:pt x="107" y="1832"/>
                    </a:cubicBezTo>
                    <a:lnTo>
                      <a:pt x="112" y="1827"/>
                    </a:lnTo>
                    <a:cubicBezTo>
                      <a:pt x="259" y="1519"/>
                      <a:pt x="415" y="1230"/>
                      <a:pt x="688" y="1039"/>
                    </a:cubicBezTo>
                    <a:cubicBezTo>
                      <a:pt x="700" y="1030"/>
                      <a:pt x="714" y="1026"/>
                      <a:pt x="726" y="1026"/>
                    </a:cubicBezTo>
                    <a:cubicBezTo>
                      <a:pt x="745" y="1026"/>
                      <a:pt x="762" y="1035"/>
                      <a:pt x="774" y="1053"/>
                    </a:cubicBezTo>
                    <a:cubicBezTo>
                      <a:pt x="794" y="1079"/>
                      <a:pt x="789" y="1120"/>
                      <a:pt x="759" y="1139"/>
                    </a:cubicBezTo>
                    <a:cubicBezTo>
                      <a:pt x="516" y="1316"/>
                      <a:pt x="364" y="1589"/>
                      <a:pt x="223" y="1883"/>
                    </a:cubicBezTo>
                    <a:cubicBezTo>
                      <a:pt x="213" y="1908"/>
                      <a:pt x="187" y="1918"/>
                      <a:pt x="168" y="1918"/>
                    </a:cubicBezTo>
                    <a:lnTo>
                      <a:pt x="162" y="1918"/>
                    </a:lnTo>
                    <a:cubicBezTo>
                      <a:pt x="168" y="1927"/>
                      <a:pt x="173" y="1938"/>
                      <a:pt x="173" y="1948"/>
                    </a:cubicBezTo>
                    <a:cubicBezTo>
                      <a:pt x="425" y="1715"/>
                      <a:pt x="824" y="1508"/>
                      <a:pt x="1047" y="1402"/>
                    </a:cubicBezTo>
                    <a:cubicBezTo>
                      <a:pt x="1055" y="1398"/>
                      <a:pt x="1064" y="1396"/>
                      <a:pt x="1073" y="1396"/>
                    </a:cubicBezTo>
                    <a:cubicBezTo>
                      <a:pt x="1097" y="1396"/>
                      <a:pt x="1121" y="1411"/>
                      <a:pt x="1132" y="1433"/>
                    </a:cubicBezTo>
                    <a:cubicBezTo>
                      <a:pt x="1148" y="1463"/>
                      <a:pt x="1132" y="1503"/>
                      <a:pt x="1102" y="1519"/>
                    </a:cubicBezTo>
                    <a:cubicBezTo>
                      <a:pt x="920" y="1605"/>
                      <a:pt x="476" y="1827"/>
                      <a:pt x="233" y="2064"/>
                    </a:cubicBezTo>
                    <a:lnTo>
                      <a:pt x="233" y="2069"/>
                    </a:lnTo>
                    <a:cubicBezTo>
                      <a:pt x="264" y="2144"/>
                      <a:pt x="283" y="2231"/>
                      <a:pt x="299" y="2317"/>
                    </a:cubicBezTo>
                    <a:lnTo>
                      <a:pt x="441" y="2261"/>
                    </a:lnTo>
                    <a:cubicBezTo>
                      <a:pt x="602" y="2195"/>
                      <a:pt x="789" y="2125"/>
                      <a:pt x="986" y="2054"/>
                    </a:cubicBezTo>
                    <a:cubicBezTo>
                      <a:pt x="1633" y="1781"/>
                      <a:pt x="2295" y="1387"/>
                      <a:pt x="2305" y="775"/>
                    </a:cubicBezTo>
                    <a:cubicBezTo>
                      <a:pt x="2309" y="544"/>
                      <a:pt x="2214" y="337"/>
                      <a:pt x="2027" y="190"/>
                    </a:cubicBezTo>
                    <a:cubicBezTo>
                      <a:pt x="1872" y="67"/>
                      <a:pt x="1668" y="1"/>
                      <a:pt x="14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27"/>
              <p:cNvSpPr/>
              <p:nvPr/>
            </p:nvSpPr>
            <p:spPr>
              <a:xfrm>
                <a:off x="6976950" y="1069650"/>
                <a:ext cx="74450" cy="39425"/>
              </a:xfrm>
              <a:custGeom>
                <a:avLst/>
                <a:gdLst/>
                <a:ahLst/>
                <a:cxnLst/>
                <a:rect l="l" t="t" r="r" b="b"/>
                <a:pathLst>
                  <a:path w="2978" h="1577" extrusionOk="0">
                    <a:moveTo>
                      <a:pt x="1921" y="427"/>
                    </a:moveTo>
                    <a:cubicBezTo>
                      <a:pt x="1956" y="427"/>
                      <a:pt x="1982" y="457"/>
                      <a:pt x="1982" y="492"/>
                    </a:cubicBezTo>
                    <a:cubicBezTo>
                      <a:pt x="1982" y="528"/>
                      <a:pt x="1956" y="553"/>
                      <a:pt x="1921" y="553"/>
                    </a:cubicBezTo>
                    <a:lnTo>
                      <a:pt x="1709" y="553"/>
                    </a:lnTo>
                    <a:cubicBezTo>
                      <a:pt x="1674" y="553"/>
                      <a:pt x="1648" y="528"/>
                      <a:pt x="1648" y="492"/>
                    </a:cubicBezTo>
                    <a:cubicBezTo>
                      <a:pt x="1648" y="457"/>
                      <a:pt x="1674" y="427"/>
                      <a:pt x="1709" y="427"/>
                    </a:cubicBezTo>
                    <a:close/>
                    <a:moveTo>
                      <a:pt x="1475" y="940"/>
                    </a:moveTo>
                    <a:cubicBezTo>
                      <a:pt x="1480" y="940"/>
                      <a:pt x="1486" y="940"/>
                      <a:pt x="1492" y="942"/>
                    </a:cubicBezTo>
                    <a:cubicBezTo>
                      <a:pt x="1547" y="957"/>
                      <a:pt x="1607" y="973"/>
                      <a:pt x="1663" y="992"/>
                    </a:cubicBezTo>
                    <a:cubicBezTo>
                      <a:pt x="1693" y="1003"/>
                      <a:pt x="1714" y="1038"/>
                      <a:pt x="1698" y="1068"/>
                    </a:cubicBezTo>
                    <a:cubicBezTo>
                      <a:pt x="1693" y="1099"/>
                      <a:pt x="1668" y="1113"/>
                      <a:pt x="1644" y="1113"/>
                    </a:cubicBezTo>
                    <a:cubicBezTo>
                      <a:pt x="1633" y="1113"/>
                      <a:pt x="1628" y="1113"/>
                      <a:pt x="1618" y="1108"/>
                    </a:cubicBezTo>
                    <a:cubicBezTo>
                      <a:pt x="1572" y="1094"/>
                      <a:pt x="1516" y="1078"/>
                      <a:pt x="1462" y="1063"/>
                    </a:cubicBezTo>
                    <a:cubicBezTo>
                      <a:pt x="1431" y="1059"/>
                      <a:pt x="1406" y="1022"/>
                      <a:pt x="1416" y="987"/>
                    </a:cubicBezTo>
                    <a:cubicBezTo>
                      <a:pt x="1424" y="962"/>
                      <a:pt x="1446" y="940"/>
                      <a:pt x="1475" y="940"/>
                    </a:cubicBezTo>
                    <a:close/>
                    <a:moveTo>
                      <a:pt x="2091" y="1"/>
                    </a:moveTo>
                    <a:cubicBezTo>
                      <a:pt x="1728" y="1"/>
                      <a:pt x="1303" y="122"/>
                      <a:pt x="916" y="260"/>
                    </a:cubicBezTo>
                    <a:cubicBezTo>
                      <a:pt x="714" y="346"/>
                      <a:pt x="522" y="416"/>
                      <a:pt x="350" y="483"/>
                    </a:cubicBezTo>
                    <a:cubicBezTo>
                      <a:pt x="289" y="502"/>
                      <a:pt x="238" y="523"/>
                      <a:pt x="182" y="543"/>
                    </a:cubicBezTo>
                    <a:lnTo>
                      <a:pt x="182" y="598"/>
                    </a:lnTo>
                    <a:cubicBezTo>
                      <a:pt x="497" y="507"/>
                      <a:pt x="886" y="452"/>
                      <a:pt x="1243" y="452"/>
                    </a:cubicBezTo>
                    <a:cubicBezTo>
                      <a:pt x="1247" y="452"/>
                      <a:pt x="1250" y="452"/>
                      <a:pt x="1253" y="452"/>
                    </a:cubicBezTo>
                    <a:cubicBezTo>
                      <a:pt x="1285" y="452"/>
                      <a:pt x="1310" y="480"/>
                      <a:pt x="1310" y="513"/>
                    </a:cubicBezTo>
                    <a:cubicBezTo>
                      <a:pt x="1310" y="548"/>
                      <a:pt x="1280" y="578"/>
                      <a:pt x="1243" y="578"/>
                    </a:cubicBezTo>
                    <a:cubicBezTo>
                      <a:pt x="886" y="583"/>
                      <a:pt x="476" y="639"/>
                      <a:pt x="168" y="735"/>
                    </a:cubicBezTo>
                    <a:cubicBezTo>
                      <a:pt x="158" y="786"/>
                      <a:pt x="142" y="840"/>
                      <a:pt x="122" y="891"/>
                    </a:cubicBezTo>
                    <a:cubicBezTo>
                      <a:pt x="147" y="891"/>
                      <a:pt x="172" y="891"/>
                      <a:pt x="197" y="891"/>
                    </a:cubicBezTo>
                    <a:cubicBezTo>
                      <a:pt x="421" y="891"/>
                      <a:pt x="647" y="909"/>
                      <a:pt x="865" y="926"/>
                    </a:cubicBezTo>
                    <a:cubicBezTo>
                      <a:pt x="931" y="931"/>
                      <a:pt x="996" y="937"/>
                      <a:pt x="1062" y="942"/>
                    </a:cubicBezTo>
                    <a:cubicBezTo>
                      <a:pt x="1098" y="942"/>
                      <a:pt x="1122" y="973"/>
                      <a:pt x="1122" y="1008"/>
                    </a:cubicBezTo>
                    <a:cubicBezTo>
                      <a:pt x="1122" y="1043"/>
                      <a:pt x="1092" y="1068"/>
                      <a:pt x="1062" y="1068"/>
                    </a:cubicBezTo>
                    <a:lnTo>
                      <a:pt x="1052" y="1068"/>
                    </a:lnTo>
                    <a:cubicBezTo>
                      <a:pt x="991" y="1063"/>
                      <a:pt x="921" y="1059"/>
                      <a:pt x="855" y="1053"/>
                    </a:cubicBezTo>
                    <a:cubicBezTo>
                      <a:pt x="637" y="1035"/>
                      <a:pt x="406" y="1017"/>
                      <a:pt x="182" y="1017"/>
                    </a:cubicBezTo>
                    <a:cubicBezTo>
                      <a:pt x="157" y="1017"/>
                      <a:pt x="132" y="1017"/>
                      <a:pt x="107" y="1017"/>
                    </a:cubicBezTo>
                    <a:cubicBezTo>
                      <a:pt x="92" y="1017"/>
                      <a:pt x="77" y="1013"/>
                      <a:pt x="67" y="1008"/>
                    </a:cubicBezTo>
                    <a:cubicBezTo>
                      <a:pt x="61" y="1022"/>
                      <a:pt x="47" y="1043"/>
                      <a:pt x="37" y="1063"/>
                    </a:cubicBezTo>
                    <a:cubicBezTo>
                      <a:pt x="26" y="1078"/>
                      <a:pt x="12" y="1099"/>
                      <a:pt x="1" y="1113"/>
                    </a:cubicBezTo>
                    <a:cubicBezTo>
                      <a:pt x="31" y="1139"/>
                      <a:pt x="61" y="1164"/>
                      <a:pt x="92" y="1185"/>
                    </a:cubicBezTo>
                    <a:cubicBezTo>
                      <a:pt x="571" y="1394"/>
                      <a:pt x="1208" y="1576"/>
                      <a:pt x="1760" y="1576"/>
                    </a:cubicBezTo>
                    <a:cubicBezTo>
                      <a:pt x="2168" y="1576"/>
                      <a:pt x="2531" y="1477"/>
                      <a:pt x="2749" y="1215"/>
                    </a:cubicBezTo>
                    <a:cubicBezTo>
                      <a:pt x="2917" y="1017"/>
                      <a:pt x="2977" y="760"/>
                      <a:pt x="2906" y="523"/>
                    </a:cubicBezTo>
                    <a:cubicBezTo>
                      <a:pt x="2845" y="295"/>
                      <a:pt x="2679" y="124"/>
                      <a:pt x="2451" y="52"/>
                    </a:cubicBezTo>
                    <a:cubicBezTo>
                      <a:pt x="2342" y="16"/>
                      <a:pt x="2221" y="1"/>
                      <a:pt x="209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27"/>
              <p:cNvSpPr/>
              <p:nvPr/>
            </p:nvSpPr>
            <p:spPr>
              <a:xfrm>
                <a:off x="6955500" y="1101650"/>
                <a:ext cx="45600" cy="64550"/>
              </a:xfrm>
              <a:custGeom>
                <a:avLst/>
                <a:gdLst/>
                <a:ahLst/>
                <a:cxnLst/>
                <a:rect l="l" t="t" r="r" b="b"/>
                <a:pathLst>
                  <a:path w="1824" h="2582" extrusionOk="0">
                    <a:moveTo>
                      <a:pt x="1173" y="964"/>
                    </a:moveTo>
                    <a:cubicBezTo>
                      <a:pt x="1197" y="964"/>
                      <a:pt x="1222" y="979"/>
                      <a:pt x="1233" y="1001"/>
                    </a:cubicBezTo>
                    <a:cubicBezTo>
                      <a:pt x="1259" y="1066"/>
                      <a:pt x="1289" y="1148"/>
                      <a:pt x="1304" y="1218"/>
                    </a:cubicBezTo>
                    <a:cubicBezTo>
                      <a:pt x="1313" y="1253"/>
                      <a:pt x="1294" y="1288"/>
                      <a:pt x="1259" y="1299"/>
                    </a:cubicBezTo>
                    <a:lnTo>
                      <a:pt x="1243" y="1299"/>
                    </a:lnTo>
                    <a:cubicBezTo>
                      <a:pt x="1213" y="1299"/>
                      <a:pt x="1187" y="1279"/>
                      <a:pt x="1182" y="1248"/>
                    </a:cubicBezTo>
                    <a:cubicBezTo>
                      <a:pt x="1168" y="1183"/>
                      <a:pt x="1142" y="1112"/>
                      <a:pt x="1117" y="1052"/>
                    </a:cubicBezTo>
                    <a:cubicBezTo>
                      <a:pt x="1101" y="1022"/>
                      <a:pt x="1117" y="980"/>
                      <a:pt x="1147" y="971"/>
                    </a:cubicBezTo>
                    <a:cubicBezTo>
                      <a:pt x="1155" y="966"/>
                      <a:pt x="1164" y="964"/>
                      <a:pt x="1173" y="964"/>
                    </a:cubicBezTo>
                    <a:close/>
                    <a:moveTo>
                      <a:pt x="452" y="195"/>
                    </a:moveTo>
                    <a:cubicBezTo>
                      <a:pt x="482" y="195"/>
                      <a:pt x="507" y="214"/>
                      <a:pt x="511" y="243"/>
                    </a:cubicBezTo>
                    <a:cubicBezTo>
                      <a:pt x="597" y="567"/>
                      <a:pt x="667" y="920"/>
                      <a:pt x="723" y="1274"/>
                    </a:cubicBezTo>
                    <a:cubicBezTo>
                      <a:pt x="728" y="1309"/>
                      <a:pt x="702" y="1339"/>
                      <a:pt x="672" y="1344"/>
                    </a:cubicBezTo>
                    <a:lnTo>
                      <a:pt x="662" y="1344"/>
                    </a:lnTo>
                    <a:cubicBezTo>
                      <a:pt x="632" y="1344"/>
                      <a:pt x="602" y="1325"/>
                      <a:pt x="597" y="1294"/>
                    </a:cubicBezTo>
                    <a:cubicBezTo>
                      <a:pt x="546" y="945"/>
                      <a:pt x="475" y="591"/>
                      <a:pt x="389" y="273"/>
                    </a:cubicBezTo>
                    <a:cubicBezTo>
                      <a:pt x="380" y="243"/>
                      <a:pt x="399" y="208"/>
                      <a:pt x="434" y="197"/>
                    </a:cubicBezTo>
                    <a:cubicBezTo>
                      <a:pt x="440" y="195"/>
                      <a:pt x="446" y="195"/>
                      <a:pt x="452" y="195"/>
                    </a:cubicBezTo>
                    <a:close/>
                    <a:moveTo>
                      <a:pt x="707" y="1590"/>
                    </a:moveTo>
                    <a:cubicBezTo>
                      <a:pt x="729" y="1590"/>
                      <a:pt x="750" y="1601"/>
                      <a:pt x="763" y="1622"/>
                    </a:cubicBezTo>
                    <a:cubicBezTo>
                      <a:pt x="779" y="1658"/>
                      <a:pt x="798" y="1688"/>
                      <a:pt x="814" y="1724"/>
                    </a:cubicBezTo>
                    <a:cubicBezTo>
                      <a:pt x="823" y="1754"/>
                      <a:pt x="809" y="1794"/>
                      <a:pt x="779" y="1810"/>
                    </a:cubicBezTo>
                    <a:cubicBezTo>
                      <a:pt x="774" y="1810"/>
                      <a:pt x="763" y="1815"/>
                      <a:pt x="753" y="1815"/>
                    </a:cubicBezTo>
                    <a:cubicBezTo>
                      <a:pt x="728" y="1815"/>
                      <a:pt x="707" y="1799"/>
                      <a:pt x="697" y="1773"/>
                    </a:cubicBezTo>
                    <a:cubicBezTo>
                      <a:pt x="683" y="1743"/>
                      <a:pt x="667" y="1713"/>
                      <a:pt x="652" y="1688"/>
                    </a:cubicBezTo>
                    <a:cubicBezTo>
                      <a:pt x="637" y="1652"/>
                      <a:pt x="646" y="1617"/>
                      <a:pt x="677" y="1597"/>
                    </a:cubicBezTo>
                    <a:cubicBezTo>
                      <a:pt x="686" y="1592"/>
                      <a:pt x="697" y="1590"/>
                      <a:pt x="707" y="1590"/>
                    </a:cubicBezTo>
                    <a:close/>
                    <a:moveTo>
                      <a:pt x="713" y="1"/>
                    </a:moveTo>
                    <a:lnTo>
                      <a:pt x="713" y="5"/>
                    </a:lnTo>
                    <a:cubicBezTo>
                      <a:pt x="692" y="26"/>
                      <a:pt x="667" y="45"/>
                      <a:pt x="646" y="61"/>
                    </a:cubicBezTo>
                    <a:cubicBezTo>
                      <a:pt x="814" y="218"/>
                      <a:pt x="970" y="455"/>
                      <a:pt x="1047" y="677"/>
                    </a:cubicBezTo>
                    <a:cubicBezTo>
                      <a:pt x="1056" y="712"/>
                      <a:pt x="1040" y="749"/>
                      <a:pt x="1005" y="763"/>
                    </a:cubicBezTo>
                    <a:lnTo>
                      <a:pt x="986" y="763"/>
                    </a:lnTo>
                    <a:cubicBezTo>
                      <a:pt x="960" y="763"/>
                      <a:pt x="935" y="749"/>
                      <a:pt x="925" y="723"/>
                    </a:cubicBezTo>
                    <a:cubicBezTo>
                      <a:pt x="854" y="511"/>
                      <a:pt x="707" y="288"/>
                      <a:pt x="546" y="142"/>
                    </a:cubicBezTo>
                    <a:cubicBezTo>
                      <a:pt x="546" y="136"/>
                      <a:pt x="541" y="136"/>
                      <a:pt x="541" y="131"/>
                    </a:cubicBezTo>
                    <a:cubicBezTo>
                      <a:pt x="434" y="187"/>
                      <a:pt x="324" y="218"/>
                      <a:pt x="212" y="218"/>
                    </a:cubicBezTo>
                    <a:cubicBezTo>
                      <a:pt x="182" y="218"/>
                      <a:pt x="152" y="218"/>
                      <a:pt x="117" y="213"/>
                    </a:cubicBezTo>
                    <a:cubicBezTo>
                      <a:pt x="101" y="288"/>
                      <a:pt x="86" y="364"/>
                      <a:pt x="77" y="446"/>
                    </a:cubicBezTo>
                    <a:cubicBezTo>
                      <a:pt x="0" y="1269"/>
                      <a:pt x="81" y="2440"/>
                      <a:pt x="793" y="2561"/>
                    </a:cubicBezTo>
                    <a:cubicBezTo>
                      <a:pt x="870" y="2575"/>
                      <a:pt x="943" y="2582"/>
                      <a:pt x="1013" y="2582"/>
                    </a:cubicBezTo>
                    <a:cubicBezTo>
                      <a:pt x="1230" y="2582"/>
                      <a:pt x="1413" y="2517"/>
                      <a:pt x="1551" y="2395"/>
                    </a:cubicBezTo>
                    <a:cubicBezTo>
                      <a:pt x="1733" y="2228"/>
                      <a:pt x="1824" y="1961"/>
                      <a:pt x="1798" y="1642"/>
                    </a:cubicBezTo>
                    <a:cubicBezTo>
                      <a:pt x="1763" y="1112"/>
                      <a:pt x="1404" y="530"/>
                      <a:pt x="849" y="66"/>
                    </a:cubicBezTo>
                    <a:cubicBezTo>
                      <a:pt x="809" y="51"/>
                      <a:pt x="768" y="36"/>
                      <a:pt x="737" y="21"/>
                    </a:cubicBezTo>
                    <a:cubicBezTo>
                      <a:pt x="728" y="15"/>
                      <a:pt x="723" y="10"/>
                      <a:pt x="71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27"/>
              <p:cNvSpPr/>
              <p:nvPr/>
            </p:nvSpPr>
            <p:spPr>
              <a:xfrm>
                <a:off x="6947675" y="1075650"/>
                <a:ext cx="3800" cy="3175"/>
              </a:xfrm>
              <a:custGeom>
                <a:avLst/>
                <a:gdLst/>
                <a:ahLst/>
                <a:cxnLst/>
                <a:rect l="l" t="t" r="r" b="b"/>
                <a:pathLst>
                  <a:path w="152" h="127" extrusionOk="0">
                    <a:moveTo>
                      <a:pt x="66" y="0"/>
                    </a:moveTo>
                    <a:cubicBezTo>
                      <a:pt x="31" y="0"/>
                      <a:pt x="0" y="30"/>
                      <a:pt x="0" y="66"/>
                    </a:cubicBezTo>
                    <a:cubicBezTo>
                      <a:pt x="0" y="101"/>
                      <a:pt x="31" y="126"/>
                      <a:pt x="66" y="126"/>
                    </a:cubicBezTo>
                    <a:lnTo>
                      <a:pt x="91" y="126"/>
                    </a:lnTo>
                    <a:cubicBezTo>
                      <a:pt x="122" y="126"/>
                      <a:pt x="152" y="101"/>
                      <a:pt x="152" y="66"/>
                    </a:cubicBezTo>
                    <a:cubicBezTo>
                      <a:pt x="152" y="30"/>
                      <a:pt x="122" y="0"/>
                      <a:pt x="9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27"/>
              <p:cNvSpPr/>
              <p:nvPr/>
            </p:nvSpPr>
            <p:spPr>
              <a:xfrm>
                <a:off x="6958150" y="1070450"/>
                <a:ext cx="4425" cy="3175"/>
              </a:xfrm>
              <a:custGeom>
                <a:avLst/>
                <a:gdLst/>
                <a:ahLst/>
                <a:cxnLst/>
                <a:rect l="l" t="t" r="r" b="b"/>
                <a:pathLst>
                  <a:path w="177" h="127" extrusionOk="0">
                    <a:moveTo>
                      <a:pt x="66" y="1"/>
                    </a:moveTo>
                    <a:cubicBezTo>
                      <a:pt x="31" y="1"/>
                      <a:pt x="1" y="31"/>
                      <a:pt x="1" y="61"/>
                    </a:cubicBezTo>
                    <a:cubicBezTo>
                      <a:pt x="1" y="97"/>
                      <a:pt x="31" y="127"/>
                      <a:pt x="66" y="127"/>
                    </a:cubicBezTo>
                    <a:lnTo>
                      <a:pt x="111" y="127"/>
                    </a:lnTo>
                    <a:cubicBezTo>
                      <a:pt x="146" y="127"/>
                      <a:pt x="177" y="97"/>
                      <a:pt x="177" y="61"/>
                    </a:cubicBezTo>
                    <a:cubicBezTo>
                      <a:pt x="177" y="31"/>
                      <a:pt x="146" y="1"/>
                      <a:pt x="11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27"/>
              <p:cNvSpPr/>
              <p:nvPr/>
            </p:nvSpPr>
            <p:spPr>
              <a:xfrm>
                <a:off x="6952850" y="1085025"/>
                <a:ext cx="5175" cy="6050"/>
              </a:xfrm>
              <a:custGeom>
                <a:avLst/>
                <a:gdLst/>
                <a:ahLst/>
                <a:cxnLst/>
                <a:rect l="l" t="t" r="r" b="b"/>
                <a:pathLst>
                  <a:path w="207" h="242" extrusionOk="0">
                    <a:moveTo>
                      <a:pt x="70" y="0"/>
                    </a:moveTo>
                    <a:cubicBezTo>
                      <a:pt x="54" y="0"/>
                      <a:pt x="38" y="7"/>
                      <a:pt x="25" y="19"/>
                    </a:cubicBezTo>
                    <a:cubicBezTo>
                      <a:pt x="1" y="39"/>
                      <a:pt x="1" y="80"/>
                      <a:pt x="20" y="104"/>
                    </a:cubicBezTo>
                    <a:cubicBezTo>
                      <a:pt x="46" y="130"/>
                      <a:pt x="66" y="165"/>
                      <a:pt x="81" y="201"/>
                    </a:cubicBezTo>
                    <a:cubicBezTo>
                      <a:pt x="86" y="225"/>
                      <a:pt x="111" y="241"/>
                      <a:pt x="136" y="241"/>
                    </a:cubicBezTo>
                    <a:cubicBezTo>
                      <a:pt x="146" y="241"/>
                      <a:pt x="152" y="241"/>
                      <a:pt x="162" y="236"/>
                    </a:cubicBezTo>
                    <a:cubicBezTo>
                      <a:pt x="192" y="225"/>
                      <a:pt x="207" y="190"/>
                      <a:pt x="197" y="155"/>
                    </a:cubicBezTo>
                    <a:cubicBezTo>
                      <a:pt x="176" y="104"/>
                      <a:pt x="146" y="54"/>
                      <a:pt x="111" y="19"/>
                    </a:cubicBezTo>
                    <a:cubicBezTo>
                      <a:pt x="101" y="7"/>
                      <a:pt x="86" y="0"/>
                      <a:pt x="7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27"/>
              <p:cNvSpPr/>
              <p:nvPr/>
            </p:nvSpPr>
            <p:spPr>
              <a:xfrm>
                <a:off x="6963950" y="1080300"/>
                <a:ext cx="4700" cy="4300"/>
              </a:xfrm>
              <a:custGeom>
                <a:avLst/>
                <a:gdLst/>
                <a:ahLst/>
                <a:cxnLst/>
                <a:rect l="l" t="t" r="r" b="b"/>
                <a:pathLst>
                  <a:path w="188" h="172" extrusionOk="0">
                    <a:moveTo>
                      <a:pt x="89" y="0"/>
                    </a:moveTo>
                    <a:cubicBezTo>
                      <a:pt x="78" y="0"/>
                      <a:pt x="65" y="2"/>
                      <a:pt x="51" y="6"/>
                    </a:cubicBezTo>
                    <a:cubicBezTo>
                      <a:pt x="21" y="11"/>
                      <a:pt x="0" y="46"/>
                      <a:pt x="5" y="76"/>
                    </a:cubicBezTo>
                    <a:cubicBezTo>
                      <a:pt x="11" y="102"/>
                      <a:pt x="31" y="117"/>
                      <a:pt x="51" y="127"/>
                    </a:cubicBezTo>
                    <a:cubicBezTo>
                      <a:pt x="56" y="148"/>
                      <a:pt x="77" y="167"/>
                      <a:pt x="102" y="172"/>
                    </a:cubicBezTo>
                    <a:lnTo>
                      <a:pt x="112" y="172"/>
                    </a:lnTo>
                    <a:cubicBezTo>
                      <a:pt x="142" y="172"/>
                      <a:pt x="168" y="152"/>
                      <a:pt x="173" y="127"/>
                    </a:cubicBezTo>
                    <a:cubicBezTo>
                      <a:pt x="187" y="71"/>
                      <a:pt x="168" y="41"/>
                      <a:pt x="152" y="26"/>
                    </a:cubicBezTo>
                    <a:cubicBezTo>
                      <a:pt x="141" y="15"/>
                      <a:pt x="121" y="0"/>
                      <a:pt x="8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27"/>
              <p:cNvSpPr/>
              <p:nvPr/>
            </p:nvSpPr>
            <p:spPr>
              <a:xfrm>
                <a:off x="6963300" y="1091000"/>
                <a:ext cx="4100" cy="3600"/>
              </a:xfrm>
              <a:custGeom>
                <a:avLst/>
                <a:gdLst/>
                <a:ahLst/>
                <a:cxnLst/>
                <a:rect l="l" t="t" r="r" b="b"/>
                <a:pathLst>
                  <a:path w="164" h="144" extrusionOk="0">
                    <a:moveTo>
                      <a:pt x="74" y="0"/>
                    </a:moveTo>
                    <a:cubicBezTo>
                      <a:pt x="68" y="0"/>
                      <a:pt x="62" y="1"/>
                      <a:pt x="57" y="2"/>
                    </a:cubicBezTo>
                    <a:cubicBezTo>
                      <a:pt x="42" y="7"/>
                      <a:pt x="12" y="23"/>
                      <a:pt x="7" y="77"/>
                    </a:cubicBezTo>
                    <a:cubicBezTo>
                      <a:pt x="1" y="108"/>
                      <a:pt x="31" y="138"/>
                      <a:pt x="62" y="144"/>
                    </a:cubicBezTo>
                    <a:cubicBezTo>
                      <a:pt x="68" y="144"/>
                      <a:pt x="73" y="144"/>
                      <a:pt x="77" y="138"/>
                    </a:cubicBezTo>
                    <a:cubicBezTo>
                      <a:pt x="82" y="144"/>
                      <a:pt x="87" y="144"/>
                      <a:pt x="92" y="144"/>
                    </a:cubicBezTo>
                    <a:cubicBezTo>
                      <a:pt x="103" y="144"/>
                      <a:pt x="117" y="138"/>
                      <a:pt x="128" y="133"/>
                    </a:cubicBezTo>
                    <a:cubicBezTo>
                      <a:pt x="159" y="114"/>
                      <a:pt x="163" y="72"/>
                      <a:pt x="143" y="42"/>
                    </a:cubicBezTo>
                    <a:cubicBezTo>
                      <a:pt x="120" y="8"/>
                      <a:pt x="94" y="0"/>
                      <a:pt x="7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27"/>
              <p:cNvSpPr/>
              <p:nvPr/>
            </p:nvSpPr>
            <p:spPr>
              <a:xfrm>
                <a:off x="6997575" y="1036125"/>
                <a:ext cx="8200" cy="6050"/>
              </a:xfrm>
              <a:custGeom>
                <a:avLst/>
                <a:gdLst/>
                <a:ahLst/>
                <a:cxnLst/>
                <a:rect l="l" t="t" r="r" b="b"/>
                <a:pathLst>
                  <a:path w="328" h="242" extrusionOk="0">
                    <a:moveTo>
                      <a:pt x="253" y="1"/>
                    </a:moveTo>
                    <a:cubicBezTo>
                      <a:pt x="245" y="1"/>
                      <a:pt x="236" y="2"/>
                      <a:pt x="227" y="5"/>
                    </a:cubicBezTo>
                    <a:cubicBezTo>
                      <a:pt x="161" y="40"/>
                      <a:pt x="80" y="90"/>
                      <a:pt x="30" y="131"/>
                    </a:cubicBezTo>
                    <a:cubicBezTo>
                      <a:pt x="5" y="150"/>
                      <a:pt x="0" y="192"/>
                      <a:pt x="20" y="217"/>
                    </a:cubicBezTo>
                    <a:cubicBezTo>
                      <a:pt x="35" y="232"/>
                      <a:pt x="55" y="241"/>
                      <a:pt x="70" y="241"/>
                    </a:cubicBezTo>
                    <a:cubicBezTo>
                      <a:pt x="85" y="241"/>
                      <a:pt x="101" y="236"/>
                      <a:pt x="110" y="227"/>
                    </a:cubicBezTo>
                    <a:cubicBezTo>
                      <a:pt x="157" y="192"/>
                      <a:pt x="227" y="145"/>
                      <a:pt x="283" y="120"/>
                    </a:cubicBezTo>
                    <a:cubicBezTo>
                      <a:pt x="318" y="105"/>
                      <a:pt x="328" y="65"/>
                      <a:pt x="313" y="35"/>
                    </a:cubicBezTo>
                    <a:cubicBezTo>
                      <a:pt x="301" y="13"/>
                      <a:pt x="279" y="1"/>
                      <a:pt x="25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27"/>
              <p:cNvSpPr/>
              <p:nvPr/>
            </p:nvSpPr>
            <p:spPr>
              <a:xfrm>
                <a:off x="7006275" y="1051125"/>
                <a:ext cx="8100" cy="4450"/>
              </a:xfrm>
              <a:custGeom>
                <a:avLst/>
                <a:gdLst/>
                <a:ahLst/>
                <a:cxnLst/>
                <a:rect l="l" t="t" r="r" b="b"/>
                <a:pathLst>
                  <a:path w="324" h="178" extrusionOk="0">
                    <a:moveTo>
                      <a:pt x="217" y="1"/>
                    </a:moveTo>
                    <a:cubicBezTo>
                      <a:pt x="144" y="1"/>
                      <a:pt x="76" y="25"/>
                      <a:pt x="30" y="66"/>
                    </a:cubicBezTo>
                    <a:cubicBezTo>
                      <a:pt x="5" y="91"/>
                      <a:pt x="0" y="132"/>
                      <a:pt x="26" y="157"/>
                    </a:cubicBezTo>
                    <a:cubicBezTo>
                      <a:pt x="40" y="172"/>
                      <a:pt x="56" y="177"/>
                      <a:pt x="70" y="177"/>
                    </a:cubicBezTo>
                    <a:cubicBezTo>
                      <a:pt x="86" y="177"/>
                      <a:pt x="101" y="172"/>
                      <a:pt x="117" y="163"/>
                    </a:cubicBezTo>
                    <a:cubicBezTo>
                      <a:pt x="136" y="143"/>
                      <a:pt x="175" y="129"/>
                      <a:pt x="214" y="129"/>
                    </a:cubicBezTo>
                    <a:cubicBezTo>
                      <a:pt x="225" y="129"/>
                      <a:pt x="237" y="130"/>
                      <a:pt x="248" y="132"/>
                    </a:cubicBezTo>
                    <a:cubicBezTo>
                      <a:pt x="250" y="133"/>
                      <a:pt x="253" y="133"/>
                      <a:pt x="256" y="133"/>
                    </a:cubicBezTo>
                    <a:cubicBezTo>
                      <a:pt x="288" y="133"/>
                      <a:pt x="313" y="109"/>
                      <a:pt x="319" y="77"/>
                    </a:cubicBezTo>
                    <a:cubicBezTo>
                      <a:pt x="324" y="41"/>
                      <a:pt x="303" y="11"/>
                      <a:pt x="268" y="5"/>
                    </a:cubicBezTo>
                    <a:cubicBezTo>
                      <a:pt x="251" y="2"/>
                      <a:pt x="234" y="1"/>
                      <a:pt x="217"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27"/>
              <p:cNvSpPr/>
              <p:nvPr/>
            </p:nvSpPr>
            <p:spPr>
              <a:xfrm>
                <a:off x="7018150" y="1080300"/>
                <a:ext cx="8350" cy="3175"/>
              </a:xfrm>
              <a:custGeom>
                <a:avLst/>
                <a:gdLst/>
                <a:ahLst/>
                <a:cxnLst/>
                <a:rect l="l" t="t" r="r" b="b"/>
                <a:pathLst>
                  <a:path w="334" h="127" extrusionOk="0">
                    <a:moveTo>
                      <a:pt x="61" y="1"/>
                    </a:moveTo>
                    <a:cubicBezTo>
                      <a:pt x="26" y="1"/>
                      <a:pt x="0" y="31"/>
                      <a:pt x="0" y="66"/>
                    </a:cubicBezTo>
                    <a:cubicBezTo>
                      <a:pt x="0" y="102"/>
                      <a:pt x="26" y="127"/>
                      <a:pt x="61" y="127"/>
                    </a:cubicBezTo>
                    <a:lnTo>
                      <a:pt x="273" y="127"/>
                    </a:lnTo>
                    <a:cubicBezTo>
                      <a:pt x="308" y="127"/>
                      <a:pt x="334" y="102"/>
                      <a:pt x="334" y="66"/>
                    </a:cubicBezTo>
                    <a:cubicBezTo>
                      <a:pt x="334" y="31"/>
                      <a:pt x="308" y="1"/>
                      <a:pt x="27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27"/>
              <p:cNvSpPr/>
              <p:nvPr/>
            </p:nvSpPr>
            <p:spPr>
              <a:xfrm>
                <a:off x="7012075" y="1093125"/>
                <a:ext cx="7725" cy="4375"/>
              </a:xfrm>
              <a:custGeom>
                <a:avLst/>
                <a:gdLst/>
                <a:ahLst/>
                <a:cxnLst/>
                <a:rect l="l" t="t" r="r" b="b"/>
                <a:pathLst>
                  <a:path w="309" h="175" extrusionOk="0">
                    <a:moveTo>
                      <a:pt x="70" y="1"/>
                    </a:moveTo>
                    <a:cubicBezTo>
                      <a:pt x="41" y="1"/>
                      <a:pt x="19" y="23"/>
                      <a:pt x="11" y="48"/>
                    </a:cubicBezTo>
                    <a:cubicBezTo>
                      <a:pt x="1" y="83"/>
                      <a:pt x="26" y="120"/>
                      <a:pt x="57" y="124"/>
                    </a:cubicBezTo>
                    <a:cubicBezTo>
                      <a:pt x="111" y="139"/>
                      <a:pt x="167" y="155"/>
                      <a:pt x="213" y="169"/>
                    </a:cubicBezTo>
                    <a:cubicBezTo>
                      <a:pt x="223" y="174"/>
                      <a:pt x="228" y="174"/>
                      <a:pt x="239" y="174"/>
                    </a:cubicBezTo>
                    <a:cubicBezTo>
                      <a:pt x="263" y="174"/>
                      <a:pt x="288" y="160"/>
                      <a:pt x="293" y="129"/>
                    </a:cubicBezTo>
                    <a:cubicBezTo>
                      <a:pt x="309" y="99"/>
                      <a:pt x="288" y="64"/>
                      <a:pt x="258" y="53"/>
                    </a:cubicBezTo>
                    <a:cubicBezTo>
                      <a:pt x="202" y="34"/>
                      <a:pt x="142" y="18"/>
                      <a:pt x="87" y="3"/>
                    </a:cubicBezTo>
                    <a:cubicBezTo>
                      <a:pt x="81" y="1"/>
                      <a:pt x="75" y="1"/>
                      <a:pt x="7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27"/>
              <p:cNvSpPr/>
              <p:nvPr/>
            </p:nvSpPr>
            <p:spPr>
              <a:xfrm>
                <a:off x="6983025" y="1125750"/>
                <a:ext cx="5325" cy="8400"/>
              </a:xfrm>
              <a:custGeom>
                <a:avLst/>
                <a:gdLst/>
                <a:ahLst/>
                <a:cxnLst/>
                <a:rect l="l" t="t" r="r" b="b"/>
                <a:pathLst>
                  <a:path w="213" h="336" extrusionOk="0">
                    <a:moveTo>
                      <a:pt x="72" y="0"/>
                    </a:moveTo>
                    <a:cubicBezTo>
                      <a:pt x="63" y="0"/>
                      <a:pt x="54" y="2"/>
                      <a:pt x="46" y="7"/>
                    </a:cubicBezTo>
                    <a:cubicBezTo>
                      <a:pt x="16" y="16"/>
                      <a:pt x="0" y="58"/>
                      <a:pt x="16" y="88"/>
                    </a:cubicBezTo>
                    <a:cubicBezTo>
                      <a:pt x="41" y="148"/>
                      <a:pt x="67" y="219"/>
                      <a:pt x="81" y="284"/>
                    </a:cubicBezTo>
                    <a:cubicBezTo>
                      <a:pt x="86" y="315"/>
                      <a:pt x="112" y="335"/>
                      <a:pt x="142" y="335"/>
                    </a:cubicBezTo>
                    <a:lnTo>
                      <a:pt x="158" y="335"/>
                    </a:lnTo>
                    <a:cubicBezTo>
                      <a:pt x="193" y="324"/>
                      <a:pt x="212" y="289"/>
                      <a:pt x="203" y="254"/>
                    </a:cubicBezTo>
                    <a:cubicBezTo>
                      <a:pt x="188" y="184"/>
                      <a:pt x="158" y="102"/>
                      <a:pt x="132" y="37"/>
                    </a:cubicBezTo>
                    <a:cubicBezTo>
                      <a:pt x="121" y="15"/>
                      <a:pt x="96" y="0"/>
                      <a:pt x="72"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27"/>
              <p:cNvSpPr/>
              <p:nvPr/>
            </p:nvSpPr>
            <p:spPr>
              <a:xfrm>
                <a:off x="6964975" y="1106500"/>
                <a:ext cx="8725" cy="28775"/>
              </a:xfrm>
              <a:custGeom>
                <a:avLst/>
                <a:gdLst/>
                <a:ahLst/>
                <a:cxnLst/>
                <a:rect l="l" t="t" r="r" b="b"/>
                <a:pathLst>
                  <a:path w="349" h="1151" extrusionOk="0">
                    <a:moveTo>
                      <a:pt x="73" y="1"/>
                    </a:moveTo>
                    <a:cubicBezTo>
                      <a:pt x="67" y="1"/>
                      <a:pt x="61" y="1"/>
                      <a:pt x="55" y="3"/>
                    </a:cubicBezTo>
                    <a:cubicBezTo>
                      <a:pt x="20" y="14"/>
                      <a:pt x="1" y="49"/>
                      <a:pt x="10" y="79"/>
                    </a:cubicBezTo>
                    <a:cubicBezTo>
                      <a:pt x="96" y="397"/>
                      <a:pt x="167" y="751"/>
                      <a:pt x="218" y="1100"/>
                    </a:cubicBezTo>
                    <a:cubicBezTo>
                      <a:pt x="223" y="1131"/>
                      <a:pt x="253" y="1150"/>
                      <a:pt x="283" y="1150"/>
                    </a:cubicBezTo>
                    <a:lnTo>
                      <a:pt x="293" y="1150"/>
                    </a:lnTo>
                    <a:cubicBezTo>
                      <a:pt x="323" y="1145"/>
                      <a:pt x="349" y="1115"/>
                      <a:pt x="344" y="1080"/>
                    </a:cubicBezTo>
                    <a:cubicBezTo>
                      <a:pt x="288" y="726"/>
                      <a:pt x="218" y="373"/>
                      <a:pt x="132" y="49"/>
                    </a:cubicBezTo>
                    <a:cubicBezTo>
                      <a:pt x="128" y="20"/>
                      <a:pt x="103" y="1"/>
                      <a:pt x="7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27"/>
              <p:cNvSpPr/>
              <p:nvPr/>
            </p:nvSpPr>
            <p:spPr>
              <a:xfrm>
                <a:off x="6971400" y="1141375"/>
                <a:ext cx="4700" cy="5650"/>
              </a:xfrm>
              <a:custGeom>
                <a:avLst/>
                <a:gdLst/>
                <a:ahLst/>
                <a:cxnLst/>
                <a:rect l="l" t="t" r="r" b="b"/>
                <a:pathLst>
                  <a:path w="188" h="226" extrusionOk="0">
                    <a:moveTo>
                      <a:pt x="71" y="1"/>
                    </a:moveTo>
                    <a:cubicBezTo>
                      <a:pt x="61" y="1"/>
                      <a:pt x="50" y="3"/>
                      <a:pt x="41" y="8"/>
                    </a:cubicBezTo>
                    <a:cubicBezTo>
                      <a:pt x="10" y="28"/>
                      <a:pt x="1" y="63"/>
                      <a:pt x="16" y="99"/>
                    </a:cubicBezTo>
                    <a:cubicBezTo>
                      <a:pt x="31" y="124"/>
                      <a:pt x="47" y="154"/>
                      <a:pt x="61" y="184"/>
                    </a:cubicBezTo>
                    <a:cubicBezTo>
                      <a:pt x="71" y="210"/>
                      <a:pt x="92" y="226"/>
                      <a:pt x="117" y="226"/>
                    </a:cubicBezTo>
                    <a:cubicBezTo>
                      <a:pt x="127" y="226"/>
                      <a:pt x="138" y="221"/>
                      <a:pt x="143" y="221"/>
                    </a:cubicBezTo>
                    <a:cubicBezTo>
                      <a:pt x="173" y="205"/>
                      <a:pt x="187" y="165"/>
                      <a:pt x="178" y="135"/>
                    </a:cubicBezTo>
                    <a:cubicBezTo>
                      <a:pt x="162" y="99"/>
                      <a:pt x="143" y="69"/>
                      <a:pt x="127" y="33"/>
                    </a:cubicBezTo>
                    <a:cubicBezTo>
                      <a:pt x="114" y="12"/>
                      <a:pt x="93" y="1"/>
                      <a:pt x="7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27"/>
              <p:cNvSpPr/>
              <p:nvPr/>
            </p:nvSpPr>
            <p:spPr>
              <a:xfrm>
                <a:off x="6933000" y="1132675"/>
                <a:ext cx="5850" cy="5500"/>
              </a:xfrm>
              <a:custGeom>
                <a:avLst/>
                <a:gdLst/>
                <a:ahLst/>
                <a:cxnLst/>
                <a:rect l="l" t="t" r="r" b="b"/>
                <a:pathLst>
                  <a:path w="234" h="220" extrusionOk="0">
                    <a:moveTo>
                      <a:pt x="162" y="1"/>
                    </a:moveTo>
                    <a:cubicBezTo>
                      <a:pt x="150" y="1"/>
                      <a:pt x="137" y="4"/>
                      <a:pt x="128" y="12"/>
                    </a:cubicBezTo>
                    <a:cubicBezTo>
                      <a:pt x="87" y="42"/>
                      <a:pt x="51" y="78"/>
                      <a:pt x="21" y="119"/>
                    </a:cubicBezTo>
                    <a:cubicBezTo>
                      <a:pt x="0" y="149"/>
                      <a:pt x="6" y="189"/>
                      <a:pt x="37" y="210"/>
                    </a:cubicBezTo>
                    <a:cubicBezTo>
                      <a:pt x="46" y="215"/>
                      <a:pt x="56" y="219"/>
                      <a:pt x="72" y="219"/>
                    </a:cubicBezTo>
                    <a:cubicBezTo>
                      <a:pt x="91" y="219"/>
                      <a:pt x="112" y="210"/>
                      <a:pt x="122" y="194"/>
                    </a:cubicBezTo>
                    <a:cubicBezTo>
                      <a:pt x="142" y="164"/>
                      <a:pt x="168" y="138"/>
                      <a:pt x="198" y="119"/>
                    </a:cubicBezTo>
                    <a:cubicBezTo>
                      <a:pt x="228" y="98"/>
                      <a:pt x="233" y="58"/>
                      <a:pt x="213" y="28"/>
                    </a:cubicBezTo>
                    <a:cubicBezTo>
                      <a:pt x="201" y="10"/>
                      <a:pt x="181" y="1"/>
                      <a:pt x="162"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27"/>
              <p:cNvSpPr/>
              <p:nvPr/>
            </p:nvSpPr>
            <p:spPr>
              <a:xfrm>
                <a:off x="6922550" y="1125125"/>
                <a:ext cx="5800" cy="8375"/>
              </a:xfrm>
              <a:custGeom>
                <a:avLst/>
                <a:gdLst/>
                <a:ahLst/>
                <a:cxnLst/>
                <a:rect l="l" t="t" r="r" b="b"/>
                <a:pathLst>
                  <a:path w="232" h="335" extrusionOk="0">
                    <a:moveTo>
                      <a:pt x="165" y="1"/>
                    </a:moveTo>
                    <a:cubicBezTo>
                      <a:pt x="145" y="1"/>
                      <a:pt x="124" y="11"/>
                      <a:pt x="110" y="27"/>
                    </a:cubicBezTo>
                    <a:cubicBezTo>
                      <a:pt x="66" y="97"/>
                      <a:pt x="30" y="173"/>
                      <a:pt x="10" y="258"/>
                    </a:cubicBezTo>
                    <a:cubicBezTo>
                      <a:pt x="0" y="295"/>
                      <a:pt x="19" y="325"/>
                      <a:pt x="55" y="335"/>
                    </a:cubicBezTo>
                    <a:lnTo>
                      <a:pt x="70" y="335"/>
                    </a:lnTo>
                    <a:cubicBezTo>
                      <a:pt x="96" y="335"/>
                      <a:pt x="126" y="319"/>
                      <a:pt x="131" y="289"/>
                    </a:cubicBezTo>
                    <a:cubicBezTo>
                      <a:pt x="146" y="218"/>
                      <a:pt x="176" y="158"/>
                      <a:pt x="212" y="102"/>
                    </a:cubicBezTo>
                    <a:cubicBezTo>
                      <a:pt x="232" y="72"/>
                      <a:pt x="227" y="32"/>
                      <a:pt x="197" y="11"/>
                    </a:cubicBezTo>
                    <a:cubicBezTo>
                      <a:pt x="187" y="4"/>
                      <a:pt x="176" y="1"/>
                      <a:pt x="16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27"/>
              <p:cNvSpPr/>
              <p:nvPr/>
            </p:nvSpPr>
            <p:spPr>
              <a:xfrm>
                <a:off x="6900925" y="1090800"/>
                <a:ext cx="9350" cy="4925"/>
              </a:xfrm>
              <a:custGeom>
                <a:avLst/>
                <a:gdLst/>
                <a:ahLst/>
                <a:cxnLst/>
                <a:rect l="l" t="t" r="r" b="b"/>
                <a:pathLst>
                  <a:path w="374" h="197" extrusionOk="0">
                    <a:moveTo>
                      <a:pt x="299" y="0"/>
                    </a:moveTo>
                    <a:cubicBezTo>
                      <a:pt x="208" y="10"/>
                      <a:pt x="122" y="36"/>
                      <a:pt x="41" y="80"/>
                    </a:cubicBezTo>
                    <a:cubicBezTo>
                      <a:pt x="10" y="96"/>
                      <a:pt x="1" y="131"/>
                      <a:pt x="16" y="162"/>
                    </a:cubicBezTo>
                    <a:cubicBezTo>
                      <a:pt x="31" y="187"/>
                      <a:pt x="51" y="197"/>
                      <a:pt x="71" y="197"/>
                    </a:cubicBezTo>
                    <a:cubicBezTo>
                      <a:pt x="87" y="197"/>
                      <a:pt x="91" y="197"/>
                      <a:pt x="101" y="192"/>
                    </a:cubicBezTo>
                    <a:cubicBezTo>
                      <a:pt x="168" y="157"/>
                      <a:pt x="238" y="136"/>
                      <a:pt x="313" y="127"/>
                    </a:cubicBezTo>
                    <a:cubicBezTo>
                      <a:pt x="350" y="122"/>
                      <a:pt x="374" y="91"/>
                      <a:pt x="369" y="55"/>
                    </a:cubicBezTo>
                    <a:cubicBezTo>
                      <a:pt x="364" y="25"/>
                      <a:pt x="334" y="0"/>
                      <a:pt x="29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27"/>
              <p:cNvSpPr/>
              <p:nvPr/>
            </p:nvSpPr>
            <p:spPr>
              <a:xfrm>
                <a:off x="6899400" y="1078025"/>
                <a:ext cx="7850" cy="3200"/>
              </a:xfrm>
              <a:custGeom>
                <a:avLst/>
                <a:gdLst/>
                <a:ahLst/>
                <a:cxnLst/>
                <a:rect l="l" t="t" r="r" b="b"/>
                <a:pathLst>
                  <a:path w="314" h="128" extrusionOk="0">
                    <a:moveTo>
                      <a:pt x="62" y="1"/>
                    </a:moveTo>
                    <a:cubicBezTo>
                      <a:pt x="31" y="1"/>
                      <a:pt x="1" y="26"/>
                      <a:pt x="1" y="62"/>
                    </a:cubicBezTo>
                    <a:cubicBezTo>
                      <a:pt x="1" y="97"/>
                      <a:pt x="31" y="127"/>
                      <a:pt x="62" y="127"/>
                    </a:cubicBezTo>
                    <a:lnTo>
                      <a:pt x="248" y="127"/>
                    </a:lnTo>
                    <a:cubicBezTo>
                      <a:pt x="283" y="127"/>
                      <a:pt x="314" y="97"/>
                      <a:pt x="314" y="62"/>
                    </a:cubicBezTo>
                    <a:cubicBezTo>
                      <a:pt x="314" y="26"/>
                      <a:pt x="283" y="1"/>
                      <a:pt x="248"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27"/>
              <p:cNvSpPr/>
              <p:nvPr/>
            </p:nvSpPr>
            <p:spPr>
              <a:xfrm>
                <a:off x="6910425" y="1042550"/>
                <a:ext cx="5675" cy="6075"/>
              </a:xfrm>
              <a:custGeom>
                <a:avLst/>
                <a:gdLst/>
                <a:ahLst/>
                <a:cxnLst/>
                <a:rect l="l" t="t" r="r" b="b"/>
                <a:pathLst>
                  <a:path w="227" h="243" extrusionOk="0">
                    <a:moveTo>
                      <a:pt x="66" y="0"/>
                    </a:moveTo>
                    <a:cubicBezTo>
                      <a:pt x="30" y="0"/>
                      <a:pt x="5" y="26"/>
                      <a:pt x="5" y="61"/>
                    </a:cubicBezTo>
                    <a:cubicBezTo>
                      <a:pt x="0" y="161"/>
                      <a:pt x="61" y="233"/>
                      <a:pt x="152" y="243"/>
                    </a:cubicBezTo>
                    <a:lnTo>
                      <a:pt x="156" y="243"/>
                    </a:lnTo>
                    <a:cubicBezTo>
                      <a:pt x="192" y="243"/>
                      <a:pt x="217" y="217"/>
                      <a:pt x="222" y="187"/>
                    </a:cubicBezTo>
                    <a:cubicBezTo>
                      <a:pt x="227" y="152"/>
                      <a:pt x="201" y="121"/>
                      <a:pt x="166" y="116"/>
                    </a:cubicBezTo>
                    <a:cubicBezTo>
                      <a:pt x="152" y="116"/>
                      <a:pt x="126" y="112"/>
                      <a:pt x="131" y="61"/>
                    </a:cubicBezTo>
                    <a:cubicBezTo>
                      <a:pt x="131" y="30"/>
                      <a:pt x="101" y="0"/>
                      <a:pt x="66"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27"/>
              <p:cNvSpPr/>
              <p:nvPr/>
            </p:nvSpPr>
            <p:spPr>
              <a:xfrm>
                <a:off x="6924300" y="1044225"/>
                <a:ext cx="21000" cy="17175"/>
              </a:xfrm>
              <a:custGeom>
                <a:avLst/>
                <a:gdLst/>
                <a:ahLst/>
                <a:cxnLst/>
                <a:rect l="l" t="t" r="r" b="b"/>
                <a:pathLst>
                  <a:path w="840" h="687" extrusionOk="0">
                    <a:moveTo>
                      <a:pt x="71" y="0"/>
                    </a:moveTo>
                    <a:cubicBezTo>
                      <a:pt x="55" y="0"/>
                      <a:pt x="39" y="6"/>
                      <a:pt x="26" y="19"/>
                    </a:cubicBezTo>
                    <a:cubicBezTo>
                      <a:pt x="0" y="45"/>
                      <a:pt x="0" y="85"/>
                      <a:pt x="26" y="110"/>
                    </a:cubicBezTo>
                    <a:cubicBezTo>
                      <a:pt x="217" y="297"/>
                      <a:pt x="450" y="514"/>
                      <a:pt x="738" y="675"/>
                    </a:cubicBezTo>
                    <a:cubicBezTo>
                      <a:pt x="749" y="686"/>
                      <a:pt x="758" y="686"/>
                      <a:pt x="768" y="686"/>
                    </a:cubicBezTo>
                    <a:cubicBezTo>
                      <a:pt x="789" y="686"/>
                      <a:pt x="809" y="675"/>
                      <a:pt x="824" y="656"/>
                    </a:cubicBezTo>
                    <a:cubicBezTo>
                      <a:pt x="840" y="625"/>
                      <a:pt x="829" y="584"/>
                      <a:pt x="798" y="570"/>
                    </a:cubicBezTo>
                    <a:cubicBezTo>
                      <a:pt x="525" y="413"/>
                      <a:pt x="299" y="201"/>
                      <a:pt x="112" y="19"/>
                    </a:cubicBezTo>
                    <a:cubicBezTo>
                      <a:pt x="102" y="6"/>
                      <a:pt x="87" y="0"/>
                      <a:pt x="7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27"/>
              <p:cNvSpPr/>
              <p:nvPr/>
            </p:nvSpPr>
            <p:spPr>
              <a:xfrm>
                <a:off x="6917850" y="1036125"/>
                <a:ext cx="6475" cy="5450"/>
              </a:xfrm>
              <a:custGeom>
                <a:avLst/>
                <a:gdLst/>
                <a:ahLst/>
                <a:cxnLst/>
                <a:rect l="l" t="t" r="r" b="b"/>
                <a:pathLst>
                  <a:path w="259" h="218" extrusionOk="0">
                    <a:moveTo>
                      <a:pt x="71" y="0"/>
                    </a:moveTo>
                    <a:cubicBezTo>
                      <a:pt x="55" y="0"/>
                      <a:pt x="38" y="7"/>
                      <a:pt x="26" y="19"/>
                    </a:cubicBezTo>
                    <a:cubicBezTo>
                      <a:pt x="0" y="45"/>
                      <a:pt x="0" y="85"/>
                      <a:pt x="26" y="110"/>
                    </a:cubicBezTo>
                    <a:cubicBezTo>
                      <a:pt x="67" y="145"/>
                      <a:pt x="107" y="181"/>
                      <a:pt x="152" y="206"/>
                    </a:cubicBezTo>
                    <a:cubicBezTo>
                      <a:pt x="163" y="217"/>
                      <a:pt x="177" y="217"/>
                      <a:pt x="188" y="217"/>
                    </a:cubicBezTo>
                    <a:cubicBezTo>
                      <a:pt x="207" y="217"/>
                      <a:pt x="228" y="206"/>
                      <a:pt x="238" y="192"/>
                    </a:cubicBezTo>
                    <a:cubicBezTo>
                      <a:pt x="258" y="161"/>
                      <a:pt x="254" y="120"/>
                      <a:pt x="223" y="105"/>
                    </a:cubicBezTo>
                    <a:cubicBezTo>
                      <a:pt x="182" y="75"/>
                      <a:pt x="147" y="50"/>
                      <a:pt x="117" y="19"/>
                    </a:cubicBezTo>
                    <a:cubicBezTo>
                      <a:pt x="104" y="7"/>
                      <a:pt x="87" y="0"/>
                      <a:pt x="71"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27"/>
              <p:cNvSpPr/>
              <p:nvPr/>
            </p:nvSpPr>
            <p:spPr>
              <a:xfrm>
                <a:off x="6951175" y="1019800"/>
                <a:ext cx="3975" cy="9000"/>
              </a:xfrm>
              <a:custGeom>
                <a:avLst/>
                <a:gdLst/>
                <a:ahLst/>
                <a:cxnLst/>
                <a:rect l="l" t="t" r="r" b="b"/>
                <a:pathLst>
                  <a:path w="159" h="360" extrusionOk="0">
                    <a:moveTo>
                      <a:pt x="69" y="0"/>
                    </a:moveTo>
                    <a:cubicBezTo>
                      <a:pt x="67" y="0"/>
                      <a:pt x="64" y="0"/>
                      <a:pt x="62" y="1"/>
                    </a:cubicBezTo>
                    <a:cubicBezTo>
                      <a:pt x="26" y="5"/>
                      <a:pt x="1" y="31"/>
                      <a:pt x="1" y="66"/>
                    </a:cubicBezTo>
                    <a:cubicBezTo>
                      <a:pt x="7" y="152"/>
                      <a:pt x="12" y="227"/>
                      <a:pt x="26" y="309"/>
                    </a:cubicBezTo>
                    <a:cubicBezTo>
                      <a:pt x="31" y="339"/>
                      <a:pt x="57" y="360"/>
                      <a:pt x="87" y="360"/>
                    </a:cubicBezTo>
                    <a:lnTo>
                      <a:pt x="98" y="360"/>
                    </a:lnTo>
                    <a:cubicBezTo>
                      <a:pt x="133" y="355"/>
                      <a:pt x="159" y="318"/>
                      <a:pt x="153" y="288"/>
                    </a:cubicBezTo>
                    <a:cubicBezTo>
                      <a:pt x="138" y="213"/>
                      <a:pt x="133" y="143"/>
                      <a:pt x="128" y="61"/>
                    </a:cubicBezTo>
                    <a:cubicBezTo>
                      <a:pt x="128" y="29"/>
                      <a:pt x="102" y="0"/>
                      <a:pt x="6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27"/>
              <p:cNvSpPr/>
              <p:nvPr/>
            </p:nvSpPr>
            <p:spPr>
              <a:xfrm>
                <a:off x="6963950" y="1020925"/>
                <a:ext cx="3175" cy="6725"/>
              </a:xfrm>
              <a:custGeom>
                <a:avLst/>
                <a:gdLst/>
                <a:ahLst/>
                <a:cxnLst/>
                <a:rect l="l" t="t" r="r" b="b"/>
                <a:pathLst>
                  <a:path w="127" h="269" extrusionOk="0">
                    <a:moveTo>
                      <a:pt x="66" y="1"/>
                    </a:moveTo>
                    <a:cubicBezTo>
                      <a:pt x="31" y="1"/>
                      <a:pt x="0" y="31"/>
                      <a:pt x="0" y="67"/>
                    </a:cubicBezTo>
                    <a:lnTo>
                      <a:pt x="0" y="203"/>
                    </a:lnTo>
                    <a:cubicBezTo>
                      <a:pt x="0" y="243"/>
                      <a:pt x="31" y="268"/>
                      <a:pt x="66" y="268"/>
                    </a:cubicBezTo>
                    <a:cubicBezTo>
                      <a:pt x="102" y="268"/>
                      <a:pt x="127" y="243"/>
                      <a:pt x="127" y="203"/>
                    </a:cubicBezTo>
                    <a:lnTo>
                      <a:pt x="127" y="67"/>
                    </a:lnTo>
                    <a:cubicBezTo>
                      <a:pt x="127" y="31"/>
                      <a:pt x="102" y="1"/>
                      <a:pt x="66"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5" name="Google Shape;1255;p27"/>
            <p:cNvSpPr/>
            <p:nvPr/>
          </p:nvSpPr>
          <p:spPr>
            <a:xfrm>
              <a:off x="7690434" y="2799166"/>
              <a:ext cx="363927" cy="410119"/>
            </a:xfrm>
            <a:custGeom>
              <a:avLst/>
              <a:gdLst/>
              <a:ahLst/>
              <a:cxnLst/>
              <a:rect l="l" t="t" r="r" b="b"/>
              <a:pathLst>
                <a:path w="9998" h="11267" extrusionOk="0">
                  <a:moveTo>
                    <a:pt x="9568" y="526"/>
                  </a:moveTo>
                  <a:lnTo>
                    <a:pt x="9568" y="526"/>
                  </a:lnTo>
                  <a:cubicBezTo>
                    <a:pt x="8791" y="2086"/>
                    <a:pt x="7507" y="2874"/>
                    <a:pt x="6098" y="3592"/>
                  </a:cubicBezTo>
                  <a:cubicBezTo>
                    <a:pt x="6578" y="3238"/>
                    <a:pt x="6992" y="2769"/>
                    <a:pt x="7406" y="2303"/>
                  </a:cubicBezTo>
                  <a:cubicBezTo>
                    <a:pt x="8043" y="1581"/>
                    <a:pt x="8700" y="839"/>
                    <a:pt x="9568" y="526"/>
                  </a:cubicBezTo>
                  <a:close/>
                  <a:moveTo>
                    <a:pt x="9695" y="247"/>
                  </a:moveTo>
                  <a:cubicBezTo>
                    <a:pt x="9680" y="283"/>
                    <a:pt x="9664" y="323"/>
                    <a:pt x="9650" y="358"/>
                  </a:cubicBezTo>
                  <a:cubicBezTo>
                    <a:pt x="9630" y="328"/>
                    <a:pt x="9597" y="306"/>
                    <a:pt x="9560" y="306"/>
                  </a:cubicBezTo>
                  <a:cubicBezTo>
                    <a:pt x="9548" y="306"/>
                    <a:pt x="9536" y="308"/>
                    <a:pt x="9524" y="313"/>
                  </a:cubicBezTo>
                  <a:cubicBezTo>
                    <a:pt x="8589" y="631"/>
                    <a:pt x="7906" y="1410"/>
                    <a:pt x="7245" y="2163"/>
                  </a:cubicBezTo>
                  <a:cubicBezTo>
                    <a:pt x="6663" y="2814"/>
                    <a:pt x="6118" y="3430"/>
                    <a:pt x="5436" y="3744"/>
                  </a:cubicBezTo>
                  <a:cubicBezTo>
                    <a:pt x="6154" y="2026"/>
                    <a:pt x="7831" y="626"/>
                    <a:pt x="9695" y="247"/>
                  </a:cubicBezTo>
                  <a:close/>
                  <a:moveTo>
                    <a:pt x="1005" y="3895"/>
                  </a:moveTo>
                  <a:lnTo>
                    <a:pt x="1005" y="3895"/>
                  </a:lnTo>
                  <a:cubicBezTo>
                    <a:pt x="2556" y="4299"/>
                    <a:pt x="4329" y="5022"/>
                    <a:pt x="5310" y="6528"/>
                  </a:cubicBezTo>
                  <a:cubicBezTo>
                    <a:pt x="4193" y="6528"/>
                    <a:pt x="3380" y="5794"/>
                    <a:pt x="2596" y="5078"/>
                  </a:cubicBezTo>
                  <a:cubicBezTo>
                    <a:pt x="2102" y="4623"/>
                    <a:pt x="1591" y="4157"/>
                    <a:pt x="1005" y="3895"/>
                  </a:cubicBezTo>
                  <a:close/>
                  <a:moveTo>
                    <a:pt x="455" y="3945"/>
                  </a:moveTo>
                  <a:cubicBezTo>
                    <a:pt x="1202" y="4103"/>
                    <a:pt x="1813" y="4653"/>
                    <a:pt x="2456" y="5234"/>
                  </a:cubicBezTo>
                  <a:cubicBezTo>
                    <a:pt x="3263" y="5976"/>
                    <a:pt x="4097" y="6740"/>
                    <a:pt x="5294" y="6745"/>
                  </a:cubicBezTo>
                  <a:cubicBezTo>
                    <a:pt x="4972" y="6989"/>
                    <a:pt x="4625" y="7113"/>
                    <a:pt x="4252" y="7113"/>
                  </a:cubicBezTo>
                  <a:cubicBezTo>
                    <a:pt x="4147" y="7113"/>
                    <a:pt x="4039" y="7103"/>
                    <a:pt x="3930" y="7083"/>
                  </a:cubicBezTo>
                  <a:cubicBezTo>
                    <a:pt x="2571" y="6831"/>
                    <a:pt x="1187" y="5108"/>
                    <a:pt x="455" y="3945"/>
                  </a:cubicBezTo>
                  <a:close/>
                  <a:moveTo>
                    <a:pt x="9834" y="1"/>
                  </a:moveTo>
                  <a:cubicBezTo>
                    <a:pt x="9826" y="1"/>
                    <a:pt x="9819" y="2"/>
                    <a:pt x="9811" y="4"/>
                  </a:cubicBezTo>
                  <a:cubicBezTo>
                    <a:pt x="7659" y="374"/>
                    <a:pt x="5719" y="2077"/>
                    <a:pt x="5072" y="4108"/>
                  </a:cubicBezTo>
                  <a:cubicBezTo>
                    <a:pt x="5047" y="4117"/>
                    <a:pt x="5017" y="4133"/>
                    <a:pt x="4991" y="4148"/>
                  </a:cubicBezTo>
                  <a:cubicBezTo>
                    <a:pt x="4627" y="3380"/>
                    <a:pt x="4193" y="2606"/>
                    <a:pt x="3698" y="1788"/>
                  </a:cubicBezTo>
                  <a:cubicBezTo>
                    <a:pt x="3659" y="1722"/>
                    <a:pt x="3587" y="1684"/>
                    <a:pt x="3513" y="1684"/>
                  </a:cubicBezTo>
                  <a:cubicBezTo>
                    <a:pt x="3474" y="1684"/>
                    <a:pt x="3435" y="1695"/>
                    <a:pt x="3400" y="1718"/>
                  </a:cubicBezTo>
                  <a:cubicBezTo>
                    <a:pt x="3298" y="1778"/>
                    <a:pt x="3268" y="1909"/>
                    <a:pt x="3329" y="2011"/>
                  </a:cubicBezTo>
                  <a:cubicBezTo>
                    <a:pt x="4219" y="3471"/>
                    <a:pt x="4900" y="4800"/>
                    <a:pt x="5320" y="6174"/>
                  </a:cubicBezTo>
                  <a:cubicBezTo>
                    <a:pt x="4051" y="4471"/>
                    <a:pt x="1789" y="3814"/>
                    <a:pt x="126" y="3471"/>
                  </a:cubicBezTo>
                  <a:cubicBezTo>
                    <a:pt x="126" y="3469"/>
                    <a:pt x="125" y="3469"/>
                    <a:pt x="123" y="3469"/>
                  </a:cubicBezTo>
                  <a:cubicBezTo>
                    <a:pt x="120" y="3469"/>
                    <a:pt x="114" y="3471"/>
                    <a:pt x="111" y="3471"/>
                  </a:cubicBezTo>
                  <a:cubicBezTo>
                    <a:pt x="107" y="3471"/>
                    <a:pt x="102" y="3469"/>
                    <a:pt x="97" y="3469"/>
                  </a:cubicBezTo>
                  <a:cubicBezTo>
                    <a:pt x="95" y="3469"/>
                    <a:pt x="93" y="3469"/>
                    <a:pt x="91" y="3471"/>
                  </a:cubicBezTo>
                  <a:cubicBezTo>
                    <a:pt x="80" y="3471"/>
                    <a:pt x="75" y="3471"/>
                    <a:pt x="71" y="3476"/>
                  </a:cubicBezTo>
                  <a:cubicBezTo>
                    <a:pt x="66" y="3476"/>
                    <a:pt x="61" y="3481"/>
                    <a:pt x="50" y="3481"/>
                  </a:cubicBezTo>
                  <a:lnTo>
                    <a:pt x="50" y="3486"/>
                  </a:lnTo>
                  <a:cubicBezTo>
                    <a:pt x="45" y="3486"/>
                    <a:pt x="40" y="3490"/>
                    <a:pt x="35" y="3496"/>
                  </a:cubicBezTo>
                  <a:cubicBezTo>
                    <a:pt x="31" y="3501"/>
                    <a:pt x="24" y="3506"/>
                    <a:pt x="20" y="3511"/>
                  </a:cubicBezTo>
                  <a:cubicBezTo>
                    <a:pt x="15" y="3516"/>
                    <a:pt x="15" y="3521"/>
                    <a:pt x="10" y="3527"/>
                  </a:cubicBezTo>
                  <a:cubicBezTo>
                    <a:pt x="5" y="3532"/>
                    <a:pt x="5" y="3541"/>
                    <a:pt x="0" y="3551"/>
                  </a:cubicBezTo>
                  <a:lnTo>
                    <a:pt x="0" y="3567"/>
                  </a:lnTo>
                  <a:lnTo>
                    <a:pt x="0" y="3592"/>
                  </a:lnTo>
                  <a:cubicBezTo>
                    <a:pt x="0" y="3597"/>
                    <a:pt x="5" y="3607"/>
                    <a:pt x="5" y="3612"/>
                  </a:cubicBezTo>
                  <a:cubicBezTo>
                    <a:pt x="10" y="3618"/>
                    <a:pt x="10" y="3623"/>
                    <a:pt x="10" y="3627"/>
                  </a:cubicBezTo>
                  <a:cubicBezTo>
                    <a:pt x="85" y="3758"/>
                    <a:pt x="1874" y="6922"/>
                    <a:pt x="3890" y="7291"/>
                  </a:cubicBezTo>
                  <a:cubicBezTo>
                    <a:pt x="4016" y="7316"/>
                    <a:pt x="4137" y="7326"/>
                    <a:pt x="4259" y="7326"/>
                  </a:cubicBezTo>
                  <a:cubicBezTo>
                    <a:pt x="4704" y="7326"/>
                    <a:pt x="5123" y="7169"/>
                    <a:pt x="5506" y="6855"/>
                  </a:cubicBezTo>
                  <a:cubicBezTo>
                    <a:pt x="5506" y="6861"/>
                    <a:pt x="5511" y="6861"/>
                    <a:pt x="5511" y="6861"/>
                  </a:cubicBezTo>
                  <a:cubicBezTo>
                    <a:pt x="5814" y="8134"/>
                    <a:pt x="5891" y="9473"/>
                    <a:pt x="5683" y="11024"/>
                  </a:cubicBezTo>
                  <a:cubicBezTo>
                    <a:pt x="5669" y="11140"/>
                    <a:pt x="5754" y="11251"/>
                    <a:pt x="5870" y="11266"/>
                  </a:cubicBezTo>
                  <a:lnTo>
                    <a:pt x="5900" y="11266"/>
                  </a:lnTo>
                  <a:cubicBezTo>
                    <a:pt x="6007" y="11266"/>
                    <a:pt x="6103" y="11190"/>
                    <a:pt x="6113" y="11080"/>
                  </a:cubicBezTo>
                  <a:cubicBezTo>
                    <a:pt x="6446" y="8538"/>
                    <a:pt x="6063" y="6547"/>
                    <a:pt x="5163" y="4521"/>
                  </a:cubicBezTo>
                  <a:cubicBezTo>
                    <a:pt x="5173" y="4506"/>
                    <a:pt x="5184" y="4491"/>
                    <a:pt x="5189" y="4471"/>
                  </a:cubicBezTo>
                  <a:cubicBezTo>
                    <a:pt x="5208" y="4400"/>
                    <a:pt x="5234" y="4329"/>
                    <a:pt x="5254" y="4259"/>
                  </a:cubicBezTo>
                  <a:cubicBezTo>
                    <a:pt x="5360" y="4203"/>
                    <a:pt x="5466" y="4152"/>
                    <a:pt x="5572" y="4097"/>
                  </a:cubicBezTo>
                  <a:cubicBezTo>
                    <a:pt x="7386" y="3198"/>
                    <a:pt x="9104" y="2349"/>
                    <a:pt x="9973" y="146"/>
                  </a:cubicBezTo>
                  <a:cubicBezTo>
                    <a:pt x="9998" y="95"/>
                    <a:pt x="9973" y="30"/>
                    <a:pt x="9913" y="10"/>
                  </a:cubicBezTo>
                  <a:cubicBezTo>
                    <a:pt x="9903" y="4"/>
                    <a:pt x="9890" y="1"/>
                    <a:pt x="9878" y="1"/>
                  </a:cubicBezTo>
                  <a:cubicBezTo>
                    <a:pt x="9870" y="1"/>
                    <a:pt x="9863" y="2"/>
                    <a:pt x="9857" y="4"/>
                  </a:cubicBezTo>
                  <a:cubicBezTo>
                    <a:pt x="9849" y="2"/>
                    <a:pt x="9842" y="1"/>
                    <a:pt x="983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27"/>
            <p:cNvSpPr/>
            <p:nvPr/>
          </p:nvSpPr>
          <p:spPr>
            <a:xfrm>
              <a:off x="7706960" y="2942761"/>
              <a:ext cx="176212" cy="115352"/>
            </a:xfrm>
            <a:custGeom>
              <a:avLst/>
              <a:gdLst/>
              <a:ahLst/>
              <a:cxnLst/>
              <a:rect l="l" t="t" r="r" b="b"/>
              <a:pathLst>
                <a:path w="4841" h="3169" extrusionOk="0">
                  <a:moveTo>
                    <a:pt x="1" y="0"/>
                  </a:moveTo>
                  <a:lnTo>
                    <a:pt x="1" y="0"/>
                  </a:lnTo>
                  <a:cubicBezTo>
                    <a:pt x="733" y="1163"/>
                    <a:pt x="2117" y="2886"/>
                    <a:pt x="3476" y="3138"/>
                  </a:cubicBezTo>
                  <a:cubicBezTo>
                    <a:pt x="3585" y="3158"/>
                    <a:pt x="3693" y="3168"/>
                    <a:pt x="3798" y="3168"/>
                  </a:cubicBezTo>
                  <a:cubicBezTo>
                    <a:pt x="4171" y="3168"/>
                    <a:pt x="4518" y="3044"/>
                    <a:pt x="4840" y="2800"/>
                  </a:cubicBezTo>
                  <a:cubicBezTo>
                    <a:pt x="3643" y="2795"/>
                    <a:pt x="2809" y="2031"/>
                    <a:pt x="2002" y="1289"/>
                  </a:cubicBezTo>
                  <a:cubicBezTo>
                    <a:pt x="1359" y="708"/>
                    <a:pt x="748" y="158"/>
                    <a:pt x="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27"/>
            <p:cNvSpPr/>
            <p:nvPr/>
          </p:nvSpPr>
          <p:spPr>
            <a:xfrm>
              <a:off x="7727016" y="2940941"/>
              <a:ext cx="156702" cy="95841"/>
            </a:xfrm>
            <a:custGeom>
              <a:avLst/>
              <a:gdLst/>
              <a:ahLst/>
              <a:cxnLst/>
              <a:rect l="l" t="t" r="r" b="b"/>
              <a:pathLst>
                <a:path w="4305" h="2633" extrusionOk="0">
                  <a:moveTo>
                    <a:pt x="0" y="0"/>
                  </a:moveTo>
                  <a:lnTo>
                    <a:pt x="0" y="0"/>
                  </a:lnTo>
                  <a:cubicBezTo>
                    <a:pt x="586" y="262"/>
                    <a:pt x="1097" y="728"/>
                    <a:pt x="1591" y="1183"/>
                  </a:cubicBezTo>
                  <a:cubicBezTo>
                    <a:pt x="2375" y="1899"/>
                    <a:pt x="3188" y="2633"/>
                    <a:pt x="4305" y="2633"/>
                  </a:cubicBezTo>
                  <a:cubicBezTo>
                    <a:pt x="3324" y="1127"/>
                    <a:pt x="1551" y="404"/>
                    <a:pt x="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27"/>
            <p:cNvSpPr/>
            <p:nvPr/>
          </p:nvSpPr>
          <p:spPr>
            <a:xfrm>
              <a:off x="7912397" y="2818276"/>
              <a:ext cx="126344" cy="111675"/>
            </a:xfrm>
            <a:custGeom>
              <a:avLst/>
              <a:gdLst/>
              <a:ahLst/>
              <a:cxnLst/>
              <a:rect l="l" t="t" r="r" b="b"/>
              <a:pathLst>
                <a:path w="3471" h="3068" extrusionOk="0">
                  <a:moveTo>
                    <a:pt x="3470" y="1"/>
                  </a:moveTo>
                  <a:cubicBezTo>
                    <a:pt x="2602" y="314"/>
                    <a:pt x="1945" y="1056"/>
                    <a:pt x="1308" y="1778"/>
                  </a:cubicBezTo>
                  <a:cubicBezTo>
                    <a:pt x="894" y="2244"/>
                    <a:pt x="480" y="2713"/>
                    <a:pt x="0" y="3067"/>
                  </a:cubicBezTo>
                  <a:cubicBezTo>
                    <a:pt x="1409" y="2349"/>
                    <a:pt x="2693" y="1561"/>
                    <a:pt x="347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27"/>
            <p:cNvSpPr/>
            <p:nvPr/>
          </p:nvSpPr>
          <p:spPr>
            <a:xfrm>
              <a:off x="7888301" y="2808120"/>
              <a:ext cx="155028" cy="127327"/>
            </a:xfrm>
            <a:custGeom>
              <a:avLst/>
              <a:gdLst/>
              <a:ahLst/>
              <a:cxnLst/>
              <a:rect l="l" t="t" r="r" b="b"/>
              <a:pathLst>
                <a:path w="4259" h="3498" extrusionOk="0">
                  <a:moveTo>
                    <a:pt x="4259" y="1"/>
                  </a:moveTo>
                  <a:lnTo>
                    <a:pt x="4259" y="1"/>
                  </a:lnTo>
                  <a:cubicBezTo>
                    <a:pt x="2395" y="380"/>
                    <a:pt x="718" y="1780"/>
                    <a:pt x="0" y="3498"/>
                  </a:cubicBezTo>
                  <a:cubicBezTo>
                    <a:pt x="682" y="3184"/>
                    <a:pt x="1227" y="2568"/>
                    <a:pt x="1809" y="1917"/>
                  </a:cubicBezTo>
                  <a:cubicBezTo>
                    <a:pt x="2470" y="1164"/>
                    <a:pt x="3153" y="385"/>
                    <a:pt x="4088" y="67"/>
                  </a:cubicBezTo>
                  <a:cubicBezTo>
                    <a:pt x="4100" y="62"/>
                    <a:pt x="4112" y="60"/>
                    <a:pt x="4124" y="60"/>
                  </a:cubicBezTo>
                  <a:cubicBezTo>
                    <a:pt x="4161" y="60"/>
                    <a:pt x="4194" y="82"/>
                    <a:pt x="4214" y="112"/>
                  </a:cubicBezTo>
                  <a:cubicBezTo>
                    <a:pt x="4228" y="77"/>
                    <a:pt x="4244" y="37"/>
                    <a:pt x="4259"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27"/>
            <p:cNvSpPr/>
            <p:nvPr/>
          </p:nvSpPr>
          <p:spPr>
            <a:xfrm>
              <a:off x="6719776" y="2083047"/>
              <a:ext cx="193502" cy="414378"/>
            </a:xfrm>
            <a:custGeom>
              <a:avLst/>
              <a:gdLst/>
              <a:ahLst/>
              <a:cxnLst/>
              <a:rect l="l" t="t" r="r" b="b"/>
              <a:pathLst>
                <a:path w="5316" h="11384" extrusionOk="0">
                  <a:moveTo>
                    <a:pt x="1244" y="2077"/>
                  </a:moveTo>
                  <a:cubicBezTo>
                    <a:pt x="1258" y="2248"/>
                    <a:pt x="1279" y="2420"/>
                    <a:pt x="1299" y="2592"/>
                  </a:cubicBezTo>
                  <a:cubicBezTo>
                    <a:pt x="1314" y="2763"/>
                    <a:pt x="1335" y="2940"/>
                    <a:pt x="1360" y="3117"/>
                  </a:cubicBezTo>
                  <a:cubicBezTo>
                    <a:pt x="1153" y="3229"/>
                    <a:pt x="961" y="3369"/>
                    <a:pt x="779" y="3502"/>
                  </a:cubicBezTo>
                  <a:cubicBezTo>
                    <a:pt x="749" y="3527"/>
                    <a:pt x="713" y="3551"/>
                    <a:pt x="677" y="3577"/>
                  </a:cubicBezTo>
                  <a:cubicBezTo>
                    <a:pt x="799" y="3061"/>
                    <a:pt x="985" y="2557"/>
                    <a:pt x="1244" y="2077"/>
                  </a:cubicBezTo>
                  <a:close/>
                  <a:moveTo>
                    <a:pt x="1552" y="1920"/>
                  </a:moveTo>
                  <a:lnTo>
                    <a:pt x="1552" y="1920"/>
                  </a:lnTo>
                  <a:cubicBezTo>
                    <a:pt x="1738" y="2061"/>
                    <a:pt x="1931" y="2182"/>
                    <a:pt x="2118" y="2299"/>
                  </a:cubicBezTo>
                  <a:cubicBezTo>
                    <a:pt x="2557" y="2576"/>
                    <a:pt x="2972" y="2840"/>
                    <a:pt x="3330" y="3274"/>
                  </a:cubicBezTo>
                  <a:cubicBezTo>
                    <a:pt x="3522" y="3506"/>
                    <a:pt x="3694" y="3749"/>
                    <a:pt x="3851" y="4012"/>
                  </a:cubicBezTo>
                  <a:cubicBezTo>
                    <a:pt x="3598" y="3921"/>
                    <a:pt x="3320" y="3854"/>
                    <a:pt x="3047" y="3794"/>
                  </a:cubicBezTo>
                  <a:cubicBezTo>
                    <a:pt x="2557" y="3683"/>
                    <a:pt x="2046" y="3567"/>
                    <a:pt x="1703" y="3264"/>
                  </a:cubicBezTo>
                  <a:cubicBezTo>
                    <a:pt x="1673" y="3026"/>
                    <a:pt x="1643" y="2789"/>
                    <a:pt x="1622" y="2557"/>
                  </a:cubicBezTo>
                  <a:cubicBezTo>
                    <a:pt x="1598" y="2350"/>
                    <a:pt x="1572" y="2137"/>
                    <a:pt x="1552" y="1920"/>
                  </a:cubicBezTo>
                  <a:close/>
                  <a:moveTo>
                    <a:pt x="1738" y="3562"/>
                  </a:moveTo>
                  <a:lnTo>
                    <a:pt x="1738" y="3562"/>
                  </a:lnTo>
                  <a:cubicBezTo>
                    <a:pt x="2102" y="3800"/>
                    <a:pt x="2557" y="3905"/>
                    <a:pt x="3002" y="4006"/>
                  </a:cubicBezTo>
                  <a:cubicBezTo>
                    <a:pt x="3340" y="4082"/>
                    <a:pt x="3659" y="4153"/>
                    <a:pt x="3937" y="4279"/>
                  </a:cubicBezTo>
                  <a:cubicBezTo>
                    <a:pt x="3946" y="4285"/>
                    <a:pt x="3967" y="4290"/>
                    <a:pt x="3982" y="4290"/>
                  </a:cubicBezTo>
                  <a:cubicBezTo>
                    <a:pt x="3986" y="4290"/>
                    <a:pt x="3993" y="4285"/>
                    <a:pt x="3997" y="4285"/>
                  </a:cubicBezTo>
                  <a:cubicBezTo>
                    <a:pt x="4103" y="4491"/>
                    <a:pt x="4199" y="4709"/>
                    <a:pt x="4285" y="4936"/>
                  </a:cubicBezTo>
                  <a:cubicBezTo>
                    <a:pt x="3543" y="4521"/>
                    <a:pt x="2638" y="4295"/>
                    <a:pt x="1820" y="4122"/>
                  </a:cubicBezTo>
                  <a:cubicBezTo>
                    <a:pt x="1789" y="3936"/>
                    <a:pt x="1764" y="3749"/>
                    <a:pt x="1738" y="3562"/>
                  </a:cubicBezTo>
                  <a:close/>
                  <a:moveTo>
                    <a:pt x="1386" y="3350"/>
                  </a:moveTo>
                  <a:cubicBezTo>
                    <a:pt x="1426" y="3698"/>
                    <a:pt x="1470" y="4042"/>
                    <a:pt x="1531" y="4386"/>
                  </a:cubicBezTo>
                  <a:cubicBezTo>
                    <a:pt x="1547" y="4486"/>
                    <a:pt x="1567" y="4582"/>
                    <a:pt x="1582" y="4684"/>
                  </a:cubicBezTo>
                  <a:cubicBezTo>
                    <a:pt x="1213" y="4835"/>
                    <a:pt x="819" y="5092"/>
                    <a:pt x="500" y="5381"/>
                  </a:cubicBezTo>
                  <a:cubicBezTo>
                    <a:pt x="486" y="4880"/>
                    <a:pt x="521" y="4381"/>
                    <a:pt x="612" y="3891"/>
                  </a:cubicBezTo>
                  <a:cubicBezTo>
                    <a:pt x="713" y="3819"/>
                    <a:pt x="810" y="3749"/>
                    <a:pt x="910" y="3679"/>
                  </a:cubicBezTo>
                  <a:cubicBezTo>
                    <a:pt x="1062" y="3562"/>
                    <a:pt x="1223" y="3451"/>
                    <a:pt x="1386" y="3350"/>
                  </a:cubicBezTo>
                  <a:close/>
                  <a:moveTo>
                    <a:pt x="1622" y="4901"/>
                  </a:moveTo>
                  <a:cubicBezTo>
                    <a:pt x="1643" y="5006"/>
                    <a:pt x="1658" y="5113"/>
                    <a:pt x="1678" y="5214"/>
                  </a:cubicBezTo>
                  <a:cubicBezTo>
                    <a:pt x="1405" y="5376"/>
                    <a:pt x="1183" y="5588"/>
                    <a:pt x="971" y="5795"/>
                  </a:cubicBezTo>
                  <a:cubicBezTo>
                    <a:pt x="840" y="5927"/>
                    <a:pt x="713" y="6048"/>
                    <a:pt x="577" y="6158"/>
                  </a:cubicBezTo>
                  <a:cubicBezTo>
                    <a:pt x="551" y="5997"/>
                    <a:pt x="531" y="5831"/>
                    <a:pt x="521" y="5668"/>
                  </a:cubicBezTo>
                  <a:cubicBezTo>
                    <a:pt x="824" y="5356"/>
                    <a:pt x="1228" y="5067"/>
                    <a:pt x="1622" y="4901"/>
                  </a:cubicBezTo>
                  <a:close/>
                  <a:moveTo>
                    <a:pt x="1850" y="4350"/>
                  </a:moveTo>
                  <a:cubicBezTo>
                    <a:pt x="2724" y="4537"/>
                    <a:pt x="3669" y="4784"/>
                    <a:pt x="4396" y="5255"/>
                  </a:cubicBezTo>
                  <a:cubicBezTo>
                    <a:pt x="4417" y="5320"/>
                    <a:pt x="4441" y="5386"/>
                    <a:pt x="4457" y="5451"/>
                  </a:cubicBezTo>
                  <a:cubicBezTo>
                    <a:pt x="4604" y="5952"/>
                    <a:pt x="4679" y="6447"/>
                    <a:pt x="4684" y="6946"/>
                  </a:cubicBezTo>
                  <a:cubicBezTo>
                    <a:pt x="4431" y="6846"/>
                    <a:pt x="4179" y="6734"/>
                    <a:pt x="3906" y="6613"/>
                  </a:cubicBezTo>
                  <a:cubicBezTo>
                    <a:pt x="3340" y="6361"/>
                    <a:pt x="2755" y="6104"/>
                    <a:pt x="2153" y="5982"/>
                  </a:cubicBezTo>
                  <a:cubicBezTo>
                    <a:pt x="2052" y="5461"/>
                    <a:pt x="1951" y="4921"/>
                    <a:pt x="1850" y="4350"/>
                  </a:cubicBezTo>
                  <a:close/>
                  <a:moveTo>
                    <a:pt x="1719" y="5437"/>
                  </a:moveTo>
                  <a:cubicBezTo>
                    <a:pt x="1815" y="5927"/>
                    <a:pt x="1911" y="6396"/>
                    <a:pt x="2006" y="6846"/>
                  </a:cubicBezTo>
                  <a:cubicBezTo>
                    <a:pt x="1764" y="7063"/>
                    <a:pt x="1526" y="7296"/>
                    <a:pt x="1304" y="7528"/>
                  </a:cubicBezTo>
                  <a:cubicBezTo>
                    <a:pt x="1213" y="7619"/>
                    <a:pt x="1118" y="7715"/>
                    <a:pt x="1022" y="7811"/>
                  </a:cubicBezTo>
                  <a:cubicBezTo>
                    <a:pt x="840" y="7351"/>
                    <a:pt x="703" y="6881"/>
                    <a:pt x="617" y="6401"/>
                  </a:cubicBezTo>
                  <a:cubicBezTo>
                    <a:pt x="799" y="6265"/>
                    <a:pt x="961" y="6109"/>
                    <a:pt x="1122" y="5952"/>
                  </a:cubicBezTo>
                  <a:cubicBezTo>
                    <a:pt x="1304" y="5770"/>
                    <a:pt x="1496" y="5582"/>
                    <a:pt x="1719" y="5437"/>
                  </a:cubicBezTo>
                  <a:close/>
                  <a:moveTo>
                    <a:pt x="2204" y="6209"/>
                  </a:moveTo>
                  <a:lnTo>
                    <a:pt x="2204" y="6209"/>
                  </a:lnTo>
                  <a:cubicBezTo>
                    <a:pt x="2750" y="6330"/>
                    <a:pt x="3289" y="6578"/>
                    <a:pt x="3820" y="6811"/>
                  </a:cubicBezTo>
                  <a:cubicBezTo>
                    <a:pt x="4103" y="6937"/>
                    <a:pt x="4401" y="7068"/>
                    <a:pt x="4690" y="7179"/>
                  </a:cubicBezTo>
                  <a:cubicBezTo>
                    <a:pt x="4679" y="7629"/>
                    <a:pt x="4608" y="8089"/>
                    <a:pt x="4487" y="8559"/>
                  </a:cubicBezTo>
                  <a:cubicBezTo>
                    <a:pt x="3805" y="8245"/>
                    <a:pt x="3022" y="7983"/>
                    <a:pt x="2577" y="7841"/>
                  </a:cubicBezTo>
                  <a:cubicBezTo>
                    <a:pt x="2447" y="7321"/>
                    <a:pt x="2325" y="6775"/>
                    <a:pt x="2204" y="6209"/>
                  </a:cubicBezTo>
                  <a:close/>
                  <a:moveTo>
                    <a:pt x="2062" y="7088"/>
                  </a:moveTo>
                  <a:cubicBezTo>
                    <a:pt x="2153" y="7482"/>
                    <a:pt x="2249" y="7867"/>
                    <a:pt x="2345" y="8240"/>
                  </a:cubicBezTo>
                  <a:cubicBezTo>
                    <a:pt x="2083" y="8492"/>
                    <a:pt x="1875" y="8760"/>
                    <a:pt x="1658" y="9049"/>
                  </a:cubicBezTo>
                  <a:cubicBezTo>
                    <a:pt x="1451" y="8720"/>
                    <a:pt x="1269" y="8377"/>
                    <a:pt x="1113" y="8023"/>
                  </a:cubicBezTo>
                  <a:cubicBezTo>
                    <a:pt x="1228" y="7912"/>
                    <a:pt x="1344" y="7795"/>
                    <a:pt x="1461" y="7674"/>
                  </a:cubicBezTo>
                  <a:cubicBezTo>
                    <a:pt x="1663" y="7468"/>
                    <a:pt x="1860" y="7275"/>
                    <a:pt x="2062" y="7088"/>
                  </a:cubicBezTo>
                  <a:close/>
                  <a:moveTo>
                    <a:pt x="2643" y="8089"/>
                  </a:moveTo>
                  <a:lnTo>
                    <a:pt x="2643" y="8089"/>
                  </a:lnTo>
                  <a:cubicBezTo>
                    <a:pt x="3098" y="8235"/>
                    <a:pt x="3805" y="8483"/>
                    <a:pt x="4431" y="8771"/>
                  </a:cubicBezTo>
                  <a:cubicBezTo>
                    <a:pt x="4387" y="8917"/>
                    <a:pt x="4341" y="9068"/>
                    <a:pt x="4280" y="9220"/>
                  </a:cubicBezTo>
                  <a:cubicBezTo>
                    <a:pt x="4275" y="9215"/>
                    <a:pt x="4270" y="9210"/>
                    <a:pt x="4259" y="9205"/>
                  </a:cubicBezTo>
                  <a:cubicBezTo>
                    <a:pt x="3720" y="9099"/>
                    <a:pt x="3240" y="8887"/>
                    <a:pt x="2799" y="8665"/>
                  </a:cubicBezTo>
                  <a:cubicBezTo>
                    <a:pt x="2744" y="8473"/>
                    <a:pt x="2694" y="8280"/>
                    <a:pt x="2643" y="8089"/>
                  </a:cubicBezTo>
                  <a:close/>
                  <a:moveTo>
                    <a:pt x="2410" y="8478"/>
                  </a:moveTo>
                  <a:cubicBezTo>
                    <a:pt x="2568" y="9044"/>
                    <a:pt x="2729" y="9590"/>
                    <a:pt x="2911" y="10129"/>
                  </a:cubicBezTo>
                  <a:cubicBezTo>
                    <a:pt x="2951" y="10257"/>
                    <a:pt x="2986" y="10383"/>
                    <a:pt x="3022" y="10509"/>
                  </a:cubicBezTo>
                  <a:cubicBezTo>
                    <a:pt x="3037" y="10570"/>
                    <a:pt x="3058" y="10621"/>
                    <a:pt x="3072" y="10675"/>
                  </a:cubicBezTo>
                  <a:cubicBezTo>
                    <a:pt x="2577" y="10251"/>
                    <a:pt x="2148" y="9766"/>
                    <a:pt x="1789" y="9241"/>
                  </a:cubicBezTo>
                  <a:lnTo>
                    <a:pt x="1820" y="9196"/>
                  </a:lnTo>
                  <a:cubicBezTo>
                    <a:pt x="2011" y="8942"/>
                    <a:pt x="2188" y="8700"/>
                    <a:pt x="2410" y="8478"/>
                  </a:cubicBezTo>
                  <a:close/>
                  <a:moveTo>
                    <a:pt x="2881" y="8942"/>
                  </a:moveTo>
                  <a:lnTo>
                    <a:pt x="2881" y="8942"/>
                  </a:lnTo>
                  <a:cubicBezTo>
                    <a:pt x="3284" y="9140"/>
                    <a:pt x="3720" y="9317"/>
                    <a:pt x="4210" y="9418"/>
                  </a:cubicBezTo>
                  <a:cubicBezTo>
                    <a:pt x="4023" y="9893"/>
                    <a:pt x="3780" y="10383"/>
                    <a:pt x="3487" y="10893"/>
                  </a:cubicBezTo>
                  <a:cubicBezTo>
                    <a:pt x="3431" y="10742"/>
                    <a:pt x="3380" y="10579"/>
                    <a:pt x="3335" y="10423"/>
                  </a:cubicBezTo>
                  <a:cubicBezTo>
                    <a:pt x="3295" y="10287"/>
                    <a:pt x="3259" y="10155"/>
                    <a:pt x="3214" y="10029"/>
                  </a:cubicBezTo>
                  <a:cubicBezTo>
                    <a:pt x="3098" y="9670"/>
                    <a:pt x="2986" y="9311"/>
                    <a:pt x="2881" y="8942"/>
                  </a:cubicBezTo>
                  <a:close/>
                  <a:moveTo>
                    <a:pt x="1106" y="1"/>
                  </a:moveTo>
                  <a:cubicBezTo>
                    <a:pt x="1095" y="1"/>
                    <a:pt x="1083" y="2"/>
                    <a:pt x="1071" y="5"/>
                  </a:cubicBezTo>
                  <a:cubicBezTo>
                    <a:pt x="981" y="25"/>
                    <a:pt x="931" y="111"/>
                    <a:pt x="945" y="202"/>
                  </a:cubicBezTo>
                  <a:cubicBezTo>
                    <a:pt x="1046" y="641"/>
                    <a:pt x="1118" y="1091"/>
                    <a:pt x="1178" y="1546"/>
                  </a:cubicBezTo>
                  <a:cubicBezTo>
                    <a:pt x="1173" y="1551"/>
                    <a:pt x="1167" y="1551"/>
                    <a:pt x="1162" y="1562"/>
                  </a:cubicBezTo>
                  <a:cubicBezTo>
                    <a:pt x="264" y="3012"/>
                    <a:pt x="1" y="4734"/>
                    <a:pt x="288" y="6391"/>
                  </a:cubicBezTo>
                  <a:cubicBezTo>
                    <a:pt x="278" y="6421"/>
                    <a:pt x="278" y="6452"/>
                    <a:pt x="299" y="6477"/>
                  </a:cubicBezTo>
                  <a:cubicBezTo>
                    <a:pt x="299" y="6482"/>
                    <a:pt x="304" y="6482"/>
                    <a:pt x="304" y="6487"/>
                  </a:cubicBezTo>
                  <a:cubicBezTo>
                    <a:pt x="647" y="8326"/>
                    <a:pt x="1678" y="10075"/>
                    <a:pt x="3289" y="11262"/>
                  </a:cubicBezTo>
                  <a:cubicBezTo>
                    <a:pt x="3305" y="11276"/>
                    <a:pt x="3320" y="11287"/>
                    <a:pt x="3335" y="11297"/>
                  </a:cubicBezTo>
                  <a:cubicBezTo>
                    <a:pt x="3340" y="11302"/>
                    <a:pt x="3345" y="11302"/>
                    <a:pt x="3345" y="11307"/>
                  </a:cubicBezTo>
                  <a:cubicBezTo>
                    <a:pt x="3361" y="11327"/>
                    <a:pt x="3375" y="11348"/>
                    <a:pt x="3401" y="11358"/>
                  </a:cubicBezTo>
                  <a:cubicBezTo>
                    <a:pt x="3426" y="11378"/>
                    <a:pt x="3452" y="11383"/>
                    <a:pt x="3482" y="11383"/>
                  </a:cubicBezTo>
                  <a:cubicBezTo>
                    <a:pt x="3538" y="11383"/>
                    <a:pt x="3592" y="11358"/>
                    <a:pt x="3623" y="11307"/>
                  </a:cubicBezTo>
                  <a:cubicBezTo>
                    <a:pt x="4963" y="9084"/>
                    <a:pt x="5315" y="7256"/>
                    <a:pt x="4770" y="5365"/>
                  </a:cubicBezTo>
                  <a:cubicBezTo>
                    <a:pt x="4518" y="4486"/>
                    <a:pt x="4119" y="3714"/>
                    <a:pt x="3578" y="3066"/>
                  </a:cubicBezTo>
                  <a:cubicBezTo>
                    <a:pt x="3189" y="2597"/>
                    <a:pt x="2734" y="2308"/>
                    <a:pt x="2289" y="2026"/>
                  </a:cubicBezTo>
                  <a:cubicBezTo>
                    <a:pt x="2042" y="1870"/>
                    <a:pt x="1784" y="1708"/>
                    <a:pt x="1537" y="1511"/>
                  </a:cubicBezTo>
                  <a:cubicBezTo>
                    <a:pt x="1526" y="1501"/>
                    <a:pt x="1512" y="1496"/>
                    <a:pt x="1491" y="1490"/>
                  </a:cubicBezTo>
                  <a:cubicBezTo>
                    <a:pt x="1435" y="1030"/>
                    <a:pt x="1365" y="576"/>
                    <a:pt x="1264" y="126"/>
                  </a:cubicBezTo>
                  <a:cubicBezTo>
                    <a:pt x="1246" y="52"/>
                    <a:pt x="1180" y="1"/>
                    <a:pt x="1106"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27"/>
            <p:cNvSpPr/>
            <p:nvPr/>
          </p:nvSpPr>
          <p:spPr>
            <a:xfrm>
              <a:off x="6784894" y="2391604"/>
              <a:ext cx="46738" cy="80044"/>
            </a:xfrm>
            <a:custGeom>
              <a:avLst/>
              <a:gdLst/>
              <a:ahLst/>
              <a:cxnLst/>
              <a:rect l="l" t="t" r="r" b="b"/>
              <a:pathLst>
                <a:path w="1284" h="2199" extrusionOk="0">
                  <a:moveTo>
                    <a:pt x="621" y="1"/>
                  </a:moveTo>
                  <a:cubicBezTo>
                    <a:pt x="399" y="223"/>
                    <a:pt x="222" y="465"/>
                    <a:pt x="31" y="719"/>
                  </a:cubicBezTo>
                  <a:lnTo>
                    <a:pt x="0" y="764"/>
                  </a:lnTo>
                  <a:cubicBezTo>
                    <a:pt x="359" y="1289"/>
                    <a:pt x="788" y="1774"/>
                    <a:pt x="1283" y="2198"/>
                  </a:cubicBezTo>
                  <a:cubicBezTo>
                    <a:pt x="1269" y="2144"/>
                    <a:pt x="1248" y="2093"/>
                    <a:pt x="1233" y="2032"/>
                  </a:cubicBezTo>
                  <a:cubicBezTo>
                    <a:pt x="1197" y="1906"/>
                    <a:pt x="1162" y="1780"/>
                    <a:pt x="1122" y="1652"/>
                  </a:cubicBezTo>
                  <a:cubicBezTo>
                    <a:pt x="940" y="1113"/>
                    <a:pt x="779" y="567"/>
                    <a:pt x="62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27"/>
            <p:cNvSpPr/>
            <p:nvPr/>
          </p:nvSpPr>
          <p:spPr>
            <a:xfrm>
              <a:off x="6760252" y="2341045"/>
              <a:ext cx="44881" cy="71417"/>
            </a:xfrm>
            <a:custGeom>
              <a:avLst/>
              <a:gdLst/>
              <a:ahLst/>
              <a:cxnLst/>
              <a:rect l="l" t="t" r="r" b="b"/>
              <a:pathLst>
                <a:path w="1233" h="1962" extrusionOk="0">
                  <a:moveTo>
                    <a:pt x="950" y="0"/>
                  </a:moveTo>
                  <a:cubicBezTo>
                    <a:pt x="748" y="187"/>
                    <a:pt x="551" y="380"/>
                    <a:pt x="349" y="586"/>
                  </a:cubicBezTo>
                  <a:cubicBezTo>
                    <a:pt x="232" y="707"/>
                    <a:pt x="116" y="824"/>
                    <a:pt x="1" y="935"/>
                  </a:cubicBezTo>
                  <a:cubicBezTo>
                    <a:pt x="157" y="1289"/>
                    <a:pt x="339" y="1632"/>
                    <a:pt x="546" y="1961"/>
                  </a:cubicBezTo>
                  <a:cubicBezTo>
                    <a:pt x="763" y="1672"/>
                    <a:pt x="971" y="1404"/>
                    <a:pt x="1233" y="1152"/>
                  </a:cubicBezTo>
                  <a:cubicBezTo>
                    <a:pt x="1137" y="779"/>
                    <a:pt x="1041" y="394"/>
                    <a:pt x="95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27"/>
            <p:cNvSpPr/>
            <p:nvPr/>
          </p:nvSpPr>
          <p:spPr>
            <a:xfrm>
              <a:off x="6742198" y="2280914"/>
              <a:ext cx="50632" cy="86486"/>
            </a:xfrm>
            <a:custGeom>
              <a:avLst/>
              <a:gdLst/>
              <a:ahLst/>
              <a:cxnLst/>
              <a:rect l="l" t="t" r="r" b="b"/>
              <a:pathLst>
                <a:path w="1391" h="2376" extrusionOk="0">
                  <a:moveTo>
                    <a:pt x="1103" y="1"/>
                  </a:moveTo>
                  <a:cubicBezTo>
                    <a:pt x="880" y="146"/>
                    <a:pt x="688" y="334"/>
                    <a:pt x="506" y="516"/>
                  </a:cubicBezTo>
                  <a:cubicBezTo>
                    <a:pt x="345" y="673"/>
                    <a:pt x="183" y="829"/>
                    <a:pt x="1" y="965"/>
                  </a:cubicBezTo>
                  <a:cubicBezTo>
                    <a:pt x="87" y="1445"/>
                    <a:pt x="224" y="1915"/>
                    <a:pt x="406" y="2375"/>
                  </a:cubicBezTo>
                  <a:cubicBezTo>
                    <a:pt x="502" y="2279"/>
                    <a:pt x="597" y="2183"/>
                    <a:pt x="688" y="2092"/>
                  </a:cubicBezTo>
                  <a:cubicBezTo>
                    <a:pt x="910" y="1860"/>
                    <a:pt x="1148" y="1627"/>
                    <a:pt x="1390" y="1410"/>
                  </a:cubicBezTo>
                  <a:cubicBezTo>
                    <a:pt x="1295" y="960"/>
                    <a:pt x="1199" y="491"/>
                    <a:pt x="110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27"/>
            <p:cNvSpPr/>
            <p:nvPr/>
          </p:nvSpPr>
          <p:spPr>
            <a:xfrm>
              <a:off x="6738703" y="2261404"/>
              <a:ext cx="42151" cy="45828"/>
            </a:xfrm>
            <a:custGeom>
              <a:avLst/>
              <a:gdLst/>
              <a:ahLst/>
              <a:cxnLst/>
              <a:rect l="l" t="t" r="r" b="b"/>
              <a:pathLst>
                <a:path w="1158" h="1259" extrusionOk="0">
                  <a:moveTo>
                    <a:pt x="1102" y="1"/>
                  </a:moveTo>
                  <a:cubicBezTo>
                    <a:pt x="708" y="167"/>
                    <a:pt x="304" y="456"/>
                    <a:pt x="1" y="768"/>
                  </a:cubicBezTo>
                  <a:cubicBezTo>
                    <a:pt x="11" y="931"/>
                    <a:pt x="31" y="1097"/>
                    <a:pt x="57" y="1258"/>
                  </a:cubicBezTo>
                  <a:cubicBezTo>
                    <a:pt x="193" y="1148"/>
                    <a:pt x="320" y="1027"/>
                    <a:pt x="451" y="895"/>
                  </a:cubicBezTo>
                  <a:cubicBezTo>
                    <a:pt x="663" y="688"/>
                    <a:pt x="885" y="476"/>
                    <a:pt x="1158" y="314"/>
                  </a:cubicBezTo>
                  <a:cubicBezTo>
                    <a:pt x="1138" y="213"/>
                    <a:pt x="1123" y="106"/>
                    <a:pt x="110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27"/>
            <p:cNvSpPr/>
            <p:nvPr/>
          </p:nvSpPr>
          <p:spPr>
            <a:xfrm>
              <a:off x="6737429" y="2204985"/>
              <a:ext cx="39931" cy="73965"/>
            </a:xfrm>
            <a:custGeom>
              <a:avLst/>
              <a:gdLst/>
              <a:ahLst/>
              <a:cxnLst/>
              <a:rect l="l" t="t" r="r" b="b"/>
              <a:pathLst>
                <a:path w="1097" h="2032" extrusionOk="0">
                  <a:moveTo>
                    <a:pt x="901" y="0"/>
                  </a:moveTo>
                  <a:cubicBezTo>
                    <a:pt x="738" y="101"/>
                    <a:pt x="577" y="212"/>
                    <a:pt x="425" y="329"/>
                  </a:cubicBezTo>
                  <a:cubicBezTo>
                    <a:pt x="325" y="399"/>
                    <a:pt x="228" y="469"/>
                    <a:pt x="127" y="541"/>
                  </a:cubicBezTo>
                  <a:cubicBezTo>
                    <a:pt x="36" y="1031"/>
                    <a:pt x="1" y="1530"/>
                    <a:pt x="15" y="2031"/>
                  </a:cubicBezTo>
                  <a:cubicBezTo>
                    <a:pt x="334" y="1742"/>
                    <a:pt x="728" y="1485"/>
                    <a:pt x="1097" y="1334"/>
                  </a:cubicBezTo>
                  <a:cubicBezTo>
                    <a:pt x="1082" y="1232"/>
                    <a:pt x="1062" y="1136"/>
                    <a:pt x="1046" y="1036"/>
                  </a:cubicBezTo>
                  <a:cubicBezTo>
                    <a:pt x="985" y="692"/>
                    <a:pt x="941" y="348"/>
                    <a:pt x="90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27"/>
            <p:cNvSpPr/>
            <p:nvPr/>
          </p:nvSpPr>
          <p:spPr>
            <a:xfrm>
              <a:off x="6744418" y="2158612"/>
              <a:ext cx="24898" cy="54636"/>
            </a:xfrm>
            <a:custGeom>
              <a:avLst/>
              <a:gdLst/>
              <a:ahLst/>
              <a:cxnLst/>
              <a:rect l="l" t="t" r="r" b="b"/>
              <a:pathLst>
                <a:path w="684" h="1501" extrusionOk="0">
                  <a:moveTo>
                    <a:pt x="567" y="1"/>
                  </a:moveTo>
                  <a:cubicBezTo>
                    <a:pt x="308" y="481"/>
                    <a:pt x="122" y="985"/>
                    <a:pt x="0" y="1501"/>
                  </a:cubicBezTo>
                  <a:cubicBezTo>
                    <a:pt x="36" y="1475"/>
                    <a:pt x="72" y="1451"/>
                    <a:pt x="102" y="1426"/>
                  </a:cubicBezTo>
                  <a:cubicBezTo>
                    <a:pt x="284" y="1293"/>
                    <a:pt x="476" y="1153"/>
                    <a:pt x="683" y="1041"/>
                  </a:cubicBezTo>
                  <a:cubicBezTo>
                    <a:pt x="658" y="864"/>
                    <a:pt x="637" y="687"/>
                    <a:pt x="622" y="516"/>
                  </a:cubicBezTo>
                  <a:cubicBezTo>
                    <a:pt x="602" y="344"/>
                    <a:pt x="581" y="172"/>
                    <a:pt x="56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27"/>
            <p:cNvSpPr/>
            <p:nvPr/>
          </p:nvSpPr>
          <p:spPr>
            <a:xfrm>
              <a:off x="6776231" y="2152934"/>
              <a:ext cx="83720" cy="76185"/>
            </a:xfrm>
            <a:custGeom>
              <a:avLst/>
              <a:gdLst/>
              <a:ahLst/>
              <a:cxnLst/>
              <a:rect l="l" t="t" r="r" b="b"/>
              <a:pathLst>
                <a:path w="2300" h="2093" extrusionOk="0">
                  <a:moveTo>
                    <a:pt x="1" y="0"/>
                  </a:moveTo>
                  <a:lnTo>
                    <a:pt x="1" y="0"/>
                  </a:lnTo>
                  <a:cubicBezTo>
                    <a:pt x="21" y="217"/>
                    <a:pt x="47" y="430"/>
                    <a:pt x="71" y="637"/>
                  </a:cubicBezTo>
                  <a:cubicBezTo>
                    <a:pt x="92" y="869"/>
                    <a:pt x="122" y="1106"/>
                    <a:pt x="152" y="1344"/>
                  </a:cubicBezTo>
                  <a:cubicBezTo>
                    <a:pt x="495" y="1647"/>
                    <a:pt x="1006" y="1763"/>
                    <a:pt x="1496" y="1874"/>
                  </a:cubicBezTo>
                  <a:cubicBezTo>
                    <a:pt x="1769" y="1934"/>
                    <a:pt x="2047" y="2001"/>
                    <a:pt x="2300" y="2092"/>
                  </a:cubicBezTo>
                  <a:cubicBezTo>
                    <a:pt x="2143" y="1829"/>
                    <a:pt x="1971" y="1586"/>
                    <a:pt x="1779" y="1354"/>
                  </a:cubicBezTo>
                  <a:cubicBezTo>
                    <a:pt x="1421" y="920"/>
                    <a:pt x="1006" y="656"/>
                    <a:pt x="567" y="379"/>
                  </a:cubicBezTo>
                  <a:cubicBezTo>
                    <a:pt x="380" y="262"/>
                    <a:pt x="187" y="141"/>
                    <a:pt x="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27"/>
            <p:cNvSpPr/>
            <p:nvPr/>
          </p:nvSpPr>
          <p:spPr>
            <a:xfrm>
              <a:off x="6783037" y="2212701"/>
              <a:ext cx="92711" cy="50050"/>
            </a:xfrm>
            <a:custGeom>
              <a:avLst/>
              <a:gdLst/>
              <a:ahLst/>
              <a:cxnLst/>
              <a:rect l="l" t="t" r="r" b="b"/>
              <a:pathLst>
                <a:path w="2547" h="1375" extrusionOk="0">
                  <a:moveTo>
                    <a:pt x="0" y="0"/>
                  </a:moveTo>
                  <a:lnTo>
                    <a:pt x="0" y="0"/>
                  </a:lnTo>
                  <a:cubicBezTo>
                    <a:pt x="26" y="187"/>
                    <a:pt x="51" y="374"/>
                    <a:pt x="82" y="560"/>
                  </a:cubicBezTo>
                  <a:cubicBezTo>
                    <a:pt x="900" y="733"/>
                    <a:pt x="1805" y="959"/>
                    <a:pt x="2547" y="1374"/>
                  </a:cubicBezTo>
                  <a:cubicBezTo>
                    <a:pt x="2461" y="1147"/>
                    <a:pt x="2365" y="929"/>
                    <a:pt x="2259" y="723"/>
                  </a:cubicBezTo>
                  <a:cubicBezTo>
                    <a:pt x="2255" y="723"/>
                    <a:pt x="2248" y="728"/>
                    <a:pt x="2244" y="728"/>
                  </a:cubicBezTo>
                  <a:cubicBezTo>
                    <a:pt x="2229" y="728"/>
                    <a:pt x="2208" y="723"/>
                    <a:pt x="2199" y="717"/>
                  </a:cubicBezTo>
                  <a:cubicBezTo>
                    <a:pt x="1921" y="591"/>
                    <a:pt x="1602" y="520"/>
                    <a:pt x="1264" y="444"/>
                  </a:cubicBezTo>
                  <a:cubicBezTo>
                    <a:pt x="819" y="343"/>
                    <a:pt x="364" y="238"/>
                    <a:pt x="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27"/>
            <p:cNvSpPr/>
            <p:nvPr/>
          </p:nvSpPr>
          <p:spPr>
            <a:xfrm>
              <a:off x="6787078" y="2241384"/>
              <a:ext cx="103194" cy="94531"/>
            </a:xfrm>
            <a:custGeom>
              <a:avLst/>
              <a:gdLst/>
              <a:ahLst/>
              <a:cxnLst/>
              <a:rect l="l" t="t" r="r" b="b"/>
              <a:pathLst>
                <a:path w="2835" h="2597" extrusionOk="0">
                  <a:moveTo>
                    <a:pt x="1" y="0"/>
                  </a:moveTo>
                  <a:cubicBezTo>
                    <a:pt x="102" y="571"/>
                    <a:pt x="203" y="1111"/>
                    <a:pt x="304" y="1632"/>
                  </a:cubicBezTo>
                  <a:cubicBezTo>
                    <a:pt x="906" y="1754"/>
                    <a:pt x="1491" y="2011"/>
                    <a:pt x="2057" y="2263"/>
                  </a:cubicBezTo>
                  <a:cubicBezTo>
                    <a:pt x="2330" y="2384"/>
                    <a:pt x="2582" y="2496"/>
                    <a:pt x="2835" y="2596"/>
                  </a:cubicBezTo>
                  <a:cubicBezTo>
                    <a:pt x="2830" y="2097"/>
                    <a:pt x="2755" y="1602"/>
                    <a:pt x="2608" y="1101"/>
                  </a:cubicBezTo>
                  <a:cubicBezTo>
                    <a:pt x="2592" y="1036"/>
                    <a:pt x="2568" y="970"/>
                    <a:pt x="2547" y="905"/>
                  </a:cubicBezTo>
                  <a:cubicBezTo>
                    <a:pt x="1820" y="434"/>
                    <a:pt x="875" y="187"/>
                    <a:pt x="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27"/>
            <p:cNvSpPr/>
            <p:nvPr/>
          </p:nvSpPr>
          <p:spPr>
            <a:xfrm>
              <a:off x="6800000" y="2309050"/>
              <a:ext cx="90490" cy="85576"/>
            </a:xfrm>
            <a:custGeom>
              <a:avLst/>
              <a:gdLst/>
              <a:ahLst/>
              <a:cxnLst/>
              <a:rect l="l" t="t" r="r" b="b"/>
              <a:pathLst>
                <a:path w="2486" h="2351" extrusionOk="0">
                  <a:moveTo>
                    <a:pt x="0" y="0"/>
                  </a:moveTo>
                  <a:lnTo>
                    <a:pt x="0" y="0"/>
                  </a:lnTo>
                  <a:cubicBezTo>
                    <a:pt x="121" y="566"/>
                    <a:pt x="243" y="1112"/>
                    <a:pt x="373" y="1632"/>
                  </a:cubicBezTo>
                  <a:cubicBezTo>
                    <a:pt x="818" y="1774"/>
                    <a:pt x="1601" y="2036"/>
                    <a:pt x="2283" y="2350"/>
                  </a:cubicBezTo>
                  <a:cubicBezTo>
                    <a:pt x="2404" y="1880"/>
                    <a:pt x="2475" y="1420"/>
                    <a:pt x="2486" y="970"/>
                  </a:cubicBezTo>
                  <a:cubicBezTo>
                    <a:pt x="2197" y="859"/>
                    <a:pt x="1899" y="728"/>
                    <a:pt x="1616" y="602"/>
                  </a:cubicBezTo>
                  <a:cubicBezTo>
                    <a:pt x="1085" y="369"/>
                    <a:pt x="546" y="121"/>
                    <a:pt x="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27"/>
            <p:cNvSpPr/>
            <p:nvPr/>
          </p:nvSpPr>
          <p:spPr>
            <a:xfrm>
              <a:off x="6815942" y="2377444"/>
              <a:ext cx="65156" cy="41205"/>
            </a:xfrm>
            <a:custGeom>
              <a:avLst/>
              <a:gdLst/>
              <a:ahLst/>
              <a:cxnLst/>
              <a:rect l="l" t="t" r="r" b="b"/>
              <a:pathLst>
                <a:path w="1790" h="1132" extrusionOk="0">
                  <a:moveTo>
                    <a:pt x="1" y="1"/>
                  </a:moveTo>
                  <a:lnTo>
                    <a:pt x="1" y="1"/>
                  </a:lnTo>
                  <a:cubicBezTo>
                    <a:pt x="52" y="192"/>
                    <a:pt x="102" y="385"/>
                    <a:pt x="157" y="577"/>
                  </a:cubicBezTo>
                  <a:cubicBezTo>
                    <a:pt x="598" y="799"/>
                    <a:pt x="1078" y="1011"/>
                    <a:pt x="1617" y="1117"/>
                  </a:cubicBezTo>
                  <a:cubicBezTo>
                    <a:pt x="1628" y="1122"/>
                    <a:pt x="1633" y="1127"/>
                    <a:pt x="1638" y="1132"/>
                  </a:cubicBezTo>
                  <a:cubicBezTo>
                    <a:pt x="1699" y="980"/>
                    <a:pt x="1745" y="829"/>
                    <a:pt x="1789" y="683"/>
                  </a:cubicBezTo>
                  <a:cubicBezTo>
                    <a:pt x="1163" y="395"/>
                    <a:pt x="456" y="147"/>
                    <a:pt x="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27"/>
            <p:cNvSpPr/>
            <p:nvPr/>
          </p:nvSpPr>
          <p:spPr>
            <a:xfrm>
              <a:off x="6824605" y="2408529"/>
              <a:ext cx="48412" cy="71053"/>
            </a:xfrm>
            <a:custGeom>
              <a:avLst/>
              <a:gdLst/>
              <a:ahLst/>
              <a:cxnLst/>
              <a:rect l="l" t="t" r="r" b="b"/>
              <a:pathLst>
                <a:path w="1330" h="1952" extrusionOk="0">
                  <a:moveTo>
                    <a:pt x="1" y="0"/>
                  </a:moveTo>
                  <a:lnTo>
                    <a:pt x="1" y="0"/>
                  </a:lnTo>
                  <a:cubicBezTo>
                    <a:pt x="106" y="369"/>
                    <a:pt x="218" y="728"/>
                    <a:pt x="334" y="1087"/>
                  </a:cubicBezTo>
                  <a:cubicBezTo>
                    <a:pt x="379" y="1213"/>
                    <a:pt x="415" y="1345"/>
                    <a:pt x="455" y="1481"/>
                  </a:cubicBezTo>
                  <a:cubicBezTo>
                    <a:pt x="500" y="1637"/>
                    <a:pt x="551" y="1800"/>
                    <a:pt x="607" y="1951"/>
                  </a:cubicBezTo>
                  <a:cubicBezTo>
                    <a:pt x="900" y="1441"/>
                    <a:pt x="1143" y="951"/>
                    <a:pt x="1330" y="476"/>
                  </a:cubicBezTo>
                  <a:cubicBezTo>
                    <a:pt x="840" y="375"/>
                    <a:pt x="404" y="198"/>
                    <a:pt x="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27"/>
            <p:cNvSpPr/>
            <p:nvPr/>
          </p:nvSpPr>
          <p:spPr>
            <a:xfrm>
              <a:off x="8050678" y="3033541"/>
              <a:ext cx="162235" cy="371717"/>
            </a:xfrm>
            <a:custGeom>
              <a:avLst/>
              <a:gdLst/>
              <a:ahLst/>
              <a:cxnLst/>
              <a:rect l="l" t="t" r="r" b="b"/>
              <a:pathLst>
                <a:path w="4457" h="10212" extrusionOk="0">
                  <a:moveTo>
                    <a:pt x="2537" y="1771"/>
                  </a:moveTo>
                  <a:lnTo>
                    <a:pt x="2537" y="1771"/>
                  </a:lnTo>
                  <a:cubicBezTo>
                    <a:pt x="2495" y="1922"/>
                    <a:pt x="2455" y="2069"/>
                    <a:pt x="2415" y="2216"/>
                  </a:cubicBezTo>
                  <a:cubicBezTo>
                    <a:pt x="2374" y="2362"/>
                    <a:pt x="2329" y="2514"/>
                    <a:pt x="2289" y="2670"/>
                  </a:cubicBezTo>
                  <a:cubicBezTo>
                    <a:pt x="2082" y="2696"/>
                    <a:pt x="1879" y="2746"/>
                    <a:pt x="1688" y="2796"/>
                  </a:cubicBezTo>
                  <a:cubicBezTo>
                    <a:pt x="1653" y="2811"/>
                    <a:pt x="1616" y="2817"/>
                    <a:pt x="1576" y="2827"/>
                  </a:cubicBezTo>
                  <a:cubicBezTo>
                    <a:pt x="1849" y="2438"/>
                    <a:pt x="2168" y="2083"/>
                    <a:pt x="2537" y="1771"/>
                  </a:cubicBezTo>
                  <a:close/>
                  <a:moveTo>
                    <a:pt x="2840" y="1745"/>
                  </a:moveTo>
                  <a:cubicBezTo>
                    <a:pt x="2950" y="1922"/>
                    <a:pt x="3071" y="2083"/>
                    <a:pt x="3188" y="2241"/>
                  </a:cubicBezTo>
                  <a:cubicBezTo>
                    <a:pt x="3461" y="2615"/>
                    <a:pt x="3714" y="2969"/>
                    <a:pt x="3870" y="3443"/>
                  </a:cubicBezTo>
                  <a:cubicBezTo>
                    <a:pt x="3951" y="3696"/>
                    <a:pt x="4017" y="3958"/>
                    <a:pt x="4057" y="4226"/>
                  </a:cubicBezTo>
                  <a:cubicBezTo>
                    <a:pt x="3880" y="4065"/>
                    <a:pt x="3673" y="3923"/>
                    <a:pt x="3465" y="3781"/>
                  </a:cubicBezTo>
                  <a:cubicBezTo>
                    <a:pt x="3097" y="3529"/>
                    <a:pt x="2714" y="3266"/>
                    <a:pt x="2526" y="2902"/>
                  </a:cubicBezTo>
                  <a:cubicBezTo>
                    <a:pt x="2582" y="2696"/>
                    <a:pt x="2637" y="2493"/>
                    <a:pt x="2693" y="2291"/>
                  </a:cubicBezTo>
                  <a:cubicBezTo>
                    <a:pt x="2738" y="2109"/>
                    <a:pt x="2789" y="1927"/>
                    <a:pt x="2840" y="1745"/>
                  </a:cubicBezTo>
                  <a:close/>
                  <a:moveTo>
                    <a:pt x="2238" y="2872"/>
                  </a:moveTo>
                  <a:lnTo>
                    <a:pt x="2238" y="2872"/>
                  </a:lnTo>
                  <a:cubicBezTo>
                    <a:pt x="2157" y="3170"/>
                    <a:pt x="2082" y="3473"/>
                    <a:pt x="2016" y="3776"/>
                  </a:cubicBezTo>
                  <a:cubicBezTo>
                    <a:pt x="1996" y="3867"/>
                    <a:pt x="1980" y="3948"/>
                    <a:pt x="1966" y="4034"/>
                  </a:cubicBezTo>
                  <a:cubicBezTo>
                    <a:pt x="1607" y="4044"/>
                    <a:pt x="1198" y="4125"/>
                    <a:pt x="844" y="4261"/>
                  </a:cubicBezTo>
                  <a:cubicBezTo>
                    <a:pt x="991" y="3842"/>
                    <a:pt x="1182" y="3438"/>
                    <a:pt x="1420" y="3064"/>
                  </a:cubicBezTo>
                  <a:cubicBezTo>
                    <a:pt x="1525" y="3039"/>
                    <a:pt x="1632" y="3014"/>
                    <a:pt x="1738" y="2983"/>
                  </a:cubicBezTo>
                  <a:cubicBezTo>
                    <a:pt x="1900" y="2943"/>
                    <a:pt x="2066" y="2902"/>
                    <a:pt x="2238" y="2872"/>
                  </a:cubicBezTo>
                  <a:close/>
                  <a:moveTo>
                    <a:pt x="1926" y="4231"/>
                  </a:moveTo>
                  <a:lnTo>
                    <a:pt x="1926" y="4231"/>
                  </a:lnTo>
                  <a:cubicBezTo>
                    <a:pt x="1905" y="4322"/>
                    <a:pt x="1884" y="4418"/>
                    <a:pt x="1870" y="4509"/>
                  </a:cubicBezTo>
                  <a:cubicBezTo>
                    <a:pt x="1592" y="4555"/>
                    <a:pt x="1334" y="4655"/>
                    <a:pt x="1091" y="4757"/>
                  </a:cubicBezTo>
                  <a:cubicBezTo>
                    <a:pt x="940" y="4823"/>
                    <a:pt x="798" y="4883"/>
                    <a:pt x="646" y="4928"/>
                  </a:cubicBezTo>
                  <a:cubicBezTo>
                    <a:pt x="683" y="4787"/>
                    <a:pt x="718" y="4646"/>
                    <a:pt x="763" y="4504"/>
                  </a:cubicBezTo>
                  <a:cubicBezTo>
                    <a:pt x="1117" y="4342"/>
                    <a:pt x="1546" y="4242"/>
                    <a:pt x="1926" y="4231"/>
                  </a:cubicBezTo>
                  <a:close/>
                  <a:moveTo>
                    <a:pt x="2460" y="3160"/>
                  </a:moveTo>
                  <a:cubicBezTo>
                    <a:pt x="2683" y="3478"/>
                    <a:pt x="3027" y="3711"/>
                    <a:pt x="3360" y="3944"/>
                  </a:cubicBezTo>
                  <a:cubicBezTo>
                    <a:pt x="3617" y="4115"/>
                    <a:pt x="3855" y="4282"/>
                    <a:pt x="4041" y="4473"/>
                  </a:cubicBezTo>
                  <a:cubicBezTo>
                    <a:pt x="4048" y="4484"/>
                    <a:pt x="4062" y="4494"/>
                    <a:pt x="4078" y="4499"/>
                  </a:cubicBezTo>
                  <a:lnTo>
                    <a:pt x="4092" y="4499"/>
                  </a:lnTo>
                  <a:cubicBezTo>
                    <a:pt x="4113" y="4706"/>
                    <a:pt x="4118" y="4918"/>
                    <a:pt x="4118" y="5135"/>
                  </a:cubicBezTo>
                  <a:cubicBezTo>
                    <a:pt x="3638" y="4545"/>
                    <a:pt x="2966" y="4065"/>
                    <a:pt x="2339" y="3650"/>
                  </a:cubicBezTo>
                  <a:cubicBezTo>
                    <a:pt x="2380" y="3489"/>
                    <a:pt x="2420" y="3321"/>
                    <a:pt x="2460" y="3160"/>
                  </a:cubicBezTo>
                  <a:close/>
                  <a:moveTo>
                    <a:pt x="1829" y="4706"/>
                  </a:moveTo>
                  <a:lnTo>
                    <a:pt x="1829" y="4706"/>
                  </a:lnTo>
                  <a:cubicBezTo>
                    <a:pt x="1749" y="5140"/>
                    <a:pt x="1672" y="5560"/>
                    <a:pt x="1607" y="5964"/>
                  </a:cubicBezTo>
                  <a:cubicBezTo>
                    <a:pt x="1334" y="6066"/>
                    <a:pt x="1061" y="6182"/>
                    <a:pt x="804" y="6297"/>
                  </a:cubicBezTo>
                  <a:cubicBezTo>
                    <a:pt x="697" y="6348"/>
                    <a:pt x="586" y="6394"/>
                    <a:pt x="475" y="6439"/>
                  </a:cubicBezTo>
                  <a:cubicBezTo>
                    <a:pt x="475" y="6005"/>
                    <a:pt x="515" y="5565"/>
                    <a:pt x="601" y="5140"/>
                  </a:cubicBezTo>
                  <a:cubicBezTo>
                    <a:pt x="798" y="5091"/>
                    <a:pt x="986" y="5014"/>
                    <a:pt x="1168" y="4933"/>
                  </a:cubicBezTo>
                  <a:cubicBezTo>
                    <a:pt x="1380" y="4842"/>
                    <a:pt x="1597" y="4757"/>
                    <a:pt x="1829" y="4706"/>
                  </a:cubicBezTo>
                  <a:close/>
                  <a:moveTo>
                    <a:pt x="2294" y="3853"/>
                  </a:moveTo>
                  <a:cubicBezTo>
                    <a:pt x="2956" y="4292"/>
                    <a:pt x="3658" y="4802"/>
                    <a:pt x="4102" y="5434"/>
                  </a:cubicBezTo>
                  <a:cubicBezTo>
                    <a:pt x="4102" y="5494"/>
                    <a:pt x="4097" y="5555"/>
                    <a:pt x="4092" y="5616"/>
                  </a:cubicBezTo>
                  <a:cubicBezTo>
                    <a:pt x="4048" y="6075"/>
                    <a:pt x="3946" y="6509"/>
                    <a:pt x="3789" y="6924"/>
                  </a:cubicBezTo>
                  <a:cubicBezTo>
                    <a:pt x="3612" y="6763"/>
                    <a:pt x="3435" y="6586"/>
                    <a:pt x="3253" y="6394"/>
                  </a:cubicBezTo>
                  <a:cubicBezTo>
                    <a:pt x="2870" y="6000"/>
                    <a:pt x="2471" y="5595"/>
                    <a:pt x="2010" y="5297"/>
                  </a:cubicBezTo>
                  <a:cubicBezTo>
                    <a:pt x="2097" y="4837"/>
                    <a:pt x="2187" y="4357"/>
                    <a:pt x="2294" y="3853"/>
                  </a:cubicBezTo>
                  <a:close/>
                  <a:moveTo>
                    <a:pt x="1571" y="6182"/>
                  </a:moveTo>
                  <a:cubicBezTo>
                    <a:pt x="1521" y="6540"/>
                    <a:pt x="1471" y="6889"/>
                    <a:pt x="1430" y="7232"/>
                  </a:cubicBezTo>
                  <a:cubicBezTo>
                    <a:pt x="1126" y="7353"/>
                    <a:pt x="869" y="7505"/>
                    <a:pt x="597" y="7677"/>
                  </a:cubicBezTo>
                  <a:cubicBezTo>
                    <a:pt x="531" y="7334"/>
                    <a:pt x="495" y="6989"/>
                    <a:pt x="480" y="6646"/>
                  </a:cubicBezTo>
                  <a:cubicBezTo>
                    <a:pt x="616" y="6591"/>
                    <a:pt x="748" y="6535"/>
                    <a:pt x="884" y="6474"/>
                  </a:cubicBezTo>
                  <a:cubicBezTo>
                    <a:pt x="1117" y="6369"/>
                    <a:pt x="1344" y="6273"/>
                    <a:pt x="1571" y="6182"/>
                  </a:cubicBezTo>
                  <a:close/>
                  <a:moveTo>
                    <a:pt x="1975" y="5504"/>
                  </a:moveTo>
                  <a:cubicBezTo>
                    <a:pt x="2390" y="5782"/>
                    <a:pt x="2759" y="6161"/>
                    <a:pt x="3113" y="6530"/>
                  </a:cubicBezTo>
                  <a:cubicBezTo>
                    <a:pt x="3309" y="6732"/>
                    <a:pt x="3512" y="6934"/>
                    <a:pt x="3714" y="7122"/>
                  </a:cubicBezTo>
                  <a:cubicBezTo>
                    <a:pt x="3556" y="7490"/>
                    <a:pt x="3350" y="7849"/>
                    <a:pt x="3097" y="8197"/>
                  </a:cubicBezTo>
                  <a:cubicBezTo>
                    <a:pt x="2632" y="7712"/>
                    <a:pt x="2071" y="7237"/>
                    <a:pt x="1753" y="6975"/>
                  </a:cubicBezTo>
                  <a:cubicBezTo>
                    <a:pt x="1814" y="6500"/>
                    <a:pt x="1889" y="6015"/>
                    <a:pt x="1975" y="5504"/>
                  </a:cubicBezTo>
                  <a:close/>
                  <a:moveTo>
                    <a:pt x="1723" y="7202"/>
                  </a:moveTo>
                  <a:cubicBezTo>
                    <a:pt x="2052" y="7474"/>
                    <a:pt x="2556" y="7910"/>
                    <a:pt x="2980" y="8349"/>
                  </a:cubicBezTo>
                  <a:cubicBezTo>
                    <a:pt x="2896" y="8460"/>
                    <a:pt x="2805" y="8566"/>
                    <a:pt x="2708" y="8672"/>
                  </a:cubicBezTo>
                  <a:cubicBezTo>
                    <a:pt x="2708" y="8668"/>
                    <a:pt x="2703" y="8662"/>
                    <a:pt x="2693" y="8657"/>
                  </a:cubicBezTo>
                  <a:cubicBezTo>
                    <a:pt x="2283" y="8389"/>
                    <a:pt x="1956" y="8055"/>
                    <a:pt x="1667" y="7728"/>
                  </a:cubicBezTo>
                  <a:cubicBezTo>
                    <a:pt x="1683" y="7556"/>
                    <a:pt x="1702" y="7379"/>
                    <a:pt x="1723" y="7202"/>
                  </a:cubicBezTo>
                  <a:close/>
                  <a:moveTo>
                    <a:pt x="1404" y="7444"/>
                  </a:moveTo>
                  <a:lnTo>
                    <a:pt x="1404" y="7444"/>
                  </a:lnTo>
                  <a:cubicBezTo>
                    <a:pt x="1350" y="7964"/>
                    <a:pt x="1304" y="8470"/>
                    <a:pt x="1273" y="8980"/>
                  </a:cubicBezTo>
                  <a:cubicBezTo>
                    <a:pt x="1268" y="9092"/>
                    <a:pt x="1259" y="9213"/>
                    <a:pt x="1248" y="9328"/>
                  </a:cubicBezTo>
                  <a:cubicBezTo>
                    <a:pt x="1238" y="9379"/>
                    <a:pt x="1238" y="9430"/>
                    <a:pt x="1233" y="9486"/>
                  </a:cubicBezTo>
                  <a:cubicBezTo>
                    <a:pt x="960" y="8971"/>
                    <a:pt x="763" y="8425"/>
                    <a:pt x="641" y="7873"/>
                  </a:cubicBezTo>
                  <a:lnTo>
                    <a:pt x="683" y="7849"/>
                  </a:lnTo>
                  <a:cubicBezTo>
                    <a:pt x="919" y="7702"/>
                    <a:pt x="1152" y="7561"/>
                    <a:pt x="1404" y="7444"/>
                  </a:cubicBezTo>
                  <a:close/>
                  <a:moveTo>
                    <a:pt x="1637" y="7985"/>
                  </a:moveTo>
                  <a:cubicBezTo>
                    <a:pt x="1910" y="8278"/>
                    <a:pt x="2213" y="8571"/>
                    <a:pt x="2582" y="8813"/>
                  </a:cubicBezTo>
                  <a:cubicBezTo>
                    <a:pt x="2274" y="9147"/>
                    <a:pt x="1915" y="9470"/>
                    <a:pt x="1501" y="9799"/>
                  </a:cubicBezTo>
                  <a:cubicBezTo>
                    <a:pt x="1511" y="9652"/>
                    <a:pt x="1516" y="9506"/>
                    <a:pt x="1531" y="9359"/>
                  </a:cubicBezTo>
                  <a:cubicBezTo>
                    <a:pt x="1541" y="9233"/>
                    <a:pt x="1556" y="9116"/>
                    <a:pt x="1562" y="8995"/>
                  </a:cubicBezTo>
                  <a:cubicBezTo>
                    <a:pt x="1581" y="8657"/>
                    <a:pt x="1607" y="8323"/>
                    <a:pt x="1637" y="7985"/>
                  </a:cubicBezTo>
                  <a:close/>
                  <a:moveTo>
                    <a:pt x="3044" y="0"/>
                  </a:moveTo>
                  <a:cubicBezTo>
                    <a:pt x="2976" y="0"/>
                    <a:pt x="2918" y="52"/>
                    <a:pt x="2905" y="124"/>
                  </a:cubicBezTo>
                  <a:cubicBezTo>
                    <a:pt x="2845" y="518"/>
                    <a:pt x="2754" y="917"/>
                    <a:pt x="2653" y="1311"/>
                  </a:cubicBezTo>
                  <a:cubicBezTo>
                    <a:pt x="2647" y="1311"/>
                    <a:pt x="2647" y="1316"/>
                    <a:pt x="2642" y="1316"/>
                  </a:cubicBezTo>
                  <a:cubicBezTo>
                    <a:pt x="1420" y="2225"/>
                    <a:pt x="637" y="3564"/>
                    <a:pt x="333" y="5030"/>
                  </a:cubicBezTo>
                  <a:cubicBezTo>
                    <a:pt x="313" y="5049"/>
                    <a:pt x="308" y="5075"/>
                    <a:pt x="313" y="5100"/>
                  </a:cubicBezTo>
                  <a:lnTo>
                    <a:pt x="313" y="5110"/>
                  </a:lnTo>
                  <a:cubicBezTo>
                    <a:pt x="0" y="6747"/>
                    <a:pt x="278" y="8531"/>
                    <a:pt x="1217" y="10037"/>
                  </a:cubicBezTo>
                  <a:cubicBezTo>
                    <a:pt x="1222" y="10056"/>
                    <a:pt x="1238" y="10072"/>
                    <a:pt x="1248" y="10086"/>
                  </a:cubicBezTo>
                  <a:cubicBezTo>
                    <a:pt x="1248" y="10086"/>
                    <a:pt x="1248" y="10092"/>
                    <a:pt x="1253" y="10092"/>
                  </a:cubicBezTo>
                  <a:cubicBezTo>
                    <a:pt x="1253" y="10112"/>
                    <a:pt x="1264" y="10137"/>
                    <a:pt x="1278" y="10153"/>
                  </a:cubicBezTo>
                  <a:cubicBezTo>
                    <a:pt x="1294" y="10177"/>
                    <a:pt x="1313" y="10193"/>
                    <a:pt x="1339" y="10203"/>
                  </a:cubicBezTo>
                  <a:cubicBezTo>
                    <a:pt x="1356" y="10209"/>
                    <a:pt x="1374" y="10212"/>
                    <a:pt x="1392" y="10212"/>
                  </a:cubicBezTo>
                  <a:cubicBezTo>
                    <a:pt x="1424" y="10212"/>
                    <a:pt x="1455" y="10203"/>
                    <a:pt x="1481" y="10183"/>
                  </a:cubicBezTo>
                  <a:cubicBezTo>
                    <a:pt x="3314" y="8783"/>
                    <a:pt x="4209" y="7388"/>
                    <a:pt x="4375" y="5646"/>
                  </a:cubicBezTo>
                  <a:cubicBezTo>
                    <a:pt x="4456" y="4837"/>
                    <a:pt x="4375" y="4065"/>
                    <a:pt x="4143" y="3357"/>
                  </a:cubicBezTo>
                  <a:cubicBezTo>
                    <a:pt x="3976" y="2836"/>
                    <a:pt x="3693" y="2447"/>
                    <a:pt x="3421" y="2074"/>
                  </a:cubicBezTo>
                  <a:cubicBezTo>
                    <a:pt x="3264" y="1862"/>
                    <a:pt x="3108" y="1645"/>
                    <a:pt x="2966" y="1402"/>
                  </a:cubicBezTo>
                  <a:cubicBezTo>
                    <a:pt x="2961" y="1386"/>
                    <a:pt x="2950" y="1377"/>
                    <a:pt x="2936" y="1367"/>
                  </a:cubicBezTo>
                  <a:cubicBezTo>
                    <a:pt x="3036" y="973"/>
                    <a:pt x="3127" y="568"/>
                    <a:pt x="3193" y="164"/>
                  </a:cubicBezTo>
                  <a:cubicBezTo>
                    <a:pt x="3204" y="89"/>
                    <a:pt x="3153" y="12"/>
                    <a:pt x="3071" y="3"/>
                  </a:cubicBezTo>
                  <a:cubicBezTo>
                    <a:pt x="3062" y="1"/>
                    <a:pt x="3053" y="0"/>
                    <a:pt x="304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27"/>
            <p:cNvSpPr/>
            <p:nvPr/>
          </p:nvSpPr>
          <p:spPr>
            <a:xfrm>
              <a:off x="8074010" y="3304497"/>
              <a:ext cx="27810" cy="74365"/>
            </a:xfrm>
            <a:custGeom>
              <a:avLst/>
              <a:gdLst/>
              <a:ahLst/>
              <a:cxnLst/>
              <a:rect l="l" t="t" r="r" b="b"/>
              <a:pathLst>
                <a:path w="764" h="2043" extrusionOk="0">
                  <a:moveTo>
                    <a:pt x="763" y="0"/>
                  </a:moveTo>
                  <a:cubicBezTo>
                    <a:pt x="511" y="117"/>
                    <a:pt x="278" y="258"/>
                    <a:pt x="42" y="405"/>
                  </a:cubicBezTo>
                  <a:lnTo>
                    <a:pt x="0" y="429"/>
                  </a:lnTo>
                  <a:cubicBezTo>
                    <a:pt x="122" y="981"/>
                    <a:pt x="319" y="1527"/>
                    <a:pt x="592" y="2042"/>
                  </a:cubicBezTo>
                  <a:cubicBezTo>
                    <a:pt x="597" y="1986"/>
                    <a:pt x="597" y="1935"/>
                    <a:pt x="607" y="1884"/>
                  </a:cubicBezTo>
                  <a:cubicBezTo>
                    <a:pt x="618" y="1769"/>
                    <a:pt x="627" y="1648"/>
                    <a:pt x="632" y="1536"/>
                  </a:cubicBezTo>
                  <a:cubicBezTo>
                    <a:pt x="663" y="1026"/>
                    <a:pt x="709" y="520"/>
                    <a:pt x="763"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27"/>
            <p:cNvSpPr/>
            <p:nvPr/>
          </p:nvSpPr>
          <p:spPr>
            <a:xfrm>
              <a:off x="8068149" y="3258525"/>
              <a:ext cx="39749" cy="54454"/>
            </a:xfrm>
            <a:custGeom>
              <a:avLst/>
              <a:gdLst/>
              <a:ahLst/>
              <a:cxnLst/>
              <a:rect l="l" t="t" r="r" b="b"/>
              <a:pathLst>
                <a:path w="1092" h="1496" extrusionOk="0">
                  <a:moveTo>
                    <a:pt x="1091" y="1"/>
                  </a:moveTo>
                  <a:lnTo>
                    <a:pt x="1091" y="1"/>
                  </a:lnTo>
                  <a:cubicBezTo>
                    <a:pt x="864" y="92"/>
                    <a:pt x="637" y="188"/>
                    <a:pt x="404" y="293"/>
                  </a:cubicBezTo>
                  <a:cubicBezTo>
                    <a:pt x="268" y="354"/>
                    <a:pt x="136" y="410"/>
                    <a:pt x="0" y="465"/>
                  </a:cubicBezTo>
                  <a:cubicBezTo>
                    <a:pt x="15" y="808"/>
                    <a:pt x="51" y="1153"/>
                    <a:pt x="117" y="1496"/>
                  </a:cubicBezTo>
                  <a:cubicBezTo>
                    <a:pt x="389" y="1324"/>
                    <a:pt x="646" y="1172"/>
                    <a:pt x="950" y="1051"/>
                  </a:cubicBezTo>
                  <a:cubicBezTo>
                    <a:pt x="991" y="708"/>
                    <a:pt x="1041" y="359"/>
                    <a:pt x="109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27"/>
            <p:cNvSpPr/>
            <p:nvPr/>
          </p:nvSpPr>
          <p:spPr>
            <a:xfrm>
              <a:off x="8067967" y="3204836"/>
              <a:ext cx="49286" cy="63081"/>
            </a:xfrm>
            <a:custGeom>
              <a:avLst/>
              <a:gdLst/>
              <a:ahLst/>
              <a:cxnLst/>
              <a:rect l="l" t="t" r="r" b="b"/>
              <a:pathLst>
                <a:path w="1354" h="1733" extrusionOk="0">
                  <a:moveTo>
                    <a:pt x="1354" y="0"/>
                  </a:moveTo>
                  <a:cubicBezTo>
                    <a:pt x="1122" y="51"/>
                    <a:pt x="905" y="136"/>
                    <a:pt x="693" y="227"/>
                  </a:cubicBezTo>
                  <a:cubicBezTo>
                    <a:pt x="511" y="308"/>
                    <a:pt x="323" y="385"/>
                    <a:pt x="126" y="434"/>
                  </a:cubicBezTo>
                  <a:cubicBezTo>
                    <a:pt x="40" y="859"/>
                    <a:pt x="0" y="1299"/>
                    <a:pt x="0" y="1733"/>
                  </a:cubicBezTo>
                  <a:cubicBezTo>
                    <a:pt x="111" y="1688"/>
                    <a:pt x="222" y="1642"/>
                    <a:pt x="329" y="1591"/>
                  </a:cubicBezTo>
                  <a:cubicBezTo>
                    <a:pt x="586" y="1476"/>
                    <a:pt x="859" y="1360"/>
                    <a:pt x="1132" y="1258"/>
                  </a:cubicBezTo>
                  <a:cubicBezTo>
                    <a:pt x="1197" y="854"/>
                    <a:pt x="1274" y="434"/>
                    <a:pt x="1354"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27"/>
            <p:cNvSpPr/>
            <p:nvPr/>
          </p:nvSpPr>
          <p:spPr>
            <a:xfrm>
              <a:off x="8074192" y="3187510"/>
              <a:ext cx="46592" cy="25444"/>
            </a:xfrm>
            <a:custGeom>
              <a:avLst/>
              <a:gdLst/>
              <a:ahLst/>
              <a:cxnLst/>
              <a:rect l="l" t="t" r="r" b="b"/>
              <a:pathLst>
                <a:path w="1280" h="699" extrusionOk="0">
                  <a:moveTo>
                    <a:pt x="1280" y="1"/>
                  </a:moveTo>
                  <a:lnTo>
                    <a:pt x="1280" y="1"/>
                  </a:lnTo>
                  <a:cubicBezTo>
                    <a:pt x="900" y="12"/>
                    <a:pt x="471" y="112"/>
                    <a:pt x="117" y="274"/>
                  </a:cubicBezTo>
                  <a:cubicBezTo>
                    <a:pt x="72" y="416"/>
                    <a:pt x="37" y="557"/>
                    <a:pt x="0" y="698"/>
                  </a:cubicBezTo>
                  <a:cubicBezTo>
                    <a:pt x="152" y="653"/>
                    <a:pt x="294" y="593"/>
                    <a:pt x="445" y="527"/>
                  </a:cubicBezTo>
                  <a:cubicBezTo>
                    <a:pt x="688" y="425"/>
                    <a:pt x="946" y="325"/>
                    <a:pt x="1224" y="279"/>
                  </a:cubicBezTo>
                  <a:cubicBezTo>
                    <a:pt x="1238" y="188"/>
                    <a:pt x="1259" y="92"/>
                    <a:pt x="1280"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27"/>
            <p:cNvSpPr/>
            <p:nvPr/>
          </p:nvSpPr>
          <p:spPr>
            <a:xfrm>
              <a:off x="8081362" y="3138043"/>
              <a:ext cx="50814" cy="50632"/>
            </a:xfrm>
            <a:custGeom>
              <a:avLst/>
              <a:gdLst/>
              <a:ahLst/>
              <a:cxnLst/>
              <a:rect l="l" t="t" r="r" b="b"/>
              <a:pathLst>
                <a:path w="1396" h="1391" extrusionOk="0">
                  <a:moveTo>
                    <a:pt x="1395" y="1"/>
                  </a:moveTo>
                  <a:lnTo>
                    <a:pt x="1395" y="1"/>
                  </a:lnTo>
                  <a:cubicBezTo>
                    <a:pt x="1223" y="31"/>
                    <a:pt x="1057" y="72"/>
                    <a:pt x="895" y="112"/>
                  </a:cubicBezTo>
                  <a:cubicBezTo>
                    <a:pt x="789" y="143"/>
                    <a:pt x="682" y="168"/>
                    <a:pt x="577" y="193"/>
                  </a:cubicBezTo>
                  <a:cubicBezTo>
                    <a:pt x="339" y="567"/>
                    <a:pt x="148" y="971"/>
                    <a:pt x="1" y="1390"/>
                  </a:cubicBezTo>
                  <a:cubicBezTo>
                    <a:pt x="355" y="1254"/>
                    <a:pt x="764" y="1173"/>
                    <a:pt x="1123" y="1163"/>
                  </a:cubicBezTo>
                  <a:cubicBezTo>
                    <a:pt x="1137" y="1077"/>
                    <a:pt x="1153" y="996"/>
                    <a:pt x="1173" y="905"/>
                  </a:cubicBezTo>
                  <a:cubicBezTo>
                    <a:pt x="1239" y="602"/>
                    <a:pt x="1314" y="299"/>
                    <a:pt x="1395"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27"/>
            <p:cNvSpPr/>
            <p:nvPr/>
          </p:nvSpPr>
          <p:spPr>
            <a:xfrm>
              <a:off x="8108043" y="3097968"/>
              <a:ext cx="34980" cy="38475"/>
            </a:xfrm>
            <a:custGeom>
              <a:avLst/>
              <a:gdLst/>
              <a:ahLst/>
              <a:cxnLst/>
              <a:rect l="l" t="t" r="r" b="b"/>
              <a:pathLst>
                <a:path w="961" h="1057" extrusionOk="0">
                  <a:moveTo>
                    <a:pt x="961" y="1"/>
                  </a:moveTo>
                  <a:lnTo>
                    <a:pt x="961" y="1"/>
                  </a:lnTo>
                  <a:cubicBezTo>
                    <a:pt x="592" y="313"/>
                    <a:pt x="273" y="668"/>
                    <a:pt x="0" y="1057"/>
                  </a:cubicBezTo>
                  <a:cubicBezTo>
                    <a:pt x="40" y="1047"/>
                    <a:pt x="77" y="1041"/>
                    <a:pt x="112" y="1026"/>
                  </a:cubicBezTo>
                  <a:cubicBezTo>
                    <a:pt x="303" y="976"/>
                    <a:pt x="506" y="926"/>
                    <a:pt x="713" y="900"/>
                  </a:cubicBezTo>
                  <a:cubicBezTo>
                    <a:pt x="753" y="744"/>
                    <a:pt x="798" y="592"/>
                    <a:pt x="839" y="446"/>
                  </a:cubicBezTo>
                  <a:cubicBezTo>
                    <a:pt x="879" y="299"/>
                    <a:pt x="919" y="152"/>
                    <a:pt x="96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27"/>
            <p:cNvSpPr/>
            <p:nvPr/>
          </p:nvSpPr>
          <p:spPr>
            <a:xfrm>
              <a:off x="8142586" y="3097058"/>
              <a:ext cx="55801" cy="90345"/>
            </a:xfrm>
            <a:custGeom>
              <a:avLst/>
              <a:gdLst/>
              <a:ahLst/>
              <a:cxnLst/>
              <a:rect l="l" t="t" r="r" b="b"/>
              <a:pathLst>
                <a:path w="1533" h="2482" extrusionOk="0">
                  <a:moveTo>
                    <a:pt x="315" y="0"/>
                  </a:moveTo>
                  <a:cubicBezTo>
                    <a:pt x="264" y="182"/>
                    <a:pt x="213" y="364"/>
                    <a:pt x="168" y="546"/>
                  </a:cubicBezTo>
                  <a:cubicBezTo>
                    <a:pt x="112" y="748"/>
                    <a:pt x="57" y="951"/>
                    <a:pt x="1" y="1157"/>
                  </a:cubicBezTo>
                  <a:cubicBezTo>
                    <a:pt x="189" y="1521"/>
                    <a:pt x="572" y="1784"/>
                    <a:pt x="940" y="2036"/>
                  </a:cubicBezTo>
                  <a:cubicBezTo>
                    <a:pt x="1148" y="2178"/>
                    <a:pt x="1355" y="2320"/>
                    <a:pt x="1532" y="2481"/>
                  </a:cubicBezTo>
                  <a:cubicBezTo>
                    <a:pt x="1492" y="2213"/>
                    <a:pt x="1426" y="1951"/>
                    <a:pt x="1345" y="1698"/>
                  </a:cubicBezTo>
                  <a:cubicBezTo>
                    <a:pt x="1189" y="1224"/>
                    <a:pt x="936" y="870"/>
                    <a:pt x="663" y="496"/>
                  </a:cubicBezTo>
                  <a:cubicBezTo>
                    <a:pt x="546" y="338"/>
                    <a:pt x="425" y="177"/>
                    <a:pt x="315"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27"/>
            <p:cNvSpPr/>
            <p:nvPr/>
          </p:nvSpPr>
          <p:spPr>
            <a:xfrm>
              <a:off x="8135815" y="3148563"/>
              <a:ext cx="64756" cy="71926"/>
            </a:xfrm>
            <a:custGeom>
              <a:avLst/>
              <a:gdLst/>
              <a:ahLst/>
              <a:cxnLst/>
              <a:rect l="l" t="t" r="r" b="b"/>
              <a:pathLst>
                <a:path w="1779" h="1976" extrusionOk="0">
                  <a:moveTo>
                    <a:pt x="121" y="0"/>
                  </a:moveTo>
                  <a:cubicBezTo>
                    <a:pt x="81" y="161"/>
                    <a:pt x="41" y="329"/>
                    <a:pt x="0" y="490"/>
                  </a:cubicBezTo>
                  <a:cubicBezTo>
                    <a:pt x="627" y="905"/>
                    <a:pt x="1299" y="1385"/>
                    <a:pt x="1779" y="1975"/>
                  </a:cubicBezTo>
                  <a:cubicBezTo>
                    <a:pt x="1779" y="1758"/>
                    <a:pt x="1774" y="1546"/>
                    <a:pt x="1753" y="1339"/>
                  </a:cubicBezTo>
                  <a:lnTo>
                    <a:pt x="1739" y="1339"/>
                  </a:lnTo>
                  <a:cubicBezTo>
                    <a:pt x="1723" y="1334"/>
                    <a:pt x="1709" y="1324"/>
                    <a:pt x="1702" y="1313"/>
                  </a:cubicBezTo>
                  <a:cubicBezTo>
                    <a:pt x="1516" y="1122"/>
                    <a:pt x="1278" y="955"/>
                    <a:pt x="1021" y="784"/>
                  </a:cubicBezTo>
                  <a:cubicBezTo>
                    <a:pt x="688" y="551"/>
                    <a:pt x="344" y="318"/>
                    <a:pt x="121"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27"/>
            <p:cNvSpPr/>
            <p:nvPr/>
          </p:nvSpPr>
          <p:spPr>
            <a:xfrm>
              <a:off x="8123840" y="3173751"/>
              <a:ext cx="76185" cy="111821"/>
            </a:xfrm>
            <a:custGeom>
              <a:avLst/>
              <a:gdLst/>
              <a:ahLst/>
              <a:cxnLst/>
              <a:rect l="l" t="t" r="r" b="b"/>
              <a:pathLst>
                <a:path w="2093" h="3072" extrusionOk="0">
                  <a:moveTo>
                    <a:pt x="284" y="1"/>
                  </a:moveTo>
                  <a:cubicBezTo>
                    <a:pt x="177" y="505"/>
                    <a:pt x="87" y="985"/>
                    <a:pt x="0" y="1445"/>
                  </a:cubicBezTo>
                  <a:cubicBezTo>
                    <a:pt x="461" y="1743"/>
                    <a:pt x="860" y="2148"/>
                    <a:pt x="1243" y="2542"/>
                  </a:cubicBezTo>
                  <a:cubicBezTo>
                    <a:pt x="1425" y="2734"/>
                    <a:pt x="1602" y="2911"/>
                    <a:pt x="1779" y="3072"/>
                  </a:cubicBezTo>
                  <a:cubicBezTo>
                    <a:pt x="1936" y="2657"/>
                    <a:pt x="2038" y="2223"/>
                    <a:pt x="2082" y="1764"/>
                  </a:cubicBezTo>
                  <a:cubicBezTo>
                    <a:pt x="2087" y="1703"/>
                    <a:pt x="2092" y="1642"/>
                    <a:pt x="2092" y="1582"/>
                  </a:cubicBezTo>
                  <a:cubicBezTo>
                    <a:pt x="1648" y="950"/>
                    <a:pt x="946" y="440"/>
                    <a:pt x="284"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27"/>
            <p:cNvSpPr/>
            <p:nvPr/>
          </p:nvSpPr>
          <p:spPr>
            <a:xfrm>
              <a:off x="8114486" y="3233882"/>
              <a:ext cx="71417" cy="98062"/>
            </a:xfrm>
            <a:custGeom>
              <a:avLst/>
              <a:gdLst/>
              <a:ahLst/>
              <a:cxnLst/>
              <a:rect l="l" t="t" r="r" b="b"/>
              <a:pathLst>
                <a:path w="1962" h="2694" extrusionOk="0">
                  <a:moveTo>
                    <a:pt x="222" y="0"/>
                  </a:moveTo>
                  <a:cubicBezTo>
                    <a:pt x="136" y="511"/>
                    <a:pt x="61" y="996"/>
                    <a:pt x="0" y="1471"/>
                  </a:cubicBezTo>
                  <a:cubicBezTo>
                    <a:pt x="318" y="1733"/>
                    <a:pt x="879" y="2208"/>
                    <a:pt x="1344" y="2693"/>
                  </a:cubicBezTo>
                  <a:cubicBezTo>
                    <a:pt x="1597" y="2345"/>
                    <a:pt x="1803" y="1986"/>
                    <a:pt x="1961" y="1618"/>
                  </a:cubicBezTo>
                  <a:cubicBezTo>
                    <a:pt x="1759" y="1430"/>
                    <a:pt x="1556" y="1228"/>
                    <a:pt x="1360" y="1026"/>
                  </a:cubicBezTo>
                  <a:cubicBezTo>
                    <a:pt x="1006" y="657"/>
                    <a:pt x="637" y="278"/>
                    <a:pt x="222"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27"/>
            <p:cNvSpPr/>
            <p:nvPr/>
          </p:nvSpPr>
          <p:spPr>
            <a:xfrm>
              <a:off x="8111355" y="3295652"/>
              <a:ext cx="47830" cy="53581"/>
            </a:xfrm>
            <a:custGeom>
              <a:avLst/>
              <a:gdLst/>
              <a:ahLst/>
              <a:cxnLst/>
              <a:rect l="l" t="t" r="r" b="b"/>
              <a:pathLst>
                <a:path w="1314" h="1472" extrusionOk="0">
                  <a:moveTo>
                    <a:pt x="56" y="1"/>
                  </a:moveTo>
                  <a:cubicBezTo>
                    <a:pt x="35" y="178"/>
                    <a:pt x="16" y="355"/>
                    <a:pt x="0" y="527"/>
                  </a:cubicBezTo>
                  <a:cubicBezTo>
                    <a:pt x="289" y="854"/>
                    <a:pt x="616" y="1188"/>
                    <a:pt x="1026" y="1456"/>
                  </a:cubicBezTo>
                  <a:cubicBezTo>
                    <a:pt x="1036" y="1461"/>
                    <a:pt x="1041" y="1467"/>
                    <a:pt x="1041" y="1471"/>
                  </a:cubicBezTo>
                  <a:cubicBezTo>
                    <a:pt x="1138" y="1365"/>
                    <a:pt x="1229" y="1259"/>
                    <a:pt x="1313" y="1148"/>
                  </a:cubicBezTo>
                  <a:cubicBezTo>
                    <a:pt x="889" y="709"/>
                    <a:pt x="385" y="273"/>
                    <a:pt x="56"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27"/>
            <p:cNvSpPr/>
            <p:nvPr/>
          </p:nvSpPr>
          <p:spPr>
            <a:xfrm>
              <a:off x="8105313" y="3324152"/>
              <a:ext cx="39348" cy="66066"/>
            </a:xfrm>
            <a:custGeom>
              <a:avLst/>
              <a:gdLst/>
              <a:ahLst/>
              <a:cxnLst/>
              <a:rect l="l" t="t" r="r" b="b"/>
              <a:pathLst>
                <a:path w="1081" h="1815" extrusionOk="0">
                  <a:moveTo>
                    <a:pt x="136" y="1"/>
                  </a:moveTo>
                  <a:cubicBezTo>
                    <a:pt x="106" y="339"/>
                    <a:pt x="80" y="673"/>
                    <a:pt x="61" y="1011"/>
                  </a:cubicBezTo>
                  <a:cubicBezTo>
                    <a:pt x="55" y="1132"/>
                    <a:pt x="40" y="1249"/>
                    <a:pt x="30" y="1375"/>
                  </a:cubicBezTo>
                  <a:cubicBezTo>
                    <a:pt x="15" y="1522"/>
                    <a:pt x="10" y="1668"/>
                    <a:pt x="0" y="1815"/>
                  </a:cubicBezTo>
                  <a:cubicBezTo>
                    <a:pt x="414" y="1486"/>
                    <a:pt x="773" y="1163"/>
                    <a:pt x="1081" y="829"/>
                  </a:cubicBezTo>
                  <a:cubicBezTo>
                    <a:pt x="712" y="587"/>
                    <a:pt x="409" y="294"/>
                    <a:pt x="136"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27"/>
            <p:cNvSpPr/>
            <p:nvPr/>
          </p:nvSpPr>
          <p:spPr>
            <a:xfrm>
              <a:off x="8145716" y="1483443"/>
              <a:ext cx="265975" cy="361670"/>
            </a:xfrm>
            <a:custGeom>
              <a:avLst/>
              <a:gdLst/>
              <a:ahLst/>
              <a:cxnLst/>
              <a:rect l="l" t="t" r="r" b="b"/>
              <a:pathLst>
                <a:path w="7307" h="9936" extrusionOk="0">
                  <a:moveTo>
                    <a:pt x="5193" y="1273"/>
                  </a:moveTo>
                  <a:cubicBezTo>
                    <a:pt x="5402" y="1273"/>
                    <a:pt x="5598" y="1326"/>
                    <a:pt x="5781" y="1432"/>
                  </a:cubicBezTo>
                  <a:cubicBezTo>
                    <a:pt x="5620" y="1635"/>
                    <a:pt x="5457" y="1836"/>
                    <a:pt x="5291" y="2034"/>
                  </a:cubicBezTo>
                  <a:cubicBezTo>
                    <a:pt x="5180" y="2169"/>
                    <a:pt x="5068" y="2311"/>
                    <a:pt x="4953" y="2448"/>
                  </a:cubicBezTo>
                  <a:cubicBezTo>
                    <a:pt x="4730" y="2388"/>
                    <a:pt x="4270" y="2337"/>
                    <a:pt x="3866" y="2291"/>
                  </a:cubicBezTo>
                  <a:cubicBezTo>
                    <a:pt x="3725" y="2271"/>
                    <a:pt x="3583" y="2256"/>
                    <a:pt x="3461" y="2241"/>
                  </a:cubicBezTo>
                  <a:cubicBezTo>
                    <a:pt x="3725" y="1968"/>
                    <a:pt x="3997" y="1740"/>
                    <a:pt x="4261" y="1579"/>
                  </a:cubicBezTo>
                  <a:cubicBezTo>
                    <a:pt x="4594" y="1374"/>
                    <a:pt x="4906" y="1273"/>
                    <a:pt x="5193" y="1273"/>
                  </a:cubicBezTo>
                  <a:close/>
                  <a:moveTo>
                    <a:pt x="3280" y="2437"/>
                  </a:moveTo>
                  <a:cubicBezTo>
                    <a:pt x="3426" y="2458"/>
                    <a:pt x="3629" y="2484"/>
                    <a:pt x="3841" y="2509"/>
                  </a:cubicBezTo>
                  <a:cubicBezTo>
                    <a:pt x="4184" y="2544"/>
                    <a:pt x="4569" y="2589"/>
                    <a:pt x="4801" y="2640"/>
                  </a:cubicBezTo>
                  <a:cubicBezTo>
                    <a:pt x="4578" y="2918"/>
                    <a:pt x="4356" y="3195"/>
                    <a:pt x="4149" y="3484"/>
                  </a:cubicBezTo>
                  <a:cubicBezTo>
                    <a:pt x="4088" y="3564"/>
                    <a:pt x="4033" y="3650"/>
                    <a:pt x="3972" y="3731"/>
                  </a:cubicBezTo>
                  <a:cubicBezTo>
                    <a:pt x="3543" y="3544"/>
                    <a:pt x="3007" y="3438"/>
                    <a:pt x="2517" y="3438"/>
                  </a:cubicBezTo>
                  <a:cubicBezTo>
                    <a:pt x="2759" y="3069"/>
                    <a:pt x="3018" y="2731"/>
                    <a:pt x="3280" y="2437"/>
                  </a:cubicBezTo>
                  <a:close/>
                  <a:moveTo>
                    <a:pt x="2381" y="3650"/>
                  </a:moveTo>
                  <a:cubicBezTo>
                    <a:pt x="2396" y="3655"/>
                    <a:pt x="2411" y="3661"/>
                    <a:pt x="2431" y="3661"/>
                  </a:cubicBezTo>
                  <a:cubicBezTo>
                    <a:pt x="2463" y="3660"/>
                    <a:pt x="2496" y="3659"/>
                    <a:pt x="2529" y="3659"/>
                  </a:cubicBezTo>
                  <a:cubicBezTo>
                    <a:pt x="2962" y="3659"/>
                    <a:pt x="3451" y="3753"/>
                    <a:pt x="3841" y="3913"/>
                  </a:cubicBezTo>
                  <a:cubicBezTo>
                    <a:pt x="3780" y="3999"/>
                    <a:pt x="3715" y="4095"/>
                    <a:pt x="3654" y="4176"/>
                  </a:cubicBezTo>
                  <a:cubicBezTo>
                    <a:pt x="3351" y="4100"/>
                    <a:pt x="3058" y="4095"/>
                    <a:pt x="2775" y="4090"/>
                  </a:cubicBezTo>
                  <a:cubicBezTo>
                    <a:pt x="2563" y="4090"/>
                    <a:pt x="2351" y="4085"/>
                    <a:pt x="2143" y="4049"/>
                  </a:cubicBezTo>
                  <a:cubicBezTo>
                    <a:pt x="2219" y="3913"/>
                    <a:pt x="2300" y="3782"/>
                    <a:pt x="2381" y="3650"/>
                  </a:cubicBezTo>
                  <a:close/>
                  <a:moveTo>
                    <a:pt x="6059" y="1619"/>
                  </a:moveTo>
                  <a:cubicBezTo>
                    <a:pt x="6301" y="1660"/>
                    <a:pt x="6473" y="1806"/>
                    <a:pt x="6579" y="2064"/>
                  </a:cubicBezTo>
                  <a:cubicBezTo>
                    <a:pt x="6842" y="2691"/>
                    <a:pt x="6670" y="3837"/>
                    <a:pt x="6210" y="4964"/>
                  </a:cubicBezTo>
                  <a:cubicBezTo>
                    <a:pt x="6099" y="4762"/>
                    <a:pt x="5963" y="4550"/>
                    <a:pt x="5816" y="4328"/>
                  </a:cubicBezTo>
                  <a:cubicBezTo>
                    <a:pt x="5473" y="3802"/>
                    <a:pt x="5119" y="3267"/>
                    <a:pt x="5094" y="2801"/>
                  </a:cubicBezTo>
                  <a:cubicBezTo>
                    <a:pt x="5245" y="2614"/>
                    <a:pt x="5397" y="2428"/>
                    <a:pt x="5548" y="2246"/>
                  </a:cubicBezTo>
                  <a:cubicBezTo>
                    <a:pt x="5716" y="2038"/>
                    <a:pt x="5887" y="1826"/>
                    <a:pt x="6054" y="1619"/>
                  </a:cubicBezTo>
                  <a:close/>
                  <a:moveTo>
                    <a:pt x="2032" y="4251"/>
                  </a:moveTo>
                  <a:cubicBezTo>
                    <a:pt x="2285" y="4302"/>
                    <a:pt x="2533" y="4307"/>
                    <a:pt x="2775" y="4312"/>
                  </a:cubicBezTo>
                  <a:cubicBezTo>
                    <a:pt x="3027" y="4312"/>
                    <a:pt x="3270" y="4312"/>
                    <a:pt x="3517" y="4368"/>
                  </a:cubicBezTo>
                  <a:cubicBezTo>
                    <a:pt x="3230" y="4787"/>
                    <a:pt x="2957" y="5186"/>
                    <a:pt x="2699" y="5580"/>
                  </a:cubicBezTo>
                  <a:cubicBezTo>
                    <a:pt x="2365" y="5555"/>
                    <a:pt x="2022" y="5555"/>
                    <a:pt x="1694" y="5555"/>
                  </a:cubicBezTo>
                  <a:cubicBezTo>
                    <a:pt x="1603" y="5555"/>
                    <a:pt x="1512" y="5555"/>
                    <a:pt x="1421" y="5550"/>
                  </a:cubicBezTo>
                  <a:cubicBezTo>
                    <a:pt x="1598" y="5100"/>
                    <a:pt x="1805" y="4666"/>
                    <a:pt x="2032" y="4251"/>
                  </a:cubicBezTo>
                  <a:close/>
                  <a:moveTo>
                    <a:pt x="4907" y="3039"/>
                  </a:moveTo>
                  <a:cubicBezTo>
                    <a:pt x="5007" y="3498"/>
                    <a:pt x="5322" y="3979"/>
                    <a:pt x="5630" y="4449"/>
                  </a:cubicBezTo>
                  <a:cubicBezTo>
                    <a:pt x="5811" y="4722"/>
                    <a:pt x="5984" y="4984"/>
                    <a:pt x="6099" y="5226"/>
                  </a:cubicBezTo>
                  <a:cubicBezTo>
                    <a:pt x="5988" y="5474"/>
                    <a:pt x="5867" y="5711"/>
                    <a:pt x="5730" y="5949"/>
                  </a:cubicBezTo>
                  <a:cubicBezTo>
                    <a:pt x="5508" y="5090"/>
                    <a:pt x="5018" y="4247"/>
                    <a:pt x="4548" y="3503"/>
                  </a:cubicBezTo>
                  <a:cubicBezTo>
                    <a:pt x="4664" y="3347"/>
                    <a:pt x="4781" y="3190"/>
                    <a:pt x="4907" y="3039"/>
                  </a:cubicBezTo>
                  <a:close/>
                  <a:moveTo>
                    <a:pt x="1694" y="5772"/>
                  </a:moveTo>
                  <a:cubicBezTo>
                    <a:pt x="1992" y="5772"/>
                    <a:pt x="2279" y="5777"/>
                    <a:pt x="2563" y="5793"/>
                  </a:cubicBezTo>
                  <a:cubicBezTo>
                    <a:pt x="2340" y="6141"/>
                    <a:pt x="2123" y="6485"/>
                    <a:pt x="1922" y="6823"/>
                  </a:cubicBezTo>
                  <a:cubicBezTo>
                    <a:pt x="1862" y="6820"/>
                    <a:pt x="1803" y="6819"/>
                    <a:pt x="1744" y="6819"/>
                  </a:cubicBezTo>
                  <a:cubicBezTo>
                    <a:pt x="1482" y="6819"/>
                    <a:pt x="1233" y="6846"/>
                    <a:pt x="976" y="6884"/>
                  </a:cubicBezTo>
                  <a:cubicBezTo>
                    <a:pt x="1073" y="6510"/>
                    <a:pt x="1194" y="6136"/>
                    <a:pt x="1335" y="5772"/>
                  </a:cubicBezTo>
                  <a:close/>
                  <a:moveTo>
                    <a:pt x="4407" y="3691"/>
                  </a:moveTo>
                  <a:cubicBezTo>
                    <a:pt x="4892" y="4464"/>
                    <a:pt x="5392" y="5338"/>
                    <a:pt x="5564" y="6207"/>
                  </a:cubicBezTo>
                  <a:lnTo>
                    <a:pt x="5564" y="6212"/>
                  </a:lnTo>
                  <a:cubicBezTo>
                    <a:pt x="5534" y="6262"/>
                    <a:pt x="5499" y="6318"/>
                    <a:pt x="5462" y="6369"/>
                  </a:cubicBezTo>
                  <a:cubicBezTo>
                    <a:pt x="5170" y="6798"/>
                    <a:pt x="4851" y="7182"/>
                    <a:pt x="4503" y="7530"/>
                  </a:cubicBezTo>
                  <a:cubicBezTo>
                    <a:pt x="4401" y="7292"/>
                    <a:pt x="4316" y="7050"/>
                    <a:pt x="4219" y="6798"/>
                  </a:cubicBezTo>
                  <a:cubicBezTo>
                    <a:pt x="4002" y="6207"/>
                    <a:pt x="3776" y="5595"/>
                    <a:pt x="3437" y="5070"/>
                  </a:cubicBezTo>
                  <a:cubicBezTo>
                    <a:pt x="3734" y="4625"/>
                    <a:pt x="4058" y="4170"/>
                    <a:pt x="4407" y="3691"/>
                  </a:cubicBezTo>
                  <a:close/>
                  <a:moveTo>
                    <a:pt x="3295" y="5277"/>
                  </a:moveTo>
                  <a:cubicBezTo>
                    <a:pt x="3598" y="5762"/>
                    <a:pt x="3811" y="6322"/>
                    <a:pt x="4013" y="6879"/>
                  </a:cubicBezTo>
                  <a:cubicBezTo>
                    <a:pt x="4114" y="7147"/>
                    <a:pt x="4219" y="7425"/>
                    <a:pt x="4331" y="7693"/>
                  </a:cubicBezTo>
                  <a:cubicBezTo>
                    <a:pt x="3983" y="8015"/>
                    <a:pt x="3603" y="8299"/>
                    <a:pt x="3195" y="8551"/>
                  </a:cubicBezTo>
                  <a:cubicBezTo>
                    <a:pt x="2936" y="7844"/>
                    <a:pt x="2588" y="7117"/>
                    <a:pt x="2381" y="6707"/>
                  </a:cubicBezTo>
                  <a:cubicBezTo>
                    <a:pt x="2664" y="6238"/>
                    <a:pt x="2967" y="5767"/>
                    <a:pt x="3295" y="5277"/>
                  </a:cubicBezTo>
                  <a:close/>
                  <a:moveTo>
                    <a:pt x="2244" y="6929"/>
                  </a:moveTo>
                  <a:cubicBezTo>
                    <a:pt x="2456" y="7353"/>
                    <a:pt x="2770" y="8020"/>
                    <a:pt x="3002" y="8668"/>
                  </a:cubicBezTo>
                  <a:cubicBezTo>
                    <a:pt x="2861" y="8743"/>
                    <a:pt x="2719" y="8819"/>
                    <a:pt x="2573" y="8889"/>
                  </a:cubicBezTo>
                  <a:cubicBezTo>
                    <a:pt x="2270" y="8425"/>
                    <a:pt x="2088" y="7924"/>
                    <a:pt x="1936" y="7455"/>
                  </a:cubicBezTo>
                  <a:cubicBezTo>
                    <a:pt x="2037" y="7278"/>
                    <a:pt x="2139" y="7101"/>
                    <a:pt x="2244" y="6929"/>
                  </a:cubicBezTo>
                  <a:close/>
                  <a:moveTo>
                    <a:pt x="1800" y="7035"/>
                  </a:moveTo>
                  <a:cubicBezTo>
                    <a:pt x="1497" y="7551"/>
                    <a:pt x="1213" y="8061"/>
                    <a:pt x="945" y="8577"/>
                  </a:cubicBezTo>
                  <a:cubicBezTo>
                    <a:pt x="885" y="8698"/>
                    <a:pt x="814" y="8814"/>
                    <a:pt x="749" y="8929"/>
                  </a:cubicBezTo>
                  <a:cubicBezTo>
                    <a:pt x="728" y="8971"/>
                    <a:pt x="703" y="9016"/>
                    <a:pt x="679" y="9062"/>
                  </a:cubicBezTo>
                  <a:cubicBezTo>
                    <a:pt x="663" y="8444"/>
                    <a:pt x="749" y="7784"/>
                    <a:pt x="915" y="7111"/>
                  </a:cubicBezTo>
                  <a:cubicBezTo>
                    <a:pt x="1209" y="7071"/>
                    <a:pt x="1497" y="7035"/>
                    <a:pt x="1800" y="7035"/>
                  </a:cubicBezTo>
                  <a:close/>
                  <a:moveTo>
                    <a:pt x="1789" y="7712"/>
                  </a:moveTo>
                  <a:cubicBezTo>
                    <a:pt x="1931" y="8136"/>
                    <a:pt x="2108" y="8572"/>
                    <a:pt x="2376" y="8990"/>
                  </a:cubicBezTo>
                  <a:cubicBezTo>
                    <a:pt x="1885" y="9213"/>
                    <a:pt x="1365" y="9395"/>
                    <a:pt x="800" y="9542"/>
                  </a:cubicBezTo>
                  <a:cubicBezTo>
                    <a:pt x="870" y="9390"/>
                    <a:pt x="956" y="9243"/>
                    <a:pt x="1036" y="9092"/>
                  </a:cubicBezTo>
                  <a:cubicBezTo>
                    <a:pt x="1108" y="8971"/>
                    <a:pt x="1173" y="8849"/>
                    <a:pt x="1239" y="8728"/>
                  </a:cubicBezTo>
                  <a:cubicBezTo>
                    <a:pt x="1416" y="8390"/>
                    <a:pt x="1598" y="8050"/>
                    <a:pt x="1789" y="7712"/>
                  </a:cubicBezTo>
                  <a:close/>
                  <a:moveTo>
                    <a:pt x="6924" y="0"/>
                  </a:moveTo>
                  <a:cubicBezTo>
                    <a:pt x="6871" y="0"/>
                    <a:pt x="6819" y="27"/>
                    <a:pt x="6786" y="78"/>
                  </a:cubicBezTo>
                  <a:cubicBezTo>
                    <a:pt x="6544" y="452"/>
                    <a:pt x="6271" y="816"/>
                    <a:pt x="5988" y="1175"/>
                  </a:cubicBezTo>
                  <a:cubicBezTo>
                    <a:pt x="5741" y="1020"/>
                    <a:pt x="5473" y="942"/>
                    <a:pt x="5190" y="942"/>
                  </a:cubicBezTo>
                  <a:cubicBezTo>
                    <a:pt x="4842" y="942"/>
                    <a:pt x="4472" y="1059"/>
                    <a:pt x="4088" y="1296"/>
                  </a:cubicBezTo>
                  <a:cubicBezTo>
                    <a:pt x="2123" y="2503"/>
                    <a:pt x="1" y="6753"/>
                    <a:pt x="390" y="9668"/>
                  </a:cubicBezTo>
                  <a:cubicBezTo>
                    <a:pt x="390" y="9682"/>
                    <a:pt x="395" y="9693"/>
                    <a:pt x="400" y="9708"/>
                  </a:cubicBezTo>
                  <a:lnTo>
                    <a:pt x="400" y="9733"/>
                  </a:lnTo>
                  <a:cubicBezTo>
                    <a:pt x="395" y="9754"/>
                    <a:pt x="390" y="9784"/>
                    <a:pt x="400" y="9809"/>
                  </a:cubicBezTo>
                  <a:cubicBezTo>
                    <a:pt x="416" y="9885"/>
                    <a:pt x="486" y="9936"/>
                    <a:pt x="557" y="9936"/>
                  </a:cubicBezTo>
                  <a:cubicBezTo>
                    <a:pt x="572" y="9936"/>
                    <a:pt x="582" y="9936"/>
                    <a:pt x="597" y="9930"/>
                  </a:cubicBezTo>
                  <a:cubicBezTo>
                    <a:pt x="2896" y="9390"/>
                    <a:pt x="4533" y="8318"/>
                    <a:pt x="5735" y="6550"/>
                  </a:cubicBezTo>
                  <a:cubicBezTo>
                    <a:pt x="6791" y="5009"/>
                    <a:pt x="7306" y="2938"/>
                    <a:pt x="6882" y="1938"/>
                  </a:cubicBezTo>
                  <a:cubicBezTo>
                    <a:pt x="6756" y="1640"/>
                    <a:pt x="6549" y="1432"/>
                    <a:pt x="6281" y="1336"/>
                  </a:cubicBezTo>
                  <a:cubicBezTo>
                    <a:pt x="6553" y="987"/>
                    <a:pt x="6821" y="630"/>
                    <a:pt x="7064" y="255"/>
                  </a:cubicBezTo>
                  <a:cubicBezTo>
                    <a:pt x="7115" y="180"/>
                    <a:pt x="7089" y="78"/>
                    <a:pt x="7014" y="28"/>
                  </a:cubicBezTo>
                  <a:cubicBezTo>
                    <a:pt x="6986" y="9"/>
                    <a:pt x="6955" y="0"/>
                    <a:pt x="692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27"/>
            <p:cNvSpPr/>
            <p:nvPr/>
          </p:nvSpPr>
          <p:spPr>
            <a:xfrm>
              <a:off x="8169812" y="1739511"/>
              <a:ext cx="41460" cy="73783"/>
            </a:xfrm>
            <a:custGeom>
              <a:avLst/>
              <a:gdLst/>
              <a:ahLst/>
              <a:cxnLst/>
              <a:rect l="l" t="t" r="r" b="b"/>
              <a:pathLst>
                <a:path w="1139" h="2027" extrusionOk="0">
                  <a:moveTo>
                    <a:pt x="1138" y="0"/>
                  </a:moveTo>
                  <a:cubicBezTo>
                    <a:pt x="835" y="0"/>
                    <a:pt x="547" y="36"/>
                    <a:pt x="253" y="76"/>
                  </a:cubicBezTo>
                  <a:cubicBezTo>
                    <a:pt x="87" y="749"/>
                    <a:pt x="1" y="1409"/>
                    <a:pt x="17" y="2027"/>
                  </a:cubicBezTo>
                  <a:cubicBezTo>
                    <a:pt x="41" y="1981"/>
                    <a:pt x="66" y="1936"/>
                    <a:pt x="87" y="1894"/>
                  </a:cubicBezTo>
                  <a:cubicBezTo>
                    <a:pt x="152" y="1779"/>
                    <a:pt x="223" y="1663"/>
                    <a:pt x="283" y="1542"/>
                  </a:cubicBezTo>
                  <a:cubicBezTo>
                    <a:pt x="551" y="1026"/>
                    <a:pt x="835" y="516"/>
                    <a:pt x="1138"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27"/>
            <p:cNvSpPr/>
            <p:nvPr/>
          </p:nvSpPr>
          <p:spPr>
            <a:xfrm>
              <a:off x="8181205" y="1693503"/>
              <a:ext cx="57803" cy="40513"/>
            </a:xfrm>
            <a:custGeom>
              <a:avLst/>
              <a:gdLst/>
              <a:ahLst/>
              <a:cxnLst/>
              <a:rect l="l" t="t" r="r" b="b"/>
              <a:pathLst>
                <a:path w="1588" h="1113" extrusionOk="0">
                  <a:moveTo>
                    <a:pt x="360" y="1"/>
                  </a:moveTo>
                  <a:cubicBezTo>
                    <a:pt x="219" y="365"/>
                    <a:pt x="98" y="739"/>
                    <a:pt x="1" y="1113"/>
                  </a:cubicBezTo>
                  <a:cubicBezTo>
                    <a:pt x="258" y="1075"/>
                    <a:pt x="507" y="1048"/>
                    <a:pt x="769" y="1048"/>
                  </a:cubicBezTo>
                  <a:cubicBezTo>
                    <a:pt x="828" y="1048"/>
                    <a:pt x="887" y="1049"/>
                    <a:pt x="947" y="1052"/>
                  </a:cubicBezTo>
                  <a:cubicBezTo>
                    <a:pt x="1148" y="714"/>
                    <a:pt x="1365" y="370"/>
                    <a:pt x="1588" y="22"/>
                  </a:cubicBezTo>
                  <a:cubicBezTo>
                    <a:pt x="1304" y="6"/>
                    <a:pt x="1017" y="1"/>
                    <a:pt x="719"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27"/>
            <p:cNvSpPr/>
            <p:nvPr/>
          </p:nvSpPr>
          <p:spPr>
            <a:xfrm>
              <a:off x="8197403" y="1638176"/>
              <a:ext cx="76367" cy="48412"/>
            </a:xfrm>
            <a:custGeom>
              <a:avLst/>
              <a:gdLst/>
              <a:ahLst/>
              <a:cxnLst/>
              <a:rect l="l" t="t" r="r" b="b"/>
              <a:pathLst>
                <a:path w="2098" h="1330" extrusionOk="0">
                  <a:moveTo>
                    <a:pt x="612" y="0"/>
                  </a:moveTo>
                  <a:cubicBezTo>
                    <a:pt x="385" y="415"/>
                    <a:pt x="178" y="849"/>
                    <a:pt x="1" y="1299"/>
                  </a:cubicBezTo>
                  <a:cubicBezTo>
                    <a:pt x="92" y="1304"/>
                    <a:pt x="183" y="1304"/>
                    <a:pt x="274" y="1304"/>
                  </a:cubicBezTo>
                  <a:cubicBezTo>
                    <a:pt x="602" y="1304"/>
                    <a:pt x="945" y="1304"/>
                    <a:pt x="1279" y="1329"/>
                  </a:cubicBezTo>
                  <a:cubicBezTo>
                    <a:pt x="1537" y="935"/>
                    <a:pt x="1810" y="536"/>
                    <a:pt x="2097" y="117"/>
                  </a:cubicBezTo>
                  <a:cubicBezTo>
                    <a:pt x="1850" y="61"/>
                    <a:pt x="1607" y="61"/>
                    <a:pt x="1355" y="61"/>
                  </a:cubicBezTo>
                  <a:cubicBezTo>
                    <a:pt x="1113" y="56"/>
                    <a:pt x="865" y="51"/>
                    <a:pt x="612"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27"/>
            <p:cNvSpPr/>
            <p:nvPr/>
          </p:nvSpPr>
          <p:spPr>
            <a:xfrm>
              <a:off x="8223720" y="1616263"/>
              <a:ext cx="61807" cy="19219"/>
            </a:xfrm>
            <a:custGeom>
              <a:avLst/>
              <a:gdLst/>
              <a:ahLst/>
              <a:cxnLst/>
              <a:rect l="l" t="t" r="r" b="b"/>
              <a:pathLst>
                <a:path w="1698" h="528" extrusionOk="0">
                  <a:moveTo>
                    <a:pt x="238" y="1"/>
                  </a:moveTo>
                  <a:cubicBezTo>
                    <a:pt x="157" y="133"/>
                    <a:pt x="76" y="264"/>
                    <a:pt x="0" y="400"/>
                  </a:cubicBezTo>
                  <a:cubicBezTo>
                    <a:pt x="208" y="436"/>
                    <a:pt x="420" y="441"/>
                    <a:pt x="632" y="441"/>
                  </a:cubicBezTo>
                  <a:cubicBezTo>
                    <a:pt x="915" y="446"/>
                    <a:pt x="1208" y="451"/>
                    <a:pt x="1511" y="527"/>
                  </a:cubicBezTo>
                  <a:cubicBezTo>
                    <a:pt x="1572" y="446"/>
                    <a:pt x="1637" y="350"/>
                    <a:pt x="1698" y="264"/>
                  </a:cubicBezTo>
                  <a:cubicBezTo>
                    <a:pt x="1308" y="104"/>
                    <a:pt x="819" y="10"/>
                    <a:pt x="386" y="10"/>
                  </a:cubicBezTo>
                  <a:cubicBezTo>
                    <a:pt x="353" y="10"/>
                    <a:pt x="320" y="11"/>
                    <a:pt x="288" y="12"/>
                  </a:cubicBezTo>
                  <a:cubicBezTo>
                    <a:pt x="268" y="12"/>
                    <a:pt x="253" y="6"/>
                    <a:pt x="23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27"/>
            <p:cNvSpPr/>
            <p:nvPr/>
          </p:nvSpPr>
          <p:spPr>
            <a:xfrm>
              <a:off x="8237297" y="1572148"/>
              <a:ext cx="83210" cy="47138"/>
            </a:xfrm>
            <a:custGeom>
              <a:avLst/>
              <a:gdLst/>
              <a:ahLst/>
              <a:cxnLst/>
              <a:rect l="l" t="t" r="r" b="b"/>
              <a:pathLst>
                <a:path w="2286" h="1295" extrusionOk="0">
                  <a:moveTo>
                    <a:pt x="764" y="0"/>
                  </a:moveTo>
                  <a:cubicBezTo>
                    <a:pt x="502" y="294"/>
                    <a:pt x="243" y="632"/>
                    <a:pt x="1" y="1001"/>
                  </a:cubicBezTo>
                  <a:cubicBezTo>
                    <a:pt x="491" y="1001"/>
                    <a:pt x="1027" y="1107"/>
                    <a:pt x="1456" y="1294"/>
                  </a:cubicBezTo>
                  <a:cubicBezTo>
                    <a:pt x="1517" y="1213"/>
                    <a:pt x="1572" y="1127"/>
                    <a:pt x="1633" y="1047"/>
                  </a:cubicBezTo>
                  <a:cubicBezTo>
                    <a:pt x="1840" y="758"/>
                    <a:pt x="2062" y="481"/>
                    <a:pt x="2285" y="203"/>
                  </a:cubicBezTo>
                  <a:cubicBezTo>
                    <a:pt x="2053" y="152"/>
                    <a:pt x="1668" y="107"/>
                    <a:pt x="1325" y="72"/>
                  </a:cubicBezTo>
                  <a:cubicBezTo>
                    <a:pt x="1113" y="47"/>
                    <a:pt x="910" y="21"/>
                    <a:pt x="76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27"/>
            <p:cNvSpPr/>
            <p:nvPr/>
          </p:nvSpPr>
          <p:spPr>
            <a:xfrm>
              <a:off x="8271694" y="1529742"/>
              <a:ext cx="84484" cy="42843"/>
            </a:xfrm>
            <a:custGeom>
              <a:avLst/>
              <a:gdLst/>
              <a:ahLst/>
              <a:cxnLst/>
              <a:rect l="l" t="t" r="r" b="b"/>
              <a:pathLst>
                <a:path w="2321" h="1177" extrusionOk="0">
                  <a:moveTo>
                    <a:pt x="1732" y="1"/>
                  </a:moveTo>
                  <a:cubicBezTo>
                    <a:pt x="1445" y="1"/>
                    <a:pt x="1133" y="102"/>
                    <a:pt x="800" y="307"/>
                  </a:cubicBezTo>
                  <a:cubicBezTo>
                    <a:pt x="536" y="468"/>
                    <a:pt x="264" y="696"/>
                    <a:pt x="0" y="969"/>
                  </a:cubicBezTo>
                  <a:cubicBezTo>
                    <a:pt x="122" y="984"/>
                    <a:pt x="264" y="999"/>
                    <a:pt x="405" y="1019"/>
                  </a:cubicBezTo>
                  <a:cubicBezTo>
                    <a:pt x="809" y="1065"/>
                    <a:pt x="1269" y="1116"/>
                    <a:pt x="1492" y="1176"/>
                  </a:cubicBezTo>
                  <a:cubicBezTo>
                    <a:pt x="1607" y="1039"/>
                    <a:pt x="1719" y="897"/>
                    <a:pt x="1830" y="762"/>
                  </a:cubicBezTo>
                  <a:cubicBezTo>
                    <a:pt x="1996" y="564"/>
                    <a:pt x="2159" y="363"/>
                    <a:pt x="2320" y="160"/>
                  </a:cubicBezTo>
                  <a:cubicBezTo>
                    <a:pt x="2137" y="54"/>
                    <a:pt x="1941" y="1"/>
                    <a:pt x="1732"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27"/>
            <p:cNvSpPr/>
            <p:nvPr/>
          </p:nvSpPr>
          <p:spPr>
            <a:xfrm>
              <a:off x="8331097" y="1542337"/>
              <a:ext cx="63700" cy="121831"/>
            </a:xfrm>
            <a:custGeom>
              <a:avLst/>
              <a:gdLst/>
              <a:ahLst/>
              <a:cxnLst/>
              <a:rect l="l" t="t" r="r" b="b"/>
              <a:pathLst>
                <a:path w="1750" h="3347" extrusionOk="0">
                  <a:moveTo>
                    <a:pt x="961" y="1"/>
                  </a:moveTo>
                  <a:cubicBezTo>
                    <a:pt x="794" y="208"/>
                    <a:pt x="623" y="420"/>
                    <a:pt x="455" y="628"/>
                  </a:cubicBezTo>
                  <a:cubicBezTo>
                    <a:pt x="304" y="810"/>
                    <a:pt x="152" y="996"/>
                    <a:pt x="1" y="1183"/>
                  </a:cubicBezTo>
                  <a:cubicBezTo>
                    <a:pt x="26" y="1649"/>
                    <a:pt x="380" y="2184"/>
                    <a:pt x="723" y="2710"/>
                  </a:cubicBezTo>
                  <a:cubicBezTo>
                    <a:pt x="870" y="2932"/>
                    <a:pt x="1006" y="3144"/>
                    <a:pt x="1117" y="3346"/>
                  </a:cubicBezTo>
                  <a:cubicBezTo>
                    <a:pt x="1577" y="2219"/>
                    <a:pt x="1749" y="1073"/>
                    <a:pt x="1486" y="446"/>
                  </a:cubicBezTo>
                  <a:cubicBezTo>
                    <a:pt x="1380" y="188"/>
                    <a:pt x="1208" y="42"/>
                    <a:pt x="966"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27"/>
            <p:cNvSpPr/>
            <p:nvPr/>
          </p:nvSpPr>
          <p:spPr>
            <a:xfrm>
              <a:off x="8311223" y="1594023"/>
              <a:ext cx="56493" cy="105960"/>
            </a:xfrm>
            <a:custGeom>
              <a:avLst/>
              <a:gdLst/>
              <a:ahLst/>
              <a:cxnLst/>
              <a:rect l="l" t="t" r="r" b="b"/>
              <a:pathLst>
                <a:path w="1552" h="2911" extrusionOk="0">
                  <a:moveTo>
                    <a:pt x="360" y="1"/>
                  </a:moveTo>
                  <a:cubicBezTo>
                    <a:pt x="234" y="152"/>
                    <a:pt x="117" y="309"/>
                    <a:pt x="1" y="465"/>
                  </a:cubicBezTo>
                  <a:cubicBezTo>
                    <a:pt x="471" y="1209"/>
                    <a:pt x="961" y="2052"/>
                    <a:pt x="1183" y="2911"/>
                  </a:cubicBezTo>
                  <a:cubicBezTo>
                    <a:pt x="1320" y="2673"/>
                    <a:pt x="1441" y="2436"/>
                    <a:pt x="1552" y="2188"/>
                  </a:cubicBezTo>
                  <a:cubicBezTo>
                    <a:pt x="1437" y="1946"/>
                    <a:pt x="1264" y="1684"/>
                    <a:pt x="1083" y="1411"/>
                  </a:cubicBezTo>
                  <a:cubicBezTo>
                    <a:pt x="775" y="941"/>
                    <a:pt x="460" y="460"/>
                    <a:pt x="360"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27"/>
            <p:cNvSpPr/>
            <p:nvPr/>
          </p:nvSpPr>
          <p:spPr>
            <a:xfrm>
              <a:off x="8270820" y="1617792"/>
              <a:ext cx="77459" cy="139776"/>
            </a:xfrm>
            <a:custGeom>
              <a:avLst/>
              <a:gdLst/>
              <a:ahLst/>
              <a:cxnLst/>
              <a:rect l="l" t="t" r="r" b="b"/>
              <a:pathLst>
                <a:path w="2128" h="3840" extrusionOk="0">
                  <a:moveTo>
                    <a:pt x="970" y="0"/>
                  </a:moveTo>
                  <a:cubicBezTo>
                    <a:pt x="621" y="479"/>
                    <a:pt x="297" y="934"/>
                    <a:pt x="0" y="1379"/>
                  </a:cubicBezTo>
                  <a:cubicBezTo>
                    <a:pt x="339" y="1904"/>
                    <a:pt x="565" y="2516"/>
                    <a:pt x="782" y="3107"/>
                  </a:cubicBezTo>
                  <a:cubicBezTo>
                    <a:pt x="879" y="3359"/>
                    <a:pt x="964" y="3601"/>
                    <a:pt x="1066" y="3839"/>
                  </a:cubicBezTo>
                  <a:cubicBezTo>
                    <a:pt x="1414" y="3491"/>
                    <a:pt x="1733" y="3107"/>
                    <a:pt x="2025" y="2678"/>
                  </a:cubicBezTo>
                  <a:cubicBezTo>
                    <a:pt x="2062" y="2627"/>
                    <a:pt x="2097" y="2571"/>
                    <a:pt x="2127" y="2521"/>
                  </a:cubicBezTo>
                  <a:lnTo>
                    <a:pt x="2127" y="2516"/>
                  </a:lnTo>
                  <a:cubicBezTo>
                    <a:pt x="1955" y="1647"/>
                    <a:pt x="1455" y="773"/>
                    <a:pt x="97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27"/>
            <p:cNvSpPr/>
            <p:nvPr/>
          </p:nvSpPr>
          <p:spPr>
            <a:xfrm>
              <a:off x="8232383" y="1675521"/>
              <a:ext cx="70980" cy="119210"/>
            </a:xfrm>
            <a:custGeom>
              <a:avLst/>
              <a:gdLst/>
              <a:ahLst/>
              <a:cxnLst/>
              <a:rect l="l" t="t" r="r" b="b"/>
              <a:pathLst>
                <a:path w="1950" h="3275" extrusionOk="0">
                  <a:moveTo>
                    <a:pt x="914" y="0"/>
                  </a:moveTo>
                  <a:cubicBezTo>
                    <a:pt x="586" y="490"/>
                    <a:pt x="283" y="961"/>
                    <a:pt x="0" y="1430"/>
                  </a:cubicBezTo>
                  <a:cubicBezTo>
                    <a:pt x="207" y="1840"/>
                    <a:pt x="555" y="2567"/>
                    <a:pt x="814" y="3274"/>
                  </a:cubicBezTo>
                  <a:cubicBezTo>
                    <a:pt x="1222" y="3022"/>
                    <a:pt x="1602" y="2738"/>
                    <a:pt x="1950" y="2416"/>
                  </a:cubicBezTo>
                  <a:cubicBezTo>
                    <a:pt x="1838" y="2148"/>
                    <a:pt x="1733" y="1870"/>
                    <a:pt x="1632" y="1602"/>
                  </a:cubicBezTo>
                  <a:cubicBezTo>
                    <a:pt x="1430" y="1045"/>
                    <a:pt x="1217" y="485"/>
                    <a:pt x="91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27"/>
            <p:cNvSpPr/>
            <p:nvPr/>
          </p:nvSpPr>
          <p:spPr>
            <a:xfrm>
              <a:off x="8174799" y="1764154"/>
              <a:ext cx="57439" cy="66612"/>
            </a:xfrm>
            <a:custGeom>
              <a:avLst/>
              <a:gdLst/>
              <a:ahLst/>
              <a:cxnLst/>
              <a:rect l="l" t="t" r="r" b="b"/>
              <a:pathLst>
                <a:path w="1578" h="1830" extrusionOk="0">
                  <a:moveTo>
                    <a:pt x="990" y="0"/>
                  </a:moveTo>
                  <a:cubicBezTo>
                    <a:pt x="799" y="338"/>
                    <a:pt x="617" y="678"/>
                    <a:pt x="440" y="1016"/>
                  </a:cubicBezTo>
                  <a:cubicBezTo>
                    <a:pt x="374" y="1137"/>
                    <a:pt x="309" y="1259"/>
                    <a:pt x="237" y="1380"/>
                  </a:cubicBezTo>
                  <a:cubicBezTo>
                    <a:pt x="157" y="1531"/>
                    <a:pt x="71" y="1678"/>
                    <a:pt x="1" y="1830"/>
                  </a:cubicBezTo>
                  <a:cubicBezTo>
                    <a:pt x="566" y="1683"/>
                    <a:pt x="1086" y="1501"/>
                    <a:pt x="1577" y="1278"/>
                  </a:cubicBezTo>
                  <a:cubicBezTo>
                    <a:pt x="1309" y="860"/>
                    <a:pt x="1132" y="424"/>
                    <a:pt x="99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27"/>
            <p:cNvSpPr/>
            <p:nvPr/>
          </p:nvSpPr>
          <p:spPr>
            <a:xfrm>
              <a:off x="8216185" y="1735617"/>
              <a:ext cx="38802" cy="71417"/>
            </a:xfrm>
            <a:custGeom>
              <a:avLst/>
              <a:gdLst/>
              <a:ahLst/>
              <a:cxnLst/>
              <a:rect l="l" t="t" r="r" b="b"/>
              <a:pathLst>
                <a:path w="1066" h="1962" extrusionOk="0">
                  <a:moveTo>
                    <a:pt x="308" y="1"/>
                  </a:moveTo>
                  <a:cubicBezTo>
                    <a:pt x="203" y="173"/>
                    <a:pt x="101" y="350"/>
                    <a:pt x="0" y="527"/>
                  </a:cubicBezTo>
                  <a:cubicBezTo>
                    <a:pt x="152" y="996"/>
                    <a:pt x="334" y="1497"/>
                    <a:pt x="637" y="1961"/>
                  </a:cubicBezTo>
                  <a:cubicBezTo>
                    <a:pt x="783" y="1891"/>
                    <a:pt x="925" y="1815"/>
                    <a:pt x="1066" y="1740"/>
                  </a:cubicBezTo>
                  <a:cubicBezTo>
                    <a:pt x="834" y="1092"/>
                    <a:pt x="520" y="425"/>
                    <a:pt x="30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27"/>
            <p:cNvSpPr/>
            <p:nvPr/>
          </p:nvSpPr>
          <p:spPr>
            <a:xfrm>
              <a:off x="7027640" y="1403437"/>
              <a:ext cx="634488" cy="1164218"/>
            </a:xfrm>
            <a:custGeom>
              <a:avLst/>
              <a:gdLst/>
              <a:ahLst/>
              <a:cxnLst/>
              <a:rect l="l" t="t" r="r" b="b"/>
              <a:pathLst>
                <a:path w="17431" h="31984" extrusionOk="0">
                  <a:moveTo>
                    <a:pt x="10285" y="324"/>
                  </a:moveTo>
                  <a:cubicBezTo>
                    <a:pt x="10317" y="324"/>
                    <a:pt x="10349" y="326"/>
                    <a:pt x="10382" y="331"/>
                  </a:cubicBezTo>
                  <a:cubicBezTo>
                    <a:pt x="10559" y="361"/>
                    <a:pt x="10711" y="473"/>
                    <a:pt x="10757" y="615"/>
                  </a:cubicBezTo>
                  <a:cubicBezTo>
                    <a:pt x="10807" y="755"/>
                    <a:pt x="10757" y="907"/>
                    <a:pt x="10615" y="1058"/>
                  </a:cubicBezTo>
                  <a:cubicBezTo>
                    <a:pt x="10575" y="1104"/>
                    <a:pt x="10534" y="1140"/>
                    <a:pt x="10489" y="1170"/>
                  </a:cubicBezTo>
                  <a:cubicBezTo>
                    <a:pt x="10416" y="1221"/>
                    <a:pt x="10343" y="1245"/>
                    <a:pt x="10269" y="1245"/>
                  </a:cubicBezTo>
                  <a:cubicBezTo>
                    <a:pt x="10235" y="1245"/>
                    <a:pt x="10200" y="1240"/>
                    <a:pt x="10165" y="1231"/>
                  </a:cubicBezTo>
                  <a:cubicBezTo>
                    <a:pt x="10140" y="1221"/>
                    <a:pt x="10115" y="1210"/>
                    <a:pt x="10090" y="1200"/>
                  </a:cubicBezTo>
                  <a:cubicBezTo>
                    <a:pt x="9883" y="1089"/>
                    <a:pt x="9731" y="811"/>
                    <a:pt x="9761" y="609"/>
                  </a:cubicBezTo>
                  <a:cubicBezTo>
                    <a:pt x="9766" y="604"/>
                    <a:pt x="9771" y="599"/>
                    <a:pt x="9776" y="594"/>
                  </a:cubicBezTo>
                  <a:cubicBezTo>
                    <a:pt x="9832" y="524"/>
                    <a:pt x="9892" y="468"/>
                    <a:pt x="9958" y="422"/>
                  </a:cubicBezTo>
                  <a:cubicBezTo>
                    <a:pt x="9983" y="417"/>
                    <a:pt x="10014" y="417"/>
                    <a:pt x="10055" y="417"/>
                  </a:cubicBezTo>
                  <a:cubicBezTo>
                    <a:pt x="10109" y="412"/>
                    <a:pt x="10160" y="382"/>
                    <a:pt x="10191" y="331"/>
                  </a:cubicBezTo>
                  <a:cubicBezTo>
                    <a:pt x="10221" y="326"/>
                    <a:pt x="10252" y="324"/>
                    <a:pt x="10285" y="324"/>
                  </a:cubicBezTo>
                  <a:close/>
                  <a:moveTo>
                    <a:pt x="13815" y="544"/>
                  </a:moveTo>
                  <a:cubicBezTo>
                    <a:pt x="13834" y="544"/>
                    <a:pt x="13854" y="545"/>
                    <a:pt x="13874" y="548"/>
                  </a:cubicBezTo>
                  <a:cubicBezTo>
                    <a:pt x="14101" y="589"/>
                    <a:pt x="14329" y="790"/>
                    <a:pt x="14409" y="1039"/>
                  </a:cubicBezTo>
                  <a:cubicBezTo>
                    <a:pt x="14455" y="1175"/>
                    <a:pt x="14475" y="1377"/>
                    <a:pt x="14299" y="1564"/>
                  </a:cubicBezTo>
                  <a:cubicBezTo>
                    <a:pt x="14182" y="1688"/>
                    <a:pt x="14066" y="1749"/>
                    <a:pt x="13948" y="1749"/>
                  </a:cubicBezTo>
                  <a:cubicBezTo>
                    <a:pt x="13916" y="1749"/>
                    <a:pt x="13885" y="1745"/>
                    <a:pt x="13854" y="1736"/>
                  </a:cubicBezTo>
                  <a:cubicBezTo>
                    <a:pt x="13656" y="1676"/>
                    <a:pt x="13485" y="1452"/>
                    <a:pt x="13434" y="1195"/>
                  </a:cubicBezTo>
                  <a:cubicBezTo>
                    <a:pt x="13409" y="1084"/>
                    <a:pt x="13383" y="801"/>
                    <a:pt x="13611" y="619"/>
                  </a:cubicBezTo>
                  <a:cubicBezTo>
                    <a:pt x="13626" y="604"/>
                    <a:pt x="13637" y="594"/>
                    <a:pt x="13646" y="578"/>
                  </a:cubicBezTo>
                  <a:cubicBezTo>
                    <a:pt x="13699" y="555"/>
                    <a:pt x="13756" y="544"/>
                    <a:pt x="13815" y="544"/>
                  </a:cubicBezTo>
                  <a:close/>
                  <a:moveTo>
                    <a:pt x="10625" y="3812"/>
                  </a:moveTo>
                  <a:lnTo>
                    <a:pt x="10625" y="3812"/>
                  </a:lnTo>
                  <a:cubicBezTo>
                    <a:pt x="10620" y="3817"/>
                    <a:pt x="10615" y="3828"/>
                    <a:pt x="10610" y="3838"/>
                  </a:cubicBezTo>
                  <a:cubicBezTo>
                    <a:pt x="10605" y="3833"/>
                    <a:pt x="10600" y="3822"/>
                    <a:pt x="10594" y="3817"/>
                  </a:cubicBezTo>
                  <a:lnTo>
                    <a:pt x="10600" y="3817"/>
                  </a:lnTo>
                  <a:lnTo>
                    <a:pt x="10625" y="3812"/>
                  </a:lnTo>
                  <a:close/>
                  <a:moveTo>
                    <a:pt x="14374" y="3600"/>
                  </a:moveTo>
                  <a:cubicBezTo>
                    <a:pt x="14576" y="3621"/>
                    <a:pt x="14642" y="3731"/>
                    <a:pt x="14672" y="3782"/>
                  </a:cubicBezTo>
                  <a:cubicBezTo>
                    <a:pt x="15101" y="4469"/>
                    <a:pt x="14157" y="6717"/>
                    <a:pt x="13692" y="7379"/>
                  </a:cubicBezTo>
                  <a:lnTo>
                    <a:pt x="13686" y="7379"/>
                  </a:lnTo>
                  <a:cubicBezTo>
                    <a:pt x="13672" y="7379"/>
                    <a:pt x="13656" y="7379"/>
                    <a:pt x="13642" y="7384"/>
                  </a:cubicBezTo>
                  <a:cubicBezTo>
                    <a:pt x="14050" y="6050"/>
                    <a:pt x="14369" y="4924"/>
                    <a:pt x="14374" y="3600"/>
                  </a:cubicBezTo>
                  <a:close/>
                  <a:moveTo>
                    <a:pt x="14157" y="3605"/>
                  </a:moveTo>
                  <a:lnTo>
                    <a:pt x="14157" y="3605"/>
                  </a:lnTo>
                  <a:cubicBezTo>
                    <a:pt x="14152" y="4903"/>
                    <a:pt x="13838" y="6010"/>
                    <a:pt x="13434" y="7324"/>
                  </a:cubicBezTo>
                  <a:cubicBezTo>
                    <a:pt x="13424" y="7354"/>
                    <a:pt x="13429" y="7389"/>
                    <a:pt x="13450" y="7415"/>
                  </a:cubicBezTo>
                  <a:lnTo>
                    <a:pt x="13444" y="7415"/>
                  </a:lnTo>
                  <a:cubicBezTo>
                    <a:pt x="13308" y="7445"/>
                    <a:pt x="13187" y="7485"/>
                    <a:pt x="13075" y="7531"/>
                  </a:cubicBezTo>
                  <a:cubicBezTo>
                    <a:pt x="13096" y="7319"/>
                    <a:pt x="13096" y="7046"/>
                    <a:pt x="13101" y="6727"/>
                  </a:cubicBezTo>
                  <a:cubicBezTo>
                    <a:pt x="13110" y="5833"/>
                    <a:pt x="13121" y="4580"/>
                    <a:pt x="13505" y="3984"/>
                  </a:cubicBezTo>
                  <a:cubicBezTo>
                    <a:pt x="13520" y="3969"/>
                    <a:pt x="13530" y="3949"/>
                    <a:pt x="13541" y="3929"/>
                  </a:cubicBezTo>
                  <a:cubicBezTo>
                    <a:pt x="13632" y="3802"/>
                    <a:pt x="13742" y="3711"/>
                    <a:pt x="13879" y="3670"/>
                  </a:cubicBezTo>
                  <a:cubicBezTo>
                    <a:pt x="13985" y="3635"/>
                    <a:pt x="14076" y="3621"/>
                    <a:pt x="14157" y="3605"/>
                  </a:cubicBezTo>
                  <a:close/>
                  <a:moveTo>
                    <a:pt x="10060" y="3691"/>
                  </a:moveTo>
                  <a:cubicBezTo>
                    <a:pt x="10221" y="3812"/>
                    <a:pt x="10347" y="3979"/>
                    <a:pt x="10413" y="4196"/>
                  </a:cubicBezTo>
                  <a:lnTo>
                    <a:pt x="10413" y="4201"/>
                  </a:lnTo>
                  <a:cubicBezTo>
                    <a:pt x="10372" y="4302"/>
                    <a:pt x="10337" y="4409"/>
                    <a:pt x="10317" y="4519"/>
                  </a:cubicBezTo>
                  <a:cubicBezTo>
                    <a:pt x="10176" y="5288"/>
                    <a:pt x="10388" y="6055"/>
                    <a:pt x="10594" y="6803"/>
                  </a:cubicBezTo>
                  <a:cubicBezTo>
                    <a:pt x="10661" y="7046"/>
                    <a:pt x="10727" y="7284"/>
                    <a:pt x="10771" y="7510"/>
                  </a:cubicBezTo>
                  <a:cubicBezTo>
                    <a:pt x="10671" y="7520"/>
                    <a:pt x="10575" y="7541"/>
                    <a:pt x="10479" y="7581"/>
                  </a:cubicBezTo>
                  <a:cubicBezTo>
                    <a:pt x="10191" y="6748"/>
                    <a:pt x="9878" y="5677"/>
                    <a:pt x="9878" y="4742"/>
                  </a:cubicBezTo>
                  <a:cubicBezTo>
                    <a:pt x="9878" y="4363"/>
                    <a:pt x="9927" y="4004"/>
                    <a:pt x="10060" y="3691"/>
                  </a:cubicBezTo>
                  <a:close/>
                  <a:moveTo>
                    <a:pt x="11333" y="3616"/>
                  </a:moveTo>
                  <a:cubicBezTo>
                    <a:pt x="11221" y="4454"/>
                    <a:pt x="11292" y="5293"/>
                    <a:pt x="11368" y="6101"/>
                  </a:cubicBezTo>
                  <a:cubicBezTo>
                    <a:pt x="11408" y="6586"/>
                    <a:pt x="11454" y="7091"/>
                    <a:pt x="11454" y="7592"/>
                  </a:cubicBezTo>
                  <a:cubicBezTo>
                    <a:pt x="11343" y="7561"/>
                    <a:pt x="11226" y="7536"/>
                    <a:pt x="11110" y="7520"/>
                  </a:cubicBezTo>
                  <a:cubicBezTo>
                    <a:pt x="11055" y="7258"/>
                    <a:pt x="10984" y="6995"/>
                    <a:pt x="10908" y="6717"/>
                  </a:cubicBezTo>
                  <a:cubicBezTo>
                    <a:pt x="10711" y="6004"/>
                    <a:pt x="10510" y="5272"/>
                    <a:pt x="10636" y="4580"/>
                  </a:cubicBezTo>
                  <a:cubicBezTo>
                    <a:pt x="10711" y="4166"/>
                    <a:pt x="10964" y="3822"/>
                    <a:pt x="11333" y="3616"/>
                  </a:cubicBezTo>
                  <a:close/>
                  <a:moveTo>
                    <a:pt x="12127" y="3405"/>
                  </a:moveTo>
                  <a:cubicBezTo>
                    <a:pt x="12277" y="3405"/>
                    <a:pt x="12421" y="3428"/>
                    <a:pt x="12560" y="3474"/>
                  </a:cubicBezTo>
                  <a:cubicBezTo>
                    <a:pt x="12534" y="4034"/>
                    <a:pt x="12429" y="4605"/>
                    <a:pt x="12328" y="5156"/>
                  </a:cubicBezTo>
                  <a:cubicBezTo>
                    <a:pt x="12171" y="5985"/>
                    <a:pt x="12009" y="6843"/>
                    <a:pt x="12126" y="7723"/>
                  </a:cubicBezTo>
                  <a:lnTo>
                    <a:pt x="12096" y="7723"/>
                  </a:lnTo>
                  <a:cubicBezTo>
                    <a:pt x="11954" y="7708"/>
                    <a:pt x="11813" y="7678"/>
                    <a:pt x="11676" y="7641"/>
                  </a:cubicBezTo>
                  <a:cubicBezTo>
                    <a:pt x="11676" y="7116"/>
                    <a:pt x="11625" y="6591"/>
                    <a:pt x="11580" y="6081"/>
                  </a:cubicBezTo>
                  <a:cubicBezTo>
                    <a:pt x="11510" y="5242"/>
                    <a:pt x="11429" y="4374"/>
                    <a:pt x="11564" y="3514"/>
                  </a:cubicBezTo>
                  <a:lnTo>
                    <a:pt x="11564" y="3509"/>
                  </a:lnTo>
                  <a:cubicBezTo>
                    <a:pt x="11631" y="3483"/>
                    <a:pt x="11697" y="3464"/>
                    <a:pt x="11767" y="3448"/>
                  </a:cubicBezTo>
                  <a:cubicBezTo>
                    <a:pt x="11889" y="3420"/>
                    <a:pt x="12009" y="3405"/>
                    <a:pt x="12127" y="3405"/>
                  </a:cubicBezTo>
                  <a:close/>
                  <a:moveTo>
                    <a:pt x="12772" y="3560"/>
                  </a:moveTo>
                  <a:cubicBezTo>
                    <a:pt x="12914" y="3625"/>
                    <a:pt x="13040" y="3721"/>
                    <a:pt x="13152" y="3842"/>
                  </a:cubicBezTo>
                  <a:cubicBezTo>
                    <a:pt x="13152" y="3868"/>
                    <a:pt x="13157" y="3893"/>
                    <a:pt x="13171" y="3913"/>
                  </a:cubicBezTo>
                  <a:cubicBezTo>
                    <a:pt x="12798" y="4610"/>
                    <a:pt x="12788" y="5792"/>
                    <a:pt x="12777" y="6722"/>
                  </a:cubicBezTo>
                  <a:cubicBezTo>
                    <a:pt x="12772" y="7046"/>
                    <a:pt x="12772" y="7319"/>
                    <a:pt x="12753" y="7520"/>
                  </a:cubicBezTo>
                  <a:cubicBezTo>
                    <a:pt x="12747" y="7561"/>
                    <a:pt x="12762" y="7606"/>
                    <a:pt x="12788" y="7636"/>
                  </a:cubicBezTo>
                  <a:cubicBezTo>
                    <a:pt x="12651" y="7687"/>
                    <a:pt x="12515" y="7723"/>
                    <a:pt x="12343" y="7727"/>
                  </a:cubicBezTo>
                  <a:cubicBezTo>
                    <a:pt x="12313" y="7520"/>
                    <a:pt x="12298" y="7308"/>
                    <a:pt x="12298" y="7102"/>
                  </a:cubicBezTo>
                  <a:cubicBezTo>
                    <a:pt x="12298" y="6454"/>
                    <a:pt x="12419" y="5818"/>
                    <a:pt x="12541" y="5192"/>
                  </a:cubicBezTo>
                  <a:cubicBezTo>
                    <a:pt x="12641" y="4661"/>
                    <a:pt x="12742" y="4110"/>
                    <a:pt x="12772" y="3560"/>
                  </a:cubicBezTo>
                  <a:close/>
                  <a:moveTo>
                    <a:pt x="9502" y="3518"/>
                  </a:moveTo>
                  <a:cubicBezTo>
                    <a:pt x="9511" y="3518"/>
                    <a:pt x="9520" y="3518"/>
                    <a:pt x="9529" y="3519"/>
                  </a:cubicBezTo>
                  <a:cubicBezTo>
                    <a:pt x="9650" y="3530"/>
                    <a:pt x="9761" y="3549"/>
                    <a:pt x="9867" y="3590"/>
                  </a:cubicBezTo>
                  <a:cubicBezTo>
                    <a:pt x="9382" y="4742"/>
                    <a:pt x="9867" y="6465"/>
                    <a:pt x="10286" y="7687"/>
                  </a:cubicBezTo>
                  <a:cubicBezTo>
                    <a:pt x="10267" y="7708"/>
                    <a:pt x="10242" y="7723"/>
                    <a:pt x="10221" y="7743"/>
                  </a:cubicBezTo>
                  <a:cubicBezTo>
                    <a:pt x="10160" y="7622"/>
                    <a:pt x="10090" y="7506"/>
                    <a:pt x="10024" y="7375"/>
                  </a:cubicBezTo>
                  <a:cubicBezTo>
                    <a:pt x="9433" y="6283"/>
                    <a:pt x="8696" y="4924"/>
                    <a:pt x="8917" y="3761"/>
                  </a:cubicBezTo>
                  <a:cubicBezTo>
                    <a:pt x="8927" y="3731"/>
                    <a:pt x="8917" y="3701"/>
                    <a:pt x="8903" y="3681"/>
                  </a:cubicBezTo>
                  <a:cubicBezTo>
                    <a:pt x="9091" y="3570"/>
                    <a:pt x="9308" y="3518"/>
                    <a:pt x="9502" y="3518"/>
                  </a:cubicBezTo>
                  <a:close/>
                  <a:moveTo>
                    <a:pt x="8691" y="3847"/>
                  </a:moveTo>
                  <a:lnTo>
                    <a:pt x="8691" y="3847"/>
                  </a:lnTo>
                  <a:cubicBezTo>
                    <a:pt x="8523" y="5055"/>
                    <a:pt x="9246" y="6394"/>
                    <a:pt x="9832" y="7475"/>
                  </a:cubicBezTo>
                  <a:cubicBezTo>
                    <a:pt x="9908" y="7611"/>
                    <a:pt x="9974" y="7743"/>
                    <a:pt x="10039" y="7864"/>
                  </a:cubicBezTo>
                  <a:cubicBezTo>
                    <a:pt x="10049" y="7879"/>
                    <a:pt x="10060" y="7890"/>
                    <a:pt x="10074" y="7895"/>
                  </a:cubicBezTo>
                  <a:lnTo>
                    <a:pt x="10069" y="7900"/>
                  </a:lnTo>
                  <a:cubicBezTo>
                    <a:pt x="10029" y="7951"/>
                    <a:pt x="9983" y="8016"/>
                    <a:pt x="9938" y="8082"/>
                  </a:cubicBezTo>
                  <a:cubicBezTo>
                    <a:pt x="9918" y="8122"/>
                    <a:pt x="9897" y="8157"/>
                    <a:pt x="9883" y="8203"/>
                  </a:cubicBezTo>
                  <a:lnTo>
                    <a:pt x="9776" y="8026"/>
                  </a:lnTo>
                  <a:cubicBezTo>
                    <a:pt x="9225" y="7116"/>
                    <a:pt x="8084" y="5222"/>
                    <a:pt x="8488" y="4166"/>
                  </a:cubicBezTo>
                  <a:cubicBezTo>
                    <a:pt x="8533" y="4040"/>
                    <a:pt x="8605" y="3938"/>
                    <a:pt x="8691" y="3847"/>
                  </a:cubicBezTo>
                  <a:close/>
                  <a:moveTo>
                    <a:pt x="13591" y="7718"/>
                  </a:moveTo>
                  <a:cubicBezTo>
                    <a:pt x="13591" y="7723"/>
                    <a:pt x="13591" y="7727"/>
                    <a:pt x="13595" y="7727"/>
                  </a:cubicBezTo>
                  <a:cubicBezTo>
                    <a:pt x="13602" y="7738"/>
                    <a:pt x="13611" y="7738"/>
                    <a:pt x="13616" y="7743"/>
                  </a:cubicBezTo>
                  <a:lnTo>
                    <a:pt x="13616" y="7748"/>
                  </a:lnTo>
                  <a:lnTo>
                    <a:pt x="13621" y="7748"/>
                  </a:lnTo>
                  <a:cubicBezTo>
                    <a:pt x="14101" y="8910"/>
                    <a:pt x="13495" y="10709"/>
                    <a:pt x="12590" y="11649"/>
                  </a:cubicBezTo>
                  <a:cubicBezTo>
                    <a:pt x="12565" y="11552"/>
                    <a:pt x="12534" y="11451"/>
                    <a:pt x="12504" y="11355"/>
                  </a:cubicBezTo>
                  <a:cubicBezTo>
                    <a:pt x="12541" y="11148"/>
                    <a:pt x="12621" y="10926"/>
                    <a:pt x="12697" y="10709"/>
                  </a:cubicBezTo>
                  <a:cubicBezTo>
                    <a:pt x="12747" y="10567"/>
                    <a:pt x="12793" y="10430"/>
                    <a:pt x="12833" y="10299"/>
                  </a:cubicBezTo>
                  <a:cubicBezTo>
                    <a:pt x="12849" y="10239"/>
                    <a:pt x="12813" y="10183"/>
                    <a:pt x="12758" y="10163"/>
                  </a:cubicBezTo>
                  <a:cubicBezTo>
                    <a:pt x="12748" y="10161"/>
                    <a:pt x="12738" y="10160"/>
                    <a:pt x="12729" y="10160"/>
                  </a:cubicBezTo>
                  <a:cubicBezTo>
                    <a:pt x="12680" y="10160"/>
                    <a:pt x="12638" y="10192"/>
                    <a:pt x="12621" y="10239"/>
                  </a:cubicBezTo>
                  <a:cubicBezTo>
                    <a:pt x="12585" y="10365"/>
                    <a:pt x="12541" y="10502"/>
                    <a:pt x="12490" y="10638"/>
                  </a:cubicBezTo>
                  <a:cubicBezTo>
                    <a:pt x="12444" y="10775"/>
                    <a:pt x="12394" y="10915"/>
                    <a:pt x="12353" y="11052"/>
                  </a:cubicBezTo>
                  <a:cubicBezTo>
                    <a:pt x="12322" y="11169"/>
                    <a:pt x="12298" y="11285"/>
                    <a:pt x="12282" y="11395"/>
                  </a:cubicBezTo>
                  <a:cubicBezTo>
                    <a:pt x="12231" y="11274"/>
                    <a:pt x="12196" y="11153"/>
                    <a:pt x="12166" y="11027"/>
                  </a:cubicBezTo>
                  <a:cubicBezTo>
                    <a:pt x="12091" y="10658"/>
                    <a:pt x="12105" y="10269"/>
                    <a:pt x="12121" y="9865"/>
                  </a:cubicBezTo>
                  <a:cubicBezTo>
                    <a:pt x="12136" y="9632"/>
                    <a:pt x="12140" y="9395"/>
                    <a:pt x="12131" y="9157"/>
                  </a:cubicBezTo>
                  <a:cubicBezTo>
                    <a:pt x="12131" y="9099"/>
                    <a:pt x="12085" y="9056"/>
                    <a:pt x="12028" y="9056"/>
                  </a:cubicBezTo>
                  <a:cubicBezTo>
                    <a:pt x="12025" y="9056"/>
                    <a:pt x="12022" y="9056"/>
                    <a:pt x="12019" y="9056"/>
                  </a:cubicBezTo>
                  <a:cubicBezTo>
                    <a:pt x="11959" y="9056"/>
                    <a:pt x="11914" y="9107"/>
                    <a:pt x="11918" y="9168"/>
                  </a:cubicBezTo>
                  <a:cubicBezTo>
                    <a:pt x="11928" y="9395"/>
                    <a:pt x="11918" y="9628"/>
                    <a:pt x="11909" y="9860"/>
                  </a:cubicBezTo>
                  <a:cubicBezTo>
                    <a:pt x="11888" y="10309"/>
                    <a:pt x="11874" y="10770"/>
                    <a:pt x="11989" y="11209"/>
                  </a:cubicBezTo>
                  <a:cubicBezTo>
                    <a:pt x="11655" y="10698"/>
                    <a:pt x="11398" y="10173"/>
                    <a:pt x="11242" y="9466"/>
                  </a:cubicBezTo>
                  <a:cubicBezTo>
                    <a:pt x="11228" y="9413"/>
                    <a:pt x="11183" y="9378"/>
                    <a:pt x="11131" y="9378"/>
                  </a:cubicBezTo>
                  <a:cubicBezTo>
                    <a:pt x="11124" y="9378"/>
                    <a:pt x="11117" y="9379"/>
                    <a:pt x="11110" y="9380"/>
                  </a:cubicBezTo>
                  <a:cubicBezTo>
                    <a:pt x="11055" y="9395"/>
                    <a:pt x="11014" y="9450"/>
                    <a:pt x="11030" y="9511"/>
                  </a:cubicBezTo>
                  <a:cubicBezTo>
                    <a:pt x="11237" y="10430"/>
                    <a:pt x="11601" y="11057"/>
                    <a:pt x="12075" y="11703"/>
                  </a:cubicBezTo>
                  <a:cubicBezTo>
                    <a:pt x="11510" y="11376"/>
                    <a:pt x="10802" y="10577"/>
                    <a:pt x="10408" y="9758"/>
                  </a:cubicBezTo>
                  <a:cubicBezTo>
                    <a:pt x="10095" y="9117"/>
                    <a:pt x="10029" y="8567"/>
                    <a:pt x="10216" y="8254"/>
                  </a:cubicBezTo>
                  <a:cubicBezTo>
                    <a:pt x="10413" y="7925"/>
                    <a:pt x="10631" y="7829"/>
                    <a:pt x="10888" y="7829"/>
                  </a:cubicBezTo>
                  <a:cubicBezTo>
                    <a:pt x="11065" y="7829"/>
                    <a:pt x="11261" y="7874"/>
                    <a:pt x="11480" y="7930"/>
                  </a:cubicBezTo>
                  <a:cubicBezTo>
                    <a:pt x="11666" y="7975"/>
                    <a:pt x="11858" y="8021"/>
                    <a:pt x="12060" y="8041"/>
                  </a:cubicBezTo>
                  <a:cubicBezTo>
                    <a:pt x="12140" y="8050"/>
                    <a:pt x="12214" y="8054"/>
                    <a:pt x="12284" y="8054"/>
                  </a:cubicBezTo>
                  <a:cubicBezTo>
                    <a:pt x="12626" y="8054"/>
                    <a:pt x="12860" y="7962"/>
                    <a:pt x="13086" y="7869"/>
                  </a:cubicBezTo>
                  <a:cubicBezTo>
                    <a:pt x="13247" y="7809"/>
                    <a:pt x="13399" y="7748"/>
                    <a:pt x="13591" y="7718"/>
                  </a:cubicBezTo>
                  <a:close/>
                  <a:moveTo>
                    <a:pt x="16723" y="10095"/>
                  </a:moveTo>
                  <a:cubicBezTo>
                    <a:pt x="16747" y="10095"/>
                    <a:pt x="16771" y="10095"/>
                    <a:pt x="16794" y="10097"/>
                  </a:cubicBezTo>
                  <a:cubicBezTo>
                    <a:pt x="16349" y="10416"/>
                    <a:pt x="15971" y="10921"/>
                    <a:pt x="15607" y="11411"/>
                  </a:cubicBezTo>
                  <a:cubicBezTo>
                    <a:pt x="15354" y="11754"/>
                    <a:pt x="15117" y="12073"/>
                    <a:pt x="14864" y="12335"/>
                  </a:cubicBezTo>
                  <a:cubicBezTo>
                    <a:pt x="14535" y="12669"/>
                    <a:pt x="14217" y="13037"/>
                    <a:pt x="13909" y="13396"/>
                  </a:cubicBezTo>
                  <a:cubicBezTo>
                    <a:pt x="13611" y="13745"/>
                    <a:pt x="13303" y="14098"/>
                    <a:pt x="12989" y="14422"/>
                  </a:cubicBezTo>
                  <a:cubicBezTo>
                    <a:pt x="13602" y="12977"/>
                    <a:pt x="14753" y="10921"/>
                    <a:pt x="16001" y="10290"/>
                  </a:cubicBezTo>
                  <a:cubicBezTo>
                    <a:pt x="16249" y="10161"/>
                    <a:pt x="16488" y="10095"/>
                    <a:pt x="16723" y="10095"/>
                  </a:cubicBezTo>
                  <a:close/>
                  <a:moveTo>
                    <a:pt x="17042" y="10133"/>
                  </a:moveTo>
                  <a:cubicBezTo>
                    <a:pt x="17082" y="10138"/>
                    <a:pt x="17118" y="10153"/>
                    <a:pt x="17158" y="10163"/>
                  </a:cubicBezTo>
                  <a:cubicBezTo>
                    <a:pt x="16512" y="11952"/>
                    <a:pt x="14581" y="14109"/>
                    <a:pt x="12681" y="15226"/>
                  </a:cubicBezTo>
                  <a:cubicBezTo>
                    <a:pt x="12711" y="15129"/>
                    <a:pt x="12753" y="15023"/>
                    <a:pt x="12793" y="14907"/>
                  </a:cubicBezTo>
                  <a:cubicBezTo>
                    <a:pt x="13247" y="14498"/>
                    <a:pt x="13667" y="14013"/>
                    <a:pt x="14076" y="13538"/>
                  </a:cubicBezTo>
                  <a:cubicBezTo>
                    <a:pt x="14379" y="13179"/>
                    <a:pt x="14693" y="12810"/>
                    <a:pt x="15015" y="12487"/>
                  </a:cubicBezTo>
                  <a:cubicBezTo>
                    <a:pt x="15283" y="12214"/>
                    <a:pt x="15536" y="11871"/>
                    <a:pt x="15784" y="11537"/>
                  </a:cubicBezTo>
                  <a:cubicBezTo>
                    <a:pt x="16158" y="11032"/>
                    <a:pt x="16547" y="10507"/>
                    <a:pt x="16991" y="10218"/>
                  </a:cubicBezTo>
                  <a:cubicBezTo>
                    <a:pt x="17027" y="10199"/>
                    <a:pt x="17042" y="10163"/>
                    <a:pt x="17042" y="10133"/>
                  </a:cubicBezTo>
                  <a:close/>
                  <a:moveTo>
                    <a:pt x="7296" y="12376"/>
                  </a:moveTo>
                  <a:lnTo>
                    <a:pt x="7296" y="12376"/>
                  </a:lnTo>
                  <a:cubicBezTo>
                    <a:pt x="8917" y="13275"/>
                    <a:pt x="9691" y="15721"/>
                    <a:pt x="9908" y="17716"/>
                  </a:cubicBezTo>
                  <a:cubicBezTo>
                    <a:pt x="9008" y="15989"/>
                    <a:pt x="8185" y="14256"/>
                    <a:pt x="7296" y="12376"/>
                  </a:cubicBezTo>
                  <a:close/>
                  <a:moveTo>
                    <a:pt x="7114" y="12502"/>
                  </a:moveTo>
                  <a:lnTo>
                    <a:pt x="7114" y="12502"/>
                  </a:lnTo>
                  <a:cubicBezTo>
                    <a:pt x="8073" y="14538"/>
                    <a:pt x="8964" y="16392"/>
                    <a:pt x="9958" y="18272"/>
                  </a:cubicBezTo>
                  <a:cubicBezTo>
                    <a:pt x="9964" y="18353"/>
                    <a:pt x="9969" y="18428"/>
                    <a:pt x="9969" y="18509"/>
                  </a:cubicBezTo>
                  <a:cubicBezTo>
                    <a:pt x="9645" y="17868"/>
                    <a:pt x="9195" y="17257"/>
                    <a:pt x="8756" y="16665"/>
                  </a:cubicBezTo>
                  <a:cubicBezTo>
                    <a:pt x="7826" y="15417"/>
                    <a:pt x="6872" y="14124"/>
                    <a:pt x="7114" y="12502"/>
                  </a:cubicBezTo>
                  <a:close/>
                  <a:moveTo>
                    <a:pt x="12973" y="22951"/>
                  </a:moveTo>
                  <a:cubicBezTo>
                    <a:pt x="13479" y="22951"/>
                    <a:pt x="13933" y="23002"/>
                    <a:pt x="14293" y="23112"/>
                  </a:cubicBezTo>
                  <a:cubicBezTo>
                    <a:pt x="14056" y="23138"/>
                    <a:pt x="13823" y="23157"/>
                    <a:pt x="13595" y="23178"/>
                  </a:cubicBezTo>
                  <a:cubicBezTo>
                    <a:pt x="12935" y="23229"/>
                    <a:pt x="12313" y="23274"/>
                    <a:pt x="11606" y="23516"/>
                  </a:cubicBezTo>
                  <a:cubicBezTo>
                    <a:pt x="10918" y="23754"/>
                    <a:pt x="10165" y="23880"/>
                    <a:pt x="9442" y="24001"/>
                  </a:cubicBezTo>
                  <a:cubicBezTo>
                    <a:pt x="8897" y="24092"/>
                    <a:pt x="8337" y="24188"/>
                    <a:pt x="7801" y="24330"/>
                  </a:cubicBezTo>
                  <a:cubicBezTo>
                    <a:pt x="8916" y="23543"/>
                    <a:pt x="11241" y="22951"/>
                    <a:pt x="12973" y="22951"/>
                  </a:cubicBezTo>
                  <a:close/>
                  <a:moveTo>
                    <a:pt x="14390" y="23320"/>
                  </a:moveTo>
                  <a:cubicBezTo>
                    <a:pt x="13286" y="24534"/>
                    <a:pt x="11759" y="24849"/>
                    <a:pt x="10210" y="24849"/>
                  </a:cubicBezTo>
                  <a:cubicBezTo>
                    <a:pt x="9305" y="24849"/>
                    <a:pt x="8392" y="24741"/>
                    <a:pt x="7553" y="24643"/>
                  </a:cubicBezTo>
                  <a:cubicBezTo>
                    <a:pt x="7539" y="24643"/>
                    <a:pt x="7523" y="24643"/>
                    <a:pt x="7508" y="24638"/>
                  </a:cubicBezTo>
                  <a:cubicBezTo>
                    <a:pt x="8129" y="24441"/>
                    <a:pt x="8786" y="24330"/>
                    <a:pt x="9479" y="24213"/>
                  </a:cubicBezTo>
                  <a:cubicBezTo>
                    <a:pt x="10211" y="24092"/>
                    <a:pt x="10969" y="23966"/>
                    <a:pt x="11676" y="23719"/>
                  </a:cubicBezTo>
                  <a:cubicBezTo>
                    <a:pt x="12359" y="23486"/>
                    <a:pt x="12965" y="23441"/>
                    <a:pt x="13611" y="23390"/>
                  </a:cubicBezTo>
                  <a:cubicBezTo>
                    <a:pt x="13859" y="23374"/>
                    <a:pt x="14122" y="23350"/>
                    <a:pt x="14390" y="23320"/>
                  </a:cubicBezTo>
                  <a:close/>
                  <a:moveTo>
                    <a:pt x="728" y="23910"/>
                  </a:moveTo>
                  <a:cubicBezTo>
                    <a:pt x="2683" y="24022"/>
                    <a:pt x="5471" y="25633"/>
                    <a:pt x="6296" y="27194"/>
                  </a:cubicBezTo>
                  <a:cubicBezTo>
                    <a:pt x="6290" y="27224"/>
                    <a:pt x="6290" y="27250"/>
                    <a:pt x="6296" y="27280"/>
                  </a:cubicBezTo>
                  <a:cubicBezTo>
                    <a:pt x="5755" y="26860"/>
                    <a:pt x="5128" y="26517"/>
                    <a:pt x="4527" y="26189"/>
                  </a:cubicBezTo>
                  <a:cubicBezTo>
                    <a:pt x="4239" y="26032"/>
                    <a:pt x="3941" y="25871"/>
                    <a:pt x="3663" y="25708"/>
                  </a:cubicBezTo>
                  <a:cubicBezTo>
                    <a:pt x="3295" y="25487"/>
                    <a:pt x="2890" y="25229"/>
                    <a:pt x="2496" y="24981"/>
                  </a:cubicBezTo>
                  <a:cubicBezTo>
                    <a:pt x="1889" y="24593"/>
                    <a:pt x="1264" y="24199"/>
                    <a:pt x="728" y="23910"/>
                  </a:cubicBezTo>
                  <a:close/>
                  <a:moveTo>
                    <a:pt x="308" y="23910"/>
                  </a:moveTo>
                  <a:cubicBezTo>
                    <a:pt x="318" y="23936"/>
                    <a:pt x="334" y="23956"/>
                    <a:pt x="359" y="23966"/>
                  </a:cubicBezTo>
                  <a:cubicBezTo>
                    <a:pt x="940" y="24248"/>
                    <a:pt x="1672" y="24708"/>
                    <a:pt x="2379" y="25163"/>
                  </a:cubicBezTo>
                  <a:cubicBezTo>
                    <a:pt x="2773" y="25411"/>
                    <a:pt x="3183" y="25673"/>
                    <a:pt x="3552" y="25890"/>
                  </a:cubicBezTo>
                  <a:cubicBezTo>
                    <a:pt x="3834" y="26058"/>
                    <a:pt x="4133" y="26224"/>
                    <a:pt x="4421" y="26381"/>
                  </a:cubicBezTo>
                  <a:cubicBezTo>
                    <a:pt x="5002" y="26694"/>
                    <a:pt x="5599" y="27023"/>
                    <a:pt x="6119" y="27417"/>
                  </a:cubicBezTo>
                  <a:cubicBezTo>
                    <a:pt x="4007" y="27235"/>
                    <a:pt x="875" y="25885"/>
                    <a:pt x="233" y="23920"/>
                  </a:cubicBezTo>
                  <a:cubicBezTo>
                    <a:pt x="257" y="23920"/>
                    <a:pt x="283" y="23915"/>
                    <a:pt x="308" y="23910"/>
                  </a:cubicBezTo>
                  <a:close/>
                  <a:moveTo>
                    <a:pt x="10287" y="1"/>
                  </a:moveTo>
                  <a:cubicBezTo>
                    <a:pt x="10128" y="1"/>
                    <a:pt x="9974" y="42"/>
                    <a:pt x="9832" y="119"/>
                  </a:cubicBezTo>
                  <a:cubicBezTo>
                    <a:pt x="9630" y="174"/>
                    <a:pt x="9493" y="311"/>
                    <a:pt x="9449" y="513"/>
                  </a:cubicBezTo>
                  <a:cubicBezTo>
                    <a:pt x="9367" y="857"/>
                    <a:pt x="9594" y="1301"/>
                    <a:pt x="9938" y="1483"/>
                  </a:cubicBezTo>
                  <a:cubicBezTo>
                    <a:pt x="10014" y="1524"/>
                    <a:pt x="10095" y="1548"/>
                    <a:pt x="10176" y="1564"/>
                  </a:cubicBezTo>
                  <a:cubicBezTo>
                    <a:pt x="10195" y="2201"/>
                    <a:pt x="10261" y="2847"/>
                    <a:pt x="10328" y="3494"/>
                  </a:cubicBezTo>
                  <a:lnTo>
                    <a:pt x="10328" y="3499"/>
                  </a:lnTo>
                  <a:cubicBezTo>
                    <a:pt x="10120" y="3317"/>
                    <a:pt x="9852" y="3211"/>
                    <a:pt x="9544" y="3196"/>
                  </a:cubicBezTo>
                  <a:cubicBezTo>
                    <a:pt x="9527" y="3196"/>
                    <a:pt x="9509" y="3195"/>
                    <a:pt x="9492" y="3195"/>
                  </a:cubicBezTo>
                  <a:cubicBezTo>
                    <a:pt x="8907" y="3195"/>
                    <a:pt x="8386" y="3529"/>
                    <a:pt x="8185" y="4050"/>
                  </a:cubicBezTo>
                  <a:cubicBezTo>
                    <a:pt x="7725" y="5257"/>
                    <a:pt x="8877" y="7167"/>
                    <a:pt x="9498" y="8193"/>
                  </a:cubicBezTo>
                  <a:lnTo>
                    <a:pt x="9630" y="8410"/>
                  </a:lnTo>
                  <a:cubicBezTo>
                    <a:pt x="9661" y="8466"/>
                    <a:pt x="9715" y="8490"/>
                    <a:pt x="9771" y="8490"/>
                  </a:cubicBezTo>
                  <a:cubicBezTo>
                    <a:pt x="9782" y="8490"/>
                    <a:pt x="9792" y="8485"/>
                    <a:pt x="9801" y="8485"/>
                  </a:cubicBezTo>
                  <a:cubicBezTo>
                    <a:pt x="9746" y="8870"/>
                    <a:pt x="9852" y="9360"/>
                    <a:pt x="10115" y="9905"/>
                  </a:cubicBezTo>
                  <a:cubicBezTo>
                    <a:pt x="10575" y="10840"/>
                    <a:pt x="11504" y="11901"/>
                    <a:pt x="12257" y="12144"/>
                  </a:cubicBezTo>
                  <a:cubicBezTo>
                    <a:pt x="12641" y="14356"/>
                    <a:pt x="11534" y="16609"/>
                    <a:pt x="10191" y="18822"/>
                  </a:cubicBezTo>
                  <a:lnTo>
                    <a:pt x="10191" y="18827"/>
                  </a:lnTo>
                  <a:cubicBezTo>
                    <a:pt x="10191" y="18717"/>
                    <a:pt x="10191" y="18600"/>
                    <a:pt x="10186" y="18479"/>
                  </a:cubicBezTo>
                  <a:lnTo>
                    <a:pt x="10191" y="18479"/>
                  </a:lnTo>
                  <a:cubicBezTo>
                    <a:pt x="10242" y="18454"/>
                    <a:pt x="10261" y="18388"/>
                    <a:pt x="10237" y="18332"/>
                  </a:cubicBezTo>
                  <a:cubicBezTo>
                    <a:pt x="10211" y="18292"/>
                    <a:pt x="10191" y="18251"/>
                    <a:pt x="10170" y="18211"/>
                  </a:cubicBezTo>
                  <a:cubicBezTo>
                    <a:pt x="10018" y="15958"/>
                    <a:pt x="9139" y="12861"/>
                    <a:pt x="7059" y="12022"/>
                  </a:cubicBezTo>
                  <a:cubicBezTo>
                    <a:pt x="7046" y="12018"/>
                    <a:pt x="7032" y="12015"/>
                    <a:pt x="7019" y="12015"/>
                  </a:cubicBezTo>
                  <a:cubicBezTo>
                    <a:pt x="6975" y="12015"/>
                    <a:pt x="6933" y="12040"/>
                    <a:pt x="6917" y="12083"/>
                  </a:cubicBezTo>
                  <a:cubicBezTo>
                    <a:pt x="6896" y="12128"/>
                    <a:pt x="6912" y="12179"/>
                    <a:pt x="6952" y="12204"/>
                  </a:cubicBezTo>
                  <a:cubicBezTo>
                    <a:pt x="6538" y="14044"/>
                    <a:pt x="7579" y="15443"/>
                    <a:pt x="8579" y="16791"/>
                  </a:cubicBezTo>
                  <a:cubicBezTo>
                    <a:pt x="9139" y="17539"/>
                    <a:pt x="9706" y="18312"/>
                    <a:pt x="10004" y="19136"/>
                  </a:cubicBezTo>
                  <a:cubicBezTo>
                    <a:pt x="9766" y="19520"/>
                    <a:pt x="9519" y="19909"/>
                    <a:pt x="9276" y="20293"/>
                  </a:cubicBezTo>
                  <a:cubicBezTo>
                    <a:pt x="7912" y="22450"/>
                    <a:pt x="6518" y="24653"/>
                    <a:pt x="6320" y="26811"/>
                  </a:cubicBezTo>
                  <a:cubicBezTo>
                    <a:pt x="5260" y="25205"/>
                    <a:pt x="2477" y="23691"/>
                    <a:pt x="531" y="23691"/>
                  </a:cubicBezTo>
                  <a:cubicBezTo>
                    <a:pt x="383" y="23691"/>
                    <a:pt x="239" y="23700"/>
                    <a:pt x="101" y="23719"/>
                  </a:cubicBezTo>
                  <a:cubicBezTo>
                    <a:pt x="40" y="23723"/>
                    <a:pt x="0" y="23779"/>
                    <a:pt x="10" y="23835"/>
                  </a:cubicBezTo>
                  <a:cubicBezTo>
                    <a:pt x="10" y="23850"/>
                    <a:pt x="15" y="23859"/>
                    <a:pt x="21" y="23870"/>
                  </a:cubicBezTo>
                  <a:cubicBezTo>
                    <a:pt x="5" y="23896"/>
                    <a:pt x="5" y="23920"/>
                    <a:pt x="15" y="23950"/>
                  </a:cubicBezTo>
                  <a:cubicBezTo>
                    <a:pt x="682" y="26118"/>
                    <a:pt x="4077" y="27533"/>
                    <a:pt x="6306" y="27648"/>
                  </a:cubicBezTo>
                  <a:cubicBezTo>
                    <a:pt x="6361" y="28674"/>
                    <a:pt x="6735" y="29690"/>
                    <a:pt x="7548" y="30686"/>
                  </a:cubicBezTo>
                  <a:cubicBezTo>
                    <a:pt x="8003" y="31236"/>
                    <a:pt x="8782" y="31650"/>
                    <a:pt x="9347" y="31953"/>
                  </a:cubicBezTo>
                  <a:cubicBezTo>
                    <a:pt x="9382" y="31974"/>
                    <a:pt x="9418" y="31983"/>
                    <a:pt x="9449" y="31983"/>
                  </a:cubicBezTo>
                  <a:cubicBezTo>
                    <a:pt x="9529" y="31983"/>
                    <a:pt x="9605" y="31939"/>
                    <a:pt x="9645" y="31868"/>
                  </a:cubicBezTo>
                  <a:cubicBezTo>
                    <a:pt x="9701" y="31761"/>
                    <a:pt x="9661" y="31631"/>
                    <a:pt x="9554" y="31575"/>
                  </a:cubicBezTo>
                  <a:cubicBezTo>
                    <a:pt x="9018" y="31286"/>
                    <a:pt x="8281" y="30898"/>
                    <a:pt x="7882" y="30413"/>
                  </a:cubicBezTo>
                  <a:cubicBezTo>
                    <a:pt x="6437" y="28644"/>
                    <a:pt x="6492" y="26815"/>
                    <a:pt x="7215" y="24920"/>
                  </a:cubicBezTo>
                  <a:lnTo>
                    <a:pt x="7215" y="24915"/>
                  </a:lnTo>
                  <a:cubicBezTo>
                    <a:pt x="7230" y="24906"/>
                    <a:pt x="7245" y="24896"/>
                    <a:pt x="7255" y="24880"/>
                  </a:cubicBezTo>
                  <a:cubicBezTo>
                    <a:pt x="7260" y="24866"/>
                    <a:pt x="7276" y="24845"/>
                    <a:pt x="7285" y="24829"/>
                  </a:cubicBezTo>
                  <a:cubicBezTo>
                    <a:pt x="7367" y="24840"/>
                    <a:pt x="7448" y="24850"/>
                    <a:pt x="7528" y="24860"/>
                  </a:cubicBezTo>
                  <a:cubicBezTo>
                    <a:pt x="8377" y="24961"/>
                    <a:pt x="9297" y="25067"/>
                    <a:pt x="10216" y="25067"/>
                  </a:cubicBezTo>
                  <a:cubicBezTo>
                    <a:pt x="11888" y="25067"/>
                    <a:pt x="13546" y="24703"/>
                    <a:pt x="14712" y="23269"/>
                  </a:cubicBezTo>
                  <a:cubicBezTo>
                    <a:pt x="14747" y="23269"/>
                    <a:pt x="14784" y="23253"/>
                    <a:pt x="14803" y="23218"/>
                  </a:cubicBezTo>
                  <a:cubicBezTo>
                    <a:pt x="14829" y="23168"/>
                    <a:pt x="14808" y="23101"/>
                    <a:pt x="14758" y="23071"/>
                  </a:cubicBezTo>
                  <a:cubicBezTo>
                    <a:pt x="14338" y="22838"/>
                    <a:pt x="13699" y="22735"/>
                    <a:pt x="12962" y="22735"/>
                  </a:cubicBezTo>
                  <a:cubicBezTo>
                    <a:pt x="11071" y="22735"/>
                    <a:pt x="8543" y="23415"/>
                    <a:pt x="7467" y="24316"/>
                  </a:cubicBezTo>
                  <a:lnTo>
                    <a:pt x="7467" y="24316"/>
                  </a:lnTo>
                  <a:cubicBezTo>
                    <a:pt x="7467" y="24316"/>
                    <a:pt x="7467" y="24315"/>
                    <a:pt x="7467" y="24314"/>
                  </a:cubicBezTo>
                  <a:cubicBezTo>
                    <a:pt x="8024" y="23082"/>
                    <a:pt x="8822" y="21819"/>
                    <a:pt x="9640" y="20525"/>
                  </a:cubicBezTo>
                  <a:cubicBezTo>
                    <a:pt x="10640" y="18944"/>
                    <a:pt x="11661" y="17332"/>
                    <a:pt x="12252" y="15705"/>
                  </a:cubicBezTo>
                  <a:lnTo>
                    <a:pt x="12257" y="15705"/>
                  </a:lnTo>
                  <a:cubicBezTo>
                    <a:pt x="14399" y="14660"/>
                    <a:pt x="16743" y="12123"/>
                    <a:pt x="17410" y="10108"/>
                  </a:cubicBezTo>
                  <a:cubicBezTo>
                    <a:pt x="17431" y="10052"/>
                    <a:pt x="17400" y="9991"/>
                    <a:pt x="17345" y="9971"/>
                  </a:cubicBezTo>
                  <a:cubicBezTo>
                    <a:pt x="17333" y="9967"/>
                    <a:pt x="17322" y="9965"/>
                    <a:pt x="17312" y="9965"/>
                  </a:cubicBezTo>
                  <a:cubicBezTo>
                    <a:pt x="17296" y="9965"/>
                    <a:pt x="17281" y="9970"/>
                    <a:pt x="17269" y="9976"/>
                  </a:cubicBezTo>
                  <a:cubicBezTo>
                    <a:pt x="17263" y="9971"/>
                    <a:pt x="17263" y="9971"/>
                    <a:pt x="17259" y="9971"/>
                  </a:cubicBezTo>
                  <a:cubicBezTo>
                    <a:pt x="17089" y="9909"/>
                    <a:pt x="16915" y="9878"/>
                    <a:pt x="16737" y="9878"/>
                  </a:cubicBezTo>
                  <a:cubicBezTo>
                    <a:pt x="16466" y="9878"/>
                    <a:pt x="16187" y="9950"/>
                    <a:pt x="15899" y="10097"/>
                  </a:cubicBezTo>
                  <a:cubicBezTo>
                    <a:pt x="14481" y="10819"/>
                    <a:pt x="13177" y="13249"/>
                    <a:pt x="12606" y="14786"/>
                  </a:cubicBezTo>
                  <a:cubicBezTo>
                    <a:pt x="12585" y="14806"/>
                    <a:pt x="12571" y="14821"/>
                    <a:pt x="12550" y="14841"/>
                  </a:cubicBezTo>
                  <a:cubicBezTo>
                    <a:pt x="12510" y="14877"/>
                    <a:pt x="12504" y="14937"/>
                    <a:pt x="12534" y="14983"/>
                  </a:cubicBezTo>
                  <a:cubicBezTo>
                    <a:pt x="12485" y="15129"/>
                    <a:pt x="12444" y="15261"/>
                    <a:pt x="12408" y="15382"/>
                  </a:cubicBezTo>
                  <a:cubicBezTo>
                    <a:pt x="12389" y="15392"/>
                    <a:pt x="12373" y="15397"/>
                    <a:pt x="12359" y="15408"/>
                  </a:cubicBezTo>
                  <a:cubicBezTo>
                    <a:pt x="12727" y="14286"/>
                    <a:pt x="12884" y="13149"/>
                    <a:pt x="12671" y="12013"/>
                  </a:cubicBezTo>
                  <a:cubicBezTo>
                    <a:pt x="12681" y="12007"/>
                    <a:pt x="12697" y="12002"/>
                    <a:pt x="12707" y="11987"/>
                  </a:cubicBezTo>
                  <a:cubicBezTo>
                    <a:pt x="13646" y="11108"/>
                    <a:pt x="14525" y="9056"/>
                    <a:pt x="13914" y="7617"/>
                  </a:cubicBezTo>
                  <a:cubicBezTo>
                    <a:pt x="14395" y="6955"/>
                    <a:pt x="15500" y="4500"/>
                    <a:pt x="14950" y="3610"/>
                  </a:cubicBezTo>
                  <a:cubicBezTo>
                    <a:pt x="14845" y="3440"/>
                    <a:pt x="14650" y="3273"/>
                    <a:pt x="14289" y="3273"/>
                  </a:cubicBezTo>
                  <a:cubicBezTo>
                    <a:pt x="14146" y="3273"/>
                    <a:pt x="13977" y="3299"/>
                    <a:pt x="13777" y="3362"/>
                  </a:cubicBezTo>
                  <a:cubicBezTo>
                    <a:pt x="13712" y="3383"/>
                    <a:pt x="13646" y="3413"/>
                    <a:pt x="13591" y="3448"/>
                  </a:cubicBezTo>
                  <a:cubicBezTo>
                    <a:pt x="13646" y="3211"/>
                    <a:pt x="13692" y="2973"/>
                    <a:pt x="13732" y="2737"/>
                  </a:cubicBezTo>
                  <a:cubicBezTo>
                    <a:pt x="13777" y="2504"/>
                    <a:pt x="13823" y="2282"/>
                    <a:pt x="13874" y="2064"/>
                  </a:cubicBezTo>
                  <a:cubicBezTo>
                    <a:pt x="13899" y="2070"/>
                    <a:pt x="13924" y="2070"/>
                    <a:pt x="13950" y="2070"/>
                  </a:cubicBezTo>
                  <a:cubicBezTo>
                    <a:pt x="14152" y="2070"/>
                    <a:pt x="14359" y="1973"/>
                    <a:pt x="14535" y="1786"/>
                  </a:cubicBezTo>
                  <a:cubicBezTo>
                    <a:pt x="14753" y="1554"/>
                    <a:pt x="14819" y="1240"/>
                    <a:pt x="14717" y="932"/>
                  </a:cubicBezTo>
                  <a:cubicBezTo>
                    <a:pt x="14596" y="573"/>
                    <a:pt x="14273" y="286"/>
                    <a:pt x="13929" y="230"/>
                  </a:cubicBezTo>
                  <a:cubicBezTo>
                    <a:pt x="13886" y="223"/>
                    <a:pt x="13844" y="220"/>
                    <a:pt x="13802" y="220"/>
                  </a:cubicBezTo>
                  <a:cubicBezTo>
                    <a:pt x="13561" y="220"/>
                    <a:pt x="13345" y="334"/>
                    <a:pt x="13182" y="554"/>
                  </a:cubicBezTo>
                  <a:cubicBezTo>
                    <a:pt x="13147" y="594"/>
                    <a:pt x="13141" y="650"/>
                    <a:pt x="13157" y="699"/>
                  </a:cubicBezTo>
                  <a:cubicBezTo>
                    <a:pt x="13091" y="867"/>
                    <a:pt x="13075" y="1054"/>
                    <a:pt x="13116" y="1256"/>
                  </a:cubicBezTo>
                  <a:cubicBezTo>
                    <a:pt x="13171" y="1554"/>
                    <a:pt x="13343" y="1807"/>
                    <a:pt x="13565" y="1953"/>
                  </a:cubicBezTo>
                  <a:cubicBezTo>
                    <a:pt x="13505" y="2191"/>
                    <a:pt x="13460" y="2438"/>
                    <a:pt x="13414" y="2681"/>
                  </a:cubicBezTo>
                  <a:cubicBezTo>
                    <a:pt x="13364" y="2949"/>
                    <a:pt x="13318" y="3222"/>
                    <a:pt x="13247" y="3488"/>
                  </a:cubicBezTo>
                  <a:cubicBezTo>
                    <a:pt x="12937" y="3224"/>
                    <a:pt x="12543" y="3081"/>
                    <a:pt x="12122" y="3081"/>
                  </a:cubicBezTo>
                  <a:cubicBezTo>
                    <a:pt x="11981" y="3081"/>
                    <a:pt x="11837" y="3097"/>
                    <a:pt x="11692" y="3131"/>
                  </a:cubicBezTo>
                  <a:cubicBezTo>
                    <a:pt x="11277" y="3226"/>
                    <a:pt x="10928" y="3448"/>
                    <a:pt x="10680" y="3747"/>
                  </a:cubicBezTo>
                  <a:lnTo>
                    <a:pt x="10680" y="3742"/>
                  </a:lnTo>
                  <a:cubicBezTo>
                    <a:pt x="10600" y="3009"/>
                    <a:pt x="10524" y="2261"/>
                    <a:pt x="10499" y="1529"/>
                  </a:cubicBezTo>
                  <a:cubicBezTo>
                    <a:pt x="10620" y="1483"/>
                    <a:pt x="10741" y="1397"/>
                    <a:pt x="10858" y="1275"/>
                  </a:cubicBezTo>
                  <a:cubicBezTo>
                    <a:pt x="11156" y="953"/>
                    <a:pt x="11116" y="655"/>
                    <a:pt x="11065" y="508"/>
                  </a:cubicBezTo>
                  <a:cubicBezTo>
                    <a:pt x="10979" y="251"/>
                    <a:pt x="10736" y="63"/>
                    <a:pt x="10438" y="13"/>
                  </a:cubicBezTo>
                  <a:cubicBezTo>
                    <a:pt x="10387" y="5"/>
                    <a:pt x="10337" y="1"/>
                    <a:pt x="10287"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27"/>
            <p:cNvSpPr/>
            <p:nvPr/>
          </p:nvSpPr>
          <p:spPr>
            <a:xfrm>
              <a:off x="7036121" y="2273743"/>
              <a:ext cx="214250" cy="127655"/>
            </a:xfrm>
            <a:custGeom>
              <a:avLst/>
              <a:gdLst/>
              <a:ahLst/>
              <a:cxnLst/>
              <a:rect l="l" t="t" r="r" b="b"/>
              <a:pathLst>
                <a:path w="5886" h="3507" extrusionOk="0">
                  <a:moveTo>
                    <a:pt x="75" y="0"/>
                  </a:moveTo>
                  <a:cubicBezTo>
                    <a:pt x="50" y="5"/>
                    <a:pt x="24" y="10"/>
                    <a:pt x="0" y="10"/>
                  </a:cubicBezTo>
                  <a:cubicBezTo>
                    <a:pt x="642" y="1975"/>
                    <a:pt x="3774" y="3325"/>
                    <a:pt x="5886" y="3507"/>
                  </a:cubicBezTo>
                  <a:cubicBezTo>
                    <a:pt x="5366" y="3113"/>
                    <a:pt x="4769" y="2784"/>
                    <a:pt x="4188" y="2471"/>
                  </a:cubicBezTo>
                  <a:cubicBezTo>
                    <a:pt x="3900" y="2314"/>
                    <a:pt x="3601" y="2148"/>
                    <a:pt x="3319" y="1980"/>
                  </a:cubicBezTo>
                  <a:cubicBezTo>
                    <a:pt x="2950" y="1763"/>
                    <a:pt x="2540" y="1501"/>
                    <a:pt x="2146" y="1253"/>
                  </a:cubicBezTo>
                  <a:cubicBezTo>
                    <a:pt x="1439" y="798"/>
                    <a:pt x="707" y="338"/>
                    <a:pt x="126" y="56"/>
                  </a:cubicBezTo>
                  <a:cubicBezTo>
                    <a:pt x="101" y="46"/>
                    <a:pt x="85" y="26"/>
                    <a:pt x="7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27"/>
            <p:cNvSpPr/>
            <p:nvPr/>
          </p:nvSpPr>
          <p:spPr>
            <a:xfrm>
              <a:off x="7054103" y="2273743"/>
              <a:ext cx="202712" cy="122668"/>
            </a:xfrm>
            <a:custGeom>
              <a:avLst/>
              <a:gdLst/>
              <a:ahLst/>
              <a:cxnLst/>
              <a:rect l="l" t="t" r="r" b="b"/>
              <a:pathLst>
                <a:path w="5569" h="3370" extrusionOk="0">
                  <a:moveTo>
                    <a:pt x="1" y="0"/>
                  </a:moveTo>
                  <a:lnTo>
                    <a:pt x="1" y="0"/>
                  </a:lnTo>
                  <a:cubicBezTo>
                    <a:pt x="537" y="289"/>
                    <a:pt x="1162" y="683"/>
                    <a:pt x="1769" y="1071"/>
                  </a:cubicBezTo>
                  <a:cubicBezTo>
                    <a:pt x="2163" y="1319"/>
                    <a:pt x="2568" y="1577"/>
                    <a:pt x="2936" y="1798"/>
                  </a:cubicBezTo>
                  <a:cubicBezTo>
                    <a:pt x="3214" y="1961"/>
                    <a:pt x="3512" y="2122"/>
                    <a:pt x="3800" y="2279"/>
                  </a:cubicBezTo>
                  <a:cubicBezTo>
                    <a:pt x="4401" y="2607"/>
                    <a:pt x="5028" y="2950"/>
                    <a:pt x="5569" y="3370"/>
                  </a:cubicBezTo>
                  <a:cubicBezTo>
                    <a:pt x="5563" y="3340"/>
                    <a:pt x="5563" y="3314"/>
                    <a:pt x="5569" y="3284"/>
                  </a:cubicBezTo>
                  <a:cubicBezTo>
                    <a:pt x="4744" y="1723"/>
                    <a:pt x="1956" y="112"/>
                    <a:pt x="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27"/>
            <p:cNvSpPr/>
            <p:nvPr/>
          </p:nvSpPr>
          <p:spPr>
            <a:xfrm>
              <a:off x="7311555" y="2238836"/>
              <a:ext cx="236345" cy="50196"/>
            </a:xfrm>
            <a:custGeom>
              <a:avLst/>
              <a:gdLst/>
              <a:ahLst/>
              <a:cxnLst/>
              <a:rect l="l" t="t" r="r" b="b"/>
              <a:pathLst>
                <a:path w="6493" h="1379" extrusionOk="0">
                  <a:moveTo>
                    <a:pt x="5173" y="0"/>
                  </a:moveTo>
                  <a:cubicBezTo>
                    <a:pt x="3441" y="0"/>
                    <a:pt x="1116" y="592"/>
                    <a:pt x="1" y="1379"/>
                  </a:cubicBezTo>
                  <a:cubicBezTo>
                    <a:pt x="537" y="1237"/>
                    <a:pt x="1097" y="1141"/>
                    <a:pt x="1642" y="1050"/>
                  </a:cubicBezTo>
                  <a:cubicBezTo>
                    <a:pt x="2365" y="929"/>
                    <a:pt x="3118" y="803"/>
                    <a:pt x="3806" y="565"/>
                  </a:cubicBezTo>
                  <a:cubicBezTo>
                    <a:pt x="4513" y="323"/>
                    <a:pt x="5135" y="278"/>
                    <a:pt x="5795" y="227"/>
                  </a:cubicBezTo>
                  <a:cubicBezTo>
                    <a:pt x="6023" y="206"/>
                    <a:pt x="6256" y="187"/>
                    <a:pt x="6493" y="161"/>
                  </a:cubicBezTo>
                  <a:cubicBezTo>
                    <a:pt x="6133" y="51"/>
                    <a:pt x="5679" y="0"/>
                    <a:pt x="5173"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27"/>
            <p:cNvSpPr/>
            <p:nvPr/>
          </p:nvSpPr>
          <p:spPr>
            <a:xfrm>
              <a:off x="7300926" y="2252231"/>
              <a:ext cx="250505" cy="55728"/>
            </a:xfrm>
            <a:custGeom>
              <a:avLst/>
              <a:gdLst/>
              <a:ahLst/>
              <a:cxnLst/>
              <a:rect l="l" t="t" r="r" b="b"/>
              <a:pathLst>
                <a:path w="6882" h="1531" extrusionOk="0">
                  <a:moveTo>
                    <a:pt x="6882" y="1"/>
                  </a:moveTo>
                  <a:cubicBezTo>
                    <a:pt x="6614" y="31"/>
                    <a:pt x="6351" y="55"/>
                    <a:pt x="6103" y="71"/>
                  </a:cubicBezTo>
                  <a:cubicBezTo>
                    <a:pt x="5457" y="122"/>
                    <a:pt x="4851" y="167"/>
                    <a:pt x="4168" y="400"/>
                  </a:cubicBezTo>
                  <a:cubicBezTo>
                    <a:pt x="3461" y="647"/>
                    <a:pt x="2703" y="773"/>
                    <a:pt x="1971" y="894"/>
                  </a:cubicBezTo>
                  <a:cubicBezTo>
                    <a:pt x="1278" y="1011"/>
                    <a:pt x="621" y="1122"/>
                    <a:pt x="0" y="1319"/>
                  </a:cubicBezTo>
                  <a:cubicBezTo>
                    <a:pt x="15" y="1324"/>
                    <a:pt x="31" y="1324"/>
                    <a:pt x="45" y="1324"/>
                  </a:cubicBezTo>
                  <a:cubicBezTo>
                    <a:pt x="884" y="1422"/>
                    <a:pt x="1797" y="1530"/>
                    <a:pt x="2702" y="1530"/>
                  </a:cubicBezTo>
                  <a:cubicBezTo>
                    <a:pt x="4251" y="1530"/>
                    <a:pt x="5778" y="1215"/>
                    <a:pt x="688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27"/>
            <p:cNvSpPr/>
            <p:nvPr/>
          </p:nvSpPr>
          <p:spPr>
            <a:xfrm>
              <a:off x="7381841" y="1415194"/>
              <a:ext cx="39166" cy="33597"/>
            </a:xfrm>
            <a:custGeom>
              <a:avLst/>
              <a:gdLst/>
              <a:ahLst/>
              <a:cxnLst/>
              <a:rect l="l" t="t" r="r" b="b"/>
              <a:pathLst>
                <a:path w="1076" h="923" extrusionOk="0">
                  <a:moveTo>
                    <a:pt x="554" y="1"/>
                  </a:moveTo>
                  <a:cubicBezTo>
                    <a:pt x="521" y="1"/>
                    <a:pt x="490" y="3"/>
                    <a:pt x="460" y="8"/>
                  </a:cubicBezTo>
                  <a:cubicBezTo>
                    <a:pt x="429" y="59"/>
                    <a:pt x="378" y="89"/>
                    <a:pt x="324" y="94"/>
                  </a:cubicBezTo>
                  <a:cubicBezTo>
                    <a:pt x="283" y="94"/>
                    <a:pt x="252" y="94"/>
                    <a:pt x="227" y="99"/>
                  </a:cubicBezTo>
                  <a:cubicBezTo>
                    <a:pt x="161" y="145"/>
                    <a:pt x="101" y="201"/>
                    <a:pt x="45" y="271"/>
                  </a:cubicBezTo>
                  <a:cubicBezTo>
                    <a:pt x="40" y="276"/>
                    <a:pt x="35" y="281"/>
                    <a:pt x="30" y="286"/>
                  </a:cubicBezTo>
                  <a:cubicBezTo>
                    <a:pt x="0" y="488"/>
                    <a:pt x="152" y="766"/>
                    <a:pt x="359" y="877"/>
                  </a:cubicBezTo>
                  <a:cubicBezTo>
                    <a:pt x="384" y="887"/>
                    <a:pt x="409" y="898"/>
                    <a:pt x="434" y="908"/>
                  </a:cubicBezTo>
                  <a:cubicBezTo>
                    <a:pt x="469" y="917"/>
                    <a:pt x="504" y="922"/>
                    <a:pt x="538" y="922"/>
                  </a:cubicBezTo>
                  <a:cubicBezTo>
                    <a:pt x="612" y="922"/>
                    <a:pt x="685" y="898"/>
                    <a:pt x="758" y="847"/>
                  </a:cubicBezTo>
                  <a:cubicBezTo>
                    <a:pt x="803" y="817"/>
                    <a:pt x="844" y="781"/>
                    <a:pt x="884" y="735"/>
                  </a:cubicBezTo>
                  <a:cubicBezTo>
                    <a:pt x="1026" y="584"/>
                    <a:pt x="1076" y="432"/>
                    <a:pt x="1026" y="292"/>
                  </a:cubicBezTo>
                  <a:cubicBezTo>
                    <a:pt x="980" y="150"/>
                    <a:pt x="828" y="38"/>
                    <a:pt x="651" y="8"/>
                  </a:cubicBezTo>
                  <a:cubicBezTo>
                    <a:pt x="618" y="3"/>
                    <a:pt x="586" y="1"/>
                    <a:pt x="554"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27"/>
            <p:cNvSpPr/>
            <p:nvPr/>
          </p:nvSpPr>
          <p:spPr>
            <a:xfrm>
              <a:off x="7514772" y="1423238"/>
              <a:ext cx="39749" cy="43862"/>
            </a:xfrm>
            <a:custGeom>
              <a:avLst/>
              <a:gdLst/>
              <a:ahLst/>
              <a:cxnLst/>
              <a:rect l="l" t="t" r="r" b="b"/>
              <a:pathLst>
                <a:path w="1092" h="1205" extrusionOk="0">
                  <a:moveTo>
                    <a:pt x="432" y="0"/>
                  </a:moveTo>
                  <a:cubicBezTo>
                    <a:pt x="373" y="0"/>
                    <a:pt x="316" y="11"/>
                    <a:pt x="263" y="34"/>
                  </a:cubicBezTo>
                  <a:cubicBezTo>
                    <a:pt x="254" y="50"/>
                    <a:pt x="243" y="60"/>
                    <a:pt x="228" y="75"/>
                  </a:cubicBezTo>
                  <a:cubicBezTo>
                    <a:pt x="0" y="257"/>
                    <a:pt x="26" y="540"/>
                    <a:pt x="51" y="651"/>
                  </a:cubicBezTo>
                  <a:cubicBezTo>
                    <a:pt x="102" y="908"/>
                    <a:pt x="273" y="1132"/>
                    <a:pt x="471" y="1192"/>
                  </a:cubicBezTo>
                  <a:cubicBezTo>
                    <a:pt x="502" y="1201"/>
                    <a:pt x="533" y="1205"/>
                    <a:pt x="565" y="1205"/>
                  </a:cubicBezTo>
                  <a:cubicBezTo>
                    <a:pt x="683" y="1205"/>
                    <a:pt x="799" y="1144"/>
                    <a:pt x="916" y="1020"/>
                  </a:cubicBezTo>
                  <a:cubicBezTo>
                    <a:pt x="1092" y="833"/>
                    <a:pt x="1072" y="631"/>
                    <a:pt x="1026" y="495"/>
                  </a:cubicBezTo>
                  <a:cubicBezTo>
                    <a:pt x="946" y="246"/>
                    <a:pt x="718" y="45"/>
                    <a:pt x="491" y="4"/>
                  </a:cubicBezTo>
                  <a:cubicBezTo>
                    <a:pt x="471" y="1"/>
                    <a:pt x="451" y="0"/>
                    <a:pt x="43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27"/>
            <p:cNvSpPr/>
            <p:nvPr/>
          </p:nvSpPr>
          <p:spPr>
            <a:xfrm>
              <a:off x="7277740" y="1858500"/>
              <a:ext cx="112767" cy="218691"/>
            </a:xfrm>
            <a:custGeom>
              <a:avLst/>
              <a:gdLst/>
              <a:ahLst/>
              <a:cxnLst/>
              <a:rect l="l" t="t" r="r" b="b"/>
              <a:pathLst>
                <a:path w="3098" h="6008" extrusionOk="0">
                  <a:moveTo>
                    <a:pt x="243" y="0"/>
                  </a:moveTo>
                  <a:cubicBezTo>
                    <a:pt x="1" y="1622"/>
                    <a:pt x="955" y="2915"/>
                    <a:pt x="1885" y="4163"/>
                  </a:cubicBezTo>
                  <a:cubicBezTo>
                    <a:pt x="2324" y="4755"/>
                    <a:pt x="2774" y="5366"/>
                    <a:pt x="3098" y="6007"/>
                  </a:cubicBezTo>
                  <a:cubicBezTo>
                    <a:pt x="3098" y="5926"/>
                    <a:pt x="3093" y="5851"/>
                    <a:pt x="3087" y="5770"/>
                  </a:cubicBezTo>
                  <a:cubicBezTo>
                    <a:pt x="2093" y="3890"/>
                    <a:pt x="1202" y="2036"/>
                    <a:pt x="243"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27"/>
            <p:cNvSpPr/>
            <p:nvPr/>
          </p:nvSpPr>
          <p:spPr>
            <a:xfrm>
              <a:off x="7293209" y="1853914"/>
              <a:ext cx="95113" cy="194412"/>
            </a:xfrm>
            <a:custGeom>
              <a:avLst/>
              <a:gdLst/>
              <a:ahLst/>
              <a:cxnLst/>
              <a:rect l="l" t="t" r="r" b="b"/>
              <a:pathLst>
                <a:path w="2613" h="5341" extrusionOk="0">
                  <a:moveTo>
                    <a:pt x="0" y="0"/>
                  </a:moveTo>
                  <a:cubicBezTo>
                    <a:pt x="889" y="1880"/>
                    <a:pt x="1712" y="3613"/>
                    <a:pt x="2612" y="5340"/>
                  </a:cubicBezTo>
                  <a:cubicBezTo>
                    <a:pt x="2395" y="3345"/>
                    <a:pt x="1621" y="899"/>
                    <a:pt x="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27"/>
            <p:cNvSpPr/>
            <p:nvPr/>
          </p:nvSpPr>
          <p:spPr>
            <a:xfrm>
              <a:off x="7489219" y="1772271"/>
              <a:ext cx="162963" cy="185385"/>
            </a:xfrm>
            <a:custGeom>
              <a:avLst/>
              <a:gdLst/>
              <a:ahLst/>
              <a:cxnLst/>
              <a:rect l="l" t="t" r="r" b="b"/>
              <a:pathLst>
                <a:path w="4477" h="5093" extrusionOk="0">
                  <a:moveTo>
                    <a:pt x="4361" y="0"/>
                  </a:moveTo>
                  <a:cubicBezTo>
                    <a:pt x="4361" y="30"/>
                    <a:pt x="4346" y="66"/>
                    <a:pt x="4310" y="85"/>
                  </a:cubicBezTo>
                  <a:cubicBezTo>
                    <a:pt x="3866" y="374"/>
                    <a:pt x="3477" y="899"/>
                    <a:pt x="3103" y="1404"/>
                  </a:cubicBezTo>
                  <a:cubicBezTo>
                    <a:pt x="2855" y="1738"/>
                    <a:pt x="2602" y="2081"/>
                    <a:pt x="2334" y="2354"/>
                  </a:cubicBezTo>
                  <a:cubicBezTo>
                    <a:pt x="2012" y="2677"/>
                    <a:pt x="1698" y="3046"/>
                    <a:pt x="1395" y="3405"/>
                  </a:cubicBezTo>
                  <a:cubicBezTo>
                    <a:pt x="986" y="3880"/>
                    <a:pt x="566" y="4365"/>
                    <a:pt x="112" y="4774"/>
                  </a:cubicBezTo>
                  <a:cubicBezTo>
                    <a:pt x="72" y="4890"/>
                    <a:pt x="30" y="4996"/>
                    <a:pt x="0" y="5093"/>
                  </a:cubicBezTo>
                  <a:cubicBezTo>
                    <a:pt x="1900" y="3976"/>
                    <a:pt x="3831" y="1819"/>
                    <a:pt x="4477" y="30"/>
                  </a:cubicBezTo>
                  <a:cubicBezTo>
                    <a:pt x="4437" y="20"/>
                    <a:pt x="4401" y="5"/>
                    <a:pt x="436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27"/>
            <p:cNvSpPr/>
            <p:nvPr/>
          </p:nvSpPr>
          <p:spPr>
            <a:xfrm>
              <a:off x="7500430" y="1770851"/>
              <a:ext cx="138538" cy="157539"/>
            </a:xfrm>
            <a:custGeom>
              <a:avLst/>
              <a:gdLst/>
              <a:ahLst/>
              <a:cxnLst/>
              <a:rect l="l" t="t" r="r" b="b"/>
              <a:pathLst>
                <a:path w="3806" h="4328" extrusionOk="0">
                  <a:moveTo>
                    <a:pt x="3734" y="1"/>
                  </a:moveTo>
                  <a:cubicBezTo>
                    <a:pt x="3499" y="1"/>
                    <a:pt x="3260" y="67"/>
                    <a:pt x="3012" y="196"/>
                  </a:cubicBezTo>
                  <a:cubicBezTo>
                    <a:pt x="1764" y="827"/>
                    <a:pt x="613" y="2883"/>
                    <a:pt x="0" y="4328"/>
                  </a:cubicBezTo>
                  <a:cubicBezTo>
                    <a:pt x="314" y="4004"/>
                    <a:pt x="622" y="3651"/>
                    <a:pt x="920" y="3302"/>
                  </a:cubicBezTo>
                  <a:cubicBezTo>
                    <a:pt x="1228" y="2943"/>
                    <a:pt x="1546" y="2575"/>
                    <a:pt x="1875" y="2241"/>
                  </a:cubicBezTo>
                  <a:cubicBezTo>
                    <a:pt x="2128" y="1979"/>
                    <a:pt x="2365" y="1660"/>
                    <a:pt x="2618" y="1317"/>
                  </a:cubicBezTo>
                  <a:cubicBezTo>
                    <a:pt x="2982" y="827"/>
                    <a:pt x="3360" y="322"/>
                    <a:pt x="3805" y="3"/>
                  </a:cubicBezTo>
                  <a:cubicBezTo>
                    <a:pt x="3782" y="1"/>
                    <a:pt x="3758" y="1"/>
                    <a:pt x="3734"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27"/>
            <p:cNvSpPr/>
            <p:nvPr/>
          </p:nvSpPr>
          <p:spPr>
            <a:xfrm>
              <a:off x="7321892" y="1543465"/>
              <a:ext cx="72472" cy="158558"/>
            </a:xfrm>
            <a:custGeom>
              <a:avLst/>
              <a:gdLst/>
              <a:ahLst/>
              <a:cxnLst/>
              <a:rect l="l" t="t" r="r" b="b"/>
              <a:pathLst>
                <a:path w="1991" h="4356" extrusionOk="0">
                  <a:moveTo>
                    <a:pt x="607" y="0"/>
                  </a:moveTo>
                  <a:lnTo>
                    <a:pt x="607" y="0"/>
                  </a:lnTo>
                  <a:cubicBezTo>
                    <a:pt x="521" y="91"/>
                    <a:pt x="449" y="193"/>
                    <a:pt x="404" y="319"/>
                  </a:cubicBezTo>
                  <a:cubicBezTo>
                    <a:pt x="0" y="1375"/>
                    <a:pt x="1141" y="3269"/>
                    <a:pt x="1692" y="4179"/>
                  </a:cubicBezTo>
                  <a:lnTo>
                    <a:pt x="1799" y="4356"/>
                  </a:lnTo>
                  <a:cubicBezTo>
                    <a:pt x="1813" y="4310"/>
                    <a:pt x="1834" y="4275"/>
                    <a:pt x="1854" y="4235"/>
                  </a:cubicBezTo>
                  <a:cubicBezTo>
                    <a:pt x="1899" y="4169"/>
                    <a:pt x="1945" y="4104"/>
                    <a:pt x="1985" y="4053"/>
                  </a:cubicBezTo>
                  <a:lnTo>
                    <a:pt x="1990" y="4048"/>
                  </a:lnTo>
                  <a:cubicBezTo>
                    <a:pt x="1976" y="4043"/>
                    <a:pt x="1965" y="4032"/>
                    <a:pt x="1955" y="4017"/>
                  </a:cubicBezTo>
                  <a:cubicBezTo>
                    <a:pt x="1890" y="3896"/>
                    <a:pt x="1824" y="3764"/>
                    <a:pt x="1748" y="3628"/>
                  </a:cubicBezTo>
                  <a:cubicBezTo>
                    <a:pt x="1162" y="2547"/>
                    <a:pt x="439" y="1208"/>
                    <a:pt x="607"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27"/>
            <p:cNvSpPr/>
            <p:nvPr/>
          </p:nvSpPr>
          <p:spPr>
            <a:xfrm>
              <a:off x="7344132" y="1531490"/>
              <a:ext cx="57949" cy="153826"/>
            </a:xfrm>
            <a:custGeom>
              <a:avLst/>
              <a:gdLst/>
              <a:ahLst/>
              <a:cxnLst/>
              <a:rect l="l" t="t" r="r" b="b"/>
              <a:pathLst>
                <a:path w="1592" h="4226" extrusionOk="0">
                  <a:moveTo>
                    <a:pt x="807" y="0"/>
                  </a:moveTo>
                  <a:cubicBezTo>
                    <a:pt x="613" y="0"/>
                    <a:pt x="396" y="52"/>
                    <a:pt x="208" y="163"/>
                  </a:cubicBezTo>
                  <a:cubicBezTo>
                    <a:pt x="222" y="183"/>
                    <a:pt x="232" y="213"/>
                    <a:pt x="222" y="243"/>
                  </a:cubicBezTo>
                  <a:cubicBezTo>
                    <a:pt x="1" y="1406"/>
                    <a:pt x="738" y="2765"/>
                    <a:pt x="1329" y="3857"/>
                  </a:cubicBezTo>
                  <a:cubicBezTo>
                    <a:pt x="1395" y="3988"/>
                    <a:pt x="1465" y="4104"/>
                    <a:pt x="1526" y="4225"/>
                  </a:cubicBezTo>
                  <a:cubicBezTo>
                    <a:pt x="1547" y="4205"/>
                    <a:pt x="1572" y="4190"/>
                    <a:pt x="1591" y="4169"/>
                  </a:cubicBezTo>
                  <a:cubicBezTo>
                    <a:pt x="1172" y="2947"/>
                    <a:pt x="687" y="1224"/>
                    <a:pt x="1172" y="72"/>
                  </a:cubicBezTo>
                  <a:cubicBezTo>
                    <a:pt x="1066" y="31"/>
                    <a:pt x="955" y="12"/>
                    <a:pt x="834" y="1"/>
                  </a:cubicBezTo>
                  <a:cubicBezTo>
                    <a:pt x="825" y="0"/>
                    <a:pt x="816" y="0"/>
                    <a:pt x="807"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27"/>
            <p:cNvSpPr/>
            <p:nvPr/>
          </p:nvSpPr>
          <p:spPr>
            <a:xfrm>
              <a:off x="7387156" y="1537750"/>
              <a:ext cx="32578" cy="141632"/>
            </a:xfrm>
            <a:custGeom>
              <a:avLst/>
              <a:gdLst/>
              <a:ahLst/>
              <a:cxnLst/>
              <a:rect l="l" t="t" r="r" b="b"/>
              <a:pathLst>
                <a:path w="895" h="3891" extrusionOk="0">
                  <a:moveTo>
                    <a:pt x="183" y="1"/>
                  </a:moveTo>
                  <a:cubicBezTo>
                    <a:pt x="50" y="314"/>
                    <a:pt x="1" y="673"/>
                    <a:pt x="1" y="1052"/>
                  </a:cubicBezTo>
                  <a:cubicBezTo>
                    <a:pt x="1" y="1987"/>
                    <a:pt x="314" y="3058"/>
                    <a:pt x="602" y="3891"/>
                  </a:cubicBezTo>
                  <a:cubicBezTo>
                    <a:pt x="698" y="3851"/>
                    <a:pt x="794" y="3830"/>
                    <a:pt x="894" y="3820"/>
                  </a:cubicBezTo>
                  <a:cubicBezTo>
                    <a:pt x="850" y="3594"/>
                    <a:pt x="784" y="3356"/>
                    <a:pt x="717" y="3113"/>
                  </a:cubicBezTo>
                  <a:cubicBezTo>
                    <a:pt x="511" y="2365"/>
                    <a:pt x="299" y="1598"/>
                    <a:pt x="440" y="829"/>
                  </a:cubicBezTo>
                  <a:cubicBezTo>
                    <a:pt x="460" y="719"/>
                    <a:pt x="495" y="612"/>
                    <a:pt x="536" y="511"/>
                  </a:cubicBezTo>
                  <a:lnTo>
                    <a:pt x="536" y="506"/>
                  </a:lnTo>
                  <a:cubicBezTo>
                    <a:pt x="470" y="289"/>
                    <a:pt x="344" y="122"/>
                    <a:pt x="18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27"/>
            <p:cNvSpPr/>
            <p:nvPr/>
          </p:nvSpPr>
          <p:spPr>
            <a:xfrm>
              <a:off x="7410160" y="1535020"/>
              <a:ext cx="34434" cy="144763"/>
            </a:xfrm>
            <a:custGeom>
              <a:avLst/>
              <a:gdLst/>
              <a:ahLst/>
              <a:cxnLst/>
              <a:rect l="l" t="t" r="r" b="b"/>
              <a:pathLst>
                <a:path w="946" h="3977" extrusionOk="0">
                  <a:moveTo>
                    <a:pt x="824" y="1"/>
                  </a:moveTo>
                  <a:lnTo>
                    <a:pt x="824" y="1"/>
                  </a:lnTo>
                  <a:cubicBezTo>
                    <a:pt x="455" y="207"/>
                    <a:pt x="202" y="551"/>
                    <a:pt x="127" y="965"/>
                  </a:cubicBezTo>
                  <a:cubicBezTo>
                    <a:pt x="1" y="1657"/>
                    <a:pt x="202" y="2389"/>
                    <a:pt x="399" y="3102"/>
                  </a:cubicBezTo>
                  <a:cubicBezTo>
                    <a:pt x="475" y="3380"/>
                    <a:pt x="546" y="3643"/>
                    <a:pt x="601" y="3905"/>
                  </a:cubicBezTo>
                  <a:cubicBezTo>
                    <a:pt x="717" y="3921"/>
                    <a:pt x="834" y="3946"/>
                    <a:pt x="945" y="3977"/>
                  </a:cubicBezTo>
                  <a:cubicBezTo>
                    <a:pt x="945" y="3476"/>
                    <a:pt x="899" y="2971"/>
                    <a:pt x="859" y="2486"/>
                  </a:cubicBezTo>
                  <a:cubicBezTo>
                    <a:pt x="783" y="1678"/>
                    <a:pt x="712" y="839"/>
                    <a:pt x="824"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27"/>
            <p:cNvSpPr/>
            <p:nvPr/>
          </p:nvSpPr>
          <p:spPr>
            <a:xfrm>
              <a:off x="7443611" y="1527376"/>
              <a:ext cx="41205" cy="157175"/>
            </a:xfrm>
            <a:custGeom>
              <a:avLst/>
              <a:gdLst/>
              <a:ahLst/>
              <a:cxnLst/>
              <a:rect l="l" t="t" r="r" b="b"/>
              <a:pathLst>
                <a:path w="1132" h="4318" extrusionOk="0">
                  <a:moveTo>
                    <a:pt x="699" y="0"/>
                  </a:moveTo>
                  <a:cubicBezTo>
                    <a:pt x="581" y="0"/>
                    <a:pt x="461" y="15"/>
                    <a:pt x="339" y="43"/>
                  </a:cubicBezTo>
                  <a:cubicBezTo>
                    <a:pt x="269" y="59"/>
                    <a:pt x="203" y="78"/>
                    <a:pt x="136" y="104"/>
                  </a:cubicBezTo>
                  <a:lnTo>
                    <a:pt x="136" y="109"/>
                  </a:lnTo>
                  <a:cubicBezTo>
                    <a:pt x="1" y="969"/>
                    <a:pt x="82" y="1837"/>
                    <a:pt x="152" y="2676"/>
                  </a:cubicBezTo>
                  <a:cubicBezTo>
                    <a:pt x="197" y="3186"/>
                    <a:pt x="248" y="3711"/>
                    <a:pt x="248" y="4236"/>
                  </a:cubicBezTo>
                  <a:cubicBezTo>
                    <a:pt x="385" y="4273"/>
                    <a:pt x="526" y="4303"/>
                    <a:pt x="668" y="4318"/>
                  </a:cubicBezTo>
                  <a:lnTo>
                    <a:pt x="698" y="4318"/>
                  </a:lnTo>
                  <a:cubicBezTo>
                    <a:pt x="581" y="3438"/>
                    <a:pt x="743" y="2580"/>
                    <a:pt x="900" y="1751"/>
                  </a:cubicBezTo>
                  <a:cubicBezTo>
                    <a:pt x="1001" y="1200"/>
                    <a:pt x="1106" y="629"/>
                    <a:pt x="1132" y="69"/>
                  </a:cubicBezTo>
                  <a:cubicBezTo>
                    <a:pt x="993" y="23"/>
                    <a:pt x="849" y="0"/>
                    <a:pt x="69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27"/>
            <p:cNvSpPr/>
            <p:nvPr/>
          </p:nvSpPr>
          <p:spPr>
            <a:xfrm>
              <a:off x="7475278" y="1532982"/>
              <a:ext cx="31814" cy="151752"/>
            </a:xfrm>
            <a:custGeom>
              <a:avLst/>
              <a:gdLst/>
              <a:ahLst/>
              <a:cxnLst/>
              <a:rect l="l" t="t" r="r" b="b"/>
              <a:pathLst>
                <a:path w="874" h="4169" extrusionOk="0">
                  <a:moveTo>
                    <a:pt x="474" y="1"/>
                  </a:moveTo>
                  <a:cubicBezTo>
                    <a:pt x="444" y="551"/>
                    <a:pt x="343" y="1102"/>
                    <a:pt x="243" y="1633"/>
                  </a:cubicBezTo>
                  <a:cubicBezTo>
                    <a:pt x="121" y="2259"/>
                    <a:pt x="0" y="2895"/>
                    <a:pt x="0" y="3543"/>
                  </a:cubicBezTo>
                  <a:cubicBezTo>
                    <a:pt x="0" y="3749"/>
                    <a:pt x="15" y="3961"/>
                    <a:pt x="45" y="4168"/>
                  </a:cubicBezTo>
                  <a:cubicBezTo>
                    <a:pt x="217" y="4164"/>
                    <a:pt x="353" y="4128"/>
                    <a:pt x="490" y="4077"/>
                  </a:cubicBezTo>
                  <a:cubicBezTo>
                    <a:pt x="464" y="4047"/>
                    <a:pt x="449" y="4002"/>
                    <a:pt x="455" y="3961"/>
                  </a:cubicBezTo>
                  <a:cubicBezTo>
                    <a:pt x="474" y="3760"/>
                    <a:pt x="474" y="3487"/>
                    <a:pt x="479" y="3163"/>
                  </a:cubicBezTo>
                  <a:cubicBezTo>
                    <a:pt x="490" y="2233"/>
                    <a:pt x="500" y="1051"/>
                    <a:pt x="873" y="354"/>
                  </a:cubicBezTo>
                  <a:cubicBezTo>
                    <a:pt x="859" y="334"/>
                    <a:pt x="854" y="309"/>
                    <a:pt x="854" y="283"/>
                  </a:cubicBezTo>
                  <a:cubicBezTo>
                    <a:pt x="742" y="162"/>
                    <a:pt x="616" y="66"/>
                    <a:pt x="474"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27"/>
            <p:cNvSpPr/>
            <p:nvPr/>
          </p:nvSpPr>
          <p:spPr>
            <a:xfrm>
              <a:off x="7524163" y="1534438"/>
              <a:ext cx="53180" cy="137810"/>
            </a:xfrm>
            <a:custGeom>
              <a:avLst/>
              <a:gdLst/>
              <a:ahLst/>
              <a:cxnLst/>
              <a:rect l="l" t="t" r="r" b="b"/>
              <a:pathLst>
                <a:path w="1461" h="3786" extrusionOk="0">
                  <a:moveTo>
                    <a:pt x="733" y="1"/>
                  </a:moveTo>
                  <a:cubicBezTo>
                    <a:pt x="728" y="1325"/>
                    <a:pt x="409" y="2451"/>
                    <a:pt x="1" y="3785"/>
                  </a:cubicBezTo>
                  <a:cubicBezTo>
                    <a:pt x="15" y="3780"/>
                    <a:pt x="31" y="3780"/>
                    <a:pt x="45" y="3780"/>
                  </a:cubicBezTo>
                  <a:lnTo>
                    <a:pt x="51" y="3780"/>
                  </a:lnTo>
                  <a:cubicBezTo>
                    <a:pt x="516" y="3118"/>
                    <a:pt x="1460" y="870"/>
                    <a:pt x="1031" y="183"/>
                  </a:cubicBezTo>
                  <a:cubicBezTo>
                    <a:pt x="1001" y="132"/>
                    <a:pt x="935" y="22"/>
                    <a:pt x="73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27"/>
            <p:cNvSpPr/>
            <p:nvPr/>
          </p:nvSpPr>
          <p:spPr>
            <a:xfrm>
              <a:off x="7503561" y="1534620"/>
              <a:ext cx="39385" cy="142943"/>
            </a:xfrm>
            <a:custGeom>
              <a:avLst/>
              <a:gdLst/>
              <a:ahLst/>
              <a:cxnLst/>
              <a:rect l="l" t="t" r="r" b="b"/>
              <a:pathLst>
                <a:path w="1082" h="3927" extrusionOk="0">
                  <a:moveTo>
                    <a:pt x="1082" y="1"/>
                  </a:moveTo>
                  <a:lnTo>
                    <a:pt x="1082" y="1"/>
                  </a:lnTo>
                  <a:cubicBezTo>
                    <a:pt x="1001" y="17"/>
                    <a:pt x="910" y="31"/>
                    <a:pt x="804" y="66"/>
                  </a:cubicBezTo>
                  <a:cubicBezTo>
                    <a:pt x="667" y="107"/>
                    <a:pt x="557" y="198"/>
                    <a:pt x="466" y="325"/>
                  </a:cubicBezTo>
                  <a:cubicBezTo>
                    <a:pt x="455" y="345"/>
                    <a:pt x="445" y="365"/>
                    <a:pt x="430" y="380"/>
                  </a:cubicBezTo>
                  <a:cubicBezTo>
                    <a:pt x="46" y="976"/>
                    <a:pt x="35" y="2229"/>
                    <a:pt x="26" y="3123"/>
                  </a:cubicBezTo>
                  <a:cubicBezTo>
                    <a:pt x="21" y="3442"/>
                    <a:pt x="21" y="3715"/>
                    <a:pt x="0" y="3927"/>
                  </a:cubicBezTo>
                  <a:cubicBezTo>
                    <a:pt x="112" y="3881"/>
                    <a:pt x="233" y="3841"/>
                    <a:pt x="369" y="3811"/>
                  </a:cubicBezTo>
                  <a:lnTo>
                    <a:pt x="375" y="3811"/>
                  </a:lnTo>
                  <a:cubicBezTo>
                    <a:pt x="354" y="3785"/>
                    <a:pt x="349" y="3750"/>
                    <a:pt x="359" y="3720"/>
                  </a:cubicBezTo>
                  <a:cubicBezTo>
                    <a:pt x="763" y="2406"/>
                    <a:pt x="1077" y="1299"/>
                    <a:pt x="1082"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27"/>
            <p:cNvSpPr/>
            <p:nvPr/>
          </p:nvSpPr>
          <p:spPr>
            <a:xfrm>
              <a:off x="7392688" y="1684330"/>
              <a:ext cx="148257" cy="145127"/>
            </a:xfrm>
            <a:custGeom>
              <a:avLst/>
              <a:gdLst/>
              <a:ahLst/>
              <a:cxnLst/>
              <a:rect l="l" t="t" r="r" b="b"/>
              <a:pathLst>
                <a:path w="4073" h="3987" extrusionOk="0">
                  <a:moveTo>
                    <a:pt x="1856" y="637"/>
                  </a:moveTo>
                  <a:cubicBezTo>
                    <a:pt x="1858" y="637"/>
                    <a:pt x="1861" y="637"/>
                    <a:pt x="1864" y="637"/>
                  </a:cubicBezTo>
                  <a:cubicBezTo>
                    <a:pt x="1925" y="637"/>
                    <a:pt x="1971" y="688"/>
                    <a:pt x="1971" y="749"/>
                  </a:cubicBezTo>
                  <a:cubicBezTo>
                    <a:pt x="1966" y="810"/>
                    <a:pt x="1971" y="870"/>
                    <a:pt x="1990" y="931"/>
                  </a:cubicBezTo>
                  <a:cubicBezTo>
                    <a:pt x="2006" y="985"/>
                    <a:pt x="1976" y="1046"/>
                    <a:pt x="1920" y="1062"/>
                  </a:cubicBezTo>
                  <a:cubicBezTo>
                    <a:pt x="1910" y="1067"/>
                    <a:pt x="1899" y="1067"/>
                    <a:pt x="1889" y="1067"/>
                  </a:cubicBezTo>
                  <a:cubicBezTo>
                    <a:pt x="1839" y="1067"/>
                    <a:pt x="1799" y="1036"/>
                    <a:pt x="1784" y="991"/>
                  </a:cubicBezTo>
                  <a:cubicBezTo>
                    <a:pt x="1759" y="910"/>
                    <a:pt x="1748" y="829"/>
                    <a:pt x="1754" y="738"/>
                  </a:cubicBezTo>
                  <a:cubicBezTo>
                    <a:pt x="1754" y="680"/>
                    <a:pt x="1803" y="637"/>
                    <a:pt x="1856" y="637"/>
                  </a:cubicBezTo>
                  <a:close/>
                  <a:moveTo>
                    <a:pt x="945" y="824"/>
                  </a:moveTo>
                  <a:cubicBezTo>
                    <a:pt x="1006" y="824"/>
                    <a:pt x="1050" y="875"/>
                    <a:pt x="1050" y="931"/>
                  </a:cubicBezTo>
                  <a:lnTo>
                    <a:pt x="1050" y="1204"/>
                  </a:lnTo>
                  <a:cubicBezTo>
                    <a:pt x="1050" y="1264"/>
                    <a:pt x="1006" y="1314"/>
                    <a:pt x="945" y="1314"/>
                  </a:cubicBezTo>
                  <a:cubicBezTo>
                    <a:pt x="884" y="1314"/>
                    <a:pt x="833" y="1264"/>
                    <a:pt x="833" y="1204"/>
                  </a:cubicBezTo>
                  <a:lnTo>
                    <a:pt x="833" y="931"/>
                  </a:lnTo>
                  <a:cubicBezTo>
                    <a:pt x="833" y="875"/>
                    <a:pt x="884" y="824"/>
                    <a:pt x="945" y="824"/>
                  </a:cubicBezTo>
                  <a:close/>
                  <a:moveTo>
                    <a:pt x="2854" y="1448"/>
                  </a:moveTo>
                  <a:cubicBezTo>
                    <a:pt x="2863" y="1448"/>
                    <a:pt x="2871" y="1449"/>
                    <a:pt x="2880" y="1451"/>
                  </a:cubicBezTo>
                  <a:cubicBezTo>
                    <a:pt x="2936" y="1456"/>
                    <a:pt x="2976" y="1512"/>
                    <a:pt x="2966" y="1572"/>
                  </a:cubicBezTo>
                  <a:cubicBezTo>
                    <a:pt x="2941" y="1719"/>
                    <a:pt x="2920" y="1890"/>
                    <a:pt x="2910" y="2046"/>
                  </a:cubicBezTo>
                  <a:cubicBezTo>
                    <a:pt x="2910" y="2102"/>
                    <a:pt x="2860" y="2148"/>
                    <a:pt x="2804" y="2148"/>
                  </a:cubicBezTo>
                  <a:lnTo>
                    <a:pt x="2799" y="2148"/>
                  </a:lnTo>
                  <a:cubicBezTo>
                    <a:pt x="2738" y="2143"/>
                    <a:pt x="2693" y="2092"/>
                    <a:pt x="2698" y="2032"/>
                  </a:cubicBezTo>
                  <a:cubicBezTo>
                    <a:pt x="2708" y="1870"/>
                    <a:pt x="2729" y="1693"/>
                    <a:pt x="2754" y="1537"/>
                  </a:cubicBezTo>
                  <a:cubicBezTo>
                    <a:pt x="2762" y="1485"/>
                    <a:pt x="2804" y="1448"/>
                    <a:pt x="2854" y="1448"/>
                  </a:cubicBezTo>
                  <a:close/>
                  <a:moveTo>
                    <a:pt x="3562" y="1"/>
                  </a:moveTo>
                  <a:cubicBezTo>
                    <a:pt x="3370" y="31"/>
                    <a:pt x="3218" y="92"/>
                    <a:pt x="3057" y="152"/>
                  </a:cubicBezTo>
                  <a:cubicBezTo>
                    <a:pt x="2831" y="245"/>
                    <a:pt x="2597" y="337"/>
                    <a:pt x="2255" y="337"/>
                  </a:cubicBezTo>
                  <a:cubicBezTo>
                    <a:pt x="2185" y="337"/>
                    <a:pt x="2111" y="333"/>
                    <a:pt x="2031" y="324"/>
                  </a:cubicBezTo>
                  <a:cubicBezTo>
                    <a:pt x="1829" y="304"/>
                    <a:pt x="1637" y="258"/>
                    <a:pt x="1451" y="213"/>
                  </a:cubicBezTo>
                  <a:cubicBezTo>
                    <a:pt x="1232" y="157"/>
                    <a:pt x="1036" y="112"/>
                    <a:pt x="859" y="112"/>
                  </a:cubicBezTo>
                  <a:cubicBezTo>
                    <a:pt x="602" y="112"/>
                    <a:pt x="384" y="208"/>
                    <a:pt x="187" y="537"/>
                  </a:cubicBezTo>
                  <a:cubicBezTo>
                    <a:pt x="0" y="850"/>
                    <a:pt x="66" y="1400"/>
                    <a:pt x="379" y="2041"/>
                  </a:cubicBezTo>
                  <a:cubicBezTo>
                    <a:pt x="773" y="2860"/>
                    <a:pt x="1481" y="3659"/>
                    <a:pt x="2046" y="3986"/>
                  </a:cubicBezTo>
                  <a:cubicBezTo>
                    <a:pt x="1572" y="3340"/>
                    <a:pt x="1208" y="2713"/>
                    <a:pt x="1001" y="1794"/>
                  </a:cubicBezTo>
                  <a:cubicBezTo>
                    <a:pt x="985" y="1733"/>
                    <a:pt x="1026" y="1678"/>
                    <a:pt x="1081" y="1663"/>
                  </a:cubicBezTo>
                  <a:cubicBezTo>
                    <a:pt x="1088" y="1662"/>
                    <a:pt x="1095" y="1661"/>
                    <a:pt x="1102" y="1661"/>
                  </a:cubicBezTo>
                  <a:cubicBezTo>
                    <a:pt x="1154" y="1661"/>
                    <a:pt x="1199" y="1696"/>
                    <a:pt x="1213" y="1749"/>
                  </a:cubicBezTo>
                  <a:cubicBezTo>
                    <a:pt x="1369" y="2456"/>
                    <a:pt x="1626" y="2981"/>
                    <a:pt x="1960" y="3492"/>
                  </a:cubicBezTo>
                  <a:cubicBezTo>
                    <a:pt x="1845" y="3053"/>
                    <a:pt x="1859" y="2592"/>
                    <a:pt x="1880" y="2143"/>
                  </a:cubicBezTo>
                  <a:cubicBezTo>
                    <a:pt x="1889" y="1911"/>
                    <a:pt x="1899" y="1678"/>
                    <a:pt x="1889" y="1451"/>
                  </a:cubicBezTo>
                  <a:cubicBezTo>
                    <a:pt x="1885" y="1390"/>
                    <a:pt x="1930" y="1339"/>
                    <a:pt x="1990" y="1339"/>
                  </a:cubicBezTo>
                  <a:cubicBezTo>
                    <a:pt x="1993" y="1339"/>
                    <a:pt x="1996" y="1339"/>
                    <a:pt x="1999" y="1339"/>
                  </a:cubicBezTo>
                  <a:cubicBezTo>
                    <a:pt x="2056" y="1339"/>
                    <a:pt x="2102" y="1382"/>
                    <a:pt x="2102" y="1440"/>
                  </a:cubicBezTo>
                  <a:cubicBezTo>
                    <a:pt x="2111" y="1678"/>
                    <a:pt x="2107" y="1915"/>
                    <a:pt x="2092" y="2148"/>
                  </a:cubicBezTo>
                  <a:cubicBezTo>
                    <a:pt x="2076" y="2552"/>
                    <a:pt x="2062" y="2941"/>
                    <a:pt x="2137" y="3310"/>
                  </a:cubicBezTo>
                  <a:cubicBezTo>
                    <a:pt x="2167" y="3436"/>
                    <a:pt x="2202" y="3557"/>
                    <a:pt x="2253" y="3678"/>
                  </a:cubicBezTo>
                  <a:cubicBezTo>
                    <a:pt x="2269" y="3568"/>
                    <a:pt x="2293" y="3452"/>
                    <a:pt x="2324" y="3335"/>
                  </a:cubicBezTo>
                  <a:cubicBezTo>
                    <a:pt x="2365" y="3198"/>
                    <a:pt x="2415" y="3058"/>
                    <a:pt x="2461" y="2921"/>
                  </a:cubicBezTo>
                  <a:cubicBezTo>
                    <a:pt x="2512" y="2785"/>
                    <a:pt x="2556" y="2648"/>
                    <a:pt x="2592" y="2522"/>
                  </a:cubicBezTo>
                  <a:cubicBezTo>
                    <a:pt x="2609" y="2475"/>
                    <a:pt x="2651" y="2443"/>
                    <a:pt x="2700" y="2443"/>
                  </a:cubicBezTo>
                  <a:cubicBezTo>
                    <a:pt x="2709" y="2443"/>
                    <a:pt x="2719" y="2444"/>
                    <a:pt x="2729" y="2446"/>
                  </a:cubicBezTo>
                  <a:cubicBezTo>
                    <a:pt x="2784" y="2466"/>
                    <a:pt x="2820" y="2522"/>
                    <a:pt x="2804" y="2582"/>
                  </a:cubicBezTo>
                  <a:cubicBezTo>
                    <a:pt x="2764" y="2713"/>
                    <a:pt x="2718" y="2850"/>
                    <a:pt x="2668" y="2992"/>
                  </a:cubicBezTo>
                  <a:cubicBezTo>
                    <a:pt x="2592" y="3209"/>
                    <a:pt x="2512" y="3431"/>
                    <a:pt x="2475" y="3638"/>
                  </a:cubicBezTo>
                  <a:cubicBezTo>
                    <a:pt x="2505" y="3734"/>
                    <a:pt x="2536" y="3835"/>
                    <a:pt x="2561" y="3932"/>
                  </a:cubicBezTo>
                  <a:cubicBezTo>
                    <a:pt x="3466" y="2992"/>
                    <a:pt x="4072" y="1193"/>
                    <a:pt x="3592" y="31"/>
                  </a:cubicBezTo>
                  <a:lnTo>
                    <a:pt x="3587" y="31"/>
                  </a:lnTo>
                  <a:lnTo>
                    <a:pt x="3587" y="26"/>
                  </a:lnTo>
                  <a:cubicBezTo>
                    <a:pt x="3582" y="21"/>
                    <a:pt x="3573" y="21"/>
                    <a:pt x="3566" y="10"/>
                  </a:cubicBezTo>
                  <a:cubicBezTo>
                    <a:pt x="3562" y="10"/>
                    <a:pt x="3562" y="6"/>
                    <a:pt x="356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27"/>
            <p:cNvSpPr/>
            <p:nvPr/>
          </p:nvSpPr>
          <p:spPr>
            <a:xfrm>
              <a:off x="7490712" y="1737000"/>
              <a:ext cx="10301" cy="25553"/>
            </a:xfrm>
            <a:custGeom>
              <a:avLst/>
              <a:gdLst/>
              <a:ahLst/>
              <a:cxnLst/>
              <a:rect l="l" t="t" r="r" b="b"/>
              <a:pathLst>
                <a:path w="283" h="702" extrusionOk="0">
                  <a:moveTo>
                    <a:pt x="161" y="1"/>
                  </a:moveTo>
                  <a:cubicBezTo>
                    <a:pt x="111" y="1"/>
                    <a:pt x="69" y="38"/>
                    <a:pt x="61" y="90"/>
                  </a:cubicBezTo>
                  <a:cubicBezTo>
                    <a:pt x="36" y="246"/>
                    <a:pt x="15" y="423"/>
                    <a:pt x="5" y="585"/>
                  </a:cubicBezTo>
                  <a:cubicBezTo>
                    <a:pt x="0" y="645"/>
                    <a:pt x="45" y="696"/>
                    <a:pt x="106" y="701"/>
                  </a:cubicBezTo>
                  <a:lnTo>
                    <a:pt x="111" y="701"/>
                  </a:lnTo>
                  <a:cubicBezTo>
                    <a:pt x="167" y="701"/>
                    <a:pt x="217" y="655"/>
                    <a:pt x="217" y="599"/>
                  </a:cubicBezTo>
                  <a:cubicBezTo>
                    <a:pt x="227" y="443"/>
                    <a:pt x="248" y="272"/>
                    <a:pt x="273" y="125"/>
                  </a:cubicBezTo>
                  <a:cubicBezTo>
                    <a:pt x="283" y="65"/>
                    <a:pt x="243" y="9"/>
                    <a:pt x="187" y="4"/>
                  </a:cubicBezTo>
                  <a:cubicBezTo>
                    <a:pt x="178" y="2"/>
                    <a:pt x="170" y="1"/>
                    <a:pt x="161"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27"/>
            <p:cNvSpPr/>
            <p:nvPr/>
          </p:nvSpPr>
          <p:spPr>
            <a:xfrm>
              <a:off x="7456278" y="1707480"/>
              <a:ext cx="9428" cy="15688"/>
            </a:xfrm>
            <a:custGeom>
              <a:avLst/>
              <a:gdLst/>
              <a:ahLst/>
              <a:cxnLst/>
              <a:rect l="l" t="t" r="r" b="b"/>
              <a:pathLst>
                <a:path w="259" h="431" extrusionOk="0">
                  <a:moveTo>
                    <a:pt x="109" y="1"/>
                  </a:moveTo>
                  <a:cubicBezTo>
                    <a:pt x="56" y="1"/>
                    <a:pt x="7" y="44"/>
                    <a:pt x="7" y="102"/>
                  </a:cubicBezTo>
                  <a:cubicBezTo>
                    <a:pt x="1" y="193"/>
                    <a:pt x="12" y="274"/>
                    <a:pt x="37" y="355"/>
                  </a:cubicBezTo>
                  <a:cubicBezTo>
                    <a:pt x="52" y="400"/>
                    <a:pt x="92" y="431"/>
                    <a:pt x="142" y="431"/>
                  </a:cubicBezTo>
                  <a:cubicBezTo>
                    <a:pt x="152" y="431"/>
                    <a:pt x="163" y="431"/>
                    <a:pt x="173" y="426"/>
                  </a:cubicBezTo>
                  <a:cubicBezTo>
                    <a:pt x="229" y="410"/>
                    <a:pt x="259" y="349"/>
                    <a:pt x="243" y="295"/>
                  </a:cubicBezTo>
                  <a:cubicBezTo>
                    <a:pt x="224" y="234"/>
                    <a:pt x="219" y="174"/>
                    <a:pt x="224" y="113"/>
                  </a:cubicBezTo>
                  <a:cubicBezTo>
                    <a:pt x="224" y="52"/>
                    <a:pt x="178" y="1"/>
                    <a:pt x="117" y="1"/>
                  </a:cubicBezTo>
                  <a:cubicBezTo>
                    <a:pt x="114" y="1"/>
                    <a:pt x="111" y="1"/>
                    <a:pt x="109"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27"/>
            <p:cNvSpPr/>
            <p:nvPr/>
          </p:nvSpPr>
          <p:spPr>
            <a:xfrm>
              <a:off x="7423009" y="1714323"/>
              <a:ext cx="7935" cy="17836"/>
            </a:xfrm>
            <a:custGeom>
              <a:avLst/>
              <a:gdLst/>
              <a:ahLst/>
              <a:cxnLst/>
              <a:rect l="l" t="t" r="r" b="b"/>
              <a:pathLst>
                <a:path w="218" h="490" extrusionOk="0">
                  <a:moveTo>
                    <a:pt x="112" y="0"/>
                  </a:moveTo>
                  <a:cubicBezTo>
                    <a:pt x="51" y="0"/>
                    <a:pt x="0" y="51"/>
                    <a:pt x="0" y="107"/>
                  </a:cubicBezTo>
                  <a:lnTo>
                    <a:pt x="0" y="380"/>
                  </a:lnTo>
                  <a:cubicBezTo>
                    <a:pt x="0" y="440"/>
                    <a:pt x="51" y="490"/>
                    <a:pt x="112" y="490"/>
                  </a:cubicBezTo>
                  <a:cubicBezTo>
                    <a:pt x="173" y="490"/>
                    <a:pt x="217" y="440"/>
                    <a:pt x="217" y="380"/>
                  </a:cubicBezTo>
                  <a:lnTo>
                    <a:pt x="217" y="107"/>
                  </a:lnTo>
                  <a:cubicBezTo>
                    <a:pt x="217" y="51"/>
                    <a:pt x="173" y="0"/>
                    <a:pt x="11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2" name="Google Shape;1322;p27"/>
          <p:cNvGrpSpPr/>
          <p:nvPr/>
        </p:nvGrpSpPr>
        <p:grpSpPr>
          <a:xfrm rot="819094">
            <a:off x="6357695" y="314821"/>
            <a:ext cx="724983" cy="1032015"/>
            <a:chOff x="4671425" y="3647425"/>
            <a:chExt cx="455075" cy="647800"/>
          </a:xfrm>
        </p:grpSpPr>
        <p:sp>
          <p:nvSpPr>
            <p:cNvPr id="1323" name="Google Shape;1323;p27"/>
            <p:cNvSpPr/>
            <p:nvPr/>
          </p:nvSpPr>
          <p:spPr>
            <a:xfrm>
              <a:off x="4671425" y="3647425"/>
              <a:ext cx="455075" cy="647800"/>
            </a:xfrm>
            <a:custGeom>
              <a:avLst/>
              <a:gdLst/>
              <a:ahLst/>
              <a:cxnLst/>
              <a:rect l="l" t="t" r="r" b="b"/>
              <a:pathLst>
                <a:path w="18203" h="25912" extrusionOk="0">
                  <a:moveTo>
                    <a:pt x="17815" y="288"/>
                  </a:moveTo>
                  <a:cubicBezTo>
                    <a:pt x="17521" y="500"/>
                    <a:pt x="17092" y="758"/>
                    <a:pt x="16682" y="1015"/>
                  </a:cubicBezTo>
                  <a:cubicBezTo>
                    <a:pt x="16157" y="1334"/>
                    <a:pt x="15621" y="1663"/>
                    <a:pt x="15309" y="1905"/>
                  </a:cubicBezTo>
                  <a:cubicBezTo>
                    <a:pt x="15036" y="2122"/>
                    <a:pt x="14763" y="2370"/>
                    <a:pt x="14495" y="2607"/>
                  </a:cubicBezTo>
                  <a:cubicBezTo>
                    <a:pt x="14152" y="2920"/>
                    <a:pt x="13793" y="3239"/>
                    <a:pt x="13424" y="3506"/>
                  </a:cubicBezTo>
                  <a:cubicBezTo>
                    <a:pt x="13394" y="3486"/>
                    <a:pt x="13359" y="3471"/>
                    <a:pt x="13322" y="3471"/>
                  </a:cubicBezTo>
                  <a:cubicBezTo>
                    <a:pt x="13919" y="2456"/>
                    <a:pt x="15344" y="576"/>
                    <a:pt x="17815" y="288"/>
                  </a:cubicBezTo>
                  <a:close/>
                  <a:moveTo>
                    <a:pt x="17729" y="662"/>
                  </a:moveTo>
                  <a:lnTo>
                    <a:pt x="17729" y="662"/>
                  </a:lnTo>
                  <a:cubicBezTo>
                    <a:pt x="17011" y="1789"/>
                    <a:pt x="14687" y="3345"/>
                    <a:pt x="13424" y="3834"/>
                  </a:cubicBezTo>
                  <a:cubicBezTo>
                    <a:pt x="13439" y="3825"/>
                    <a:pt x="13450" y="3809"/>
                    <a:pt x="13459" y="3799"/>
                  </a:cubicBezTo>
                  <a:cubicBezTo>
                    <a:pt x="13884" y="3512"/>
                    <a:pt x="14283" y="3153"/>
                    <a:pt x="14672" y="2804"/>
                  </a:cubicBezTo>
                  <a:cubicBezTo>
                    <a:pt x="14945" y="2552"/>
                    <a:pt x="15202" y="2319"/>
                    <a:pt x="15470" y="2111"/>
                  </a:cubicBezTo>
                  <a:cubicBezTo>
                    <a:pt x="15768" y="1880"/>
                    <a:pt x="16304" y="1551"/>
                    <a:pt x="16819" y="1232"/>
                  </a:cubicBezTo>
                  <a:cubicBezTo>
                    <a:pt x="17148" y="1031"/>
                    <a:pt x="17461" y="838"/>
                    <a:pt x="17729" y="662"/>
                  </a:cubicBezTo>
                  <a:close/>
                  <a:moveTo>
                    <a:pt x="11650" y="758"/>
                  </a:moveTo>
                  <a:cubicBezTo>
                    <a:pt x="11473" y="1097"/>
                    <a:pt x="11347" y="1486"/>
                    <a:pt x="11221" y="1864"/>
                  </a:cubicBezTo>
                  <a:cubicBezTo>
                    <a:pt x="11079" y="2299"/>
                    <a:pt x="10934" y="2743"/>
                    <a:pt x="10721" y="3097"/>
                  </a:cubicBezTo>
                  <a:cubicBezTo>
                    <a:pt x="9973" y="4340"/>
                    <a:pt x="9448" y="5618"/>
                    <a:pt x="9034" y="6760"/>
                  </a:cubicBezTo>
                  <a:cubicBezTo>
                    <a:pt x="9393" y="3997"/>
                    <a:pt x="10256" y="2020"/>
                    <a:pt x="11650" y="758"/>
                  </a:cubicBezTo>
                  <a:close/>
                  <a:moveTo>
                    <a:pt x="12130" y="485"/>
                  </a:moveTo>
                  <a:lnTo>
                    <a:pt x="12130" y="485"/>
                  </a:lnTo>
                  <a:cubicBezTo>
                    <a:pt x="12261" y="2456"/>
                    <a:pt x="10503" y="5072"/>
                    <a:pt x="9297" y="6791"/>
                  </a:cubicBezTo>
                  <a:cubicBezTo>
                    <a:pt x="9710" y="5674"/>
                    <a:pt x="10221" y="4436"/>
                    <a:pt x="10943" y="3228"/>
                  </a:cubicBezTo>
                  <a:cubicBezTo>
                    <a:pt x="11165" y="2855"/>
                    <a:pt x="11322" y="2395"/>
                    <a:pt x="11468" y="1945"/>
                  </a:cubicBezTo>
                  <a:cubicBezTo>
                    <a:pt x="11645" y="1414"/>
                    <a:pt x="11827" y="864"/>
                    <a:pt x="12130" y="485"/>
                  </a:cubicBezTo>
                  <a:close/>
                  <a:moveTo>
                    <a:pt x="14071" y="6755"/>
                  </a:moveTo>
                  <a:lnTo>
                    <a:pt x="14071" y="6755"/>
                  </a:lnTo>
                  <a:cubicBezTo>
                    <a:pt x="13399" y="6937"/>
                    <a:pt x="12793" y="7169"/>
                    <a:pt x="12065" y="7584"/>
                  </a:cubicBezTo>
                  <a:cubicBezTo>
                    <a:pt x="11388" y="7968"/>
                    <a:pt x="10675" y="8265"/>
                    <a:pt x="9878" y="8493"/>
                  </a:cubicBezTo>
                  <a:cubicBezTo>
                    <a:pt x="9675" y="8554"/>
                    <a:pt x="9463" y="8619"/>
                    <a:pt x="9241" y="8696"/>
                  </a:cubicBezTo>
                  <a:cubicBezTo>
                    <a:pt x="8781" y="8852"/>
                    <a:pt x="8276" y="9013"/>
                    <a:pt x="7816" y="9074"/>
                  </a:cubicBezTo>
                  <a:cubicBezTo>
                    <a:pt x="9099" y="7861"/>
                    <a:pt x="11964" y="6998"/>
                    <a:pt x="14071" y="6755"/>
                  </a:cubicBezTo>
                  <a:close/>
                  <a:moveTo>
                    <a:pt x="14616" y="6891"/>
                  </a:moveTo>
                  <a:cubicBezTo>
                    <a:pt x="13480" y="7992"/>
                    <a:pt x="11317" y="8957"/>
                    <a:pt x="10055" y="9307"/>
                  </a:cubicBezTo>
                  <a:cubicBezTo>
                    <a:pt x="9793" y="9381"/>
                    <a:pt x="9552" y="9408"/>
                    <a:pt x="9322" y="9408"/>
                  </a:cubicBezTo>
                  <a:cubicBezTo>
                    <a:pt x="9000" y="9408"/>
                    <a:pt x="8699" y="9355"/>
                    <a:pt x="8387" y="9302"/>
                  </a:cubicBezTo>
                  <a:cubicBezTo>
                    <a:pt x="8332" y="9291"/>
                    <a:pt x="8266" y="9281"/>
                    <a:pt x="8210" y="9272"/>
                  </a:cubicBezTo>
                  <a:cubicBezTo>
                    <a:pt x="8584" y="9190"/>
                    <a:pt x="8968" y="9064"/>
                    <a:pt x="9327" y="8943"/>
                  </a:cubicBezTo>
                  <a:cubicBezTo>
                    <a:pt x="9544" y="8871"/>
                    <a:pt x="9751" y="8801"/>
                    <a:pt x="9943" y="8745"/>
                  </a:cubicBezTo>
                  <a:cubicBezTo>
                    <a:pt x="10766" y="8514"/>
                    <a:pt x="11504" y="8204"/>
                    <a:pt x="12191" y="7810"/>
                  </a:cubicBezTo>
                  <a:cubicBezTo>
                    <a:pt x="13065" y="7311"/>
                    <a:pt x="13758" y="7089"/>
                    <a:pt x="14616" y="6891"/>
                  </a:cubicBezTo>
                  <a:close/>
                  <a:moveTo>
                    <a:pt x="4426" y="3172"/>
                  </a:moveTo>
                  <a:cubicBezTo>
                    <a:pt x="5629" y="4881"/>
                    <a:pt x="5421" y="8311"/>
                    <a:pt x="5265" y="10858"/>
                  </a:cubicBezTo>
                  <a:cubicBezTo>
                    <a:pt x="5229" y="11387"/>
                    <a:pt x="5204" y="11879"/>
                    <a:pt x="5184" y="12313"/>
                  </a:cubicBezTo>
                  <a:cubicBezTo>
                    <a:pt x="5174" y="12262"/>
                    <a:pt x="5163" y="12217"/>
                    <a:pt x="5149" y="12166"/>
                  </a:cubicBezTo>
                  <a:cubicBezTo>
                    <a:pt x="4865" y="11014"/>
                    <a:pt x="4557" y="9650"/>
                    <a:pt x="4466" y="8255"/>
                  </a:cubicBezTo>
                  <a:cubicBezTo>
                    <a:pt x="4405" y="7316"/>
                    <a:pt x="4416" y="6401"/>
                    <a:pt x="4447" y="5320"/>
                  </a:cubicBezTo>
                  <a:cubicBezTo>
                    <a:pt x="4456" y="5002"/>
                    <a:pt x="4440" y="4664"/>
                    <a:pt x="4431" y="4335"/>
                  </a:cubicBezTo>
                  <a:cubicBezTo>
                    <a:pt x="4416" y="3941"/>
                    <a:pt x="4400" y="3547"/>
                    <a:pt x="4426" y="3172"/>
                  </a:cubicBezTo>
                  <a:close/>
                  <a:moveTo>
                    <a:pt x="4153" y="3300"/>
                  </a:moveTo>
                  <a:lnTo>
                    <a:pt x="4153" y="3300"/>
                  </a:lnTo>
                  <a:cubicBezTo>
                    <a:pt x="4143" y="3643"/>
                    <a:pt x="4158" y="3997"/>
                    <a:pt x="4174" y="4345"/>
                  </a:cubicBezTo>
                  <a:cubicBezTo>
                    <a:pt x="4183" y="4669"/>
                    <a:pt x="4198" y="5002"/>
                    <a:pt x="4188" y="5315"/>
                  </a:cubicBezTo>
                  <a:cubicBezTo>
                    <a:pt x="4153" y="6401"/>
                    <a:pt x="4148" y="7325"/>
                    <a:pt x="4209" y="8271"/>
                  </a:cubicBezTo>
                  <a:cubicBezTo>
                    <a:pt x="4305" y="9690"/>
                    <a:pt x="4608" y="11065"/>
                    <a:pt x="4895" y="12231"/>
                  </a:cubicBezTo>
                  <a:cubicBezTo>
                    <a:pt x="4921" y="12327"/>
                    <a:pt x="4946" y="12424"/>
                    <a:pt x="4972" y="12520"/>
                  </a:cubicBezTo>
                  <a:cubicBezTo>
                    <a:pt x="5012" y="12676"/>
                    <a:pt x="5053" y="12833"/>
                    <a:pt x="5088" y="12989"/>
                  </a:cubicBezTo>
                  <a:cubicBezTo>
                    <a:pt x="3395" y="10277"/>
                    <a:pt x="2637" y="6052"/>
                    <a:pt x="4153" y="3300"/>
                  </a:cubicBezTo>
                  <a:close/>
                  <a:moveTo>
                    <a:pt x="5168" y="13121"/>
                  </a:moveTo>
                  <a:lnTo>
                    <a:pt x="5174" y="13126"/>
                  </a:lnTo>
                  <a:lnTo>
                    <a:pt x="5174" y="13136"/>
                  </a:lnTo>
                  <a:cubicBezTo>
                    <a:pt x="5174" y="13131"/>
                    <a:pt x="5174" y="13126"/>
                    <a:pt x="5168" y="13121"/>
                  </a:cubicBezTo>
                  <a:close/>
                  <a:moveTo>
                    <a:pt x="8073" y="10478"/>
                  </a:moveTo>
                  <a:lnTo>
                    <a:pt x="8073" y="10478"/>
                  </a:lnTo>
                  <a:cubicBezTo>
                    <a:pt x="8043" y="11079"/>
                    <a:pt x="7502" y="11842"/>
                    <a:pt x="7094" y="12413"/>
                  </a:cubicBezTo>
                  <a:cubicBezTo>
                    <a:pt x="6987" y="12565"/>
                    <a:pt x="6891" y="12707"/>
                    <a:pt x="6811" y="12828"/>
                  </a:cubicBezTo>
                  <a:cubicBezTo>
                    <a:pt x="6704" y="12994"/>
                    <a:pt x="6578" y="13176"/>
                    <a:pt x="6441" y="13374"/>
                  </a:cubicBezTo>
                  <a:cubicBezTo>
                    <a:pt x="6229" y="13686"/>
                    <a:pt x="5997" y="14031"/>
                    <a:pt x="5780" y="14379"/>
                  </a:cubicBezTo>
                  <a:cubicBezTo>
                    <a:pt x="5911" y="14036"/>
                    <a:pt x="6053" y="13691"/>
                    <a:pt x="6214" y="13328"/>
                  </a:cubicBezTo>
                  <a:lnTo>
                    <a:pt x="6296" y="13136"/>
                  </a:lnTo>
                  <a:cubicBezTo>
                    <a:pt x="6618" y="12404"/>
                    <a:pt x="7336" y="10746"/>
                    <a:pt x="8073" y="10478"/>
                  </a:cubicBezTo>
                  <a:close/>
                  <a:moveTo>
                    <a:pt x="2647" y="10862"/>
                  </a:moveTo>
                  <a:cubicBezTo>
                    <a:pt x="2749" y="10883"/>
                    <a:pt x="2870" y="11252"/>
                    <a:pt x="2920" y="11408"/>
                  </a:cubicBezTo>
                  <a:lnTo>
                    <a:pt x="2945" y="11484"/>
                  </a:lnTo>
                  <a:cubicBezTo>
                    <a:pt x="3244" y="12348"/>
                    <a:pt x="3319" y="13313"/>
                    <a:pt x="3395" y="14243"/>
                  </a:cubicBezTo>
                  <a:lnTo>
                    <a:pt x="3426" y="14631"/>
                  </a:lnTo>
                  <a:cubicBezTo>
                    <a:pt x="3486" y="15314"/>
                    <a:pt x="3552" y="16032"/>
                    <a:pt x="3658" y="16743"/>
                  </a:cubicBezTo>
                  <a:cubicBezTo>
                    <a:pt x="3481" y="16263"/>
                    <a:pt x="3309" y="15778"/>
                    <a:pt x="3148" y="15293"/>
                  </a:cubicBezTo>
                  <a:lnTo>
                    <a:pt x="3137" y="15248"/>
                  </a:lnTo>
                  <a:cubicBezTo>
                    <a:pt x="2915" y="14576"/>
                    <a:pt x="2693" y="13879"/>
                    <a:pt x="2591" y="13171"/>
                  </a:cubicBezTo>
                  <a:cubicBezTo>
                    <a:pt x="2582" y="13115"/>
                    <a:pt x="2567" y="13040"/>
                    <a:pt x="2556" y="12954"/>
                  </a:cubicBezTo>
                  <a:cubicBezTo>
                    <a:pt x="2470" y="12444"/>
                    <a:pt x="2279" y="11252"/>
                    <a:pt x="2537" y="10949"/>
                  </a:cubicBezTo>
                  <a:cubicBezTo>
                    <a:pt x="2587" y="10888"/>
                    <a:pt x="2628" y="10867"/>
                    <a:pt x="2642" y="10867"/>
                  </a:cubicBezTo>
                  <a:lnTo>
                    <a:pt x="2647" y="10862"/>
                  </a:lnTo>
                  <a:close/>
                  <a:moveTo>
                    <a:pt x="8316" y="12590"/>
                  </a:moveTo>
                  <a:cubicBezTo>
                    <a:pt x="8099" y="13348"/>
                    <a:pt x="7508" y="14071"/>
                    <a:pt x="7017" y="14667"/>
                  </a:cubicBezTo>
                  <a:lnTo>
                    <a:pt x="6987" y="14703"/>
                  </a:lnTo>
                  <a:cubicBezTo>
                    <a:pt x="6781" y="14950"/>
                    <a:pt x="6478" y="15237"/>
                    <a:pt x="6154" y="15536"/>
                  </a:cubicBezTo>
                  <a:cubicBezTo>
                    <a:pt x="5704" y="15955"/>
                    <a:pt x="5219" y="16405"/>
                    <a:pt x="4890" y="16869"/>
                  </a:cubicBezTo>
                  <a:cubicBezTo>
                    <a:pt x="4956" y="16673"/>
                    <a:pt x="5042" y="16475"/>
                    <a:pt x="5153" y="16268"/>
                  </a:cubicBezTo>
                  <a:cubicBezTo>
                    <a:pt x="5158" y="16268"/>
                    <a:pt x="5158" y="16274"/>
                    <a:pt x="5163" y="16274"/>
                  </a:cubicBezTo>
                  <a:cubicBezTo>
                    <a:pt x="5219" y="16263"/>
                    <a:pt x="5265" y="16223"/>
                    <a:pt x="5275" y="16162"/>
                  </a:cubicBezTo>
                  <a:cubicBezTo>
                    <a:pt x="5284" y="16112"/>
                    <a:pt x="5300" y="16056"/>
                    <a:pt x="5310" y="16006"/>
                  </a:cubicBezTo>
                  <a:cubicBezTo>
                    <a:pt x="5896" y="15061"/>
                    <a:pt x="6866" y="14071"/>
                    <a:pt x="7700" y="13222"/>
                  </a:cubicBezTo>
                  <a:cubicBezTo>
                    <a:pt x="7917" y="13005"/>
                    <a:pt x="8124" y="12793"/>
                    <a:pt x="8316" y="12590"/>
                  </a:cubicBezTo>
                  <a:close/>
                  <a:moveTo>
                    <a:pt x="8584" y="12606"/>
                  </a:moveTo>
                  <a:lnTo>
                    <a:pt x="8584" y="12606"/>
                  </a:lnTo>
                  <a:cubicBezTo>
                    <a:pt x="8600" y="14535"/>
                    <a:pt x="6588" y="16657"/>
                    <a:pt x="4911" y="17329"/>
                  </a:cubicBezTo>
                  <a:cubicBezTo>
                    <a:pt x="5189" y="16789"/>
                    <a:pt x="5785" y="16233"/>
                    <a:pt x="6331" y="15728"/>
                  </a:cubicBezTo>
                  <a:cubicBezTo>
                    <a:pt x="6659" y="15419"/>
                    <a:pt x="6972" y="15132"/>
                    <a:pt x="7189" y="14869"/>
                  </a:cubicBezTo>
                  <a:lnTo>
                    <a:pt x="7215" y="14834"/>
                  </a:lnTo>
                  <a:cubicBezTo>
                    <a:pt x="7735" y="14202"/>
                    <a:pt x="8362" y="13434"/>
                    <a:pt x="8584" y="12606"/>
                  </a:cubicBezTo>
                  <a:close/>
                  <a:moveTo>
                    <a:pt x="536" y="15657"/>
                  </a:moveTo>
                  <a:lnTo>
                    <a:pt x="536" y="15657"/>
                  </a:lnTo>
                  <a:cubicBezTo>
                    <a:pt x="1991" y="16557"/>
                    <a:pt x="3976" y="18977"/>
                    <a:pt x="4622" y="20861"/>
                  </a:cubicBezTo>
                  <a:cubicBezTo>
                    <a:pt x="4643" y="20967"/>
                    <a:pt x="4664" y="21073"/>
                    <a:pt x="4689" y="21179"/>
                  </a:cubicBezTo>
                  <a:cubicBezTo>
                    <a:pt x="2925" y="19795"/>
                    <a:pt x="1455" y="17602"/>
                    <a:pt x="627" y="15915"/>
                  </a:cubicBezTo>
                  <a:cubicBezTo>
                    <a:pt x="597" y="15850"/>
                    <a:pt x="576" y="15789"/>
                    <a:pt x="555" y="15728"/>
                  </a:cubicBezTo>
                  <a:cubicBezTo>
                    <a:pt x="551" y="15708"/>
                    <a:pt x="541" y="15682"/>
                    <a:pt x="536" y="15657"/>
                  </a:cubicBezTo>
                  <a:close/>
                  <a:moveTo>
                    <a:pt x="439" y="16116"/>
                  </a:moveTo>
                  <a:lnTo>
                    <a:pt x="439" y="16116"/>
                  </a:lnTo>
                  <a:cubicBezTo>
                    <a:pt x="1273" y="17795"/>
                    <a:pt x="2724" y="19942"/>
                    <a:pt x="4456" y="21330"/>
                  </a:cubicBezTo>
                  <a:cubicBezTo>
                    <a:pt x="2319" y="20689"/>
                    <a:pt x="566" y="18401"/>
                    <a:pt x="439" y="16116"/>
                  </a:cubicBezTo>
                  <a:close/>
                  <a:moveTo>
                    <a:pt x="18062" y="0"/>
                  </a:moveTo>
                  <a:cubicBezTo>
                    <a:pt x="14868" y="213"/>
                    <a:pt x="13273" y="2946"/>
                    <a:pt x="12863" y="3779"/>
                  </a:cubicBezTo>
                  <a:cubicBezTo>
                    <a:pt x="12848" y="3804"/>
                    <a:pt x="12848" y="3830"/>
                    <a:pt x="12853" y="3860"/>
                  </a:cubicBezTo>
                  <a:cubicBezTo>
                    <a:pt x="12837" y="3865"/>
                    <a:pt x="12823" y="3870"/>
                    <a:pt x="12807" y="3881"/>
                  </a:cubicBezTo>
                  <a:cubicBezTo>
                    <a:pt x="12753" y="3906"/>
                    <a:pt x="12732" y="3967"/>
                    <a:pt x="12737" y="4021"/>
                  </a:cubicBezTo>
                  <a:cubicBezTo>
                    <a:pt x="12646" y="4123"/>
                    <a:pt x="12555" y="4229"/>
                    <a:pt x="12469" y="4335"/>
                  </a:cubicBezTo>
                  <a:cubicBezTo>
                    <a:pt x="12105" y="4760"/>
                    <a:pt x="11762" y="5163"/>
                    <a:pt x="11363" y="5537"/>
                  </a:cubicBezTo>
                  <a:cubicBezTo>
                    <a:pt x="10843" y="6022"/>
                    <a:pt x="10261" y="6472"/>
                    <a:pt x="9701" y="6907"/>
                  </a:cubicBezTo>
                  <a:cubicBezTo>
                    <a:pt x="9574" y="7003"/>
                    <a:pt x="9453" y="7103"/>
                    <a:pt x="9327" y="7204"/>
                  </a:cubicBezTo>
                  <a:cubicBezTo>
                    <a:pt x="9327" y="7204"/>
                    <a:pt x="9327" y="7199"/>
                    <a:pt x="9332" y="7199"/>
                  </a:cubicBezTo>
                  <a:cubicBezTo>
                    <a:pt x="10696" y="5254"/>
                    <a:pt x="12757" y="2314"/>
                    <a:pt x="12352" y="117"/>
                  </a:cubicBezTo>
                  <a:cubicBezTo>
                    <a:pt x="12343" y="71"/>
                    <a:pt x="12312" y="36"/>
                    <a:pt x="12272" y="20"/>
                  </a:cubicBezTo>
                  <a:cubicBezTo>
                    <a:pt x="12255" y="12"/>
                    <a:pt x="12238" y="8"/>
                    <a:pt x="12220" y="8"/>
                  </a:cubicBezTo>
                  <a:cubicBezTo>
                    <a:pt x="12196" y="8"/>
                    <a:pt x="12172" y="16"/>
                    <a:pt x="12151" y="31"/>
                  </a:cubicBezTo>
                  <a:cubicBezTo>
                    <a:pt x="10165" y="1384"/>
                    <a:pt x="9034" y="3830"/>
                    <a:pt x="8690" y="7502"/>
                  </a:cubicBezTo>
                  <a:cubicBezTo>
                    <a:pt x="8680" y="7568"/>
                    <a:pt x="8726" y="7624"/>
                    <a:pt x="8786" y="7639"/>
                  </a:cubicBezTo>
                  <a:cubicBezTo>
                    <a:pt x="8579" y="7806"/>
                    <a:pt x="8372" y="7978"/>
                    <a:pt x="8175" y="8155"/>
                  </a:cubicBezTo>
                  <a:cubicBezTo>
                    <a:pt x="7811" y="8477"/>
                    <a:pt x="7497" y="8831"/>
                    <a:pt x="7215" y="9190"/>
                  </a:cubicBezTo>
                  <a:lnTo>
                    <a:pt x="7175" y="9246"/>
                  </a:lnTo>
                  <a:cubicBezTo>
                    <a:pt x="7138" y="9286"/>
                    <a:pt x="7108" y="9326"/>
                    <a:pt x="7078" y="9372"/>
                  </a:cubicBezTo>
                  <a:lnTo>
                    <a:pt x="7068" y="9382"/>
                  </a:lnTo>
                  <a:cubicBezTo>
                    <a:pt x="6704" y="9883"/>
                    <a:pt x="6396" y="10403"/>
                    <a:pt x="6133" y="10944"/>
                  </a:cubicBezTo>
                  <a:cubicBezTo>
                    <a:pt x="5865" y="11484"/>
                    <a:pt x="5643" y="12035"/>
                    <a:pt x="5436" y="12585"/>
                  </a:cubicBezTo>
                  <a:cubicBezTo>
                    <a:pt x="5452" y="12091"/>
                    <a:pt x="5482" y="11509"/>
                    <a:pt x="5522" y="10872"/>
                  </a:cubicBezTo>
                  <a:cubicBezTo>
                    <a:pt x="5694" y="8129"/>
                    <a:pt x="5921" y="4380"/>
                    <a:pt x="4396" y="2713"/>
                  </a:cubicBezTo>
                  <a:cubicBezTo>
                    <a:pt x="4369" y="2686"/>
                    <a:pt x="4339" y="2672"/>
                    <a:pt x="4304" y="2672"/>
                  </a:cubicBezTo>
                  <a:cubicBezTo>
                    <a:pt x="4299" y="2672"/>
                    <a:pt x="4294" y="2672"/>
                    <a:pt x="4289" y="2673"/>
                  </a:cubicBezTo>
                  <a:cubicBezTo>
                    <a:pt x="4249" y="2678"/>
                    <a:pt x="4214" y="2698"/>
                    <a:pt x="4193" y="2729"/>
                  </a:cubicBezTo>
                  <a:cubicBezTo>
                    <a:pt x="2197" y="5653"/>
                    <a:pt x="3107" y="10590"/>
                    <a:pt x="5093" y="13485"/>
                  </a:cubicBezTo>
                  <a:cubicBezTo>
                    <a:pt x="5098" y="13490"/>
                    <a:pt x="5107" y="13490"/>
                    <a:pt x="5113" y="13500"/>
                  </a:cubicBezTo>
                  <a:cubicBezTo>
                    <a:pt x="4739" y="14647"/>
                    <a:pt x="4477" y="16041"/>
                    <a:pt x="4405" y="17501"/>
                  </a:cubicBezTo>
                  <a:cubicBezTo>
                    <a:pt x="4360" y="17531"/>
                    <a:pt x="4340" y="17587"/>
                    <a:pt x="4350" y="17643"/>
                  </a:cubicBezTo>
                  <a:cubicBezTo>
                    <a:pt x="4360" y="17668"/>
                    <a:pt x="4375" y="17693"/>
                    <a:pt x="4396" y="17713"/>
                  </a:cubicBezTo>
                  <a:cubicBezTo>
                    <a:pt x="4386" y="18072"/>
                    <a:pt x="4386" y="18431"/>
                    <a:pt x="4396" y="18790"/>
                  </a:cubicBezTo>
                  <a:cubicBezTo>
                    <a:pt x="4370" y="18699"/>
                    <a:pt x="4350" y="18608"/>
                    <a:pt x="4314" y="18511"/>
                  </a:cubicBezTo>
                  <a:cubicBezTo>
                    <a:pt x="4295" y="18415"/>
                    <a:pt x="4265" y="18324"/>
                    <a:pt x="4239" y="18234"/>
                  </a:cubicBezTo>
                  <a:cubicBezTo>
                    <a:pt x="4179" y="18002"/>
                    <a:pt x="4118" y="17784"/>
                    <a:pt x="4083" y="17613"/>
                  </a:cubicBezTo>
                  <a:cubicBezTo>
                    <a:pt x="3865" y="16612"/>
                    <a:pt x="3769" y="15582"/>
                    <a:pt x="3689" y="14612"/>
                  </a:cubicBezTo>
                  <a:lnTo>
                    <a:pt x="3652" y="14222"/>
                  </a:lnTo>
                  <a:cubicBezTo>
                    <a:pt x="3577" y="13273"/>
                    <a:pt x="3501" y="12292"/>
                    <a:pt x="3193" y="11403"/>
                  </a:cubicBezTo>
                  <a:lnTo>
                    <a:pt x="3167" y="11322"/>
                  </a:lnTo>
                  <a:cubicBezTo>
                    <a:pt x="3062" y="11009"/>
                    <a:pt x="2941" y="10655"/>
                    <a:pt x="2698" y="10610"/>
                  </a:cubicBezTo>
                  <a:cubicBezTo>
                    <a:pt x="2679" y="10606"/>
                    <a:pt x="2660" y="10604"/>
                    <a:pt x="2641" y="10604"/>
                  </a:cubicBezTo>
                  <a:cubicBezTo>
                    <a:pt x="2539" y="10604"/>
                    <a:pt x="2437" y="10662"/>
                    <a:pt x="2339" y="10781"/>
                  </a:cubicBezTo>
                  <a:cubicBezTo>
                    <a:pt x="2026" y="11145"/>
                    <a:pt x="2152" y="12115"/>
                    <a:pt x="2299" y="13000"/>
                  </a:cubicBezTo>
                  <a:cubicBezTo>
                    <a:pt x="2314" y="13085"/>
                    <a:pt x="2325" y="13157"/>
                    <a:pt x="2334" y="13212"/>
                  </a:cubicBezTo>
                  <a:cubicBezTo>
                    <a:pt x="2440" y="13940"/>
                    <a:pt x="2668" y="14647"/>
                    <a:pt x="2890" y="15328"/>
                  </a:cubicBezTo>
                  <a:lnTo>
                    <a:pt x="2905" y="15374"/>
                  </a:lnTo>
                  <a:cubicBezTo>
                    <a:pt x="3188" y="16253"/>
                    <a:pt x="3526" y="17123"/>
                    <a:pt x="3845" y="17966"/>
                  </a:cubicBezTo>
                  <a:lnTo>
                    <a:pt x="3860" y="18012"/>
                  </a:lnTo>
                  <a:cubicBezTo>
                    <a:pt x="3936" y="18208"/>
                    <a:pt x="4006" y="18396"/>
                    <a:pt x="4067" y="18583"/>
                  </a:cubicBezTo>
                  <a:cubicBezTo>
                    <a:pt x="4148" y="18881"/>
                    <a:pt x="4219" y="19189"/>
                    <a:pt x="4254" y="19436"/>
                  </a:cubicBezTo>
                  <a:cubicBezTo>
                    <a:pt x="3269" y="17683"/>
                    <a:pt x="1607" y="15895"/>
                    <a:pt x="385" y="15274"/>
                  </a:cubicBezTo>
                  <a:cubicBezTo>
                    <a:pt x="364" y="15263"/>
                    <a:pt x="342" y="15258"/>
                    <a:pt x="322" y="15258"/>
                  </a:cubicBezTo>
                  <a:cubicBezTo>
                    <a:pt x="301" y="15258"/>
                    <a:pt x="281" y="15263"/>
                    <a:pt x="263" y="15274"/>
                  </a:cubicBezTo>
                  <a:cubicBezTo>
                    <a:pt x="227" y="15293"/>
                    <a:pt x="203" y="15328"/>
                    <a:pt x="197" y="15369"/>
                  </a:cubicBezTo>
                  <a:cubicBezTo>
                    <a:pt x="147" y="15414"/>
                    <a:pt x="142" y="15496"/>
                    <a:pt x="187" y="15547"/>
                  </a:cubicBezTo>
                  <a:cubicBezTo>
                    <a:pt x="0" y="18305"/>
                    <a:pt x="2152" y="21169"/>
                    <a:pt x="4810" y="21684"/>
                  </a:cubicBezTo>
                  <a:cubicBezTo>
                    <a:pt x="5249" y="23347"/>
                    <a:pt x="6068" y="24847"/>
                    <a:pt x="7397" y="25873"/>
                  </a:cubicBezTo>
                  <a:cubicBezTo>
                    <a:pt x="7427" y="25899"/>
                    <a:pt x="7466" y="25912"/>
                    <a:pt x="7505" y="25912"/>
                  </a:cubicBezTo>
                  <a:cubicBezTo>
                    <a:pt x="7518" y="25912"/>
                    <a:pt x="7531" y="25910"/>
                    <a:pt x="7543" y="25908"/>
                  </a:cubicBezTo>
                  <a:cubicBezTo>
                    <a:pt x="7593" y="25903"/>
                    <a:pt x="7639" y="25877"/>
                    <a:pt x="7670" y="25837"/>
                  </a:cubicBezTo>
                  <a:cubicBezTo>
                    <a:pt x="7735" y="25751"/>
                    <a:pt x="7720" y="25630"/>
                    <a:pt x="7634" y="25565"/>
                  </a:cubicBezTo>
                  <a:cubicBezTo>
                    <a:pt x="6396" y="24610"/>
                    <a:pt x="5623" y="23210"/>
                    <a:pt x="5198" y="21654"/>
                  </a:cubicBezTo>
                  <a:cubicBezTo>
                    <a:pt x="5204" y="21614"/>
                    <a:pt x="5193" y="21579"/>
                    <a:pt x="5168" y="21549"/>
                  </a:cubicBezTo>
                  <a:cubicBezTo>
                    <a:pt x="4845" y="20306"/>
                    <a:pt x="4734" y="18961"/>
                    <a:pt x="4785" y="17662"/>
                  </a:cubicBezTo>
                  <a:lnTo>
                    <a:pt x="4785" y="17653"/>
                  </a:lnTo>
                  <a:cubicBezTo>
                    <a:pt x="6744" y="16986"/>
                    <a:pt x="9286" y="14262"/>
                    <a:pt x="8781" y="12005"/>
                  </a:cubicBezTo>
                  <a:cubicBezTo>
                    <a:pt x="8766" y="11959"/>
                    <a:pt x="8730" y="11919"/>
                    <a:pt x="8684" y="11909"/>
                  </a:cubicBezTo>
                  <a:cubicBezTo>
                    <a:pt x="8675" y="11907"/>
                    <a:pt x="8665" y="11905"/>
                    <a:pt x="8655" y="11905"/>
                  </a:cubicBezTo>
                  <a:cubicBezTo>
                    <a:pt x="8619" y="11905"/>
                    <a:pt x="8581" y="11921"/>
                    <a:pt x="8553" y="11949"/>
                  </a:cubicBezTo>
                  <a:cubicBezTo>
                    <a:pt x="8266" y="12277"/>
                    <a:pt x="7902" y="12646"/>
                    <a:pt x="7513" y="13040"/>
                  </a:cubicBezTo>
                  <a:cubicBezTo>
                    <a:pt x="6932" y="13637"/>
                    <a:pt x="6280" y="14304"/>
                    <a:pt x="5734" y="14980"/>
                  </a:cubicBezTo>
                  <a:cubicBezTo>
                    <a:pt x="6007" y="14475"/>
                    <a:pt x="6350" y="13970"/>
                    <a:pt x="6659" y="13520"/>
                  </a:cubicBezTo>
                  <a:cubicBezTo>
                    <a:pt x="6790" y="13323"/>
                    <a:pt x="6921" y="13136"/>
                    <a:pt x="7028" y="12970"/>
                  </a:cubicBezTo>
                  <a:cubicBezTo>
                    <a:pt x="7108" y="12849"/>
                    <a:pt x="7205" y="12716"/>
                    <a:pt x="7311" y="12565"/>
                  </a:cubicBezTo>
                  <a:cubicBezTo>
                    <a:pt x="7770" y="11914"/>
                    <a:pt x="8407" y="11014"/>
                    <a:pt x="8327" y="10302"/>
                  </a:cubicBezTo>
                  <a:cubicBezTo>
                    <a:pt x="8321" y="10266"/>
                    <a:pt x="8306" y="10236"/>
                    <a:pt x="8276" y="10211"/>
                  </a:cubicBezTo>
                  <a:cubicBezTo>
                    <a:pt x="8255" y="10194"/>
                    <a:pt x="8230" y="10185"/>
                    <a:pt x="8202" y="10185"/>
                  </a:cubicBezTo>
                  <a:cubicBezTo>
                    <a:pt x="8197" y="10185"/>
                    <a:pt x="8191" y="10185"/>
                    <a:pt x="8185" y="10186"/>
                  </a:cubicBezTo>
                  <a:lnTo>
                    <a:pt x="8164" y="10191"/>
                  </a:lnTo>
                  <a:cubicBezTo>
                    <a:pt x="7240" y="10322"/>
                    <a:pt x="6472" y="12080"/>
                    <a:pt x="6058" y="13035"/>
                  </a:cubicBezTo>
                  <a:lnTo>
                    <a:pt x="5977" y="13222"/>
                  </a:lnTo>
                  <a:cubicBezTo>
                    <a:pt x="5543" y="14202"/>
                    <a:pt x="5235" y="15066"/>
                    <a:pt x="4932" y="16112"/>
                  </a:cubicBezTo>
                  <a:lnTo>
                    <a:pt x="4932" y="16147"/>
                  </a:lnTo>
                  <a:cubicBezTo>
                    <a:pt x="4926" y="16158"/>
                    <a:pt x="4921" y="16167"/>
                    <a:pt x="4911" y="16177"/>
                  </a:cubicBezTo>
                  <a:cubicBezTo>
                    <a:pt x="5053" y="15146"/>
                    <a:pt x="5280" y="14192"/>
                    <a:pt x="5568" y="13374"/>
                  </a:cubicBezTo>
                  <a:cubicBezTo>
                    <a:pt x="6042" y="12030"/>
                    <a:pt x="6583" y="10645"/>
                    <a:pt x="7508" y="9447"/>
                  </a:cubicBezTo>
                  <a:cubicBezTo>
                    <a:pt x="7800" y="9463"/>
                    <a:pt x="8078" y="9508"/>
                    <a:pt x="8346" y="9559"/>
                  </a:cubicBezTo>
                  <a:cubicBezTo>
                    <a:pt x="8663" y="9610"/>
                    <a:pt x="8987" y="9667"/>
                    <a:pt x="9339" y="9667"/>
                  </a:cubicBezTo>
                  <a:cubicBezTo>
                    <a:pt x="9470" y="9667"/>
                    <a:pt x="9605" y="9659"/>
                    <a:pt x="9745" y="9640"/>
                  </a:cubicBezTo>
                  <a:cubicBezTo>
                    <a:pt x="9867" y="9620"/>
                    <a:pt x="9994" y="9594"/>
                    <a:pt x="10120" y="9559"/>
                  </a:cubicBezTo>
                  <a:cubicBezTo>
                    <a:pt x="11620" y="9144"/>
                    <a:pt x="14187" y="7962"/>
                    <a:pt x="15197" y="6639"/>
                  </a:cubicBezTo>
                  <a:cubicBezTo>
                    <a:pt x="15227" y="6598"/>
                    <a:pt x="15232" y="6543"/>
                    <a:pt x="15208" y="6497"/>
                  </a:cubicBezTo>
                  <a:cubicBezTo>
                    <a:pt x="15187" y="6457"/>
                    <a:pt x="15141" y="6427"/>
                    <a:pt x="15092" y="6427"/>
                  </a:cubicBezTo>
                  <a:cubicBezTo>
                    <a:pt x="13641" y="6441"/>
                    <a:pt x="10953" y="6957"/>
                    <a:pt x="9043" y="7927"/>
                  </a:cubicBezTo>
                  <a:cubicBezTo>
                    <a:pt x="9337" y="7684"/>
                    <a:pt x="9640" y="7447"/>
                    <a:pt x="9938" y="7220"/>
                  </a:cubicBezTo>
                  <a:cubicBezTo>
                    <a:pt x="10509" y="6775"/>
                    <a:pt x="11095" y="6320"/>
                    <a:pt x="11631" y="5821"/>
                  </a:cubicBezTo>
                  <a:cubicBezTo>
                    <a:pt x="12044" y="5436"/>
                    <a:pt x="12413" y="5002"/>
                    <a:pt x="12767" y="4587"/>
                  </a:cubicBezTo>
                  <a:cubicBezTo>
                    <a:pt x="12874" y="4461"/>
                    <a:pt x="12979" y="4335"/>
                    <a:pt x="13091" y="4209"/>
                  </a:cubicBezTo>
                  <a:lnTo>
                    <a:pt x="13110" y="4209"/>
                  </a:lnTo>
                  <a:cubicBezTo>
                    <a:pt x="13116" y="4209"/>
                    <a:pt x="13121" y="4209"/>
                    <a:pt x="13121" y="4203"/>
                  </a:cubicBezTo>
                  <a:cubicBezTo>
                    <a:pt x="14283" y="3921"/>
                    <a:pt x="17748" y="1733"/>
                    <a:pt x="18158" y="339"/>
                  </a:cubicBezTo>
                  <a:cubicBezTo>
                    <a:pt x="18168" y="323"/>
                    <a:pt x="18168" y="313"/>
                    <a:pt x="18173" y="293"/>
                  </a:cubicBezTo>
                  <a:cubicBezTo>
                    <a:pt x="18188" y="243"/>
                    <a:pt x="18193" y="192"/>
                    <a:pt x="18198" y="141"/>
                  </a:cubicBezTo>
                  <a:cubicBezTo>
                    <a:pt x="18203" y="106"/>
                    <a:pt x="18188" y="66"/>
                    <a:pt x="18163" y="40"/>
                  </a:cubicBezTo>
                  <a:cubicBezTo>
                    <a:pt x="18137" y="15"/>
                    <a:pt x="18097" y="0"/>
                    <a:pt x="1806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27"/>
            <p:cNvSpPr/>
            <p:nvPr/>
          </p:nvSpPr>
          <p:spPr>
            <a:xfrm>
              <a:off x="4682400" y="4050325"/>
              <a:ext cx="100450" cy="130375"/>
            </a:xfrm>
            <a:custGeom>
              <a:avLst/>
              <a:gdLst/>
              <a:ahLst/>
              <a:cxnLst/>
              <a:rect l="l" t="t" r="r" b="b"/>
              <a:pathLst>
                <a:path w="4018" h="5215" extrusionOk="0">
                  <a:moveTo>
                    <a:pt x="0" y="0"/>
                  </a:moveTo>
                  <a:lnTo>
                    <a:pt x="0" y="0"/>
                  </a:lnTo>
                  <a:cubicBezTo>
                    <a:pt x="127" y="2285"/>
                    <a:pt x="1880" y="4573"/>
                    <a:pt x="4017" y="5214"/>
                  </a:cubicBezTo>
                  <a:cubicBezTo>
                    <a:pt x="2285" y="3826"/>
                    <a:pt x="834" y="1679"/>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27"/>
            <p:cNvSpPr/>
            <p:nvPr/>
          </p:nvSpPr>
          <p:spPr>
            <a:xfrm>
              <a:off x="4684825" y="4038825"/>
              <a:ext cx="103850" cy="138075"/>
            </a:xfrm>
            <a:custGeom>
              <a:avLst/>
              <a:gdLst/>
              <a:ahLst/>
              <a:cxnLst/>
              <a:rect l="l" t="t" r="r" b="b"/>
              <a:pathLst>
                <a:path w="4154" h="5523" extrusionOk="0">
                  <a:moveTo>
                    <a:pt x="0" y="1"/>
                  </a:moveTo>
                  <a:lnTo>
                    <a:pt x="0" y="1"/>
                  </a:lnTo>
                  <a:cubicBezTo>
                    <a:pt x="5" y="26"/>
                    <a:pt x="15" y="52"/>
                    <a:pt x="19" y="72"/>
                  </a:cubicBezTo>
                  <a:cubicBezTo>
                    <a:pt x="40" y="133"/>
                    <a:pt x="61" y="194"/>
                    <a:pt x="91" y="259"/>
                  </a:cubicBezTo>
                  <a:cubicBezTo>
                    <a:pt x="919" y="1946"/>
                    <a:pt x="2389" y="4139"/>
                    <a:pt x="4153" y="5523"/>
                  </a:cubicBezTo>
                  <a:cubicBezTo>
                    <a:pt x="4128" y="5417"/>
                    <a:pt x="4107" y="5311"/>
                    <a:pt x="4086" y="5205"/>
                  </a:cubicBezTo>
                  <a:cubicBezTo>
                    <a:pt x="3440" y="3321"/>
                    <a:pt x="1455" y="901"/>
                    <a:pt x="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27"/>
            <p:cNvSpPr/>
            <p:nvPr/>
          </p:nvSpPr>
          <p:spPr>
            <a:xfrm>
              <a:off x="4794175" y="3962575"/>
              <a:ext cx="92250" cy="118075"/>
            </a:xfrm>
            <a:custGeom>
              <a:avLst/>
              <a:gdLst/>
              <a:ahLst/>
              <a:cxnLst/>
              <a:rect l="l" t="t" r="r" b="b"/>
              <a:pathLst>
                <a:path w="3690" h="4723" extrusionOk="0">
                  <a:moveTo>
                    <a:pt x="3674" y="0"/>
                  </a:moveTo>
                  <a:lnTo>
                    <a:pt x="3674" y="0"/>
                  </a:lnTo>
                  <a:cubicBezTo>
                    <a:pt x="3452" y="828"/>
                    <a:pt x="2825" y="1596"/>
                    <a:pt x="2305" y="2228"/>
                  </a:cubicBezTo>
                  <a:lnTo>
                    <a:pt x="2279" y="2263"/>
                  </a:lnTo>
                  <a:cubicBezTo>
                    <a:pt x="2062" y="2526"/>
                    <a:pt x="1749" y="2813"/>
                    <a:pt x="1421" y="3122"/>
                  </a:cubicBezTo>
                  <a:cubicBezTo>
                    <a:pt x="875" y="3627"/>
                    <a:pt x="279" y="4183"/>
                    <a:pt x="1" y="4723"/>
                  </a:cubicBezTo>
                  <a:cubicBezTo>
                    <a:pt x="1678" y="4051"/>
                    <a:pt x="3690" y="1929"/>
                    <a:pt x="367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27"/>
            <p:cNvSpPr/>
            <p:nvPr/>
          </p:nvSpPr>
          <p:spPr>
            <a:xfrm>
              <a:off x="4793675" y="3962175"/>
              <a:ext cx="85650" cy="107000"/>
            </a:xfrm>
            <a:custGeom>
              <a:avLst/>
              <a:gdLst/>
              <a:ahLst/>
              <a:cxnLst/>
              <a:rect l="l" t="t" r="r" b="b"/>
              <a:pathLst>
                <a:path w="3426" h="4280" extrusionOk="0">
                  <a:moveTo>
                    <a:pt x="3426" y="0"/>
                  </a:moveTo>
                  <a:cubicBezTo>
                    <a:pt x="3234" y="203"/>
                    <a:pt x="3027" y="415"/>
                    <a:pt x="2810" y="632"/>
                  </a:cubicBezTo>
                  <a:cubicBezTo>
                    <a:pt x="1976" y="1481"/>
                    <a:pt x="1006" y="2471"/>
                    <a:pt x="420" y="3416"/>
                  </a:cubicBezTo>
                  <a:cubicBezTo>
                    <a:pt x="410" y="3466"/>
                    <a:pt x="394" y="3522"/>
                    <a:pt x="385" y="3572"/>
                  </a:cubicBezTo>
                  <a:cubicBezTo>
                    <a:pt x="375" y="3633"/>
                    <a:pt x="329" y="3673"/>
                    <a:pt x="273" y="3684"/>
                  </a:cubicBezTo>
                  <a:cubicBezTo>
                    <a:pt x="268" y="3684"/>
                    <a:pt x="268" y="3678"/>
                    <a:pt x="263" y="3678"/>
                  </a:cubicBezTo>
                  <a:cubicBezTo>
                    <a:pt x="152" y="3885"/>
                    <a:pt x="66" y="4083"/>
                    <a:pt x="0" y="4279"/>
                  </a:cubicBezTo>
                  <a:cubicBezTo>
                    <a:pt x="329" y="3815"/>
                    <a:pt x="814" y="3365"/>
                    <a:pt x="1264" y="2946"/>
                  </a:cubicBezTo>
                  <a:cubicBezTo>
                    <a:pt x="1588" y="2647"/>
                    <a:pt x="1891" y="2360"/>
                    <a:pt x="2097" y="2113"/>
                  </a:cubicBezTo>
                  <a:lnTo>
                    <a:pt x="2127" y="2077"/>
                  </a:lnTo>
                  <a:cubicBezTo>
                    <a:pt x="2618" y="1481"/>
                    <a:pt x="3209" y="758"/>
                    <a:pt x="34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27"/>
            <p:cNvSpPr/>
            <p:nvPr/>
          </p:nvSpPr>
          <p:spPr>
            <a:xfrm>
              <a:off x="4815925" y="3909375"/>
              <a:ext cx="57350" cy="97525"/>
            </a:xfrm>
            <a:custGeom>
              <a:avLst/>
              <a:gdLst/>
              <a:ahLst/>
              <a:cxnLst/>
              <a:rect l="l" t="t" r="r" b="b"/>
              <a:pathLst>
                <a:path w="2294" h="3901" extrusionOk="0">
                  <a:moveTo>
                    <a:pt x="2293" y="0"/>
                  </a:moveTo>
                  <a:cubicBezTo>
                    <a:pt x="1556" y="268"/>
                    <a:pt x="838" y="1926"/>
                    <a:pt x="516" y="2658"/>
                  </a:cubicBezTo>
                  <a:lnTo>
                    <a:pt x="434" y="2850"/>
                  </a:lnTo>
                  <a:cubicBezTo>
                    <a:pt x="273" y="3213"/>
                    <a:pt x="131" y="3558"/>
                    <a:pt x="0" y="3901"/>
                  </a:cubicBezTo>
                  <a:cubicBezTo>
                    <a:pt x="217" y="3553"/>
                    <a:pt x="449" y="3208"/>
                    <a:pt x="661" y="2896"/>
                  </a:cubicBezTo>
                  <a:cubicBezTo>
                    <a:pt x="798" y="2698"/>
                    <a:pt x="924" y="2516"/>
                    <a:pt x="1031" y="2350"/>
                  </a:cubicBezTo>
                  <a:cubicBezTo>
                    <a:pt x="1111" y="2229"/>
                    <a:pt x="1207" y="2087"/>
                    <a:pt x="1314" y="1935"/>
                  </a:cubicBezTo>
                  <a:cubicBezTo>
                    <a:pt x="1722" y="1364"/>
                    <a:pt x="2263" y="601"/>
                    <a:pt x="2293"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27"/>
            <p:cNvSpPr/>
            <p:nvPr/>
          </p:nvSpPr>
          <p:spPr>
            <a:xfrm>
              <a:off x="4728375" y="3918975"/>
              <a:ext cx="34525" cy="147050"/>
            </a:xfrm>
            <a:custGeom>
              <a:avLst/>
              <a:gdLst/>
              <a:ahLst/>
              <a:cxnLst/>
              <a:rect l="l" t="t" r="r" b="b"/>
              <a:pathLst>
                <a:path w="1381" h="5882" extrusionOk="0">
                  <a:moveTo>
                    <a:pt x="369" y="0"/>
                  </a:moveTo>
                  <a:lnTo>
                    <a:pt x="364" y="5"/>
                  </a:lnTo>
                  <a:cubicBezTo>
                    <a:pt x="350" y="5"/>
                    <a:pt x="309" y="26"/>
                    <a:pt x="259" y="87"/>
                  </a:cubicBezTo>
                  <a:cubicBezTo>
                    <a:pt x="1" y="390"/>
                    <a:pt x="192" y="1582"/>
                    <a:pt x="278" y="2092"/>
                  </a:cubicBezTo>
                  <a:cubicBezTo>
                    <a:pt x="289" y="2178"/>
                    <a:pt x="304" y="2253"/>
                    <a:pt x="313" y="2309"/>
                  </a:cubicBezTo>
                  <a:cubicBezTo>
                    <a:pt x="415" y="3017"/>
                    <a:pt x="637" y="3714"/>
                    <a:pt x="859" y="4386"/>
                  </a:cubicBezTo>
                  <a:lnTo>
                    <a:pt x="870" y="4431"/>
                  </a:lnTo>
                  <a:cubicBezTo>
                    <a:pt x="1031" y="4916"/>
                    <a:pt x="1203" y="5401"/>
                    <a:pt x="1380" y="5881"/>
                  </a:cubicBezTo>
                  <a:cubicBezTo>
                    <a:pt x="1274" y="5170"/>
                    <a:pt x="1208" y="4452"/>
                    <a:pt x="1148" y="3769"/>
                  </a:cubicBezTo>
                  <a:lnTo>
                    <a:pt x="1117" y="3381"/>
                  </a:lnTo>
                  <a:cubicBezTo>
                    <a:pt x="1041" y="2451"/>
                    <a:pt x="966" y="1486"/>
                    <a:pt x="667" y="622"/>
                  </a:cubicBezTo>
                  <a:lnTo>
                    <a:pt x="642" y="546"/>
                  </a:lnTo>
                  <a:cubicBezTo>
                    <a:pt x="592" y="390"/>
                    <a:pt x="471" y="21"/>
                    <a:pt x="36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27"/>
            <p:cNvSpPr/>
            <p:nvPr/>
          </p:nvSpPr>
          <p:spPr>
            <a:xfrm>
              <a:off x="4737350" y="3729900"/>
              <a:ext cx="61275" cy="242275"/>
            </a:xfrm>
            <a:custGeom>
              <a:avLst/>
              <a:gdLst/>
              <a:ahLst/>
              <a:cxnLst/>
              <a:rect l="l" t="t" r="r" b="b"/>
              <a:pathLst>
                <a:path w="2451" h="9691" extrusionOk="0">
                  <a:moveTo>
                    <a:pt x="1516" y="1"/>
                  </a:moveTo>
                  <a:lnTo>
                    <a:pt x="1516" y="1"/>
                  </a:lnTo>
                  <a:cubicBezTo>
                    <a:pt x="0" y="2753"/>
                    <a:pt x="758" y="6978"/>
                    <a:pt x="2451" y="9690"/>
                  </a:cubicBezTo>
                  <a:cubicBezTo>
                    <a:pt x="2416" y="9534"/>
                    <a:pt x="2375" y="9377"/>
                    <a:pt x="2335" y="9221"/>
                  </a:cubicBezTo>
                  <a:cubicBezTo>
                    <a:pt x="2309" y="9125"/>
                    <a:pt x="2284" y="9028"/>
                    <a:pt x="2258" y="8932"/>
                  </a:cubicBezTo>
                  <a:cubicBezTo>
                    <a:pt x="1971" y="7766"/>
                    <a:pt x="1668" y="6391"/>
                    <a:pt x="1572" y="4972"/>
                  </a:cubicBezTo>
                  <a:cubicBezTo>
                    <a:pt x="1511" y="4026"/>
                    <a:pt x="1516" y="3102"/>
                    <a:pt x="1551" y="2016"/>
                  </a:cubicBezTo>
                  <a:cubicBezTo>
                    <a:pt x="1561" y="1703"/>
                    <a:pt x="1546" y="1370"/>
                    <a:pt x="1537" y="1046"/>
                  </a:cubicBezTo>
                  <a:cubicBezTo>
                    <a:pt x="1521" y="698"/>
                    <a:pt x="1506" y="344"/>
                    <a:pt x="151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27"/>
            <p:cNvSpPr/>
            <p:nvPr/>
          </p:nvSpPr>
          <p:spPr>
            <a:xfrm>
              <a:off x="4781425" y="3726725"/>
              <a:ext cx="30725" cy="228525"/>
            </a:xfrm>
            <a:custGeom>
              <a:avLst/>
              <a:gdLst/>
              <a:ahLst/>
              <a:cxnLst/>
              <a:rect l="l" t="t" r="r" b="b"/>
              <a:pathLst>
                <a:path w="1229" h="9141" extrusionOk="0">
                  <a:moveTo>
                    <a:pt x="26" y="0"/>
                  </a:moveTo>
                  <a:cubicBezTo>
                    <a:pt x="0" y="375"/>
                    <a:pt x="16" y="769"/>
                    <a:pt x="31" y="1163"/>
                  </a:cubicBezTo>
                  <a:cubicBezTo>
                    <a:pt x="40" y="1492"/>
                    <a:pt x="56" y="1830"/>
                    <a:pt x="47" y="2148"/>
                  </a:cubicBezTo>
                  <a:cubicBezTo>
                    <a:pt x="16" y="3229"/>
                    <a:pt x="5" y="4144"/>
                    <a:pt x="66" y="5083"/>
                  </a:cubicBezTo>
                  <a:cubicBezTo>
                    <a:pt x="157" y="6478"/>
                    <a:pt x="465" y="7842"/>
                    <a:pt x="749" y="8994"/>
                  </a:cubicBezTo>
                  <a:cubicBezTo>
                    <a:pt x="763" y="9045"/>
                    <a:pt x="774" y="9090"/>
                    <a:pt x="784" y="9141"/>
                  </a:cubicBezTo>
                  <a:cubicBezTo>
                    <a:pt x="804" y="8707"/>
                    <a:pt x="829" y="8215"/>
                    <a:pt x="865" y="7686"/>
                  </a:cubicBezTo>
                  <a:cubicBezTo>
                    <a:pt x="1021" y="5139"/>
                    <a:pt x="1229" y="1709"/>
                    <a:pt x="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27"/>
            <p:cNvSpPr/>
            <p:nvPr/>
          </p:nvSpPr>
          <p:spPr>
            <a:xfrm>
              <a:off x="5007025" y="3663975"/>
              <a:ext cx="107625" cy="79325"/>
            </a:xfrm>
            <a:custGeom>
              <a:avLst/>
              <a:gdLst/>
              <a:ahLst/>
              <a:cxnLst/>
              <a:rect l="l" t="t" r="r" b="b"/>
              <a:pathLst>
                <a:path w="4305" h="3173" extrusionOk="0">
                  <a:moveTo>
                    <a:pt x="4305" y="0"/>
                  </a:moveTo>
                  <a:lnTo>
                    <a:pt x="4305" y="0"/>
                  </a:lnTo>
                  <a:cubicBezTo>
                    <a:pt x="4037" y="176"/>
                    <a:pt x="3724" y="369"/>
                    <a:pt x="3395" y="570"/>
                  </a:cubicBezTo>
                  <a:cubicBezTo>
                    <a:pt x="2880" y="889"/>
                    <a:pt x="2344" y="1218"/>
                    <a:pt x="2046" y="1449"/>
                  </a:cubicBezTo>
                  <a:cubicBezTo>
                    <a:pt x="1778" y="1657"/>
                    <a:pt x="1521" y="1890"/>
                    <a:pt x="1248" y="2142"/>
                  </a:cubicBezTo>
                  <a:cubicBezTo>
                    <a:pt x="859" y="2491"/>
                    <a:pt x="460" y="2850"/>
                    <a:pt x="35" y="3137"/>
                  </a:cubicBezTo>
                  <a:cubicBezTo>
                    <a:pt x="26" y="3147"/>
                    <a:pt x="15" y="3163"/>
                    <a:pt x="0" y="3172"/>
                  </a:cubicBezTo>
                  <a:cubicBezTo>
                    <a:pt x="1263" y="2683"/>
                    <a:pt x="3587" y="1127"/>
                    <a:pt x="43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27"/>
            <p:cNvSpPr/>
            <p:nvPr/>
          </p:nvSpPr>
          <p:spPr>
            <a:xfrm>
              <a:off x="5004475" y="3654600"/>
              <a:ext cx="112325" cy="80475"/>
            </a:xfrm>
            <a:custGeom>
              <a:avLst/>
              <a:gdLst/>
              <a:ahLst/>
              <a:cxnLst/>
              <a:rect l="l" t="t" r="r" b="b"/>
              <a:pathLst>
                <a:path w="4493" h="3219" extrusionOk="0">
                  <a:moveTo>
                    <a:pt x="4493" y="1"/>
                  </a:moveTo>
                  <a:lnTo>
                    <a:pt x="4493" y="1"/>
                  </a:lnTo>
                  <a:cubicBezTo>
                    <a:pt x="2022" y="289"/>
                    <a:pt x="597" y="2169"/>
                    <a:pt x="0" y="3184"/>
                  </a:cubicBezTo>
                  <a:cubicBezTo>
                    <a:pt x="37" y="3184"/>
                    <a:pt x="72" y="3199"/>
                    <a:pt x="102" y="3219"/>
                  </a:cubicBezTo>
                  <a:cubicBezTo>
                    <a:pt x="471" y="2952"/>
                    <a:pt x="830" y="2633"/>
                    <a:pt x="1173" y="2320"/>
                  </a:cubicBezTo>
                  <a:cubicBezTo>
                    <a:pt x="1441" y="2083"/>
                    <a:pt x="1714" y="1835"/>
                    <a:pt x="1987" y="1618"/>
                  </a:cubicBezTo>
                  <a:cubicBezTo>
                    <a:pt x="2299" y="1376"/>
                    <a:pt x="2835" y="1047"/>
                    <a:pt x="3360" y="728"/>
                  </a:cubicBezTo>
                  <a:cubicBezTo>
                    <a:pt x="3770" y="471"/>
                    <a:pt x="4199" y="213"/>
                    <a:pt x="4493"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27"/>
            <p:cNvSpPr/>
            <p:nvPr/>
          </p:nvSpPr>
          <p:spPr>
            <a:xfrm>
              <a:off x="4897250" y="3666375"/>
              <a:ext cx="65450" cy="150075"/>
            </a:xfrm>
            <a:custGeom>
              <a:avLst/>
              <a:gdLst/>
              <a:ahLst/>
              <a:cxnLst/>
              <a:rect l="l" t="t" r="r" b="b"/>
              <a:pathLst>
                <a:path w="2618" h="6003" extrusionOk="0">
                  <a:moveTo>
                    <a:pt x="2617" y="0"/>
                  </a:moveTo>
                  <a:lnTo>
                    <a:pt x="2617" y="0"/>
                  </a:lnTo>
                  <a:cubicBezTo>
                    <a:pt x="1223" y="1262"/>
                    <a:pt x="360" y="3239"/>
                    <a:pt x="1" y="6002"/>
                  </a:cubicBezTo>
                  <a:cubicBezTo>
                    <a:pt x="415" y="4860"/>
                    <a:pt x="940" y="3582"/>
                    <a:pt x="1688" y="2339"/>
                  </a:cubicBezTo>
                  <a:cubicBezTo>
                    <a:pt x="1901" y="1985"/>
                    <a:pt x="2046" y="1541"/>
                    <a:pt x="2188" y="1106"/>
                  </a:cubicBezTo>
                  <a:cubicBezTo>
                    <a:pt x="2314" y="728"/>
                    <a:pt x="2440" y="339"/>
                    <a:pt x="2617"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27"/>
            <p:cNvSpPr/>
            <p:nvPr/>
          </p:nvSpPr>
          <p:spPr>
            <a:xfrm>
              <a:off x="4903825" y="3659550"/>
              <a:ext cx="74150" cy="157650"/>
            </a:xfrm>
            <a:custGeom>
              <a:avLst/>
              <a:gdLst/>
              <a:ahLst/>
              <a:cxnLst/>
              <a:rect l="l" t="t" r="r" b="b"/>
              <a:pathLst>
                <a:path w="2966" h="6306" extrusionOk="0">
                  <a:moveTo>
                    <a:pt x="2834" y="0"/>
                  </a:moveTo>
                  <a:lnTo>
                    <a:pt x="2834" y="0"/>
                  </a:lnTo>
                  <a:cubicBezTo>
                    <a:pt x="2531" y="379"/>
                    <a:pt x="2349" y="929"/>
                    <a:pt x="2172" y="1460"/>
                  </a:cubicBezTo>
                  <a:cubicBezTo>
                    <a:pt x="2026" y="1910"/>
                    <a:pt x="1869" y="2370"/>
                    <a:pt x="1647" y="2743"/>
                  </a:cubicBezTo>
                  <a:cubicBezTo>
                    <a:pt x="925" y="3951"/>
                    <a:pt x="414" y="5189"/>
                    <a:pt x="1" y="6306"/>
                  </a:cubicBezTo>
                  <a:cubicBezTo>
                    <a:pt x="1207" y="4587"/>
                    <a:pt x="2965" y="1971"/>
                    <a:pt x="283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27"/>
            <p:cNvSpPr/>
            <p:nvPr/>
          </p:nvSpPr>
          <p:spPr>
            <a:xfrm>
              <a:off x="4866825" y="3816300"/>
              <a:ext cx="156375" cy="57975"/>
            </a:xfrm>
            <a:custGeom>
              <a:avLst/>
              <a:gdLst/>
              <a:ahLst/>
              <a:cxnLst/>
              <a:rect l="l" t="t" r="r" b="b"/>
              <a:pathLst>
                <a:path w="6255" h="2319" extrusionOk="0">
                  <a:moveTo>
                    <a:pt x="6255" y="0"/>
                  </a:moveTo>
                  <a:cubicBezTo>
                    <a:pt x="4148" y="243"/>
                    <a:pt x="1283" y="1106"/>
                    <a:pt x="0" y="2319"/>
                  </a:cubicBezTo>
                  <a:cubicBezTo>
                    <a:pt x="460" y="2258"/>
                    <a:pt x="965" y="2097"/>
                    <a:pt x="1425" y="1941"/>
                  </a:cubicBezTo>
                  <a:cubicBezTo>
                    <a:pt x="1647" y="1864"/>
                    <a:pt x="1859" y="1799"/>
                    <a:pt x="2062" y="1738"/>
                  </a:cubicBezTo>
                  <a:cubicBezTo>
                    <a:pt x="2859" y="1510"/>
                    <a:pt x="3572" y="1213"/>
                    <a:pt x="4249" y="829"/>
                  </a:cubicBezTo>
                  <a:cubicBezTo>
                    <a:pt x="4977" y="414"/>
                    <a:pt x="5583" y="182"/>
                    <a:pt x="6255"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27"/>
            <p:cNvSpPr/>
            <p:nvPr/>
          </p:nvSpPr>
          <p:spPr>
            <a:xfrm>
              <a:off x="4876675" y="3819700"/>
              <a:ext cx="160175" cy="62925"/>
            </a:xfrm>
            <a:custGeom>
              <a:avLst/>
              <a:gdLst/>
              <a:ahLst/>
              <a:cxnLst/>
              <a:rect l="l" t="t" r="r" b="b"/>
              <a:pathLst>
                <a:path w="6407" h="2517" extrusionOk="0">
                  <a:moveTo>
                    <a:pt x="6406" y="0"/>
                  </a:moveTo>
                  <a:lnTo>
                    <a:pt x="6406" y="0"/>
                  </a:lnTo>
                  <a:cubicBezTo>
                    <a:pt x="5548" y="198"/>
                    <a:pt x="4855" y="420"/>
                    <a:pt x="3981" y="919"/>
                  </a:cubicBezTo>
                  <a:cubicBezTo>
                    <a:pt x="3294" y="1313"/>
                    <a:pt x="2556" y="1623"/>
                    <a:pt x="1733" y="1854"/>
                  </a:cubicBezTo>
                  <a:cubicBezTo>
                    <a:pt x="1541" y="1910"/>
                    <a:pt x="1334" y="1980"/>
                    <a:pt x="1117" y="2052"/>
                  </a:cubicBezTo>
                  <a:cubicBezTo>
                    <a:pt x="758" y="2173"/>
                    <a:pt x="374" y="2299"/>
                    <a:pt x="0" y="2381"/>
                  </a:cubicBezTo>
                  <a:cubicBezTo>
                    <a:pt x="56" y="2390"/>
                    <a:pt x="122" y="2400"/>
                    <a:pt x="177" y="2411"/>
                  </a:cubicBezTo>
                  <a:cubicBezTo>
                    <a:pt x="489" y="2464"/>
                    <a:pt x="790" y="2517"/>
                    <a:pt x="1112" y="2517"/>
                  </a:cubicBezTo>
                  <a:cubicBezTo>
                    <a:pt x="1342" y="2517"/>
                    <a:pt x="1583" y="2490"/>
                    <a:pt x="1845" y="2416"/>
                  </a:cubicBezTo>
                  <a:cubicBezTo>
                    <a:pt x="3107" y="2066"/>
                    <a:pt x="5270" y="1101"/>
                    <a:pt x="640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8" name="Google Shape;1338;p27"/>
          <p:cNvGrpSpPr/>
          <p:nvPr/>
        </p:nvGrpSpPr>
        <p:grpSpPr>
          <a:xfrm rot="6966374">
            <a:off x="7692794" y="639321"/>
            <a:ext cx="508297" cy="723561"/>
            <a:chOff x="4671425" y="3647425"/>
            <a:chExt cx="455075" cy="647800"/>
          </a:xfrm>
        </p:grpSpPr>
        <p:sp>
          <p:nvSpPr>
            <p:cNvPr id="1339" name="Google Shape;1339;p27"/>
            <p:cNvSpPr/>
            <p:nvPr/>
          </p:nvSpPr>
          <p:spPr>
            <a:xfrm>
              <a:off x="4671425" y="3647425"/>
              <a:ext cx="455075" cy="647800"/>
            </a:xfrm>
            <a:custGeom>
              <a:avLst/>
              <a:gdLst/>
              <a:ahLst/>
              <a:cxnLst/>
              <a:rect l="l" t="t" r="r" b="b"/>
              <a:pathLst>
                <a:path w="18203" h="25912" extrusionOk="0">
                  <a:moveTo>
                    <a:pt x="17815" y="288"/>
                  </a:moveTo>
                  <a:cubicBezTo>
                    <a:pt x="17521" y="500"/>
                    <a:pt x="17092" y="758"/>
                    <a:pt x="16682" y="1015"/>
                  </a:cubicBezTo>
                  <a:cubicBezTo>
                    <a:pt x="16157" y="1334"/>
                    <a:pt x="15621" y="1663"/>
                    <a:pt x="15309" y="1905"/>
                  </a:cubicBezTo>
                  <a:cubicBezTo>
                    <a:pt x="15036" y="2122"/>
                    <a:pt x="14763" y="2370"/>
                    <a:pt x="14495" y="2607"/>
                  </a:cubicBezTo>
                  <a:cubicBezTo>
                    <a:pt x="14152" y="2920"/>
                    <a:pt x="13793" y="3239"/>
                    <a:pt x="13424" y="3506"/>
                  </a:cubicBezTo>
                  <a:cubicBezTo>
                    <a:pt x="13394" y="3486"/>
                    <a:pt x="13359" y="3471"/>
                    <a:pt x="13322" y="3471"/>
                  </a:cubicBezTo>
                  <a:cubicBezTo>
                    <a:pt x="13919" y="2456"/>
                    <a:pt x="15344" y="576"/>
                    <a:pt x="17815" y="288"/>
                  </a:cubicBezTo>
                  <a:close/>
                  <a:moveTo>
                    <a:pt x="17729" y="662"/>
                  </a:moveTo>
                  <a:lnTo>
                    <a:pt x="17729" y="662"/>
                  </a:lnTo>
                  <a:cubicBezTo>
                    <a:pt x="17011" y="1789"/>
                    <a:pt x="14687" y="3345"/>
                    <a:pt x="13424" y="3834"/>
                  </a:cubicBezTo>
                  <a:cubicBezTo>
                    <a:pt x="13439" y="3825"/>
                    <a:pt x="13450" y="3809"/>
                    <a:pt x="13459" y="3799"/>
                  </a:cubicBezTo>
                  <a:cubicBezTo>
                    <a:pt x="13884" y="3512"/>
                    <a:pt x="14283" y="3153"/>
                    <a:pt x="14672" y="2804"/>
                  </a:cubicBezTo>
                  <a:cubicBezTo>
                    <a:pt x="14945" y="2552"/>
                    <a:pt x="15202" y="2319"/>
                    <a:pt x="15470" y="2111"/>
                  </a:cubicBezTo>
                  <a:cubicBezTo>
                    <a:pt x="15768" y="1880"/>
                    <a:pt x="16304" y="1551"/>
                    <a:pt x="16819" y="1232"/>
                  </a:cubicBezTo>
                  <a:cubicBezTo>
                    <a:pt x="17148" y="1031"/>
                    <a:pt x="17461" y="838"/>
                    <a:pt x="17729" y="662"/>
                  </a:cubicBezTo>
                  <a:close/>
                  <a:moveTo>
                    <a:pt x="11650" y="758"/>
                  </a:moveTo>
                  <a:cubicBezTo>
                    <a:pt x="11473" y="1097"/>
                    <a:pt x="11347" y="1486"/>
                    <a:pt x="11221" y="1864"/>
                  </a:cubicBezTo>
                  <a:cubicBezTo>
                    <a:pt x="11079" y="2299"/>
                    <a:pt x="10934" y="2743"/>
                    <a:pt x="10721" y="3097"/>
                  </a:cubicBezTo>
                  <a:cubicBezTo>
                    <a:pt x="9973" y="4340"/>
                    <a:pt x="9448" y="5618"/>
                    <a:pt x="9034" y="6760"/>
                  </a:cubicBezTo>
                  <a:cubicBezTo>
                    <a:pt x="9393" y="3997"/>
                    <a:pt x="10256" y="2020"/>
                    <a:pt x="11650" y="758"/>
                  </a:cubicBezTo>
                  <a:close/>
                  <a:moveTo>
                    <a:pt x="12130" y="485"/>
                  </a:moveTo>
                  <a:lnTo>
                    <a:pt x="12130" y="485"/>
                  </a:lnTo>
                  <a:cubicBezTo>
                    <a:pt x="12261" y="2456"/>
                    <a:pt x="10503" y="5072"/>
                    <a:pt x="9297" y="6791"/>
                  </a:cubicBezTo>
                  <a:cubicBezTo>
                    <a:pt x="9710" y="5674"/>
                    <a:pt x="10221" y="4436"/>
                    <a:pt x="10943" y="3228"/>
                  </a:cubicBezTo>
                  <a:cubicBezTo>
                    <a:pt x="11165" y="2855"/>
                    <a:pt x="11322" y="2395"/>
                    <a:pt x="11468" y="1945"/>
                  </a:cubicBezTo>
                  <a:cubicBezTo>
                    <a:pt x="11645" y="1414"/>
                    <a:pt x="11827" y="864"/>
                    <a:pt x="12130" y="485"/>
                  </a:cubicBezTo>
                  <a:close/>
                  <a:moveTo>
                    <a:pt x="14071" y="6755"/>
                  </a:moveTo>
                  <a:lnTo>
                    <a:pt x="14071" y="6755"/>
                  </a:lnTo>
                  <a:cubicBezTo>
                    <a:pt x="13399" y="6937"/>
                    <a:pt x="12793" y="7169"/>
                    <a:pt x="12065" y="7584"/>
                  </a:cubicBezTo>
                  <a:cubicBezTo>
                    <a:pt x="11388" y="7968"/>
                    <a:pt x="10675" y="8265"/>
                    <a:pt x="9878" y="8493"/>
                  </a:cubicBezTo>
                  <a:cubicBezTo>
                    <a:pt x="9675" y="8554"/>
                    <a:pt x="9463" y="8619"/>
                    <a:pt x="9241" y="8696"/>
                  </a:cubicBezTo>
                  <a:cubicBezTo>
                    <a:pt x="8781" y="8852"/>
                    <a:pt x="8276" y="9013"/>
                    <a:pt x="7816" y="9074"/>
                  </a:cubicBezTo>
                  <a:cubicBezTo>
                    <a:pt x="9099" y="7861"/>
                    <a:pt x="11964" y="6998"/>
                    <a:pt x="14071" y="6755"/>
                  </a:cubicBezTo>
                  <a:close/>
                  <a:moveTo>
                    <a:pt x="14616" y="6891"/>
                  </a:moveTo>
                  <a:cubicBezTo>
                    <a:pt x="13480" y="7992"/>
                    <a:pt x="11317" y="8957"/>
                    <a:pt x="10055" y="9307"/>
                  </a:cubicBezTo>
                  <a:cubicBezTo>
                    <a:pt x="9793" y="9381"/>
                    <a:pt x="9552" y="9408"/>
                    <a:pt x="9322" y="9408"/>
                  </a:cubicBezTo>
                  <a:cubicBezTo>
                    <a:pt x="9000" y="9408"/>
                    <a:pt x="8699" y="9355"/>
                    <a:pt x="8387" y="9302"/>
                  </a:cubicBezTo>
                  <a:cubicBezTo>
                    <a:pt x="8332" y="9291"/>
                    <a:pt x="8266" y="9281"/>
                    <a:pt x="8210" y="9272"/>
                  </a:cubicBezTo>
                  <a:cubicBezTo>
                    <a:pt x="8584" y="9190"/>
                    <a:pt x="8968" y="9064"/>
                    <a:pt x="9327" y="8943"/>
                  </a:cubicBezTo>
                  <a:cubicBezTo>
                    <a:pt x="9544" y="8871"/>
                    <a:pt x="9751" y="8801"/>
                    <a:pt x="9943" y="8745"/>
                  </a:cubicBezTo>
                  <a:cubicBezTo>
                    <a:pt x="10766" y="8514"/>
                    <a:pt x="11504" y="8204"/>
                    <a:pt x="12191" y="7810"/>
                  </a:cubicBezTo>
                  <a:cubicBezTo>
                    <a:pt x="13065" y="7311"/>
                    <a:pt x="13758" y="7089"/>
                    <a:pt x="14616" y="6891"/>
                  </a:cubicBezTo>
                  <a:close/>
                  <a:moveTo>
                    <a:pt x="4426" y="3172"/>
                  </a:moveTo>
                  <a:cubicBezTo>
                    <a:pt x="5629" y="4881"/>
                    <a:pt x="5421" y="8311"/>
                    <a:pt x="5265" y="10858"/>
                  </a:cubicBezTo>
                  <a:cubicBezTo>
                    <a:pt x="5229" y="11387"/>
                    <a:pt x="5204" y="11879"/>
                    <a:pt x="5184" y="12313"/>
                  </a:cubicBezTo>
                  <a:cubicBezTo>
                    <a:pt x="5174" y="12262"/>
                    <a:pt x="5163" y="12217"/>
                    <a:pt x="5149" y="12166"/>
                  </a:cubicBezTo>
                  <a:cubicBezTo>
                    <a:pt x="4865" y="11014"/>
                    <a:pt x="4557" y="9650"/>
                    <a:pt x="4466" y="8255"/>
                  </a:cubicBezTo>
                  <a:cubicBezTo>
                    <a:pt x="4405" y="7316"/>
                    <a:pt x="4416" y="6401"/>
                    <a:pt x="4447" y="5320"/>
                  </a:cubicBezTo>
                  <a:cubicBezTo>
                    <a:pt x="4456" y="5002"/>
                    <a:pt x="4440" y="4664"/>
                    <a:pt x="4431" y="4335"/>
                  </a:cubicBezTo>
                  <a:cubicBezTo>
                    <a:pt x="4416" y="3941"/>
                    <a:pt x="4400" y="3547"/>
                    <a:pt x="4426" y="3172"/>
                  </a:cubicBezTo>
                  <a:close/>
                  <a:moveTo>
                    <a:pt x="4153" y="3300"/>
                  </a:moveTo>
                  <a:lnTo>
                    <a:pt x="4153" y="3300"/>
                  </a:lnTo>
                  <a:cubicBezTo>
                    <a:pt x="4143" y="3643"/>
                    <a:pt x="4158" y="3997"/>
                    <a:pt x="4174" y="4345"/>
                  </a:cubicBezTo>
                  <a:cubicBezTo>
                    <a:pt x="4183" y="4669"/>
                    <a:pt x="4198" y="5002"/>
                    <a:pt x="4188" y="5315"/>
                  </a:cubicBezTo>
                  <a:cubicBezTo>
                    <a:pt x="4153" y="6401"/>
                    <a:pt x="4148" y="7325"/>
                    <a:pt x="4209" y="8271"/>
                  </a:cubicBezTo>
                  <a:cubicBezTo>
                    <a:pt x="4305" y="9690"/>
                    <a:pt x="4608" y="11065"/>
                    <a:pt x="4895" y="12231"/>
                  </a:cubicBezTo>
                  <a:cubicBezTo>
                    <a:pt x="4921" y="12327"/>
                    <a:pt x="4946" y="12424"/>
                    <a:pt x="4972" y="12520"/>
                  </a:cubicBezTo>
                  <a:cubicBezTo>
                    <a:pt x="5012" y="12676"/>
                    <a:pt x="5053" y="12833"/>
                    <a:pt x="5088" y="12989"/>
                  </a:cubicBezTo>
                  <a:cubicBezTo>
                    <a:pt x="3395" y="10277"/>
                    <a:pt x="2637" y="6052"/>
                    <a:pt x="4153" y="3300"/>
                  </a:cubicBezTo>
                  <a:close/>
                  <a:moveTo>
                    <a:pt x="5168" y="13121"/>
                  </a:moveTo>
                  <a:lnTo>
                    <a:pt x="5174" y="13126"/>
                  </a:lnTo>
                  <a:lnTo>
                    <a:pt x="5174" y="13136"/>
                  </a:lnTo>
                  <a:cubicBezTo>
                    <a:pt x="5174" y="13131"/>
                    <a:pt x="5174" y="13126"/>
                    <a:pt x="5168" y="13121"/>
                  </a:cubicBezTo>
                  <a:close/>
                  <a:moveTo>
                    <a:pt x="8073" y="10478"/>
                  </a:moveTo>
                  <a:lnTo>
                    <a:pt x="8073" y="10478"/>
                  </a:lnTo>
                  <a:cubicBezTo>
                    <a:pt x="8043" y="11079"/>
                    <a:pt x="7502" y="11842"/>
                    <a:pt x="7094" y="12413"/>
                  </a:cubicBezTo>
                  <a:cubicBezTo>
                    <a:pt x="6987" y="12565"/>
                    <a:pt x="6891" y="12707"/>
                    <a:pt x="6811" y="12828"/>
                  </a:cubicBezTo>
                  <a:cubicBezTo>
                    <a:pt x="6704" y="12994"/>
                    <a:pt x="6578" y="13176"/>
                    <a:pt x="6441" y="13374"/>
                  </a:cubicBezTo>
                  <a:cubicBezTo>
                    <a:pt x="6229" y="13686"/>
                    <a:pt x="5997" y="14031"/>
                    <a:pt x="5780" y="14379"/>
                  </a:cubicBezTo>
                  <a:cubicBezTo>
                    <a:pt x="5911" y="14036"/>
                    <a:pt x="6053" y="13691"/>
                    <a:pt x="6214" y="13328"/>
                  </a:cubicBezTo>
                  <a:lnTo>
                    <a:pt x="6296" y="13136"/>
                  </a:lnTo>
                  <a:cubicBezTo>
                    <a:pt x="6618" y="12404"/>
                    <a:pt x="7336" y="10746"/>
                    <a:pt x="8073" y="10478"/>
                  </a:cubicBezTo>
                  <a:close/>
                  <a:moveTo>
                    <a:pt x="2647" y="10862"/>
                  </a:moveTo>
                  <a:cubicBezTo>
                    <a:pt x="2749" y="10883"/>
                    <a:pt x="2870" y="11252"/>
                    <a:pt x="2920" y="11408"/>
                  </a:cubicBezTo>
                  <a:lnTo>
                    <a:pt x="2945" y="11484"/>
                  </a:lnTo>
                  <a:cubicBezTo>
                    <a:pt x="3244" y="12348"/>
                    <a:pt x="3319" y="13313"/>
                    <a:pt x="3395" y="14243"/>
                  </a:cubicBezTo>
                  <a:lnTo>
                    <a:pt x="3426" y="14631"/>
                  </a:lnTo>
                  <a:cubicBezTo>
                    <a:pt x="3486" y="15314"/>
                    <a:pt x="3552" y="16032"/>
                    <a:pt x="3658" y="16743"/>
                  </a:cubicBezTo>
                  <a:cubicBezTo>
                    <a:pt x="3481" y="16263"/>
                    <a:pt x="3309" y="15778"/>
                    <a:pt x="3148" y="15293"/>
                  </a:cubicBezTo>
                  <a:lnTo>
                    <a:pt x="3137" y="15248"/>
                  </a:lnTo>
                  <a:cubicBezTo>
                    <a:pt x="2915" y="14576"/>
                    <a:pt x="2693" y="13879"/>
                    <a:pt x="2591" y="13171"/>
                  </a:cubicBezTo>
                  <a:cubicBezTo>
                    <a:pt x="2582" y="13115"/>
                    <a:pt x="2567" y="13040"/>
                    <a:pt x="2556" y="12954"/>
                  </a:cubicBezTo>
                  <a:cubicBezTo>
                    <a:pt x="2470" y="12444"/>
                    <a:pt x="2279" y="11252"/>
                    <a:pt x="2537" y="10949"/>
                  </a:cubicBezTo>
                  <a:cubicBezTo>
                    <a:pt x="2587" y="10888"/>
                    <a:pt x="2628" y="10867"/>
                    <a:pt x="2642" y="10867"/>
                  </a:cubicBezTo>
                  <a:lnTo>
                    <a:pt x="2647" y="10862"/>
                  </a:lnTo>
                  <a:close/>
                  <a:moveTo>
                    <a:pt x="8316" y="12590"/>
                  </a:moveTo>
                  <a:cubicBezTo>
                    <a:pt x="8099" y="13348"/>
                    <a:pt x="7508" y="14071"/>
                    <a:pt x="7017" y="14667"/>
                  </a:cubicBezTo>
                  <a:lnTo>
                    <a:pt x="6987" y="14703"/>
                  </a:lnTo>
                  <a:cubicBezTo>
                    <a:pt x="6781" y="14950"/>
                    <a:pt x="6478" y="15237"/>
                    <a:pt x="6154" y="15536"/>
                  </a:cubicBezTo>
                  <a:cubicBezTo>
                    <a:pt x="5704" y="15955"/>
                    <a:pt x="5219" y="16405"/>
                    <a:pt x="4890" y="16869"/>
                  </a:cubicBezTo>
                  <a:cubicBezTo>
                    <a:pt x="4956" y="16673"/>
                    <a:pt x="5042" y="16475"/>
                    <a:pt x="5153" y="16268"/>
                  </a:cubicBezTo>
                  <a:cubicBezTo>
                    <a:pt x="5158" y="16268"/>
                    <a:pt x="5158" y="16274"/>
                    <a:pt x="5163" y="16274"/>
                  </a:cubicBezTo>
                  <a:cubicBezTo>
                    <a:pt x="5219" y="16263"/>
                    <a:pt x="5265" y="16223"/>
                    <a:pt x="5275" y="16162"/>
                  </a:cubicBezTo>
                  <a:cubicBezTo>
                    <a:pt x="5284" y="16112"/>
                    <a:pt x="5300" y="16056"/>
                    <a:pt x="5310" y="16006"/>
                  </a:cubicBezTo>
                  <a:cubicBezTo>
                    <a:pt x="5896" y="15061"/>
                    <a:pt x="6866" y="14071"/>
                    <a:pt x="7700" y="13222"/>
                  </a:cubicBezTo>
                  <a:cubicBezTo>
                    <a:pt x="7917" y="13005"/>
                    <a:pt x="8124" y="12793"/>
                    <a:pt x="8316" y="12590"/>
                  </a:cubicBezTo>
                  <a:close/>
                  <a:moveTo>
                    <a:pt x="8584" y="12606"/>
                  </a:moveTo>
                  <a:lnTo>
                    <a:pt x="8584" y="12606"/>
                  </a:lnTo>
                  <a:cubicBezTo>
                    <a:pt x="8600" y="14535"/>
                    <a:pt x="6588" y="16657"/>
                    <a:pt x="4911" y="17329"/>
                  </a:cubicBezTo>
                  <a:cubicBezTo>
                    <a:pt x="5189" y="16789"/>
                    <a:pt x="5785" y="16233"/>
                    <a:pt x="6331" y="15728"/>
                  </a:cubicBezTo>
                  <a:cubicBezTo>
                    <a:pt x="6659" y="15419"/>
                    <a:pt x="6972" y="15132"/>
                    <a:pt x="7189" y="14869"/>
                  </a:cubicBezTo>
                  <a:lnTo>
                    <a:pt x="7215" y="14834"/>
                  </a:lnTo>
                  <a:cubicBezTo>
                    <a:pt x="7735" y="14202"/>
                    <a:pt x="8362" y="13434"/>
                    <a:pt x="8584" y="12606"/>
                  </a:cubicBezTo>
                  <a:close/>
                  <a:moveTo>
                    <a:pt x="536" y="15657"/>
                  </a:moveTo>
                  <a:lnTo>
                    <a:pt x="536" y="15657"/>
                  </a:lnTo>
                  <a:cubicBezTo>
                    <a:pt x="1991" y="16557"/>
                    <a:pt x="3976" y="18977"/>
                    <a:pt x="4622" y="20861"/>
                  </a:cubicBezTo>
                  <a:cubicBezTo>
                    <a:pt x="4643" y="20967"/>
                    <a:pt x="4664" y="21073"/>
                    <a:pt x="4689" y="21179"/>
                  </a:cubicBezTo>
                  <a:cubicBezTo>
                    <a:pt x="2925" y="19795"/>
                    <a:pt x="1455" y="17602"/>
                    <a:pt x="627" y="15915"/>
                  </a:cubicBezTo>
                  <a:cubicBezTo>
                    <a:pt x="597" y="15850"/>
                    <a:pt x="576" y="15789"/>
                    <a:pt x="555" y="15728"/>
                  </a:cubicBezTo>
                  <a:cubicBezTo>
                    <a:pt x="551" y="15708"/>
                    <a:pt x="541" y="15682"/>
                    <a:pt x="536" y="15657"/>
                  </a:cubicBezTo>
                  <a:close/>
                  <a:moveTo>
                    <a:pt x="439" y="16116"/>
                  </a:moveTo>
                  <a:lnTo>
                    <a:pt x="439" y="16116"/>
                  </a:lnTo>
                  <a:cubicBezTo>
                    <a:pt x="1273" y="17795"/>
                    <a:pt x="2724" y="19942"/>
                    <a:pt x="4456" y="21330"/>
                  </a:cubicBezTo>
                  <a:cubicBezTo>
                    <a:pt x="2319" y="20689"/>
                    <a:pt x="566" y="18401"/>
                    <a:pt x="439" y="16116"/>
                  </a:cubicBezTo>
                  <a:close/>
                  <a:moveTo>
                    <a:pt x="18062" y="0"/>
                  </a:moveTo>
                  <a:cubicBezTo>
                    <a:pt x="14868" y="213"/>
                    <a:pt x="13273" y="2946"/>
                    <a:pt x="12863" y="3779"/>
                  </a:cubicBezTo>
                  <a:cubicBezTo>
                    <a:pt x="12848" y="3804"/>
                    <a:pt x="12848" y="3830"/>
                    <a:pt x="12853" y="3860"/>
                  </a:cubicBezTo>
                  <a:cubicBezTo>
                    <a:pt x="12837" y="3865"/>
                    <a:pt x="12823" y="3870"/>
                    <a:pt x="12807" y="3881"/>
                  </a:cubicBezTo>
                  <a:cubicBezTo>
                    <a:pt x="12753" y="3906"/>
                    <a:pt x="12732" y="3967"/>
                    <a:pt x="12737" y="4021"/>
                  </a:cubicBezTo>
                  <a:cubicBezTo>
                    <a:pt x="12646" y="4123"/>
                    <a:pt x="12555" y="4229"/>
                    <a:pt x="12469" y="4335"/>
                  </a:cubicBezTo>
                  <a:cubicBezTo>
                    <a:pt x="12105" y="4760"/>
                    <a:pt x="11762" y="5163"/>
                    <a:pt x="11363" y="5537"/>
                  </a:cubicBezTo>
                  <a:cubicBezTo>
                    <a:pt x="10843" y="6022"/>
                    <a:pt x="10261" y="6472"/>
                    <a:pt x="9701" y="6907"/>
                  </a:cubicBezTo>
                  <a:cubicBezTo>
                    <a:pt x="9574" y="7003"/>
                    <a:pt x="9453" y="7103"/>
                    <a:pt x="9327" y="7204"/>
                  </a:cubicBezTo>
                  <a:cubicBezTo>
                    <a:pt x="9327" y="7204"/>
                    <a:pt x="9327" y="7199"/>
                    <a:pt x="9332" y="7199"/>
                  </a:cubicBezTo>
                  <a:cubicBezTo>
                    <a:pt x="10696" y="5254"/>
                    <a:pt x="12757" y="2314"/>
                    <a:pt x="12352" y="117"/>
                  </a:cubicBezTo>
                  <a:cubicBezTo>
                    <a:pt x="12343" y="71"/>
                    <a:pt x="12312" y="36"/>
                    <a:pt x="12272" y="20"/>
                  </a:cubicBezTo>
                  <a:cubicBezTo>
                    <a:pt x="12255" y="12"/>
                    <a:pt x="12238" y="8"/>
                    <a:pt x="12220" y="8"/>
                  </a:cubicBezTo>
                  <a:cubicBezTo>
                    <a:pt x="12196" y="8"/>
                    <a:pt x="12172" y="16"/>
                    <a:pt x="12151" y="31"/>
                  </a:cubicBezTo>
                  <a:cubicBezTo>
                    <a:pt x="10165" y="1384"/>
                    <a:pt x="9034" y="3830"/>
                    <a:pt x="8690" y="7502"/>
                  </a:cubicBezTo>
                  <a:cubicBezTo>
                    <a:pt x="8680" y="7568"/>
                    <a:pt x="8726" y="7624"/>
                    <a:pt x="8786" y="7639"/>
                  </a:cubicBezTo>
                  <a:cubicBezTo>
                    <a:pt x="8579" y="7806"/>
                    <a:pt x="8372" y="7978"/>
                    <a:pt x="8175" y="8155"/>
                  </a:cubicBezTo>
                  <a:cubicBezTo>
                    <a:pt x="7811" y="8477"/>
                    <a:pt x="7497" y="8831"/>
                    <a:pt x="7215" y="9190"/>
                  </a:cubicBezTo>
                  <a:lnTo>
                    <a:pt x="7175" y="9246"/>
                  </a:lnTo>
                  <a:cubicBezTo>
                    <a:pt x="7138" y="9286"/>
                    <a:pt x="7108" y="9326"/>
                    <a:pt x="7078" y="9372"/>
                  </a:cubicBezTo>
                  <a:lnTo>
                    <a:pt x="7068" y="9382"/>
                  </a:lnTo>
                  <a:cubicBezTo>
                    <a:pt x="6704" y="9883"/>
                    <a:pt x="6396" y="10403"/>
                    <a:pt x="6133" y="10944"/>
                  </a:cubicBezTo>
                  <a:cubicBezTo>
                    <a:pt x="5865" y="11484"/>
                    <a:pt x="5643" y="12035"/>
                    <a:pt x="5436" y="12585"/>
                  </a:cubicBezTo>
                  <a:cubicBezTo>
                    <a:pt x="5452" y="12091"/>
                    <a:pt x="5482" y="11509"/>
                    <a:pt x="5522" y="10872"/>
                  </a:cubicBezTo>
                  <a:cubicBezTo>
                    <a:pt x="5694" y="8129"/>
                    <a:pt x="5921" y="4380"/>
                    <a:pt x="4396" y="2713"/>
                  </a:cubicBezTo>
                  <a:cubicBezTo>
                    <a:pt x="4369" y="2686"/>
                    <a:pt x="4339" y="2672"/>
                    <a:pt x="4304" y="2672"/>
                  </a:cubicBezTo>
                  <a:cubicBezTo>
                    <a:pt x="4299" y="2672"/>
                    <a:pt x="4294" y="2672"/>
                    <a:pt x="4289" y="2673"/>
                  </a:cubicBezTo>
                  <a:cubicBezTo>
                    <a:pt x="4249" y="2678"/>
                    <a:pt x="4214" y="2698"/>
                    <a:pt x="4193" y="2729"/>
                  </a:cubicBezTo>
                  <a:cubicBezTo>
                    <a:pt x="2197" y="5653"/>
                    <a:pt x="3107" y="10590"/>
                    <a:pt x="5093" y="13485"/>
                  </a:cubicBezTo>
                  <a:cubicBezTo>
                    <a:pt x="5098" y="13490"/>
                    <a:pt x="5107" y="13490"/>
                    <a:pt x="5113" y="13500"/>
                  </a:cubicBezTo>
                  <a:cubicBezTo>
                    <a:pt x="4739" y="14647"/>
                    <a:pt x="4477" y="16041"/>
                    <a:pt x="4405" y="17501"/>
                  </a:cubicBezTo>
                  <a:cubicBezTo>
                    <a:pt x="4360" y="17531"/>
                    <a:pt x="4340" y="17587"/>
                    <a:pt x="4350" y="17643"/>
                  </a:cubicBezTo>
                  <a:cubicBezTo>
                    <a:pt x="4360" y="17668"/>
                    <a:pt x="4375" y="17693"/>
                    <a:pt x="4396" y="17713"/>
                  </a:cubicBezTo>
                  <a:cubicBezTo>
                    <a:pt x="4386" y="18072"/>
                    <a:pt x="4386" y="18431"/>
                    <a:pt x="4396" y="18790"/>
                  </a:cubicBezTo>
                  <a:cubicBezTo>
                    <a:pt x="4370" y="18699"/>
                    <a:pt x="4350" y="18608"/>
                    <a:pt x="4314" y="18511"/>
                  </a:cubicBezTo>
                  <a:cubicBezTo>
                    <a:pt x="4295" y="18415"/>
                    <a:pt x="4265" y="18324"/>
                    <a:pt x="4239" y="18234"/>
                  </a:cubicBezTo>
                  <a:cubicBezTo>
                    <a:pt x="4179" y="18002"/>
                    <a:pt x="4118" y="17784"/>
                    <a:pt x="4083" y="17613"/>
                  </a:cubicBezTo>
                  <a:cubicBezTo>
                    <a:pt x="3865" y="16612"/>
                    <a:pt x="3769" y="15582"/>
                    <a:pt x="3689" y="14612"/>
                  </a:cubicBezTo>
                  <a:lnTo>
                    <a:pt x="3652" y="14222"/>
                  </a:lnTo>
                  <a:cubicBezTo>
                    <a:pt x="3577" y="13273"/>
                    <a:pt x="3501" y="12292"/>
                    <a:pt x="3193" y="11403"/>
                  </a:cubicBezTo>
                  <a:lnTo>
                    <a:pt x="3167" y="11322"/>
                  </a:lnTo>
                  <a:cubicBezTo>
                    <a:pt x="3062" y="11009"/>
                    <a:pt x="2941" y="10655"/>
                    <a:pt x="2698" y="10610"/>
                  </a:cubicBezTo>
                  <a:cubicBezTo>
                    <a:pt x="2679" y="10606"/>
                    <a:pt x="2660" y="10604"/>
                    <a:pt x="2641" y="10604"/>
                  </a:cubicBezTo>
                  <a:cubicBezTo>
                    <a:pt x="2539" y="10604"/>
                    <a:pt x="2437" y="10662"/>
                    <a:pt x="2339" y="10781"/>
                  </a:cubicBezTo>
                  <a:cubicBezTo>
                    <a:pt x="2026" y="11145"/>
                    <a:pt x="2152" y="12115"/>
                    <a:pt x="2299" y="13000"/>
                  </a:cubicBezTo>
                  <a:cubicBezTo>
                    <a:pt x="2314" y="13085"/>
                    <a:pt x="2325" y="13157"/>
                    <a:pt x="2334" y="13212"/>
                  </a:cubicBezTo>
                  <a:cubicBezTo>
                    <a:pt x="2440" y="13940"/>
                    <a:pt x="2668" y="14647"/>
                    <a:pt x="2890" y="15328"/>
                  </a:cubicBezTo>
                  <a:lnTo>
                    <a:pt x="2905" y="15374"/>
                  </a:lnTo>
                  <a:cubicBezTo>
                    <a:pt x="3188" y="16253"/>
                    <a:pt x="3526" y="17123"/>
                    <a:pt x="3845" y="17966"/>
                  </a:cubicBezTo>
                  <a:lnTo>
                    <a:pt x="3860" y="18012"/>
                  </a:lnTo>
                  <a:cubicBezTo>
                    <a:pt x="3936" y="18208"/>
                    <a:pt x="4006" y="18396"/>
                    <a:pt x="4067" y="18583"/>
                  </a:cubicBezTo>
                  <a:cubicBezTo>
                    <a:pt x="4148" y="18881"/>
                    <a:pt x="4219" y="19189"/>
                    <a:pt x="4254" y="19436"/>
                  </a:cubicBezTo>
                  <a:cubicBezTo>
                    <a:pt x="3269" y="17683"/>
                    <a:pt x="1607" y="15895"/>
                    <a:pt x="385" y="15274"/>
                  </a:cubicBezTo>
                  <a:cubicBezTo>
                    <a:pt x="364" y="15263"/>
                    <a:pt x="342" y="15258"/>
                    <a:pt x="322" y="15258"/>
                  </a:cubicBezTo>
                  <a:cubicBezTo>
                    <a:pt x="301" y="15258"/>
                    <a:pt x="281" y="15263"/>
                    <a:pt x="263" y="15274"/>
                  </a:cubicBezTo>
                  <a:cubicBezTo>
                    <a:pt x="227" y="15293"/>
                    <a:pt x="203" y="15328"/>
                    <a:pt x="197" y="15369"/>
                  </a:cubicBezTo>
                  <a:cubicBezTo>
                    <a:pt x="147" y="15414"/>
                    <a:pt x="142" y="15496"/>
                    <a:pt x="187" y="15547"/>
                  </a:cubicBezTo>
                  <a:cubicBezTo>
                    <a:pt x="0" y="18305"/>
                    <a:pt x="2152" y="21169"/>
                    <a:pt x="4810" y="21684"/>
                  </a:cubicBezTo>
                  <a:cubicBezTo>
                    <a:pt x="5249" y="23347"/>
                    <a:pt x="6068" y="24847"/>
                    <a:pt x="7397" y="25873"/>
                  </a:cubicBezTo>
                  <a:cubicBezTo>
                    <a:pt x="7427" y="25899"/>
                    <a:pt x="7466" y="25912"/>
                    <a:pt x="7505" y="25912"/>
                  </a:cubicBezTo>
                  <a:cubicBezTo>
                    <a:pt x="7518" y="25912"/>
                    <a:pt x="7531" y="25910"/>
                    <a:pt x="7543" y="25908"/>
                  </a:cubicBezTo>
                  <a:cubicBezTo>
                    <a:pt x="7593" y="25903"/>
                    <a:pt x="7639" y="25877"/>
                    <a:pt x="7670" y="25837"/>
                  </a:cubicBezTo>
                  <a:cubicBezTo>
                    <a:pt x="7735" y="25751"/>
                    <a:pt x="7720" y="25630"/>
                    <a:pt x="7634" y="25565"/>
                  </a:cubicBezTo>
                  <a:cubicBezTo>
                    <a:pt x="6396" y="24610"/>
                    <a:pt x="5623" y="23210"/>
                    <a:pt x="5198" y="21654"/>
                  </a:cubicBezTo>
                  <a:cubicBezTo>
                    <a:pt x="5204" y="21614"/>
                    <a:pt x="5193" y="21579"/>
                    <a:pt x="5168" y="21549"/>
                  </a:cubicBezTo>
                  <a:cubicBezTo>
                    <a:pt x="4845" y="20306"/>
                    <a:pt x="4734" y="18961"/>
                    <a:pt x="4785" y="17662"/>
                  </a:cubicBezTo>
                  <a:lnTo>
                    <a:pt x="4785" y="17653"/>
                  </a:lnTo>
                  <a:cubicBezTo>
                    <a:pt x="6744" y="16986"/>
                    <a:pt x="9286" y="14262"/>
                    <a:pt x="8781" y="12005"/>
                  </a:cubicBezTo>
                  <a:cubicBezTo>
                    <a:pt x="8766" y="11959"/>
                    <a:pt x="8730" y="11919"/>
                    <a:pt x="8684" y="11909"/>
                  </a:cubicBezTo>
                  <a:cubicBezTo>
                    <a:pt x="8675" y="11907"/>
                    <a:pt x="8665" y="11905"/>
                    <a:pt x="8655" y="11905"/>
                  </a:cubicBezTo>
                  <a:cubicBezTo>
                    <a:pt x="8619" y="11905"/>
                    <a:pt x="8581" y="11921"/>
                    <a:pt x="8553" y="11949"/>
                  </a:cubicBezTo>
                  <a:cubicBezTo>
                    <a:pt x="8266" y="12277"/>
                    <a:pt x="7902" y="12646"/>
                    <a:pt x="7513" y="13040"/>
                  </a:cubicBezTo>
                  <a:cubicBezTo>
                    <a:pt x="6932" y="13637"/>
                    <a:pt x="6280" y="14304"/>
                    <a:pt x="5734" y="14980"/>
                  </a:cubicBezTo>
                  <a:cubicBezTo>
                    <a:pt x="6007" y="14475"/>
                    <a:pt x="6350" y="13970"/>
                    <a:pt x="6659" y="13520"/>
                  </a:cubicBezTo>
                  <a:cubicBezTo>
                    <a:pt x="6790" y="13323"/>
                    <a:pt x="6921" y="13136"/>
                    <a:pt x="7028" y="12970"/>
                  </a:cubicBezTo>
                  <a:cubicBezTo>
                    <a:pt x="7108" y="12849"/>
                    <a:pt x="7205" y="12716"/>
                    <a:pt x="7311" y="12565"/>
                  </a:cubicBezTo>
                  <a:cubicBezTo>
                    <a:pt x="7770" y="11914"/>
                    <a:pt x="8407" y="11014"/>
                    <a:pt x="8327" y="10302"/>
                  </a:cubicBezTo>
                  <a:cubicBezTo>
                    <a:pt x="8321" y="10266"/>
                    <a:pt x="8306" y="10236"/>
                    <a:pt x="8276" y="10211"/>
                  </a:cubicBezTo>
                  <a:cubicBezTo>
                    <a:pt x="8255" y="10194"/>
                    <a:pt x="8230" y="10185"/>
                    <a:pt x="8202" y="10185"/>
                  </a:cubicBezTo>
                  <a:cubicBezTo>
                    <a:pt x="8197" y="10185"/>
                    <a:pt x="8191" y="10185"/>
                    <a:pt x="8185" y="10186"/>
                  </a:cubicBezTo>
                  <a:lnTo>
                    <a:pt x="8164" y="10191"/>
                  </a:lnTo>
                  <a:cubicBezTo>
                    <a:pt x="7240" y="10322"/>
                    <a:pt x="6472" y="12080"/>
                    <a:pt x="6058" y="13035"/>
                  </a:cubicBezTo>
                  <a:lnTo>
                    <a:pt x="5977" y="13222"/>
                  </a:lnTo>
                  <a:cubicBezTo>
                    <a:pt x="5543" y="14202"/>
                    <a:pt x="5235" y="15066"/>
                    <a:pt x="4932" y="16112"/>
                  </a:cubicBezTo>
                  <a:lnTo>
                    <a:pt x="4932" y="16147"/>
                  </a:lnTo>
                  <a:cubicBezTo>
                    <a:pt x="4926" y="16158"/>
                    <a:pt x="4921" y="16167"/>
                    <a:pt x="4911" y="16177"/>
                  </a:cubicBezTo>
                  <a:cubicBezTo>
                    <a:pt x="5053" y="15146"/>
                    <a:pt x="5280" y="14192"/>
                    <a:pt x="5568" y="13374"/>
                  </a:cubicBezTo>
                  <a:cubicBezTo>
                    <a:pt x="6042" y="12030"/>
                    <a:pt x="6583" y="10645"/>
                    <a:pt x="7508" y="9447"/>
                  </a:cubicBezTo>
                  <a:cubicBezTo>
                    <a:pt x="7800" y="9463"/>
                    <a:pt x="8078" y="9508"/>
                    <a:pt x="8346" y="9559"/>
                  </a:cubicBezTo>
                  <a:cubicBezTo>
                    <a:pt x="8663" y="9610"/>
                    <a:pt x="8987" y="9667"/>
                    <a:pt x="9339" y="9667"/>
                  </a:cubicBezTo>
                  <a:cubicBezTo>
                    <a:pt x="9470" y="9667"/>
                    <a:pt x="9605" y="9659"/>
                    <a:pt x="9745" y="9640"/>
                  </a:cubicBezTo>
                  <a:cubicBezTo>
                    <a:pt x="9867" y="9620"/>
                    <a:pt x="9994" y="9594"/>
                    <a:pt x="10120" y="9559"/>
                  </a:cubicBezTo>
                  <a:cubicBezTo>
                    <a:pt x="11620" y="9144"/>
                    <a:pt x="14187" y="7962"/>
                    <a:pt x="15197" y="6639"/>
                  </a:cubicBezTo>
                  <a:cubicBezTo>
                    <a:pt x="15227" y="6598"/>
                    <a:pt x="15232" y="6543"/>
                    <a:pt x="15208" y="6497"/>
                  </a:cubicBezTo>
                  <a:cubicBezTo>
                    <a:pt x="15187" y="6457"/>
                    <a:pt x="15141" y="6427"/>
                    <a:pt x="15092" y="6427"/>
                  </a:cubicBezTo>
                  <a:cubicBezTo>
                    <a:pt x="13641" y="6441"/>
                    <a:pt x="10953" y="6957"/>
                    <a:pt x="9043" y="7927"/>
                  </a:cubicBezTo>
                  <a:cubicBezTo>
                    <a:pt x="9337" y="7684"/>
                    <a:pt x="9640" y="7447"/>
                    <a:pt x="9938" y="7220"/>
                  </a:cubicBezTo>
                  <a:cubicBezTo>
                    <a:pt x="10509" y="6775"/>
                    <a:pt x="11095" y="6320"/>
                    <a:pt x="11631" y="5821"/>
                  </a:cubicBezTo>
                  <a:cubicBezTo>
                    <a:pt x="12044" y="5436"/>
                    <a:pt x="12413" y="5002"/>
                    <a:pt x="12767" y="4587"/>
                  </a:cubicBezTo>
                  <a:cubicBezTo>
                    <a:pt x="12874" y="4461"/>
                    <a:pt x="12979" y="4335"/>
                    <a:pt x="13091" y="4209"/>
                  </a:cubicBezTo>
                  <a:lnTo>
                    <a:pt x="13110" y="4209"/>
                  </a:lnTo>
                  <a:cubicBezTo>
                    <a:pt x="13116" y="4209"/>
                    <a:pt x="13121" y="4209"/>
                    <a:pt x="13121" y="4203"/>
                  </a:cubicBezTo>
                  <a:cubicBezTo>
                    <a:pt x="14283" y="3921"/>
                    <a:pt x="17748" y="1733"/>
                    <a:pt x="18158" y="339"/>
                  </a:cubicBezTo>
                  <a:cubicBezTo>
                    <a:pt x="18168" y="323"/>
                    <a:pt x="18168" y="313"/>
                    <a:pt x="18173" y="293"/>
                  </a:cubicBezTo>
                  <a:cubicBezTo>
                    <a:pt x="18188" y="243"/>
                    <a:pt x="18193" y="192"/>
                    <a:pt x="18198" y="141"/>
                  </a:cubicBezTo>
                  <a:cubicBezTo>
                    <a:pt x="18203" y="106"/>
                    <a:pt x="18188" y="66"/>
                    <a:pt x="18163" y="40"/>
                  </a:cubicBezTo>
                  <a:cubicBezTo>
                    <a:pt x="18137" y="15"/>
                    <a:pt x="18097" y="0"/>
                    <a:pt x="1806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27"/>
            <p:cNvSpPr/>
            <p:nvPr/>
          </p:nvSpPr>
          <p:spPr>
            <a:xfrm>
              <a:off x="4682400" y="4050325"/>
              <a:ext cx="100450" cy="130375"/>
            </a:xfrm>
            <a:custGeom>
              <a:avLst/>
              <a:gdLst/>
              <a:ahLst/>
              <a:cxnLst/>
              <a:rect l="l" t="t" r="r" b="b"/>
              <a:pathLst>
                <a:path w="4018" h="5215" extrusionOk="0">
                  <a:moveTo>
                    <a:pt x="0" y="0"/>
                  </a:moveTo>
                  <a:lnTo>
                    <a:pt x="0" y="0"/>
                  </a:lnTo>
                  <a:cubicBezTo>
                    <a:pt x="127" y="2285"/>
                    <a:pt x="1880" y="4573"/>
                    <a:pt x="4017" y="5214"/>
                  </a:cubicBezTo>
                  <a:cubicBezTo>
                    <a:pt x="2285" y="3826"/>
                    <a:pt x="834" y="1679"/>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27"/>
            <p:cNvSpPr/>
            <p:nvPr/>
          </p:nvSpPr>
          <p:spPr>
            <a:xfrm>
              <a:off x="4684825" y="4038825"/>
              <a:ext cx="103850" cy="138075"/>
            </a:xfrm>
            <a:custGeom>
              <a:avLst/>
              <a:gdLst/>
              <a:ahLst/>
              <a:cxnLst/>
              <a:rect l="l" t="t" r="r" b="b"/>
              <a:pathLst>
                <a:path w="4154" h="5523" extrusionOk="0">
                  <a:moveTo>
                    <a:pt x="0" y="1"/>
                  </a:moveTo>
                  <a:lnTo>
                    <a:pt x="0" y="1"/>
                  </a:lnTo>
                  <a:cubicBezTo>
                    <a:pt x="5" y="26"/>
                    <a:pt x="15" y="52"/>
                    <a:pt x="19" y="72"/>
                  </a:cubicBezTo>
                  <a:cubicBezTo>
                    <a:pt x="40" y="133"/>
                    <a:pt x="61" y="194"/>
                    <a:pt x="91" y="259"/>
                  </a:cubicBezTo>
                  <a:cubicBezTo>
                    <a:pt x="919" y="1946"/>
                    <a:pt x="2389" y="4139"/>
                    <a:pt x="4153" y="5523"/>
                  </a:cubicBezTo>
                  <a:cubicBezTo>
                    <a:pt x="4128" y="5417"/>
                    <a:pt x="4107" y="5311"/>
                    <a:pt x="4086" y="5205"/>
                  </a:cubicBezTo>
                  <a:cubicBezTo>
                    <a:pt x="3440" y="3321"/>
                    <a:pt x="1455" y="901"/>
                    <a:pt x="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27"/>
            <p:cNvSpPr/>
            <p:nvPr/>
          </p:nvSpPr>
          <p:spPr>
            <a:xfrm>
              <a:off x="4794175" y="3962575"/>
              <a:ext cx="92250" cy="118075"/>
            </a:xfrm>
            <a:custGeom>
              <a:avLst/>
              <a:gdLst/>
              <a:ahLst/>
              <a:cxnLst/>
              <a:rect l="l" t="t" r="r" b="b"/>
              <a:pathLst>
                <a:path w="3690" h="4723" extrusionOk="0">
                  <a:moveTo>
                    <a:pt x="3674" y="0"/>
                  </a:moveTo>
                  <a:lnTo>
                    <a:pt x="3674" y="0"/>
                  </a:lnTo>
                  <a:cubicBezTo>
                    <a:pt x="3452" y="828"/>
                    <a:pt x="2825" y="1596"/>
                    <a:pt x="2305" y="2228"/>
                  </a:cubicBezTo>
                  <a:lnTo>
                    <a:pt x="2279" y="2263"/>
                  </a:lnTo>
                  <a:cubicBezTo>
                    <a:pt x="2062" y="2526"/>
                    <a:pt x="1749" y="2813"/>
                    <a:pt x="1421" y="3122"/>
                  </a:cubicBezTo>
                  <a:cubicBezTo>
                    <a:pt x="875" y="3627"/>
                    <a:pt x="279" y="4183"/>
                    <a:pt x="1" y="4723"/>
                  </a:cubicBezTo>
                  <a:cubicBezTo>
                    <a:pt x="1678" y="4051"/>
                    <a:pt x="3690" y="1929"/>
                    <a:pt x="367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27"/>
            <p:cNvSpPr/>
            <p:nvPr/>
          </p:nvSpPr>
          <p:spPr>
            <a:xfrm>
              <a:off x="4793675" y="3962175"/>
              <a:ext cx="85650" cy="107000"/>
            </a:xfrm>
            <a:custGeom>
              <a:avLst/>
              <a:gdLst/>
              <a:ahLst/>
              <a:cxnLst/>
              <a:rect l="l" t="t" r="r" b="b"/>
              <a:pathLst>
                <a:path w="3426" h="4280" extrusionOk="0">
                  <a:moveTo>
                    <a:pt x="3426" y="0"/>
                  </a:moveTo>
                  <a:cubicBezTo>
                    <a:pt x="3234" y="203"/>
                    <a:pt x="3027" y="415"/>
                    <a:pt x="2810" y="632"/>
                  </a:cubicBezTo>
                  <a:cubicBezTo>
                    <a:pt x="1976" y="1481"/>
                    <a:pt x="1006" y="2471"/>
                    <a:pt x="420" y="3416"/>
                  </a:cubicBezTo>
                  <a:cubicBezTo>
                    <a:pt x="410" y="3466"/>
                    <a:pt x="394" y="3522"/>
                    <a:pt x="385" y="3572"/>
                  </a:cubicBezTo>
                  <a:cubicBezTo>
                    <a:pt x="375" y="3633"/>
                    <a:pt x="329" y="3673"/>
                    <a:pt x="273" y="3684"/>
                  </a:cubicBezTo>
                  <a:cubicBezTo>
                    <a:pt x="268" y="3684"/>
                    <a:pt x="268" y="3678"/>
                    <a:pt x="263" y="3678"/>
                  </a:cubicBezTo>
                  <a:cubicBezTo>
                    <a:pt x="152" y="3885"/>
                    <a:pt x="66" y="4083"/>
                    <a:pt x="0" y="4279"/>
                  </a:cubicBezTo>
                  <a:cubicBezTo>
                    <a:pt x="329" y="3815"/>
                    <a:pt x="814" y="3365"/>
                    <a:pt x="1264" y="2946"/>
                  </a:cubicBezTo>
                  <a:cubicBezTo>
                    <a:pt x="1588" y="2647"/>
                    <a:pt x="1891" y="2360"/>
                    <a:pt x="2097" y="2113"/>
                  </a:cubicBezTo>
                  <a:lnTo>
                    <a:pt x="2127" y="2077"/>
                  </a:lnTo>
                  <a:cubicBezTo>
                    <a:pt x="2618" y="1481"/>
                    <a:pt x="3209" y="758"/>
                    <a:pt x="34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27"/>
            <p:cNvSpPr/>
            <p:nvPr/>
          </p:nvSpPr>
          <p:spPr>
            <a:xfrm>
              <a:off x="4815925" y="3909375"/>
              <a:ext cx="57350" cy="97525"/>
            </a:xfrm>
            <a:custGeom>
              <a:avLst/>
              <a:gdLst/>
              <a:ahLst/>
              <a:cxnLst/>
              <a:rect l="l" t="t" r="r" b="b"/>
              <a:pathLst>
                <a:path w="2294" h="3901" extrusionOk="0">
                  <a:moveTo>
                    <a:pt x="2293" y="0"/>
                  </a:moveTo>
                  <a:cubicBezTo>
                    <a:pt x="1556" y="268"/>
                    <a:pt x="838" y="1926"/>
                    <a:pt x="516" y="2658"/>
                  </a:cubicBezTo>
                  <a:lnTo>
                    <a:pt x="434" y="2850"/>
                  </a:lnTo>
                  <a:cubicBezTo>
                    <a:pt x="273" y="3213"/>
                    <a:pt x="131" y="3558"/>
                    <a:pt x="0" y="3901"/>
                  </a:cubicBezTo>
                  <a:cubicBezTo>
                    <a:pt x="217" y="3553"/>
                    <a:pt x="449" y="3208"/>
                    <a:pt x="661" y="2896"/>
                  </a:cubicBezTo>
                  <a:cubicBezTo>
                    <a:pt x="798" y="2698"/>
                    <a:pt x="924" y="2516"/>
                    <a:pt x="1031" y="2350"/>
                  </a:cubicBezTo>
                  <a:cubicBezTo>
                    <a:pt x="1111" y="2229"/>
                    <a:pt x="1207" y="2087"/>
                    <a:pt x="1314" y="1935"/>
                  </a:cubicBezTo>
                  <a:cubicBezTo>
                    <a:pt x="1722" y="1364"/>
                    <a:pt x="2263" y="601"/>
                    <a:pt x="2293"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27"/>
            <p:cNvSpPr/>
            <p:nvPr/>
          </p:nvSpPr>
          <p:spPr>
            <a:xfrm>
              <a:off x="4728375" y="3918975"/>
              <a:ext cx="34525" cy="147050"/>
            </a:xfrm>
            <a:custGeom>
              <a:avLst/>
              <a:gdLst/>
              <a:ahLst/>
              <a:cxnLst/>
              <a:rect l="l" t="t" r="r" b="b"/>
              <a:pathLst>
                <a:path w="1381" h="5882" extrusionOk="0">
                  <a:moveTo>
                    <a:pt x="369" y="0"/>
                  </a:moveTo>
                  <a:lnTo>
                    <a:pt x="364" y="5"/>
                  </a:lnTo>
                  <a:cubicBezTo>
                    <a:pt x="350" y="5"/>
                    <a:pt x="309" y="26"/>
                    <a:pt x="259" y="87"/>
                  </a:cubicBezTo>
                  <a:cubicBezTo>
                    <a:pt x="1" y="390"/>
                    <a:pt x="192" y="1582"/>
                    <a:pt x="278" y="2092"/>
                  </a:cubicBezTo>
                  <a:cubicBezTo>
                    <a:pt x="289" y="2178"/>
                    <a:pt x="304" y="2253"/>
                    <a:pt x="313" y="2309"/>
                  </a:cubicBezTo>
                  <a:cubicBezTo>
                    <a:pt x="415" y="3017"/>
                    <a:pt x="637" y="3714"/>
                    <a:pt x="859" y="4386"/>
                  </a:cubicBezTo>
                  <a:lnTo>
                    <a:pt x="870" y="4431"/>
                  </a:lnTo>
                  <a:cubicBezTo>
                    <a:pt x="1031" y="4916"/>
                    <a:pt x="1203" y="5401"/>
                    <a:pt x="1380" y="5881"/>
                  </a:cubicBezTo>
                  <a:cubicBezTo>
                    <a:pt x="1274" y="5170"/>
                    <a:pt x="1208" y="4452"/>
                    <a:pt x="1148" y="3769"/>
                  </a:cubicBezTo>
                  <a:lnTo>
                    <a:pt x="1117" y="3381"/>
                  </a:lnTo>
                  <a:cubicBezTo>
                    <a:pt x="1041" y="2451"/>
                    <a:pt x="966" y="1486"/>
                    <a:pt x="667" y="622"/>
                  </a:cubicBezTo>
                  <a:lnTo>
                    <a:pt x="642" y="546"/>
                  </a:lnTo>
                  <a:cubicBezTo>
                    <a:pt x="592" y="390"/>
                    <a:pt x="471" y="21"/>
                    <a:pt x="36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27"/>
            <p:cNvSpPr/>
            <p:nvPr/>
          </p:nvSpPr>
          <p:spPr>
            <a:xfrm>
              <a:off x="4737350" y="3729900"/>
              <a:ext cx="61275" cy="242275"/>
            </a:xfrm>
            <a:custGeom>
              <a:avLst/>
              <a:gdLst/>
              <a:ahLst/>
              <a:cxnLst/>
              <a:rect l="l" t="t" r="r" b="b"/>
              <a:pathLst>
                <a:path w="2451" h="9691" extrusionOk="0">
                  <a:moveTo>
                    <a:pt x="1516" y="1"/>
                  </a:moveTo>
                  <a:lnTo>
                    <a:pt x="1516" y="1"/>
                  </a:lnTo>
                  <a:cubicBezTo>
                    <a:pt x="0" y="2753"/>
                    <a:pt x="758" y="6978"/>
                    <a:pt x="2451" y="9690"/>
                  </a:cubicBezTo>
                  <a:cubicBezTo>
                    <a:pt x="2416" y="9534"/>
                    <a:pt x="2375" y="9377"/>
                    <a:pt x="2335" y="9221"/>
                  </a:cubicBezTo>
                  <a:cubicBezTo>
                    <a:pt x="2309" y="9125"/>
                    <a:pt x="2284" y="9028"/>
                    <a:pt x="2258" y="8932"/>
                  </a:cubicBezTo>
                  <a:cubicBezTo>
                    <a:pt x="1971" y="7766"/>
                    <a:pt x="1668" y="6391"/>
                    <a:pt x="1572" y="4972"/>
                  </a:cubicBezTo>
                  <a:cubicBezTo>
                    <a:pt x="1511" y="4026"/>
                    <a:pt x="1516" y="3102"/>
                    <a:pt x="1551" y="2016"/>
                  </a:cubicBezTo>
                  <a:cubicBezTo>
                    <a:pt x="1561" y="1703"/>
                    <a:pt x="1546" y="1370"/>
                    <a:pt x="1537" y="1046"/>
                  </a:cubicBezTo>
                  <a:cubicBezTo>
                    <a:pt x="1521" y="698"/>
                    <a:pt x="1506" y="344"/>
                    <a:pt x="151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27"/>
            <p:cNvSpPr/>
            <p:nvPr/>
          </p:nvSpPr>
          <p:spPr>
            <a:xfrm>
              <a:off x="4781425" y="3726725"/>
              <a:ext cx="30725" cy="228525"/>
            </a:xfrm>
            <a:custGeom>
              <a:avLst/>
              <a:gdLst/>
              <a:ahLst/>
              <a:cxnLst/>
              <a:rect l="l" t="t" r="r" b="b"/>
              <a:pathLst>
                <a:path w="1229" h="9141" extrusionOk="0">
                  <a:moveTo>
                    <a:pt x="26" y="0"/>
                  </a:moveTo>
                  <a:cubicBezTo>
                    <a:pt x="0" y="375"/>
                    <a:pt x="16" y="769"/>
                    <a:pt x="31" y="1163"/>
                  </a:cubicBezTo>
                  <a:cubicBezTo>
                    <a:pt x="40" y="1492"/>
                    <a:pt x="56" y="1830"/>
                    <a:pt x="47" y="2148"/>
                  </a:cubicBezTo>
                  <a:cubicBezTo>
                    <a:pt x="16" y="3229"/>
                    <a:pt x="5" y="4144"/>
                    <a:pt x="66" y="5083"/>
                  </a:cubicBezTo>
                  <a:cubicBezTo>
                    <a:pt x="157" y="6478"/>
                    <a:pt x="465" y="7842"/>
                    <a:pt x="749" y="8994"/>
                  </a:cubicBezTo>
                  <a:cubicBezTo>
                    <a:pt x="763" y="9045"/>
                    <a:pt x="774" y="9090"/>
                    <a:pt x="784" y="9141"/>
                  </a:cubicBezTo>
                  <a:cubicBezTo>
                    <a:pt x="804" y="8707"/>
                    <a:pt x="829" y="8215"/>
                    <a:pt x="865" y="7686"/>
                  </a:cubicBezTo>
                  <a:cubicBezTo>
                    <a:pt x="1021" y="5139"/>
                    <a:pt x="1229" y="1709"/>
                    <a:pt x="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27"/>
            <p:cNvSpPr/>
            <p:nvPr/>
          </p:nvSpPr>
          <p:spPr>
            <a:xfrm>
              <a:off x="5007025" y="3663975"/>
              <a:ext cx="107625" cy="79325"/>
            </a:xfrm>
            <a:custGeom>
              <a:avLst/>
              <a:gdLst/>
              <a:ahLst/>
              <a:cxnLst/>
              <a:rect l="l" t="t" r="r" b="b"/>
              <a:pathLst>
                <a:path w="4305" h="3173" extrusionOk="0">
                  <a:moveTo>
                    <a:pt x="4305" y="0"/>
                  </a:moveTo>
                  <a:lnTo>
                    <a:pt x="4305" y="0"/>
                  </a:lnTo>
                  <a:cubicBezTo>
                    <a:pt x="4037" y="176"/>
                    <a:pt x="3724" y="369"/>
                    <a:pt x="3395" y="570"/>
                  </a:cubicBezTo>
                  <a:cubicBezTo>
                    <a:pt x="2880" y="889"/>
                    <a:pt x="2344" y="1218"/>
                    <a:pt x="2046" y="1449"/>
                  </a:cubicBezTo>
                  <a:cubicBezTo>
                    <a:pt x="1778" y="1657"/>
                    <a:pt x="1521" y="1890"/>
                    <a:pt x="1248" y="2142"/>
                  </a:cubicBezTo>
                  <a:cubicBezTo>
                    <a:pt x="859" y="2491"/>
                    <a:pt x="460" y="2850"/>
                    <a:pt x="35" y="3137"/>
                  </a:cubicBezTo>
                  <a:cubicBezTo>
                    <a:pt x="26" y="3147"/>
                    <a:pt x="15" y="3163"/>
                    <a:pt x="0" y="3172"/>
                  </a:cubicBezTo>
                  <a:cubicBezTo>
                    <a:pt x="1263" y="2683"/>
                    <a:pt x="3587" y="1127"/>
                    <a:pt x="43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27"/>
            <p:cNvSpPr/>
            <p:nvPr/>
          </p:nvSpPr>
          <p:spPr>
            <a:xfrm>
              <a:off x="5004475" y="3654600"/>
              <a:ext cx="112325" cy="80475"/>
            </a:xfrm>
            <a:custGeom>
              <a:avLst/>
              <a:gdLst/>
              <a:ahLst/>
              <a:cxnLst/>
              <a:rect l="l" t="t" r="r" b="b"/>
              <a:pathLst>
                <a:path w="4493" h="3219" extrusionOk="0">
                  <a:moveTo>
                    <a:pt x="4493" y="1"/>
                  </a:moveTo>
                  <a:lnTo>
                    <a:pt x="4493" y="1"/>
                  </a:lnTo>
                  <a:cubicBezTo>
                    <a:pt x="2022" y="289"/>
                    <a:pt x="597" y="2169"/>
                    <a:pt x="0" y="3184"/>
                  </a:cubicBezTo>
                  <a:cubicBezTo>
                    <a:pt x="37" y="3184"/>
                    <a:pt x="72" y="3199"/>
                    <a:pt x="102" y="3219"/>
                  </a:cubicBezTo>
                  <a:cubicBezTo>
                    <a:pt x="471" y="2952"/>
                    <a:pt x="830" y="2633"/>
                    <a:pt x="1173" y="2320"/>
                  </a:cubicBezTo>
                  <a:cubicBezTo>
                    <a:pt x="1441" y="2083"/>
                    <a:pt x="1714" y="1835"/>
                    <a:pt x="1987" y="1618"/>
                  </a:cubicBezTo>
                  <a:cubicBezTo>
                    <a:pt x="2299" y="1376"/>
                    <a:pt x="2835" y="1047"/>
                    <a:pt x="3360" y="728"/>
                  </a:cubicBezTo>
                  <a:cubicBezTo>
                    <a:pt x="3770" y="471"/>
                    <a:pt x="4199" y="213"/>
                    <a:pt x="4493"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27"/>
            <p:cNvSpPr/>
            <p:nvPr/>
          </p:nvSpPr>
          <p:spPr>
            <a:xfrm>
              <a:off x="4897250" y="3666375"/>
              <a:ext cx="65450" cy="150075"/>
            </a:xfrm>
            <a:custGeom>
              <a:avLst/>
              <a:gdLst/>
              <a:ahLst/>
              <a:cxnLst/>
              <a:rect l="l" t="t" r="r" b="b"/>
              <a:pathLst>
                <a:path w="2618" h="6003" extrusionOk="0">
                  <a:moveTo>
                    <a:pt x="2617" y="0"/>
                  </a:moveTo>
                  <a:lnTo>
                    <a:pt x="2617" y="0"/>
                  </a:lnTo>
                  <a:cubicBezTo>
                    <a:pt x="1223" y="1262"/>
                    <a:pt x="360" y="3239"/>
                    <a:pt x="1" y="6002"/>
                  </a:cubicBezTo>
                  <a:cubicBezTo>
                    <a:pt x="415" y="4860"/>
                    <a:pt x="940" y="3582"/>
                    <a:pt x="1688" y="2339"/>
                  </a:cubicBezTo>
                  <a:cubicBezTo>
                    <a:pt x="1901" y="1985"/>
                    <a:pt x="2046" y="1541"/>
                    <a:pt x="2188" y="1106"/>
                  </a:cubicBezTo>
                  <a:cubicBezTo>
                    <a:pt x="2314" y="728"/>
                    <a:pt x="2440" y="339"/>
                    <a:pt x="2617"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27"/>
            <p:cNvSpPr/>
            <p:nvPr/>
          </p:nvSpPr>
          <p:spPr>
            <a:xfrm>
              <a:off x="4903825" y="3659550"/>
              <a:ext cx="74150" cy="157650"/>
            </a:xfrm>
            <a:custGeom>
              <a:avLst/>
              <a:gdLst/>
              <a:ahLst/>
              <a:cxnLst/>
              <a:rect l="l" t="t" r="r" b="b"/>
              <a:pathLst>
                <a:path w="2966" h="6306" extrusionOk="0">
                  <a:moveTo>
                    <a:pt x="2834" y="0"/>
                  </a:moveTo>
                  <a:lnTo>
                    <a:pt x="2834" y="0"/>
                  </a:lnTo>
                  <a:cubicBezTo>
                    <a:pt x="2531" y="379"/>
                    <a:pt x="2349" y="929"/>
                    <a:pt x="2172" y="1460"/>
                  </a:cubicBezTo>
                  <a:cubicBezTo>
                    <a:pt x="2026" y="1910"/>
                    <a:pt x="1869" y="2370"/>
                    <a:pt x="1647" y="2743"/>
                  </a:cubicBezTo>
                  <a:cubicBezTo>
                    <a:pt x="925" y="3951"/>
                    <a:pt x="414" y="5189"/>
                    <a:pt x="1" y="6306"/>
                  </a:cubicBezTo>
                  <a:cubicBezTo>
                    <a:pt x="1207" y="4587"/>
                    <a:pt x="2965" y="1971"/>
                    <a:pt x="283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27"/>
            <p:cNvSpPr/>
            <p:nvPr/>
          </p:nvSpPr>
          <p:spPr>
            <a:xfrm>
              <a:off x="4866825" y="3816300"/>
              <a:ext cx="156375" cy="57975"/>
            </a:xfrm>
            <a:custGeom>
              <a:avLst/>
              <a:gdLst/>
              <a:ahLst/>
              <a:cxnLst/>
              <a:rect l="l" t="t" r="r" b="b"/>
              <a:pathLst>
                <a:path w="6255" h="2319" extrusionOk="0">
                  <a:moveTo>
                    <a:pt x="6255" y="0"/>
                  </a:moveTo>
                  <a:cubicBezTo>
                    <a:pt x="4148" y="243"/>
                    <a:pt x="1283" y="1106"/>
                    <a:pt x="0" y="2319"/>
                  </a:cubicBezTo>
                  <a:cubicBezTo>
                    <a:pt x="460" y="2258"/>
                    <a:pt x="965" y="2097"/>
                    <a:pt x="1425" y="1941"/>
                  </a:cubicBezTo>
                  <a:cubicBezTo>
                    <a:pt x="1647" y="1864"/>
                    <a:pt x="1859" y="1799"/>
                    <a:pt x="2062" y="1738"/>
                  </a:cubicBezTo>
                  <a:cubicBezTo>
                    <a:pt x="2859" y="1510"/>
                    <a:pt x="3572" y="1213"/>
                    <a:pt x="4249" y="829"/>
                  </a:cubicBezTo>
                  <a:cubicBezTo>
                    <a:pt x="4977" y="414"/>
                    <a:pt x="5583" y="182"/>
                    <a:pt x="6255"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27"/>
            <p:cNvSpPr/>
            <p:nvPr/>
          </p:nvSpPr>
          <p:spPr>
            <a:xfrm>
              <a:off x="4876675" y="3819700"/>
              <a:ext cx="160175" cy="62925"/>
            </a:xfrm>
            <a:custGeom>
              <a:avLst/>
              <a:gdLst/>
              <a:ahLst/>
              <a:cxnLst/>
              <a:rect l="l" t="t" r="r" b="b"/>
              <a:pathLst>
                <a:path w="6407" h="2517" extrusionOk="0">
                  <a:moveTo>
                    <a:pt x="6406" y="0"/>
                  </a:moveTo>
                  <a:lnTo>
                    <a:pt x="6406" y="0"/>
                  </a:lnTo>
                  <a:cubicBezTo>
                    <a:pt x="5548" y="198"/>
                    <a:pt x="4855" y="420"/>
                    <a:pt x="3981" y="919"/>
                  </a:cubicBezTo>
                  <a:cubicBezTo>
                    <a:pt x="3294" y="1313"/>
                    <a:pt x="2556" y="1623"/>
                    <a:pt x="1733" y="1854"/>
                  </a:cubicBezTo>
                  <a:cubicBezTo>
                    <a:pt x="1541" y="1910"/>
                    <a:pt x="1334" y="1980"/>
                    <a:pt x="1117" y="2052"/>
                  </a:cubicBezTo>
                  <a:cubicBezTo>
                    <a:pt x="758" y="2173"/>
                    <a:pt x="374" y="2299"/>
                    <a:pt x="0" y="2381"/>
                  </a:cubicBezTo>
                  <a:cubicBezTo>
                    <a:pt x="56" y="2390"/>
                    <a:pt x="122" y="2400"/>
                    <a:pt x="177" y="2411"/>
                  </a:cubicBezTo>
                  <a:cubicBezTo>
                    <a:pt x="489" y="2464"/>
                    <a:pt x="790" y="2517"/>
                    <a:pt x="1112" y="2517"/>
                  </a:cubicBezTo>
                  <a:cubicBezTo>
                    <a:pt x="1342" y="2517"/>
                    <a:pt x="1583" y="2490"/>
                    <a:pt x="1845" y="2416"/>
                  </a:cubicBezTo>
                  <a:cubicBezTo>
                    <a:pt x="3107" y="2066"/>
                    <a:pt x="5270" y="1101"/>
                    <a:pt x="640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4" name="Google Shape;1354;p27"/>
          <p:cNvGrpSpPr/>
          <p:nvPr/>
        </p:nvGrpSpPr>
        <p:grpSpPr>
          <a:xfrm>
            <a:off x="6731603" y="3333183"/>
            <a:ext cx="1110316" cy="1086837"/>
            <a:chOff x="812725" y="132025"/>
            <a:chExt cx="807150" cy="790025"/>
          </a:xfrm>
        </p:grpSpPr>
        <p:sp>
          <p:nvSpPr>
            <p:cNvPr id="1355" name="Google Shape;1355;p27"/>
            <p:cNvSpPr/>
            <p:nvPr/>
          </p:nvSpPr>
          <p:spPr>
            <a:xfrm>
              <a:off x="1039425" y="614375"/>
              <a:ext cx="304875" cy="273825"/>
            </a:xfrm>
            <a:custGeom>
              <a:avLst/>
              <a:gdLst/>
              <a:ahLst/>
              <a:cxnLst/>
              <a:rect l="l" t="t" r="r" b="b"/>
              <a:pathLst>
                <a:path w="12195" h="10953" extrusionOk="0">
                  <a:moveTo>
                    <a:pt x="7333" y="0"/>
                  </a:moveTo>
                  <a:cubicBezTo>
                    <a:pt x="6409" y="0"/>
                    <a:pt x="5493" y="277"/>
                    <a:pt x="4616" y="831"/>
                  </a:cubicBezTo>
                  <a:cubicBezTo>
                    <a:pt x="1910" y="2540"/>
                    <a:pt x="88" y="6564"/>
                    <a:pt x="0" y="9401"/>
                  </a:cubicBezTo>
                  <a:lnTo>
                    <a:pt x="0" y="9659"/>
                  </a:lnTo>
                  <a:cubicBezTo>
                    <a:pt x="0" y="9696"/>
                    <a:pt x="12" y="9734"/>
                    <a:pt x="32" y="9766"/>
                  </a:cubicBezTo>
                  <a:cubicBezTo>
                    <a:pt x="64" y="9810"/>
                    <a:pt x="120" y="9842"/>
                    <a:pt x="183" y="9842"/>
                  </a:cubicBezTo>
                  <a:cubicBezTo>
                    <a:pt x="253" y="9842"/>
                    <a:pt x="309" y="9810"/>
                    <a:pt x="341" y="9754"/>
                  </a:cubicBezTo>
                  <a:cubicBezTo>
                    <a:pt x="359" y="9728"/>
                    <a:pt x="366" y="9690"/>
                    <a:pt x="366" y="9659"/>
                  </a:cubicBezTo>
                  <a:cubicBezTo>
                    <a:pt x="366" y="9565"/>
                    <a:pt x="366" y="9477"/>
                    <a:pt x="372" y="9388"/>
                  </a:cubicBezTo>
                  <a:cubicBezTo>
                    <a:pt x="460" y="6652"/>
                    <a:pt x="2213" y="2787"/>
                    <a:pt x="4811" y="1140"/>
                  </a:cubicBezTo>
                  <a:cubicBezTo>
                    <a:pt x="5637" y="622"/>
                    <a:pt x="6477" y="363"/>
                    <a:pt x="7325" y="363"/>
                  </a:cubicBezTo>
                  <a:cubicBezTo>
                    <a:pt x="8005" y="363"/>
                    <a:pt x="8690" y="529"/>
                    <a:pt x="9377" y="863"/>
                  </a:cubicBezTo>
                  <a:cubicBezTo>
                    <a:pt x="9755" y="1046"/>
                    <a:pt x="10070" y="1285"/>
                    <a:pt x="10335" y="1556"/>
                  </a:cubicBezTo>
                  <a:cubicBezTo>
                    <a:pt x="10341" y="1614"/>
                    <a:pt x="10372" y="1664"/>
                    <a:pt x="10416" y="1695"/>
                  </a:cubicBezTo>
                  <a:cubicBezTo>
                    <a:pt x="10436" y="1708"/>
                    <a:pt x="10460" y="1714"/>
                    <a:pt x="10480" y="1721"/>
                  </a:cubicBezTo>
                  <a:cubicBezTo>
                    <a:pt x="10562" y="1815"/>
                    <a:pt x="10637" y="1916"/>
                    <a:pt x="10707" y="2024"/>
                  </a:cubicBezTo>
                  <a:cubicBezTo>
                    <a:pt x="10183" y="1664"/>
                    <a:pt x="9622" y="1449"/>
                    <a:pt x="8871" y="1399"/>
                  </a:cubicBezTo>
                  <a:cubicBezTo>
                    <a:pt x="8737" y="1390"/>
                    <a:pt x="8605" y="1386"/>
                    <a:pt x="8473" y="1386"/>
                  </a:cubicBezTo>
                  <a:cubicBezTo>
                    <a:pt x="6757" y="1386"/>
                    <a:pt x="5270" y="2144"/>
                    <a:pt x="4269" y="3549"/>
                  </a:cubicBezTo>
                  <a:cubicBezTo>
                    <a:pt x="3393" y="4786"/>
                    <a:pt x="1715" y="7767"/>
                    <a:pt x="1816" y="9527"/>
                  </a:cubicBezTo>
                  <a:cubicBezTo>
                    <a:pt x="1822" y="9615"/>
                    <a:pt x="1828" y="9704"/>
                    <a:pt x="1848" y="9780"/>
                  </a:cubicBezTo>
                  <a:cubicBezTo>
                    <a:pt x="1860" y="9873"/>
                    <a:pt x="1942" y="9937"/>
                    <a:pt x="2031" y="9937"/>
                  </a:cubicBezTo>
                  <a:cubicBezTo>
                    <a:pt x="2043" y="9937"/>
                    <a:pt x="2049" y="9937"/>
                    <a:pt x="2061" y="9931"/>
                  </a:cubicBezTo>
                  <a:cubicBezTo>
                    <a:pt x="2163" y="9911"/>
                    <a:pt x="2226" y="9817"/>
                    <a:pt x="2213" y="9722"/>
                  </a:cubicBezTo>
                  <a:cubicBezTo>
                    <a:pt x="2207" y="9690"/>
                    <a:pt x="2200" y="9659"/>
                    <a:pt x="2200" y="9628"/>
                  </a:cubicBezTo>
                  <a:cubicBezTo>
                    <a:pt x="2017" y="8159"/>
                    <a:pt x="3493" y="5284"/>
                    <a:pt x="4572" y="3764"/>
                  </a:cubicBezTo>
                  <a:cubicBezTo>
                    <a:pt x="5498" y="2463"/>
                    <a:pt x="6867" y="1757"/>
                    <a:pt x="8449" y="1757"/>
                  </a:cubicBezTo>
                  <a:cubicBezTo>
                    <a:pt x="8578" y="1757"/>
                    <a:pt x="8709" y="1762"/>
                    <a:pt x="8841" y="1771"/>
                  </a:cubicBezTo>
                  <a:cubicBezTo>
                    <a:pt x="9805" y="1835"/>
                    <a:pt x="10416" y="2181"/>
                    <a:pt x="11111" y="2824"/>
                  </a:cubicBezTo>
                  <a:cubicBezTo>
                    <a:pt x="11943" y="5081"/>
                    <a:pt x="11041" y="8404"/>
                    <a:pt x="10158" y="10441"/>
                  </a:cubicBezTo>
                  <a:cubicBezTo>
                    <a:pt x="10114" y="10542"/>
                    <a:pt x="10070" y="10642"/>
                    <a:pt x="10026" y="10732"/>
                  </a:cubicBezTo>
                  <a:cubicBezTo>
                    <a:pt x="10020" y="10750"/>
                    <a:pt x="10014" y="10763"/>
                    <a:pt x="10014" y="10775"/>
                  </a:cubicBezTo>
                  <a:lnTo>
                    <a:pt x="10316" y="10952"/>
                  </a:lnTo>
                  <a:cubicBezTo>
                    <a:pt x="10335" y="10933"/>
                    <a:pt x="10354" y="10915"/>
                    <a:pt x="10360" y="10889"/>
                  </a:cubicBezTo>
                  <a:cubicBezTo>
                    <a:pt x="10404" y="10801"/>
                    <a:pt x="10442" y="10712"/>
                    <a:pt x="10480" y="10618"/>
                  </a:cubicBezTo>
                  <a:cubicBezTo>
                    <a:pt x="11330" y="8669"/>
                    <a:pt x="12194" y="5548"/>
                    <a:pt x="11603" y="3197"/>
                  </a:cubicBezTo>
                  <a:cubicBezTo>
                    <a:pt x="11551" y="2994"/>
                    <a:pt x="11489" y="2793"/>
                    <a:pt x="11414" y="2597"/>
                  </a:cubicBezTo>
                  <a:cubicBezTo>
                    <a:pt x="11255" y="2193"/>
                    <a:pt x="11041" y="1809"/>
                    <a:pt x="10763" y="1481"/>
                  </a:cubicBezTo>
                  <a:cubicBezTo>
                    <a:pt x="10681" y="1381"/>
                    <a:pt x="10593" y="1285"/>
                    <a:pt x="10492" y="1192"/>
                  </a:cubicBezTo>
                  <a:cubicBezTo>
                    <a:pt x="10227" y="933"/>
                    <a:pt x="9906" y="712"/>
                    <a:pt x="9540" y="529"/>
                  </a:cubicBezTo>
                  <a:cubicBezTo>
                    <a:pt x="8810" y="176"/>
                    <a:pt x="8069" y="0"/>
                    <a:pt x="733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27"/>
            <p:cNvSpPr/>
            <p:nvPr/>
          </p:nvSpPr>
          <p:spPr>
            <a:xfrm>
              <a:off x="935375" y="132025"/>
              <a:ext cx="640350" cy="790025"/>
            </a:xfrm>
            <a:custGeom>
              <a:avLst/>
              <a:gdLst/>
              <a:ahLst/>
              <a:cxnLst/>
              <a:rect l="l" t="t" r="r" b="b"/>
              <a:pathLst>
                <a:path w="25614" h="31601" extrusionOk="0">
                  <a:moveTo>
                    <a:pt x="21641" y="1424"/>
                  </a:moveTo>
                  <a:cubicBezTo>
                    <a:pt x="21880" y="1985"/>
                    <a:pt x="22025" y="2577"/>
                    <a:pt x="22107" y="3013"/>
                  </a:cubicBezTo>
                  <a:cubicBezTo>
                    <a:pt x="22113" y="3037"/>
                    <a:pt x="22127" y="3063"/>
                    <a:pt x="22139" y="3082"/>
                  </a:cubicBezTo>
                  <a:cubicBezTo>
                    <a:pt x="21836" y="4142"/>
                    <a:pt x="21458" y="5219"/>
                    <a:pt x="21042" y="6298"/>
                  </a:cubicBezTo>
                  <a:cubicBezTo>
                    <a:pt x="20663" y="6260"/>
                    <a:pt x="20279" y="6229"/>
                    <a:pt x="19895" y="6197"/>
                  </a:cubicBezTo>
                  <a:cubicBezTo>
                    <a:pt x="20058" y="5768"/>
                    <a:pt x="20235" y="5327"/>
                    <a:pt x="20411" y="4873"/>
                  </a:cubicBezTo>
                  <a:cubicBezTo>
                    <a:pt x="20872" y="3718"/>
                    <a:pt x="21350" y="2527"/>
                    <a:pt x="21641" y="1424"/>
                  </a:cubicBezTo>
                  <a:close/>
                  <a:moveTo>
                    <a:pt x="10007" y="10175"/>
                  </a:moveTo>
                  <a:lnTo>
                    <a:pt x="10007" y="10175"/>
                  </a:lnTo>
                  <a:cubicBezTo>
                    <a:pt x="11073" y="10187"/>
                    <a:pt x="12151" y="10233"/>
                    <a:pt x="13230" y="10295"/>
                  </a:cubicBezTo>
                  <a:cubicBezTo>
                    <a:pt x="13122" y="10573"/>
                    <a:pt x="13021" y="10856"/>
                    <a:pt x="12927" y="11133"/>
                  </a:cubicBezTo>
                  <a:cubicBezTo>
                    <a:pt x="12876" y="11278"/>
                    <a:pt x="12826" y="11430"/>
                    <a:pt x="12768" y="11575"/>
                  </a:cubicBezTo>
                  <a:cubicBezTo>
                    <a:pt x="12372" y="11569"/>
                    <a:pt x="11950" y="11519"/>
                    <a:pt x="11540" y="11462"/>
                  </a:cubicBezTo>
                  <a:cubicBezTo>
                    <a:pt x="11319" y="11436"/>
                    <a:pt x="11092" y="11406"/>
                    <a:pt x="10871" y="11386"/>
                  </a:cubicBezTo>
                  <a:cubicBezTo>
                    <a:pt x="10650" y="10982"/>
                    <a:pt x="10335" y="10573"/>
                    <a:pt x="10007" y="10175"/>
                  </a:cubicBezTo>
                  <a:close/>
                  <a:moveTo>
                    <a:pt x="24668" y="7326"/>
                  </a:moveTo>
                  <a:cubicBezTo>
                    <a:pt x="24945" y="7861"/>
                    <a:pt x="25122" y="8536"/>
                    <a:pt x="25235" y="9040"/>
                  </a:cubicBezTo>
                  <a:cubicBezTo>
                    <a:pt x="24693" y="9954"/>
                    <a:pt x="24194" y="11071"/>
                    <a:pt x="23760" y="12055"/>
                  </a:cubicBezTo>
                  <a:cubicBezTo>
                    <a:pt x="23722" y="12143"/>
                    <a:pt x="23690" y="12218"/>
                    <a:pt x="23652" y="12306"/>
                  </a:cubicBezTo>
                  <a:cubicBezTo>
                    <a:pt x="23483" y="11840"/>
                    <a:pt x="23274" y="11406"/>
                    <a:pt x="23073" y="10982"/>
                  </a:cubicBezTo>
                  <a:cubicBezTo>
                    <a:pt x="23754" y="9817"/>
                    <a:pt x="24220" y="8548"/>
                    <a:pt x="24668" y="7326"/>
                  </a:cubicBezTo>
                  <a:close/>
                  <a:moveTo>
                    <a:pt x="18475" y="10737"/>
                  </a:moveTo>
                  <a:lnTo>
                    <a:pt x="18475" y="10737"/>
                  </a:lnTo>
                  <a:cubicBezTo>
                    <a:pt x="18746" y="10762"/>
                    <a:pt x="19018" y="10787"/>
                    <a:pt x="19295" y="10812"/>
                  </a:cubicBezTo>
                  <a:cubicBezTo>
                    <a:pt x="19421" y="10824"/>
                    <a:pt x="19548" y="10838"/>
                    <a:pt x="19674" y="10850"/>
                  </a:cubicBezTo>
                  <a:cubicBezTo>
                    <a:pt x="20675" y="10938"/>
                    <a:pt x="21691" y="11027"/>
                    <a:pt x="22681" y="11089"/>
                  </a:cubicBezTo>
                  <a:cubicBezTo>
                    <a:pt x="22694" y="11121"/>
                    <a:pt x="22718" y="11147"/>
                    <a:pt x="22750" y="11165"/>
                  </a:cubicBezTo>
                  <a:cubicBezTo>
                    <a:pt x="22983" y="11645"/>
                    <a:pt x="23204" y="12117"/>
                    <a:pt x="23375" y="12628"/>
                  </a:cubicBezTo>
                  <a:cubicBezTo>
                    <a:pt x="22675" y="12622"/>
                    <a:pt x="21932" y="12533"/>
                    <a:pt x="21143" y="12445"/>
                  </a:cubicBezTo>
                  <a:cubicBezTo>
                    <a:pt x="20518" y="12370"/>
                    <a:pt x="19875" y="12294"/>
                    <a:pt x="19251" y="12262"/>
                  </a:cubicBezTo>
                  <a:cubicBezTo>
                    <a:pt x="19176" y="12262"/>
                    <a:pt x="19094" y="12256"/>
                    <a:pt x="19018" y="12256"/>
                  </a:cubicBezTo>
                  <a:cubicBezTo>
                    <a:pt x="18993" y="12168"/>
                    <a:pt x="18967" y="12079"/>
                    <a:pt x="18943" y="11997"/>
                  </a:cubicBezTo>
                  <a:cubicBezTo>
                    <a:pt x="18860" y="11746"/>
                    <a:pt x="18766" y="11493"/>
                    <a:pt x="18670" y="11254"/>
                  </a:cubicBezTo>
                  <a:cubicBezTo>
                    <a:pt x="18602" y="11077"/>
                    <a:pt x="18533" y="10906"/>
                    <a:pt x="18475" y="10737"/>
                  </a:cubicBezTo>
                  <a:close/>
                  <a:moveTo>
                    <a:pt x="18210" y="11083"/>
                  </a:moveTo>
                  <a:cubicBezTo>
                    <a:pt x="18248" y="11185"/>
                    <a:pt x="18286" y="11285"/>
                    <a:pt x="18324" y="11386"/>
                  </a:cubicBezTo>
                  <a:cubicBezTo>
                    <a:pt x="18495" y="11814"/>
                    <a:pt x="18664" y="12256"/>
                    <a:pt x="18740" y="12698"/>
                  </a:cubicBezTo>
                  <a:cubicBezTo>
                    <a:pt x="18740" y="12704"/>
                    <a:pt x="18740" y="12704"/>
                    <a:pt x="18746" y="12704"/>
                  </a:cubicBezTo>
                  <a:lnTo>
                    <a:pt x="18746" y="12710"/>
                  </a:lnTo>
                  <a:cubicBezTo>
                    <a:pt x="18728" y="12774"/>
                    <a:pt x="18708" y="12836"/>
                    <a:pt x="18696" y="12899"/>
                  </a:cubicBezTo>
                  <a:cubicBezTo>
                    <a:pt x="18419" y="13915"/>
                    <a:pt x="18135" y="14974"/>
                    <a:pt x="17770" y="15900"/>
                  </a:cubicBezTo>
                  <a:cubicBezTo>
                    <a:pt x="17725" y="16021"/>
                    <a:pt x="17675" y="16135"/>
                    <a:pt x="17631" y="16241"/>
                  </a:cubicBezTo>
                  <a:cubicBezTo>
                    <a:pt x="17593" y="16342"/>
                    <a:pt x="17555" y="16437"/>
                    <a:pt x="17511" y="16543"/>
                  </a:cubicBezTo>
                  <a:cubicBezTo>
                    <a:pt x="17296" y="16450"/>
                    <a:pt x="17095" y="16386"/>
                    <a:pt x="16918" y="16362"/>
                  </a:cubicBezTo>
                  <a:cubicBezTo>
                    <a:pt x="16910" y="16359"/>
                    <a:pt x="16903" y="16359"/>
                    <a:pt x="16895" y="16359"/>
                  </a:cubicBezTo>
                  <a:cubicBezTo>
                    <a:pt x="16878" y="16359"/>
                    <a:pt x="16860" y="16364"/>
                    <a:pt x="16842" y="16368"/>
                  </a:cubicBezTo>
                  <a:cubicBezTo>
                    <a:pt x="16754" y="16310"/>
                    <a:pt x="16653" y="16254"/>
                    <a:pt x="16559" y="16203"/>
                  </a:cubicBezTo>
                  <a:cubicBezTo>
                    <a:pt x="16741" y="15623"/>
                    <a:pt x="16924" y="15050"/>
                    <a:pt x="17101" y="14482"/>
                  </a:cubicBezTo>
                  <a:cubicBezTo>
                    <a:pt x="17322" y="13769"/>
                    <a:pt x="17543" y="13063"/>
                    <a:pt x="17770" y="12357"/>
                  </a:cubicBezTo>
                  <a:cubicBezTo>
                    <a:pt x="17908" y="11928"/>
                    <a:pt x="18059" y="11505"/>
                    <a:pt x="18210" y="11083"/>
                  </a:cubicBezTo>
                  <a:close/>
                  <a:moveTo>
                    <a:pt x="18008" y="0"/>
                  </a:moveTo>
                  <a:cubicBezTo>
                    <a:pt x="17749" y="0"/>
                    <a:pt x="17492" y="13"/>
                    <a:pt x="17240" y="42"/>
                  </a:cubicBezTo>
                  <a:cubicBezTo>
                    <a:pt x="17218" y="34"/>
                    <a:pt x="17195" y="30"/>
                    <a:pt x="17172" y="30"/>
                  </a:cubicBezTo>
                  <a:cubicBezTo>
                    <a:pt x="17130" y="30"/>
                    <a:pt x="17090" y="43"/>
                    <a:pt x="17057" y="68"/>
                  </a:cubicBezTo>
                  <a:cubicBezTo>
                    <a:pt x="17037" y="68"/>
                    <a:pt x="17019" y="74"/>
                    <a:pt x="17000" y="74"/>
                  </a:cubicBezTo>
                  <a:cubicBezTo>
                    <a:pt x="16906" y="94"/>
                    <a:pt x="16836" y="187"/>
                    <a:pt x="16848" y="289"/>
                  </a:cubicBezTo>
                  <a:cubicBezTo>
                    <a:pt x="16854" y="313"/>
                    <a:pt x="16862" y="333"/>
                    <a:pt x="16874" y="358"/>
                  </a:cubicBezTo>
                  <a:cubicBezTo>
                    <a:pt x="16257" y="1474"/>
                    <a:pt x="15859" y="2905"/>
                    <a:pt x="15468" y="4299"/>
                  </a:cubicBezTo>
                  <a:cubicBezTo>
                    <a:pt x="15317" y="4841"/>
                    <a:pt x="15172" y="5364"/>
                    <a:pt x="15014" y="5856"/>
                  </a:cubicBezTo>
                  <a:cubicBezTo>
                    <a:pt x="13714" y="5787"/>
                    <a:pt x="12416" y="5749"/>
                    <a:pt x="11129" y="5749"/>
                  </a:cubicBezTo>
                  <a:lnTo>
                    <a:pt x="11092" y="5749"/>
                  </a:lnTo>
                  <a:cubicBezTo>
                    <a:pt x="11080" y="5755"/>
                    <a:pt x="11066" y="5755"/>
                    <a:pt x="11054" y="5761"/>
                  </a:cubicBezTo>
                  <a:cubicBezTo>
                    <a:pt x="11048" y="5768"/>
                    <a:pt x="11042" y="5768"/>
                    <a:pt x="11028" y="5775"/>
                  </a:cubicBezTo>
                  <a:cubicBezTo>
                    <a:pt x="11016" y="5781"/>
                    <a:pt x="11004" y="5793"/>
                    <a:pt x="10998" y="5806"/>
                  </a:cubicBezTo>
                  <a:lnTo>
                    <a:pt x="10966" y="5837"/>
                  </a:lnTo>
                  <a:cubicBezTo>
                    <a:pt x="10960" y="5856"/>
                    <a:pt x="10952" y="5868"/>
                    <a:pt x="10952" y="5882"/>
                  </a:cubicBezTo>
                  <a:cubicBezTo>
                    <a:pt x="10946" y="5888"/>
                    <a:pt x="10946" y="5894"/>
                    <a:pt x="10946" y="5894"/>
                  </a:cubicBezTo>
                  <a:cubicBezTo>
                    <a:pt x="10789" y="6449"/>
                    <a:pt x="10498" y="7061"/>
                    <a:pt x="10215" y="7653"/>
                  </a:cubicBezTo>
                  <a:cubicBezTo>
                    <a:pt x="9843" y="8441"/>
                    <a:pt x="9453" y="9261"/>
                    <a:pt x="9377" y="9974"/>
                  </a:cubicBezTo>
                  <a:cubicBezTo>
                    <a:pt x="9363" y="10062"/>
                    <a:pt x="9421" y="10143"/>
                    <a:pt x="9515" y="10169"/>
                  </a:cubicBezTo>
                  <a:cubicBezTo>
                    <a:pt x="9724" y="10408"/>
                    <a:pt x="9931" y="10661"/>
                    <a:pt x="10114" y="10906"/>
                  </a:cubicBezTo>
                  <a:cubicBezTo>
                    <a:pt x="10303" y="11159"/>
                    <a:pt x="10468" y="11406"/>
                    <a:pt x="10594" y="11645"/>
                  </a:cubicBezTo>
                  <a:cubicBezTo>
                    <a:pt x="10600" y="11657"/>
                    <a:pt x="10606" y="11663"/>
                    <a:pt x="10612" y="11676"/>
                  </a:cubicBezTo>
                  <a:cubicBezTo>
                    <a:pt x="10619" y="11676"/>
                    <a:pt x="10619" y="11683"/>
                    <a:pt x="10619" y="11683"/>
                  </a:cubicBezTo>
                  <a:lnTo>
                    <a:pt x="10626" y="11689"/>
                  </a:lnTo>
                  <a:cubicBezTo>
                    <a:pt x="10626" y="11689"/>
                    <a:pt x="10632" y="11695"/>
                    <a:pt x="10638" y="11701"/>
                  </a:cubicBezTo>
                  <a:cubicBezTo>
                    <a:pt x="10644" y="11701"/>
                    <a:pt x="10650" y="11708"/>
                    <a:pt x="10650" y="11708"/>
                  </a:cubicBezTo>
                  <a:cubicBezTo>
                    <a:pt x="10669" y="11720"/>
                    <a:pt x="10695" y="11732"/>
                    <a:pt x="10719" y="11739"/>
                  </a:cubicBezTo>
                  <a:cubicBezTo>
                    <a:pt x="10725" y="11739"/>
                    <a:pt x="10733" y="11746"/>
                    <a:pt x="10745" y="11746"/>
                  </a:cubicBezTo>
                  <a:cubicBezTo>
                    <a:pt x="10984" y="11764"/>
                    <a:pt x="11237" y="11796"/>
                    <a:pt x="11496" y="11828"/>
                  </a:cubicBezTo>
                  <a:cubicBezTo>
                    <a:pt x="11874" y="11878"/>
                    <a:pt x="12258" y="11928"/>
                    <a:pt x="12637" y="11941"/>
                  </a:cubicBezTo>
                  <a:cubicBezTo>
                    <a:pt x="12428" y="12527"/>
                    <a:pt x="12201" y="13108"/>
                    <a:pt x="11981" y="13668"/>
                  </a:cubicBezTo>
                  <a:cubicBezTo>
                    <a:pt x="11823" y="14078"/>
                    <a:pt x="11659" y="14500"/>
                    <a:pt x="11508" y="14924"/>
                  </a:cubicBezTo>
                  <a:cubicBezTo>
                    <a:pt x="11453" y="14923"/>
                    <a:pt x="11398" y="14923"/>
                    <a:pt x="11344" y="14923"/>
                  </a:cubicBezTo>
                  <a:cubicBezTo>
                    <a:pt x="9713" y="14923"/>
                    <a:pt x="8164" y="15295"/>
                    <a:pt x="6950" y="16014"/>
                  </a:cubicBezTo>
                  <a:cubicBezTo>
                    <a:pt x="4465" y="17497"/>
                    <a:pt x="2561" y="19640"/>
                    <a:pt x="1583" y="22061"/>
                  </a:cubicBezTo>
                  <a:cubicBezTo>
                    <a:pt x="1299" y="22756"/>
                    <a:pt x="1054" y="23417"/>
                    <a:pt x="845" y="24042"/>
                  </a:cubicBezTo>
                  <a:lnTo>
                    <a:pt x="845" y="24048"/>
                  </a:lnTo>
                  <a:cubicBezTo>
                    <a:pt x="807" y="24161"/>
                    <a:pt x="769" y="24275"/>
                    <a:pt x="737" y="24388"/>
                  </a:cubicBezTo>
                  <a:cubicBezTo>
                    <a:pt x="542" y="25006"/>
                    <a:pt x="385" y="25585"/>
                    <a:pt x="271" y="26135"/>
                  </a:cubicBezTo>
                  <a:cubicBezTo>
                    <a:pt x="240" y="26292"/>
                    <a:pt x="208" y="26444"/>
                    <a:pt x="184" y="26595"/>
                  </a:cubicBezTo>
                  <a:cubicBezTo>
                    <a:pt x="120" y="26929"/>
                    <a:pt x="76" y="27250"/>
                    <a:pt x="44" y="27560"/>
                  </a:cubicBezTo>
                  <a:cubicBezTo>
                    <a:pt x="38" y="27654"/>
                    <a:pt x="26" y="27750"/>
                    <a:pt x="19" y="27843"/>
                  </a:cubicBezTo>
                  <a:cubicBezTo>
                    <a:pt x="7" y="28114"/>
                    <a:pt x="0" y="28373"/>
                    <a:pt x="7" y="28620"/>
                  </a:cubicBezTo>
                  <a:cubicBezTo>
                    <a:pt x="13" y="28726"/>
                    <a:pt x="19" y="28827"/>
                    <a:pt x="26" y="28922"/>
                  </a:cubicBezTo>
                  <a:cubicBezTo>
                    <a:pt x="50" y="29217"/>
                    <a:pt x="88" y="29490"/>
                    <a:pt x="158" y="29741"/>
                  </a:cubicBezTo>
                  <a:lnTo>
                    <a:pt x="158" y="29747"/>
                  </a:lnTo>
                  <a:cubicBezTo>
                    <a:pt x="184" y="29861"/>
                    <a:pt x="215" y="29968"/>
                    <a:pt x="246" y="30069"/>
                  </a:cubicBezTo>
                  <a:cubicBezTo>
                    <a:pt x="259" y="30095"/>
                    <a:pt x="271" y="30113"/>
                    <a:pt x="283" y="30133"/>
                  </a:cubicBezTo>
                  <a:cubicBezTo>
                    <a:pt x="321" y="30174"/>
                    <a:pt x="372" y="30199"/>
                    <a:pt x="427" y="30199"/>
                  </a:cubicBezTo>
                  <a:cubicBezTo>
                    <a:pt x="446" y="30199"/>
                    <a:pt x="466" y="30196"/>
                    <a:pt x="486" y="30189"/>
                  </a:cubicBezTo>
                  <a:cubicBezTo>
                    <a:pt x="518" y="30177"/>
                    <a:pt x="542" y="30157"/>
                    <a:pt x="562" y="30133"/>
                  </a:cubicBezTo>
                  <a:cubicBezTo>
                    <a:pt x="606" y="30088"/>
                    <a:pt x="618" y="30019"/>
                    <a:pt x="600" y="29956"/>
                  </a:cubicBezTo>
                  <a:cubicBezTo>
                    <a:pt x="580" y="29892"/>
                    <a:pt x="562" y="29830"/>
                    <a:pt x="542" y="29767"/>
                  </a:cubicBezTo>
                  <a:cubicBezTo>
                    <a:pt x="480" y="29546"/>
                    <a:pt x="435" y="29313"/>
                    <a:pt x="411" y="29060"/>
                  </a:cubicBezTo>
                  <a:cubicBezTo>
                    <a:pt x="397" y="28966"/>
                    <a:pt x="385" y="28865"/>
                    <a:pt x="385" y="28763"/>
                  </a:cubicBezTo>
                  <a:cubicBezTo>
                    <a:pt x="367" y="28518"/>
                    <a:pt x="367" y="28259"/>
                    <a:pt x="385" y="27983"/>
                  </a:cubicBezTo>
                  <a:cubicBezTo>
                    <a:pt x="385" y="27887"/>
                    <a:pt x="391" y="27793"/>
                    <a:pt x="405" y="27692"/>
                  </a:cubicBezTo>
                  <a:cubicBezTo>
                    <a:pt x="417" y="27515"/>
                    <a:pt x="435" y="27339"/>
                    <a:pt x="461" y="27150"/>
                  </a:cubicBezTo>
                  <a:cubicBezTo>
                    <a:pt x="486" y="27005"/>
                    <a:pt x="504" y="26854"/>
                    <a:pt x="536" y="26696"/>
                  </a:cubicBezTo>
                  <a:cubicBezTo>
                    <a:pt x="638" y="26123"/>
                    <a:pt x="789" y="25498"/>
                    <a:pt x="984" y="24836"/>
                  </a:cubicBezTo>
                  <a:cubicBezTo>
                    <a:pt x="1022" y="24709"/>
                    <a:pt x="1060" y="24590"/>
                    <a:pt x="1098" y="24464"/>
                  </a:cubicBezTo>
                  <a:cubicBezTo>
                    <a:pt x="1325" y="23757"/>
                    <a:pt x="1596" y="23001"/>
                    <a:pt x="1924" y="22194"/>
                  </a:cubicBezTo>
                  <a:cubicBezTo>
                    <a:pt x="2876" y="19854"/>
                    <a:pt x="4724" y="17774"/>
                    <a:pt x="7139" y="16336"/>
                  </a:cubicBezTo>
                  <a:cubicBezTo>
                    <a:pt x="8294" y="15641"/>
                    <a:pt x="9774" y="15289"/>
                    <a:pt x="11329" y="15289"/>
                  </a:cubicBezTo>
                  <a:cubicBezTo>
                    <a:pt x="11342" y="15289"/>
                    <a:pt x="11355" y="15289"/>
                    <a:pt x="11369" y="15289"/>
                  </a:cubicBezTo>
                  <a:cubicBezTo>
                    <a:pt x="11502" y="15289"/>
                    <a:pt x="11633" y="15289"/>
                    <a:pt x="11761" y="15295"/>
                  </a:cubicBezTo>
                  <a:cubicBezTo>
                    <a:pt x="11804" y="15169"/>
                    <a:pt x="11848" y="15056"/>
                    <a:pt x="11898" y="14936"/>
                  </a:cubicBezTo>
                  <a:cubicBezTo>
                    <a:pt x="12037" y="14552"/>
                    <a:pt x="12183" y="14173"/>
                    <a:pt x="12328" y="13801"/>
                  </a:cubicBezTo>
                  <a:cubicBezTo>
                    <a:pt x="12567" y="13184"/>
                    <a:pt x="12814" y="12547"/>
                    <a:pt x="13047" y="11903"/>
                  </a:cubicBezTo>
                  <a:lnTo>
                    <a:pt x="13047" y="11897"/>
                  </a:lnTo>
                  <a:cubicBezTo>
                    <a:pt x="13085" y="11866"/>
                    <a:pt x="13109" y="11814"/>
                    <a:pt x="13109" y="11758"/>
                  </a:cubicBezTo>
                  <a:lnTo>
                    <a:pt x="13109" y="11726"/>
                  </a:lnTo>
                  <a:cubicBezTo>
                    <a:pt x="13166" y="11569"/>
                    <a:pt x="13216" y="11412"/>
                    <a:pt x="13274" y="11254"/>
                  </a:cubicBezTo>
                  <a:cubicBezTo>
                    <a:pt x="13381" y="10938"/>
                    <a:pt x="13495" y="10629"/>
                    <a:pt x="13620" y="10327"/>
                  </a:cubicBezTo>
                  <a:cubicBezTo>
                    <a:pt x="13664" y="10207"/>
                    <a:pt x="13714" y="10087"/>
                    <a:pt x="13766" y="9968"/>
                  </a:cubicBezTo>
                  <a:cubicBezTo>
                    <a:pt x="13632" y="9954"/>
                    <a:pt x="13507" y="9948"/>
                    <a:pt x="13374" y="9936"/>
                  </a:cubicBezTo>
                  <a:cubicBezTo>
                    <a:pt x="12171" y="9861"/>
                    <a:pt x="10966" y="9809"/>
                    <a:pt x="9774" y="9809"/>
                  </a:cubicBezTo>
                  <a:cubicBezTo>
                    <a:pt x="9893" y="9198"/>
                    <a:pt x="10228" y="8499"/>
                    <a:pt x="10550" y="7811"/>
                  </a:cubicBezTo>
                  <a:cubicBezTo>
                    <a:pt x="10821" y="7250"/>
                    <a:pt x="11092" y="6669"/>
                    <a:pt x="11263" y="6121"/>
                  </a:cubicBezTo>
                  <a:cubicBezTo>
                    <a:pt x="12466" y="6121"/>
                    <a:pt x="13684" y="6159"/>
                    <a:pt x="14895" y="6215"/>
                  </a:cubicBezTo>
                  <a:cubicBezTo>
                    <a:pt x="15026" y="6222"/>
                    <a:pt x="15152" y="6229"/>
                    <a:pt x="15279" y="6241"/>
                  </a:cubicBezTo>
                  <a:cubicBezTo>
                    <a:pt x="15323" y="6121"/>
                    <a:pt x="15361" y="5995"/>
                    <a:pt x="15399" y="5874"/>
                  </a:cubicBezTo>
                  <a:cubicBezTo>
                    <a:pt x="15544" y="5402"/>
                    <a:pt x="15682" y="4910"/>
                    <a:pt x="15827" y="4393"/>
                  </a:cubicBezTo>
                  <a:cubicBezTo>
                    <a:pt x="16219" y="2975"/>
                    <a:pt x="16627" y="1511"/>
                    <a:pt x="17264" y="414"/>
                  </a:cubicBezTo>
                  <a:cubicBezTo>
                    <a:pt x="17511" y="385"/>
                    <a:pt x="17764" y="372"/>
                    <a:pt x="18019" y="372"/>
                  </a:cubicBezTo>
                  <a:cubicBezTo>
                    <a:pt x="19192" y="372"/>
                    <a:pt x="20421" y="646"/>
                    <a:pt x="21394" y="868"/>
                  </a:cubicBezTo>
                  <a:cubicBezTo>
                    <a:pt x="21129" y="2073"/>
                    <a:pt x="20594" y="3429"/>
                    <a:pt x="20070" y="4733"/>
                  </a:cubicBezTo>
                  <a:cubicBezTo>
                    <a:pt x="19875" y="5225"/>
                    <a:pt x="19686" y="5699"/>
                    <a:pt x="19510" y="6165"/>
                  </a:cubicBezTo>
                  <a:cubicBezTo>
                    <a:pt x="19465" y="6285"/>
                    <a:pt x="19421" y="6404"/>
                    <a:pt x="19383" y="6525"/>
                  </a:cubicBezTo>
                  <a:cubicBezTo>
                    <a:pt x="19510" y="6531"/>
                    <a:pt x="19636" y="6543"/>
                    <a:pt x="19761" y="6555"/>
                  </a:cubicBezTo>
                  <a:cubicBezTo>
                    <a:pt x="20146" y="6587"/>
                    <a:pt x="20524" y="6625"/>
                    <a:pt x="20910" y="6657"/>
                  </a:cubicBezTo>
                  <a:cubicBezTo>
                    <a:pt x="21036" y="6669"/>
                    <a:pt x="21161" y="6683"/>
                    <a:pt x="21288" y="6689"/>
                  </a:cubicBezTo>
                  <a:cubicBezTo>
                    <a:pt x="22057" y="6758"/>
                    <a:pt x="22820" y="6834"/>
                    <a:pt x="23583" y="6903"/>
                  </a:cubicBezTo>
                  <a:lnTo>
                    <a:pt x="24403" y="6979"/>
                  </a:lnTo>
                  <a:lnTo>
                    <a:pt x="24321" y="7199"/>
                  </a:lnTo>
                  <a:cubicBezTo>
                    <a:pt x="23867" y="8435"/>
                    <a:pt x="23437" y="9608"/>
                    <a:pt x="22794" y="10731"/>
                  </a:cubicBezTo>
                  <a:cubicBezTo>
                    <a:pt x="21804" y="10661"/>
                    <a:pt x="20797" y="10579"/>
                    <a:pt x="19793" y="10490"/>
                  </a:cubicBezTo>
                  <a:cubicBezTo>
                    <a:pt x="19668" y="10478"/>
                    <a:pt x="19534" y="10466"/>
                    <a:pt x="19415" y="10452"/>
                  </a:cubicBezTo>
                  <a:cubicBezTo>
                    <a:pt x="19100" y="10428"/>
                    <a:pt x="18784" y="10396"/>
                    <a:pt x="18469" y="10364"/>
                  </a:cubicBezTo>
                  <a:cubicBezTo>
                    <a:pt x="18393" y="10358"/>
                    <a:pt x="18318" y="10352"/>
                    <a:pt x="18236" y="10346"/>
                  </a:cubicBezTo>
                  <a:cubicBezTo>
                    <a:pt x="18192" y="10339"/>
                    <a:pt x="18141" y="10333"/>
                    <a:pt x="18091" y="10333"/>
                  </a:cubicBezTo>
                  <a:cubicBezTo>
                    <a:pt x="18047" y="10446"/>
                    <a:pt x="18003" y="10573"/>
                    <a:pt x="17959" y="10693"/>
                  </a:cubicBezTo>
                  <a:cubicBezTo>
                    <a:pt x="17776" y="11197"/>
                    <a:pt x="17587" y="11720"/>
                    <a:pt x="17422" y="12244"/>
                  </a:cubicBezTo>
                  <a:cubicBezTo>
                    <a:pt x="17189" y="12949"/>
                    <a:pt x="16968" y="13662"/>
                    <a:pt x="16748" y="14369"/>
                  </a:cubicBezTo>
                  <a:cubicBezTo>
                    <a:pt x="16577" y="14924"/>
                    <a:pt x="16408" y="15478"/>
                    <a:pt x="16225" y="16033"/>
                  </a:cubicBezTo>
                  <a:cubicBezTo>
                    <a:pt x="16187" y="16153"/>
                    <a:pt x="16149" y="16272"/>
                    <a:pt x="16111" y="16386"/>
                  </a:cubicBezTo>
                  <a:cubicBezTo>
                    <a:pt x="16225" y="16443"/>
                    <a:pt x="16332" y="16499"/>
                    <a:pt x="16446" y="16563"/>
                  </a:cubicBezTo>
                  <a:cubicBezTo>
                    <a:pt x="18085" y="17465"/>
                    <a:pt x="19276" y="18763"/>
                    <a:pt x="19799" y="20259"/>
                  </a:cubicBezTo>
                  <a:cubicBezTo>
                    <a:pt x="20948" y="23530"/>
                    <a:pt x="20916" y="28166"/>
                    <a:pt x="19743" y="31306"/>
                  </a:cubicBezTo>
                  <a:cubicBezTo>
                    <a:pt x="19737" y="31318"/>
                    <a:pt x="19730" y="31336"/>
                    <a:pt x="19724" y="31356"/>
                  </a:cubicBezTo>
                  <a:cubicBezTo>
                    <a:pt x="19686" y="31450"/>
                    <a:pt x="19730" y="31551"/>
                    <a:pt x="19831" y="31589"/>
                  </a:cubicBezTo>
                  <a:cubicBezTo>
                    <a:pt x="19851" y="31595"/>
                    <a:pt x="19875" y="31601"/>
                    <a:pt x="19895" y="31601"/>
                  </a:cubicBezTo>
                  <a:cubicBezTo>
                    <a:pt x="19970" y="31601"/>
                    <a:pt x="20040" y="31557"/>
                    <a:pt x="20064" y="31481"/>
                  </a:cubicBezTo>
                  <a:cubicBezTo>
                    <a:pt x="20096" y="31406"/>
                    <a:pt x="20128" y="31324"/>
                    <a:pt x="20159" y="31242"/>
                  </a:cubicBezTo>
                  <a:cubicBezTo>
                    <a:pt x="21288" y="28032"/>
                    <a:pt x="21294" y="23417"/>
                    <a:pt x="20146" y="20137"/>
                  </a:cubicBezTo>
                  <a:cubicBezTo>
                    <a:pt x="19781" y="19078"/>
                    <a:pt x="19100" y="18114"/>
                    <a:pt x="18172" y="17314"/>
                  </a:cubicBezTo>
                  <a:lnTo>
                    <a:pt x="18172" y="17314"/>
                  </a:lnTo>
                  <a:cubicBezTo>
                    <a:pt x="19011" y="17830"/>
                    <a:pt x="19932" y="18562"/>
                    <a:pt x="20386" y="19022"/>
                  </a:cubicBezTo>
                  <a:cubicBezTo>
                    <a:pt x="21105" y="19767"/>
                    <a:pt x="21446" y="20460"/>
                    <a:pt x="21792" y="21406"/>
                  </a:cubicBezTo>
                  <a:cubicBezTo>
                    <a:pt x="22467" y="23228"/>
                    <a:pt x="22523" y="24936"/>
                    <a:pt x="22523" y="26671"/>
                  </a:cubicBezTo>
                  <a:cubicBezTo>
                    <a:pt x="22523" y="27939"/>
                    <a:pt x="22322" y="29603"/>
                    <a:pt x="21886" y="30700"/>
                  </a:cubicBezTo>
                  <a:cubicBezTo>
                    <a:pt x="21836" y="30832"/>
                    <a:pt x="21773" y="30965"/>
                    <a:pt x="21711" y="31079"/>
                  </a:cubicBezTo>
                  <a:cubicBezTo>
                    <a:pt x="21705" y="31103"/>
                    <a:pt x="21697" y="31129"/>
                    <a:pt x="21691" y="31147"/>
                  </a:cubicBezTo>
                  <a:cubicBezTo>
                    <a:pt x="21685" y="31223"/>
                    <a:pt x="21723" y="31292"/>
                    <a:pt x="21792" y="31330"/>
                  </a:cubicBezTo>
                  <a:cubicBezTo>
                    <a:pt x="21818" y="31344"/>
                    <a:pt x="21848" y="31350"/>
                    <a:pt x="21874" y="31350"/>
                  </a:cubicBezTo>
                  <a:cubicBezTo>
                    <a:pt x="21944" y="31350"/>
                    <a:pt x="22007" y="31318"/>
                    <a:pt x="22037" y="31254"/>
                  </a:cubicBezTo>
                  <a:cubicBezTo>
                    <a:pt x="22083" y="31173"/>
                    <a:pt x="22121" y="31085"/>
                    <a:pt x="22159" y="30996"/>
                  </a:cubicBezTo>
                  <a:cubicBezTo>
                    <a:pt x="22221" y="30864"/>
                    <a:pt x="22278" y="30719"/>
                    <a:pt x="22328" y="30567"/>
                  </a:cubicBezTo>
                  <a:cubicBezTo>
                    <a:pt x="22738" y="29382"/>
                    <a:pt x="22889" y="27799"/>
                    <a:pt x="22889" y="26671"/>
                  </a:cubicBezTo>
                  <a:cubicBezTo>
                    <a:pt x="22889" y="24898"/>
                    <a:pt x="22832" y="23158"/>
                    <a:pt x="22139" y="21272"/>
                  </a:cubicBezTo>
                  <a:cubicBezTo>
                    <a:pt x="21773" y="20283"/>
                    <a:pt x="21414" y="19552"/>
                    <a:pt x="20645" y="18763"/>
                  </a:cubicBezTo>
                  <a:cubicBezTo>
                    <a:pt x="20166" y="18272"/>
                    <a:pt x="18891" y="17244"/>
                    <a:pt x="17846" y="16702"/>
                  </a:cubicBezTo>
                  <a:lnTo>
                    <a:pt x="17846" y="16695"/>
                  </a:lnTo>
                  <a:cubicBezTo>
                    <a:pt x="17889" y="16589"/>
                    <a:pt x="17927" y="16487"/>
                    <a:pt x="17977" y="16380"/>
                  </a:cubicBezTo>
                  <a:cubicBezTo>
                    <a:pt x="18021" y="16272"/>
                    <a:pt x="18065" y="16159"/>
                    <a:pt x="18116" y="16033"/>
                  </a:cubicBezTo>
                  <a:cubicBezTo>
                    <a:pt x="18489" y="15088"/>
                    <a:pt x="18772" y="14022"/>
                    <a:pt x="19056" y="12995"/>
                  </a:cubicBezTo>
                  <a:cubicBezTo>
                    <a:pt x="19087" y="12874"/>
                    <a:pt x="19118" y="12748"/>
                    <a:pt x="19150" y="12628"/>
                  </a:cubicBezTo>
                  <a:cubicBezTo>
                    <a:pt x="19793" y="12654"/>
                    <a:pt x="20456" y="12730"/>
                    <a:pt x="21105" y="12811"/>
                  </a:cubicBezTo>
                  <a:cubicBezTo>
                    <a:pt x="21874" y="12899"/>
                    <a:pt x="22669" y="12995"/>
                    <a:pt x="23407" y="12995"/>
                  </a:cubicBezTo>
                  <a:cubicBezTo>
                    <a:pt x="23483" y="12995"/>
                    <a:pt x="23558" y="12995"/>
                    <a:pt x="23626" y="12987"/>
                  </a:cubicBezTo>
                  <a:lnTo>
                    <a:pt x="23672" y="12987"/>
                  </a:lnTo>
                  <a:lnTo>
                    <a:pt x="23678" y="12981"/>
                  </a:lnTo>
                  <a:cubicBezTo>
                    <a:pt x="23678" y="12981"/>
                    <a:pt x="23690" y="12981"/>
                    <a:pt x="23696" y="12975"/>
                  </a:cubicBezTo>
                  <a:cubicBezTo>
                    <a:pt x="23702" y="12975"/>
                    <a:pt x="23716" y="12969"/>
                    <a:pt x="23722" y="12963"/>
                  </a:cubicBezTo>
                  <a:cubicBezTo>
                    <a:pt x="23728" y="12963"/>
                    <a:pt x="23728" y="12957"/>
                    <a:pt x="23734" y="12957"/>
                  </a:cubicBezTo>
                  <a:cubicBezTo>
                    <a:pt x="23748" y="12949"/>
                    <a:pt x="23754" y="12943"/>
                    <a:pt x="23760" y="12937"/>
                  </a:cubicBezTo>
                  <a:cubicBezTo>
                    <a:pt x="23766" y="12931"/>
                    <a:pt x="23766" y="12925"/>
                    <a:pt x="23772" y="12919"/>
                  </a:cubicBezTo>
                  <a:cubicBezTo>
                    <a:pt x="23778" y="12911"/>
                    <a:pt x="23785" y="12905"/>
                    <a:pt x="23785" y="12899"/>
                  </a:cubicBezTo>
                  <a:cubicBezTo>
                    <a:pt x="23791" y="12893"/>
                    <a:pt x="23797" y="12887"/>
                    <a:pt x="23797" y="12881"/>
                  </a:cubicBezTo>
                  <a:cubicBezTo>
                    <a:pt x="23891" y="12666"/>
                    <a:pt x="23993" y="12439"/>
                    <a:pt x="24100" y="12206"/>
                  </a:cubicBezTo>
                  <a:cubicBezTo>
                    <a:pt x="24542" y="11203"/>
                    <a:pt x="25040" y="10074"/>
                    <a:pt x="25588" y="9166"/>
                  </a:cubicBezTo>
                  <a:cubicBezTo>
                    <a:pt x="25588" y="9154"/>
                    <a:pt x="25594" y="9148"/>
                    <a:pt x="25594" y="9142"/>
                  </a:cubicBezTo>
                  <a:cubicBezTo>
                    <a:pt x="25601" y="9128"/>
                    <a:pt x="25607" y="9116"/>
                    <a:pt x="25607" y="9098"/>
                  </a:cubicBezTo>
                  <a:cubicBezTo>
                    <a:pt x="25613" y="9084"/>
                    <a:pt x="25613" y="9072"/>
                    <a:pt x="25607" y="9052"/>
                  </a:cubicBezTo>
                  <a:cubicBezTo>
                    <a:pt x="25607" y="9046"/>
                    <a:pt x="25613" y="9040"/>
                    <a:pt x="25607" y="9028"/>
                  </a:cubicBezTo>
                  <a:cubicBezTo>
                    <a:pt x="25538" y="8719"/>
                    <a:pt x="25450" y="8347"/>
                    <a:pt x="25329" y="7969"/>
                  </a:cubicBezTo>
                  <a:cubicBezTo>
                    <a:pt x="25203" y="7591"/>
                    <a:pt x="25046" y="7212"/>
                    <a:pt x="24845" y="6896"/>
                  </a:cubicBezTo>
                  <a:cubicBezTo>
                    <a:pt x="24845" y="6884"/>
                    <a:pt x="24831" y="6884"/>
                    <a:pt x="24825" y="6872"/>
                  </a:cubicBezTo>
                  <a:cubicBezTo>
                    <a:pt x="24837" y="6790"/>
                    <a:pt x="24787" y="6714"/>
                    <a:pt x="24705" y="6683"/>
                  </a:cubicBezTo>
                  <a:cubicBezTo>
                    <a:pt x="24693" y="6676"/>
                    <a:pt x="24686" y="6676"/>
                    <a:pt x="24674" y="6669"/>
                  </a:cubicBezTo>
                  <a:cubicBezTo>
                    <a:pt x="24642" y="6645"/>
                    <a:pt x="24610" y="6631"/>
                    <a:pt x="24566" y="6625"/>
                  </a:cubicBezTo>
                  <a:lnTo>
                    <a:pt x="23614" y="6537"/>
                  </a:lnTo>
                  <a:cubicBezTo>
                    <a:pt x="22889" y="6468"/>
                    <a:pt x="22159" y="6398"/>
                    <a:pt x="21426" y="6336"/>
                  </a:cubicBezTo>
                  <a:cubicBezTo>
                    <a:pt x="21856" y="5193"/>
                    <a:pt x="22252" y="4058"/>
                    <a:pt x="22561" y="2937"/>
                  </a:cubicBezTo>
                  <a:cubicBezTo>
                    <a:pt x="22587" y="2836"/>
                    <a:pt x="22529" y="2734"/>
                    <a:pt x="22435" y="2710"/>
                  </a:cubicBezTo>
                  <a:lnTo>
                    <a:pt x="22423" y="2710"/>
                  </a:lnTo>
                  <a:cubicBezTo>
                    <a:pt x="22302" y="2161"/>
                    <a:pt x="22101" y="1462"/>
                    <a:pt x="21780" y="850"/>
                  </a:cubicBezTo>
                  <a:lnTo>
                    <a:pt x="21780" y="837"/>
                  </a:lnTo>
                  <a:cubicBezTo>
                    <a:pt x="21792" y="775"/>
                    <a:pt x="21773" y="711"/>
                    <a:pt x="21729" y="667"/>
                  </a:cubicBezTo>
                  <a:cubicBezTo>
                    <a:pt x="21711" y="603"/>
                    <a:pt x="21659" y="554"/>
                    <a:pt x="21597" y="540"/>
                  </a:cubicBezTo>
                  <a:cubicBezTo>
                    <a:pt x="20581" y="305"/>
                    <a:pt x="19271" y="0"/>
                    <a:pt x="1800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27"/>
            <p:cNvSpPr/>
            <p:nvPr/>
          </p:nvSpPr>
          <p:spPr>
            <a:xfrm>
              <a:off x="1432725" y="167600"/>
              <a:ext cx="56125" cy="121900"/>
            </a:xfrm>
            <a:custGeom>
              <a:avLst/>
              <a:gdLst/>
              <a:ahLst/>
              <a:cxnLst/>
              <a:rect l="l" t="t" r="r" b="b"/>
              <a:pathLst>
                <a:path w="2245" h="4876" extrusionOk="0">
                  <a:moveTo>
                    <a:pt x="1747" y="1"/>
                  </a:moveTo>
                  <a:cubicBezTo>
                    <a:pt x="1456" y="1104"/>
                    <a:pt x="978" y="2295"/>
                    <a:pt x="517" y="3450"/>
                  </a:cubicBezTo>
                  <a:cubicBezTo>
                    <a:pt x="341" y="3904"/>
                    <a:pt x="164" y="4345"/>
                    <a:pt x="1" y="4774"/>
                  </a:cubicBezTo>
                  <a:cubicBezTo>
                    <a:pt x="385" y="4806"/>
                    <a:pt x="769" y="4837"/>
                    <a:pt x="1148" y="4875"/>
                  </a:cubicBezTo>
                  <a:cubicBezTo>
                    <a:pt x="1564" y="3796"/>
                    <a:pt x="1942" y="2719"/>
                    <a:pt x="2245" y="1659"/>
                  </a:cubicBezTo>
                  <a:cubicBezTo>
                    <a:pt x="2233" y="1640"/>
                    <a:pt x="2219" y="1614"/>
                    <a:pt x="2213" y="1590"/>
                  </a:cubicBezTo>
                  <a:cubicBezTo>
                    <a:pt x="2131" y="1154"/>
                    <a:pt x="1986" y="562"/>
                    <a:pt x="174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27"/>
            <p:cNvSpPr/>
            <p:nvPr/>
          </p:nvSpPr>
          <p:spPr>
            <a:xfrm>
              <a:off x="1185525" y="386400"/>
              <a:ext cx="80600" cy="35025"/>
            </a:xfrm>
            <a:custGeom>
              <a:avLst/>
              <a:gdLst/>
              <a:ahLst/>
              <a:cxnLst/>
              <a:rect l="l" t="t" r="r" b="b"/>
              <a:pathLst>
                <a:path w="3224" h="1401" extrusionOk="0">
                  <a:moveTo>
                    <a:pt x="1" y="0"/>
                  </a:moveTo>
                  <a:lnTo>
                    <a:pt x="1" y="0"/>
                  </a:lnTo>
                  <a:cubicBezTo>
                    <a:pt x="329" y="398"/>
                    <a:pt x="644" y="807"/>
                    <a:pt x="865" y="1211"/>
                  </a:cubicBezTo>
                  <a:cubicBezTo>
                    <a:pt x="1086" y="1231"/>
                    <a:pt x="1313" y="1261"/>
                    <a:pt x="1534" y="1287"/>
                  </a:cubicBezTo>
                  <a:cubicBezTo>
                    <a:pt x="1944" y="1344"/>
                    <a:pt x="2366" y="1394"/>
                    <a:pt x="2762" y="1400"/>
                  </a:cubicBezTo>
                  <a:cubicBezTo>
                    <a:pt x="2820" y="1255"/>
                    <a:pt x="2870" y="1103"/>
                    <a:pt x="2921" y="958"/>
                  </a:cubicBezTo>
                  <a:cubicBezTo>
                    <a:pt x="3015" y="681"/>
                    <a:pt x="3116" y="398"/>
                    <a:pt x="3224" y="120"/>
                  </a:cubicBezTo>
                  <a:cubicBezTo>
                    <a:pt x="2145" y="58"/>
                    <a:pt x="1067" y="12"/>
                    <a:pt x="1"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27"/>
            <p:cNvSpPr/>
            <p:nvPr/>
          </p:nvSpPr>
          <p:spPr>
            <a:xfrm>
              <a:off x="1512175" y="315150"/>
              <a:ext cx="54100" cy="124550"/>
            </a:xfrm>
            <a:custGeom>
              <a:avLst/>
              <a:gdLst/>
              <a:ahLst/>
              <a:cxnLst/>
              <a:rect l="l" t="t" r="r" b="b"/>
              <a:pathLst>
                <a:path w="2164" h="4982" extrusionOk="0">
                  <a:moveTo>
                    <a:pt x="1596" y="1"/>
                  </a:moveTo>
                  <a:cubicBezTo>
                    <a:pt x="1148" y="1223"/>
                    <a:pt x="682" y="2492"/>
                    <a:pt x="1" y="3657"/>
                  </a:cubicBezTo>
                  <a:cubicBezTo>
                    <a:pt x="202" y="4081"/>
                    <a:pt x="411" y="4515"/>
                    <a:pt x="580" y="4981"/>
                  </a:cubicBezTo>
                  <a:cubicBezTo>
                    <a:pt x="618" y="4893"/>
                    <a:pt x="650" y="4818"/>
                    <a:pt x="688" y="4730"/>
                  </a:cubicBezTo>
                  <a:cubicBezTo>
                    <a:pt x="1122" y="3746"/>
                    <a:pt x="1621" y="2629"/>
                    <a:pt x="2163" y="1715"/>
                  </a:cubicBezTo>
                  <a:cubicBezTo>
                    <a:pt x="2050" y="1211"/>
                    <a:pt x="1873" y="536"/>
                    <a:pt x="159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27"/>
            <p:cNvSpPr/>
            <p:nvPr/>
          </p:nvSpPr>
          <p:spPr>
            <a:xfrm>
              <a:off x="1397250" y="400425"/>
              <a:ext cx="122525" cy="47325"/>
            </a:xfrm>
            <a:custGeom>
              <a:avLst/>
              <a:gdLst/>
              <a:ahLst/>
              <a:cxnLst/>
              <a:rect l="l" t="t" r="r" b="b"/>
              <a:pathLst>
                <a:path w="4901" h="1893" extrusionOk="0">
                  <a:moveTo>
                    <a:pt x="0" y="1"/>
                  </a:moveTo>
                  <a:lnTo>
                    <a:pt x="0" y="1"/>
                  </a:lnTo>
                  <a:cubicBezTo>
                    <a:pt x="58" y="170"/>
                    <a:pt x="127" y="341"/>
                    <a:pt x="195" y="518"/>
                  </a:cubicBezTo>
                  <a:cubicBezTo>
                    <a:pt x="291" y="757"/>
                    <a:pt x="385" y="1010"/>
                    <a:pt x="468" y="1261"/>
                  </a:cubicBezTo>
                  <a:cubicBezTo>
                    <a:pt x="492" y="1343"/>
                    <a:pt x="518" y="1432"/>
                    <a:pt x="543" y="1520"/>
                  </a:cubicBezTo>
                  <a:cubicBezTo>
                    <a:pt x="619" y="1520"/>
                    <a:pt x="701" y="1526"/>
                    <a:pt x="776" y="1526"/>
                  </a:cubicBezTo>
                  <a:cubicBezTo>
                    <a:pt x="1400" y="1558"/>
                    <a:pt x="2043" y="1634"/>
                    <a:pt x="2668" y="1709"/>
                  </a:cubicBezTo>
                  <a:cubicBezTo>
                    <a:pt x="3457" y="1797"/>
                    <a:pt x="4200" y="1886"/>
                    <a:pt x="4900" y="1892"/>
                  </a:cubicBezTo>
                  <a:cubicBezTo>
                    <a:pt x="4729" y="1381"/>
                    <a:pt x="4508" y="909"/>
                    <a:pt x="4275" y="429"/>
                  </a:cubicBezTo>
                  <a:cubicBezTo>
                    <a:pt x="4243" y="411"/>
                    <a:pt x="4219" y="385"/>
                    <a:pt x="4206" y="353"/>
                  </a:cubicBezTo>
                  <a:cubicBezTo>
                    <a:pt x="3216" y="291"/>
                    <a:pt x="2200" y="202"/>
                    <a:pt x="1199" y="114"/>
                  </a:cubicBezTo>
                  <a:cubicBezTo>
                    <a:pt x="1073" y="102"/>
                    <a:pt x="946" y="88"/>
                    <a:pt x="820" y="76"/>
                  </a:cubicBezTo>
                  <a:cubicBezTo>
                    <a:pt x="543" y="51"/>
                    <a:pt x="271" y="26"/>
                    <a:pt x="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27"/>
            <p:cNvSpPr/>
            <p:nvPr/>
          </p:nvSpPr>
          <p:spPr>
            <a:xfrm>
              <a:off x="1349350" y="409100"/>
              <a:ext cx="54700" cy="136525"/>
            </a:xfrm>
            <a:custGeom>
              <a:avLst/>
              <a:gdLst/>
              <a:ahLst/>
              <a:cxnLst/>
              <a:rect l="l" t="t" r="r" b="b"/>
              <a:pathLst>
                <a:path w="2188" h="5461" extrusionOk="0">
                  <a:moveTo>
                    <a:pt x="1651" y="0"/>
                  </a:moveTo>
                  <a:cubicBezTo>
                    <a:pt x="1500" y="422"/>
                    <a:pt x="1349" y="845"/>
                    <a:pt x="1211" y="1274"/>
                  </a:cubicBezTo>
                  <a:cubicBezTo>
                    <a:pt x="984" y="1980"/>
                    <a:pt x="763" y="2686"/>
                    <a:pt x="542" y="3399"/>
                  </a:cubicBezTo>
                  <a:cubicBezTo>
                    <a:pt x="365" y="3967"/>
                    <a:pt x="182" y="4540"/>
                    <a:pt x="0" y="5120"/>
                  </a:cubicBezTo>
                  <a:cubicBezTo>
                    <a:pt x="94" y="5171"/>
                    <a:pt x="195" y="5227"/>
                    <a:pt x="283" y="5285"/>
                  </a:cubicBezTo>
                  <a:cubicBezTo>
                    <a:pt x="301" y="5281"/>
                    <a:pt x="319" y="5276"/>
                    <a:pt x="336" y="5276"/>
                  </a:cubicBezTo>
                  <a:cubicBezTo>
                    <a:pt x="344" y="5276"/>
                    <a:pt x="351" y="5276"/>
                    <a:pt x="359" y="5279"/>
                  </a:cubicBezTo>
                  <a:cubicBezTo>
                    <a:pt x="536" y="5303"/>
                    <a:pt x="737" y="5367"/>
                    <a:pt x="952" y="5460"/>
                  </a:cubicBezTo>
                  <a:cubicBezTo>
                    <a:pt x="996" y="5354"/>
                    <a:pt x="1034" y="5259"/>
                    <a:pt x="1072" y="5158"/>
                  </a:cubicBezTo>
                  <a:cubicBezTo>
                    <a:pt x="1116" y="5052"/>
                    <a:pt x="1166" y="4938"/>
                    <a:pt x="1211" y="4817"/>
                  </a:cubicBezTo>
                  <a:cubicBezTo>
                    <a:pt x="1576" y="3891"/>
                    <a:pt x="1860" y="2832"/>
                    <a:pt x="2137" y="1816"/>
                  </a:cubicBezTo>
                  <a:cubicBezTo>
                    <a:pt x="2149" y="1753"/>
                    <a:pt x="2169" y="1691"/>
                    <a:pt x="2187" y="1627"/>
                  </a:cubicBezTo>
                  <a:lnTo>
                    <a:pt x="2187" y="1621"/>
                  </a:lnTo>
                  <a:cubicBezTo>
                    <a:pt x="2181" y="1621"/>
                    <a:pt x="2181" y="1621"/>
                    <a:pt x="2181" y="1615"/>
                  </a:cubicBezTo>
                  <a:cubicBezTo>
                    <a:pt x="2105" y="1173"/>
                    <a:pt x="1936" y="731"/>
                    <a:pt x="1765" y="303"/>
                  </a:cubicBezTo>
                  <a:cubicBezTo>
                    <a:pt x="1727" y="202"/>
                    <a:pt x="1689" y="102"/>
                    <a:pt x="1651"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27"/>
            <p:cNvSpPr/>
            <p:nvPr/>
          </p:nvSpPr>
          <p:spPr>
            <a:xfrm>
              <a:off x="1360850" y="622025"/>
              <a:ext cx="46375" cy="36000"/>
            </a:xfrm>
            <a:custGeom>
              <a:avLst/>
              <a:gdLst/>
              <a:ahLst/>
              <a:cxnLst/>
              <a:rect l="l" t="t" r="r" b="b"/>
              <a:pathLst>
                <a:path w="1855" h="1440" extrusionOk="0">
                  <a:moveTo>
                    <a:pt x="911" y="372"/>
                  </a:moveTo>
                  <a:cubicBezTo>
                    <a:pt x="1118" y="372"/>
                    <a:pt x="1318" y="455"/>
                    <a:pt x="1394" y="569"/>
                  </a:cubicBezTo>
                  <a:cubicBezTo>
                    <a:pt x="1488" y="708"/>
                    <a:pt x="1337" y="854"/>
                    <a:pt x="1197" y="961"/>
                  </a:cubicBezTo>
                  <a:cubicBezTo>
                    <a:pt x="1084" y="1041"/>
                    <a:pt x="980" y="1069"/>
                    <a:pt x="890" y="1069"/>
                  </a:cubicBezTo>
                  <a:cubicBezTo>
                    <a:pt x="777" y="1069"/>
                    <a:pt x="687" y="1024"/>
                    <a:pt x="630" y="985"/>
                  </a:cubicBezTo>
                  <a:cubicBezTo>
                    <a:pt x="486" y="886"/>
                    <a:pt x="397" y="715"/>
                    <a:pt x="429" y="589"/>
                  </a:cubicBezTo>
                  <a:cubicBezTo>
                    <a:pt x="441" y="551"/>
                    <a:pt x="460" y="519"/>
                    <a:pt x="492" y="494"/>
                  </a:cubicBezTo>
                  <a:cubicBezTo>
                    <a:pt x="524" y="494"/>
                    <a:pt x="548" y="481"/>
                    <a:pt x="574" y="462"/>
                  </a:cubicBezTo>
                  <a:cubicBezTo>
                    <a:pt x="606" y="450"/>
                    <a:pt x="630" y="432"/>
                    <a:pt x="662" y="418"/>
                  </a:cubicBezTo>
                  <a:cubicBezTo>
                    <a:pt x="699" y="412"/>
                    <a:pt x="737" y="406"/>
                    <a:pt x="769" y="406"/>
                  </a:cubicBezTo>
                  <a:cubicBezTo>
                    <a:pt x="801" y="400"/>
                    <a:pt x="827" y="386"/>
                    <a:pt x="851" y="374"/>
                  </a:cubicBezTo>
                  <a:cubicBezTo>
                    <a:pt x="871" y="372"/>
                    <a:pt x="891" y="372"/>
                    <a:pt x="911" y="372"/>
                  </a:cubicBezTo>
                  <a:close/>
                  <a:moveTo>
                    <a:pt x="911" y="0"/>
                  </a:moveTo>
                  <a:cubicBezTo>
                    <a:pt x="789" y="0"/>
                    <a:pt x="665" y="21"/>
                    <a:pt x="548" y="65"/>
                  </a:cubicBezTo>
                  <a:cubicBezTo>
                    <a:pt x="202" y="159"/>
                    <a:pt x="100" y="394"/>
                    <a:pt x="70" y="500"/>
                  </a:cubicBezTo>
                  <a:cubicBezTo>
                    <a:pt x="0" y="778"/>
                    <a:pt x="146" y="1099"/>
                    <a:pt x="423" y="1294"/>
                  </a:cubicBezTo>
                  <a:cubicBezTo>
                    <a:pt x="568" y="1389"/>
                    <a:pt x="719" y="1439"/>
                    <a:pt x="883" y="1439"/>
                  </a:cubicBezTo>
                  <a:cubicBezTo>
                    <a:pt x="1060" y="1439"/>
                    <a:pt x="1243" y="1377"/>
                    <a:pt x="1412" y="1256"/>
                  </a:cubicBezTo>
                  <a:cubicBezTo>
                    <a:pt x="1854" y="935"/>
                    <a:pt x="1854" y="583"/>
                    <a:pt x="1697" y="356"/>
                  </a:cubicBezTo>
                  <a:cubicBezTo>
                    <a:pt x="1549" y="145"/>
                    <a:pt x="1236" y="0"/>
                    <a:pt x="911"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27"/>
            <p:cNvSpPr/>
            <p:nvPr/>
          </p:nvSpPr>
          <p:spPr>
            <a:xfrm>
              <a:off x="1300925" y="419800"/>
              <a:ext cx="41975" cy="41825"/>
            </a:xfrm>
            <a:custGeom>
              <a:avLst/>
              <a:gdLst/>
              <a:ahLst/>
              <a:cxnLst/>
              <a:rect l="l" t="t" r="r" b="b"/>
              <a:pathLst>
                <a:path w="1679" h="1673" extrusionOk="0">
                  <a:moveTo>
                    <a:pt x="819" y="414"/>
                  </a:moveTo>
                  <a:cubicBezTo>
                    <a:pt x="1027" y="414"/>
                    <a:pt x="1177" y="555"/>
                    <a:pt x="1231" y="695"/>
                  </a:cubicBezTo>
                  <a:cubicBezTo>
                    <a:pt x="1268" y="783"/>
                    <a:pt x="1312" y="1004"/>
                    <a:pt x="1047" y="1193"/>
                  </a:cubicBezTo>
                  <a:cubicBezTo>
                    <a:pt x="963" y="1248"/>
                    <a:pt x="856" y="1303"/>
                    <a:pt x="752" y="1303"/>
                  </a:cubicBezTo>
                  <a:cubicBezTo>
                    <a:pt x="701" y="1303"/>
                    <a:pt x="651" y="1289"/>
                    <a:pt x="606" y="1257"/>
                  </a:cubicBezTo>
                  <a:cubicBezTo>
                    <a:pt x="468" y="1161"/>
                    <a:pt x="398" y="909"/>
                    <a:pt x="454" y="707"/>
                  </a:cubicBezTo>
                  <a:cubicBezTo>
                    <a:pt x="486" y="600"/>
                    <a:pt x="556" y="480"/>
                    <a:pt x="707" y="417"/>
                  </a:cubicBezTo>
                  <a:lnTo>
                    <a:pt x="770" y="417"/>
                  </a:lnTo>
                  <a:cubicBezTo>
                    <a:pt x="787" y="415"/>
                    <a:pt x="803" y="414"/>
                    <a:pt x="819" y="414"/>
                  </a:cubicBezTo>
                  <a:close/>
                  <a:moveTo>
                    <a:pt x="878" y="1"/>
                  </a:moveTo>
                  <a:cubicBezTo>
                    <a:pt x="486" y="32"/>
                    <a:pt x="203" y="253"/>
                    <a:pt x="102" y="606"/>
                  </a:cubicBezTo>
                  <a:cubicBezTo>
                    <a:pt x="0" y="966"/>
                    <a:pt x="121" y="1370"/>
                    <a:pt x="398" y="1559"/>
                  </a:cubicBezTo>
                  <a:cubicBezTo>
                    <a:pt x="500" y="1635"/>
                    <a:pt x="619" y="1673"/>
                    <a:pt x="751" y="1673"/>
                  </a:cubicBezTo>
                  <a:cubicBezTo>
                    <a:pt x="916" y="1673"/>
                    <a:pt x="1091" y="1615"/>
                    <a:pt x="1262" y="1490"/>
                  </a:cubicBezTo>
                  <a:cubicBezTo>
                    <a:pt x="1653" y="1219"/>
                    <a:pt x="1678" y="833"/>
                    <a:pt x="1577" y="568"/>
                  </a:cubicBezTo>
                  <a:cubicBezTo>
                    <a:pt x="1483" y="317"/>
                    <a:pt x="1274" y="134"/>
                    <a:pt x="1029" y="70"/>
                  </a:cubicBezTo>
                  <a:cubicBezTo>
                    <a:pt x="997" y="26"/>
                    <a:pt x="934" y="1"/>
                    <a:pt x="87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27"/>
            <p:cNvSpPr/>
            <p:nvPr/>
          </p:nvSpPr>
          <p:spPr>
            <a:xfrm>
              <a:off x="1328200" y="315150"/>
              <a:ext cx="25250" cy="26350"/>
            </a:xfrm>
            <a:custGeom>
              <a:avLst/>
              <a:gdLst/>
              <a:ahLst/>
              <a:cxnLst/>
              <a:rect l="l" t="t" r="r" b="b"/>
              <a:pathLst>
                <a:path w="1010" h="1054" extrusionOk="0">
                  <a:moveTo>
                    <a:pt x="445" y="1"/>
                  </a:moveTo>
                  <a:cubicBezTo>
                    <a:pt x="334" y="1"/>
                    <a:pt x="218" y="39"/>
                    <a:pt x="108" y="114"/>
                  </a:cubicBezTo>
                  <a:cubicBezTo>
                    <a:pt x="26" y="176"/>
                    <a:pt x="0" y="290"/>
                    <a:pt x="58" y="373"/>
                  </a:cubicBezTo>
                  <a:cubicBezTo>
                    <a:pt x="96" y="423"/>
                    <a:pt x="154" y="452"/>
                    <a:pt x="212" y="452"/>
                  </a:cubicBezTo>
                  <a:cubicBezTo>
                    <a:pt x="248" y="452"/>
                    <a:pt x="285" y="441"/>
                    <a:pt x="317" y="417"/>
                  </a:cubicBezTo>
                  <a:cubicBezTo>
                    <a:pt x="353" y="394"/>
                    <a:pt x="400" y="367"/>
                    <a:pt x="443" y="367"/>
                  </a:cubicBezTo>
                  <a:cubicBezTo>
                    <a:pt x="458" y="367"/>
                    <a:pt x="473" y="371"/>
                    <a:pt x="486" y="379"/>
                  </a:cubicBezTo>
                  <a:cubicBezTo>
                    <a:pt x="568" y="429"/>
                    <a:pt x="625" y="612"/>
                    <a:pt x="587" y="839"/>
                  </a:cubicBezTo>
                  <a:cubicBezTo>
                    <a:pt x="568" y="933"/>
                    <a:pt x="631" y="1034"/>
                    <a:pt x="733" y="1046"/>
                  </a:cubicBezTo>
                  <a:cubicBezTo>
                    <a:pt x="745" y="1054"/>
                    <a:pt x="757" y="1054"/>
                    <a:pt x="763" y="1054"/>
                  </a:cubicBezTo>
                  <a:cubicBezTo>
                    <a:pt x="852" y="1054"/>
                    <a:pt x="934" y="990"/>
                    <a:pt x="946" y="903"/>
                  </a:cubicBezTo>
                  <a:cubicBezTo>
                    <a:pt x="1010" y="536"/>
                    <a:pt x="908" y="214"/>
                    <a:pt x="687" y="70"/>
                  </a:cubicBezTo>
                  <a:cubicBezTo>
                    <a:pt x="614" y="23"/>
                    <a:pt x="531" y="1"/>
                    <a:pt x="445"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27"/>
            <p:cNvSpPr/>
            <p:nvPr/>
          </p:nvSpPr>
          <p:spPr>
            <a:xfrm>
              <a:off x="1218825" y="304550"/>
              <a:ext cx="28700" cy="24175"/>
            </a:xfrm>
            <a:custGeom>
              <a:avLst/>
              <a:gdLst/>
              <a:ahLst/>
              <a:cxnLst/>
              <a:rect l="l" t="t" r="r" b="b"/>
              <a:pathLst>
                <a:path w="1148" h="967" extrusionOk="0">
                  <a:moveTo>
                    <a:pt x="438" y="0"/>
                  </a:moveTo>
                  <a:cubicBezTo>
                    <a:pt x="391" y="0"/>
                    <a:pt x="344" y="18"/>
                    <a:pt x="309" y="52"/>
                  </a:cubicBezTo>
                  <a:cubicBezTo>
                    <a:pt x="0" y="349"/>
                    <a:pt x="18" y="652"/>
                    <a:pt x="176" y="821"/>
                  </a:cubicBezTo>
                  <a:cubicBezTo>
                    <a:pt x="258" y="910"/>
                    <a:pt x="385" y="966"/>
                    <a:pt x="536" y="966"/>
                  </a:cubicBezTo>
                  <a:cubicBezTo>
                    <a:pt x="699" y="966"/>
                    <a:pt x="883" y="897"/>
                    <a:pt x="1066" y="739"/>
                  </a:cubicBezTo>
                  <a:cubicBezTo>
                    <a:pt x="1141" y="670"/>
                    <a:pt x="1147" y="556"/>
                    <a:pt x="1078" y="481"/>
                  </a:cubicBezTo>
                  <a:cubicBezTo>
                    <a:pt x="1043" y="437"/>
                    <a:pt x="993" y="414"/>
                    <a:pt x="942" y="414"/>
                  </a:cubicBezTo>
                  <a:cubicBezTo>
                    <a:pt x="898" y="414"/>
                    <a:pt x="854" y="430"/>
                    <a:pt x="819" y="463"/>
                  </a:cubicBezTo>
                  <a:cubicBezTo>
                    <a:pt x="702" y="563"/>
                    <a:pt x="598" y="597"/>
                    <a:pt x="529" y="597"/>
                  </a:cubicBezTo>
                  <a:cubicBezTo>
                    <a:pt x="489" y="597"/>
                    <a:pt x="460" y="586"/>
                    <a:pt x="447" y="570"/>
                  </a:cubicBezTo>
                  <a:cubicBezTo>
                    <a:pt x="416" y="538"/>
                    <a:pt x="435" y="443"/>
                    <a:pt x="568" y="317"/>
                  </a:cubicBezTo>
                  <a:cubicBezTo>
                    <a:pt x="636" y="248"/>
                    <a:pt x="636" y="128"/>
                    <a:pt x="568" y="52"/>
                  </a:cubicBezTo>
                  <a:cubicBezTo>
                    <a:pt x="533" y="18"/>
                    <a:pt x="486" y="0"/>
                    <a:pt x="43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27"/>
            <p:cNvSpPr/>
            <p:nvPr/>
          </p:nvSpPr>
          <p:spPr>
            <a:xfrm>
              <a:off x="1228425" y="344925"/>
              <a:ext cx="21000" cy="17400"/>
            </a:xfrm>
            <a:custGeom>
              <a:avLst/>
              <a:gdLst/>
              <a:ahLst/>
              <a:cxnLst/>
              <a:rect l="l" t="t" r="r" b="b"/>
              <a:pathLst>
                <a:path w="840" h="696" extrusionOk="0">
                  <a:moveTo>
                    <a:pt x="188" y="0"/>
                  </a:moveTo>
                  <a:cubicBezTo>
                    <a:pt x="184" y="0"/>
                    <a:pt x="180" y="0"/>
                    <a:pt x="176" y="1"/>
                  </a:cubicBezTo>
                  <a:cubicBezTo>
                    <a:pt x="76" y="7"/>
                    <a:pt x="1" y="96"/>
                    <a:pt x="7" y="196"/>
                  </a:cubicBezTo>
                  <a:cubicBezTo>
                    <a:pt x="25" y="486"/>
                    <a:pt x="272" y="682"/>
                    <a:pt x="644" y="695"/>
                  </a:cubicBezTo>
                  <a:lnTo>
                    <a:pt x="650" y="695"/>
                  </a:lnTo>
                  <a:cubicBezTo>
                    <a:pt x="751" y="695"/>
                    <a:pt x="833" y="612"/>
                    <a:pt x="833" y="512"/>
                  </a:cubicBezTo>
                  <a:cubicBezTo>
                    <a:pt x="839" y="411"/>
                    <a:pt x="757" y="329"/>
                    <a:pt x="656" y="323"/>
                  </a:cubicBezTo>
                  <a:cubicBezTo>
                    <a:pt x="530" y="317"/>
                    <a:pt x="379" y="279"/>
                    <a:pt x="373" y="172"/>
                  </a:cubicBezTo>
                  <a:cubicBezTo>
                    <a:pt x="366" y="74"/>
                    <a:pt x="284" y="0"/>
                    <a:pt x="18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27"/>
            <p:cNvSpPr/>
            <p:nvPr/>
          </p:nvSpPr>
          <p:spPr>
            <a:xfrm>
              <a:off x="1471950" y="322250"/>
              <a:ext cx="33625" cy="41775"/>
            </a:xfrm>
            <a:custGeom>
              <a:avLst/>
              <a:gdLst/>
              <a:ahLst/>
              <a:cxnLst/>
              <a:rect l="l" t="t" r="r" b="b"/>
              <a:pathLst>
                <a:path w="1345" h="1671" extrusionOk="0">
                  <a:moveTo>
                    <a:pt x="733" y="372"/>
                  </a:moveTo>
                  <a:cubicBezTo>
                    <a:pt x="767" y="372"/>
                    <a:pt x="797" y="383"/>
                    <a:pt x="821" y="410"/>
                  </a:cubicBezTo>
                  <a:cubicBezTo>
                    <a:pt x="923" y="529"/>
                    <a:pt x="915" y="883"/>
                    <a:pt x="702" y="1103"/>
                  </a:cubicBezTo>
                  <a:cubicBezTo>
                    <a:pt x="594" y="1224"/>
                    <a:pt x="525" y="1268"/>
                    <a:pt x="487" y="1286"/>
                  </a:cubicBezTo>
                  <a:cubicBezTo>
                    <a:pt x="437" y="1141"/>
                    <a:pt x="499" y="681"/>
                    <a:pt x="620" y="404"/>
                  </a:cubicBezTo>
                  <a:cubicBezTo>
                    <a:pt x="659" y="384"/>
                    <a:pt x="698" y="372"/>
                    <a:pt x="733" y="372"/>
                  </a:cubicBezTo>
                  <a:close/>
                  <a:moveTo>
                    <a:pt x="729" y="1"/>
                  </a:moveTo>
                  <a:cubicBezTo>
                    <a:pt x="673" y="1"/>
                    <a:pt x="612" y="10"/>
                    <a:pt x="544" y="31"/>
                  </a:cubicBezTo>
                  <a:cubicBezTo>
                    <a:pt x="534" y="30"/>
                    <a:pt x="523" y="29"/>
                    <a:pt x="512" y="29"/>
                  </a:cubicBezTo>
                  <a:cubicBezTo>
                    <a:pt x="446" y="29"/>
                    <a:pt x="379" y="61"/>
                    <a:pt x="341" y="119"/>
                  </a:cubicBezTo>
                  <a:cubicBezTo>
                    <a:pt x="341" y="127"/>
                    <a:pt x="341" y="133"/>
                    <a:pt x="335" y="133"/>
                  </a:cubicBezTo>
                  <a:cubicBezTo>
                    <a:pt x="329" y="139"/>
                    <a:pt x="317" y="151"/>
                    <a:pt x="310" y="151"/>
                  </a:cubicBezTo>
                  <a:cubicBezTo>
                    <a:pt x="234" y="202"/>
                    <a:pt x="210" y="296"/>
                    <a:pt x="242" y="372"/>
                  </a:cubicBezTo>
                  <a:cubicBezTo>
                    <a:pt x="108" y="762"/>
                    <a:pt x="1" y="1406"/>
                    <a:pt x="272" y="1608"/>
                  </a:cubicBezTo>
                  <a:cubicBezTo>
                    <a:pt x="335" y="1652"/>
                    <a:pt x="399" y="1670"/>
                    <a:pt x="455" y="1670"/>
                  </a:cubicBezTo>
                  <a:cubicBezTo>
                    <a:pt x="676" y="1670"/>
                    <a:pt x="891" y="1443"/>
                    <a:pt x="972" y="1356"/>
                  </a:cubicBezTo>
                  <a:cubicBezTo>
                    <a:pt x="1287" y="1027"/>
                    <a:pt x="1345" y="460"/>
                    <a:pt x="1098" y="171"/>
                  </a:cubicBezTo>
                  <a:cubicBezTo>
                    <a:pt x="1054" y="121"/>
                    <a:pt x="932" y="1"/>
                    <a:pt x="729"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27"/>
            <p:cNvSpPr/>
            <p:nvPr/>
          </p:nvSpPr>
          <p:spPr>
            <a:xfrm>
              <a:off x="1104525" y="553125"/>
              <a:ext cx="61025" cy="44850"/>
            </a:xfrm>
            <a:custGeom>
              <a:avLst/>
              <a:gdLst/>
              <a:ahLst/>
              <a:cxnLst/>
              <a:rect l="l" t="t" r="r" b="b"/>
              <a:pathLst>
                <a:path w="2441" h="1794" extrusionOk="0">
                  <a:moveTo>
                    <a:pt x="1528" y="371"/>
                  </a:moveTo>
                  <a:cubicBezTo>
                    <a:pt x="1680" y="371"/>
                    <a:pt x="1812" y="398"/>
                    <a:pt x="1892" y="464"/>
                  </a:cubicBezTo>
                  <a:cubicBezTo>
                    <a:pt x="1992" y="545"/>
                    <a:pt x="2006" y="703"/>
                    <a:pt x="1936" y="936"/>
                  </a:cubicBezTo>
                  <a:cubicBezTo>
                    <a:pt x="1818" y="1331"/>
                    <a:pt x="1533" y="1423"/>
                    <a:pt x="1301" y="1423"/>
                  </a:cubicBezTo>
                  <a:cubicBezTo>
                    <a:pt x="1286" y="1423"/>
                    <a:pt x="1270" y="1422"/>
                    <a:pt x="1255" y="1422"/>
                  </a:cubicBezTo>
                  <a:cubicBezTo>
                    <a:pt x="833" y="1396"/>
                    <a:pt x="441" y="1107"/>
                    <a:pt x="397" y="872"/>
                  </a:cubicBezTo>
                  <a:cubicBezTo>
                    <a:pt x="379" y="772"/>
                    <a:pt x="435" y="691"/>
                    <a:pt x="517" y="621"/>
                  </a:cubicBezTo>
                  <a:cubicBezTo>
                    <a:pt x="554" y="621"/>
                    <a:pt x="592" y="615"/>
                    <a:pt x="624" y="595"/>
                  </a:cubicBezTo>
                  <a:cubicBezTo>
                    <a:pt x="816" y="485"/>
                    <a:pt x="1214" y="371"/>
                    <a:pt x="1528" y="371"/>
                  </a:cubicBezTo>
                  <a:close/>
                  <a:moveTo>
                    <a:pt x="1526" y="1"/>
                  </a:moveTo>
                  <a:cubicBezTo>
                    <a:pt x="1227" y="1"/>
                    <a:pt x="907" y="81"/>
                    <a:pt x="675" y="167"/>
                  </a:cubicBezTo>
                  <a:cubicBezTo>
                    <a:pt x="660" y="161"/>
                    <a:pt x="642" y="158"/>
                    <a:pt x="624" y="158"/>
                  </a:cubicBezTo>
                  <a:cubicBezTo>
                    <a:pt x="600" y="158"/>
                    <a:pt x="574" y="164"/>
                    <a:pt x="548" y="179"/>
                  </a:cubicBezTo>
                  <a:cubicBezTo>
                    <a:pt x="1" y="426"/>
                    <a:pt x="13" y="797"/>
                    <a:pt x="38" y="942"/>
                  </a:cubicBezTo>
                  <a:cubicBezTo>
                    <a:pt x="120" y="1372"/>
                    <a:pt x="668" y="1762"/>
                    <a:pt x="1235" y="1788"/>
                  </a:cubicBezTo>
                  <a:cubicBezTo>
                    <a:pt x="1261" y="1794"/>
                    <a:pt x="1281" y="1794"/>
                    <a:pt x="1305" y="1794"/>
                  </a:cubicBezTo>
                  <a:cubicBezTo>
                    <a:pt x="1785" y="1794"/>
                    <a:pt x="2143" y="1523"/>
                    <a:pt x="2289" y="1043"/>
                  </a:cubicBezTo>
                  <a:cubicBezTo>
                    <a:pt x="2440" y="551"/>
                    <a:pt x="2283" y="299"/>
                    <a:pt x="2125" y="173"/>
                  </a:cubicBezTo>
                  <a:cubicBezTo>
                    <a:pt x="1970" y="47"/>
                    <a:pt x="1754" y="1"/>
                    <a:pt x="152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27"/>
            <p:cNvSpPr/>
            <p:nvPr/>
          </p:nvSpPr>
          <p:spPr>
            <a:xfrm>
              <a:off x="1019550" y="648175"/>
              <a:ext cx="18150" cy="27825"/>
            </a:xfrm>
            <a:custGeom>
              <a:avLst/>
              <a:gdLst/>
              <a:ahLst/>
              <a:cxnLst/>
              <a:rect l="l" t="t" r="r" b="b"/>
              <a:pathLst>
                <a:path w="726" h="1113" extrusionOk="0">
                  <a:moveTo>
                    <a:pt x="426" y="1"/>
                  </a:moveTo>
                  <a:cubicBezTo>
                    <a:pt x="385" y="1"/>
                    <a:pt x="344" y="14"/>
                    <a:pt x="309" y="41"/>
                  </a:cubicBezTo>
                  <a:cubicBezTo>
                    <a:pt x="45" y="248"/>
                    <a:pt x="1" y="451"/>
                    <a:pt x="13" y="583"/>
                  </a:cubicBezTo>
                  <a:cubicBezTo>
                    <a:pt x="26" y="722"/>
                    <a:pt x="108" y="917"/>
                    <a:pt x="435" y="1088"/>
                  </a:cubicBezTo>
                  <a:cubicBezTo>
                    <a:pt x="461" y="1100"/>
                    <a:pt x="486" y="1112"/>
                    <a:pt x="518" y="1112"/>
                  </a:cubicBezTo>
                  <a:cubicBezTo>
                    <a:pt x="586" y="1112"/>
                    <a:pt x="650" y="1074"/>
                    <a:pt x="682" y="1012"/>
                  </a:cubicBezTo>
                  <a:cubicBezTo>
                    <a:pt x="726" y="917"/>
                    <a:pt x="694" y="810"/>
                    <a:pt x="600" y="760"/>
                  </a:cubicBezTo>
                  <a:cubicBezTo>
                    <a:pt x="467" y="690"/>
                    <a:pt x="385" y="614"/>
                    <a:pt x="379" y="551"/>
                  </a:cubicBezTo>
                  <a:cubicBezTo>
                    <a:pt x="379" y="495"/>
                    <a:pt x="435" y="413"/>
                    <a:pt x="536" y="331"/>
                  </a:cubicBezTo>
                  <a:cubicBezTo>
                    <a:pt x="618" y="274"/>
                    <a:pt x="632" y="154"/>
                    <a:pt x="568" y="73"/>
                  </a:cubicBezTo>
                  <a:cubicBezTo>
                    <a:pt x="535" y="25"/>
                    <a:pt x="481" y="1"/>
                    <a:pt x="42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27"/>
            <p:cNvSpPr/>
            <p:nvPr/>
          </p:nvSpPr>
          <p:spPr>
            <a:xfrm>
              <a:off x="1084025" y="593975"/>
              <a:ext cx="21625" cy="24325"/>
            </a:xfrm>
            <a:custGeom>
              <a:avLst/>
              <a:gdLst/>
              <a:ahLst/>
              <a:cxnLst/>
              <a:rect l="l" t="t" r="r" b="b"/>
              <a:pathLst>
                <a:path w="865" h="973" extrusionOk="0">
                  <a:moveTo>
                    <a:pt x="201" y="1"/>
                  </a:moveTo>
                  <a:cubicBezTo>
                    <a:pt x="193" y="1"/>
                    <a:pt x="185" y="1"/>
                    <a:pt x="177" y="2"/>
                  </a:cubicBezTo>
                  <a:cubicBezTo>
                    <a:pt x="76" y="15"/>
                    <a:pt x="0" y="108"/>
                    <a:pt x="12" y="210"/>
                  </a:cubicBezTo>
                  <a:cubicBezTo>
                    <a:pt x="64" y="588"/>
                    <a:pt x="277" y="859"/>
                    <a:pt x="606" y="960"/>
                  </a:cubicBezTo>
                  <a:cubicBezTo>
                    <a:pt x="625" y="966"/>
                    <a:pt x="643" y="972"/>
                    <a:pt x="663" y="972"/>
                  </a:cubicBezTo>
                  <a:cubicBezTo>
                    <a:pt x="739" y="972"/>
                    <a:pt x="814" y="922"/>
                    <a:pt x="833" y="841"/>
                  </a:cubicBezTo>
                  <a:cubicBezTo>
                    <a:pt x="864" y="745"/>
                    <a:pt x="814" y="638"/>
                    <a:pt x="713" y="614"/>
                  </a:cubicBezTo>
                  <a:cubicBezTo>
                    <a:pt x="480" y="538"/>
                    <a:pt x="404" y="329"/>
                    <a:pt x="379" y="166"/>
                  </a:cubicBezTo>
                  <a:cubicBezTo>
                    <a:pt x="367" y="72"/>
                    <a:pt x="291" y="1"/>
                    <a:pt x="20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27"/>
            <p:cNvSpPr/>
            <p:nvPr/>
          </p:nvSpPr>
          <p:spPr>
            <a:xfrm>
              <a:off x="1343825" y="794125"/>
              <a:ext cx="47150" cy="36825"/>
            </a:xfrm>
            <a:custGeom>
              <a:avLst/>
              <a:gdLst/>
              <a:ahLst/>
              <a:cxnLst/>
              <a:rect l="l" t="t" r="r" b="b"/>
              <a:pathLst>
                <a:path w="1886" h="1473" extrusionOk="0">
                  <a:moveTo>
                    <a:pt x="781" y="376"/>
                  </a:moveTo>
                  <a:cubicBezTo>
                    <a:pt x="1028" y="395"/>
                    <a:pt x="1324" y="489"/>
                    <a:pt x="1412" y="628"/>
                  </a:cubicBezTo>
                  <a:cubicBezTo>
                    <a:pt x="1432" y="660"/>
                    <a:pt x="1482" y="742"/>
                    <a:pt x="1356" y="925"/>
                  </a:cubicBezTo>
                  <a:cubicBezTo>
                    <a:pt x="1262" y="1057"/>
                    <a:pt x="1144" y="1101"/>
                    <a:pt x="1031" y="1101"/>
                  </a:cubicBezTo>
                  <a:cubicBezTo>
                    <a:pt x="963" y="1101"/>
                    <a:pt x="896" y="1085"/>
                    <a:pt x="839" y="1063"/>
                  </a:cubicBezTo>
                  <a:cubicBezTo>
                    <a:pt x="574" y="969"/>
                    <a:pt x="385" y="722"/>
                    <a:pt x="403" y="577"/>
                  </a:cubicBezTo>
                  <a:cubicBezTo>
                    <a:pt x="416" y="445"/>
                    <a:pt x="656" y="395"/>
                    <a:pt x="757" y="376"/>
                  </a:cubicBezTo>
                  <a:close/>
                  <a:moveTo>
                    <a:pt x="681" y="0"/>
                  </a:moveTo>
                  <a:cubicBezTo>
                    <a:pt x="604" y="0"/>
                    <a:pt x="531" y="6"/>
                    <a:pt x="466" y="17"/>
                  </a:cubicBezTo>
                  <a:cubicBezTo>
                    <a:pt x="403" y="23"/>
                    <a:pt x="347" y="73"/>
                    <a:pt x="327" y="131"/>
                  </a:cubicBezTo>
                  <a:cubicBezTo>
                    <a:pt x="108" y="256"/>
                    <a:pt x="50" y="426"/>
                    <a:pt x="38" y="547"/>
                  </a:cubicBezTo>
                  <a:cubicBezTo>
                    <a:pt x="0" y="911"/>
                    <a:pt x="347" y="1278"/>
                    <a:pt x="706" y="1409"/>
                  </a:cubicBezTo>
                  <a:cubicBezTo>
                    <a:pt x="819" y="1447"/>
                    <a:pt x="926" y="1473"/>
                    <a:pt x="1034" y="1473"/>
                  </a:cubicBezTo>
                  <a:cubicBezTo>
                    <a:pt x="1281" y="1473"/>
                    <a:pt x="1500" y="1353"/>
                    <a:pt x="1659" y="1132"/>
                  </a:cubicBezTo>
                  <a:cubicBezTo>
                    <a:pt x="1886" y="798"/>
                    <a:pt x="1797" y="553"/>
                    <a:pt x="1721" y="433"/>
                  </a:cubicBezTo>
                  <a:cubicBezTo>
                    <a:pt x="1533" y="130"/>
                    <a:pt x="1053" y="0"/>
                    <a:pt x="681"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27"/>
            <p:cNvSpPr/>
            <p:nvPr/>
          </p:nvSpPr>
          <p:spPr>
            <a:xfrm>
              <a:off x="1233775" y="533925"/>
              <a:ext cx="41975" cy="30950"/>
            </a:xfrm>
            <a:custGeom>
              <a:avLst/>
              <a:gdLst/>
              <a:ahLst/>
              <a:cxnLst/>
              <a:rect l="l" t="t" r="r" b="b"/>
              <a:pathLst>
                <a:path w="1679" h="1238" extrusionOk="0">
                  <a:moveTo>
                    <a:pt x="887" y="365"/>
                  </a:moveTo>
                  <a:cubicBezTo>
                    <a:pt x="980" y="365"/>
                    <a:pt x="1061" y="383"/>
                    <a:pt x="1111" y="417"/>
                  </a:cubicBezTo>
                  <a:cubicBezTo>
                    <a:pt x="1180" y="475"/>
                    <a:pt x="1097" y="613"/>
                    <a:pt x="1041" y="688"/>
                  </a:cubicBezTo>
                  <a:cubicBezTo>
                    <a:pt x="959" y="803"/>
                    <a:pt x="836" y="864"/>
                    <a:pt x="712" y="864"/>
                  </a:cubicBezTo>
                  <a:cubicBezTo>
                    <a:pt x="692" y="864"/>
                    <a:pt x="671" y="863"/>
                    <a:pt x="651" y="859"/>
                  </a:cubicBezTo>
                  <a:cubicBezTo>
                    <a:pt x="549" y="846"/>
                    <a:pt x="468" y="790"/>
                    <a:pt x="442" y="720"/>
                  </a:cubicBezTo>
                  <a:cubicBezTo>
                    <a:pt x="416" y="644"/>
                    <a:pt x="454" y="537"/>
                    <a:pt x="549" y="437"/>
                  </a:cubicBezTo>
                  <a:cubicBezTo>
                    <a:pt x="655" y="389"/>
                    <a:pt x="778" y="365"/>
                    <a:pt x="887" y="365"/>
                  </a:cubicBezTo>
                  <a:close/>
                  <a:moveTo>
                    <a:pt x="871" y="0"/>
                  </a:moveTo>
                  <a:cubicBezTo>
                    <a:pt x="701" y="0"/>
                    <a:pt x="520" y="38"/>
                    <a:pt x="360" y="115"/>
                  </a:cubicBezTo>
                  <a:cubicBezTo>
                    <a:pt x="360" y="115"/>
                    <a:pt x="354" y="115"/>
                    <a:pt x="348" y="121"/>
                  </a:cubicBezTo>
                  <a:cubicBezTo>
                    <a:pt x="235" y="178"/>
                    <a:pt x="133" y="254"/>
                    <a:pt x="58" y="354"/>
                  </a:cubicBezTo>
                  <a:cubicBezTo>
                    <a:pt x="0" y="430"/>
                    <a:pt x="14" y="531"/>
                    <a:pt x="70" y="594"/>
                  </a:cubicBezTo>
                  <a:cubicBezTo>
                    <a:pt x="58" y="694"/>
                    <a:pt x="76" y="784"/>
                    <a:pt x="95" y="840"/>
                  </a:cubicBezTo>
                  <a:cubicBezTo>
                    <a:pt x="165" y="1042"/>
                    <a:pt x="360" y="1186"/>
                    <a:pt x="599" y="1224"/>
                  </a:cubicBezTo>
                  <a:cubicBezTo>
                    <a:pt x="637" y="1232"/>
                    <a:pt x="675" y="1238"/>
                    <a:pt x="713" y="1238"/>
                  </a:cubicBezTo>
                  <a:cubicBezTo>
                    <a:pt x="953" y="1238"/>
                    <a:pt x="1180" y="1118"/>
                    <a:pt x="1338" y="909"/>
                  </a:cubicBezTo>
                  <a:cubicBezTo>
                    <a:pt x="1678" y="443"/>
                    <a:pt x="1420" y="190"/>
                    <a:pt x="1324" y="127"/>
                  </a:cubicBezTo>
                  <a:cubicBezTo>
                    <a:pt x="1215" y="43"/>
                    <a:pt x="1050" y="0"/>
                    <a:pt x="871"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27"/>
            <p:cNvSpPr/>
            <p:nvPr/>
          </p:nvSpPr>
          <p:spPr>
            <a:xfrm>
              <a:off x="1043850" y="685150"/>
              <a:ext cx="21425" cy="34700"/>
            </a:xfrm>
            <a:custGeom>
              <a:avLst/>
              <a:gdLst/>
              <a:ahLst/>
              <a:cxnLst/>
              <a:rect l="l" t="t" r="r" b="b"/>
              <a:pathLst>
                <a:path w="857" h="1388" extrusionOk="0">
                  <a:moveTo>
                    <a:pt x="654" y="0"/>
                  </a:moveTo>
                  <a:cubicBezTo>
                    <a:pt x="612" y="0"/>
                    <a:pt x="570" y="15"/>
                    <a:pt x="536" y="43"/>
                  </a:cubicBezTo>
                  <a:cubicBezTo>
                    <a:pt x="239" y="296"/>
                    <a:pt x="38" y="730"/>
                    <a:pt x="6" y="1184"/>
                  </a:cubicBezTo>
                  <a:cubicBezTo>
                    <a:pt x="0" y="1286"/>
                    <a:pt x="76" y="1374"/>
                    <a:pt x="176" y="1387"/>
                  </a:cubicBezTo>
                  <a:lnTo>
                    <a:pt x="189" y="1387"/>
                  </a:lnTo>
                  <a:cubicBezTo>
                    <a:pt x="289" y="1387"/>
                    <a:pt x="365" y="1312"/>
                    <a:pt x="379" y="1210"/>
                  </a:cubicBezTo>
                  <a:cubicBezTo>
                    <a:pt x="397" y="858"/>
                    <a:pt x="554" y="509"/>
                    <a:pt x="775" y="328"/>
                  </a:cubicBezTo>
                  <a:cubicBezTo>
                    <a:pt x="851" y="258"/>
                    <a:pt x="857" y="145"/>
                    <a:pt x="795" y="63"/>
                  </a:cubicBezTo>
                  <a:cubicBezTo>
                    <a:pt x="756" y="22"/>
                    <a:pt x="705" y="0"/>
                    <a:pt x="65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27"/>
            <p:cNvSpPr/>
            <p:nvPr/>
          </p:nvSpPr>
          <p:spPr>
            <a:xfrm>
              <a:off x="1264825" y="599775"/>
              <a:ext cx="32325" cy="19625"/>
            </a:xfrm>
            <a:custGeom>
              <a:avLst/>
              <a:gdLst/>
              <a:ahLst/>
              <a:cxnLst/>
              <a:rect l="l" t="t" r="r" b="b"/>
              <a:pathLst>
                <a:path w="1293" h="785" extrusionOk="0">
                  <a:moveTo>
                    <a:pt x="210" y="1"/>
                  </a:moveTo>
                  <a:cubicBezTo>
                    <a:pt x="130" y="1"/>
                    <a:pt x="58" y="54"/>
                    <a:pt x="32" y="135"/>
                  </a:cubicBezTo>
                  <a:cubicBezTo>
                    <a:pt x="0" y="230"/>
                    <a:pt x="58" y="330"/>
                    <a:pt x="158" y="362"/>
                  </a:cubicBezTo>
                  <a:cubicBezTo>
                    <a:pt x="448" y="451"/>
                    <a:pt x="725" y="583"/>
                    <a:pt x="984" y="754"/>
                  </a:cubicBezTo>
                  <a:cubicBezTo>
                    <a:pt x="1016" y="772"/>
                    <a:pt x="1054" y="784"/>
                    <a:pt x="1086" y="784"/>
                  </a:cubicBezTo>
                  <a:cubicBezTo>
                    <a:pt x="1142" y="784"/>
                    <a:pt x="1205" y="760"/>
                    <a:pt x="1237" y="703"/>
                  </a:cubicBezTo>
                  <a:cubicBezTo>
                    <a:pt x="1293" y="621"/>
                    <a:pt x="1275" y="507"/>
                    <a:pt x="1187" y="444"/>
                  </a:cubicBezTo>
                  <a:cubicBezTo>
                    <a:pt x="902" y="255"/>
                    <a:pt x="594" y="103"/>
                    <a:pt x="265" y="10"/>
                  </a:cubicBezTo>
                  <a:cubicBezTo>
                    <a:pt x="247" y="4"/>
                    <a:pt x="228" y="1"/>
                    <a:pt x="21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27"/>
            <p:cNvSpPr/>
            <p:nvPr/>
          </p:nvSpPr>
          <p:spPr>
            <a:xfrm>
              <a:off x="1417100" y="681675"/>
              <a:ext cx="20825" cy="51875"/>
            </a:xfrm>
            <a:custGeom>
              <a:avLst/>
              <a:gdLst/>
              <a:ahLst/>
              <a:cxnLst/>
              <a:rect l="l" t="t" r="r" b="b"/>
              <a:pathLst>
                <a:path w="833" h="2075" extrusionOk="0">
                  <a:moveTo>
                    <a:pt x="214" y="0"/>
                  </a:moveTo>
                  <a:cubicBezTo>
                    <a:pt x="192" y="0"/>
                    <a:pt x="169" y="4"/>
                    <a:pt x="146" y="13"/>
                  </a:cubicBezTo>
                  <a:cubicBezTo>
                    <a:pt x="52" y="43"/>
                    <a:pt x="1" y="151"/>
                    <a:pt x="32" y="246"/>
                  </a:cubicBezTo>
                  <a:cubicBezTo>
                    <a:pt x="64" y="334"/>
                    <a:pt x="96" y="421"/>
                    <a:pt x="134" y="517"/>
                  </a:cubicBezTo>
                  <a:cubicBezTo>
                    <a:pt x="285" y="945"/>
                    <a:pt x="461" y="1431"/>
                    <a:pt x="436" y="1885"/>
                  </a:cubicBezTo>
                  <a:cubicBezTo>
                    <a:pt x="436" y="1986"/>
                    <a:pt x="512" y="2068"/>
                    <a:pt x="612" y="2074"/>
                  </a:cubicBezTo>
                  <a:lnTo>
                    <a:pt x="626" y="2074"/>
                  </a:lnTo>
                  <a:cubicBezTo>
                    <a:pt x="719" y="2074"/>
                    <a:pt x="801" y="1998"/>
                    <a:pt x="809" y="1905"/>
                  </a:cubicBezTo>
                  <a:cubicBezTo>
                    <a:pt x="833" y="1381"/>
                    <a:pt x="644" y="857"/>
                    <a:pt x="480" y="391"/>
                  </a:cubicBezTo>
                  <a:cubicBezTo>
                    <a:pt x="443" y="302"/>
                    <a:pt x="411" y="208"/>
                    <a:pt x="385" y="126"/>
                  </a:cubicBezTo>
                  <a:cubicBezTo>
                    <a:pt x="356" y="48"/>
                    <a:pt x="289" y="0"/>
                    <a:pt x="214"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27"/>
            <p:cNvSpPr/>
            <p:nvPr/>
          </p:nvSpPr>
          <p:spPr>
            <a:xfrm>
              <a:off x="1421675" y="775075"/>
              <a:ext cx="12625" cy="21975"/>
            </a:xfrm>
            <a:custGeom>
              <a:avLst/>
              <a:gdLst/>
              <a:ahLst/>
              <a:cxnLst/>
              <a:rect l="l" t="t" r="r" b="b"/>
              <a:pathLst>
                <a:path w="505" h="879" extrusionOk="0">
                  <a:moveTo>
                    <a:pt x="252" y="0"/>
                  </a:moveTo>
                  <a:cubicBezTo>
                    <a:pt x="227" y="0"/>
                    <a:pt x="202" y="5"/>
                    <a:pt x="178" y="15"/>
                  </a:cubicBezTo>
                  <a:cubicBezTo>
                    <a:pt x="82" y="60"/>
                    <a:pt x="45" y="174"/>
                    <a:pt x="88" y="261"/>
                  </a:cubicBezTo>
                  <a:cubicBezTo>
                    <a:pt x="120" y="331"/>
                    <a:pt x="108" y="482"/>
                    <a:pt x="45" y="608"/>
                  </a:cubicBezTo>
                  <a:cubicBezTo>
                    <a:pt x="1" y="703"/>
                    <a:pt x="33" y="809"/>
                    <a:pt x="126" y="861"/>
                  </a:cubicBezTo>
                  <a:cubicBezTo>
                    <a:pt x="152" y="873"/>
                    <a:pt x="184" y="879"/>
                    <a:pt x="210" y="879"/>
                  </a:cubicBezTo>
                  <a:cubicBezTo>
                    <a:pt x="278" y="879"/>
                    <a:pt x="341" y="841"/>
                    <a:pt x="373" y="779"/>
                  </a:cubicBezTo>
                  <a:cubicBezTo>
                    <a:pt x="487" y="558"/>
                    <a:pt x="505" y="287"/>
                    <a:pt x="423" y="110"/>
                  </a:cubicBezTo>
                  <a:cubicBezTo>
                    <a:pt x="390" y="39"/>
                    <a:pt x="323" y="0"/>
                    <a:pt x="25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27"/>
            <p:cNvSpPr/>
            <p:nvPr/>
          </p:nvSpPr>
          <p:spPr>
            <a:xfrm>
              <a:off x="1414750" y="234175"/>
              <a:ext cx="16100" cy="27700"/>
            </a:xfrm>
            <a:custGeom>
              <a:avLst/>
              <a:gdLst/>
              <a:ahLst/>
              <a:cxnLst/>
              <a:rect l="l" t="t" r="r" b="b"/>
              <a:pathLst>
                <a:path w="644" h="1108" extrusionOk="0">
                  <a:moveTo>
                    <a:pt x="443" y="1"/>
                  </a:moveTo>
                  <a:cubicBezTo>
                    <a:pt x="361" y="1"/>
                    <a:pt x="281" y="55"/>
                    <a:pt x="260" y="143"/>
                  </a:cubicBezTo>
                  <a:cubicBezTo>
                    <a:pt x="208" y="383"/>
                    <a:pt x="132" y="623"/>
                    <a:pt x="39" y="856"/>
                  </a:cubicBezTo>
                  <a:cubicBezTo>
                    <a:pt x="1" y="950"/>
                    <a:pt x="45" y="1057"/>
                    <a:pt x="139" y="1095"/>
                  </a:cubicBezTo>
                  <a:cubicBezTo>
                    <a:pt x="164" y="1101"/>
                    <a:pt x="190" y="1107"/>
                    <a:pt x="208" y="1107"/>
                  </a:cubicBezTo>
                  <a:cubicBezTo>
                    <a:pt x="284" y="1107"/>
                    <a:pt x="353" y="1064"/>
                    <a:pt x="379" y="994"/>
                  </a:cubicBezTo>
                  <a:cubicBezTo>
                    <a:pt x="479" y="743"/>
                    <a:pt x="562" y="484"/>
                    <a:pt x="618" y="225"/>
                  </a:cubicBezTo>
                  <a:cubicBezTo>
                    <a:pt x="644" y="124"/>
                    <a:pt x="580" y="30"/>
                    <a:pt x="479" y="4"/>
                  </a:cubicBezTo>
                  <a:cubicBezTo>
                    <a:pt x="467" y="2"/>
                    <a:pt x="455" y="1"/>
                    <a:pt x="44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27"/>
            <p:cNvSpPr/>
            <p:nvPr/>
          </p:nvSpPr>
          <p:spPr>
            <a:xfrm>
              <a:off x="1048725" y="623425"/>
              <a:ext cx="258375" cy="229125"/>
            </a:xfrm>
            <a:custGeom>
              <a:avLst/>
              <a:gdLst/>
              <a:ahLst/>
              <a:cxnLst/>
              <a:rect l="l" t="t" r="r" b="b"/>
              <a:pathLst>
                <a:path w="10335" h="9165" extrusionOk="0">
                  <a:moveTo>
                    <a:pt x="6953" y="1"/>
                  </a:moveTo>
                  <a:cubicBezTo>
                    <a:pt x="6105" y="1"/>
                    <a:pt x="5265" y="260"/>
                    <a:pt x="4439" y="778"/>
                  </a:cubicBezTo>
                  <a:cubicBezTo>
                    <a:pt x="1841" y="2425"/>
                    <a:pt x="88" y="6290"/>
                    <a:pt x="0" y="9026"/>
                  </a:cubicBezTo>
                  <a:cubicBezTo>
                    <a:pt x="146" y="9020"/>
                    <a:pt x="277" y="9020"/>
                    <a:pt x="411" y="9020"/>
                  </a:cubicBezTo>
                  <a:lnTo>
                    <a:pt x="417" y="9020"/>
                  </a:lnTo>
                  <a:cubicBezTo>
                    <a:pt x="795" y="9020"/>
                    <a:pt x="1129" y="9083"/>
                    <a:pt x="1444" y="9165"/>
                  </a:cubicBezTo>
                  <a:cubicBezTo>
                    <a:pt x="1343" y="7405"/>
                    <a:pt x="3021" y="4424"/>
                    <a:pt x="3897" y="3187"/>
                  </a:cubicBezTo>
                  <a:cubicBezTo>
                    <a:pt x="4898" y="1782"/>
                    <a:pt x="6385" y="1024"/>
                    <a:pt x="8101" y="1024"/>
                  </a:cubicBezTo>
                  <a:cubicBezTo>
                    <a:pt x="8233" y="1024"/>
                    <a:pt x="8365" y="1028"/>
                    <a:pt x="8499" y="1037"/>
                  </a:cubicBezTo>
                  <a:cubicBezTo>
                    <a:pt x="9250" y="1087"/>
                    <a:pt x="9811" y="1302"/>
                    <a:pt x="10335" y="1662"/>
                  </a:cubicBezTo>
                  <a:cubicBezTo>
                    <a:pt x="10265" y="1554"/>
                    <a:pt x="10190" y="1453"/>
                    <a:pt x="10108" y="1359"/>
                  </a:cubicBezTo>
                  <a:cubicBezTo>
                    <a:pt x="10088" y="1352"/>
                    <a:pt x="10064" y="1346"/>
                    <a:pt x="10044" y="1333"/>
                  </a:cubicBezTo>
                  <a:cubicBezTo>
                    <a:pt x="10000" y="1302"/>
                    <a:pt x="9969" y="1252"/>
                    <a:pt x="9963" y="1194"/>
                  </a:cubicBezTo>
                  <a:cubicBezTo>
                    <a:pt x="9698" y="923"/>
                    <a:pt x="9383" y="684"/>
                    <a:pt x="9005" y="501"/>
                  </a:cubicBezTo>
                  <a:cubicBezTo>
                    <a:pt x="8318" y="167"/>
                    <a:pt x="7633" y="1"/>
                    <a:pt x="695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27"/>
            <p:cNvSpPr/>
            <p:nvPr/>
          </p:nvSpPr>
          <p:spPr>
            <a:xfrm>
              <a:off x="1389675" y="564850"/>
              <a:ext cx="108800" cy="348250"/>
            </a:xfrm>
            <a:custGeom>
              <a:avLst/>
              <a:gdLst/>
              <a:ahLst/>
              <a:cxnLst/>
              <a:rect l="l" t="t" r="r" b="b"/>
              <a:pathLst>
                <a:path w="4352" h="13930" extrusionOk="0">
                  <a:moveTo>
                    <a:pt x="0" y="1"/>
                  </a:moveTo>
                  <a:lnTo>
                    <a:pt x="0" y="1"/>
                  </a:lnTo>
                  <a:cubicBezTo>
                    <a:pt x="928" y="801"/>
                    <a:pt x="1609" y="1765"/>
                    <a:pt x="1974" y="2824"/>
                  </a:cubicBezTo>
                  <a:cubicBezTo>
                    <a:pt x="3122" y="6104"/>
                    <a:pt x="3116" y="10719"/>
                    <a:pt x="1987" y="13929"/>
                  </a:cubicBezTo>
                  <a:cubicBezTo>
                    <a:pt x="2352" y="13854"/>
                    <a:pt x="2738" y="13714"/>
                    <a:pt x="3141" y="13577"/>
                  </a:cubicBezTo>
                  <a:cubicBezTo>
                    <a:pt x="3318" y="13513"/>
                    <a:pt x="3501" y="13450"/>
                    <a:pt x="3690" y="13394"/>
                  </a:cubicBezTo>
                  <a:cubicBezTo>
                    <a:pt x="3696" y="13394"/>
                    <a:pt x="3708" y="13387"/>
                    <a:pt x="3714" y="13387"/>
                  </a:cubicBezTo>
                  <a:cubicBezTo>
                    <a:pt x="4150" y="12290"/>
                    <a:pt x="4351" y="10626"/>
                    <a:pt x="4351" y="9358"/>
                  </a:cubicBezTo>
                  <a:cubicBezTo>
                    <a:pt x="4351" y="7623"/>
                    <a:pt x="4295" y="5915"/>
                    <a:pt x="3620" y="4093"/>
                  </a:cubicBezTo>
                  <a:cubicBezTo>
                    <a:pt x="3274" y="3147"/>
                    <a:pt x="2933" y="2454"/>
                    <a:pt x="2214" y="1709"/>
                  </a:cubicBezTo>
                  <a:cubicBezTo>
                    <a:pt x="1760" y="1249"/>
                    <a:pt x="839" y="517"/>
                    <a:pt x="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27"/>
            <p:cNvSpPr/>
            <p:nvPr/>
          </p:nvSpPr>
          <p:spPr>
            <a:xfrm>
              <a:off x="944525" y="141325"/>
              <a:ext cx="600925" cy="773525"/>
            </a:xfrm>
            <a:custGeom>
              <a:avLst/>
              <a:gdLst/>
              <a:ahLst/>
              <a:cxnLst/>
              <a:rect l="l" t="t" r="r" b="b"/>
              <a:pathLst>
                <a:path w="24037" h="30941" extrusionOk="0">
                  <a:moveTo>
                    <a:pt x="19155" y="1315"/>
                  </a:moveTo>
                  <a:cubicBezTo>
                    <a:pt x="19183" y="1315"/>
                    <a:pt x="19212" y="1322"/>
                    <a:pt x="19238" y="1335"/>
                  </a:cubicBezTo>
                  <a:cubicBezTo>
                    <a:pt x="19333" y="1386"/>
                    <a:pt x="19364" y="1492"/>
                    <a:pt x="19320" y="1581"/>
                  </a:cubicBezTo>
                  <a:cubicBezTo>
                    <a:pt x="19232" y="1757"/>
                    <a:pt x="19212" y="1984"/>
                    <a:pt x="19244" y="2097"/>
                  </a:cubicBezTo>
                  <a:cubicBezTo>
                    <a:pt x="19270" y="2193"/>
                    <a:pt x="19212" y="2294"/>
                    <a:pt x="19112" y="2324"/>
                  </a:cubicBezTo>
                  <a:cubicBezTo>
                    <a:pt x="19099" y="2332"/>
                    <a:pt x="19081" y="2332"/>
                    <a:pt x="19069" y="2332"/>
                  </a:cubicBezTo>
                  <a:cubicBezTo>
                    <a:pt x="18985" y="2332"/>
                    <a:pt x="18910" y="2274"/>
                    <a:pt x="18885" y="2199"/>
                  </a:cubicBezTo>
                  <a:cubicBezTo>
                    <a:pt x="18828" y="1978"/>
                    <a:pt x="18872" y="1657"/>
                    <a:pt x="18993" y="1416"/>
                  </a:cubicBezTo>
                  <a:cubicBezTo>
                    <a:pt x="19024" y="1351"/>
                    <a:pt x="19089" y="1315"/>
                    <a:pt x="19155" y="1315"/>
                  </a:cubicBezTo>
                  <a:close/>
                  <a:moveTo>
                    <a:pt x="16895" y="1825"/>
                  </a:moveTo>
                  <a:cubicBezTo>
                    <a:pt x="16935" y="1825"/>
                    <a:pt x="16977" y="1838"/>
                    <a:pt x="17012" y="1864"/>
                  </a:cubicBezTo>
                  <a:cubicBezTo>
                    <a:pt x="17094" y="1928"/>
                    <a:pt x="17101" y="2047"/>
                    <a:pt x="17038" y="2123"/>
                  </a:cubicBezTo>
                  <a:cubicBezTo>
                    <a:pt x="16602" y="2665"/>
                    <a:pt x="16602" y="3051"/>
                    <a:pt x="16753" y="3226"/>
                  </a:cubicBezTo>
                  <a:cubicBezTo>
                    <a:pt x="16822" y="3312"/>
                    <a:pt x="16923" y="3356"/>
                    <a:pt x="17025" y="3356"/>
                  </a:cubicBezTo>
                  <a:cubicBezTo>
                    <a:pt x="17081" y="3356"/>
                    <a:pt x="17137" y="3343"/>
                    <a:pt x="17189" y="3316"/>
                  </a:cubicBezTo>
                  <a:cubicBezTo>
                    <a:pt x="17384" y="3208"/>
                    <a:pt x="17523" y="2868"/>
                    <a:pt x="17321" y="2249"/>
                  </a:cubicBezTo>
                  <a:cubicBezTo>
                    <a:pt x="17290" y="2155"/>
                    <a:pt x="17340" y="2047"/>
                    <a:pt x="17442" y="2016"/>
                  </a:cubicBezTo>
                  <a:cubicBezTo>
                    <a:pt x="17459" y="2010"/>
                    <a:pt x="17478" y="2007"/>
                    <a:pt x="17496" y="2007"/>
                  </a:cubicBezTo>
                  <a:cubicBezTo>
                    <a:pt x="17573" y="2007"/>
                    <a:pt x="17649" y="2059"/>
                    <a:pt x="17675" y="2135"/>
                  </a:cubicBezTo>
                  <a:cubicBezTo>
                    <a:pt x="18009" y="3189"/>
                    <a:pt x="17523" y="3549"/>
                    <a:pt x="17372" y="3636"/>
                  </a:cubicBezTo>
                  <a:cubicBezTo>
                    <a:pt x="17265" y="3694"/>
                    <a:pt x="17145" y="3724"/>
                    <a:pt x="17026" y="3724"/>
                  </a:cubicBezTo>
                  <a:cubicBezTo>
                    <a:pt x="16817" y="3724"/>
                    <a:pt x="16615" y="3636"/>
                    <a:pt x="16470" y="3467"/>
                  </a:cubicBezTo>
                  <a:cubicBezTo>
                    <a:pt x="16357" y="3322"/>
                    <a:pt x="16022" y="2792"/>
                    <a:pt x="16753" y="1890"/>
                  </a:cubicBezTo>
                  <a:cubicBezTo>
                    <a:pt x="16789" y="1847"/>
                    <a:pt x="16842" y="1825"/>
                    <a:pt x="16895" y="1825"/>
                  </a:cubicBezTo>
                  <a:close/>
                  <a:moveTo>
                    <a:pt x="19252" y="3715"/>
                  </a:moveTo>
                  <a:cubicBezTo>
                    <a:pt x="19264" y="3715"/>
                    <a:pt x="19276" y="3716"/>
                    <a:pt x="19288" y="3718"/>
                  </a:cubicBezTo>
                  <a:cubicBezTo>
                    <a:pt x="19389" y="3744"/>
                    <a:pt x="19453" y="3838"/>
                    <a:pt x="19427" y="3939"/>
                  </a:cubicBezTo>
                  <a:cubicBezTo>
                    <a:pt x="19371" y="4198"/>
                    <a:pt x="19288" y="4457"/>
                    <a:pt x="19188" y="4708"/>
                  </a:cubicBezTo>
                  <a:cubicBezTo>
                    <a:pt x="19162" y="4778"/>
                    <a:pt x="19093" y="4821"/>
                    <a:pt x="19017" y="4821"/>
                  </a:cubicBezTo>
                  <a:cubicBezTo>
                    <a:pt x="18999" y="4821"/>
                    <a:pt x="18973" y="4815"/>
                    <a:pt x="18948" y="4809"/>
                  </a:cubicBezTo>
                  <a:cubicBezTo>
                    <a:pt x="18854" y="4771"/>
                    <a:pt x="18810" y="4664"/>
                    <a:pt x="18848" y="4570"/>
                  </a:cubicBezTo>
                  <a:cubicBezTo>
                    <a:pt x="18941" y="4337"/>
                    <a:pt x="19017" y="4097"/>
                    <a:pt x="19069" y="3857"/>
                  </a:cubicBezTo>
                  <a:cubicBezTo>
                    <a:pt x="19090" y="3769"/>
                    <a:pt x="19170" y="3715"/>
                    <a:pt x="19252" y="3715"/>
                  </a:cubicBezTo>
                  <a:close/>
                  <a:moveTo>
                    <a:pt x="11410" y="6529"/>
                  </a:moveTo>
                  <a:cubicBezTo>
                    <a:pt x="11458" y="6529"/>
                    <a:pt x="11505" y="6547"/>
                    <a:pt x="11540" y="6581"/>
                  </a:cubicBezTo>
                  <a:cubicBezTo>
                    <a:pt x="11608" y="6657"/>
                    <a:pt x="11608" y="6777"/>
                    <a:pt x="11540" y="6846"/>
                  </a:cubicBezTo>
                  <a:cubicBezTo>
                    <a:pt x="11407" y="6972"/>
                    <a:pt x="11388" y="7067"/>
                    <a:pt x="11419" y="7099"/>
                  </a:cubicBezTo>
                  <a:cubicBezTo>
                    <a:pt x="11432" y="7115"/>
                    <a:pt x="11461" y="7126"/>
                    <a:pt x="11501" y="7126"/>
                  </a:cubicBezTo>
                  <a:cubicBezTo>
                    <a:pt x="11570" y="7126"/>
                    <a:pt x="11674" y="7092"/>
                    <a:pt x="11791" y="6992"/>
                  </a:cubicBezTo>
                  <a:cubicBezTo>
                    <a:pt x="11826" y="6959"/>
                    <a:pt x="11870" y="6943"/>
                    <a:pt x="11914" y="6943"/>
                  </a:cubicBezTo>
                  <a:cubicBezTo>
                    <a:pt x="11965" y="6943"/>
                    <a:pt x="12015" y="6966"/>
                    <a:pt x="12050" y="7010"/>
                  </a:cubicBezTo>
                  <a:cubicBezTo>
                    <a:pt x="12119" y="7085"/>
                    <a:pt x="12113" y="7199"/>
                    <a:pt x="12038" y="7268"/>
                  </a:cubicBezTo>
                  <a:cubicBezTo>
                    <a:pt x="11855" y="7426"/>
                    <a:pt x="11671" y="7495"/>
                    <a:pt x="11508" y="7495"/>
                  </a:cubicBezTo>
                  <a:cubicBezTo>
                    <a:pt x="11357" y="7495"/>
                    <a:pt x="11230" y="7439"/>
                    <a:pt x="11148" y="7350"/>
                  </a:cubicBezTo>
                  <a:cubicBezTo>
                    <a:pt x="10990" y="7181"/>
                    <a:pt x="10972" y="6878"/>
                    <a:pt x="11281" y="6581"/>
                  </a:cubicBezTo>
                  <a:cubicBezTo>
                    <a:pt x="11316" y="6547"/>
                    <a:pt x="11363" y="6529"/>
                    <a:pt x="11410" y="6529"/>
                  </a:cubicBezTo>
                  <a:close/>
                  <a:moveTo>
                    <a:pt x="15792" y="6954"/>
                  </a:moveTo>
                  <a:cubicBezTo>
                    <a:pt x="15878" y="6954"/>
                    <a:pt x="15961" y="6976"/>
                    <a:pt x="16034" y="7023"/>
                  </a:cubicBezTo>
                  <a:cubicBezTo>
                    <a:pt x="16255" y="7167"/>
                    <a:pt x="16357" y="7489"/>
                    <a:pt x="16293" y="7856"/>
                  </a:cubicBezTo>
                  <a:cubicBezTo>
                    <a:pt x="16281" y="7943"/>
                    <a:pt x="16199" y="8007"/>
                    <a:pt x="16110" y="8007"/>
                  </a:cubicBezTo>
                  <a:cubicBezTo>
                    <a:pt x="16104" y="8007"/>
                    <a:pt x="16092" y="8007"/>
                    <a:pt x="16080" y="7999"/>
                  </a:cubicBezTo>
                  <a:cubicBezTo>
                    <a:pt x="15978" y="7987"/>
                    <a:pt x="15915" y="7886"/>
                    <a:pt x="15934" y="7792"/>
                  </a:cubicBezTo>
                  <a:cubicBezTo>
                    <a:pt x="15972" y="7565"/>
                    <a:pt x="15915" y="7382"/>
                    <a:pt x="15833" y="7332"/>
                  </a:cubicBezTo>
                  <a:cubicBezTo>
                    <a:pt x="15820" y="7324"/>
                    <a:pt x="15805" y="7320"/>
                    <a:pt x="15790" y="7320"/>
                  </a:cubicBezTo>
                  <a:cubicBezTo>
                    <a:pt x="15747" y="7320"/>
                    <a:pt x="15700" y="7347"/>
                    <a:pt x="15664" y="7370"/>
                  </a:cubicBezTo>
                  <a:cubicBezTo>
                    <a:pt x="15632" y="7394"/>
                    <a:pt x="15595" y="7405"/>
                    <a:pt x="15559" y="7405"/>
                  </a:cubicBezTo>
                  <a:cubicBezTo>
                    <a:pt x="15501" y="7405"/>
                    <a:pt x="15443" y="7376"/>
                    <a:pt x="15405" y="7326"/>
                  </a:cubicBezTo>
                  <a:cubicBezTo>
                    <a:pt x="15347" y="7243"/>
                    <a:pt x="15373" y="7129"/>
                    <a:pt x="15455" y="7067"/>
                  </a:cubicBezTo>
                  <a:cubicBezTo>
                    <a:pt x="15565" y="6992"/>
                    <a:pt x="15681" y="6954"/>
                    <a:pt x="15792" y="6954"/>
                  </a:cubicBezTo>
                  <a:close/>
                  <a:moveTo>
                    <a:pt x="11544" y="8144"/>
                  </a:moveTo>
                  <a:cubicBezTo>
                    <a:pt x="11640" y="8144"/>
                    <a:pt x="11722" y="8218"/>
                    <a:pt x="11729" y="8316"/>
                  </a:cubicBezTo>
                  <a:cubicBezTo>
                    <a:pt x="11735" y="8423"/>
                    <a:pt x="11886" y="8461"/>
                    <a:pt x="12012" y="8467"/>
                  </a:cubicBezTo>
                  <a:cubicBezTo>
                    <a:pt x="12113" y="8473"/>
                    <a:pt x="12195" y="8555"/>
                    <a:pt x="12189" y="8656"/>
                  </a:cubicBezTo>
                  <a:cubicBezTo>
                    <a:pt x="12189" y="8756"/>
                    <a:pt x="12107" y="8839"/>
                    <a:pt x="12006" y="8839"/>
                  </a:cubicBezTo>
                  <a:lnTo>
                    <a:pt x="12000" y="8839"/>
                  </a:lnTo>
                  <a:cubicBezTo>
                    <a:pt x="11628" y="8826"/>
                    <a:pt x="11381" y="8630"/>
                    <a:pt x="11363" y="8340"/>
                  </a:cubicBezTo>
                  <a:cubicBezTo>
                    <a:pt x="11357" y="8240"/>
                    <a:pt x="11432" y="8151"/>
                    <a:pt x="11532" y="8145"/>
                  </a:cubicBezTo>
                  <a:cubicBezTo>
                    <a:pt x="11536" y="8144"/>
                    <a:pt x="11540" y="8144"/>
                    <a:pt x="11544" y="8144"/>
                  </a:cubicBezTo>
                  <a:close/>
                  <a:moveTo>
                    <a:pt x="21826" y="7238"/>
                  </a:moveTo>
                  <a:cubicBezTo>
                    <a:pt x="22029" y="7238"/>
                    <a:pt x="22151" y="7358"/>
                    <a:pt x="22195" y="7408"/>
                  </a:cubicBezTo>
                  <a:cubicBezTo>
                    <a:pt x="22442" y="7697"/>
                    <a:pt x="22384" y="8264"/>
                    <a:pt x="22069" y="8593"/>
                  </a:cubicBezTo>
                  <a:cubicBezTo>
                    <a:pt x="21988" y="8680"/>
                    <a:pt x="21773" y="8907"/>
                    <a:pt x="21552" y="8907"/>
                  </a:cubicBezTo>
                  <a:cubicBezTo>
                    <a:pt x="21496" y="8907"/>
                    <a:pt x="21432" y="8889"/>
                    <a:pt x="21369" y="8845"/>
                  </a:cubicBezTo>
                  <a:cubicBezTo>
                    <a:pt x="21098" y="8643"/>
                    <a:pt x="21205" y="7999"/>
                    <a:pt x="21339" y="7609"/>
                  </a:cubicBezTo>
                  <a:cubicBezTo>
                    <a:pt x="21307" y="7533"/>
                    <a:pt x="21331" y="7439"/>
                    <a:pt x="21407" y="7388"/>
                  </a:cubicBezTo>
                  <a:cubicBezTo>
                    <a:pt x="21414" y="7388"/>
                    <a:pt x="21426" y="7376"/>
                    <a:pt x="21432" y="7370"/>
                  </a:cubicBezTo>
                  <a:cubicBezTo>
                    <a:pt x="21438" y="7370"/>
                    <a:pt x="21438" y="7364"/>
                    <a:pt x="21438" y="7356"/>
                  </a:cubicBezTo>
                  <a:cubicBezTo>
                    <a:pt x="21476" y="7298"/>
                    <a:pt x="21543" y="7266"/>
                    <a:pt x="21609" y="7266"/>
                  </a:cubicBezTo>
                  <a:cubicBezTo>
                    <a:pt x="21620" y="7266"/>
                    <a:pt x="21631" y="7267"/>
                    <a:pt x="21641" y="7268"/>
                  </a:cubicBezTo>
                  <a:cubicBezTo>
                    <a:pt x="21709" y="7247"/>
                    <a:pt x="21770" y="7238"/>
                    <a:pt x="21826" y="7238"/>
                  </a:cubicBezTo>
                  <a:close/>
                  <a:moveTo>
                    <a:pt x="15134" y="11140"/>
                  </a:moveTo>
                  <a:cubicBezTo>
                    <a:pt x="15190" y="11140"/>
                    <a:pt x="15253" y="11165"/>
                    <a:pt x="15285" y="11209"/>
                  </a:cubicBezTo>
                  <a:cubicBezTo>
                    <a:pt x="15530" y="11273"/>
                    <a:pt x="15739" y="11456"/>
                    <a:pt x="15833" y="11707"/>
                  </a:cubicBezTo>
                  <a:cubicBezTo>
                    <a:pt x="15934" y="11972"/>
                    <a:pt x="15909" y="12358"/>
                    <a:pt x="15518" y="12629"/>
                  </a:cubicBezTo>
                  <a:cubicBezTo>
                    <a:pt x="15347" y="12754"/>
                    <a:pt x="15172" y="12812"/>
                    <a:pt x="15007" y="12812"/>
                  </a:cubicBezTo>
                  <a:cubicBezTo>
                    <a:pt x="14875" y="12812"/>
                    <a:pt x="14756" y="12774"/>
                    <a:pt x="14654" y="12698"/>
                  </a:cubicBezTo>
                  <a:cubicBezTo>
                    <a:pt x="14377" y="12509"/>
                    <a:pt x="14256" y="12105"/>
                    <a:pt x="14358" y="11745"/>
                  </a:cubicBezTo>
                  <a:cubicBezTo>
                    <a:pt x="14459" y="11392"/>
                    <a:pt x="14742" y="11171"/>
                    <a:pt x="15134" y="11140"/>
                  </a:cubicBezTo>
                  <a:close/>
                  <a:moveTo>
                    <a:pt x="12441" y="15704"/>
                  </a:moveTo>
                  <a:cubicBezTo>
                    <a:pt x="12620" y="15704"/>
                    <a:pt x="12785" y="15747"/>
                    <a:pt x="12894" y="15831"/>
                  </a:cubicBezTo>
                  <a:cubicBezTo>
                    <a:pt x="12990" y="15894"/>
                    <a:pt x="13248" y="16147"/>
                    <a:pt x="12908" y="16613"/>
                  </a:cubicBezTo>
                  <a:cubicBezTo>
                    <a:pt x="12750" y="16822"/>
                    <a:pt x="12523" y="16942"/>
                    <a:pt x="12283" y="16942"/>
                  </a:cubicBezTo>
                  <a:cubicBezTo>
                    <a:pt x="12245" y="16942"/>
                    <a:pt x="12207" y="16936"/>
                    <a:pt x="12169" y="16928"/>
                  </a:cubicBezTo>
                  <a:cubicBezTo>
                    <a:pt x="11930" y="16890"/>
                    <a:pt x="11735" y="16746"/>
                    <a:pt x="11665" y="16544"/>
                  </a:cubicBezTo>
                  <a:cubicBezTo>
                    <a:pt x="11646" y="16488"/>
                    <a:pt x="11628" y="16398"/>
                    <a:pt x="11640" y="16298"/>
                  </a:cubicBezTo>
                  <a:cubicBezTo>
                    <a:pt x="11584" y="16235"/>
                    <a:pt x="11570" y="16134"/>
                    <a:pt x="11628" y="16058"/>
                  </a:cubicBezTo>
                  <a:cubicBezTo>
                    <a:pt x="11703" y="15958"/>
                    <a:pt x="11805" y="15882"/>
                    <a:pt x="11918" y="15825"/>
                  </a:cubicBezTo>
                  <a:cubicBezTo>
                    <a:pt x="11924" y="15819"/>
                    <a:pt x="11930" y="15819"/>
                    <a:pt x="11930" y="15819"/>
                  </a:cubicBezTo>
                  <a:cubicBezTo>
                    <a:pt x="12090" y="15742"/>
                    <a:pt x="12271" y="15704"/>
                    <a:pt x="12441" y="15704"/>
                  </a:cubicBezTo>
                  <a:close/>
                  <a:moveTo>
                    <a:pt x="7926" y="16473"/>
                  </a:moveTo>
                  <a:cubicBezTo>
                    <a:pt x="8154" y="16473"/>
                    <a:pt x="8370" y="16519"/>
                    <a:pt x="8525" y="16645"/>
                  </a:cubicBezTo>
                  <a:cubicBezTo>
                    <a:pt x="8683" y="16771"/>
                    <a:pt x="8840" y="17023"/>
                    <a:pt x="8689" y="17515"/>
                  </a:cubicBezTo>
                  <a:cubicBezTo>
                    <a:pt x="8543" y="17995"/>
                    <a:pt x="8185" y="18266"/>
                    <a:pt x="7705" y="18266"/>
                  </a:cubicBezTo>
                  <a:cubicBezTo>
                    <a:pt x="7681" y="18266"/>
                    <a:pt x="7661" y="18266"/>
                    <a:pt x="7635" y="18260"/>
                  </a:cubicBezTo>
                  <a:cubicBezTo>
                    <a:pt x="7068" y="18234"/>
                    <a:pt x="6520" y="17844"/>
                    <a:pt x="6438" y="17414"/>
                  </a:cubicBezTo>
                  <a:cubicBezTo>
                    <a:pt x="6413" y="17269"/>
                    <a:pt x="6401" y="16898"/>
                    <a:pt x="6948" y="16651"/>
                  </a:cubicBezTo>
                  <a:cubicBezTo>
                    <a:pt x="6974" y="16636"/>
                    <a:pt x="7000" y="16630"/>
                    <a:pt x="7024" y="16630"/>
                  </a:cubicBezTo>
                  <a:cubicBezTo>
                    <a:pt x="7042" y="16630"/>
                    <a:pt x="7060" y="16633"/>
                    <a:pt x="7075" y="16639"/>
                  </a:cubicBezTo>
                  <a:cubicBezTo>
                    <a:pt x="7307" y="16553"/>
                    <a:pt x="7627" y="16473"/>
                    <a:pt x="7926" y="16473"/>
                  </a:cubicBezTo>
                  <a:close/>
                  <a:moveTo>
                    <a:pt x="5781" y="18107"/>
                  </a:moveTo>
                  <a:cubicBezTo>
                    <a:pt x="5871" y="18107"/>
                    <a:pt x="5947" y="18178"/>
                    <a:pt x="5959" y="18272"/>
                  </a:cubicBezTo>
                  <a:cubicBezTo>
                    <a:pt x="5984" y="18435"/>
                    <a:pt x="6060" y="18644"/>
                    <a:pt x="6293" y="18720"/>
                  </a:cubicBezTo>
                  <a:cubicBezTo>
                    <a:pt x="6394" y="18744"/>
                    <a:pt x="6444" y="18851"/>
                    <a:pt x="6413" y="18947"/>
                  </a:cubicBezTo>
                  <a:cubicBezTo>
                    <a:pt x="6394" y="19028"/>
                    <a:pt x="6319" y="19078"/>
                    <a:pt x="6243" y="19078"/>
                  </a:cubicBezTo>
                  <a:cubicBezTo>
                    <a:pt x="6223" y="19078"/>
                    <a:pt x="6205" y="19072"/>
                    <a:pt x="6186" y="19066"/>
                  </a:cubicBezTo>
                  <a:cubicBezTo>
                    <a:pt x="5857" y="18965"/>
                    <a:pt x="5644" y="18694"/>
                    <a:pt x="5592" y="18316"/>
                  </a:cubicBezTo>
                  <a:cubicBezTo>
                    <a:pt x="5580" y="18214"/>
                    <a:pt x="5656" y="18121"/>
                    <a:pt x="5757" y="18108"/>
                  </a:cubicBezTo>
                  <a:cubicBezTo>
                    <a:pt x="5765" y="18107"/>
                    <a:pt x="5773" y="18107"/>
                    <a:pt x="5781" y="18107"/>
                  </a:cubicBezTo>
                  <a:close/>
                  <a:moveTo>
                    <a:pt x="13022" y="18339"/>
                  </a:moveTo>
                  <a:cubicBezTo>
                    <a:pt x="13040" y="18339"/>
                    <a:pt x="13059" y="18342"/>
                    <a:pt x="13077" y="18348"/>
                  </a:cubicBezTo>
                  <a:cubicBezTo>
                    <a:pt x="13406" y="18441"/>
                    <a:pt x="13714" y="18593"/>
                    <a:pt x="13999" y="18782"/>
                  </a:cubicBezTo>
                  <a:cubicBezTo>
                    <a:pt x="14087" y="18845"/>
                    <a:pt x="14105" y="18959"/>
                    <a:pt x="14049" y="19041"/>
                  </a:cubicBezTo>
                  <a:cubicBezTo>
                    <a:pt x="14017" y="19098"/>
                    <a:pt x="13954" y="19122"/>
                    <a:pt x="13898" y="19122"/>
                  </a:cubicBezTo>
                  <a:cubicBezTo>
                    <a:pt x="13866" y="19122"/>
                    <a:pt x="13828" y="19110"/>
                    <a:pt x="13796" y="19092"/>
                  </a:cubicBezTo>
                  <a:cubicBezTo>
                    <a:pt x="13537" y="18921"/>
                    <a:pt x="13260" y="18789"/>
                    <a:pt x="12970" y="18700"/>
                  </a:cubicBezTo>
                  <a:cubicBezTo>
                    <a:pt x="12870" y="18668"/>
                    <a:pt x="12812" y="18568"/>
                    <a:pt x="12844" y="18473"/>
                  </a:cubicBezTo>
                  <a:cubicBezTo>
                    <a:pt x="12870" y="18392"/>
                    <a:pt x="12942" y="18339"/>
                    <a:pt x="13022" y="18339"/>
                  </a:cubicBezTo>
                  <a:close/>
                  <a:moveTo>
                    <a:pt x="17564" y="19228"/>
                  </a:moveTo>
                  <a:cubicBezTo>
                    <a:pt x="17889" y="19228"/>
                    <a:pt x="18202" y="19373"/>
                    <a:pt x="18350" y="19584"/>
                  </a:cubicBezTo>
                  <a:cubicBezTo>
                    <a:pt x="18507" y="19811"/>
                    <a:pt x="18507" y="20163"/>
                    <a:pt x="18065" y="20484"/>
                  </a:cubicBezTo>
                  <a:cubicBezTo>
                    <a:pt x="17896" y="20605"/>
                    <a:pt x="17713" y="20667"/>
                    <a:pt x="17536" y="20667"/>
                  </a:cubicBezTo>
                  <a:cubicBezTo>
                    <a:pt x="17372" y="20667"/>
                    <a:pt x="17221" y="20617"/>
                    <a:pt x="17076" y="20522"/>
                  </a:cubicBezTo>
                  <a:cubicBezTo>
                    <a:pt x="16799" y="20327"/>
                    <a:pt x="16653" y="20006"/>
                    <a:pt x="16723" y="19728"/>
                  </a:cubicBezTo>
                  <a:cubicBezTo>
                    <a:pt x="16753" y="19622"/>
                    <a:pt x="16855" y="19387"/>
                    <a:pt x="17201" y="19293"/>
                  </a:cubicBezTo>
                  <a:cubicBezTo>
                    <a:pt x="17318" y="19249"/>
                    <a:pt x="17442" y="19228"/>
                    <a:pt x="17564" y="19228"/>
                  </a:cubicBezTo>
                  <a:close/>
                  <a:moveTo>
                    <a:pt x="3427" y="20275"/>
                  </a:moveTo>
                  <a:cubicBezTo>
                    <a:pt x="3482" y="20275"/>
                    <a:pt x="3536" y="20299"/>
                    <a:pt x="3569" y="20347"/>
                  </a:cubicBezTo>
                  <a:cubicBezTo>
                    <a:pt x="3633" y="20428"/>
                    <a:pt x="3619" y="20548"/>
                    <a:pt x="3537" y="20605"/>
                  </a:cubicBezTo>
                  <a:cubicBezTo>
                    <a:pt x="3436" y="20687"/>
                    <a:pt x="3380" y="20769"/>
                    <a:pt x="3380" y="20825"/>
                  </a:cubicBezTo>
                  <a:cubicBezTo>
                    <a:pt x="3386" y="20888"/>
                    <a:pt x="3468" y="20964"/>
                    <a:pt x="3601" y="21034"/>
                  </a:cubicBezTo>
                  <a:cubicBezTo>
                    <a:pt x="3695" y="21084"/>
                    <a:pt x="3727" y="21191"/>
                    <a:pt x="3683" y="21286"/>
                  </a:cubicBezTo>
                  <a:cubicBezTo>
                    <a:pt x="3651" y="21348"/>
                    <a:pt x="3587" y="21386"/>
                    <a:pt x="3519" y="21386"/>
                  </a:cubicBezTo>
                  <a:cubicBezTo>
                    <a:pt x="3487" y="21386"/>
                    <a:pt x="3462" y="21374"/>
                    <a:pt x="3436" y="21362"/>
                  </a:cubicBezTo>
                  <a:cubicBezTo>
                    <a:pt x="3109" y="21191"/>
                    <a:pt x="3027" y="20996"/>
                    <a:pt x="3014" y="20857"/>
                  </a:cubicBezTo>
                  <a:cubicBezTo>
                    <a:pt x="3002" y="20725"/>
                    <a:pt x="3046" y="20522"/>
                    <a:pt x="3310" y="20315"/>
                  </a:cubicBezTo>
                  <a:cubicBezTo>
                    <a:pt x="3345" y="20288"/>
                    <a:pt x="3386" y="20275"/>
                    <a:pt x="3427" y="20275"/>
                  </a:cubicBezTo>
                  <a:close/>
                  <a:moveTo>
                    <a:pt x="4627" y="21753"/>
                  </a:moveTo>
                  <a:cubicBezTo>
                    <a:pt x="4678" y="21753"/>
                    <a:pt x="4729" y="21775"/>
                    <a:pt x="4768" y="21816"/>
                  </a:cubicBezTo>
                  <a:cubicBezTo>
                    <a:pt x="4830" y="21898"/>
                    <a:pt x="4824" y="22011"/>
                    <a:pt x="4748" y="22081"/>
                  </a:cubicBezTo>
                  <a:cubicBezTo>
                    <a:pt x="4527" y="22262"/>
                    <a:pt x="4370" y="22611"/>
                    <a:pt x="4352" y="22963"/>
                  </a:cubicBezTo>
                  <a:cubicBezTo>
                    <a:pt x="4338" y="23065"/>
                    <a:pt x="4262" y="23140"/>
                    <a:pt x="4162" y="23140"/>
                  </a:cubicBezTo>
                  <a:lnTo>
                    <a:pt x="4149" y="23140"/>
                  </a:lnTo>
                  <a:cubicBezTo>
                    <a:pt x="4049" y="23127"/>
                    <a:pt x="3973" y="23039"/>
                    <a:pt x="3979" y="22937"/>
                  </a:cubicBezTo>
                  <a:cubicBezTo>
                    <a:pt x="4011" y="22483"/>
                    <a:pt x="4212" y="22049"/>
                    <a:pt x="4509" y="21796"/>
                  </a:cubicBezTo>
                  <a:cubicBezTo>
                    <a:pt x="4543" y="21768"/>
                    <a:pt x="4585" y="21753"/>
                    <a:pt x="4627" y="21753"/>
                  </a:cubicBezTo>
                  <a:close/>
                  <a:moveTo>
                    <a:pt x="19117" y="21614"/>
                  </a:moveTo>
                  <a:cubicBezTo>
                    <a:pt x="19192" y="21614"/>
                    <a:pt x="19259" y="21662"/>
                    <a:pt x="19288" y="21740"/>
                  </a:cubicBezTo>
                  <a:cubicBezTo>
                    <a:pt x="19314" y="21822"/>
                    <a:pt x="19346" y="21916"/>
                    <a:pt x="19383" y="22005"/>
                  </a:cubicBezTo>
                  <a:cubicBezTo>
                    <a:pt x="19547" y="22471"/>
                    <a:pt x="19736" y="22995"/>
                    <a:pt x="19712" y="23519"/>
                  </a:cubicBezTo>
                  <a:cubicBezTo>
                    <a:pt x="19704" y="23612"/>
                    <a:pt x="19622" y="23688"/>
                    <a:pt x="19529" y="23688"/>
                  </a:cubicBezTo>
                  <a:lnTo>
                    <a:pt x="19515" y="23688"/>
                  </a:lnTo>
                  <a:cubicBezTo>
                    <a:pt x="19415" y="23682"/>
                    <a:pt x="19339" y="23600"/>
                    <a:pt x="19339" y="23499"/>
                  </a:cubicBezTo>
                  <a:cubicBezTo>
                    <a:pt x="19364" y="23045"/>
                    <a:pt x="19188" y="22559"/>
                    <a:pt x="19037" y="22131"/>
                  </a:cubicBezTo>
                  <a:cubicBezTo>
                    <a:pt x="18999" y="22035"/>
                    <a:pt x="18967" y="21948"/>
                    <a:pt x="18935" y="21860"/>
                  </a:cubicBezTo>
                  <a:cubicBezTo>
                    <a:pt x="18904" y="21765"/>
                    <a:pt x="18955" y="21657"/>
                    <a:pt x="19049" y="21627"/>
                  </a:cubicBezTo>
                  <a:cubicBezTo>
                    <a:pt x="19072" y="21618"/>
                    <a:pt x="19095" y="21614"/>
                    <a:pt x="19117" y="21614"/>
                  </a:cubicBezTo>
                  <a:close/>
                  <a:moveTo>
                    <a:pt x="19338" y="25350"/>
                  </a:moveTo>
                  <a:cubicBezTo>
                    <a:pt x="19409" y="25350"/>
                    <a:pt x="19476" y="25389"/>
                    <a:pt x="19509" y="25460"/>
                  </a:cubicBezTo>
                  <a:cubicBezTo>
                    <a:pt x="19591" y="25637"/>
                    <a:pt x="19573" y="25908"/>
                    <a:pt x="19459" y="26129"/>
                  </a:cubicBezTo>
                  <a:cubicBezTo>
                    <a:pt x="19427" y="26191"/>
                    <a:pt x="19364" y="26229"/>
                    <a:pt x="19296" y="26229"/>
                  </a:cubicBezTo>
                  <a:cubicBezTo>
                    <a:pt x="19270" y="26229"/>
                    <a:pt x="19238" y="26223"/>
                    <a:pt x="19212" y="26211"/>
                  </a:cubicBezTo>
                  <a:cubicBezTo>
                    <a:pt x="19119" y="26159"/>
                    <a:pt x="19087" y="26053"/>
                    <a:pt x="19131" y="25958"/>
                  </a:cubicBezTo>
                  <a:cubicBezTo>
                    <a:pt x="19194" y="25832"/>
                    <a:pt x="19206" y="25681"/>
                    <a:pt x="19174" y="25611"/>
                  </a:cubicBezTo>
                  <a:cubicBezTo>
                    <a:pt x="19131" y="25524"/>
                    <a:pt x="19168" y="25410"/>
                    <a:pt x="19264" y="25365"/>
                  </a:cubicBezTo>
                  <a:cubicBezTo>
                    <a:pt x="19288" y="25355"/>
                    <a:pt x="19313" y="25350"/>
                    <a:pt x="19338" y="25350"/>
                  </a:cubicBezTo>
                  <a:close/>
                  <a:moveTo>
                    <a:pt x="16653" y="26112"/>
                  </a:moveTo>
                  <a:cubicBezTo>
                    <a:pt x="17025" y="26112"/>
                    <a:pt x="17505" y="26242"/>
                    <a:pt x="17693" y="26545"/>
                  </a:cubicBezTo>
                  <a:cubicBezTo>
                    <a:pt x="17769" y="26665"/>
                    <a:pt x="17858" y="26910"/>
                    <a:pt x="17631" y="27244"/>
                  </a:cubicBezTo>
                  <a:cubicBezTo>
                    <a:pt x="17472" y="27465"/>
                    <a:pt x="17253" y="27585"/>
                    <a:pt x="17006" y="27585"/>
                  </a:cubicBezTo>
                  <a:cubicBezTo>
                    <a:pt x="16898" y="27585"/>
                    <a:pt x="16791" y="27559"/>
                    <a:pt x="16678" y="27521"/>
                  </a:cubicBezTo>
                  <a:cubicBezTo>
                    <a:pt x="16319" y="27390"/>
                    <a:pt x="15972" y="27023"/>
                    <a:pt x="16010" y="26659"/>
                  </a:cubicBezTo>
                  <a:cubicBezTo>
                    <a:pt x="16022" y="26538"/>
                    <a:pt x="16080" y="26368"/>
                    <a:pt x="16299" y="26243"/>
                  </a:cubicBezTo>
                  <a:cubicBezTo>
                    <a:pt x="16319" y="26185"/>
                    <a:pt x="16375" y="26135"/>
                    <a:pt x="16438" y="26129"/>
                  </a:cubicBezTo>
                  <a:cubicBezTo>
                    <a:pt x="16503" y="26118"/>
                    <a:pt x="16576" y="26112"/>
                    <a:pt x="16653" y="26112"/>
                  </a:cubicBezTo>
                  <a:close/>
                  <a:moveTo>
                    <a:pt x="17653" y="0"/>
                  </a:moveTo>
                  <a:cubicBezTo>
                    <a:pt x="17398" y="0"/>
                    <a:pt x="17145" y="13"/>
                    <a:pt x="16898" y="42"/>
                  </a:cubicBezTo>
                  <a:cubicBezTo>
                    <a:pt x="16261" y="1139"/>
                    <a:pt x="15853" y="2603"/>
                    <a:pt x="15461" y="4021"/>
                  </a:cubicBezTo>
                  <a:cubicBezTo>
                    <a:pt x="15316" y="4538"/>
                    <a:pt x="15178" y="5030"/>
                    <a:pt x="15033" y="5502"/>
                  </a:cubicBezTo>
                  <a:cubicBezTo>
                    <a:pt x="14995" y="5623"/>
                    <a:pt x="14957" y="5749"/>
                    <a:pt x="14913" y="5869"/>
                  </a:cubicBezTo>
                  <a:cubicBezTo>
                    <a:pt x="14786" y="5857"/>
                    <a:pt x="14660" y="5850"/>
                    <a:pt x="14529" y="5843"/>
                  </a:cubicBezTo>
                  <a:cubicBezTo>
                    <a:pt x="13318" y="5787"/>
                    <a:pt x="12100" y="5749"/>
                    <a:pt x="10897" y="5749"/>
                  </a:cubicBezTo>
                  <a:cubicBezTo>
                    <a:pt x="10726" y="6297"/>
                    <a:pt x="10455" y="6878"/>
                    <a:pt x="10184" y="7439"/>
                  </a:cubicBezTo>
                  <a:cubicBezTo>
                    <a:pt x="9862" y="8127"/>
                    <a:pt x="9527" y="8826"/>
                    <a:pt x="9408" y="9437"/>
                  </a:cubicBezTo>
                  <a:cubicBezTo>
                    <a:pt x="10600" y="9437"/>
                    <a:pt x="11805" y="9489"/>
                    <a:pt x="13008" y="9564"/>
                  </a:cubicBezTo>
                  <a:cubicBezTo>
                    <a:pt x="13141" y="9576"/>
                    <a:pt x="13266" y="9582"/>
                    <a:pt x="13400" y="9596"/>
                  </a:cubicBezTo>
                  <a:cubicBezTo>
                    <a:pt x="13348" y="9715"/>
                    <a:pt x="13298" y="9835"/>
                    <a:pt x="13254" y="9955"/>
                  </a:cubicBezTo>
                  <a:cubicBezTo>
                    <a:pt x="13129" y="10257"/>
                    <a:pt x="13015" y="10566"/>
                    <a:pt x="12908" y="10882"/>
                  </a:cubicBezTo>
                  <a:cubicBezTo>
                    <a:pt x="12850" y="11040"/>
                    <a:pt x="12800" y="11197"/>
                    <a:pt x="12743" y="11354"/>
                  </a:cubicBezTo>
                  <a:lnTo>
                    <a:pt x="12743" y="11386"/>
                  </a:lnTo>
                  <a:cubicBezTo>
                    <a:pt x="12743" y="11442"/>
                    <a:pt x="12719" y="11494"/>
                    <a:pt x="12681" y="11525"/>
                  </a:cubicBezTo>
                  <a:lnTo>
                    <a:pt x="12681" y="11531"/>
                  </a:lnTo>
                  <a:cubicBezTo>
                    <a:pt x="12448" y="12175"/>
                    <a:pt x="12201" y="12812"/>
                    <a:pt x="11962" y="13429"/>
                  </a:cubicBezTo>
                  <a:cubicBezTo>
                    <a:pt x="11817" y="13801"/>
                    <a:pt x="11671" y="14180"/>
                    <a:pt x="11532" y="14564"/>
                  </a:cubicBezTo>
                  <a:cubicBezTo>
                    <a:pt x="11482" y="14684"/>
                    <a:pt x="11438" y="14797"/>
                    <a:pt x="11395" y="14923"/>
                  </a:cubicBezTo>
                  <a:cubicBezTo>
                    <a:pt x="11267" y="14917"/>
                    <a:pt x="11136" y="14917"/>
                    <a:pt x="11003" y="14917"/>
                  </a:cubicBezTo>
                  <a:cubicBezTo>
                    <a:pt x="10989" y="14917"/>
                    <a:pt x="10976" y="14917"/>
                    <a:pt x="10963" y="14917"/>
                  </a:cubicBezTo>
                  <a:cubicBezTo>
                    <a:pt x="9408" y="14917"/>
                    <a:pt x="7928" y="15269"/>
                    <a:pt x="6773" y="15964"/>
                  </a:cubicBezTo>
                  <a:cubicBezTo>
                    <a:pt x="4358" y="17402"/>
                    <a:pt x="2510" y="19482"/>
                    <a:pt x="1558" y="21822"/>
                  </a:cubicBezTo>
                  <a:cubicBezTo>
                    <a:pt x="1230" y="22629"/>
                    <a:pt x="959" y="23385"/>
                    <a:pt x="732" y="24092"/>
                  </a:cubicBezTo>
                  <a:cubicBezTo>
                    <a:pt x="694" y="24218"/>
                    <a:pt x="656" y="24337"/>
                    <a:pt x="618" y="24464"/>
                  </a:cubicBezTo>
                  <a:cubicBezTo>
                    <a:pt x="423" y="25126"/>
                    <a:pt x="272" y="25751"/>
                    <a:pt x="170" y="26324"/>
                  </a:cubicBezTo>
                  <a:cubicBezTo>
                    <a:pt x="138" y="26482"/>
                    <a:pt x="120" y="26633"/>
                    <a:pt x="95" y="26778"/>
                  </a:cubicBezTo>
                  <a:cubicBezTo>
                    <a:pt x="69" y="26967"/>
                    <a:pt x="51" y="27143"/>
                    <a:pt x="39" y="27320"/>
                  </a:cubicBezTo>
                  <a:cubicBezTo>
                    <a:pt x="25" y="27421"/>
                    <a:pt x="19" y="27515"/>
                    <a:pt x="19" y="27611"/>
                  </a:cubicBezTo>
                  <a:cubicBezTo>
                    <a:pt x="1" y="27887"/>
                    <a:pt x="1" y="28146"/>
                    <a:pt x="19" y="28391"/>
                  </a:cubicBezTo>
                  <a:cubicBezTo>
                    <a:pt x="19" y="28493"/>
                    <a:pt x="31" y="28594"/>
                    <a:pt x="45" y="28688"/>
                  </a:cubicBezTo>
                  <a:cubicBezTo>
                    <a:pt x="69" y="28941"/>
                    <a:pt x="114" y="29174"/>
                    <a:pt x="176" y="29395"/>
                  </a:cubicBezTo>
                  <a:cubicBezTo>
                    <a:pt x="208" y="29389"/>
                    <a:pt x="234" y="29389"/>
                    <a:pt x="258" y="29383"/>
                  </a:cubicBezTo>
                  <a:cubicBezTo>
                    <a:pt x="530" y="29325"/>
                    <a:pt x="819" y="29168"/>
                    <a:pt x="1136" y="28997"/>
                  </a:cubicBezTo>
                  <a:cubicBezTo>
                    <a:pt x="1142" y="28991"/>
                    <a:pt x="1148" y="28985"/>
                    <a:pt x="1160" y="28979"/>
                  </a:cubicBezTo>
                  <a:cubicBezTo>
                    <a:pt x="1273" y="28915"/>
                    <a:pt x="1393" y="28853"/>
                    <a:pt x="1514" y="28789"/>
                  </a:cubicBezTo>
                  <a:cubicBezTo>
                    <a:pt x="1544" y="28770"/>
                    <a:pt x="1582" y="28752"/>
                    <a:pt x="1620" y="28739"/>
                  </a:cubicBezTo>
                  <a:cubicBezTo>
                    <a:pt x="1658" y="28714"/>
                    <a:pt x="1696" y="28702"/>
                    <a:pt x="1733" y="28682"/>
                  </a:cubicBezTo>
                  <a:cubicBezTo>
                    <a:pt x="1791" y="28656"/>
                    <a:pt x="1855" y="28632"/>
                    <a:pt x="1917" y="28606"/>
                  </a:cubicBezTo>
                  <a:cubicBezTo>
                    <a:pt x="1923" y="28600"/>
                    <a:pt x="1936" y="28600"/>
                    <a:pt x="1942" y="28594"/>
                  </a:cubicBezTo>
                  <a:cubicBezTo>
                    <a:pt x="1968" y="28588"/>
                    <a:pt x="1986" y="28581"/>
                    <a:pt x="2012" y="28575"/>
                  </a:cubicBezTo>
                  <a:cubicBezTo>
                    <a:pt x="2018" y="28568"/>
                    <a:pt x="2018" y="28568"/>
                    <a:pt x="2024" y="28568"/>
                  </a:cubicBezTo>
                  <a:cubicBezTo>
                    <a:pt x="2088" y="28543"/>
                    <a:pt x="2150" y="28525"/>
                    <a:pt x="2213" y="28512"/>
                  </a:cubicBezTo>
                  <a:cubicBezTo>
                    <a:pt x="2225" y="28512"/>
                    <a:pt x="2233" y="28505"/>
                    <a:pt x="2245" y="28505"/>
                  </a:cubicBezTo>
                  <a:cubicBezTo>
                    <a:pt x="2371" y="28475"/>
                    <a:pt x="2504" y="28449"/>
                    <a:pt x="2635" y="28429"/>
                  </a:cubicBezTo>
                  <a:cubicBezTo>
                    <a:pt x="3020" y="28367"/>
                    <a:pt x="3418" y="28335"/>
                    <a:pt x="3796" y="28323"/>
                  </a:cubicBezTo>
                  <a:cubicBezTo>
                    <a:pt x="3884" y="25486"/>
                    <a:pt x="5706" y="21462"/>
                    <a:pt x="8412" y="19753"/>
                  </a:cubicBezTo>
                  <a:cubicBezTo>
                    <a:pt x="9289" y="19199"/>
                    <a:pt x="10205" y="18922"/>
                    <a:pt x="11129" y="18922"/>
                  </a:cubicBezTo>
                  <a:cubicBezTo>
                    <a:pt x="11865" y="18922"/>
                    <a:pt x="12606" y="19098"/>
                    <a:pt x="13336" y="19451"/>
                  </a:cubicBezTo>
                  <a:cubicBezTo>
                    <a:pt x="13702" y="19634"/>
                    <a:pt x="14023" y="19855"/>
                    <a:pt x="14288" y="20114"/>
                  </a:cubicBezTo>
                  <a:cubicBezTo>
                    <a:pt x="14389" y="20207"/>
                    <a:pt x="14477" y="20303"/>
                    <a:pt x="14559" y="20403"/>
                  </a:cubicBezTo>
                  <a:cubicBezTo>
                    <a:pt x="14837" y="20731"/>
                    <a:pt x="15051" y="21115"/>
                    <a:pt x="15210" y="21519"/>
                  </a:cubicBezTo>
                  <a:cubicBezTo>
                    <a:pt x="15285" y="21715"/>
                    <a:pt x="15347" y="21916"/>
                    <a:pt x="15399" y="22119"/>
                  </a:cubicBezTo>
                  <a:cubicBezTo>
                    <a:pt x="15990" y="24470"/>
                    <a:pt x="15126" y="27591"/>
                    <a:pt x="14276" y="29540"/>
                  </a:cubicBezTo>
                  <a:cubicBezTo>
                    <a:pt x="14332" y="29572"/>
                    <a:pt x="14383" y="29610"/>
                    <a:pt x="14439" y="29640"/>
                  </a:cubicBezTo>
                  <a:cubicBezTo>
                    <a:pt x="14704" y="29805"/>
                    <a:pt x="14957" y="29962"/>
                    <a:pt x="15291" y="30050"/>
                  </a:cubicBezTo>
                  <a:cubicBezTo>
                    <a:pt x="15443" y="30094"/>
                    <a:pt x="15632" y="30120"/>
                    <a:pt x="15827" y="30145"/>
                  </a:cubicBezTo>
                  <a:cubicBezTo>
                    <a:pt x="16375" y="30221"/>
                    <a:pt x="16988" y="30309"/>
                    <a:pt x="17145" y="30719"/>
                  </a:cubicBezTo>
                  <a:cubicBezTo>
                    <a:pt x="17200" y="30715"/>
                    <a:pt x="17255" y="30713"/>
                    <a:pt x="17310" y="30713"/>
                  </a:cubicBezTo>
                  <a:cubicBezTo>
                    <a:pt x="17606" y="30713"/>
                    <a:pt x="17900" y="30767"/>
                    <a:pt x="18198" y="30820"/>
                  </a:cubicBezTo>
                  <a:cubicBezTo>
                    <a:pt x="18517" y="30880"/>
                    <a:pt x="18842" y="30940"/>
                    <a:pt x="19195" y="30940"/>
                  </a:cubicBezTo>
                  <a:cubicBezTo>
                    <a:pt x="19211" y="30940"/>
                    <a:pt x="19228" y="30940"/>
                    <a:pt x="19244" y="30940"/>
                  </a:cubicBezTo>
                  <a:cubicBezTo>
                    <a:pt x="19288" y="30940"/>
                    <a:pt x="19333" y="30934"/>
                    <a:pt x="19377" y="30934"/>
                  </a:cubicBezTo>
                  <a:cubicBezTo>
                    <a:pt x="20550" y="27794"/>
                    <a:pt x="20582" y="23158"/>
                    <a:pt x="19433" y="19887"/>
                  </a:cubicBezTo>
                  <a:cubicBezTo>
                    <a:pt x="18910" y="18391"/>
                    <a:pt x="17719" y="17093"/>
                    <a:pt x="16080" y="16191"/>
                  </a:cubicBezTo>
                  <a:cubicBezTo>
                    <a:pt x="15966" y="16127"/>
                    <a:pt x="15859" y="16071"/>
                    <a:pt x="15745" y="16014"/>
                  </a:cubicBezTo>
                  <a:cubicBezTo>
                    <a:pt x="15783" y="15900"/>
                    <a:pt x="15821" y="15781"/>
                    <a:pt x="15859" y="15661"/>
                  </a:cubicBezTo>
                  <a:cubicBezTo>
                    <a:pt x="16042" y="15106"/>
                    <a:pt x="16211" y="14552"/>
                    <a:pt x="16382" y="13997"/>
                  </a:cubicBezTo>
                  <a:cubicBezTo>
                    <a:pt x="16602" y="13290"/>
                    <a:pt x="16823" y="12577"/>
                    <a:pt x="17056" y="11872"/>
                  </a:cubicBezTo>
                  <a:cubicBezTo>
                    <a:pt x="17221" y="11348"/>
                    <a:pt x="17410" y="10825"/>
                    <a:pt x="17593" y="10321"/>
                  </a:cubicBezTo>
                  <a:cubicBezTo>
                    <a:pt x="17637" y="10201"/>
                    <a:pt x="17681" y="10074"/>
                    <a:pt x="17725" y="9961"/>
                  </a:cubicBezTo>
                  <a:cubicBezTo>
                    <a:pt x="17775" y="9961"/>
                    <a:pt x="17826" y="9967"/>
                    <a:pt x="17870" y="9974"/>
                  </a:cubicBezTo>
                  <a:cubicBezTo>
                    <a:pt x="17952" y="9980"/>
                    <a:pt x="18027" y="9986"/>
                    <a:pt x="18103" y="9992"/>
                  </a:cubicBezTo>
                  <a:cubicBezTo>
                    <a:pt x="18418" y="10024"/>
                    <a:pt x="18734" y="10056"/>
                    <a:pt x="19049" y="10080"/>
                  </a:cubicBezTo>
                  <a:cubicBezTo>
                    <a:pt x="19168" y="10094"/>
                    <a:pt x="19302" y="10106"/>
                    <a:pt x="19427" y="10118"/>
                  </a:cubicBezTo>
                  <a:cubicBezTo>
                    <a:pt x="20431" y="10207"/>
                    <a:pt x="21438" y="10289"/>
                    <a:pt x="22428" y="10359"/>
                  </a:cubicBezTo>
                  <a:cubicBezTo>
                    <a:pt x="23071" y="9236"/>
                    <a:pt x="23501" y="8063"/>
                    <a:pt x="23955" y="6827"/>
                  </a:cubicBezTo>
                  <a:lnTo>
                    <a:pt x="24037" y="6607"/>
                  </a:lnTo>
                  <a:lnTo>
                    <a:pt x="23217" y="6531"/>
                  </a:lnTo>
                  <a:cubicBezTo>
                    <a:pt x="22454" y="6462"/>
                    <a:pt x="21691" y="6386"/>
                    <a:pt x="20922" y="6317"/>
                  </a:cubicBezTo>
                  <a:cubicBezTo>
                    <a:pt x="20795" y="6311"/>
                    <a:pt x="20670" y="6297"/>
                    <a:pt x="20544" y="6285"/>
                  </a:cubicBezTo>
                  <a:cubicBezTo>
                    <a:pt x="20158" y="6253"/>
                    <a:pt x="19780" y="6215"/>
                    <a:pt x="19395" y="6183"/>
                  </a:cubicBezTo>
                  <a:cubicBezTo>
                    <a:pt x="19270" y="6171"/>
                    <a:pt x="19144" y="6159"/>
                    <a:pt x="19017" y="6153"/>
                  </a:cubicBezTo>
                  <a:cubicBezTo>
                    <a:pt x="19055" y="6032"/>
                    <a:pt x="19099" y="5913"/>
                    <a:pt x="19144" y="5793"/>
                  </a:cubicBezTo>
                  <a:cubicBezTo>
                    <a:pt x="19320" y="5327"/>
                    <a:pt x="19509" y="4853"/>
                    <a:pt x="19704" y="4361"/>
                  </a:cubicBezTo>
                  <a:cubicBezTo>
                    <a:pt x="20228" y="3057"/>
                    <a:pt x="20763" y="1701"/>
                    <a:pt x="21028" y="496"/>
                  </a:cubicBezTo>
                  <a:cubicBezTo>
                    <a:pt x="20055" y="274"/>
                    <a:pt x="18826" y="0"/>
                    <a:pt x="1765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27"/>
            <p:cNvSpPr/>
            <p:nvPr/>
          </p:nvSpPr>
          <p:spPr>
            <a:xfrm>
              <a:off x="1353425" y="803500"/>
              <a:ext cx="27450" cy="18150"/>
            </a:xfrm>
            <a:custGeom>
              <a:avLst/>
              <a:gdLst/>
              <a:ahLst/>
              <a:cxnLst/>
              <a:rect l="l" t="t" r="r" b="b"/>
              <a:pathLst>
                <a:path w="1098" h="726" extrusionOk="0">
                  <a:moveTo>
                    <a:pt x="373" y="1"/>
                  </a:moveTo>
                  <a:cubicBezTo>
                    <a:pt x="272" y="20"/>
                    <a:pt x="32" y="70"/>
                    <a:pt x="19" y="202"/>
                  </a:cubicBezTo>
                  <a:cubicBezTo>
                    <a:pt x="1" y="347"/>
                    <a:pt x="190" y="594"/>
                    <a:pt x="455" y="688"/>
                  </a:cubicBezTo>
                  <a:cubicBezTo>
                    <a:pt x="512" y="710"/>
                    <a:pt x="579" y="726"/>
                    <a:pt x="647" y="726"/>
                  </a:cubicBezTo>
                  <a:cubicBezTo>
                    <a:pt x="760" y="726"/>
                    <a:pt x="878" y="682"/>
                    <a:pt x="972" y="550"/>
                  </a:cubicBezTo>
                  <a:cubicBezTo>
                    <a:pt x="1098" y="367"/>
                    <a:pt x="1048" y="285"/>
                    <a:pt x="1028" y="253"/>
                  </a:cubicBezTo>
                  <a:cubicBezTo>
                    <a:pt x="940" y="114"/>
                    <a:pt x="644" y="20"/>
                    <a:pt x="39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27"/>
            <p:cNvSpPr/>
            <p:nvPr/>
          </p:nvSpPr>
          <p:spPr>
            <a:xfrm>
              <a:off x="1310875" y="430150"/>
              <a:ext cx="22875" cy="22225"/>
            </a:xfrm>
            <a:custGeom>
              <a:avLst/>
              <a:gdLst/>
              <a:ahLst/>
              <a:cxnLst/>
              <a:rect l="l" t="t" r="r" b="b"/>
              <a:pathLst>
                <a:path w="915" h="889" extrusionOk="0">
                  <a:moveTo>
                    <a:pt x="421" y="0"/>
                  </a:moveTo>
                  <a:cubicBezTo>
                    <a:pt x="405" y="0"/>
                    <a:pt x="389" y="1"/>
                    <a:pt x="372" y="3"/>
                  </a:cubicBezTo>
                  <a:lnTo>
                    <a:pt x="309" y="3"/>
                  </a:lnTo>
                  <a:cubicBezTo>
                    <a:pt x="158" y="66"/>
                    <a:pt x="88" y="186"/>
                    <a:pt x="56" y="293"/>
                  </a:cubicBezTo>
                  <a:cubicBezTo>
                    <a:pt x="0" y="495"/>
                    <a:pt x="70" y="747"/>
                    <a:pt x="208" y="843"/>
                  </a:cubicBezTo>
                  <a:cubicBezTo>
                    <a:pt x="253" y="875"/>
                    <a:pt x="303" y="889"/>
                    <a:pt x="354" y="889"/>
                  </a:cubicBezTo>
                  <a:cubicBezTo>
                    <a:pt x="458" y="889"/>
                    <a:pt x="565" y="834"/>
                    <a:pt x="649" y="779"/>
                  </a:cubicBezTo>
                  <a:cubicBezTo>
                    <a:pt x="914" y="590"/>
                    <a:pt x="870" y="369"/>
                    <a:pt x="833" y="281"/>
                  </a:cubicBezTo>
                  <a:cubicBezTo>
                    <a:pt x="779" y="141"/>
                    <a:pt x="629" y="0"/>
                    <a:pt x="42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27"/>
            <p:cNvSpPr/>
            <p:nvPr/>
          </p:nvSpPr>
          <p:spPr>
            <a:xfrm>
              <a:off x="1482850" y="331525"/>
              <a:ext cx="12175" cy="22875"/>
            </a:xfrm>
            <a:custGeom>
              <a:avLst/>
              <a:gdLst/>
              <a:ahLst/>
              <a:cxnLst/>
              <a:rect l="l" t="t" r="r" b="b"/>
              <a:pathLst>
                <a:path w="487" h="915" extrusionOk="0">
                  <a:moveTo>
                    <a:pt x="297" y="1"/>
                  </a:moveTo>
                  <a:cubicBezTo>
                    <a:pt x="262" y="1"/>
                    <a:pt x="223" y="13"/>
                    <a:pt x="184" y="33"/>
                  </a:cubicBezTo>
                  <a:cubicBezTo>
                    <a:pt x="63" y="310"/>
                    <a:pt x="1" y="770"/>
                    <a:pt x="51" y="915"/>
                  </a:cubicBezTo>
                  <a:cubicBezTo>
                    <a:pt x="89" y="897"/>
                    <a:pt x="158" y="853"/>
                    <a:pt x="266" y="732"/>
                  </a:cubicBezTo>
                  <a:cubicBezTo>
                    <a:pt x="479" y="512"/>
                    <a:pt x="487" y="158"/>
                    <a:pt x="385" y="39"/>
                  </a:cubicBezTo>
                  <a:cubicBezTo>
                    <a:pt x="361" y="12"/>
                    <a:pt x="331" y="1"/>
                    <a:pt x="29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27"/>
            <p:cNvSpPr/>
            <p:nvPr/>
          </p:nvSpPr>
          <p:spPr>
            <a:xfrm>
              <a:off x="1370750" y="631300"/>
              <a:ext cx="27300" cy="17450"/>
            </a:xfrm>
            <a:custGeom>
              <a:avLst/>
              <a:gdLst/>
              <a:ahLst/>
              <a:cxnLst/>
              <a:rect l="l" t="t" r="r" b="b"/>
              <a:pathLst>
                <a:path w="1092" h="698" extrusionOk="0">
                  <a:moveTo>
                    <a:pt x="515" y="1"/>
                  </a:moveTo>
                  <a:cubicBezTo>
                    <a:pt x="495" y="1"/>
                    <a:pt x="475" y="1"/>
                    <a:pt x="455" y="3"/>
                  </a:cubicBezTo>
                  <a:cubicBezTo>
                    <a:pt x="431" y="15"/>
                    <a:pt x="405" y="29"/>
                    <a:pt x="373" y="35"/>
                  </a:cubicBezTo>
                  <a:cubicBezTo>
                    <a:pt x="341" y="35"/>
                    <a:pt x="303" y="41"/>
                    <a:pt x="266" y="47"/>
                  </a:cubicBezTo>
                  <a:cubicBezTo>
                    <a:pt x="234" y="61"/>
                    <a:pt x="210" y="79"/>
                    <a:pt x="178" y="91"/>
                  </a:cubicBezTo>
                  <a:cubicBezTo>
                    <a:pt x="152" y="110"/>
                    <a:pt x="128" y="123"/>
                    <a:pt x="96" y="123"/>
                  </a:cubicBezTo>
                  <a:cubicBezTo>
                    <a:pt x="64" y="148"/>
                    <a:pt x="45" y="180"/>
                    <a:pt x="33" y="218"/>
                  </a:cubicBezTo>
                  <a:cubicBezTo>
                    <a:pt x="1" y="344"/>
                    <a:pt x="90" y="515"/>
                    <a:pt x="234" y="614"/>
                  </a:cubicBezTo>
                  <a:cubicBezTo>
                    <a:pt x="291" y="653"/>
                    <a:pt x="381" y="698"/>
                    <a:pt x="494" y="698"/>
                  </a:cubicBezTo>
                  <a:cubicBezTo>
                    <a:pt x="584" y="698"/>
                    <a:pt x="688" y="670"/>
                    <a:pt x="801" y="590"/>
                  </a:cubicBezTo>
                  <a:cubicBezTo>
                    <a:pt x="941" y="483"/>
                    <a:pt x="1092" y="337"/>
                    <a:pt x="998" y="198"/>
                  </a:cubicBezTo>
                  <a:cubicBezTo>
                    <a:pt x="922" y="84"/>
                    <a:pt x="722" y="1"/>
                    <a:pt x="51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27"/>
            <p:cNvSpPr/>
            <p:nvPr/>
          </p:nvSpPr>
          <p:spPr>
            <a:xfrm>
              <a:off x="1244175" y="543050"/>
              <a:ext cx="19125" cy="12500"/>
            </a:xfrm>
            <a:custGeom>
              <a:avLst/>
              <a:gdLst/>
              <a:ahLst/>
              <a:cxnLst/>
              <a:rect l="l" t="t" r="r" b="b"/>
              <a:pathLst>
                <a:path w="765" h="500" extrusionOk="0">
                  <a:moveTo>
                    <a:pt x="471" y="0"/>
                  </a:moveTo>
                  <a:cubicBezTo>
                    <a:pt x="362" y="0"/>
                    <a:pt x="239" y="24"/>
                    <a:pt x="133" y="72"/>
                  </a:cubicBezTo>
                  <a:cubicBezTo>
                    <a:pt x="38" y="172"/>
                    <a:pt x="0" y="279"/>
                    <a:pt x="26" y="355"/>
                  </a:cubicBezTo>
                  <a:cubicBezTo>
                    <a:pt x="52" y="425"/>
                    <a:pt x="133" y="481"/>
                    <a:pt x="235" y="494"/>
                  </a:cubicBezTo>
                  <a:cubicBezTo>
                    <a:pt x="255" y="498"/>
                    <a:pt x="276" y="499"/>
                    <a:pt x="296" y="499"/>
                  </a:cubicBezTo>
                  <a:cubicBezTo>
                    <a:pt x="420" y="499"/>
                    <a:pt x="543" y="438"/>
                    <a:pt x="625" y="323"/>
                  </a:cubicBezTo>
                  <a:cubicBezTo>
                    <a:pt x="681" y="248"/>
                    <a:pt x="764" y="110"/>
                    <a:pt x="695" y="52"/>
                  </a:cubicBezTo>
                  <a:cubicBezTo>
                    <a:pt x="645" y="18"/>
                    <a:pt x="564" y="0"/>
                    <a:pt x="47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27"/>
            <p:cNvSpPr/>
            <p:nvPr/>
          </p:nvSpPr>
          <p:spPr>
            <a:xfrm>
              <a:off x="1113975" y="562400"/>
              <a:ext cx="40700" cy="26300"/>
            </a:xfrm>
            <a:custGeom>
              <a:avLst/>
              <a:gdLst/>
              <a:ahLst/>
              <a:cxnLst/>
              <a:rect l="l" t="t" r="r" b="b"/>
              <a:pathLst>
                <a:path w="1628" h="1052" extrusionOk="0">
                  <a:moveTo>
                    <a:pt x="1150" y="0"/>
                  </a:moveTo>
                  <a:cubicBezTo>
                    <a:pt x="836" y="0"/>
                    <a:pt x="438" y="114"/>
                    <a:pt x="246" y="224"/>
                  </a:cubicBezTo>
                  <a:cubicBezTo>
                    <a:pt x="214" y="244"/>
                    <a:pt x="176" y="250"/>
                    <a:pt x="139" y="250"/>
                  </a:cubicBezTo>
                  <a:cubicBezTo>
                    <a:pt x="57" y="320"/>
                    <a:pt x="1" y="401"/>
                    <a:pt x="19" y="501"/>
                  </a:cubicBezTo>
                  <a:cubicBezTo>
                    <a:pt x="63" y="736"/>
                    <a:pt x="455" y="1025"/>
                    <a:pt x="877" y="1051"/>
                  </a:cubicBezTo>
                  <a:cubicBezTo>
                    <a:pt x="892" y="1051"/>
                    <a:pt x="908" y="1052"/>
                    <a:pt x="923" y="1052"/>
                  </a:cubicBezTo>
                  <a:cubicBezTo>
                    <a:pt x="1155" y="1052"/>
                    <a:pt x="1440" y="960"/>
                    <a:pt x="1558" y="565"/>
                  </a:cubicBezTo>
                  <a:cubicBezTo>
                    <a:pt x="1628" y="332"/>
                    <a:pt x="1614" y="174"/>
                    <a:pt x="1514" y="93"/>
                  </a:cubicBezTo>
                  <a:cubicBezTo>
                    <a:pt x="1434" y="27"/>
                    <a:pt x="1302" y="0"/>
                    <a:pt x="115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27"/>
            <p:cNvSpPr/>
            <p:nvPr/>
          </p:nvSpPr>
          <p:spPr>
            <a:xfrm>
              <a:off x="1480975" y="557350"/>
              <a:ext cx="138900" cy="348025"/>
            </a:xfrm>
            <a:custGeom>
              <a:avLst/>
              <a:gdLst/>
              <a:ahLst/>
              <a:cxnLst/>
              <a:rect l="l" t="t" r="r" b="b"/>
              <a:pathLst>
                <a:path w="5556" h="13921" extrusionOk="0">
                  <a:moveTo>
                    <a:pt x="3027" y="325"/>
                  </a:moveTo>
                  <a:lnTo>
                    <a:pt x="3027" y="325"/>
                  </a:lnTo>
                  <a:cubicBezTo>
                    <a:pt x="3714" y="1890"/>
                    <a:pt x="2503" y="7204"/>
                    <a:pt x="1167" y="10836"/>
                  </a:cubicBezTo>
                  <a:cubicBezTo>
                    <a:pt x="1097" y="11001"/>
                    <a:pt x="1034" y="11165"/>
                    <a:pt x="970" y="11328"/>
                  </a:cubicBezTo>
                  <a:lnTo>
                    <a:pt x="970" y="11334"/>
                  </a:lnTo>
                  <a:cubicBezTo>
                    <a:pt x="926" y="11442"/>
                    <a:pt x="888" y="11555"/>
                    <a:pt x="851" y="11663"/>
                  </a:cubicBezTo>
                  <a:cubicBezTo>
                    <a:pt x="832" y="11707"/>
                    <a:pt x="813" y="11758"/>
                    <a:pt x="795" y="11802"/>
                  </a:cubicBezTo>
                  <a:cubicBezTo>
                    <a:pt x="864" y="11259"/>
                    <a:pt x="958" y="10717"/>
                    <a:pt x="1053" y="10187"/>
                  </a:cubicBezTo>
                  <a:lnTo>
                    <a:pt x="1053" y="10181"/>
                  </a:lnTo>
                  <a:lnTo>
                    <a:pt x="1053" y="10175"/>
                  </a:lnTo>
                  <a:lnTo>
                    <a:pt x="1059" y="10169"/>
                  </a:lnTo>
                  <a:cubicBezTo>
                    <a:pt x="1072" y="10099"/>
                    <a:pt x="1084" y="10018"/>
                    <a:pt x="1097" y="9942"/>
                  </a:cubicBezTo>
                  <a:cubicBezTo>
                    <a:pt x="1292" y="8895"/>
                    <a:pt x="1488" y="7810"/>
                    <a:pt x="1526" y="6732"/>
                  </a:cubicBezTo>
                  <a:cubicBezTo>
                    <a:pt x="1601" y="4872"/>
                    <a:pt x="1753" y="1063"/>
                    <a:pt x="3027" y="325"/>
                  </a:cubicBezTo>
                  <a:close/>
                  <a:moveTo>
                    <a:pt x="4262" y="4803"/>
                  </a:moveTo>
                  <a:lnTo>
                    <a:pt x="4262" y="4803"/>
                  </a:lnTo>
                  <a:cubicBezTo>
                    <a:pt x="4887" y="5856"/>
                    <a:pt x="3827" y="8491"/>
                    <a:pt x="3329" y="9480"/>
                  </a:cubicBezTo>
                  <a:cubicBezTo>
                    <a:pt x="2642" y="10856"/>
                    <a:pt x="1639" y="11971"/>
                    <a:pt x="667" y="13050"/>
                  </a:cubicBezTo>
                  <a:lnTo>
                    <a:pt x="655" y="13062"/>
                  </a:lnTo>
                  <a:cubicBezTo>
                    <a:pt x="643" y="13075"/>
                    <a:pt x="624" y="13094"/>
                    <a:pt x="611" y="13112"/>
                  </a:cubicBezTo>
                  <a:cubicBezTo>
                    <a:pt x="643" y="13037"/>
                    <a:pt x="667" y="12969"/>
                    <a:pt x="699" y="12893"/>
                  </a:cubicBezTo>
                  <a:cubicBezTo>
                    <a:pt x="807" y="12615"/>
                    <a:pt x="902" y="12338"/>
                    <a:pt x="1002" y="12061"/>
                  </a:cubicBezTo>
                  <a:cubicBezTo>
                    <a:pt x="1040" y="11959"/>
                    <a:pt x="1072" y="11864"/>
                    <a:pt x="1109" y="11764"/>
                  </a:cubicBezTo>
                  <a:cubicBezTo>
                    <a:pt x="1217" y="11493"/>
                    <a:pt x="1324" y="11209"/>
                    <a:pt x="1438" y="10912"/>
                  </a:cubicBezTo>
                  <a:cubicBezTo>
                    <a:pt x="1500" y="10755"/>
                    <a:pt x="1569" y="10597"/>
                    <a:pt x="1651" y="10446"/>
                  </a:cubicBezTo>
                  <a:cubicBezTo>
                    <a:pt x="1840" y="10062"/>
                    <a:pt x="2037" y="9683"/>
                    <a:pt x="2232" y="9305"/>
                  </a:cubicBezTo>
                  <a:cubicBezTo>
                    <a:pt x="2989" y="7823"/>
                    <a:pt x="3714" y="6416"/>
                    <a:pt x="4262" y="4803"/>
                  </a:cubicBezTo>
                  <a:close/>
                  <a:moveTo>
                    <a:pt x="3084" y="0"/>
                  </a:moveTo>
                  <a:cubicBezTo>
                    <a:pt x="3067" y="0"/>
                    <a:pt x="3049" y="3"/>
                    <a:pt x="3033" y="10"/>
                  </a:cubicBezTo>
                  <a:cubicBezTo>
                    <a:pt x="1494" y="653"/>
                    <a:pt x="1336" y="4600"/>
                    <a:pt x="1249" y="6719"/>
                  </a:cubicBezTo>
                  <a:cubicBezTo>
                    <a:pt x="1229" y="7332"/>
                    <a:pt x="1153" y="7949"/>
                    <a:pt x="1053" y="8554"/>
                  </a:cubicBezTo>
                  <a:lnTo>
                    <a:pt x="1053" y="8566"/>
                  </a:lnTo>
                  <a:lnTo>
                    <a:pt x="1053" y="8572"/>
                  </a:lnTo>
                  <a:cubicBezTo>
                    <a:pt x="984" y="9020"/>
                    <a:pt x="908" y="9456"/>
                    <a:pt x="826" y="9891"/>
                  </a:cubicBezTo>
                  <a:cubicBezTo>
                    <a:pt x="757" y="10263"/>
                    <a:pt x="693" y="10641"/>
                    <a:pt x="630" y="11026"/>
                  </a:cubicBezTo>
                  <a:lnTo>
                    <a:pt x="630" y="11032"/>
                  </a:lnTo>
                  <a:cubicBezTo>
                    <a:pt x="568" y="11410"/>
                    <a:pt x="510" y="11788"/>
                    <a:pt x="472" y="12167"/>
                  </a:cubicBezTo>
                  <a:cubicBezTo>
                    <a:pt x="448" y="12363"/>
                    <a:pt x="434" y="12565"/>
                    <a:pt x="422" y="12760"/>
                  </a:cubicBezTo>
                  <a:cubicBezTo>
                    <a:pt x="416" y="12779"/>
                    <a:pt x="422" y="12798"/>
                    <a:pt x="428" y="12817"/>
                  </a:cubicBezTo>
                  <a:cubicBezTo>
                    <a:pt x="341" y="13056"/>
                    <a:pt x="239" y="13283"/>
                    <a:pt x="132" y="13510"/>
                  </a:cubicBezTo>
                  <a:lnTo>
                    <a:pt x="126" y="13516"/>
                  </a:lnTo>
                  <a:cubicBezTo>
                    <a:pt x="126" y="13523"/>
                    <a:pt x="126" y="13523"/>
                    <a:pt x="120" y="13523"/>
                  </a:cubicBezTo>
                  <a:cubicBezTo>
                    <a:pt x="94" y="13580"/>
                    <a:pt x="62" y="13636"/>
                    <a:pt x="38" y="13694"/>
                  </a:cubicBezTo>
                  <a:cubicBezTo>
                    <a:pt x="32" y="13706"/>
                    <a:pt x="24" y="13712"/>
                    <a:pt x="24" y="13718"/>
                  </a:cubicBezTo>
                  <a:cubicBezTo>
                    <a:pt x="6" y="13750"/>
                    <a:pt x="0" y="13781"/>
                    <a:pt x="12" y="13813"/>
                  </a:cubicBezTo>
                  <a:cubicBezTo>
                    <a:pt x="18" y="13857"/>
                    <a:pt x="44" y="13889"/>
                    <a:pt x="82" y="13907"/>
                  </a:cubicBezTo>
                  <a:cubicBezTo>
                    <a:pt x="100" y="13921"/>
                    <a:pt x="120" y="13921"/>
                    <a:pt x="145" y="13921"/>
                  </a:cubicBezTo>
                  <a:cubicBezTo>
                    <a:pt x="183" y="13921"/>
                    <a:pt x="221" y="13907"/>
                    <a:pt x="245" y="13877"/>
                  </a:cubicBezTo>
                  <a:cubicBezTo>
                    <a:pt x="283" y="13877"/>
                    <a:pt x="315" y="13857"/>
                    <a:pt x="341" y="13831"/>
                  </a:cubicBezTo>
                  <a:cubicBezTo>
                    <a:pt x="378" y="13787"/>
                    <a:pt x="416" y="13750"/>
                    <a:pt x="448" y="13706"/>
                  </a:cubicBezTo>
                  <a:cubicBezTo>
                    <a:pt x="504" y="13650"/>
                    <a:pt x="554" y="13586"/>
                    <a:pt x="611" y="13529"/>
                  </a:cubicBezTo>
                  <a:cubicBezTo>
                    <a:pt x="693" y="13429"/>
                    <a:pt x="781" y="13333"/>
                    <a:pt x="870" y="13233"/>
                  </a:cubicBezTo>
                  <a:cubicBezTo>
                    <a:pt x="1854" y="12142"/>
                    <a:pt x="2869" y="11013"/>
                    <a:pt x="3581" y="9602"/>
                  </a:cubicBezTo>
                  <a:cubicBezTo>
                    <a:pt x="3600" y="9564"/>
                    <a:pt x="5556" y="5621"/>
                    <a:pt x="4307" y="4411"/>
                  </a:cubicBezTo>
                  <a:cubicBezTo>
                    <a:pt x="4284" y="4389"/>
                    <a:pt x="4250" y="4375"/>
                    <a:pt x="4216" y="4375"/>
                  </a:cubicBezTo>
                  <a:cubicBezTo>
                    <a:pt x="4204" y="4375"/>
                    <a:pt x="4191" y="4377"/>
                    <a:pt x="4180" y="4381"/>
                  </a:cubicBezTo>
                  <a:cubicBezTo>
                    <a:pt x="4136" y="4393"/>
                    <a:pt x="4098" y="4424"/>
                    <a:pt x="4080" y="4468"/>
                  </a:cubicBezTo>
                  <a:cubicBezTo>
                    <a:pt x="3550" y="6095"/>
                    <a:pt x="2844" y="7501"/>
                    <a:pt x="2087" y="8977"/>
                  </a:cubicBezTo>
                  <a:cubicBezTo>
                    <a:pt x="3178" y="5426"/>
                    <a:pt x="3935" y="1322"/>
                    <a:pt x="3210" y="74"/>
                  </a:cubicBezTo>
                  <a:cubicBezTo>
                    <a:pt x="3182" y="27"/>
                    <a:pt x="3133" y="0"/>
                    <a:pt x="3084"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27"/>
            <p:cNvSpPr/>
            <p:nvPr/>
          </p:nvSpPr>
          <p:spPr>
            <a:xfrm>
              <a:off x="1500825" y="565450"/>
              <a:ext cx="73000" cy="286950"/>
            </a:xfrm>
            <a:custGeom>
              <a:avLst/>
              <a:gdLst/>
              <a:ahLst/>
              <a:cxnLst/>
              <a:rect l="l" t="t" r="r" b="b"/>
              <a:pathLst>
                <a:path w="2920" h="11478" extrusionOk="0">
                  <a:moveTo>
                    <a:pt x="2233" y="1"/>
                  </a:moveTo>
                  <a:cubicBezTo>
                    <a:pt x="959" y="739"/>
                    <a:pt x="807" y="4548"/>
                    <a:pt x="732" y="6408"/>
                  </a:cubicBezTo>
                  <a:cubicBezTo>
                    <a:pt x="694" y="7486"/>
                    <a:pt x="498" y="8571"/>
                    <a:pt x="303" y="9618"/>
                  </a:cubicBezTo>
                  <a:cubicBezTo>
                    <a:pt x="290" y="9694"/>
                    <a:pt x="278" y="9775"/>
                    <a:pt x="265" y="9845"/>
                  </a:cubicBezTo>
                  <a:lnTo>
                    <a:pt x="259" y="9851"/>
                  </a:lnTo>
                  <a:lnTo>
                    <a:pt x="259" y="9857"/>
                  </a:lnTo>
                  <a:lnTo>
                    <a:pt x="259" y="9863"/>
                  </a:lnTo>
                  <a:cubicBezTo>
                    <a:pt x="164" y="10393"/>
                    <a:pt x="70" y="10935"/>
                    <a:pt x="1" y="11478"/>
                  </a:cubicBezTo>
                  <a:cubicBezTo>
                    <a:pt x="19" y="11434"/>
                    <a:pt x="38" y="11383"/>
                    <a:pt x="57" y="11339"/>
                  </a:cubicBezTo>
                  <a:cubicBezTo>
                    <a:pt x="94" y="11231"/>
                    <a:pt x="132" y="11118"/>
                    <a:pt x="176" y="11010"/>
                  </a:cubicBezTo>
                  <a:lnTo>
                    <a:pt x="176" y="11004"/>
                  </a:lnTo>
                  <a:cubicBezTo>
                    <a:pt x="240" y="10841"/>
                    <a:pt x="303" y="10677"/>
                    <a:pt x="373" y="10512"/>
                  </a:cubicBezTo>
                  <a:cubicBezTo>
                    <a:pt x="1709" y="6880"/>
                    <a:pt x="2920" y="1566"/>
                    <a:pt x="2233"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27"/>
            <p:cNvSpPr/>
            <p:nvPr/>
          </p:nvSpPr>
          <p:spPr>
            <a:xfrm>
              <a:off x="1496250" y="677400"/>
              <a:ext cx="106900" cy="207775"/>
            </a:xfrm>
            <a:custGeom>
              <a:avLst/>
              <a:gdLst/>
              <a:ahLst/>
              <a:cxnLst/>
              <a:rect l="l" t="t" r="r" b="b"/>
              <a:pathLst>
                <a:path w="4276" h="8311" extrusionOk="0">
                  <a:moveTo>
                    <a:pt x="3651" y="1"/>
                  </a:moveTo>
                  <a:lnTo>
                    <a:pt x="3651" y="1"/>
                  </a:lnTo>
                  <a:cubicBezTo>
                    <a:pt x="3103" y="1614"/>
                    <a:pt x="2378" y="3021"/>
                    <a:pt x="1621" y="4503"/>
                  </a:cubicBezTo>
                  <a:cubicBezTo>
                    <a:pt x="1426" y="4881"/>
                    <a:pt x="1229" y="5260"/>
                    <a:pt x="1040" y="5644"/>
                  </a:cubicBezTo>
                  <a:cubicBezTo>
                    <a:pt x="958" y="5795"/>
                    <a:pt x="889" y="5953"/>
                    <a:pt x="827" y="6110"/>
                  </a:cubicBezTo>
                  <a:cubicBezTo>
                    <a:pt x="713" y="6407"/>
                    <a:pt x="606" y="6691"/>
                    <a:pt x="498" y="6962"/>
                  </a:cubicBezTo>
                  <a:cubicBezTo>
                    <a:pt x="461" y="7062"/>
                    <a:pt x="429" y="7157"/>
                    <a:pt x="391" y="7259"/>
                  </a:cubicBezTo>
                  <a:cubicBezTo>
                    <a:pt x="291" y="7536"/>
                    <a:pt x="196" y="7813"/>
                    <a:pt x="88" y="8091"/>
                  </a:cubicBezTo>
                  <a:cubicBezTo>
                    <a:pt x="56" y="8167"/>
                    <a:pt x="32" y="8235"/>
                    <a:pt x="0" y="8310"/>
                  </a:cubicBezTo>
                  <a:cubicBezTo>
                    <a:pt x="13" y="8292"/>
                    <a:pt x="32" y="8273"/>
                    <a:pt x="44" y="8260"/>
                  </a:cubicBezTo>
                  <a:lnTo>
                    <a:pt x="56" y="8248"/>
                  </a:lnTo>
                  <a:cubicBezTo>
                    <a:pt x="1028" y="7169"/>
                    <a:pt x="2031" y="6054"/>
                    <a:pt x="2718" y="4678"/>
                  </a:cubicBezTo>
                  <a:cubicBezTo>
                    <a:pt x="3216" y="3689"/>
                    <a:pt x="4276" y="1054"/>
                    <a:pt x="365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27"/>
            <p:cNvSpPr/>
            <p:nvPr/>
          </p:nvSpPr>
          <p:spPr>
            <a:xfrm>
              <a:off x="887775" y="702300"/>
              <a:ext cx="159675" cy="164450"/>
            </a:xfrm>
            <a:custGeom>
              <a:avLst/>
              <a:gdLst/>
              <a:ahLst/>
              <a:cxnLst/>
              <a:rect l="l" t="t" r="r" b="b"/>
              <a:pathLst>
                <a:path w="6387" h="6578" extrusionOk="0">
                  <a:moveTo>
                    <a:pt x="1658" y="361"/>
                  </a:moveTo>
                  <a:lnTo>
                    <a:pt x="1658" y="361"/>
                  </a:lnTo>
                  <a:cubicBezTo>
                    <a:pt x="1998" y="638"/>
                    <a:pt x="2333" y="1066"/>
                    <a:pt x="2641" y="1577"/>
                  </a:cubicBezTo>
                  <a:cubicBezTo>
                    <a:pt x="2725" y="1723"/>
                    <a:pt x="2812" y="1866"/>
                    <a:pt x="2888" y="2025"/>
                  </a:cubicBezTo>
                  <a:cubicBezTo>
                    <a:pt x="3537" y="3248"/>
                    <a:pt x="4035" y="4787"/>
                    <a:pt x="4181" y="5884"/>
                  </a:cubicBezTo>
                  <a:cubicBezTo>
                    <a:pt x="4181" y="5890"/>
                    <a:pt x="4187" y="5896"/>
                    <a:pt x="4187" y="5902"/>
                  </a:cubicBezTo>
                  <a:lnTo>
                    <a:pt x="4181" y="5896"/>
                  </a:lnTo>
                  <a:cubicBezTo>
                    <a:pt x="3922" y="5657"/>
                    <a:pt x="3613" y="5436"/>
                    <a:pt x="3266" y="5241"/>
                  </a:cubicBezTo>
                  <a:cubicBezTo>
                    <a:pt x="2970" y="4849"/>
                    <a:pt x="2687" y="4377"/>
                    <a:pt x="2440" y="3885"/>
                  </a:cubicBezTo>
                  <a:cubicBezTo>
                    <a:pt x="2346" y="3702"/>
                    <a:pt x="2257" y="3513"/>
                    <a:pt x="2175" y="3324"/>
                  </a:cubicBezTo>
                  <a:cubicBezTo>
                    <a:pt x="1709" y="2221"/>
                    <a:pt x="1450" y="1072"/>
                    <a:pt x="1658" y="361"/>
                  </a:cubicBezTo>
                  <a:close/>
                  <a:moveTo>
                    <a:pt x="6016" y="2157"/>
                  </a:moveTo>
                  <a:cubicBezTo>
                    <a:pt x="5965" y="3399"/>
                    <a:pt x="5214" y="4887"/>
                    <a:pt x="4597" y="5978"/>
                  </a:cubicBezTo>
                  <a:cubicBezTo>
                    <a:pt x="4792" y="4686"/>
                    <a:pt x="5063" y="3286"/>
                    <a:pt x="6016" y="2157"/>
                  </a:cubicBezTo>
                  <a:close/>
                  <a:moveTo>
                    <a:pt x="365" y="4572"/>
                  </a:moveTo>
                  <a:lnTo>
                    <a:pt x="365" y="4572"/>
                  </a:lnTo>
                  <a:cubicBezTo>
                    <a:pt x="1204" y="4660"/>
                    <a:pt x="2239" y="4982"/>
                    <a:pt x="3077" y="5448"/>
                  </a:cubicBezTo>
                  <a:cubicBezTo>
                    <a:pt x="3133" y="5518"/>
                    <a:pt x="3185" y="5588"/>
                    <a:pt x="3235" y="5650"/>
                  </a:cubicBezTo>
                  <a:lnTo>
                    <a:pt x="3241" y="5650"/>
                  </a:lnTo>
                  <a:cubicBezTo>
                    <a:pt x="3450" y="5909"/>
                    <a:pt x="3663" y="6123"/>
                    <a:pt x="3878" y="6287"/>
                  </a:cubicBezTo>
                  <a:cubicBezTo>
                    <a:pt x="2693" y="6086"/>
                    <a:pt x="863" y="5474"/>
                    <a:pt x="365" y="4572"/>
                  </a:cubicBezTo>
                  <a:close/>
                  <a:moveTo>
                    <a:pt x="1591" y="1"/>
                  </a:moveTo>
                  <a:cubicBezTo>
                    <a:pt x="1577" y="1"/>
                    <a:pt x="1564" y="3"/>
                    <a:pt x="1552" y="7"/>
                  </a:cubicBezTo>
                  <a:cubicBezTo>
                    <a:pt x="1514" y="20"/>
                    <a:pt x="1482" y="44"/>
                    <a:pt x="1463" y="82"/>
                  </a:cubicBezTo>
                  <a:cubicBezTo>
                    <a:pt x="1090" y="915"/>
                    <a:pt x="1444" y="2422"/>
                    <a:pt x="2088" y="3784"/>
                  </a:cubicBezTo>
                  <a:cubicBezTo>
                    <a:pt x="2175" y="3973"/>
                    <a:pt x="2271" y="4162"/>
                    <a:pt x="2365" y="4339"/>
                  </a:cubicBezTo>
                  <a:cubicBezTo>
                    <a:pt x="2484" y="4560"/>
                    <a:pt x="2617" y="4774"/>
                    <a:pt x="2749" y="4976"/>
                  </a:cubicBezTo>
                  <a:cubicBezTo>
                    <a:pt x="1885" y="4578"/>
                    <a:pt x="915" y="4320"/>
                    <a:pt x="152" y="4282"/>
                  </a:cubicBezTo>
                  <a:cubicBezTo>
                    <a:pt x="148" y="4281"/>
                    <a:pt x="143" y="4281"/>
                    <a:pt x="139" y="4281"/>
                  </a:cubicBezTo>
                  <a:cubicBezTo>
                    <a:pt x="98" y="4281"/>
                    <a:pt x="60" y="4305"/>
                    <a:pt x="31" y="4333"/>
                  </a:cubicBezTo>
                  <a:cubicBezTo>
                    <a:pt x="7" y="4371"/>
                    <a:pt x="1" y="4421"/>
                    <a:pt x="13" y="4459"/>
                  </a:cubicBezTo>
                  <a:cubicBezTo>
                    <a:pt x="435" y="5763"/>
                    <a:pt x="2996" y="6432"/>
                    <a:pt x="3947" y="6577"/>
                  </a:cubicBezTo>
                  <a:lnTo>
                    <a:pt x="3966" y="6577"/>
                  </a:lnTo>
                  <a:cubicBezTo>
                    <a:pt x="4035" y="6577"/>
                    <a:pt x="4093" y="6534"/>
                    <a:pt x="4105" y="6464"/>
                  </a:cubicBezTo>
                  <a:cubicBezTo>
                    <a:pt x="4105" y="6458"/>
                    <a:pt x="4099" y="6452"/>
                    <a:pt x="4099" y="6444"/>
                  </a:cubicBezTo>
                  <a:lnTo>
                    <a:pt x="4099" y="6444"/>
                  </a:lnTo>
                  <a:cubicBezTo>
                    <a:pt x="4125" y="6458"/>
                    <a:pt x="4149" y="6464"/>
                    <a:pt x="4174" y="6464"/>
                  </a:cubicBezTo>
                  <a:cubicBezTo>
                    <a:pt x="4193" y="6464"/>
                    <a:pt x="4206" y="6458"/>
                    <a:pt x="4218" y="6458"/>
                  </a:cubicBezTo>
                  <a:lnTo>
                    <a:pt x="4224" y="6458"/>
                  </a:lnTo>
                  <a:cubicBezTo>
                    <a:pt x="4250" y="6444"/>
                    <a:pt x="4276" y="6426"/>
                    <a:pt x="4288" y="6400"/>
                  </a:cubicBezTo>
                  <a:cubicBezTo>
                    <a:pt x="4300" y="6420"/>
                    <a:pt x="4314" y="6432"/>
                    <a:pt x="4332" y="6444"/>
                  </a:cubicBezTo>
                  <a:cubicBezTo>
                    <a:pt x="4352" y="6458"/>
                    <a:pt x="4364" y="6458"/>
                    <a:pt x="4382" y="6464"/>
                  </a:cubicBezTo>
                  <a:lnTo>
                    <a:pt x="4401" y="6464"/>
                  </a:lnTo>
                  <a:cubicBezTo>
                    <a:pt x="4471" y="6464"/>
                    <a:pt x="4533" y="6414"/>
                    <a:pt x="4541" y="6344"/>
                  </a:cubicBezTo>
                  <a:cubicBezTo>
                    <a:pt x="4547" y="6331"/>
                    <a:pt x="4547" y="6313"/>
                    <a:pt x="4547" y="6293"/>
                  </a:cubicBezTo>
                  <a:cubicBezTo>
                    <a:pt x="4553" y="6300"/>
                    <a:pt x="4559" y="6307"/>
                    <a:pt x="4565" y="6307"/>
                  </a:cubicBezTo>
                  <a:cubicBezTo>
                    <a:pt x="4586" y="6319"/>
                    <a:pt x="4610" y="6325"/>
                    <a:pt x="4634" y="6325"/>
                  </a:cubicBezTo>
                  <a:cubicBezTo>
                    <a:pt x="4682" y="6325"/>
                    <a:pt x="4729" y="6301"/>
                    <a:pt x="4754" y="6255"/>
                  </a:cubicBezTo>
                  <a:cubicBezTo>
                    <a:pt x="4806" y="6167"/>
                    <a:pt x="4855" y="6080"/>
                    <a:pt x="4905" y="5990"/>
                  </a:cubicBezTo>
                  <a:cubicBezTo>
                    <a:pt x="5586" y="4780"/>
                    <a:pt x="6387" y="3129"/>
                    <a:pt x="6287" y="1798"/>
                  </a:cubicBezTo>
                  <a:cubicBezTo>
                    <a:pt x="6287" y="1741"/>
                    <a:pt x="6249" y="1697"/>
                    <a:pt x="6198" y="1677"/>
                  </a:cubicBezTo>
                  <a:cubicBezTo>
                    <a:pt x="6182" y="1672"/>
                    <a:pt x="6167" y="1669"/>
                    <a:pt x="6151" y="1669"/>
                  </a:cubicBezTo>
                  <a:cubicBezTo>
                    <a:pt x="6115" y="1669"/>
                    <a:pt x="6080" y="1683"/>
                    <a:pt x="6054" y="1709"/>
                  </a:cubicBezTo>
                  <a:cubicBezTo>
                    <a:pt x="5290" y="2485"/>
                    <a:pt x="4887" y="3393"/>
                    <a:pt x="4641" y="4320"/>
                  </a:cubicBezTo>
                  <a:cubicBezTo>
                    <a:pt x="4533" y="4704"/>
                    <a:pt x="4457" y="5090"/>
                    <a:pt x="4395" y="5468"/>
                  </a:cubicBezTo>
                  <a:cubicBezTo>
                    <a:pt x="4376" y="5341"/>
                    <a:pt x="4344" y="5209"/>
                    <a:pt x="4314" y="5076"/>
                  </a:cubicBezTo>
                  <a:lnTo>
                    <a:pt x="4314" y="5070"/>
                  </a:lnTo>
                  <a:cubicBezTo>
                    <a:pt x="4067" y="3985"/>
                    <a:pt x="3595" y="2693"/>
                    <a:pt x="3002" y="1653"/>
                  </a:cubicBezTo>
                  <a:cubicBezTo>
                    <a:pt x="2926" y="1508"/>
                    <a:pt x="2838" y="1369"/>
                    <a:pt x="2749" y="1237"/>
                  </a:cubicBezTo>
                  <a:lnTo>
                    <a:pt x="2749" y="1231"/>
                  </a:lnTo>
                  <a:cubicBezTo>
                    <a:pt x="2414" y="707"/>
                    <a:pt x="2050" y="277"/>
                    <a:pt x="1665" y="26"/>
                  </a:cubicBezTo>
                  <a:cubicBezTo>
                    <a:pt x="1644" y="9"/>
                    <a:pt x="1617" y="1"/>
                    <a:pt x="1591"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27"/>
            <p:cNvSpPr/>
            <p:nvPr/>
          </p:nvSpPr>
          <p:spPr>
            <a:xfrm>
              <a:off x="896900" y="816600"/>
              <a:ext cx="87825" cy="42875"/>
            </a:xfrm>
            <a:custGeom>
              <a:avLst/>
              <a:gdLst/>
              <a:ahLst/>
              <a:cxnLst/>
              <a:rect l="l" t="t" r="r" b="b"/>
              <a:pathLst>
                <a:path w="3513" h="1715" extrusionOk="0">
                  <a:moveTo>
                    <a:pt x="0" y="0"/>
                  </a:moveTo>
                  <a:lnTo>
                    <a:pt x="0" y="0"/>
                  </a:lnTo>
                  <a:cubicBezTo>
                    <a:pt x="498" y="902"/>
                    <a:pt x="2328" y="1514"/>
                    <a:pt x="3513" y="1715"/>
                  </a:cubicBezTo>
                  <a:cubicBezTo>
                    <a:pt x="3298" y="1551"/>
                    <a:pt x="3085" y="1337"/>
                    <a:pt x="2876" y="1078"/>
                  </a:cubicBezTo>
                  <a:lnTo>
                    <a:pt x="2870" y="1078"/>
                  </a:lnTo>
                  <a:cubicBezTo>
                    <a:pt x="2820" y="1016"/>
                    <a:pt x="2768" y="946"/>
                    <a:pt x="2712" y="876"/>
                  </a:cubicBezTo>
                  <a:cubicBezTo>
                    <a:pt x="1874" y="410"/>
                    <a:pt x="839" y="88"/>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27"/>
            <p:cNvSpPr/>
            <p:nvPr/>
          </p:nvSpPr>
          <p:spPr>
            <a:xfrm>
              <a:off x="924025" y="711300"/>
              <a:ext cx="68275" cy="138425"/>
            </a:xfrm>
            <a:custGeom>
              <a:avLst/>
              <a:gdLst/>
              <a:ahLst/>
              <a:cxnLst/>
              <a:rect l="l" t="t" r="r" b="b"/>
              <a:pathLst>
                <a:path w="2731" h="5537" extrusionOk="0">
                  <a:moveTo>
                    <a:pt x="208" y="1"/>
                  </a:moveTo>
                  <a:lnTo>
                    <a:pt x="208" y="1"/>
                  </a:lnTo>
                  <a:cubicBezTo>
                    <a:pt x="0" y="712"/>
                    <a:pt x="259" y="1861"/>
                    <a:pt x="725" y="2964"/>
                  </a:cubicBezTo>
                  <a:cubicBezTo>
                    <a:pt x="807" y="3153"/>
                    <a:pt x="896" y="3342"/>
                    <a:pt x="990" y="3525"/>
                  </a:cubicBezTo>
                  <a:cubicBezTo>
                    <a:pt x="1237" y="4017"/>
                    <a:pt x="1520" y="4489"/>
                    <a:pt x="1816" y="4881"/>
                  </a:cubicBezTo>
                  <a:cubicBezTo>
                    <a:pt x="2163" y="5076"/>
                    <a:pt x="2472" y="5297"/>
                    <a:pt x="2731" y="5536"/>
                  </a:cubicBezTo>
                  <a:lnTo>
                    <a:pt x="2731" y="5524"/>
                  </a:lnTo>
                  <a:cubicBezTo>
                    <a:pt x="2585" y="4427"/>
                    <a:pt x="2087" y="2888"/>
                    <a:pt x="1438" y="1665"/>
                  </a:cubicBezTo>
                  <a:cubicBezTo>
                    <a:pt x="1362" y="1506"/>
                    <a:pt x="1275" y="1363"/>
                    <a:pt x="1191" y="1217"/>
                  </a:cubicBezTo>
                  <a:cubicBezTo>
                    <a:pt x="883" y="706"/>
                    <a:pt x="548" y="278"/>
                    <a:pt x="20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27"/>
            <p:cNvSpPr/>
            <p:nvPr/>
          </p:nvSpPr>
          <p:spPr>
            <a:xfrm>
              <a:off x="1002675" y="756225"/>
              <a:ext cx="35525" cy="95550"/>
            </a:xfrm>
            <a:custGeom>
              <a:avLst/>
              <a:gdLst/>
              <a:ahLst/>
              <a:cxnLst/>
              <a:rect l="l" t="t" r="r" b="b"/>
              <a:pathLst>
                <a:path w="1421" h="3822" extrusionOk="0">
                  <a:moveTo>
                    <a:pt x="1420" y="0"/>
                  </a:moveTo>
                  <a:cubicBezTo>
                    <a:pt x="467" y="1129"/>
                    <a:pt x="196" y="2529"/>
                    <a:pt x="1" y="3821"/>
                  </a:cubicBezTo>
                  <a:cubicBezTo>
                    <a:pt x="618" y="2730"/>
                    <a:pt x="1369" y="1242"/>
                    <a:pt x="142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27"/>
            <p:cNvSpPr/>
            <p:nvPr/>
          </p:nvSpPr>
          <p:spPr>
            <a:xfrm>
              <a:off x="941050" y="589400"/>
              <a:ext cx="63700" cy="269925"/>
            </a:xfrm>
            <a:custGeom>
              <a:avLst/>
              <a:gdLst/>
              <a:ahLst/>
              <a:cxnLst/>
              <a:rect l="l" t="t" r="r" b="b"/>
              <a:pathLst>
                <a:path w="2548" h="10797" extrusionOk="0">
                  <a:moveTo>
                    <a:pt x="142" y="1"/>
                  </a:moveTo>
                  <a:cubicBezTo>
                    <a:pt x="135" y="1"/>
                    <a:pt x="127" y="1"/>
                    <a:pt x="120" y="2"/>
                  </a:cubicBezTo>
                  <a:cubicBezTo>
                    <a:pt x="44" y="26"/>
                    <a:pt x="0" y="96"/>
                    <a:pt x="19" y="172"/>
                  </a:cubicBezTo>
                  <a:cubicBezTo>
                    <a:pt x="50" y="311"/>
                    <a:pt x="88" y="443"/>
                    <a:pt x="126" y="582"/>
                  </a:cubicBezTo>
                  <a:cubicBezTo>
                    <a:pt x="367" y="1446"/>
                    <a:pt x="669" y="2290"/>
                    <a:pt x="952" y="3111"/>
                  </a:cubicBezTo>
                  <a:cubicBezTo>
                    <a:pt x="1715" y="5267"/>
                    <a:pt x="2440" y="7316"/>
                    <a:pt x="2183" y="9586"/>
                  </a:cubicBezTo>
                  <a:lnTo>
                    <a:pt x="2183" y="9592"/>
                  </a:lnTo>
                  <a:cubicBezTo>
                    <a:pt x="2151" y="9857"/>
                    <a:pt x="2113" y="10122"/>
                    <a:pt x="2050" y="10400"/>
                  </a:cubicBezTo>
                  <a:lnTo>
                    <a:pt x="2050" y="10412"/>
                  </a:lnTo>
                  <a:cubicBezTo>
                    <a:pt x="2031" y="10482"/>
                    <a:pt x="2018" y="10552"/>
                    <a:pt x="2000" y="10627"/>
                  </a:cubicBezTo>
                  <a:cubicBezTo>
                    <a:pt x="1980" y="10695"/>
                    <a:pt x="2031" y="10771"/>
                    <a:pt x="2099" y="10791"/>
                  </a:cubicBezTo>
                  <a:cubicBezTo>
                    <a:pt x="2113" y="10791"/>
                    <a:pt x="2125" y="10797"/>
                    <a:pt x="2137" y="10797"/>
                  </a:cubicBezTo>
                  <a:cubicBezTo>
                    <a:pt x="2195" y="10797"/>
                    <a:pt x="2258" y="10753"/>
                    <a:pt x="2270" y="10689"/>
                  </a:cubicBezTo>
                  <a:cubicBezTo>
                    <a:pt x="2422" y="10060"/>
                    <a:pt x="2497" y="9441"/>
                    <a:pt x="2510" y="8836"/>
                  </a:cubicBezTo>
                  <a:cubicBezTo>
                    <a:pt x="2547" y="6787"/>
                    <a:pt x="1872" y="4877"/>
                    <a:pt x="1217" y="3015"/>
                  </a:cubicBezTo>
                  <a:cubicBezTo>
                    <a:pt x="883" y="2069"/>
                    <a:pt x="536" y="1093"/>
                    <a:pt x="283" y="102"/>
                  </a:cubicBezTo>
                  <a:cubicBezTo>
                    <a:pt x="277" y="78"/>
                    <a:pt x="265" y="52"/>
                    <a:pt x="246" y="40"/>
                  </a:cubicBezTo>
                  <a:cubicBezTo>
                    <a:pt x="220" y="14"/>
                    <a:pt x="180" y="1"/>
                    <a:pt x="142"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27"/>
            <p:cNvSpPr/>
            <p:nvPr/>
          </p:nvSpPr>
          <p:spPr>
            <a:xfrm>
              <a:off x="896750" y="540175"/>
              <a:ext cx="72700" cy="64275"/>
            </a:xfrm>
            <a:custGeom>
              <a:avLst/>
              <a:gdLst/>
              <a:ahLst/>
              <a:cxnLst/>
              <a:rect l="l" t="t" r="r" b="b"/>
              <a:pathLst>
                <a:path w="2908" h="2571" extrusionOk="0">
                  <a:moveTo>
                    <a:pt x="2443" y="279"/>
                  </a:moveTo>
                  <a:cubicBezTo>
                    <a:pt x="2452" y="279"/>
                    <a:pt x="2459" y="279"/>
                    <a:pt x="2466" y="281"/>
                  </a:cubicBezTo>
                  <a:cubicBezTo>
                    <a:pt x="2485" y="287"/>
                    <a:pt x="2503" y="313"/>
                    <a:pt x="2517" y="351"/>
                  </a:cubicBezTo>
                  <a:cubicBezTo>
                    <a:pt x="2523" y="363"/>
                    <a:pt x="2523" y="376"/>
                    <a:pt x="2529" y="394"/>
                  </a:cubicBezTo>
                  <a:cubicBezTo>
                    <a:pt x="2593" y="609"/>
                    <a:pt x="2320" y="1119"/>
                    <a:pt x="1735" y="1920"/>
                  </a:cubicBezTo>
                  <a:cubicBezTo>
                    <a:pt x="1558" y="1794"/>
                    <a:pt x="1350" y="1719"/>
                    <a:pt x="1155" y="1649"/>
                  </a:cubicBezTo>
                  <a:cubicBezTo>
                    <a:pt x="883" y="1555"/>
                    <a:pt x="625" y="1466"/>
                    <a:pt x="466" y="1239"/>
                  </a:cubicBezTo>
                  <a:cubicBezTo>
                    <a:pt x="253" y="944"/>
                    <a:pt x="277" y="861"/>
                    <a:pt x="277" y="861"/>
                  </a:cubicBezTo>
                  <a:cubicBezTo>
                    <a:pt x="301" y="834"/>
                    <a:pt x="391" y="827"/>
                    <a:pt x="493" y="827"/>
                  </a:cubicBezTo>
                  <a:cubicBezTo>
                    <a:pt x="586" y="827"/>
                    <a:pt x="691" y="833"/>
                    <a:pt x="763" y="836"/>
                  </a:cubicBezTo>
                  <a:cubicBezTo>
                    <a:pt x="861" y="842"/>
                    <a:pt x="961" y="847"/>
                    <a:pt x="1058" y="847"/>
                  </a:cubicBezTo>
                  <a:cubicBezTo>
                    <a:pt x="1180" y="847"/>
                    <a:pt x="1298" y="838"/>
                    <a:pt x="1400" y="811"/>
                  </a:cubicBezTo>
                  <a:cubicBezTo>
                    <a:pt x="1589" y="767"/>
                    <a:pt x="1785" y="641"/>
                    <a:pt x="1974" y="514"/>
                  </a:cubicBezTo>
                  <a:cubicBezTo>
                    <a:pt x="2093" y="432"/>
                    <a:pt x="2252" y="331"/>
                    <a:pt x="2366" y="293"/>
                  </a:cubicBezTo>
                  <a:cubicBezTo>
                    <a:pt x="2393" y="284"/>
                    <a:pt x="2421" y="279"/>
                    <a:pt x="2443" y="279"/>
                  </a:cubicBezTo>
                  <a:close/>
                  <a:moveTo>
                    <a:pt x="2434" y="0"/>
                  </a:moveTo>
                  <a:cubicBezTo>
                    <a:pt x="2321" y="0"/>
                    <a:pt x="2201" y="53"/>
                    <a:pt x="2075" y="124"/>
                  </a:cubicBezTo>
                  <a:cubicBezTo>
                    <a:pt x="2063" y="136"/>
                    <a:pt x="2043" y="142"/>
                    <a:pt x="2025" y="155"/>
                  </a:cubicBezTo>
                  <a:cubicBezTo>
                    <a:pt x="1962" y="193"/>
                    <a:pt x="1898" y="231"/>
                    <a:pt x="1836" y="275"/>
                  </a:cubicBezTo>
                  <a:cubicBezTo>
                    <a:pt x="1828" y="275"/>
                    <a:pt x="1828" y="281"/>
                    <a:pt x="1822" y="281"/>
                  </a:cubicBezTo>
                  <a:cubicBezTo>
                    <a:pt x="1822" y="287"/>
                    <a:pt x="1816" y="287"/>
                    <a:pt x="1810" y="293"/>
                  </a:cubicBezTo>
                  <a:cubicBezTo>
                    <a:pt x="1685" y="369"/>
                    <a:pt x="1564" y="452"/>
                    <a:pt x="1450" y="502"/>
                  </a:cubicBezTo>
                  <a:cubicBezTo>
                    <a:pt x="1420" y="514"/>
                    <a:pt x="1388" y="528"/>
                    <a:pt x="1362" y="534"/>
                  </a:cubicBezTo>
                  <a:cubicBezTo>
                    <a:pt x="1356" y="540"/>
                    <a:pt x="1344" y="540"/>
                    <a:pt x="1337" y="546"/>
                  </a:cubicBezTo>
                  <a:cubicBezTo>
                    <a:pt x="1306" y="552"/>
                    <a:pt x="1275" y="558"/>
                    <a:pt x="1243" y="558"/>
                  </a:cubicBezTo>
                  <a:cubicBezTo>
                    <a:pt x="1205" y="565"/>
                    <a:pt x="1161" y="565"/>
                    <a:pt x="1117" y="565"/>
                  </a:cubicBezTo>
                  <a:cubicBezTo>
                    <a:pt x="1094" y="567"/>
                    <a:pt x="1071" y="568"/>
                    <a:pt x="1048" y="568"/>
                  </a:cubicBezTo>
                  <a:cubicBezTo>
                    <a:pt x="1001" y="568"/>
                    <a:pt x="955" y="565"/>
                    <a:pt x="908" y="565"/>
                  </a:cubicBezTo>
                  <a:cubicBezTo>
                    <a:pt x="864" y="565"/>
                    <a:pt x="821" y="558"/>
                    <a:pt x="783" y="558"/>
                  </a:cubicBezTo>
                  <a:lnTo>
                    <a:pt x="763" y="558"/>
                  </a:lnTo>
                  <a:cubicBezTo>
                    <a:pt x="701" y="552"/>
                    <a:pt x="631" y="552"/>
                    <a:pt x="568" y="552"/>
                  </a:cubicBezTo>
                  <a:cubicBezTo>
                    <a:pt x="546" y="549"/>
                    <a:pt x="524" y="547"/>
                    <a:pt x="503" y="547"/>
                  </a:cubicBezTo>
                  <a:cubicBezTo>
                    <a:pt x="482" y="547"/>
                    <a:pt x="461" y="549"/>
                    <a:pt x="442" y="552"/>
                  </a:cubicBezTo>
                  <a:cubicBezTo>
                    <a:pt x="347" y="552"/>
                    <a:pt x="259" y="565"/>
                    <a:pt x="190" y="596"/>
                  </a:cubicBezTo>
                  <a:cubicBezTo>
                    <a:pt x="177" y="603"/>
                    <a:pt x="164" y="609"/>
                    <a:pt x="152" y="615"/>
                  </a:cubicBezTo>
                  <a:cubicBezTo>
                    <a:pt x="102" y="641"/>
                    <a:pt x="64" y="679"/>
                    <a:pt x="38" y="729"/>
                  </a:cubicBezTo>
                  <a:cubicBezTo>
                    <a:pt x="26" y="755"/>
                    <a:pt x="12" y="773"/>
                    <a:pt x="6" y="805"/>
                  </a:cubicBezTo>
                  <a:cubicBezTo>
                    <a:pt x="0" y="836"/>
                    <a:pt x="0" y="880"/>
                    <a:pt x="6" y="924"/>
                  </a:cubicBezTo>
                  <a:cubicBezTo>
                    <a:pt x="20" y="1050"/>
                    <a:pt x="102" y="1209"/>
                    <a:pt x="239" y="1404"/>
                  </a:cubicBezTo>
                  <a:cubicBezTo>
                    <a:pt x="448" y="1693"/>
                    <a:pt x="763" y="1806"/>
                    <a:pt x="1060" y="1908"/>
                  </a:cubicBezTo>
                  <a:cubicBezTo>
                    <a:pt x="1261" y="1983"/>
                    <a:pt x="1450" y="2053"/>
                    <a:pt x="1601" y="2167"/>
                  </a:cubicBezTo>
                  <a:cubicBezTo>
                    <a:pt x="1601" y="2204"/>
                    <a:pt x="1627" y="2242"/>
                    <a:pt x="1659" y="2268"/>
                  </a:cubicBezTo>
                  <a:cubicBezTo>
                    <a:pt x="1677" y="2280"/>
                    <a:pt x="1703" y="2292"/>
                    <a:pt x="1729" y="2292"/>
                  </a:cubicBezTo>
                  <a:cubicBezTo>
                    <a:pt x="1772" y="2350"/>
                    <a:pt x="1810" y="2412"/>
                    <a:pt x="1842" y="2481"/>
                  </a:cubicBezTo>
                  <a:cubicBezTo>
                    <a:pt x="1854" y="2513"/>
                    <a:pt x="1874" y="2533"/>
                    <a:pt x="1898" y="2551"/>
                  </a:cubicBezTo>
                  <a:cubicBezTo>
                    <a:pt x="1918" y="2563"/>
                    <a:pt x="1942" y="2571"/>
                    <a:pt x="1968" y="2571"/>
                  </a:cubicBezTo>
                  <a:cubicBezTo>
                    <a:pt x="1987" y="2571"/>
                    <a:pt x="2006" y="2563"/>
                    <a:pt x="2025" y="2557"/>
                  </a:cubicBezTo>
                  <a:cubicBezTo>
                    <a:pt x="2093" y="2525"/>
                    <a:pt x="2125" y="2449"/>
                    <a:pt x="2093" y="2374"/>
                  </a:cubicBezTo>
                  <a:cubicBezTo>
                    <a:pt x="2055" y="2274"/>
                    <a:pt x="1999" y="2192"/>
                    <a:pt x="1942" y="2117"/>
                  </a:cubicBezTo>
                  <a:cubicBezTo>
                    <a:pt x="1968" y="2079"/>
                    <a:pt x="1993" y="2047"/>
                    <a:pt x="2018" y="2009"/>
                  </a:cubicBezTo>
                  <a:cubicBezTo>
                    <a:pt x="2485" y="1366"/>
                    <a:pt x="2907" y="691"/>
                    <a:pt x="2794" y="319"/>
                  </a:cubicBezTo>
                  <a:cubicBezTo>
                    <a:pt x="2774" y="249"/>
                    <a:pt x="2756" y="199"/>
                    <a:pt x="2724" y="155"/>
                  </a:cubicBezTo>
                  <a:cubicBezTo>
                    <a:pt x="2680" y="92"/>
                    <a:pt x="2623" y="48"/>
                    <a:pt x="2561" y="22"/>
                  </a:cubicBezTo>
                  <a:cubicBezTo>
                    <a:pt x="2535" y="16"/>
                    <a:pt x="2509" y="10"/>
                    <a:pt x="2485" y="4"/>
                  </a:cubicBezTo>
                  <a:cubicBezTo>
                    <a:pt x="2468" y="1"/>
                    <a:pt x="2451" y="0"/>
                    <a:pt x="2434"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27"/>
            <p:cNvSpPr/>
            <p:nvPr/>
          </p:nvSpPr>
          <p:spPr>
            <a:xfrm>
              <a:off x="903075" y="547500"/>
              <a:ext cx="58500" cy="40675"/>
            </a:xfrm>
            <a:custGeom>
              <a:avLst/>
              <a:gdLst/>
              <a:ahLst/>
              <a:cxnLst/>
              <a:rect l="l" t="t" r="r" b="b"/>
              <a:pathLst>
                <a:path w="2340" h="1627" extrusionOk="0">
                  <a:moveTo>
                    <a:pt x="2113" y="0"/>
                  </a:moveTo>
                  <a:cubicBezTo>
                    <a:pt x="1999" y="38"/>
                    <a:pt x="1840" y="139"/>
                    <a:pt x="1721" y="221"/>
                  </a:cubicBezTo>
                  <a:cubicBezTo>
                    <a:pt x="1532" y="348"/>
                    <a:pt x="1336" y="474"/>
                    <a:pt x="1147" y="518"/>
                  </a:cubicBezTo>
                  <a:cubicBezTo>
                    <a:pt x="1045" y="545"/>
                    <a:pt x="927" y="554"/>
                    <a:pt x="805" y="554"/>
                  </a:cubicBezTo>
                  <a:cubicBezTo>
                    <a:pt x="708" y="554"/>
                    <a:pt x="608" y="549"/>
                    <a:pt x="510" y="543"/>
                  </a:cubicBezTo>
                  <a:cubicBezTo>
                    <a:pt x="438" y="540"/>
                    <a:pt x="333" y="534"/>
                    <a:pt x="240" y="534"/>
                  </a:cubicBezTo>
                  <a:cubicBezTo>
                    <a:pt x="138" y="534"/>
                    <a:pt x="48" y="541"/>
                    <a:pt x="24" y="568"/>
                  </a:cubicBezTo>
                  <a:cubicBezTo>
                    <a:pt x="24" y="568"/>
                    <a:pt x="0" y="651"/>
                    <a:pt x="213" y="946"/>
                  </a:cubicBezTo>
                  <a:cubicBezTo>
                    <a:pt x="372" y="1173"/>
                    <a:pt x="630" y="1262"/>
                    <a:pt x="902" y="1356"/>
                  </a:cubicBezTo>
                  <a:cubicBezTo>
                    <a:pt x="1097" y="1426"/>
                    <a:pt x="1305" y="1501"/>
                    <a:pt x="1482" y="1627"/>
                  </a:cubicBezTo>
                  <a:cubicBezTo>
                    <a:pt x="2067" y="826"/>
                    <a:pt x="2340" y="316"/>
                    <a:pt x="2276" y="101"/>
                  </a:cubicBezTo>
                  <a:cubicBezTo>
                    <a:pt x="2270" y="83"/>
                    <a:pt x="2270" y="70"/>
                    <a:pt x="2264" y="58"/>
                  </a:cubicBezTo>
                  <a:cubicBezTo>
                    <a:pt x="2250" y="58"/>
                    <a:pt x="2238" y="64"/>
                    <a:pt x="2226" y="64"/>
                  </a:cubicBezTo>
                  <a:cubicBezTo>
                    <a:pt x="2188" y="64"/>
                    <a:pt x="2151" y="45"/>
                    <a:pt x="2119" y="14"/>
                  </a:cubicBezTo>
                  <a:cubicBezTo>
                    <a:pt x="2119" y="14"/>
                    <a:pt x="2113" y="8"/>
                    <a:pt x="211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27"/>
            <p:cNvSpPr/>
            <p:nvPr/>
          </p:nvSpPr>
          <p:spPr>
            <a:xfrm>
              <a:off x="948625" y="467950"/>
              <a:ext cx="46200" cy="75325"/>
            </a:xfrm>
            <a:custGeom>
              <a:avLst/>
              <a:gdLst/>
              <a:ahLst/>
              <a:cxnLst/>
              <a:rect l="l" t="t" r="r" b="b"/>
              <a:pathLst>
                <a:path w="1848" h="3013" extrusionOk="0">
                  <a:moveTo>
                    <a:pt x="1465" y="1"/>
                  </a:moveTo>
                  <a:cubicBezTo>
                    <a:pt x="1424" y="1"/>
                    <a:pt x="1381" y="13"/>
                    <a:pt x="1336" y="42"/>
                  </a:cubicBezTo>
                  <a:cubicBezTo>
                    <a:pt x="789" y="352"/>
                    <a:pt x="215" y="2130"/>
                    <a:pt x="0" y="3013"/>
                  </a:cubicBezTo>
                  <a:cubicBezTo>
                    <a:pt x="126" y="2942"/>
                    <a:pt x="246" y="2889"/>
                    <a:pt x="359" y="2889"/>
                  </a:cubicBezTo>
                  <a:cubicBezTo>
                    <a:pt x="376" y="2889"/>
                    <a:pt x="393" y="2890"/>
                    <a:pt x="410" y="2893"/>
                  </a:cubicBezTo>
                  <a:cubicBezTo>
                    <a:pt x="832" y="2407"/>
                    <a:pt x="1848" y="836"/>
                    <a:pt x="1715" y="213"/>
                  </a:cubicBezTo>
                  <a:cubicBezTo>
                    <a:pt x="1691" y="105"/>
                    <a:pt x="1633" y="42"/>
                    <a:pt x="1532" y="12"/>
                  </a:cubicBezTo>
                  <a:cubicBezTo>
                    <a:pt x="1510" y="5"/>
                    <a:pt x="1488" y="1"/>
                    <a:pt x="146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27"/>
            <p:cNvSpPr/>
            <p:nvPr/>
          </p:nvSpPr>
          <p:spPr>
            <a:xfrm>
              <a:off x="941200" y="461000"/>
              <a:ext cx="61050" cy="88100"/>
            </a:xfrm>
            <a:custGeom>
              <a:avLst/>
              <a:gdLst/>
              <a:ahLst/>
              <a:cxnLst/>
              <a:rect l="l" t="t" r="r" b="b"/>
              <a:pathLst>
                <a:path w="2442" h="3524" extrusionOk="0">
                  <a:moveTo>
                    <a:pt x="1762" y="1"/>
                  </a:moveTo>
                  <a:cubicBezTo>
                    <a:pt x="1673" y="1"/>
                    <a:pt x="1584" y="26"/>
                    <a:pt x="1496" y="75"/>
                  </a:cubicBezTo>
                  <a:cubicBezTo>
                    <a:pt x="1148" y="270"/>
                    <a:pt x="839" y="843"/>
                    <a:pt x="594" y="1455"/>
                  </a:cubicBezTo>
                  <a:lnTo>
                    <a:pt x="594" y="1462"/>
                  </a:lnTo>
                  <a:cubicBezTo>
                    <a:pt x="234" y="2339"/>
                    <a:pt x="13" y="3291"/>
                    <a:pt x="13" y="3309"/>
                  </a:cubicBezTo>
                  <a:cubicBezTo>
                    <a:pt x="1" y="3360"/>
                    <a:pt x="20" y="3410"/>
                    <a:pt x="58" y="3442"/>
                  </a:cubicBezTo>
                  <a:cubicBezTo>
                    <a:pt x="70" y="3454"/>
                    <a:pt x="88" y="3468"/>
                    <a:pt x="114" y="3474"/>
                  </a:cubicBezTo>
                  <a:lnTo>
                    <a:pt x="120" y="3474"/>
                  </a:lnTo>
                  <a:cubicBezTo>
                    <a:pt x="128" y="3475"/>
                    <a:pt x="137" y="3476"/>
                    <a:pt x="145" y="3476"/>
                  </a:cubicBezTo>
                  <a:cubicBezTo>
                    <a:pt x="210" y="3476"/>
                    <a:pt x="267" y="3433"/>
                    <a:pt x="277" y="3366"/>
                  </a:cubicBezTo>
                  <a:cubicBezTo>
                    <a:pt x="285" y="3347"/>
                    <a:pt x="291" y="3322"/>
                    <a:pt x="297" y="3291"/>
                  </a:cubicBezTo>
                  <a:cubicBezTo>
                    <a:pt x="512" y="2408"/>
                    <a:pt x="1086" y="630"/>
                    <a:pt x="1633" y="320"/>
                  </a:cubicBezTo>
                  <a:cubicBezTo>
                    <a:pt x="1678" y="291"/>
                    <a:pt x="1721" y="279"/>
                    <a:pt x="1762" y="279"/>
                  </a:cubicBezTo>
                  <a:cubicBezTo>
                    <a:pt x="1785" y="279"/>
                    <a:pt x="1807" y="283"/>
                    <a:pt x="1829" y="290"/>
                  </a:cubicBezTo>
                  <a:cubicBezTo>
                    <a:pt x="1930" y="320"/>
                    <a:pt x="1988" y="383"/>
                    <a:pt x="2012" y="491"/>
                  </a:cubicBezTo>
                  <a:cubicBezTo>
                    <a:pt x="2145" y="1114"/>
                    <a:pt x="1129" y="2685"/>
                    <a:pt x="707" y="3171"/>
                  </a:cubicBezTo>
                  <a:cubicBezTo>
                    <a:pt x="669" y="3221"/>
                    <a:pt x="632" y="3259"/>
                    <a:pt x="606" y="3278"/>
                  </a:cubicBezTo>
                  <a:cubicBezTo>
                    <a:pt x="556" y="3328"/>
                    <a:pt x="550" y="3404"/>
                    <a:pt x="588" y="3460"/>
                  </a:cubicBezTo>
                  <a:cubicBezTo>
                    <a:pt x="588" y="3468"/>
                    <a:pt x="594" y="3474"/>
                    <a:pt x="594" y="3474"/>
                  </a:cubicBezTo>
                  <a:cubicBezTo>
                    <a:pt x="626" y="3505"/>
                    <a:pt x="663" y="3524"/>
                    <a:pt x="701" y="3524"/>
                  </a:cubicBezTo>
                  <a:cubicBezTo>
                    <a:pt x="713" y="3524"/>
                    <a:pt x="725" y="3518"/>
                    <a:pt x="739" y="3518"/>
                  </a:cubicBezTo>
                  <a:cubicBezTo>
                    <a:pt x="757" y="3511"/>
                    <a:pt x="777" y="3505"/>
                    <a:pt x="789" y="3486"/>
                  </a:cubicBezTo>
                  <a:cubicBezTo>
                    <a:pt x="827" y="3454"/>
                    <a:pt x="883" y="3398"/>
                    <a:pt x="946" y="3322"/>
                  </a:cubicBezTo>
                  <a:cubicBezTo>
                    <a:pt x="1406" y="2761"/>
                    <a:pt x="2442" y="1184"/>
                    <a:pt x="2277" y="433"/>
                  </a:cubicBezTo>
                  <a:cubicBezTo>
                    <a:pt x="2233" y="226"/>
                    <a:pt x="2107" y="87"/>
                    <a:pt x="1912" y="25"/>
                  </a:cubicBezTo>
                  <a:cubicBezTo>
                    <a:pt x="1862" y="9"/>
                    <a:pt x="1812" y="1"/>
                    <a:pt x="1762"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27"/>
            <p:cNvSpPr/>
            <p:nvPr/>
          </p:nvSpPr>
          <p:spPr>
            <a:xfrm>
              <a:off x="921825" y="450875"/>
              <a:ext cx="35775" cy="101850"/>
            </a:xfrm>
            <a:custGeom>
              <a:avLst/>
              <a:gdLst/>
              <a:ahLst/>
              <a:cxnLst/>
              <a:rect l="l" t="t" r="r" b="b"/>
              <a:pathLst>
                <a:path w="1431" h="4074" extrusionOk="0">
                  <a:moveTo>
                    <a:pt x="886" y="1"/>
                  </a:moveTo>
                  <a:cubicBezTo>
                    <a:pt x="818" y="1"/>
                    <a:pt x="730" y="35"/>
                    <a:pt x="624" y="107"/>
                  </a:cubicBezTo>
                  <a:cubicBezTo>
                    <a:pt x="423" y="247"/>
                    <a:pt x="1" y="896"/>
                    <a:pt x="455" y="3998"/>
                  </a:cubicBezTo>
                  <a:cubicBezTo>
                    <a:pt x="461" y="4024"/>
                    <a:pt x="455" y="4048"/>
                    <a:pt x="447" y="4074"/>
                  </a:cubicBezTo>
                  <a:cubicBezTo>
                    <a:pt x="561" y="4024"/>
                    <a:pt x="682" y="3941"/>
                    <a:pt x="807" y="3865"/>
                  </a:cubicBezTo>
                  <a:cubicBezTo>
                    <a:pt x="750" y="3835"/>
                    <a:pt x="720" y="3765"/>
                    <a:pt x="744" y="3702"/>
                  </a:cubicBezTo>
                  <a:cubicBezTo>
                    <a:pt x="939" y="3078"/>
                    <a:pt x="1431" y="372"/>
                    <a:pt x="971" y="26"/>
                  </a:cubicBezTo>
                  <a:cubicBezTo>
                    <a:pt x="948" y="9"/>
                    <a:pt x="919" y="1"/>
                    <a:pt x="886"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27"/>
            <p:cNvSpPr/>
            <p:nvPr/>
          </p:nvSpPr>
          <p:spPr>
            <a:xfrm>
              <a:off x="920550" y="444025"/>
              <a:ext cx="38500" cy="110750"/>
            </a:xfrm>
            <a:custGeom>
              <a:avLst/>
              <a:gdLst/>
              <a:ahLst/>
              <a:cxnLst/>
              <a:rect l="l" t="t" r="r" b="b"/>
              <a:pathLst>
                <a:path w="1540" h="4430" extrusionOk="0">
                  <a:moveTo>
                    <a:pt x="945" y="1"/>
                  </a:moveTo>
                  <a:cubicBezTo>
                    <a:pt x="835" y="1"/>
                    <a:pt x="696" y="41"/>
                    <a:pt x="524" y="154"/>
                  </a:cubicBezTo>
                  <a:cubicBezTo>
                    <a:pt x="241" y="344"/>
                    <a:pt x="76" y="804"/>
                    <a:pt x="38" y="1548"/>
                  </a:cubicBezTo>
                  <a:cubicBezTo>
                    <a:pt x="0" y="2235"/>
                    <a:pt x="64" y="3155"/>
                    <a:pt x="233" y="4316"/>
                  </a:cubicBezTo>
                  <a:cubicBezTo>
                    <a:pt x="241" y="4354"/>
                    <a:pt x="259" y="4386"/>
                    <a:pt x="291" y="4404"/>
                  </a:cubicBezTo>
                  <a:cubicBezTo>
                    <a:pt x="309" y="4424"/>
                    <a:pt x="341" y="4430"/>
                    <a:pt x="373" y="4430"/>
                  </a:cubicBezTo>
                  <a:lnTo>
                    <a:pt x="392" y="4430"/>
                  </a:lnTo>
                  <a:cubicBezTo>
                    <a:pt x="442" y="4424"/>
                    <a:pt x="480" y="4392"/>
                    <a:pt x="498" y="4348"/>
                  </a:cubicBezTo>
                  <a:cubicBezTo>
                    <a:pt x="506" y="4322"/>
                    <a:pt x="512" y="4298"/>
                    <a:pt x="506" y="4272"/>
                  </a:cubicBezTo>
                  <a:cubicBezTo>
                    <a:pt x="52" y="1170"/>
                    <a:pt x="474" y="521"/>
                    <a:pt x="675" y="381"/>
                  </a:cubicBezTo>
                  <a:cubicBezTo>
                    <a:pt x="781" y="309"/>
                    <a:pt x="869" y="275"/>
                    <a:pt x="937" y="275"/>
                  </a:cubicBezTo>
                  <a:cubicBezTo>
                    <a:pt x="970" y="275"/>
                    <a:pt x="999" y="283"/>
                    <a:pt x="1022" y="300"/>
                  </a:cubicBezTo>
                  <a:cubicBezTo>
                    <a:pt x="1482" y="646"/>
                    <a:pt x="990" y="3352"/>
                    <a:pt x="795" y="3976"/>
                  </a:cubicBezTo>
                  <a:cubicBezTo>
                    <a:pt x="771" y="4039"/>
                    <a:pt x="801" y="4109"/>
                    <a:pt x="858" y="4139"/>
                  </a:cubicBezTo>
                  <a:cubicBezTo>
                    <a:pt x="864" y="4139"/>
                    <a:pt x="870" y="4147"/>
                    <a:pt x="884" y="4153"/>
                  </a:cubicBezTo>
                  <a:cubicBezTo>
                    <a:pt x="896" y="4153"/>
                    <a:pt x="909" y="4155"/>
                    <a:pt x="921" y="4155"/>
                  </a:cubicBezTo>
                  <a:cubicBezTo>
                    <a:pt x="928" y="4155"/>
                    <a:pt x="934" y="4155"/>
                    <a:pt x="940" y="4153"/>
                  </a:cubicBezTo>
                  <a:lnTo>
                    <a:pt x="946" y="4153"/>
                  </a:lnTo>
                  <a:cubicBezTo>
                    <a:pt x="998" y="4147"/>
                    <a:pt x="1041" y="4109"/>
                    <a:pt x="1060" y="4057"/>
                  </a:cubicBezTo>
                  <a:cubicBezTo>
                    <a:pt x="1060" y="4057"/>
                    <a:pt x="1066" y="4039"/>
                    <a:pt x="1073" y="4001"/>
                  </a:cubicBezTo>
                  <a:cubicBezTo>
                    <a:pt x="1123" y="3786"/>
                    <a:pt x="1318" y="2974"/>
                    <a:pt x="1420" y="2141"/>
                  </a:cubicBezTo>
                  <a:lnTo>
                    <a:pt x="1420" y="2134"/>
                  </a:lnTo>
                  <a:cubicBezTo>
                    <a:pt x="1527" y="1252"/>
                    <a:pt x="1539" y="344"/>
                    <a:pt x="1187" y="79"/>
                  </a:cubicBezTo>
                  <a:cubicBezTo>
                    <a:pt x="1128" y="36"/>
                    <a:pt x="1049" y="1"/>
                    <a:pt x="945"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27"/>
            <p:cNvSpPr/>
            <p:nvPr/>
          </p:nvSpPr>
          <p:spPr>
            <a:xfrm>
              <a:off x="875775" y="452125"/>
              <a:ext cx="55200" cy="106125"/>
            </a:xfrm>
            <a:custGeom>
              <a:avLst/>
              <a:gdLst/>
              <a:ahLst/>
              <a:cxnLst/>
              <a:rect l="l" t="t" r="r" b="b"/>
              <a:pathLst>
                <a:path w="2208" h="4245" extrusionOk="0">
                  <a:moveTo>
                    <a:pt x="872" y="1"/>
                  </a:moveTo>
                  <a:cubicBezTo>
                    <a:pt x="730" y="1"/>
                    <a:pt x="581" y="52"/>
                    <a:pt x="423" y="153"/>
                  </a:cubicBezTo>
                  <a:cubicBezTo>
                    <a:pt x="216" y="290"/>
                    <a:pt x="89" y="499"/>
                    <a:pt x="39" y="770"/>
                  </a:cubicBezTo>
                  <a:cubicBezTo>
                    <a:pt x="1" y="1035"/>
                    <a:pt x="39" y="1344"/>
                    <a:pt x="133" y="1672"/>
                  </a:cubicBezTo>
                  <a:cubicBezTo>
                    <a:pt x="234" y="2019"/>
                    <a:pt x="391" y="2385"/>
                    <a:pt x="575" y="2731"/>
                  </a:cubicBezTo>
                  <a:cubicBezTo>
                    <a:pt x="650" y="2863"/>
                    <a:pt x="720" y="2996"/>
                    <a:pt x="789" y="3122"/>
                  </a:cubicBezTo>
                  <a:cubicBezTo>
                    <a:pt x="789" y="3128"/>
                    <a:pt x="795" y="3128"/>
                    <a:pt x="795" y="3134"/>
                  </a:cubicBezTo>
                  <a:cubicBezTo>
                    <a:pt x="1016" y="3520"/>
                    <a:pt x="1243" y="3853"/>
                    <a:pt x="1407" y="4074"/>
                  </a:cubicBezTo>
                  <a:cubicBezTo>
                    <a:pt x="1445" y="4118"/>
                    <a:pt x="1470" y="4156"/>
                    <a:pt x="1502" y="4193"/>
                  </a:cubicBezTo>
                  <a:cubicBezTo>
                    <a:pt x="1514" y="4207"/>
                    <a:pt x="1526" y="4219"/>
                    <a:pt x="1540" y="4225"/>
                  </a:cubicBezTo>
                  <a:cubicBezTo>
                    <a:pt x="1558" y="4239"/>
                    <a:pt x="1584" y="4245"/>
                    <a:pt x="1608" y="4245"/>
                  </a:cubicBezTo>
                  <a:cubicBezTo>
                    <a:pt x="1640" y="4245"/>
                    <a:pt x="1672" y="4239"/>
                    <a:pt x="1691" y="4219"/>
                  </a:cubicBezTo>
                  <a:cubicBezTo>
                    <a:pt x="1735" y="4181"/>
                    <a:pt x="1753" y="4131"/>
                    <a:pt x="1747" y="4087"/>
                  </a:cubicBezTo>
                  <a:cubicBezTo>
                    <a:pt x="1741" y="4062"/>
                    <a:pt x="1735" y="4042"/>
                    <a:pt x="1716" y="4024"/>
                  </a:cubicBezTo>
                  <a:cubicBezTo>
                    <a:pt x="1540" y="3791"/>
                    <a:pt x="1293" y="3437"/>
                    <a:pt x="1060" y="3040"/>
                  </a:cubicBezTo>
                  <a:lnTo>
                    <a:pt x="1054" y="3034"/>
                  </a:lnTo>
                  <a:cubicBezTo>
                    <a:pt x="965" y="2877"/>
                    <a:pt x="871" y="2718"/>
                    <a:pt x="789" y="2548"/>
                  </a:cubicBezTo>
                  <a:cubicBezTo>
                    <a:pt x="473" y="1931"/>
                    <a:pt x="240" y="1274"/>
                    <a:pt x="316" y="814"/>
                  </a:cubicBezTo>
                  <a:cubicBezTo>
                    <a:pt x="348" y="619"/>
                    <a:pt x="429" y="480"/>
                    <a:pt x="575" y="386"/>
                  </a:cubicBezTo>
                  <a:cubicBezTo>
                    <a:pt x="684" y="313"/>
                    <a:pt x="783" y="279"/>
                    <a:pt x="873" y="279"/>
                  </a:cubicBezTo>
                  <a:cubicBezTo>
                    <a:pt x="923" y="279"/>
                    <a:pt x="971" y="290"/>
                    <a:pt x="1016" y="310"/>
                  </a:cubicBezTo>
                  <a:cubicBezTo>
                    <a:pt x="1457" y="531"/>
                    <a:pt x="1767" y="1704"/>
                    <a:pt x="1911" y="3791"/>
                  </a:cubicBezTo>
                  <a:cubicBezTo>
                    <a:pt x="1918" y="3891"/>
                    <a:pt x="1930" y="3974"/>
                    <a:pt x="1930" y="4030"/>
                  </a:cubicBezTo>
                  <a:cubicBezTo>
                    <a:pt x="1937" y="4050"/>
                    <a:pt x="1943" y="4068"/>
                    <a:pt x="1956" y="4087"/>
                  </a:cubicBezTo>
                  <a:cubicBezTo>
                    <a:pt x="1978" y="4127"/>
                    <a:pt x="2022" y="4157"/>
                    <a:pt x="2067" y="4157"/>
                  </a:cubicBezTo>
                  <a:cubicBezTo>
                    <a:pt x="2072" y="4157"/>
                    <a:pt x="2077" y="4156"/>
                    <a:pt x="2082" y="4156"/>
                  </a:cubicBezTo>
                  <a:cubicBezTo>
                    <a:pt x="2120" y="4149"/>
                    <a:pt x="2151" y="4131"/>
                    <a:pt x="2176" y="4106"/>
                  </a:cubicBezTo>
                  <a:cubicBezTo>
                    <a:pt x="2189" y="4093"/>
                    <a:pt x="2195" y="4074"/>
                    <a:pt x="2201" y="4056"/>
                  </a:cubicBezTo>
                  <a:cubicBezTo>
                    <a:pt x="2207" y="4042"/>
                    <a:pt x="2207" y="4024"/>
                    <a:pt x="2207" y="4004"/>
                  </a:cubicBezTo>
                  <a:cubicBezTo>
                    <a:pt x="2201" y="3948"/>
                    <a:pt x="2195" y="3873"/>
                    <a:pt x="2189" y="3771"/>
                  </a:cubicBezTo>
                  <a:cubicBezTo>
                    <a:pt x="2126" y="2907"/>
                    <a:pt x="2032" y="1955"/>
                    <a:pt x="1829" y="1224"/>
                  </a:cubicBezTo>
                  <a:cubicBezTo>
                    <a:pt x="1672" y="657"/>
                    <a:pt x="1451" y="221"/>
                    <a:pt x="1136" y="63"/>
                  </a:cubicBezTo>
                  <a:cubicBezTo>
                    <a:pt x="1050" y="22"/>
                    <a:pt x="962" y="1"/>
                    <a:pt x="872"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27"/>
            <p:cNvSpPr/>
            <p:nvPr/>
          </p:nvSpPr>
          <p:spPr>
            <a:xfrm>
              <a:off x="881775" y="459075"/>
              <a:ext cx="42925" cy="95325"/>
            </a:xfrm>
            <a:custGeom>
              <a:avLst/>
              <a:gdLst/>
              <a:ahLst/>
              <a:cxnLst/>
              <a:rect l="l" t="t" r="r" b="b"/>
              <a:pathLst>
                <a:path w="1717" h="3813" extrusionOk="0">
                  <a:moveTo>
                    <a:pt x="633" y="1"/>
                  </a:moveTo>
                  <a:cubicBezTo>
                    <a:pt x="543" y="1"/>
                    <a:pt x="444" y="35"/>
                    <a:pt x="335" y="108"/>
                  </a:cubicBezTo>
                  <a:cubicBezTo>
                    <a:pt x="189" y="202"/>
                    <a:pt x="108" y="341"/>
                    <a:pt x="76" y="536"/>
                  </a:cubicBezTo>
                  <a:cubicBezTo>
                    <a:pt x="0" y="996"/>
                    <a:pt x="233" y="1653"/>
                    <a:pt x="549" y="2270"/>
                  </a:cubicBezTo>
                  <a:cubicBezTo>
                    <a:pt x="643" y="2434"/>
                    <a:pt x="733" y="2599"/>
                    <a:pt x="814" y="2756"/>
                  </a:cubicBezTo>
                  <a:lnTo>
                    <a:pt x="820" y="2762"/>
                  </a:lnTo>
                  <a:cubicBezTo>
                    <a:pt x="1053" y="3159"/>
                    <a:pt x="1300" y="3513"/>
                    <a:pt x="1476" y="3746"/>
                  </a:cubicBezTo>
                  <a:cubicBezTo>
                    <a:pt x="1495" y="3764"/>
                    <a:pt x="1501" y="3784"/>
                    <a:pt x="1507" y="3809"/>
                  </a:cubicBezTo>
                  <a:cubicBezTo>
                    <a:pt x="1554" y="3809"/>
                    <a:pt x="1600" y="3812"/>
                    <a:pt x="1647" y="3812"/>
                  </a:cubicBezTo>
                  <a:cubicBezTo>
                    <a:pt x="1670" y="3812"/>
                    <a:pt x="1693" y="3811"/>
                    <a:pt x="1716" y="3809"/>
                  </a:cubicBezTo>
                  <a:cubicBezTo>
                    <a:pt x="1703" y="3790"/>
                    <a:pt x="1697" y="3772"/>
                    <a:pt x="1690" y="3752"/>
                  </a:cubicBezTo>
                  <a:cubicBezTo>
                    <a:pt x="1690" y="3696"/>
                    <a:pt x="1678" y="3613"/>
                    <a:pt x="1671" y="3513"/>
                  </a:cubicBezTo>
                  <a:cubicBezTo>
                    <a:pt x="1527" y="1426"/>
                    <a:pt x="1217" y="253"/>
                    <a:pt x="776" y="32"/>
                  </a:cubicBezTo>
                  <a:cubicBezTo>
                    <a:pt x="731" y="12"/>
                    <a:pt x="683" y="1"/>
                    <a:pt x="63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27"/>
            <p:cNvSpPr/>
            <p:nvPr/>
          </p:nvSpPr>
          <p:spPr>
            <a:xfrm>
              <a:off x="837650" y="484875"/>
              <a:ext cx="78525" cy="75725"/>
            </a:xfrm>
            <a:custGeom>
              <a:avLst/>
              <a:gdLst/>
              <a:ahLst/>
              <a:cxnLst/>
              <a:rect l="l" t="t" r="r" b="b"/>
              <a:pathLst>
                <a:path w="3141" h="3029" extrusionOk="0">
                  <a:moveTo>
                    <a:pt x="896" y="1"/>
                  </a:moveTo>
                  <a:cubicBezTo>
                    <a:pt x="760" y="1"/>
                    <a:pt x="627" y="35"/>
                    <a:pt x="498" y="103"/>
                  </a:cubicBezTo>
                  <a:cubicBezTo>
                    <a:pt x="57" y="324"/>
                    <a:pt x="1" y="645"/>
                    <a:pt x="25" y="872"/>
                  </a:cubicBezTo>
                  <a:cubicBezTo>
                    <a:pt x="69" y="1219"/>
                    <a:pt x="341" y="1585"/>
                    <a:pt x="694" y="1925"/>
                  </a:cubicBezTo>
                  <a:cubicBezTo>
                    <a:pt x="959" y="2184"/>
                    <a:pt x="1267" y="2417"/>
                    <a:pt x="1564" y="2606"/>
                  </a:cubicBezTo>
                  <a:lnTo>
                    <a:pt x="1570" y="2606"/>
                  </a:lnTo>
                  <a:cubicBezTo>
                    <a:pt x="1765" y="2732"/>
                    <a:pt x="1948" y="2833"/>
                    <a:pt x="2106" y="2909"/>
                  </a:cubicBezTo>
                  <a:cubicBezTo>
                    <a:pt x="2207" y="2959"/>
                    <a:pt x="2301" y="2991"/>
                    <a:pt x="2370" y="3017"/>
                  </a:cubicBezTo>
                  <a:cubicBezTo>
                    <a:pt x="2390" y="3017"/>
                    <a:pt x="2402" y="3023"/>
                    <a:pt x="2414" y="3023"/>
                  </a:cubicBezTo>
                  <a:cubicBezTo>
                    <a:pt x="2422" y="3029"/>
                    <a:pt x="2434" y="3029"/>
                    <a:pt x="2440" y="3029"/>
                  </a:cubicBezTo>
                  <a:cubicBezTo>
                    <a:pt x="2478" y="3029"/>
                    <a:pt x="2510" y="3017"/>
                    <a:pt x="2535" y="2991"/>
                  </a:cubicBezTo>
                  <a:cubicBezTo>
                    <a:pt x="2554" y="2973"/>
                    <a:pt x="2566" y="2947"/>
                    <a:pt x="2579" y="2921"/>
                  </a:cubicBezTo>
                  <a:cubicBezTo>
                    <a:pt x="2585" y="2877"/>
                    <a:pt x="2579" y="2839"/>
                    <a:pt x="2554" y="2808"/>
                  </a:cubicBezTo>
                  <a:cubicBezTo>
                    <a:pt x="2535" y="2783"/>
                    <a:pt x="2504" y="2764"/>
                    <a:pt x="2472" y="2758"/>
                  </a:cubicBezTo>
                  <a:cubicBezTo>
                    <a:pt x="2452" y="2752"/>
                    <a:pt x="2434" y="2746"/>
                    <a:pt x="2408" y="2740"/>
                  </a:cubicBezTo>
                  <a:cubicBezTo>
                    <a:pt x="2233" y="2682"/>
                    <a:pt x="1968" y="2543"/>
                    <a:pt x="1683" y="2354"/>
                  </a:cubicBezTo>
                  <a:cubicBezTo>
                    <a:pt x="1066" y="1945"/>
                    <a:pt x="365" y="1314"/>
                    <a:pt x="303" y="840"/>
                  </a:cubicBezTo>
                  <a:cubicBezTo>
                    <a:pt x="284" y="709"/>
                    <a:pt x="303" y="513"/>
                    <a:pt x="624" y="349"/>
                  </a:cubicBezTo>
                  <a:cubicBezTo>
                    <a:pt x="716" y="303"/>
                    <a:pt x="805" y="278"/>
                    <a:pt x="896" y="278"/>
                  </a:cubicBezTo>
                  <a:cubicBezTo>
                    <a:pt x="956" y="278"/>
                    <a:pt x="1016" y="289"/>
                    <a:pt x="1078" y="311"/>
                  </a:cubicBezTo>
                  <a:cubicBezTo>
                    <a:pt x="1450" y="432"/>
                    <a:pt x="1803" y="910"/>
                    <a:pt x="2100" y="1421"/>
                  </a:cubicBezTo>
                  <a:cubicBezTo>
                    <a:pt x="2175" y="1553"/>
                    <a:pt x="2245" y="1686"/>
                    <a:pt x="2314" y="1812"/>
                  </a:cubicBezTo>
                  <a:cubicBezTo>
                    <a:pt x="2314" y="1818"/>
                    <a:pt x="2320" y="1818"/>
                    <a:pt x="2320" y="1824"/>
                  </a:cubicBezTo>
                  <a:cubicBezTo>
                    <a:pt x="2396" y="1963"/>
                    <a:pt x="2466" y="2102"/>
                    <a:pt x="2528" y="2228"/>
                  </a:cubicBezTo>
                  <a:cubicBezTo>
                    <a:pt x="2635" y="2449"/>
                    <a:pt x="2731" y="2632"/>
                    <a:pt x="2806" y="2764"/>
                  </a:cubicBezTo>
                  <a:cubicBezTo>
                    <a:pt x="2838" y="2808"/>
                    <a:pt x="2862" y="2846"/>
                    <a:pt x="2888" y="2883"/>
                  </a:cubicBezTo>
                  <a:cubicBezTo>
                    <a:pt x="2911" y="2919"/>
                    <a:pt x="2949" y="2937"/>
                    <a:pt x="2989" y="2937"/>
                  </a:cubicBezTo>
                  <a:cubicBezTo>
                    <a:pt x="3014" y="2937"/>
                    <a:pt x="3041" y="2930"/>
                    <a:pt x="3065" y="2915"/>
                  </a:cubicBezTo>
                  <a:cubicBezTo>
                    <a:pt x="3071" y="2915"/>
                    <a:pt x="3071" y="2909"/>
                    <a:pt x="3077" y="2909"/>
                  </a:cubicBezTo>
                  <a:cubicBezTo>
                    <a:pt x="3121" y="2877"/>
                    <a:pt x="3141" y="2821"/>
                    <a:pt x="3127" y="2770"/>
                  </a:cubicBezTo>
                  <a:cubicBezTo>
                    <a:pt x="3127" y="2752"/>
                    <a:pt x="3121" y="2732"/>
                    <a:pt x="3109" y="2714"/>
                  </a:cubicBezTo>
                  <a:cubicBezTo>
                    <a:pt x="3020" y="2606"/>
                    <a:pt x="2906" y="2373"/>
                    <a:pt x="2774" y="2109"/>
                  </a:cubicBezTo>
                  <a:cubicBezTo>
                    <a:pt x="2717" y="1989"/>
                    <a:pt x="2655" y="1862"/>
                    <a:pt x="2585" y="1730"/>
                  </a:cubicBezTo>
                  <a:lnTo>
                    <a:pt x="2579" y="1724"/>
                  </a:lnTo>
                  <a:cubicBezTo>
                    <a:pt x="2498" y="1567"/>
                    <a:pt x="2408" y="1402"/>
                    <a:pt x="2314" y="1238"/>
                  </a:cubicBezTo>
                  <a:cubicBezTo>
                    <a:pt x="2119" y="904"/>
                    <a:pt x="1904" y="589"/>
                    <a:pt x="1658" y="362"/>
                  </a:cubicBezTo>
                  <a:cubicBezTo>
                    <a:pt x="1506" y="211"/>
                    <a:pt x="1337" y="103"/>
                    <a:pt x="1166" y="46"/>
                  </a:cubicBezTo>
                  <a:cubicBezTo>
                    <a:pt x="1075" y="16"/>
                    <a:pt x="985" y="1"/>
                    <a:pt x="89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27"/>
            <p:cNvSpPr/>
            <p:nvPr/>
          </p:nvSpPr>
          <p:spPr>
            <a:xfrm>
              <a:off x="812725" y="527725"/>
              <a:ext cx="88475" cy="39350"/>
            </a:xfrm>
            <a:custGeom>
              <a:avLst/>
              <a:gdLst/>
              <a:ahLst/>
              <a:cxnLst/>
              <a:rect l="l" t="t" r="r" b="b"/>
              <a:pathLst>
                <a:path w="3539" h="1574" extrusionOk="0">
                  <a:moveTo>
                    <a:pt x="739" y="275"/>
                  </a:moveTo>
                  <a:cubicBezTo>
                    <a:pt x="1054" y="275"/>
                    <a:pt x="1609" y="420"/>
                    <a:pt x="2561" y="892"/>
                  </a:cubicBezTo>
                  <a:lnTo>
                    <a:pt x="2567" y="892"/>
                  </a:lnTo>
                  <a:cubicBezTo>
                    <a:pt x="2738" y="980"/>
                    <a:pt x="2933" y="1082"/>
                    <a:pt x="3134" y="1189"/>
                  </a:cubicBezTo>
                  <a:cubicBezTo>
                    <a:pt x="3122" y="1195"/>
                    <a:pt x="3116" y="1195"/>
                    <a:pt x="3103" y="1195"/>
                  </a:cubicBezTo>
                  <a:cubicBezTo>
                    <a:pt x="2797" y="1257"/>
                    <a:pt x="2364" y="1303"/>
                    <a:pt x="1929" y="1303"/>
                  </a:cubicBezTo>
                  <a:cubicBezTo>
                    <a:pt x="1347" y="1303"/>
                    <a:pt x="762" y="1221"/>
                    <a:pt x="474" y="988"/>
                  </a:cubicBezTo>
                  <a:cubicBezTo>
                    <a:pt x="341" y="886"/>
                    <a:pt x="285" y="761"/>
                    <a:pt x="303" y="596"/>
                  </a:cubicBezTo>
                  <a:cubicBezTo>
                    <a:pt x="317" y="426"/>
                    <a:pt x="398" y="363"/>
                    <a:pt x="454" y="331"/>
                  </a:cubicBezTo>
                  <a:cubicBezTo>
                    <a:pt x="518" y="293"/>
                    <a:pt x="612" y="275"/>
                    <a:pt x="739" y="275"/>
                  </a:cubicBezTo>
                  <a:close/>
                  <a:moveTo>
                    <a:pt x="731" y="0"/>
                  </a:moveTo>
                  <a:cubicBezTo>
                    <a:pt x="569" y="0"/>
                    <a:pt x="435" y="29"/>
                    <a:pt x="329" y="86"/>
                  </a:cubicBezTo>
                  <a:cubicBezTo>
                    <a:pt x="203" y="148"/>
                    <a:pt x="52" y="287"/>
                    <a:pt x="26" y="578"/>
                  </a:cubicBezTo>
                  <a:cubicBezTo>
                    <a:pt x="0" y="823"/>
                    <a:pt x="102" y="1044"/>
                    <a:pt x="303" y="1207"/>
                  </a:cubicBezTo>
                  <a:cubicBezTo>
                    <a:pt x="650" y="1486"/>
                    <a:pt x="1300" y="1573"/>
                    <a:pt x="1930" y="1573"/>
                  </a:cubicBezTo>
                  <a:cubicBezTo>
                    <a:pt x="2511" y="1573"/>
                    <a:pt x="3071" y="1498"/>
                    <a:pt x="3367" y="1422"/>
                  </a:cubicBezTo>
                  <a:cubicBezTo>
                    <a:pt x="3393" y="1416"/>
                    <a:pt x="3411" y="1410"/>
                    <a:pt x="3437" y="1396"/>
                  </a:cubicBezTo>
                  <a:cubicBezTo>
                    <a:pt x="3487" y="1384"/>
                    <a:pt x="3525" y="1334"/>
                    <a:pt x="3532" y="1277"/>
                  </a:cubicBezTo>
                  <a:cubicBezTo>
                    <a:pt x="3532" y="1265"/>
                    <a:pt x="3532" y="1245"/>
                    <a:pt x="3525" y="1227"/>
                  </a:cubicBezTo>
                  <a:lnTo>
                    <a:pt x="3525" y="1221"/>
                  </a:lnTo>
                  <a:cubicBezTo>
                    <a:pt x="3538" y="1183"/>
                    <a:pt x="3532" y="1145"/>
                    <a:pt x="3513" y="1113"/>
                  </a:cubicBezTo>
                  <a:cubicBezTo>
                    <a:pt x="3507" y="1088"/>
                    <a:pt x="3481" y="1069"/>
                    <a:pt x="3463" y="1056"/>
                  </a:cubicBezTo>
                  <a:lnTo>
                    <a:pt x="3405" y="1026"/>
                  </a:lnTo>
                  <a:lnTo>
                    <a:pt x="3387" y="1012"/>
                  </a:lnTo>
                  <a:cubicBezTo>
                    <a:pt x="3134" y="874"/>
                    <a:pt x="2901" y="753"/>
                    <a:pt x="2680" y="640"/>
                  </a:cubicBezTo>
                  <a:cubicBezTo>
                    <a:pt x="2308" y="458"/>
                    <a:pt x="1981" y="313"/>
                    <a:pt x="1691" y="211"/>
                  </a:cubicBezTo>
                  <a:cubicBezTo>
                    <a:pt x="1303" y="70"/>
                    <a:pt x="983" y="0"/>
                    <a:pt x="731"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27"/>
            <p:cNvSpPr/>
            <p:nvPr/>
          </p:nvSpPr>
          <p:spPr>
            <a:xfrm>
              <a:off x="819825" y="534575"/>
              <a:ext cx="70475" cy="25750"/>
            </a:xfrm>
            <a:custGeom>
              <a:avLst/>
              <a:gdLst/>
              <a:ahLst/>
              <a:cxnLst/>
              <a:rect l="l" t="t" r="r" b="b"/>
              <a:pathLst>
                <a:path w="2819" h="1030" extrusionOk="0">
                  <a:moveTo>
                    <a:pt x="455" y="1"/>
                  </a:moveTo>
                  <a:cubicBezTo>
                    <a:pt x="328" y="1"/>
                    <a:pt x="234" y="19"/>
                    <a:pt x="170" y="57"/>
                  </a:cubicBezTo>
                  <a:cubicBezTo>
                    <a:pt x="114" y="89"/>
                    <a:pt x="33" y="152"/>
                    <a:pt x="19" y="322"/>
                  </a:cubicBezTo>
                  <a:cubicBezTo>
                    <a:pt x="1" y="487"/>
                    <a:pt x="57" y="612"/>
                    <a:pt x="190" y="714"/>
                  </a:cubicBezTo>
                  <a:cubicBezTo>
                    <a:pt x="478" y="947"/>
                    <a:pt x="1063" y="1029"/>
                    <a:pt x="1645" y="1029"/>
                  </a:cubicBezTo>
                  <a:cubicBezTo>
                    <a:pt x="2080" y="1029"/>
                    <a:pt x="2513" y="983"/>
                    <a:pt x="2819" y="921"/>
                  </a:cubicBezTo>
                  <a:cubicBezTo>
                    <a:pt x="2661" y="845"/>
                    <a:pt x="2478" y="744"/>
                    <a:pt x="2283" y="618"/>
                  </a:cubicBezTo>
                  <a:lnTo>
                    <a:pt x="2277" y="618"/>
                  </a:lnTo>
                  <a:cubicBezTo>
                    <a:pt x="1325" y="146"/>
                    <a:pt x="770" y="1"/>
                    <a:pt x="45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27"/>
            <p:cNvSpPr/>
            <p:nvPr/>
          </p:nvSpPr>
          <p:spPr>
            <a:xfrm>
              <a:off x="844725" y="491825"/>
              <a:ext cx="63100" cy="63250"/>
            </a:xfrm>
            <a:custGeom>
              <a:avLst/>
              <a:gdLst/>
              <a:ahLst/>
              <a:cxnLst/>
              <a:rect l="l" t="t" r="r" b="b"/>
              <a:pathLst>
                <a:path w="2524" h="2530" extrusionOk="0">
                  <a:moveTo>
                    <a:pt x="613" y="0"/>
                  </a:moveTo>
                  <a:cubicBezTo>
                    <a:pt x="522" y="0"/>
                    <a:pt x="433" y="25"/>
                    <a:pt x="341" y="71"/>
                  </a:cubicBezTo>
                  <a:cubicBezTo>
                    <a:pt x="20" y="235"/>
                    <a:pt x="1" y="431"/>
                    <a:pt x="20" y="562"/>
                  </a:cubicBezTo>
                  <a:cubicBezTo>
                    <a:pt x="82" y="1036"/>
                    <a:pt x="783" y="1667"/>
                    <a:pt x="1400" y="2076"/>
                  </a:cubicBezTo>
                  <a:cubicBezTo>
                    <a:pt x="1621" y="2189"/>
                    <a:pt x="1854" y="2310"/>
                    <a:pt x="2107" y="2448"/>
                  </a:cubicBezTo>
                  <a:lnTo>
                    <a:pt x="2125" y="2462"/>
                  </a:lnTo>
                  <a:cubicBezTo>
                    <a:pt x="2151" y="2468"/>
                    <a:pt x="2169" y="2474"/>
                    <a:pt x="2189" y="2480"/>
                  </a:cubicBezTo>
                  <a:cubicBezTo>
                    <a:pt x="2221" y="2486"/>
                    <a:pt x="2252" y="2505"/>
                    <a:pt x="2271" y="2530"/>
                  </a:cubicBezTo>
                  <a:cubicBezTo>
                    <a:pt x="2340" y="2499"/>
                    <a:pt x="2428" y="2486"/>
                    <a:pt x="2523" y="2486"/>
                  </a:cubicBezTo>
                  <a:cubicBezTo>
                    <a:pt x="2448" y="2354"/>
                    <a:pt x="2352" y="2171"/>
                    <a:pt x="2245" y="1950"/>
                  </a:cubicBezTo>
                  <a:cubicBezTo>
                    <a:pt x="2183" y="1824"/>
                    <a:pt x="2113" y="1685"/>
                    <a:pt x="2037" y="1546"/>
                  </a:cubicBezTo>
                  <a:cubicBezTo>
                    <a:pt x="2037" y="1540"/>
                    <a:pt x="2031" y="1540"/>
                    <a:pt x="2031" y="1534"/>
                  </a:cubicBezTo>
                  <a:cubicBezTo>
                    <a:pt x="1962" y="1408"/>
                    <a:pt x="1892" y="1275"/>
                    <a:pt x="1817" y="1143"/>
                  </a:cubicBezTo>
                  <a:cubicBezTo>
                    <a:pt x="1520" y="632"/>
                    <a:pt x="1167" y="154"/>
                    <a:pt x="795" y="33"/>
                  </a:cubicBezTo>
                  <a:cubicBezTo>
                    <a:pt x="733" y="11"/>
                    <a:pt x="673" y="0"/>
                    <a:pt x="61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7" name="Google Shape;1407;p27"/>
          <p:cNvGrpSpPr/>
          <p:nvPr/>
        </p:nvGrpSpPr>
        <p:grpSpPr>
          <a:xfrm flipH="1">
            <a:off x="6032751" y="3963195"/>
            <a:ext cx="249229" cy="539018"/>
            <a:chOff x="876575" y="1943375"/>
            <a:chExt cx="192025" cy="415300"/>
          </a:xfrm>
        </p:grpSpPr>
        <p:sp>
          <p:nvSpPr>
            <p:cNvPr id="1408" name="Google Shape;1408;p27"/>
            <p:cNvSpPr/>
            <p:nvPr/>
          </p:nvSpPr>
          <p:spPr>
            <a:xfrm>
              <a:off x="1004900" y="2088750"/>
              <a:ext cx="63700" cy="269925"/>
            </a:xfrm>
            <a:custGeom>
              <a:avLst/>
              <a:gdLst/>
              <a:ahLst/>
              <a:cxnLst/>
              <a:rect l="l" t="t" r="r" b="b"/>
              <a:pathLst>
                <a:path w="2548" h="10797" extrusionOk="0">
                  <a:moveTo>
                    <a:pt x="142" y="1"/>
                  </a:moveTo>
                  <a:cubicBezTo>
                    <a:pt x="135" y="1"/>
                    <a:pt x="127" y="1"/>
                    <a:pt x="120" y="2"/>
                  </a:cubicBezTo>
                  <a:cubicBezTo>
                    <a:pt x="44" y="26"/>
                    <a:pt x="0" y="96"/>
                    <a:pt x="19" y="172"/>
                  </a:cubicBezTo>
                  <a:cubicBezTo>
                    <a:pt x="50" y="311"/>
                    <a:pt x="88" y="443"/>
                    <a:pt x="126" y="582"/>
                  </a:cubicBezTo>
                  <a:cubicBezTo>
                    <a:pt x="367" y="1446"/>
                    <a:pt x="669" y="2290"/>
                    <a:pt x="952" y="3111"/>
                  </a:cubicBezTo>
                  <a:cubicBezTo>
                    <a:pt x="1715" y="5267"/>
                    <a:pt x="2440" y="7316"/>
                    <a:pt x="2183" y="9586"/>
                  </a:cubicBezTo>
                  <a:lnTo>
                    <a:pt x="2183" y="9592"/>
                  </a:lnTo>
                  <a:cubicBezTo>
                    <a:pt x="2151" y="9857"/>
                    <a:pt x="2113" y="10122"/>
                    <a:pt x="2050" y="10400"/>
                  </a:cubicBezTo>
                  <a:lnTo>
                    <a:pt x="2050" y="10412"/>
                  </a:lnTo>
                  <a:cubicBezTo>
                    <a:pt x="2031" y="10482"/>
                    <a:pt x="2018" y="10552"/>
                    <a:pt x="2000" y="10627"/>
                  </a:cubicBezTo>
                  <a:cubicBezTo>
                    <a:pt x="1980" y="10695"/>
                    <a:pt x="2031" y="10771"/>
                    <a:pt x="2099" y="10791"/>
                  </a:cubicBezTo>
                  <a:cubicBezTo>
                    <a:pt x="2113" y="10791"/>
                    <a:pt x="2125" y="10797"/>
                    <a:pt x="2137" y="10797"/>
                  </a:cubicBezTo>
                  <a:cubicBezTo>
                    <a:pt x="2195" y="10797"/>
                    <a:pt x="2258" y="10753"/>
                    <a:pt x="2270" y="10689"/>
                  </a:cubicBezTo>
                  <a:cubicBezTo>
                    <a:pt x="2422" y="10060"/>
                    <a:pt x="2497" y="9441"/>
                    <a:pt x="2510" y="8836"/>
                  </a:cubicBezTo>
                  <a:cubicBezTo>
                    <a:pt x="2547" y="6787"/>
                    <a:pt x="1872" y="4877"/>
                    <a:pt x="1217" y="3015"/>
                  </a:cubicBezTo>
                  <a:cubicBezTo>
                    <a:pt x="883" y="2069"/>
                    <a:pt x="536" y="1093"/>
                    <a:pt x="283" y="102"/>
                  </a:cubicBezTo>
                  <a:cubicBezTo>
                    <a:pt x="277" y="78"/>
                    <a:pt x="265" y="52"/>
                    <a:pt x="246" y="40"/>
                  </a:cubicBezTo>
                  <a:cubicBezTo>
                    <a:pt x="220" y="14"/>
                    <a:pt x="180" y="1"/>
                    <a:pt x="142"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27"/>
            <p:cNvSpPr/>
            <p:nvPr/>
          </p:nvSpPr>
          <p:spPr>
            <a:xfrm>
              <a:off x="960600" y="2039525"/>
              <a:ext cx="72700" cy="64275"/>
            </a:xfrm>
            <a:custGeom>
              <a:avLst/>
              <a:gdLst/>
              <a:ahLst/>
              <a:cxnLst/>
              <a:rect l="l" t="t" r="r" b="b"/>
              <a:pathLst>
                <a:path w="2908" h="2571" extrusionOk="0">
                  <a:moveTo>
                    <a:pt x="2443" y="279"/>
                  </a:moveTo>
                  <a:cubicBezTo>
                    <a:pt x="2452" y="279"/>
                    <a:pt x="2459" y="279"/>
                    <a:pt x="2466" y="281"/>
                  </a:cubicBezTo>
                  <a:cubicBezTo>
                    <a:pt x="2485" y="287"/>
                    <a:pt x="2503" y="313"/>
                    <a:pt x="2517" y="351"/>
                  </a:cubicBezTo>
                  <a:cubicBezTo>
                    <a:pt x="2523" y="363"/>
                    <a:pt x="2523" y="376"/>
                    <a:pt x="2529" y="394"/>
                  </a:cubicBezTo>
                  <a:cubicBezTo>
                    <a:pt x="2593" y="609"/>
                    <a:pt x="2320" y="1119"/>
                    <a:pt x="1735" y="1920"/>
                  </a:cubicBezTo>
                  <a:cubicBezTo>
                    <a:pt x="1558" y="1794"/>
                    <a:pt x="1350" y="1719"/>
                    <a:pt x="1155" y="1649"/>
                  </a:cubicBezTo>
                  <a:cubicBezTo>
                    <a:pt x="883" y="1555"/>
                    <a:pt x="625" y="1466"/>
                    <a:pt x="466" y="1239"/>
                  </a:cubicBezTo>
                  <a:cubicBezTo>
                    <a:pt x="253" y="944"/>
                    <a:pt x="277" y="861"/>
                    <a:pt x="277" y="861"/>
                  </a:cubicBezTo>
                  <a:cubicBezTo>
                    <a:pt x="301" y="834"/>
                    <a:pt x="391" y="827"/>
                    <a:pt x="493" y="827"/>
                  </a:cubicBezTo>
                  <a:cubicBezTo>
                    <a:pt x="586" y="827"/>
                    <a:pt x="691" y="833"/>
                    <a:pt x="763" y="836"/>
                  </a:cubicBezTo>
                  <a:cubicBezTo>
                    <a:pt x="861" y="842"/>
                    <a:pt x="961" y="847"/>
                    <a:pt x="1058" y="847"/>
                  </a:cubicBezTo>
                  <a:cubicBezTo>
                    <a:pt x="1180" y="847"/>
                    <a:pt x="1298" y="838"/>
                    <a:pt x="1400" y="811"/>
                  </a:cubicBezTo>
                  <a:cubicBezTo>
                    <a:pt x="1589" y="767"/>
                    <a:pt x="1785" y="641"/>
                    <a:pt x="1974" y="514"/>
                  </a:cubicBezTo>
                  <a:cubicBezTo>
                    <a:pt x="2093" y="432"/>
                    <a:pt x="2252" y="331"/>
                    <a:pt x="2366" y="293"/>
                  </a:cubicBezTo>
                  <a:cubicBezTo>
                    <a:pt x="2393" y="284"/>
                    <a:pt x="2421" y="279"/>
                    <a:pt x="2443" y="279"/>
                  </a:cubicBezTo>
                  <a:close/>
                  <a:moveTo>
                    <a:pt x="2434" y="0"/>
                  </a:moveTo>
                  <a:cubicBezTo>
                    <a:pt x="2321" y="0"/>
                    <a:pt x="2201" y="53"/>
                    <a:pt x="2075" y="124"/>
                  </a:cubicBezTo>
                  <a:cubicBezTo>
                    <a:pt x="2063" y="136"/>
                    <a:pt x="2043" y="142"/>
                    <a:pt x="2025" y="155"/>
                  </a:cubicBezTo>
                  <a:cubicBezTo>
                    <a:pt x="1962" y="193"/>
                    <a:pt x="1898" y="231"/>
                    <a:pt x="1836" y="275"/>
                  </a:cubicBezTo>
                  <a:cubicBezTo>
                    <a:pt x="1828" y="275"/>
                    <a:pt x="1828" y="281"/>
                    <a:pt x="1822" y="281"/>
                  </a:cubicBezTo>
                  <a:cubicBezTo>
                    <a:pt x="1822" y="287"/>
                    <a:pt x="1816" y="287"/>
                    <a:pt x="1810" y="293"/>
                  </a:cubicBezTo>
                  <a:cubicBezTo>
                    <a:pt x="1685" y="369"/>
                    <a:pt x="1564" y="452"/>
                    <a:pt x="1450" y="502"/>
                  </a:cubicBezTo>
                  <a:cubicBezTo>
                    <a:pt x="1420" y="514"/>
                    <a:pt x="1388" y="528"/>
                    <a:pt x="1362" y="534"/>
                  </a:cubicBezTo>
                  <a:cubicBezTo>
                    <a:pt x="1356" y="540"/>
                    <a:pt x="1344" y="540"/>
                    <a:pt x="1337" y="546"/>
                  </a:cubicBezTo>
                  <a:cubicBezTo>
                    <a:pt x="1306" y="552"/>
                    <a:pt x="1275" y="558"/>
                    <a:pt x="1243" y="558"/>
                  </a:cubicBezTo>
                  <a:cubicBezTo>
                    <a:pt x="1205" y="565"/>
                    <a:pt x="1161" y="565"/>
                    <a:pt x="1117" y="565"/>
                  </a:cubicBezTo>
                  <a:cubicBezTo>
                    <a:pt x="1094" y="567"/>
                    <a:pt x="1071" y="568"/>
                    <a:pt x="1048" y="568"/>
                  </a:cubicBezTo>
                  <a:cubicBezTo>
                    <a:pt x="1001" y="568"/>
                    <a:pt x="955" y="565"/>
                    <a:pt x="908" y="565"/>
                  </a:cubicBezTo>
                  <a:cubicBezTo>
                    <a:pt x="864" y="565"/>
                    <a:pt x="821" y="558"/>
                    <a:pt x="783" y="558"/>
                  </a:cubicBezTo>
                  <a:lnTo>
                    <a:pt x="763" y="558"/>
                  </a:lnTo>
                  <a:cubicBezTo>
                    <a:pt x="701" y="552"/>
                    <a:pt x="631" y="552"/>
                    <a:pt x="568" y="552"/>
                  </a:cubicBezTo>
                  <a:cubicBezTo>
                    <a:pt x="546" y="549"/>
                    <a:pt x="524" y="547"/>
                    <a:pt x="503" y="547"/>
                  </a:cubicBezTo>
                  <a:cubicBezTo>
                    <a:pt x="482" y="547"/>
                    <a:pt x="461" y="549"/>
                    <a:pt x="442" y="552"/>
                  </a:cubicBezTo>
                  <a:cubicBezTo>
                    <a:pt x="347" y="552"/>
                    <a:pt x="259" y="565"/>
                    <a:pt x="190" y="596"/>
                  </a:cubicBezTo>
                  <a:cubicBezTo>
                    <a:pt x="177" y="603"/>
                    <a:pt x="164" y="609"/>
                    <a:pt x="152" y="615"/>
                  </a:cubicBezTo>
                  <a:cubicBezTo>
                    <a:pt x="102" y="641"/>
                    <a:pt x="64" y="679"/>
                    <a:pt x="38" y="729"/>
                  </a:cubicBezTo>
                  <a:cubicBezTo>
                    <a:pt x="26" y="755"/>
                    <a:pt x="12" y="773"/>
                    <a:pt x="6" y="805"/>
                  </a:cubicBezTo>
                  <a:cubicBezTo>
                    <a:pt x="0" y="836"/>
                    <a:pt x="0" y="880"/>
                    <a:pt x="6" y="924"/>
                  </a:cubicBezTo>
                  <a:cubicBezTo>
                    <a:pt x="20" y="1050"/>
                    <a:pt x="102" y="1209"/>
                    <a:pt x="239" y="1404"/>
                  </a:cubicBezTo>
                  <a:cubicBezTo>
                    <a:pt x="448" y="1693"/>
                    <a:pt x="763" y="1806"/>
                    <a:pt x="1060" y="1908"/>
                  </a:cubicBezTo>
                  <a:cubicBezTo>
                    <a:pt x="1261" y="1983"/>
                    <a:pt x="1450" y="2053"/>
                    <a:pt x="1601" y="2167"/>
                  </a:cubicBezTo>
                  <a:cubicBezTo>
                    <a:pt x="1601" y="2204"/>
                    <a:pt x="1627" y="2242"/>
                    <a:pt x="1659" y="2268"/>
                  </a:cubicBezTo>
                  <a:cubicBezTo>
                    <a:pt x="1677" y="2280"/>
                    <a:pt x="1703" y="2292"/>
                    <a:pt x="1729" y="2292"/>
                  </a:cubicBezTo>
                  <a:cubicBezTo>
                    <a:pt x="1772" y="2350"/>
                    <a:pt x="1810" y="2412"/>
                    <a:pt x="1842" y="2481"/>
                  </a:cubicBezTo>
                  <a:cubicBezTo>
                    <a:pt x="1854" y="2513"/>
                    <a:pt x="1874" y="2533"/>
                    <a:pt x="1898" y="2551"/>
                  </a:cubicBezTo>
                  <a:cubicBezTo>
                    <a:pt x="1918" y="2563"/>
                    <a:pt x="1942" y="2571"/>
                    <a:pt x="1968" y="2571"/>
                  </a:cubicBezTo>
                  <a:cubicBezTo>
                    <a:pt x="1987" y="2571"/>
                    <a:pt x="2006" y="2563"/>
                    <a:pt x="2025" y="2557"/>
                  </a:cubicBezTo>
                  <a:cubicBezTo>
                    <a:pt x="2093" y="2525"/>
                    <a:pt x="2125" y="2449"/>
                    <a:pt x="2093" y="2374"/>
                  </a:cubicBezTo>
                  <a:cubicBezTo>
                    <a:pt x="2055" y="2274"/>
                    <a:pt x="1999" y="2192"/>
                    <a:pt x="1942" y="2117"/>
                  </a:cubicBezTo>
                  <a:cubicBezTo>
                    <a:pt x="1968" y="2079"/>
                    <a:pt x="1993" y="2047"/>
                    <a:pt x="2018" y="2009"/>
                  </a:cubicBezTo>
                  <a:cubicBezTo>
                    <a:pt x="2485" y="1366"/>
                    <a:pt x="2907" y="691"/>
                    <a:pt x="2794" y="319"/>
                  </a:cubicBezTo>
                  <a:cubicBezTo>
                    <a:pt x="2774" y="249"/>
                    <a:pt x="2756" y="199"/>
                    <a:pt x="2724" y="155"/>
                  </a:cubicBezTo>
                  <a:cubicBezTo>
                    <a:pt x="2680" y="92"/>
                    <a:pt x="2623" y="48"/>
                    <a:pt x="2561" y="22"/>
                  </a:cubicBezTo>
                  <a:cubicBezTo>
                    <a:pt x="2535" y="16"/>
                    <a:pt x="2509" y="10"/>
                    <a:pt x="2485" y="4"/>
                  </a:cubicBezTo>
                  <a:cubicBezTo>
                    <a:pt x="2468" y="1"/>
                    <a:pt x="2451" y="0"/>
                    <a:pt x="2434"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27"/>
            <p:cNvSpPr/>
            <p:nvPr/>
          </p:nvSpPr>
          <p:spPr>
            <a:xfrm>
              <a:off x="966925" y="2046850"/>
              <a:ext cx="58500" cy="40675"/>
            </a:xfrm>
            <a:custGeom>
              <a:avLst/>
              <a:gdLst/>
              <a:ahLst/>
              <a:cxnLst/>
              <a:rect l="l" t="t" r="r" b="b"/>
              <a:pathLst>
                <a:path w="2340" h="1627" extrusionOk="0">
                  <a:moveTo>
                    <a:pt x="2113" y="0"/>
                  </a:moveTo>
                  <a:cubicBezTo>
                    <a:pt x="1999" y="38"/>
                    <a:pt x="1840" y="139"/>
                    <a:pt x="1721" y="221"/>
                  </a:cubicBezTo>
                  <a:cubicBezTo>
                    <a:pt x="1532" y="348"/>
                    <a:pt x="1336" y="474"/>
                    <a:pt x="1147" y="518"/>
                  </a:cubicBezTo>
                  <a:cubicBezTo>
                    <a:pt x="1045" y="545"/>
                    <a:pt x="927" y="554"/>
                    <a:pt x="805" y="554"/>
                  </a:cubicBezTo>
                  <a:cubicBezTo>
                    <a:pt x="708" y="554"/>
                    <a:pt x="608" y="549"/>
                    <a:pt x="510" y="543"/>
                  </a:cubicBezTo>
                  <a:cubicBezTo>
                    <a:pt x="438" y="540"/>
                    <a:pt x="333" y="534"/>
                    <a:pt x="240" y="534"/>
                  </a:cubicBezTo>
                  <a:cubicBezTo>
                    <a:pt x="138" y="534"/>
                    <a:pt x="48" y="541"/>
                    <a:pt x="24" y="568"/>
                  </a:cubicBezTo>
                  <a:cubicBezTo>
                    <a:pt x="24" y="568"/>
                    <a:pt x="0" y="651"/>
                    <a:pt x="213" y="946"/>
                  </a:cubicBezTo>
                  <a:cubicBezTo>
                    <a:pt x="372" y="1173"/>
                    <a:pt x="630" y="1262"/>
                    <a:pt x="902" y="1356"/>
                  </a:cubicBezTo>
                  <a:cubicBezTo>
                    <a:pt x="1097" y="1426"/>
                    <a:pt x="1305" y="1501"/>
                    <a:pt x="1482" y="1627"/>
                  </a:cubicBezTo>
                  <a:cubicBezTo>
                    <a:pt x="2067" y="826"/>
                    <a:pt x="2340" y="316"/>
                    <a:pt x="2276" y="101"/>
                  </a:cubicBezTo>
                  <a:cubicBezTo>
                    <a:pt x="2270" y="83"/>
                    <a:pt x="2270" y="70"/>
                    <a:pt x="2264" y="58"/>
                  </a:cubicBezTo>
                  <a:cubicBezTo>
                    <a:pt x="2250" y="58"/>
                    <a:pt x="2238" y="64"/>
                    <a:pt x="2226" y="64"/>
                  </a:cubicBezTo>
                  <a:cubicBezTo>
                    <a:pt x="2188" y="64"/>
                    <a:pt x="2151" y="45"/>
                    <a:pt x="2119" y="14"/>
                  </a:cubicBezTo>
                  <a:cubicBezTo>
                    <a:pt x="2119" y="14"/>
                    <a:pt x="2113" y="8"/>
                    <a:pt x="211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27"/>
            <p:cNvSpPr/>
            <p:nvPr/>
          </p:nvSpPr>
          <p:spPr>
            <a:xfrm>
              <a:off x="1012475" y="1967300"/>
              <a:ext cx="46200" cy="75325"/>
            </a:xfrm>
            <a:custGeom>
              <a:avLst/>
              <a:gdLst/>
              <a:ahLst/>
              <a:cxnLst/>
              <a:rect l="l" t="t" r="r" b="b"/>
              <a:pathLst>
                <a:path w="1848" h="3013" extrusionOk="0">
                  <a:moveTo>
                    <a:pt x="1465" y="1"/>
                  </a:moveTo>
                  <a:cubicBezTo>
                    <a:pt x="1424" y="1"/>
                    <a:pt x="1381" y="13"/>
                    <a:pt x="1336" y="42"/>
                  </a:cubicBezTo>
                  <a:cubicBezTo>
                    <a:pt x="789" y="352"/>
                    <a:pt x="215" y="2130"/>
                    <a:pt x="0" y="3013"/>
                  </a:cubicBezTo>
                  <a:cubicBezTo>
                    <a:pt x="126" y="2942"/>
                    <a:pt x="246" y="2889"/>
                    <a:pt x="359" y="2889"/>
                  </a:cubicBezTo>
                  <a:cubicBezTo>
                    <a:pt x="376" y="2889"/>
                    <a:pt x="393" y="2890"/>
                    <a:pt x="410" y="2893"/>
                  </a:cubicBezTo>
                  <a:cubicBezTo>
                    <a:pt x="832" y="2407"/>
                    <a:pt x="1848" y="836"/>
                    <a:pt x="1715" y="213"/>
                  </a:cubicBezTo>
                  <a:cubicBezTo>
                    <a:pt x="1691" y="105"/>
                    <a:pt x="1633" y="42"/>
                    <a:pt x="1532" y="12"/>
                  </a:cubicBezTo>
                  <a:cubicBezTo>
                    <a:pt x="1510" y="5"/>
                    <a:pt x="1488" y="1"/>
                    <a:pt x="146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27"/>
            <p:cNvSpPr/>
            <p:nvPr/>
          </p:nvSpPr>
          <p:spPr>
            <a:xfrm>
              <a:off x="1005050" y="1960350"/>
              <a:ext cx="61050" cy="88100"/>
            </a:xfrm>
            <a:custGeom>
              <a:avLst/>
              <a:gdLst/>
              <a:ahLst/>
              <a:cxnLst/>
              <a:rect l="l" t="t" r="r" b="b"/>
              <a:pathLst>
                <a:path w="2442" h="3524" extrusionOk="0">
                  <a:moveTo>
                    <a:pt x="1762" y="1"/>
                  </a:moveTo>
                  <a:cubicBezTo>
                    <a:pt x="1673" y="1"/>
                    <a:pt x="1584" y="26"/>
                    <a:pt x="1496" y="75"/>
                  </a:cubicBezTo>
                  <a:cubicBezTo>
                    <a:pt x="1148" y="270"/>
                    <a:pt x="839" y="843"/>
                    <a:pt x="594" y="1455"/>
                  </a:cubicBezTo>
                  <a:lnTo>
                    <a:pt x="594" y="1462"/>
                  </a:lnTo>
                  <a:cubicBezTo>
                    <a:pt x="234" y="2339"/>
                    <a:pt x="13" y="3291"/>
                    <a:pt x="13" y="3309"/>
                  </a:cubicBezTo>
                  <a:cubicBezTo>
                    <a:pt x="1" y="3360"/>
                    <a:pt x="20" y="3410"/>
                    <a:pt x="58" y="3442"/>
                  </a:cubicBezTo>
                  <a:cubicBezTo>
                    <a:pt x="70" y="3454"/>
                    <a:pt x="88" y="3468"/>
                    <a:pt x="114" y="3474"/>
                  </a:cubicBezTo>
                  <a:lnTo>
                    <a:pt x="120" y="3474"/>
                  </a:lnTo>
                  <a:cubicBezTo>
                    <a:pt x="128" y="3475"/>
                    <a:pt x="137" y="3476"/>
                    <a:pt x="145" y="3476"/>
                  </a:cubicBezTo>
                  <a:cubicBezTo>
                    <a:pt x="210" y="3476"/>
                    <a:pt x="267" y="3433"/>
                    <a:pt x="277" y="3366"/>
                  </a:cubicBezTo>
                  <a:cubicBezTo>
                    <a:pt x="285" y="3347"/>
                    <a:pt x="291" y="3322"/>
                    <a:pt x="297" y="3291"/>
                  </a:cubicBezTo>
                  <a:cubicBezTo>
                    <a:pt x="512" y="2408"/>
                    <a:pt x="1086" y="630"/>
                    <a:pt x="1633" y="320"/>
                  </a:cubicBezTo>
                  <a:cubicBezTo>
                    <a:pt x="1678" y="291"/>
                    <a:pt x="1721" y="279"/>
                    <a:pt x="1762" y="279"/>
                  </a:cubicBezTo>
                  <a:cubicBezTo>
                    <a:pt x="1785" y="279"/>
                    <a:pt x="1807" y="283"/>
                    <a:pt x="1829" y="290"/>
                  </a:cubicBezTo>
                  <a:cubicBezTo>
                    <a:pt x="1930" y="320"/>
                    <a:pt x="1988" y="383"/>
                    <a:pt x="2012" y="491"/>
                  </a:cubicBezTo>
                  <a:cubicBezTo>
                    <a:pt x="2145" y="1114"/>
                    <a:pt x="1129" y="2685"/>
                    <a:pt x="707" y="3171"/>
                  </a:cubicBezTo>
                  <a:cubicBezTo>
                    <a:pt x="669" y="3221"/>
                    <a:pt x="632" y="3259"/>
                    <a:pt x="606" y="3278"/>
                  </a:cubicBezTo>
                  <a:cubicBezTo>
                    <a:pt x="556" y="3328"/>
                    <a:pt x="550" y="3404"/>
                    <a:pt x="588" y="3460"/>
                  </a:cubicBezTo>
                  <a:cubicBezTo>
                    <a:pt x="588" y="3468"/>
                    <a:pt x="594" y="3474"/>
                    <a:pt x="594" y="3474"/>
                  </a:cubicBezTo>
                  <a:cubicBezTo>
                    <a:pt x="626" y="3505"/>
                    <a:pt x="663" y="3524"/>
                    <a:pt x="701" y="3524"/>
                  </a:cubicBezTo>
                  <a:cubicBezTo>
                    <a:pt x="713" y="3524"/>
                    <a:pt x="725" y="3518"/>
                    <a:pt x="739" y="3518"/>
                  </a:cubicBezTo>
                  <a:cubicBezTo>
                    <a:pt x="757" y="3511"/>
                    <a:pt x="777" y="3505"/>
                    <a:pt x="789" y="3486"/>
                  </a:cubicBezTo>
                  <a:cubicBezTo>
                    <a:pt x="827" y="3454"/>
                    <a:pt x="883" y="3398"/>
                    <a:pt x="946" y="3322"/>
                  </a:cubicBezTo>
                  <a:cubicBezTo>
                    <a:pt x="1406" y="2761"/>
                    <a:pt x="2442" y="1184"/>
                    <a:pt x="2277" y="433"/>
                  </a:cubicBezTo>
                  <a:cubicBezTo>
                    <a:pt x="2233" y="226"/>
                    <a:pt x="2107" y="87"/>
                    <a:pt x="1912" y="25"/>
                  </a:cubicBezTo>
                  <a:cubicBezTo>
                    <a:pt x="1862" y="9"/>
                    <a:pt x="1812" y="1"/>
                    <a:pt x="1762"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27"/>
            <p:cNvSpPr/>
            <p:nvPr/>
          </p:nvSpPr>
          <p:spPr>
            <a:xfrm>
              <a:off x="985675" y="1950225"/>
              <a:ext cx="35775" cy="101850"/>
            </a:xfrm>
            <a:custGeom>
              <a:avLst/>
              <a:gdLst/>
              <a:ahLst/>
              <a:cxnLst/>
              <a:rect l="l" t="t" r="r" b="b"/>
              <a:pathLst>
                <a:path w="1431" h="4074" extrusionOk="0">
                  <a:moveTo>
                    <a:pt x="886" y="1"/>
                  </a:moveTo>
                  <a:cubicBezTo>
                    <a:pt x="818" y="1"/>
                    <a:pt x="730" y="35"/>
                    <a:pt x="624" y="107"/>
                  </a:cubicBezTo>
                  <a:cubicBezTo>
                    <a:pt x="423" y="247"/>
                    <a:pt x="1" y="896"/>
                    <a:pt x="455" y="3998"/>
                  </a:cubicBezTo>
                  <a:cubicBezTo>
                    <a:pt x="461" y="4024"/>
                    <a:pt x="455" y="4048"/>
                    <a:pt x="447" y="4074"/>
                  </a:cubicBezTo>
                  <a:cubicBezTo>
                    <a:pt x="561" y="4024"/>
                    <a:pt x="682" y="3941"/>
                    <a:pt x="807" y="3865"/>
                  </a:cubicBezTo>
                  <a:cubicBezTo>
                    <a:pt x="750" y="3835"/>
                    <a:pt x="720" y="3765"/>
                    <a:pt x="744" y="3702"/>
                  </a:cubicBezTo>
                  <a:cubicBezTo>
                    <a:pt x="939" y="3078"/>
                    <a:pt x="1431" y="372"/>
                    <a:pt x="971" y="26"/>
                  </a:cubicBezTo>
                  <a:cubicBezTo>
                    <a:pt x="948" y="9"/>
                    <a:pt x="919" y="1"/>
                    <a:pt x="886"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27"/>
            <p:cNvSpPr/>
            <p:nvPr/>
          </p:nvSpPr>
          <p:spPr>
            <a:xfrm>
              <a:off x="984400" y="1943375"/>
              <a:ext cx="38500" cy="110750"/>
            </a:xfrm>
            <a:custGeom>
              <a:avLst/>
              <a:gdLst/>
              <a:ahLst/>
              <a:cxnLst/>
              <a:rect l="l" t="t" r="r" b="b"/>
              <a:pathLst>
                <a:path w="1540" h="4430" extrusionOk="0">
                  <a:moveTo>
                    <a:pt x="945" y="1"/>
                  </a:moveTo>
                  <a:cubicBezTo>
                    <a:pt x="835" y="1"/>
                    <a:pt x="696" y="41"/>
                    <a:pt x="524" y="154"/>
                  </a:cubicBezTo>
                  <a:cubicBezTo>
                    <a:pt x="241" y="344"/>
                    <a:pt x="76" y="804"/>
                    <a:pt x="38" y="1548"/>
                  </a:cubicBezTo>
                  <a:cubicBezTo>
                    <a:pt x="0" y="2235"/>
                    <a:pt x="64" y="3155"/>
                    <a:pt x="233" y="4316"/>
                  </a:cubicBezTo>
                  <a:cubicBezTo>
                    <a:pt x="241" y="4354"/>
                    <a:pt x="259" y="4386"/>
                    <a:pt x="291" y="4404"/>
                  </a:cubicBezTo>
                  <a:cubicBezTo>
                    <a:pt x="309" y="4424"/>
                    <a:pt x="341" y="4430"/>
                    <a:pt x="373" y="4430"/>
                  </a:cubicBezTo>
                  <a:lnTo>
                    <a:pt x="392" y="4430"/>
                  </a:lnTo>
                  <a:cubicBezTo>
                    <a:pt x="442" y="4424"/>
                    <a:pt x="480" y="4392"/>
                    <a:pt x="498" y="4348"/>
                  </a:cubicBezTo>
                  <a:cubicBezTo>
                    <a:pt x="506" y="4322"/>
                    <a:pt x="512" y="4298"/>
                    <a:pt x="506" y="4272"/>
                  </a:cubicBezTo>
                  <a:cubicBezTo>
                    <a:pt x="52" y="1170"/>
                    <a:pt x="474" y="521"/>
                    <a:pt x="675" y="381"/>
                  </a:cubicBezTo>
                  <a:cubicBezTo>
                    <a:pt x="781" y="309"/>
                    <a:pt x="869" y="275"/>
                    <a:pt x="937" y="275"/>
                  </a:cubicBezTo>
                  <a:cubicBezTo>
                    <a:pt x="970" y="275"/>
                    <a:pt x="999" y="283"/>
                    <a:pt x="1022" y="300"/>
                  </a:cubicBezTo>
                  <a:cubicBezTo>
                    <a:pt x="1482" y="646"/>
                    <a:pt x="990" y="3352"/>
                    <a:pt x="795" y="3976"/>
                  </a:cubicBezTo>
                  <a:cubicBezTo>
                    <a:pt x="771" y="4039"/>
                    <a:pt x="801" y="4109"/>
                    <a:pt x="858" y="4139"/>
                  </a:cubicBezTo>
                  <a:cubicBezTo>
                    <a:pt x="864" y="4139"/>
                    <a:pt x="870" y="4147"/>
                    <a:pt x="884" y="4153"/>
                  </a:cubicBezTo>
                  <a:cubicBezTo>
                    <a:pt x="896" y="4153"/>
                    <a:pt x="909" y="4155"/>
                    <a:pt x="921" y="4155"/>
                  </a:cubicBezTo>
                  <a:cubicBezTo>
                    <a:pt x="928" y="4155"/>
                    <a:pt x="934" y="4155"/>
                    <a:pt x="940" y="4153"/>
                  </a:cubicBezTo>
                  <a:lnTo>
                    <a:pt x="946" y="4153"/>
                  </a:lnTo>
                  <a:cubicBezTo>
                    <a:pt x="998" y="4147"/>
                    <a:pt x="1041" y="4109"/>
                    <a:pt x="1060" y="4057"/>
                  </a:cubicBezTo>
                  <a:cubicBezTo>
                    <a:pt x="1060" y="4057"/>
                    <a:pt x="1066" y="4039"/>
                    <a:pt x="1073" y="4001"/>
                  </a:cubicBezTo>
                  <a:cubicBezTo>
                    <a:pt x="1123" y="3786"/>
                    <a:pt x="1318" y="2974"/>
                    <a:pt x="1420" y="2141"/>
                  </a:cubicBezTo>
                  <a:lnTo>
                    <a:pt x="1420" y="2134"/>
                  </a:lnTo>
                  <a:cubicBezTo>
                    <a:pt x="1527" y="1252"/>
                    <a:pt x="1539" y="344"/>
                    <a:pt x="1187" y="79"/>
                  </a:cubicBezTo>
                  <a:cubicBezTo>
                    <a:pt x="1128" y="36"/>
                    <a:pt x="1049" y="1"/>
                    <a:pt x="945"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27"/>
            <p:cNvSpPr/>
            <p:nvPr/>
          </p:nvSpPr>
          <p:spPr>
            <a:xfrm>
              <a:off x="939625" y="1951475"/>
              <a:ext cx="55200" cy="106125"/>
            </a:xfrm>
            <a:custGeom>
              <a:avLst/>
              <a:gdLst/>
              <a:ahLst/>
              <a:cxnLst/>
              <a:rect l="l" t="t" r="r" b="b"/>
              <a:pathLst>
                <a:path w="2208" h="4245" extrusionOk="0">
                  <a:moveTo>
                    <a:pt x="872" y="1"/>
                  </a:moveTo>
                  <a:cubicBezTo>
                    <a:pt x="730" y="1"/>
                    <a:pt x="581" y="52"/>
                    <a:pt x="423" y="153"/>
                  </a:cubicBezTo>
                  <a:cubicBezTo>
                    <a:pt x="216" y="290"/>
                    <a:pt x="89" y="499"/>
                    <a:pt x="39" y="770"/>
                  </a:cubicBezTo>
                  <a:cubicBezTo>
                    <a:pt x="1" y="1035"/>
                    <a:pt x="39" y="1344"/>
                    <a:pt x="133" y="1672"/>
                  </a:cubicBezTo>
                  <a:cubicBezTo>
                    <a:pt x="234" y="2019"/>
                    <a:pt x="391" y="2385"/>
                    <a:pt x="575" y="2731"/>
                  </a:cubicBezTo>
                  <a:cubicBezTo>
                    <a:pt x="650" y="2863"/>
                    <a:pt x="720" y="2996"/>
                    <a:pt x="789" y="3122"/>
                  </a:cubicBezTo>
                  <a:cubicBezTo>
                    <a:pt x="789" y="3128"/>
                    <a:pt x="795" y="3128"/>
                    <a:pt x="795" y="3134"/>
                  </a:cubicBezTo>
                  <a:cubicBezTo>
                    <a:pt x="1016" y="3520"/>
                    <a:pt x="1243" y="3853"/>
                    <a:pt x="1407" y="4074"/>
                  </a:cubicBezTo>
                  <a:cubicBezTo>
                    <a:pt x="1445" y="4118"/>
                    <a:pt x="1470" y="4156"/>
                    <a:pt x="1502" y="4193"/>
                  </a:cubicBezTo>
                  <a:cubicBezTo>
                    <a:pt x="1514" y="4207"/>
                    <a:pt x="1526" y="4219"/>
                    <a:pt x="1540" y="4225"/>
                  </a:cubicBezTo>
                  <a:cubicBezTo>
                    <a:pt x="1558" y="4239"/>
                    <a:pt x="1584" y="4245"/>
                    <a:pt x="1608" y="4245"/>
                  </a:cubicBezTo>
                  <a:cubicBezTo>
                    <a:pt x="1640" y="4245"/>
                    <a:pt x="1672" y="4239"/>
                    <a:pt x="1691" y="4219"/>
                  </a:cubicBezTo>
                  <a:cubicBezTo>
                    <a:pt x="1735" y="4181"/>
                    <a:pt x="1753" y="4131"/>
                    <a:pt x="1747" y="4087"/>
                  </a:cubicBezTo>
                  <a:cubicBezTo>
                    <a:pt x="1741" y="4062"/>
                    <a:pt x="1735" y="4042"/>
                    <a:pt x="1716" y="4024"/>
                  </a:cubicBezTo>
                  <a:cubicBezTo>
                    <a:pt x="1540" y="3791"/>
                    <a:pt x="1293" y="3437"/>
                    <a:pt x="1060" y="3040"/>
                  </a:cubicBezTo>
                  <a:lnTo>
                    <a:pt x="1054" y="3034"/>
                  </a:lnTo>
                  <a:cubicBezTo>
                    <a:pt x="965" y="2877"/>
                    <a:pt x="871" y="2718"/>
                    <a:pt x="789" y="2548"/>
                  </a:cubicBezTo>
                  <a:cubicBezTo>
                    <a:pt x="473" y="1931"/>
                    <a:pt x="240" y="1274"/>
                    <a:pt x="316" y="814"/>
                  </a:cubicBezTo>
                  <a:cubicBezTo>
                    <a:pt x="348" y="619"/>
                    <a:pt x="429" y="480"/>
                    <a:pt x="575" y="386"/>
                  </a:cubicBezTo>
                  <a:cubicBezTo>
                    <a:pt x="684" y="313"/>
                    <a:pt x="783" y="279"/>
                    <a:pt x="873" y="279"/>
                  </a:cubicBezTo>
                  <a:cubicBezTo>
                    <a:pt x="923" y="279"/>
                    <a:pt x="971" y="290"/>
                    <a:pt x="1016" y="310"/>
                  </a:cubicBezTo>
                  <a:cubicBezTo>
                    <a:pt x="1457" y="531"/>
                    <a:pt x="1767" y="1704"/>
                    <a:pt x="1911" y="3791"/>
                  </a:cubicBezTo>
                  <a:cubicBezTo>
                    <a:pt x="1918" y="3891"/>
                    <a:pt x="1930" y="3974"/>
                    <a:pt x="1930" y="4030"/>
                  </a:cubicBezTo>
                  <a:cubicBezTo>
                    <a:pt x="1937" y="4050"/>
                    <a:pt x="1943" y="4068"/>
                    <a:pt x="1956" y="4087"/>
                  </a:cubicBezTo>
                  <a:cubicBezTo>
                    <a:pt x="1978" y="4127"/>
                    <a:pt x="2022" y="4157"/>
                    <a:pt x="2067" y="4157"/>
                  </a:cubicBezTo>
                  <a:cubicBezTo>
                    <a:pt x="2072" y="4157"/>
                    <a:pt x="2077" y="4156"/>
                    <a:pt x="2082" y="4156"/>
                  </a:cubicBezTo>
                  <a:cubicBezTo>
                    <a:pt x="2120" y="4149"/>
                    <a:pt x="2151" y="4131"/>
                    <a:pt x="2176" y="4106"/>
                  </a:cubicBezTo>
                  <a:cubicBezTo>
                    <a:pt x="2189" y="4093"/>
                    <a:pt x="2195" y="4074"/>
                    <a:pt x="2201" y="4056"/>
                  </a:cubicBezTo>
                  <a:cubicBezTo>
                    <a:pt x="2207" y="4042"/>
                    <a:pt x="2207" y="4024"/>
                    <a:pt x="2207" y="4004"/>
                  </a:cubicBezTo>
                  <a:cubicBezTo>
                    <a:pt x="2201" y="3948"/>
                    <a:pt x="2195" y="3873"/>
                    <a:pt x="2189" y="3771"/>
                  </a:cubicBezTo>
                  <a:cubicBezTo>
                    <a:pt x="2126" y="2907"/>
                    <a:pt x="2032" y="1955"/>
                    <a:pt x="1829" y="1224"/>
                  </a:cubicBezTo>
                  <a:cubicBezTo>
                    <a:pt x="1672" y="657"/>
                    <a:pt x="1451" y="221"/>
                    <a:pt x="1136" y="63"/>
                  </a:cubicBezTo>
                  <a:cubicBezTo>
                    <a:pt x="1050" y="22"/>
                    <a:pt x="962" y="1"/>
                    <a:pt x="872"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27"/>
            <p:cNvSpPr/>
            <p:nvPr/>
          </p:nvSpPr>
          <p:spPr>
            <a:xfrm>
              <a:off x="945625" y="1958425"/>
              <a:ext cx="42925" cy="95325"/>
            </a:xfrm>
            <a:custGeom>
              <a:avLst/>
              <a:gdLst/>
              <a:ahLst/>
              <a:cxnLst/>
              <a:rect l="l" t="t" r="r" b="b"/>
              <a:pathLst>
                <a:path w="1717" h="3813" extrusionOk="0">
                  <a:moveTo>
                    <a:pt x="633" y="1"/>
                  </a:moveTo>
                  <a:cubicBezTo>
                    <a:pt x="543" y="1"/>
                    <a:pt x="444" y="35"/>
                    <a:pt x="335" y="108"/>
                  </a:cubicBezTo>
                  <a:cubicBezTo>
                    <a:pt x="189" y="202"/>
                    <a:pt x="108" y="341"/>
                    <a:pt x="76" y="536"/>
                  </a:cubicBezTo>
                  <a:cubicBezTo>
                    <a:pt x="0" y="996"/>
                    <a:pt x="233" y="1653"/>
                    <a:pt x="549" y="2270"/>
                  </a:cubicBezTo>
                  <a:cubicBezTo>
                    <a:pt x="643" y="2434"/>
                    <a:pt x="733" y="2599"/>
                    <a:pt x="814" y="2756"/>
                  </a:cubicBezTo>
                  <a:lnTo>
                    <a:pt x="820" y="2762"/>
                  </a:lnTo>
                  <a:cubicBezTo>
                    <a:pt x="1053" y="3159"/>
                    <a:pt x="1300" y="3513"/>
                    <a:pt x="1476" y="3746"/>
                  </a:cubicBezTo>
                  <a:cubicBezTo>
                    <a:pt x="1495" y="3764"/>
                    <a:pt x="1501" y="3784"/>
                    <a:pt x="1507" y="3809"/>
                  </a:cubicBezTo>
                  <a:cubicBezTo>
                    <a:pt x="1554" y="3809"/>
                    <a:pt x="1600" y="3812"/>
                    <a:pt x="1647" y="3812"/>
                  </a:cubicBezTo>
                  <a:cubicBezTo>
                    <a:pt x="1670" y="3812"/>
                    <a:pt x="1693" y="3811"/>
                    <a:pt x="1716" y="3809"/>
                  </a:cubicBezTo>
                  <a:cubicBezTo>
                    <a:pt x="1703" y="3790"/>
                    <a:pt x="1697" y="3772"/>
                    <a:pt x="1690" y="3752"/>
                  </a:cubicBezTo>
                  <a:cubicBezTo>
                    <a:pt x="1690" y="3696"/>
                    <a:pt x="1678" y="3613"/>
                    <a:pt x="1671" y="3513"/>
                  </a:cubicBezTo>
                  <a:cubicBezTo>
                    <a:pt x="1527" y="1426"/>
                    <a:pt x="1217" y="253"/>
                    <a:pt x="776" y="32"/>
                  </a:cubicBezTo>
                  <a:cubicBezTo>
                    <a:pt x="731" y="12"/>
                    <a:pt x="683" y="1"/>
                    <a:pt x="63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27"/>
            <p:cNvSpPr/>
            <p:nvPr/>
          </p:nvSpPr>
          <p:spPr>
            <a:xfrm>
              <a:off x="901500" y="1984225"/>
              <a:ext cx="78525" cy="75725"/>
            </a:xfrm>
            <a:custGeom>
              <a:avLst/>
              <a:gdLst/>
              <a:ahLst/>
              <a:cxnLst/>
              <a:rect l="l" t="t" r="r" b="b"/>
              <a:pathLst>
                <a:path w="3141" h="3029" extrusionOk="0">
                  <a:moveTo>
                    <a:pt x="896" y="1"/>
                  </a:moveTo>
                  <a:cubicBezTo>
                    <a:pt x="760" y="1"/>
                    <a:pt x="627" y="35"/>
                    <a:pt x="498" y="103"/>
                  </a:cubicBezTo>
                  <a:cubicBezTo>
                    <a:pt x="57" y="324"/>
                    <a:pt x="1" y="645"/>
                    <a:pt x="25" y="872"/>
                  </a:cubicBezTo>
                  <a:cubicBezTo>
                    <a:pt x="69" y="1219"/>
                    <a:pt x="341" y="1585"/>
                    <a:pt x="694" y="1925"/>
                  </a:cubicBezTo>
                  <a:cubicBezTo>
                    <a:pt x="959" y="2184"/>
                    <a:pt x="1267" y="2417"/>
                    <a:pt x="1564" y="2606"/>
                  </a:cubicBezTo>
                  <a:lnTo>
                    <a:pt x="1570" y="2606"/>
                  </a:lnTo>
                  <a:cubicBezTo>
                    <a:pt x="1765" y="2732"/>
                    <a:pt x="1948" y="2833"/>
                    <a:pt x="2106" y="2909"/>
                  </a:cubicBezTo>
                  <a:cubicBezTo>
                    <a:pt x="2207" y="2959"/>
                    <a:pt x="2301" y="2991"/>
                    <a:pt x="2370" y="3017"/>
                  </a:cubicBezTo>
                  <a:cubicBezTo>
                    <a:pt x="2390" y="3017"/>
                    <a:pt x="2402" y="3023"/>
                    <a:pt x="2414" y="3023"/>
                  </a:cubicBezTo>
                  <a:cubicBezTo>
                    <a:pt x="2422" y="3029"/>
                    <a:pt x="2434" y="3029"/>
                    <a:pt x="2440" y="3029"/>
                  </a:cubicBezTo>
                  <a:cubicBezTo>
                    <a:pt x="2478" y="3029"/>
                    <a:pt x="2510" y="3017"/>
                    <a:pt x="2535" y="2991"/>
                  </a:cubicBezTo>
                  <a:cubicBezTo>
                    <a:pt x="2554" y="2973"/>
                    <a:pt x="2566" y="2947"/>
                    <a:pt x="2579" y="2921"/>
                  </a:cubicBezTo>
                  <a:cubicBezTo>
                    <a:pt x="2585" y="2877"/>
                    <a:pt x="2579" y="2839"/>
                    <a:pt x="2554" y="2808"/>
                  </a:cubicBezTo>
                  <a:cubicBezTo>
                    <a:pt x="2535" y="2783"/>
                    <a:pt x="2504" y="2764"/>
                    <a:pt x="2472" y="2758"/>
                  </a:cubicBezTo>
                  <a:cubicBezTo>
                    <a:pt x="2452" y="2752"/>
                    <a:pt x="2434" y="2746"/>
                    <a:pt x="2408" y="2740"/>
                  </a:cubicBezTo>
                  <a:cubicBezTo>
                    <a:pt x="2233" y="2682"/>
                    <a:pt x="1968" y="2543"/>
                    <a:pt x="1683" y="2354"/>
                  </a:cubicBezTo>
                  <a:cubicBezTo>
                    <a:pt x="1066" y="1945"/>
                    <a:pt x="365" y="1314"/>
                    <a:pt x="303" y="840"/>
                  </a:cubicBezTo>
                  <a:cubicBezTo>
                    <a:pt x="284" y="709"/>
                    <a:pt x="303" y="513"/>
                    <a:pt x="624" y="349"/>
                  </a:cubicBezTo>
                  <a:cubicBezTo>
                    <a:pt x="716" y="303"/>
                    <a:pt x="805" y="278"/>
                    <a:pt x="896" y="278"/>
                  </a:cubicBezTo>
                  <a:cubicBezTo>
                    <a:pt x="956" y="278"/>
                    <a:pt x="1016" y="289"/>
                    <a:pt x="1078" y="311"/>
                  </a:cubicBezTo>
                  <a:cubicBezTo>
                    <a:pt x="1450" y="432"/>
                    <a:pt x="1803" y="910"/>
                    <a:pt x="2100" y="1421"/>
                  </a:cubicBezTo>
                  <a:cubicBezTo>
                    <a:pt x="2175" y="1553"/>
                    <a:pt x="2245" y="1686"/>
                    <a:pt x="2314" y="1812"/>
                  </a:cubicBezTo>
                  <a:cubicBezTo>
                    <a:pt x="2314" y="1818"/>
                    <a:pt x="2320" y="1818"/>
                    <a:pt x="2320" y="1824"/>
                  </a:cubicBezTo>
                  <a:cubicBezTo>
                    <a:pt x="2396" y="1963"/>
                    <a:pt x="2466" y="2102"/>
                    <a:pt x="2528" y="2228"/>
                  </a:cubicBezTo>
                  <a:cubicBezTo>
                    <a:pt x="2635" y="2449"/>
                    <a:pt x="2731" y="2632"/>
                    <a:pt x="2806" y="2764"/>
                  </a:cubicBezTo>
                  <a:cubicBezTo>
                    <a:pt x="2838" y="2808"/>
                    <a:pt x="2862" y="2846"/>
                    <a:pt x="2888" y="2883"/>
                  </a:cubicBezTo>
                  <a:cubicBezTo>
                    <a:pt x="2911" y="2919"/>
                    <a:pt x="2949" y="2937"/>
                    <a:pt x="2989" y="2937"/>
                  </a:cubicBezTo>
                  <a:cubicBezTo>
                    <a:pt x="3014" y="2937"/>
                    <a:pt x="3041" y="2930"/>
                    <a:pt x="3065" y="2915"/>
                  </a:cubicBezTo>
                  <a:cubicBezTo>
                    <a:pt x="3071" y="2915"/>
                    <a:pt x="3071" y="2909"/>
                    <a:pt x="3077" y="2909"/>
                  </a:cubicBezTo>
                  <a:cubicBezTo>
                    <a:pt x="3121" y="2877"/>
                    <a:pt x="3141" y="2821"/>
                    <a:pt x="3127" y="2770"/>
                  </a:cubicBezTo>
                  <a:cubicBezTo>
                    <a:pt x="3127" y="2752"/>
                    <a:pt x="3121" y="2732"/>
                    <a:pt x="3109" y="2714"/>
                  </a:cubicBezTo>
                  <a:cubicBezTo>
                    <a:pt x="3020" y="2606"/>
                    <a:pt x="2906" y="2373"/>
                    <a:pt x="2774" y="2109"/>
                  </a:cubicBezTo>
                  <a:cubicBezTo>
                    <a:pt x="2717" y="1989"/>
                    <a:pt x="2655" y="1862"/>
                    <a:pt x="2585" y="1730"/>
                  </a:cubicBezTo>
                  <a:lnTo>
                    <a:pt x="2579" y="1724"/>
                  </a:lnTo>
                  <a:cubicBezTo>
                    <a:pt x="2498" y="1567"/>
                    <a:pt x="2408" y="1402"/>
                    <a:pt x="2314" y="1238"/>
                  </a:cubicBezTo>
                  <a:cubicBezTo>
                    <a:pt x="2119" y="904"/>
                    <a:pt x="1904" y="589"/>
                    <a:pt x="1658" y="362"/>
                  </a:cubicBezTo>
                  <a:cubicBezTo>
                    <a:pt x="1506" y="211"/>
                    <a:pt x="1337" y="103"/>
                    <a:pt x="1166" y="46"/>
                  </a:cubicBezTo>
                  <a:cubicBezTo>
                    <a:pt x="1075" y="16"/>
                    <a:pt x="985" y="1"/>
                    <a:pt x="89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27"/>
            <p:cNvSpPr/>
            <p:nvPr/>
          </p:nvSpPr>
          <p:spPr>
            <a:xfrm>
              <a:off x="876575" y="2027075"/>
              <a:ext cx="88475" cy="39350"/>
            </a:xfrm>
            <a:custGeom>
              <a:avLst/>
              <a:gdLst/>
              <a:ahLst/>
              <a:cxnLst/>
              <a:rect l="l" t="t" r="r" b="b"/>
              <a:pathLst>
                <a:path w="3539" h="1574" extrusionOk="0">
                  <a:moveTo>
                    <a:pt x="739" y="275"/>
                  </a:moveTo>
                  <a:cubicBezTo>
                    <a:pt x="1054" y="275"/>
                    <a:pt x="1609" y="420"/>
                    <a:pt x="2561" y="892"/>
                  </a:cubicBezTo>
                  <a:lnTo>
                    <a:pt x="2567" y="892"/>
                  </a:lnTo>
                  <a:cubicBezTo>
                    <a:pt x="2738" y="980"/>
                    <a:pt x="2933" y="1082"/>
                    <a:pt x="3134" y="1189"/>
                  </a:cubicBezTo>
                  <a:cubicBezTo>
                    <a:pt x="3122" y="1195"/>
                    <a:pt x="3116" y="1195"/>
                    <a:pt x="3103" y="1195"/>
                  </a:cubicBezTo>
                  <a:cubicBezTo>
                    <a:pt x="2797" y="1257"/>
                    <a:pt x="2364" y="1303"/>
                    <a:pt x="1929" y="1303"/>
                  </a:cubicBezTo>
                  <a:cubicBezTo>
                    <a:pt x="1347" y="1303"/>
                    <a:pt x="762" y="1221"/>
                    <a:pt x="474" y="988"/>
                  </a:cubicBezTo>
                  <a:cubicBezTo>
                    <a:pt x="341" y="886"/>
                    <a:pt x="285" y="761"/>
                    <a:pt x="303" y="596"/>
                  </a:cubicBezTo>
                  <a:cubicBezTo>
                    <a:pt x="317" y="426"/>
                    <a:pt x="398" y="363"/>
                    <a:pt x="454" y="331"/>
                  </a:cubicBezTo>
                  <a:cubicBezTo>
                    <a:pt x="518" y="293"/>
                    <a:pt x="612" y="275"/>
                    <a:pt x="739" y="275"/>
                  </a:cubicBezTo>
                  <a:close/>
                  <a:moveTo>
                    <a:pt x="731" y="0"/>
                  </a:moveTo>
                  <a:cubicBezTo>
                    <a:pt x="569" y="0"/>
                    <a:pt x="435" y="29"/>
                    <a:pt x="329" y="86"/>
                  </a:cubicBezTo>
                  <a:cubicBezTo>
                    <a:pt x="203" y="148"/>
                    <a:pt x="52" y="287"/>
                    <a:pt x="26" y="578"/>
                  </a:cubicBezTo>
                  <a:cubicBezTo>
                    <a:pt x="0" y="823"/>
                    <a:pt x="102" y="1044"/>
                    <a:pt x="303" y="1207"/>
                  </a:cubicBezTo>
                  <a:cubicBezTo>
                    <a:pt x="650" y="1486"/>
                    <a:pt x="1300" y="1573"/>
                    <a:pt x="1930" y="1573"/>
                  </a:cubicBezTo>
                  <a:cubicBezTo>
                    <a:pt x="2511" y="1573"/>
                    <a:pt x="3071" y="1498"/>
                    <a:pt x="3367" y="1422"/>
                  </a:cubicBezTo>
                  <a:cubicBezTo>
                    <a:pt x="3393" y="1416"/>
                    <a:pt x="3411" y="1410"/>
                    <a:pt x="3437" y="1396"/>
                  </a:cubicBezTo>
                  <a:cubicBezTo>
                    <a:pt x="3487" y="1384"/>
                    <a:pt x="3525" y="1334"/>
                    <a:pt x="3532" y="1277"/>
                  </a:cubicBezTo>
                  <a:cubicBezTo>
                    <a:pt x="3532" y="1265"/>
                    <a:pt x="3532" y="1245"/>
                    <a:pt x="3525" y="1227"/>
                  </a:cubicBezTo>
                  <a:lnTo>
                    <a:pt x="3525" y="1221"/>
                  </a:lnTo>
                  <a:cubicBezTo>
                    <a:pt x="3538" y="1183"/>
                    <a:pt x="3532" y="1145"/>
                    <a:pt x="3513" y="1113"/>
                  </a:cubicBezTo>
                  <a:cubicBezTo>
                    <a:pt x="3507" y="1088"/>
                    <a:pt x="3481" y="1069"/>
                    <a:pt x="3463" y="1056"/>
                  </a:cubicBezTo>
                  <a:lnTo>
                    <a:pt x="3405" y="1026"/>
                  </a:lnTo>
                  <a:lnTo>
                    <a:pt x="3387" y="1012"/>
                  </a:lnTo>
                  <a:cubicBezTo>
                    <a:pt x="3134" y="874"/>
                    <a:pt x="2901" y="753"/>
                    <a:pt x="2680" y="640"/>
                  </a:cubicBezTo>
                  <a:cubicBezTo>
                    <a:pt x="2308" y="458"/>
                    <a:pt x="1981" y="313"/>
                    <a:pt x="1691" y="211"/>
                  </a:cubicBezTo>
                  <a:cubicBezTo>
                    <a:pt x="1303" y="70"/>
                    <a:pt x="983" y="0"/>
                    <a:pt x="731"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27"/>
            <p:cNvSpPr/>
            <p:nvPr/>
          </p:nvSpPr>
          <p:spPr>
            <a:xfrm>
              <a:off x="883675" y="2033925"/>
              <a:ext cx="70475" cy="25750"/>
            </a:xfrm>
            <a:custGeom>
              <a:avLst/>
              <a:gdLst/>
              <a:ahLst/>
              <a:cxnLst/>
              <a:rect l="l" t="t" r="r" b="b"/>
              <a:pathLst>
                <a:path w="2819" h="1030" extrusionOk="0">
                  <a:moveTo>
                    <a:pt x="455" y="1"/>
                  </a:moveTo>
                  <a:cubicBezTo>
                    <a:pt x="328" y="1"/>
                    <a:pt x="234" y="19"/>
                    <a:pt x="170" y="57"/>
                  </a:cubicBezTo>
                  <a:cubicBezTo>
                    <a:pt x="114" y="89"/>
                    <a:pt x="33" y="152"/>
                    <a:pt x="19" y="322"/>
                  </a:cubicBezTo>
                  <a:cubicBezTo>
                    <a:pt x="1" y="487"/>
                    <a:pt x="57" y="612"/>
                    <a:pt x="190" y="714"/>
                  </a:cubicBezTo>
                  <a:cubicBezTo>
                    <a:pt x="478" y="947"/>
                    <a:pt x="1063" y="1029"/>
                    <a:pt x="1645" y="1029"/>
                  </a:cubicBezTo>
                  <a:cubicBezTo>
                    <a:pt x="2080" y="1029"/>
                    <a:pt x="2513" y="983"/>
                    <a:pt x="2819" y="921"/>
                  </a:cubicBezTo>
                  <a:cubicBezTo>
                    <a:pt x="2661" y="845"/>
                    <a:pt x="2478" y="744"/>
                    <a:pt x="2283" y="618"/>
                  </a:cubicBezTo>
                  <a:lnTo>
                    <a:pt x="2277" y="618"/>
                  </a:lnTo>
                  <a:cubicBezTo>
                    <a:pt x="1325" y="146"/>
                    <a:pt x="770" y="1"/>
                    <a:pt x="45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27"/>
            <p:cNvSpPr/>
            <p:nvPr/>
          </p:nvSpPr>
          <p:spPr>
            <a:xfrm>
              <a:off x="908575" y="1991175"/>
              <a:ext cx="63100" cy="63250"/>
            </a:xfrm>
            <a:custGeom>
              <a:avLst/>
              <a:gdLst/>
              <a:ahLst/>
              <a:cxnLst/>
              <a:rect l="l" t="t" r="r" b="b"/>
              <a:pathLst>
                <a:path w="2524" h="2530" extrusionOk="0">
                  <a:moveTo>
                    <a:pt x="613" y="0"/>
                  </a:moveTo>
                  <a:cubicBezTo>
                    <a:pt x="522" y="0"/>
                    <a:pt x="433" y="25"/>
                    <a:pt x="341" y="71"/>
                  </a:cubicBezTo>
                  <a:cubicBezTo>
                    <a:pt x="20" y="235"/>
                    <a:pt x="1" y="431"/>
                    <a:pt x="20" y="562"/>
                  </a:cubicBezTo>
                  <a:cubicBezTo>
                    <a:pt x="82" y="1036"/>
                    <a:pt x="783" y="1667"/>
                    <a:pt x="1400" y="2076"/>
                  </a:cubicBezTo>
                  <a:cubicBezTo>
                    <a:pt x="1621" y="2189"/>
                    <a:pt x="1854" y="2310"/>
                    <a:pt x="2107" y="2448"/>
                  </a:cubicBezTo>
                  <a:lnTo>
                    <a:pt x="2125" y="2462"/>
                  </a:lnTo>
                  <a:cubicBezTo>
                    <a:pt x="2151" y="2468"/>
                    <a:pt x="2169" y="2474"/>
                    <a:pt x="2189" y="2480"/>
                  </a:cubicBezTo>
                  <a:cubicBezTo>
                    <a:pt x="2221" y="2486"/>
                    <a:pt x="2252" y="2505"/>
                    <a:pt x="2271" y="2530"/>
                  </a:cubicBezTo>
                  <a:cubicBezTo>
                    <a:pt x="2340" y="2499"/>
                    <a:pt x="2428" y="2486"/>
                    <a:pt x="2523" y="2486"/>
                  </a:cubicBezTo>
                  <a:cubicBezTo>
                    <a:pt x="2448" y="2354"/>
                    <a:pt x="2352" y="2171"/>
                    <a:pt x="2245" y="1950"/>
                  </a:cubicBezTo>
                  <a:cubicBezTo>
                    <a:pt x="2183" y="1824"/>
                    <a:pt x="2113" y="1685"/>
                    <a:pt x="2037" y="1546"/>
                  </a:cubicBezTo>
                  <a:cubicBezTo>
                    <a:pt x="2037" y="1540"/>
                    <a:pt x="2031" y="1540"/>
                    <a:pt x="2031" y="1534"/>
                  </a:cubicBezTo>
                  <a:cubicBezTo>
                    <a:pt x="1962" y="1408"/>
                    <a:pt x="1892" y="1275"/>
                    <a:pt x="1817" y="1143"/>
                  </a:cubicBezTo>
                  <a:cubicBezTo>
                    <a:pt x="1520" y="632"/>
                    <a:pt x="1167" y="154"/>
                    <a:pt x="795" y="33"/>
                  </a:cubicBezTo>
                  <a:cubicBezTo>
                    <a:pt x="733" y="11"/>
                    <a:pt x="673" y="0"/>
                    <a:pt x="61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24"/>
        <p:cNvGrpSpPr/>
        <p:nvPr/>
      </p:nvGrpSpPr>
      <p:grpSpPr>
        <a:xfrm>
          <a:off x="0" y="0"/>
          <a:ext cx="0" cy="0"/>
          <a:chOff x="0" y="0"/>
          <a:chExt cx="0" cy="0"/>
        </a:xfrm>
      </p:grpSpPr>
      <p:sp>
        <p:nvSpPr>
          <p:cNvPr id="1425" name="Google Shape;1425;p28"/>
          <p:cNvSpPr txBox="1">
            <a:spLocks noGrp="1"/>
          </p:cNvSpPr>
          <p:nvPr>
            <p:ph type="title"/>
          </p:nvPr>
        </p:nvSpPr>
        <p:spPr>
          <a:xfrm>
            <a:off x="794073" y="1916350"/>
            <a:ext cx="2220300" cy="347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300"/>
              <a:t>Introduction</a:t>
            </a:r>
            <a:endParaRPr sz="2300"/>
          </a:p>
        </p:txBody>
      </p:sp>
      <p:sp>
        <p:nvSpPr>
          <p:cNvPr id="1426" name="Google Shape;1426;p28"/>
          <p:cNvSpPr txBox="1">
            <a:spLocks noGrp="1"/>
          </p:cNvSpPr>
          <p:nvPr>
            <p:ph type="title" idx="2"/>
          </p:nvPr>
        </p:nvSpPr>
        <p:spPr>
          <a:xfrm>
            <a:off x="794073" y="1501400"/>
            <a:ext cx="743700" cy="414900"/>
          </a:xfrm>
          <a:prstGeom prst="rect">
            <a:avLst/>
          </a:prstGeom>
        </p:spPr>
        <p:txBody>
          <a:bodyPr spcFirstLastPara="1" wrap="square" lIns="91425" tIns="0" rIns="91425" bIns="137150" anchor="ctr" anchorCtr="0">
            <a:noAutofit/>
          </a:bodyPr>
          <a:lstStyle/>
          <a:p>
            <a:pPr marL="0" lvl="0" indent="0" algn="l" rtl="0">
              <a:spcBef>
                <a:spcPts val="0"/>
              </a:spcBef>
              <a:spcAft>
                <a:spcPts val="0"/>
              </a:spcAft>
              <a:buNone/>
            </a:pPr>
            <a:r>
              <a:rPr lang="en"/>
              <a:t>01</a:t>
            </a:r>
            <a:endParaRPr/>
          </a:p>
        </p:txBody>
      </p:sp>
      <p:sp>
        <p:nvSpPr>
          <p:cNvPr id="1427" name="Google Shape;1427;p28"/>
          <p:cNvSpPr txBox="1">
            <a:spLocks noGrp="1"/>
          </p:cNvSpPr>
          <p:nvPr>
            <p:ph type="title" idx="3"/>
          </p:nvPr>
        </p:nvSpPr>
        <p:spPr>
          <a:xfrm>
            <a:off x="720000" y="445025"/>
            <a:ext cx="7704000" cy="5727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None/>
            </a:pPr>
            <a:r>
              <a:rPr lang="en"/>
              <a:t>Content</a:t>
            </a:r>
            <a:endParaRPr>
              <a:solidFill>
                <a:schemeClr val="dk1"/>
              </a:solidFill>
            </a:endParaRPr>
          </a:p>
        </p:txBody>
      </p:sp>
      <p:sp>
        <p:nvSpPr>
          <p:cNvPr id="1428" name="Google Shape;1428;p28"/>
          <p:cNvSpPr txBox="1">
            <a:spLocks noGrp="1"/>
          </p:cNvSpPr>
          <p:nvPr>
            <p:ph type="title" idx="4"/>
          </p:nvPr>
        </p:nvSpPr>
        <p:spPr>
          <a:xfrm>
            <a:off x="3461848" y="1916350"/>
            <a:ext cx="2220300" cy="347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300"/>
              <a:t>Meaning</a:t>
            </a:r>
            <a:endParaRPr sz="2300"/>
          </a:p>
        </p:txBody>
      </p:sp>
      <p:sp>
        <p:nvSpPr>
          <p:cNvPr id="1429" name="Google Shape;1429;p28"/>
          <p:cNvSpPr txBox="1">
            <a:spLocks noGrp="1"/>
          </p:cNvSpPr>
          <p:nvPr>
            <p:ph type="title" idx="5"/>
          </p:nvPr>
        </p:nvSpPr>
        <p:spPr>
          <a:xfrm>
            <a:off x="3461848" y="1501400"/>
            <a:ext cx="743700" cy="414900"/>
          </a:xfrm>
          <a:prstGeom prst="rect">
            <a:avLst/>
          </a:prstGeom>
        </p:spPr>
        <p:txBody>
          <a:bodyPr spcFirstLastPara="1" wrap="square" lIns="91425" tIns="0" rIns="91425" bIns="137150" anchor="ctr" anchorCtr="0">
            <a:noAutofit/>
          </a:bodyPr>
          <a:lstStyle/>
          <a:p>
            <a:pPr marL="0" lvl="0" indent="0" algn="l" rtl="0">
              <a:spcBef>
                <a:spcPts val="0"/>
              </a:spcBef>
              <a:spcAft>
                <a:spcPts val="0"/>
              </a:spcAft>
              <a:buNone/>
            </a:pPr>
            <a:r>
              <a:rPr lang="en"/>
              <a:t>02</a:t>
            </a:r>
            <a:endParaRPr/>
          </a:p>
        </p:txBody>
      </p:sp>
      <p:sp>
        <p:nvSpPr>
          <p:cNvPr id="1430" name="Google Shape;1430;p28"/>
          <p:cNvSpPr txBox="1">
            <a:spLocks noGrp="1"/>
          </p:cNvSpPr>
          <p:nvPr>
            <p:ph type="title" idx="7"/>
          </p:nvPr>
        </p:nvSpPr>
        <p:spPr>
          <a:xfrm>
            <a:off x="6129623" y="2108675"/>
            <a:ext cx="2220300" cy="347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300"/>
              <a:t>Psychological viewpoint </a:t>
            </a:r>
            <a:endParaRPr sz="2300"/>
          </a:p>
        </p:txBody>
      </p:sp>
      <p:sp>
        <p:nvSpPr>
          <p:cNvPr id="1431" name="Google Shape;1431;p28"/>
          <p:cNvSpPr txBox="1">
            <a:spLocks noGrp="1"/>
          </p:cNvSpPr>
          <p:nvPr>
            <p:ph type="title" idx="8"/>
          </p:nvPr>
        </p:nvSpPr>
        <p:spPr>
          <a:xfrm>
            <a:off x="6129623" y="1501400"/>
            <a:ext cx="743700" cy="414900"/>
          </a:xfrm>
          <a:prstGeom prst="rect">
            <a:avLst/>
          </a:prstGeom>
        </p:spPr>
        <p:txBody>
          <a:bodyPr spcFirstLastPara="1" wrap="square" lIns="91425" tIns="0" rIns="91425" bIns="137150" anchor="ctr" anchorCtr="0">
            <a:noAutofit/>
          </a:bodyPr>
          <a:lstStyle/>
          <a:p>
            <a:pPr marL="0" lvl="0" indent="0" algn="l" rtl="0">
              <a:spcBef>
                <a:spcPts val="0"/>
              </a:spcBef>
              <a:spcAft>
                <a:spcPts val="0"/>
              </a:spcAft>
              <a:buNone/>
            </a:pPr>
            <a:r>
              <a:rPr lang="en"/>
              <a:t>03</a:t>
            </a:r>
            <a:endParaRPr/>
          </a:p>
        </p:txBody>
      </p:sp>
      <p:sp>
        <p:nvSpPr>
          <p:cNvPr id="1432" name="Google Shape;1432;p28"/>
          <p:cNvSpPr txBox="1">
            <a:spLocks noGrp="1"/>
          </p:cNvSpPr>
          <p:nvPr>
            <p:ph type="title" idx="13"/>
          </p:nvPr>
        </p:nvSpPr>
        <p:spPr>
          <a:xfrm>
            <a:off x="794073" y="3547025"/>
            <a:ext cx="2220300" cy="347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300"/>
              <a:t>Theories</a:t>
            </a:r>
            <a:endParaRPr sz="2300"/>
          </a:p>
        </p:txBody>
      </p:sp>
      <p:sp>
        <p:nvSpPr>
          <p:cNvPr id="1433" name="Google Shape;1433;p28"/>
          <p:cNvSpPr txBox="1">
            <a:spLocks noGrp="1"/>
          </p:cNvSpPr>
          <p:nvPr>
            <p:ph type="title" idx="14"/>
          </p:nvPr>
        </p:nvSpPr>
        <p:spPr>
          <a:xfrm>
            <a:off x="794073" y="3132075"/>
            <a:ext cx="743700" cy="414900"/>
          </a:xfrm>
          <a:prstGeom prst="rect">
            <a:avLst/>
          </a:prstGeom>
        </p:spPr>
        <p:txBody>
          <a:bodyPr spcFirstLastPara="1" wrap="square" lIns="91425" tIns="0" rIns="91425" bIns="137150" anchor="ctr" anchorCtr="0">
            <a:noAutofit/>
          </a:bodyPr>
          <a:lstStyle/>
          <a:p>
            <a:pPr marL="0" lvl="0" indent="0" algn="l" rtl="0">
              <a:spcBef>
                <a:spcPts val="0"/>
              </a:spcBef>
              <a:spcAft>
                <a:spcPts val="0"/>
              </a:spcAft>
              <a:buNone/>
            </a:pPr>
            <a:r>
              <a:rPr lang="en"/>
              <a:t>04</a:t>
            </a:r>
            <a:endParaRPr/>
          </a:p>
        </p:txBody>
      </p:sp>
      <p:sp>
        <p:nvSpPr>
          <p:cNvPr id="1434" name="Google Shape;1434;p28"/>
          <p:cNvSpPr txBox="1">
            <a:spLocks noGrp="1"/>
          </p:cNvSpPr>
          <p:nvPr>
            <p:ph type="title" idx="16"/>
          </p:nvPr>
        </p:nvSpPr>
        <p:spPr>
          <a:xfrm>
            <a:off x="3461848" y="3547025"/>
            <a:ext cx="2220300" cy="347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300"/>
              <a:t>Conclusion</a:t>
            </a:r>
            <a:endParaRPr sz="2300"/>
          </a:p>
        </p:txBody>
      </p:sp>
      <p:sp>
        <p:nvSpPr>
          <p:cNvPr id="1435" name="Google Shape;1435;p28"/>
          <p:cNvSpPr txBox="1">
            <a:spLocks noGrp="1"/>
          </p:cNvSpPr>
          <p:nvPr>
            <p:ph type="title" idx="17"/>
          </p:nvPr>
        </p:nvSpPr>
        <p:spPr>
          <a:xfrm>
            <a:off x="3461848" y="3132075"/>
            <a:ext cx="743700" cy="414900"/>
          </a:xfrm>
          <a:prstGeom prst="rect">
            <a:avLst/>
          </a:prstGeom>
        </p:spPr>
        <p:txBody>
          <a:bodyPr spcFirstLastPara="1" wrap="square" lIns="91425" tIns="0" rIns="91425" bIns="137150" anchor="ctr" anchorCtr="0">
            <a:noAutofit/>
          </a:bodyPr>
          <a:lstStyle/>
          <a:p>
            <a:pPr marL="0" lvl="0" indent="0" algn="l" rtl="0">
              <a:spcBef>
                <a:spcPts val="0"/>
              </a:spcBef>
              <a:spcAft>
                <a:spcPts val="0"/>
              </a:spcAft>
              <a:buNone/>
            </a:pPr>
            <a:r>
              <a:rPr lang="en"/>
              <a:t>05</a:t>
            </a:r>
            <a:endParaRPr/>
          </a:p>
        </p:txBody>
      </p:sp>
      <p:cxnSp>
        <p:nvCxnSpPr>
          <p:cNvPr id="1436" name="Google Shape;1436;p28"/>
          <p:cNvCxnSpPr/>
          <p:nvPr/>
        </p:nvCxnSpPr>
        <p:spPr>
          <a:xfrm>
            <a:off x="850175" y="1916350"/>
            <a:ext cx="526800" cy="0"/>
          </a:xfrm>
          <a:prstGeom prst="straightConnector1">
            <a:avLst/>
          </a:prstGeom>
          <a:noFill/>
          <a:ln w="9525" cap="flat" cmpd="sng">
            <a:solidFill>
              <a:schemeClr val="dk2"/>
            </a:solidFill>
            <a:prstDash val="solid"/>
            <a:round/>
            <a:headEnd type="none" w="med" len="med"/>
            <a:tailEnd type="none" w="med" len="med"/>
          </a:ln>
        </p:spPr>
      </p:cxnSp>
      <p:cxnSp>
        <p:nvCxnSpPr>
          <p:cNvPr id="1437" name="Google Shape;1437;p28"/>
          <p:cNvCxnSpPr/>
          <p:nvPr/>
        </p:nvCxnSpPr>
        <p:spPr>
          <a:xfrm>
            <a:off x="3530300" y="1916350"/>
            <a:ext cx="526800" cy="0"/>
          </a:xfrm>
          <a:prstGeom prst="straightConnector1">
            <a:avLst/>
          </a:prstGeom>
          <a:noFill/>
          <a:ln w="9525" cap="flat" cmpd="sng">
            <a:solidFill>
              <a:schemeClr val="dk2"/>
            </a:solidFill>
            <a:prstDash val="solid"/>
            <a:round/>
            <a:headEnd type="none" w="med" len="med"/>
            <a:tailEnd type="none" w="med" len="med"/>
          </a:ln>
        </p:spPr>
      </p:cxnSp>
      <p:cxnSp>
        <p:nvCxnSpPr>
          <p:cNvPr id="1438" name="Google Shape;1438;p28"/>
          <p:cNvCxnSpPr/>
          <p:nvPr/>
        </p:nvCxnSpPr>
        <p:spPr>
          <a:xfrm>
            <a:off x="6210425" y="1916350"/>
            <a:ext cx="526800" cy="0"/>
          </a:xfrm>
          <a:prstGeom prst="straightConnector1">
            <a:avLst/>
          </a:prstGeom>
          <a:noFill/>
          <a:ln w="9525" cap="flat" cmpd="sng">
            <a:solidFill>
              <a:schemeClr val="dk2"/>
            </a:solidFill>
            <a:prstDash val="solid"/>
            <a:round/>
            <a:headEnd type="none" w="med" len="med"/>
            <a:tailEnd type="none" w="med" len="med"/>
          </a:ln>
        </p:spPr>
      </p:cxnSp>
      <p:cxnSp>
        <p:nvCxnSpPr>
          <p:cNvPr id="1439" name="Google Shape;1439;p28"/>
          <p:cNvCxnSpPr/>
          <p:nvPr/>
        </p:nvCxnSpPr>
        <p:spPr>
          <a:xfrm>
            <a:off x="850175" y="3547025"/>
            <a:ext cx="526800" cy="0"/>
          </a:xfrm>
          <a:prstGeom prst="straightConnector1">
            <a:avLst/>
          </a:prstGeom>
          <a:noFill/>
          <a:ln w="9525" cap="flat" cmpd="sng">
            <a:solidFill>
              <a:schemeClr val="dk2"/>
            </a:solidFill>
            <a:prstDash val="solid"/>
            <a:round/>
            <a:headEnd type="none" w="med" len="med"/>
            <a:tailEnd type="none" w="med" len="med"/>
          </a:ln>
        </p:spPr>
      </p:cxnSp>
      <p:cxnSp>
        <p:nvCxnSpPr>
          <p:cNvPr id="1440" name="Google Shape;1440;p28"/>
          <p:cNvCxnSpPr/>
          <p:nvPr/>
        </p:nvCxnSpPr>
        <p:spPr>
          <a:xfrm>
            <a:off x="3530300" y="3547025"/>
            <a:ext cx="526800" cy="0"/>
          </a:xfrm>
          <a:prstGeom prst="straightConnector1">
            <a:avLst/>
          </a:prstGeom>
          <a:noFill/>
          <a:ln w="9525" cap="flat" cmpd="sng">
            <a:solidFill>
              <a:schemeClr val="dk2"/>
            </a:solidFill>
            <a:prstDash val="solid"/>
            <a:round/>
            <a:headEnd type="none" w="med" len="med"/>
            <a:tailEnd type="none" w="med" len="med"/>
          </a:ln>
        </p:spPr>
      </p:cxnSp>
      <p:cxnSp>
        <p:nvCxnSpPr>
          <p:cNvPr id="1441" name="Google Shape;1441;p28"/>
          <p:cNvCxnSpPr/>
          <p:nvPr/>
        </p:nvCxnSpPr>
        <p:spPr>
          <a:xfrm rot="10800000" flipH="1">
            <a:off x="794075" y="1018100"/>
            <a:ext cx="1381200" cy="6600"/>
          </a:xfrm>
          <a:prstGeom prst="straightConnector1">
            <a:avLst/>
          </a:prstGeom>
          <a:noFill/>
          <a:ln w="9525" cap="flat" cmpd="sng">
            <a:solidFill>
              <a:schemeClr val="dk2"/>
            </a:solidFill>
            <a:prstDash val="solid"/>
            <a:round/>
            <a:headEnd type="none" w="med" len="med"/>
            <a:tailEnd type="none" w="med" len="med"/>
          </a:ln>
        </p:spPr>
      </p:cxnSp>
      <p:grpSp>
        <p:nvGrpSpPr>
          <p:cNvPr id="1442" name="Google Shape;1442;p28"/>
          <p:cNvGrpSpPr/>
          <p:nvPr/>
        </p:nvGrpSpPr>
        <p:grpSpPr>
          <a:xfrm rot="-6715858">
            <a:off x="7776614" y="457996"/>
            <a:ext cx="724973" cy="1032000"/>
            <a:chOff x="4671425" y="3647425"/>
            <a:chExt cx="455075" cy="647800"/>
          </a:xfrm>
        </p:grpSpPr>
        <p:sp>
          <p:nvSpPr>
            <p:cNvPr id="1443" name="Google Shape;1443;p28"/>
            <p:cNvSpPr/>
            <p:nvPr/>
          </p:nvSpPr>
          <p:spPr>
            <a:xfrm>
              <a:off x="4671425" y="3647425"/>
              <a:ext cx="455075" cy="647800"/>
            </a:xfrm>
            <a:custGeom>
              <a:avLst/>
              <a:gdLst/>
              <a:ahLst/>
              <a:cxnLst/>
              <a:rect l="l" t="t" r="r" b="b"/>
              <a:pathLst>
                <a:path w="18203" h="25912" extrusionOk="0">
                  <a:moveTo>
                    <a:pt x="17815" y="288"/>
                  </a:moveTo>
                  <a:cubicBezTo>
                    <a:pt x="17521" y="500"/>
                    <a:pt x="17092" y="758"/>
                    <a:pt x="16682" y="1015"/>
                  </a:cubicBezTo>
                  <a:cubicBezTo>
                    <a:pt x="16157" y="1334"/>
                    <a:pt x="15621" y="1663"/>
                    <a:pt x="15309" y="1905"/>
                  </a:cubicBezTo>
                  <a:cubicBezTo>
                    <a:pt x="15036" y="2122"/>
                    <a:pt x="14763" y="2370"/>
                    <a:pt x="14495" y="2607"/>
                  </a:cubicBezTo>
                  <a:cubicBezTo>
                    <a:pt x="14152" y="2920"/>
                    <a:pt x="13793" y="3239"/>
                    <a:pt x="13424" y="3506"/>
                  </a:cubicBezTo>
                  <a:cubicBezTo>
                    <a:pt x="13394" y="3486"/>
                    <a:pt x="13359" y="3471"/>
                    <a:pt x="13322" y="3471"/>
                  </a:cubicBezTo>
                  <a:cubicBezTo>
                    <a:pt x="13919" y="2456"/>
                    <a:pt x="15344" y="576"/>
                    <a:pt x="17815" y="288"/>
                  </a:cubicBezTo>
                  <a:close/>
                  <a:moveTo>
                    <a:pt x="17729" y="662"/>
                  </a:moveTo>
                  <a:lnTo>
                    <a:pt x="17729" y="662"/>
                  </a:lnTo>
                  <a:cubicBezTo>
                    <a:pt x="17011" y="1789"/>
                    <a:pt x="14687" y="3345"/>
                    <a:pt x="13424" y="3834"/>
                  </a:cubicBezTo>
                  <a:cubicBezTo>
                    <a:pt x="13439" y="3825"/>
                    <a:pt x="13450" y="3809"/>
                    <a:pt x="13459" y="3799"/>
                  </a:cubicBezTo>
                  <a:cubicBezTo>
                    <a:pt x="13884" y="3512"/>
                    <a:pt x="14283" y="3153"/>
                    <a:pt x="14672" y="2804"/>
                  </a:cubicBezTo>
                  <a:cubicBezTo>
                    <a:pt x="14945" y="2552"/>
                    <a:pt x="15202" y="2319"/>
                    <a:pt x="15470" y="2111"/>
                  </a:cubicBezTo>
                  <a:cubicBezTo>
                    <a:pt x="15768" y="1880"/>
                    <a:pt x="16304" y="1551"/>
                    <a:pt x="16819" y="1232"/>
                  </a:cubicBezTo>
                  <a:cubicBezTo>
                    <a:pt x="17148" y="1031"/>
                    <a:pt x="17461" y="838"/>
                    <a:pt x="17729" y="662"/>
                  </a:cubicBezTo>
                  <a:close/>
                  <a:moveTo>
                    <a:pt x="11650" y="758"/>
                  </a:moveTo>
                  <a:cubicBezTo>
                    <a:pt x="11473" y="1097"/>
                    <a:pt x="11347" y="1486"/>
                    <a:pt x="11221" y="1864"/>
                  </a:cubicBezTo>
                  <a:cubicBezTo>
                    <a:pt x="11079" y="2299"/>
                    <a:pt x="10934" y="2743"/>
                    <a:pt x="10721" y="3097"/>
                  </a:cubicBezTo>
                  <a:cubicBezTo>
                    <a:pt x="9973" y="4340"/>
                    <a:pt x="9448" y="5618"/>
                    <a:pt x="9034" y="6760"/>
                  </a:cubicBezTo>
                  <a:cubicBezTo>
                    <a:pt x="9393" y="3997"/>
                    <a:pt x="10256" y="2020"/>
                    <a:pt x="11650" y="758"/>
                  </a:cubicBezTo>
                  <a:close/>
                  <a:moveTo>
                    <a:pt x="12130" y="485"/>
                  </a:moveTo>
                  <a:lnTo>
                    <a:pt x="12130" y="485"/>
                  </a:lnTo>
                  <a:cubicBezTo>
                    <a:pt x="12261" y="2456"/>
                    <a:pt x="10503" y="5072"/>
                    <a:pt x="9297" y="6791"/>
                  </a:cubicBezTo>
                  <a:cubicBezTo>
                    <a:pt x="9710" y="5674"/>
                    <a:pt x="10221" y="4436"/>
                    <a:pt x="10943" y="3228"/>
                  </a:cubicBezTo>
                  <a:cubicBezTo>
                    <a:pt x="11165" y="2855"/>
                    <a:pt x="11322" y="2395"/>
                    <a:pt x="11468" y="1945"/>
                  </a:cubicBezTo>
                  <a:cubicBezTo>
                    <a:pt x="11645" y="1414"/>
                    <a:pt x="11827" y="864"/>
                    <a:pt x="12130" y="485"/>
                  </a:cubicBezTo>
                  <a:close/>
                  <a:moveTo>
                    <a:pt x="14071" y="6755"/>
                  </a:moveTo>
                  <a:lnTo>
                    <a:pt x="14071" y="6755"/>
                  </a:lnTo>
                  <a:cubicBezTo>
                    <a:pt x="13399" y="6937"/>
                    <a:pt x="12793" y="7169"/>
                    <a:pt x="12065" y="7584"/>
                  </a:cubicBezTo>
                  <a:cubicBezTo>
                    <a:pt x="11388" y="7968"/>
                    <a:pt x="10675" y="8265"/>
                    <a:pt x="9878" y="8493"/>
                  </a:cubicBezTo>
                  <a:cubicBezTo>
                    <a:pt x="9675" y="8554"/>
                    <a:pt x="9463" y="8619"/>
                    <a:pt x="9241" y="8696"/>
                  </a:cubicBezTo>
                  <a:cubicBezTo>
                    <a:pt x="8781" y="8852"/>
                    <a:pt x="8276" y="9013"/>
                    <a:pt x="7816" y="9074"/>
                  </a:cubicBezTo>
                  <a:cubicBezTo>
                    <a:pt x="9099" y="7861"/>
                    <a:pt x="11964" y="6998"/>
                    <a:pt x="14071" y="6755"/>
                  </a:cubicBezTo>
                  <a:close/>
                  <a:moveTo>
                    <a:pt x="14616" y="6891"/>
                  </a:moveTo>
                  <a:cubicBezTo>
                    <a:pt x="13480" y="7992"/>
                    <a:pt x="11317" y="8957"/>
                    <a:pt x="10055" y="9307"/>
                  </a:cubicBezTo>
                  <a:cubicBezTo>
                    <a:pt x="9793" y="9381"/>
                    <a:pt x="9552" y="9408"/>
                    <a:pt x="9322" y="9408"/>
                  </a:cubicBezTo>
                  <a:cubicBezTo>
                    <a:pt x="9000" y="9408"/>
                    <a:pt x="8699" y="9355"/>
                    <a:pt x="8387" y="9302"/>
                  </a:cubicBezTo>
                  <a:cubicBezTo>
                    <a:pt x="8332" y="9291"/>
                    <a:pt x="8266" y="9281"/>
                    <a:pt x="8210" y="9272"/>
                  </a:cubicBezTo>
                  <a:cubicBezTo>
                    <a:pt x="8584" y="9190"/>
                    <a:pt x="8968" y="9064"/>
                    <a:pt x="9327" y="8943"/>
                  </a:cubicBezTo>
                  <a:cubicBezTo>
                    <a:pt x="9544" y="8871"/>
                    <a:pt x="9751" y="8801"/>
                    <a:pt x="9943" y="8745"/>
                  </a:cubicBezTo>
                  <a:cubicBezTo>
                    <a:pt x="10766" y="8514"/>
                    <a:pt x="11504" y="8204"/>
                    <a:pt x="12191" y="7810"/>
                  </a:cubicBezTo>
                  <a:cubicBezTo>
                    <a:pt x="13065" y="7311"/>
                    <a:pt x="13758" y="7089"/>
                    <a:pt x="14616" y="6891"/>
                  </a:cubicBezTo>
                  <a:close/>
                  <a:moveTo>
                    <a:pt x="4426" y="3172"/>
                  </a:moveTo>
                  <a:cubicBezTo>
                    <a:pt x="5629" y="4881"/>
                    <a:pt x="5421" y="8311"/>
                    <a:pt x="5265" y="10858"/>
                  </a:cubicBezTo>
                  <a:cubicBezTo>
                    <a:pt x="5229" y="11387"/>
                    <a:pt x="5204" y="11879"/>
                    <a:pt x="5184" y="12313"/>
                  </a:cubicBezTo>
                  <a:cubicBezTo>
                    <a:pt x="5174" y="12262"/>
                    <a:pt x="5163" y="12217"/>
                    <a:pt x="5149" y="12166"/>
                  </a:cubicBezTo>
                  <a:cubicBezTo>
                    <a:pt x="4865" y="11014"/>
                    <a:pt x="4557" y="9650"/>
                    <a:pt x="4466" y="8255"/>
                  </a:cubicBezTo>
                  <a:cubicBezTo>
                    <a:pt x="4405" y="7316"/>
                    <a:pt x="4416" y="6401"/>
                    <a:pt x="4447" y="5320"/>
                  </a:cubicBezTo>
                  <a:cubicBezTo>
                    <a:pt x="4456" y="5002"/>
                    <a:pt x="4440" y="4664"/>
                    <a:pt x="4431" y="4335"/>
                  </a:cubicBezTo>
                  <a:cubicBezTo>
                    <a:pt x="4416" y="3941"/>
                    <a:pt x="4400" y="3547"/>
                    <a:pt x="4426" y="3172"/>
                  </a:cubicBezTo>
                  <a:close/>
                  <a:moveTo>
                    <a:pt x="4153" y="3300"/>
                  </a:moveTo>
                  <a:lnTo>
                    <a:pt x="4153" y="3300"/>
                  </a:lnTo>
                  <a:cubicBezTo>
                    <a:pt x="4143" y="3643"/>
                    <a:pt x="4158" y="3997"/>
                    <a:pt x="4174" y="4345"/>
                  </a:cubicBezTo>
                  <a:cubicBezTo>
                    <a:pt x="4183" y="4669"/>
                    <a:pt x="4198" y="5002"/>
                    <a:pt x="4188" y="5315"/>
                  </a:cubicBezTo>
                  <a:cubicBezTo>
                    <a:pt x="4153" y="6401"/>
                    <a:pt x="4148" y="7325"/>
                    <a:pt x="4209" y="8271"/>
                  </a:cubicBezTo>
                  <a:cubicBezTo>
                    <a:pt x="4305" y="9690"/>
                    <a:pt x="4608" y="11065"/>
                    <a:pt x="4895" y="12231"/>
                  </a:cubicBezTo>
                  <a:cubicBezTo>
                    <a:pt x="4921" y="12327"/>
                    <a:pt x="4946" y="12424"/>
                    <a:pt x="4972" y="12520"/>
                  </a:cubicBezTo>
                  <a:cubicBezTo>
                    <a:pt x="5012" y="12676"/>
                    <a:pt x="5053" y="12833"/>
                    <a:pt x="5088" y="12989"/>
                  </a:cubicBezTo>
                  <a:cubicBezTo>
                    <a:pt x="3395" y="10277"/>
                    <a:pt x="2637" y="6052"/>
                    <a:pt x="4153" y="3300"/>
                  </a:cubicBezTo>
                  <a:close/>
                  <a:moveTo>
                    <a:pt x="5168" y="13121"/>
                  </a:moveTo>
                  <a:lnTo>
                    <a:pt x="5174" y="13126"/>
                  </a:lnTo>
                  <a:lnTo>
                    <a:pt x="5174" y="13136"/>
                  </a:lnTo>
                  <a:cubicBezTo>
                    <a:pt x="5174" y="13131"/>
                    <a:pt x="5174" y="13126"/>
                    <a:pt x="5168" y="13121"/>
                  </a:cubicBezTo>
                  <a:close/>
                  <a:moveTo>
                    <a:pt x="8073" y="10478"/>
                  </a:moveTo>
                  <a:lnTo>
                    <a:pt x="8073" y="10478"/>
                  </a:lnTo>
                  <a:cubicBezTo>
                    <a:pt x="8043" y="11079"/>
                    <a:pt x="7502" y="11842"/>
                    <a:pt x="7094" y="12413"/>
                  </a:cubicBezTo>
                  <a:cubicBezTo>
                    <a:pt x="6987" y="12565"/>
                    <a:pt x="6891" y="12707"/>
                    <a:pt x="6811" y="12828"/>
                  </a:cubicBezTo>
                  <a:cubicBezTo>
                    <a:pt x="6704" y="12994"/>
                    <a:pt x="6578" y="13176"/>
                    <a:pt x="6441" y="13374"/>
                  </a:cubicBezTo>
                  <a:cubicBezTo>
                    <a:pt x="6229" y="13686"/>
                    <a:pt x="5997" y="14031"/>
                    <a:pt x="5780" y="14379"/>
                  </a:cubicBezTo>
                  <a:cubicBezTo>
                    <a:pt x="5911" y="14036"/>
                    <a:pt x="6053" y="13691"/>
                    <a:pt x="6214" y="13328"/>
                  </a:cubicBezTo>
                  <a:lnTo>
                    <a:pt x="6296" y="13136"/>
                  </a:lnTo>
                  <a:cubicBezTo>
                    <a:pt x="6618" y="12404"/>
                    <a:pt x="7336" y="10746"/>
                    <a:pt x="8073" y="10478"/>
                  </a:cubicBezTo>
                  <a:close/>
                  <a:moveTo>
                    <a:pt x="2647" y="10862"/>
                  </a:moveTo>
                  <a:cubicBezTo>
                    <a:pt x="2749" y="10883"/>
                    <a:pt x="2870" y="11252"/>
                    <a:pt x="2920" y="11408"/>
                  </a:cubicBezTo>
                  <a:lnTo>
                    <a:pt x="2945" y="11484"/>
                  </a:lnTo>
                  <a:cubicBezTo>
                    <a:pt x="3244" y="12348"/>
                    <a:pt x="3319" y="13313"/>
                    <a:pt x="3395" y="14243"/>
                  </a:cubicBezTo>
                  <a:lnTo>
                    <a:pt x="3426" y="14631"/>
                  </a:lnTo>
                  <a:cubicBezTo>
                    <a:pt x="3486" y="15314"/>
                    <a:pt x="3552" y="16032"/>
                    <a:pt x="3658" y="16743"/>
                  </a:cubicBezTo>
                  <a:cubicBezTo>
                    <a:pt x="3481" y="16263"/>
                    <a:pt x="3309" y="15778"/>
                    <a:pt x="3148" y="15293"/>
                  </a:cubicBezTo>
                  <a:lnTo>
                    <a:pt x="3137" y="15248"/>
                  </a:lnTo>
                  <a:cubicBezTo>
                    <a:pt x="2915" y="14576"/>
                    <a:pt x="2693" y="13879"/>
                    <a:pt x="2591" y="13171"/>
                  </a:cubicBezTo>
                  <a:cubicBezTo>
                    <a:pt x="2582" y="13115"/>
                    <a:pt x="2567" y="13040"/>
                    <a:pt x="2556" y="12954"/>
                  </a:cubicBezTo>
                  <a:cubicBezTo>
                    <a:pt x="2470" y="12444"/>
                    <a:pt x="2279" y="11252"/>
                    <a:pt x="2537" y="10949"/>
                  </a:cubicBezTo>
                  <a:cubicBezTo>
                    <a:pt x="2587" y="10888"/>
                    <a:pt x="2628" y="10867"/>
                    <a:pt x="2642" y="10867"/>
                  </a:cubicBezTo>
                  <a:lnTo>
                    <a:pt x="2647" y="10862"/>
                  </a:lnTo>
                  <a:close/>
                  <a:moveTo>
                    <a:pt x="8316" y="12590"/>
                  </a:moveTo>
                  <a:cubicBezTo>
                    <a:pt x="8099" y="13348"/>
                    <a:pt x="7508" y="14071"/>
                    <a:pt x="7017" y="14667"/>
                  </a:cubicBezTo>
                  <a:lnTo>
                    <a:pt x="6987" y="14703"/>
                  </a:lnTo>
                  <a:cubicBezTo>
                    <a:pt x="6781" y="14950"/>
                    <a:pt x="6478" y="15237"/>
                    <a:pt x="6154" y="15536"/>
                  </a:cubicBezTo>
                  <a:cubicBezTo>
                    <a:pt x="5704" y="15955"/>
                    <a:pt x="5219" y="16405"/>
                    <a:pt x="4890" y="16869"/>
                  </a:cubicBezTo>
                  <a:cubicBezTo>
                    <a:pt x="4956" y="16673"/>
                    <a:pt x="5042" y="16475"/>
                    <a:pt x="5153" y="16268"/>
                  </a:cubicBezTo>
                  <a:cubicBezTo>
                    <a:pt x="5158" y="16268"/>
                    <a:pt x="5158" y="16274"/>
                    <a:pt x="5163" y="16274"/>
                  </a:cubicBezTo>
                  <a:cubicBezTo>
                    <a:pt x="5219" y="16263"/>
                    <a:pt x="5265" y="16223"/>
                    <a:pt x="5275" y="16162"/>
                  </a:cubicBezTo>
                  <a:cubicBezTo>
                    <a:pt x="5284" y="16112"/>
                    <a:pt x="5300" y="16056"/>
                    <a:pt x="5310" y="16006"/>
                  </a:cubicBezTo>
                  <a:cubicBezTo>
                    <a:pt x="5896" y="15061"/>
                    <a:pt x="6866" y="14071"/>
                    <a:pt x="7700" y="13222"/>
                  </a:cubicBezTo>
                  <a:cubicBezTo>
                    <a:pt x="7917" y="13005"/>
                    <a:pt x="8124" y="12793"/>
                    <a:pt x="8316" y="12590"/>
                  </a:cubicBezTo>
                  <a:close/>
                  <a:moveTo>
                    <a:pt x="8584" y="12606"/>
                  </a:moveTo>
                  <a:lnTo>
                    <a:pt x="8584" y="12606"/>
                  </a:lnTo>
                  <a:cubicBezTo>
                    <a:pt x="8600" y="14535"/>
                    <a:pt x="6588" y="16657"/>
                    <a:pt x="4911" y="17329"/>
                  </a:cubicBezTo>
                  <a:cubicBezTo>
                    <a:pt x="5189" y="16789"/>
                    <a:pt x="5785" y="16233"/>
                    <a:pt x="6331" y="15728"/>
                  </a:cubicBezTo>
                  <a:cubicBezTo>
                    <a:pt x="6659" y="15419"/>
                    <a:pt x="6972" y="15132"/>
                    <a:pt x="7189" y="14869"/>
                  </a:cubicBezTo>
                  <a:lnTo>
                    <a:pt x="7215" y="14834"/>
                  </a:lnTo>
                  <a:cubicBezTo>
                    <a:pt x="7735" y="14202"/>
                    <a:pt x="8362" y="13434"/>
                    <a:pt x="8584" y="12606"/>
                  </a:cubicBezTo>
                  <a:close/>
                  <a:moveTo>
                    <a:pt x="536" y="15657"/>
                  </a:moveTo>
                  <a:lnTo>
                    <a:pt x="536" y="15657"/>
                  </a:lnTo>
                  <a:cubicBezTo>
                    <a:pt x="1991" y="16557"/>
                    <a:pt x="3976" y="18977"/>
                    <a:pt x="4622" y="20861"/>
                  </a:cubicBezTo>
                  <a:cubicBezTo>
                    <a:pt x="4643" y="20967"/>
                    <a:pt x="4664" y="21073"/>
                    <a:pt x="4689" y="21179"/>
                  </a:cubicBezTo>
                  <a:cubicBezTo>
                    <a:pt x="2925" y="19795"/>
                    <a:pt x="1455" y="17602"/>
                    <a:pt x="627" y="15915"/>
                  </a:cubicBezTo>
                  <a:cubicBezTo>
                    <a:pt x="597" y="15850"/>
                    <a:pt x="576" y="15789"/>
                    <a:pt x="555" y="15728"/>
                  </a:cubicBezTo>
                  <a:cubicBezTo>
                    <a:pt x="551" y="15708"/>
                    <a:pt x="541" y="15682"/>
                    <a:pt x="536" y="15657"/>
                  </a:cubicBezTo>
                  <a:close/>
                  <a:moveTo>
                    <a:pt x="439" y="16116"/>
                  </a:moveTo>
                  <a:lnTo>
                    <a:pt x="439" y="16116"/>
                  </a:lnTo>
                  <a:cubicBezTo>
                    <a:pt x="1273" y="17795"/>
                    <a:pt x="2724" y="19942"/>
                    <a:pt x="4456" y="21330"/>
                  </a:cubicBezTo>
                  <a:cubicBezTo>
                    <a:pt x="2319" y="20689"/>
                    <a:pt x="566" y="18401"/>
                    <a:pt x="439" y="16116"/>
                  </a:cubicBezTo>
                  <a:close/>
                  <a:moveTo>
                    <a:pt x="18062" y="0"/>
                  </a:moveTo>
                  <a:cubicBezTo>
                    <a:pt x="14868" y="213"/>
                    <a:pt x="13273" y="2946"/>
                    <a:pt x="12863" y="3779"/>
                  </a:cubicBezTo>
                  <a:cubicBezTo>
                    <a:pt x="12848" y="3804"/>
                    <a:pt x="12848" y="3830"/>
                    <a:pt x="12853" y="3860"/>
                  </a:cubicBezTo>
                  <a:cubicBezTo>
                    <a:pt x="12837" y="3865"/>
                    <a:pt x="12823" y="3870"/>
                    <a:pt x="12807" y="3881"/>
                  </a:cubicBezTo>
                  <a:cubicBezTo>
                    <a:pt x="12753" y="3906"/>
                    <a:pt x="12732" y="3967"/>
                    <a:pt x="12737" y="4021"/>
                  </a:cubicBezTo>
                  <a:cubicBezTo>
                    <a:pt x="12646" y="4123"/>
                    <a:pt x="12555" y="4229"/>
                    <a:pt x="12469" y="4335"/>
                  </a:cubicBezTo>
                  <a:cubicBezTo>
                    <a:pt x="12105" y="4760"/>
                    <a:pt x="11762" y="5163"/>
                    <a:pt x="11363" y="5537"/>
                  </a:cubicBezTo>
                  <a:cubicBezTo>
                    <a:pt x="10843" y="6022"/>
                    <a:pt x="10261" y="6472"/>
                    <a:pt x="9701" y="6907"/>
                  </a:cubicBezTo>
                  <a:cubicBezTo>
                    <a:pt x="9574" y="7003"/>
                    <a:pt x="9453" y="7103"/>
                    <a:pt x="9327" y="7204"/>
                  </a:cubicBezTo>
                  <a:cubicBezTo>
                    <a:pt x="9327" y="7204"/>
                    <a:pt x="9327" y="7199"/>
                    <a:pt x="9332" y="7199"/>
                  </a:cubicBezTo>
                  <a:cubicBezTo>
                    <a:pt x="10696" y="5254"/>
                    <a:pt x="12757" y="2314"/>
                    <a:pt x="12352" y="117"/>
                  </a:cubicBezTo>
                  <a:cubicBezTo>
                    <a:pt x="12343" y="71"/>
                    <a:pt x="12312" y="36"/>
                    <a:pt x="12272" y="20"/>
                  </a:cubicBezTo>
                  <a:cubicBezTo>
                    <a:pt x="12255" y="12"/>
                    <a:pt x="12238" y="8"/>
                    <a:pt x="12220" y="8"/>
                  </a:cubicBezTo>
                  <a:cubicBezTo>
                    <a:pt x="12196" y="8"/>
                    <a:pt x="12172" y="16"/>
                    <a:pt x="12151" y="31"/>
                  </a:cubicBezTo>
                  <a:cubicBezTo>
                    <a:pt x="10165" y="1384"/>
                    <a:pt x="9034" y="3830"/>
                    <a:pt x="8690" y="7502"/>
                  </a:cubicBezTo>
                  <a:cubicBezTo>
                    <a:pt x="8680" y="7568"/>
                    <a:pt x="8726" y="7624"/>
                    <a:pt x="8786" y="7639"/>
                  </a:cubicBezTo>
                  <a:cubicBezTo>
                    <a:pt x="8579" y="7806"/>
                    <a:pt x="8372" y="7978"/>
                    <a:pt x="8175" y="8155"/>
                  </a:cubicBezTo>
                  <a:cubicBezTo>
                    <a:pt x="7811" y="8477"/>
                    <a:pt x="7497" y="8831"/>
                    <a:pt x="7215" y="9190"/>
                  </a:cubicBezTo>
                  <a:lnTo>
                    <a:pt x="7175" y="9246"/>
                  </a:lnTo>
                  <a:cubicBezTo>
                    <a:pt x="7138" y="9286"/>
                    <a:pt x="7108" y="9326"/>
                    <a:pt x="7078" y="9372"/>
                  </a:cubicBezTo>
                  <a:lnTo>
                    <a:pt x="7068" y="9382"/>
                  </a:lnTo>
                  <a:cubicBezTo>
                    <a:pt x="6704" y="9883"/>
                    <a:pt x="6396" y="10403"/>
                    <a:pt x="6133" y="10944"/>
                  </a:cubicBezTo>
                  <a:cubicBezTo>
                    <a:pt x="5865" y="11484"/>
                    <a:pt x="5643" y="12035"/>
                    <a:pt x="5436" y="12585"/>
                  </a:cubicBezTo>
                  <a:cubicBezTo>
                    <a:pt x="5452" y="12091"/>
                    <a:pt x="5482" y="11509"/>
                    <a:pt x="5522" y="10872"/>
                  </a:cubicBezTo>
                  <a:cubicBezTo>
                    <a:pt x="5694" y="8129"/>
                    <a:pt x="5921" y="4380"/>
                    <a:pt x="4396" y="2713"/>
                  </a:cubicBezTo>
                  <a:cubicBezTo>
                    <a:pt x="4369" y="2686"/>
                    <a:pt x="4339" y="2672"/>
                    <a:pt x="4304" y="2672"/>
                  </a:cubicBezTo>
                  <a:cubicBezTo>
                    <a:pt x="4299" y="2672"/>
                    <a:pt x="4294" y="2672"/>
                    <a:pt x="4289" y="2673"/>
                  </a:cubicBezTo>
                  <a:cubicBezTo>
                    <a:pt x="4249" y="2678"/>
                    <a:pt x="4214" y="2698"/>
                    <a:pt x="4193" y="2729"/>
                  </a:cubicBezTo>
                  <a:cubicBezTo>
                    <a:pt x="2197" y="5653"/>
                    <a:pt x="3107" y="10590"/>
                    <a:pt x="5093" y="13485"/>
                  </a:cubicBezTo>
                  <a:cubicBezTo>
                    <a:pt x="5098" y="13490"/>
                    <a:pt x="5107" y="13490"/>
                    <a:pt x="5113" y="13500"/>
                  </a:cubicBezTo>
                  <a:cubicBezTo>
                    <a:pt x="4739" y="14647"/>
                    <a:pt x="4477" y="16041"/>
                    <a:pt x="4405" y="17501"/>
                  </a:cubicBezTo>
                  <a:cubicBezTo>
                    <a:pt x="4360" y="17531"/>
                    <a:pt x="4340" y="17587"/>
                    <a:pt x="4350" y="17643"/>
                  </a:cubicBezTo>
                  <a:cubicBezTo>
                    <a:pt x="4360" y="17668"/>
                    <a:pt x="4375" y="17693"/>
                    <a:pt x="4396" y="17713"/>
                  </a:cubicBezTo>
                  <a:cubicBezTo>
                    <a:pt x="4386" y="18072"/>
                    <a:pt x="4386" y="18431"/>
                    <a:pt x="4396" y="18790"/>
                  </a:cubicBezTo>
                  <a:cubicBezTo>
                    <a:pt x="4370" y="18699"/>
                    <a:pt x="4350" y="18608"/>
                    <a:pt x="4314" y="18511"/>
                  </a:cubicBezTo>
                  <a:cubicBezTo>
                    <a:pt x="4295" y="18415"/>
                    <a:pt x="4265" y="18324"/>
                    <a:pt x="4239" y="18234"/>
                  </a:cubicBezTo>
                  <a:cubicBezTo>
                    <a:pt x="4179" y="18002"/>
                    <a:pt x="4118" y="17784"/>
                    <a:pt x="4083" y="17613"/>
                  </a:cubicBezTo>
                  <a:cubicBezTo>
                    <a:pt x="3865" y="16612"/>
                    <a:pt x="3769" y="15582"/>
                    <a:pt x="3689" y="14612"/>
                  </a:cubicBezTo>
                  <a:lnTo>
                    <a:pt x="3652" y="14222"/>
                  </a:lnTo>
                  <a:cubicBezTo>
                    <a:pt x="3577" y="13273"/>
                    <a:pt x="3501" y="12292"/>
                    <a:pt x="3193" y="11403"/>
                  </a:cubicBezTo>
                  <a:lnTo>
                    <a:pt x="3167" y="11322"/>
                  </a:lnTo>
                  <a:cubicBezTo>
                    <a:pt x="3062" y="11009"/>
                    <a:pt x="2941" y="10655"/>
                    <a:pt x="2698" y="10610"/>
                  </a:cubicBezTo>
                  <a:cubicBezTo>
                    <a:pt x="2679" y="10606"/>
                    <a:pt x="2660" y="10604"/>
                    <a:pt x="2641" y="10604"/>
                  </a:cubicBezTo>
                  <a:cubicBezTo>
                    <a:pt x="2539" y="10604"/>
                    <a:pt x="2437" y="10662"/>
                    <a:pt x="2339" y="10781"/>
                  </a:cubicBezTo>
                  <a:cubicBezTo>
                    <a:pt x="2026" y="11145"/>
                    <a:pt x="2152" y="12115"/>
                    <a:pt x="2299" y="13000"/>
                  </a:cubicBezTo>
                  <a:cubicBezTo>
                    <a:pt x="2314" y="13085"/>
                    <a:pt x="2325" y="13157"/>
                    <a:pt x="2334" y="13212"/>
                  </a:cubicBezTo>
                  <a:cubicBezTo>
                    <a:pt x="2440" y="13940"/>
                    <a:pt x="2668" y="14647"/>
                    <a:pt x="2890" y="15328"/>
                  </a:cubicBezTo>
                  <a:lnTo>
                    <a:pt x="2905" y="15374"/>
                  </a:lnTo>
                  <a:cubicBezTo>
                    <a:pt x="3188" y="16253"/>
                    <a:pt x="3526" y="17123"/>
                    <a:pt x="3845" y="17966"/>
                  </a:cubicBezTo>
                  <a:lnTo>
                    <a:pt x="3860" y="18012"/>
                  </a:lnTo>
                  <a:cubicBezTo>
                    <a:pt x="3936" y="18208"/>
                    <a:pt x="4006" y="18396"/>
                    <a:pt x="4067" y="18583"/>
                  </a:cubicBezTo>
                  <a:cubicBezTo>
                    <a:pt x="4148" y="18881"/>
                    <a:pt x="4219" y="19189"/>
                    <a:pt x="4254" y="19436"/>
                  </a:cubicBezTo>
                  <a:cubicBezTo>
                    <a:pt x="3269" y="17683"/>
                    <a:pt x="1607" y="15895"/>
                    <a:pt x="385" y="15274"/>
                  </a:cubicBezTo>
                  <a:cubicBezTo>
                    <a:pt x="364" y="15263"/>
                    <a:pt x="342" y="15258"/>
                    <a:pt x="322" y="15258"/>
                  </a:cubicBezTo>
                  <a:cubicBezTo>
                    <a:pt x="301" y="15258"/>
                    <a:pt x="281" y="15263"/>
                    <a:pt x="263" y="15274"/>
                  </a:cubicBezTo>
                  <a:cubicBezTo>
                    <a:pt x="227" y="15293"/>
                    <a:pt x="203" y="15328"/>
                    <a:pt x="197" y="15369"/>
                  </a:cubicBezTo>
                  <a:cubicBezTo>
                    <a:pt x="147" y="15414"/>
                    <a:pt x="142" y="15496"/>
                    <a:pt x="187" y="15547"/>
                  </a:cubicBezTo>
                  <a:cubicBezTo>
                    <a:pt x="0" y="18305"/>
                    <a:pt x="2152" y="21169"/>
                    <a:pt x="4810" y="21684"/>
                  </a:cubicBezTo>
                  <a:cubicBezTo>
                    <a:pt x="5249" y="23347"/>
                    <a:pt x="6068" y="24847"/>
                    <a:pt x="7397" y="25873"/>
                  </a:cubicBezTo>
                  <a:cubicBezTo>
                    <a:pt x="7427" y="25899"/>
                    <a:pt x="7466" y="25912"/>
                    <a:pt x="7505" y="25912"/>
                  </a:cubicBezTo>
                  <a:cubicBezTo>
                    <a:pt x="7518" y="25912"/>
                    <a:pt x="7531" y="25910"/>
                    <a:pt x="7543" y="25908"/>
                  </a:cubicBezTo>
                  <a:cubicBezTo>
                    <a:pt x="7593" y="25903"/>
                    <a:pt x="7639" y="25877"/>
                    <a:pt x="7670" y="25837"/>
                  </a:cubicBezTo>
                  <a:cubicBezTo>
                    <a:pt x="7735" y="25751"/>
                    <a:pt x="7720" y="25630"/>
                    <a:pt x="7634" y="25565"/>
                  </a:cubicBezTo>
                  <a:cubicBezTo>
                    <a:pt x="6396" y="24610"/>
                    <a:pt x="5623" y="23210"/>
                    <a:pt x="5198" y="21654"/>
                  </a:cubicBezTo>
                  <a:cubicBezTo>
                    <a:pt x="5204" y="21614"/>
                    <a:pt x="5193" y="21579"/>
                    <a:pt x="5168" y="21549"/>
                  </a:cubicBezTo>
                  <a:cubicBezTo>
                    <a:pt x="4845" y="20306"/>
                    <a:pt x="4734" y="18961"/>
                    <a:pt x="4785" y="17662"/>
                  </a:cubicBezTo>
                  <a:lnTo>
                    <a:pt x="4785" y="17653"/>
                  </a:lnTo>
                  <a:cubicBezTo>
                    <a:pt x="6744" y="16986"/>
                    <a:pt x="9286" y="14262"/>
                    <a:pt x="8781" y="12005"/>
                  </a:cubicBezTo>
                  <a:cubicBezTo>
                    <a:pt x="8766" y="11959"/>
                    <a:pt x="8730" y="11919"/>
                    <a:pt x="8684" y="11909"/>
                  </a:cubicBezTo>
                  <a:cubicBezTo>
                    <a:pt x="8675" y="11907"/>
                    <a:pt x="8665" y="11905"/>
                    <a:pt x="8655" y="11905"/>
                  </a:cubicBezTo>
                  <a:cubicBezTo>
                    <a:pt x="8619" y="11905"/>
                    <a:pt x="8581" y="11921"/>
                    <a:pt x="8553" y="11949"/>
                  </a:cubicBezTo>
                  <a:cubicBezTo>
                    <a:pt x="8266" y="12277"/>
                    <a:pt x="7902" y="12646"/>
                    <a:pt x="7513" y="13040"/>
                  </a:cubicBezTo>
                  <a:cubicBezTo>
                    <a:pt x="6932" y="13637"/>
                    <a:pt x="6280" y="14304"/>
                    <a:pt x="5734" y="14980"/>
                  </a:cubicBezTo>
                  <a:cubicBezTo>
                    <a:pt x="6007" y="14475"/>
                    <a:pt x="6350" y="13970"/>
                    <a:pt x="6659" y="13520"/>
                  </a:cubicBezTo>
                  <a:cubicBezTo>
                    <a:pt x="6790" y="13323"/>
                    <a:pt x="6921" y="13136"/>
                    <a:pt x="7028" y="12970"/>
                  </a:cubicBezTo>
                  <a:cubicBezTo>
                    <a:pt x="7108" y="12849"/>
                    <a:pt x="7205" y="12716"/>
                    <a:pt x="7311" y="12565"/>
                  </a:cubicBezTo>
                  <a:cubicBezTo>
                    <a:pt x="7770" y="11914"/>
                    <a:pt x="8407" y="11014"/>
                    <a:pt x="8327" y="10302"/>
                  </a:cubicBezTo>
                  <a:cubicBezTo>
                    <a:pt x="8321" y="10266"/>
                    <a:pt x="8306" y="10236"/>
                    <a:pt x="8276" y="10211"/>
                  </a:cubicBezTo>
                  <a:cubicBezTo>
                    <a:pt x="8255" y="10194"/>
                    <a:pt x="8230" y="10185"/>
                    <a:pt x="8202" y="10185"/>
                  </a:cubicBezTo>
                  <a:cubicBezTo>
                    <a:pt x="8197" y="10185"/>
                    <a:pt x="8191" y="10185"/>
                    <a:pt x="8185" y="10186"/>
                  </a:cubicBezTo>
                  <a:lnTo>
                    <a:pt x="8164" y="10191"/>
                  </a:lnTo>
                  <a:cubicBezTo>
                    <a:pt x="7240" y="10322"/>
                    <a:pt x="6472" y="12080"/>
                    <a:pt x="6058" y="13035"/>
                  </a:cubicBezTo>
                  <a:lnTo>
                    <a:pt x="5977" y="13222"/>
                  </a:lnTo>
                  <a:cubicBezTo>
                    <a:pt x="5543" y="14202"/>
                    <a:pt x="5235" y="15066"/>
                    <a:pt x="4932" y="16112"/>
                  </a:cubicBezTo>
                  <a:lnTo>
                    <a:pt x="4932" y="16147"/>
                  </a:lnTo>
                  <a:cubicBezTo>
                    <a:pt x="4926" y="16158"/>
                    <a:pt x="4921" y="16167"/>
                    <a:pt x="4911" y="16177"/>
                  </a:cubicBezTo>
                  <a:cubicBezTo>
                    <a:pt x="5053" y="15146"/>
                    <a:pt x="5280" y="14192"/>
                    <a:pt x="5568" y="13374"/>
                  </a:cubicBezTo>
                  <a:cubicBezTo>
                    <a:pt x="6042" y="12030"/>
                    <a:pt x="6583" y="10645"/>
                    <a:pt x="7508" y="9447"/>
                  </a:cubicBezTo>
                  <a:cubicBezTo>
                    <a:pt x="7800" y="9463"/>
                    <a:pt x="8078" y="9508"/>
                    <a:pt x="8346" y="9559"/>
                  </a:cubicBezTo>
                  <a:cubicBezTo>
                    <a:pt x="8663" y="9610"/>
                    <a:pt x="8987" y="9667"/>
                    <a:pt x="9339" y="9667"/>
                  </a:cubicBezTo>
                  <a:cubicBezTo>
                    <a:pt x="9470" y="9667"/>
                    <a:pt x="9605" y="9659"/>
                    <a:pt x="9745" y="9640"/>
                  </a:cubicBezTo>
                  <a:cubicBezTo>
                    <a:pt x="9867" y="9620"/>
                    <a:pt x="9994" y="9594"/>
                    <a:pt x="10120" y="9559"/>
                  </a:cubicBezTo>
                  <a:cubicBezTo>
                    <a:pt x="11620" y="9144"/>
                    <a:pt x="14187" y="7962"/>
                    <a:pt x="15197" y="6639"/>
                  </a:cubicBezTo>
                  <a:cubicBezTo>
                    <a:pt x="15227" y="6598"/>
                    <a:pt x="15232" y="6543"/>
                    <a:pt x="15208" y="6497"/>
                  </a:cubicBezTo>
                  <a:cubicBezTo>
                    <a:pt x="15187" y="6457"/>
                    <a:pt x="15141" y="6427"/>
                    <a:pt x="15092" y="6427"/>
                  </a:cubicBezTo>
                  <a:cubicBezTo>
                    <a:pt x="13641" y="6441"/>
                    <a:pt x="10953" y="6957"/>
                    <a:pt x="9043" y="7927"/>
                  </a:cubicBezTo>
                  <a:cubicBezTo>
                    <a:pt x="9337" y="7684"/>
                    <a:pt x="9640" y="7447"/>
                    <a:pt x="9938" y="7220"/>
                  </a:cubicBezTo>
                  <a:cubicBezTo>
                    <a:pt x="10509" y="6775"/>
                    <a:pt x="11095" y="6320"/>
                    <a:pt x="11631" y="5821"/>
                  </a:cubicBezTo>
                  <a:cubicBezTo>
                    <a:pt x="12044" y="5436"/>
                    <a:pt x="12413" y="5002"/>
                    <a:pt x="12767" y="4587"/>
                  </a:cubicBezTo>
                  <a:cubicBezTo>
                    <a:pt x="12874" y="4461"/>
                    <a:pt x="12979" y="4335"/>
                    <a:pt x="13091" y="4209"/>
                  </a:cubicBezTo>
                  <a:lnTo>
                    <a:pt x="13110" y="4209"/>
                  </a:lnTo>
                  <a:cubicBezTo>
                    <a:pt x="13116" y="4209"/>
                    <a:pt x="13121" y="4209"/>
                    <a:pt x="13121" y="4203"/>
                  </a:cubicBezTo>
                  <a:cubicBezTo>
                    <a:pt x="14283" y="3921"/>
                    <a:pt x="17748" y="1733"/>
                    <a:pt x="18158" y="339"/>
                  </a:cubicBezTo>
                  <a:cubicBezTo>
                    <a:pt x="18168" y="323"/>
                    <a:pt x="18168" y="313"/>
                    <a:pt x="18173" y="293"/>
                  </a:cubicBezTo>
                  <a:cubicBezTo>
                    <a:pt x="18188" y="243"/>
                    <a:pt x="18193" y="192"/>
                    <a:pt x="18198" y="141"/>
                  </a:cubicBezTo>
                  <a:cubicBezTo>
                    <a:pt x="18203" y="106"/>
                    <a:pt x="18188" y="66"/>
                    <a:pt x="18163" y="40"/>
                  </a:cubicBezTo>
                  <a:cubicBezTo>
                    <a:pt x="18137" y="15"/>
                    <a:pt x="18097" y="0"/>
                    <a:pt x="1806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28"/>
            <p:cNvSpPr/>
            <p:nvPr/>
          </p:nvSpPr>
          <p:spPr>
            <a:xfrm>
              <a:off x="4682400" y="4050325"/>
              <a:ext cx="100450" cy="130375"/>
            </a:xfrm>
            <a:custGeom>
              <a:avLst/>
              <a:gdLst/>
              <a:ahLst/>
              <a:cxnLst/>
              <a:rect l="l" t="t" r="r" b="b"/>
              <a:pathLst>
                <a:path w="4018" h="5215" extrusionOk="0">
                  <a:moveTo>
                    <a:pt x="0" y="0"/>
                  </a:moveTo>
                  <a:lnTo>
                    <a:pt x="0" y="0"/>
                  </a:lnTo>
                  <a:cubicBezTo>
                    <a:pt x="127" y="2285"/>
                    <a:pt x="1880" y="4573"/>
                    <a:pt x="4017" y="5214"/>
                  </a:cubicBezTo>
                  <a:cubicBezTo>
                    <a:pt x="2285" y="3826"/>
                    <a:pt x="834" y="1679"/>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28"/>
            <p:cNvSpPr/>
            <p:nvPr/>
          </p:nvSpPr>
          <p:spPr>
            <a:xfrm>
              <a:off x="4684825" y="4038825"/>
              <a:ext cx="103850" cy="138075"/>
            </a:xfrm>
            <a:custGeom>
              <a:avLst/>
              <a:gdLst/>
              <a:ahLst/>
              <a:cxnLst/>
              <a:rect l="l" t="t" r="r" b="b"/>
              <a:pathLst>
                <a:path w="4154" h="5523" extrusionOk="0">
                  <a:moveTo>
                    <a:pt x="0" y="1"/>
                  </a:moveTo>
                  <a:lnTo>
                    <a:pt x="0" y="1"/>
                  </a:lnTo>
                  <a:cubicBezTo>
                    <a:pt x="5" y="26"/>
                    <a:pt x="15" y="52"/>
                    <a:pt x="19" y="72"/>
                  </a:cubicBezTo>
                  <a:cubicBezTo>
                    <a:pt x="40" y="133"/>
                    <a:pt x="61" y="194"/>
                    <a:pt x="91" y="259"/>
                  </a:cubicBezTo>
                  <a:cubicBezTo>
                    <a:pt x="919" y="1946"/>
                    <a:pt x="2389" y="4139"/>
                    <a:pt x="4153" y="5523"/>
                  </a:cubicBezTo>
                  <a:cubicBezTo>
                    <a:pt x="4128" y="5417"/>
                    <a:pt x="4107" y="5311"/>
                    <a:pt x="4086" y="5205"/>
                  </a:cubicBezTo>
                  <a:cubicBezTo>
                    <a:pt x="3440" y="3321"/>
                    <a:pt x="1455" y="901"/>
                    <a:pt x="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28"/>
            <p:cNvSpPr/>
            <p:nvPr/>
          </p:nvSpPr>
          <p:spPr>
            <a:xfrm>
              <a:off x="4794175" y="3962575"/>
              <a:ext cx="92250" cy="118075"/>
            </a:xfrm>
            <a:custGeom>
              <a:avLst/>
              <a:gdLst/>
              <a:ahLst/>
              <a:cxnLst/>
              <a:rect l="l" t="t" r="r" b="b"/>
              <a:pathLst>
                <a:path w="3690" h="4723" extrusionOk="0">
                  <a:moveTo>
                    <a:pt x="3674" y="0"/>
                  </a:moveTo>
                  <a:lnTo>
                    <a:pt x="3674" y="0"/>
                  </a:lnTo>
                  <a:cubicBezTo>
                    <a:pt x="3452" y="828"/>
                    <a:pt x="2825" y="1596"/>
                    <a:pt x="2305" y="2228"/>
                  </a:cubicBezTo>
                  <a:lnTo>
                    <a:pt x="2279" y="2263"/>
                  </a:lnTo>
                  <a:cubicBezTo>
                    <a:pt x="2062" y="2526"/>
                    <a:pt x="1749" y="2813"/>
                    <a:pt x="1421" y="3122"/>
                  </a:cubicBezTo>
                  <a:cubicBezTo>
                    <a:pt x="875" y="3627"/>
                    <a:pt x="279" y="4183"/>
                    <a:pt x="1" y="4723"/>
                  </a:cubicBezTo>
                  <a:cubicBezTo>
                    <a:pt x="1678" y="4051"/>
                    <a:pt x="3690" y="1929"/>
                    <a:pt x="367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28"/>
            <p:cNvSpPr/>
            <p:nvPr/>
          </p:nvSpPr>
          <p:spPr>
            <a:xfrm>
              <a:off x="4793675" y="3962175"/>
              <a:ext cx="85650" cy="107000"/>
            </a:xfrm>
            <a:custGeom>
              <a:avLst/>
              <a:gdLst/>
              <a:ahLst/>
              <a:cxnLst/>
              <a:rect l="l" t="t" r="r" b="b"/>
              <a:pathLst>
                <a:path w="3426" h="4280" extrusionOk="0">
                  <a:moveTo>
                    <a:pt x="3426" y="0"/>
                  </a:moveTo>
                  <a:cubicBezTo>
                    <a:pt x="3234" y="203"/>
                    <a:pt x="3027" y="415"/>
                    <a:pt x="2810" y="632"/>
                  </a:cubicBezTo>
                  <a:cubicBezTo>
                    <a:pt x="1976" y="1481"/>
                    <a:pt x="1006" y="2471"/>
                    <a:pt x="420" y="3416"/>
                  </a:cubicBezTo>
                  <a:cubicBezTo>
                    <a:pt x="410" y="3466"/>
                    <a:pt x="394" y="3522"/>
                    <a:pt x="385" y="3572"/>
                  </a:cubicBezTo>
                  <a:cubicBezTo>
                    <a:pt x="375" y="3633"/>
                    <a:pt x="329" y="3673"/>
                    <a:pt x="273" y="3684"/>
                  </a:cubicBezTo>
                  <a:cubicBezTo>
                    <a:pt x="268" y="3684"/>
                    <a:pt x="268" y="3678"/>
                    <a:pt x="263" y="3678"/>
                  </a:cubicBezTo>
                  <a:cubicBezTo>
                    <a:pt x="152" y="3885"/>
                    <a:pt x="66" y="4083"/>
                    <a:pt x="0" y="4279"/>
                  </a:cubicBezTo>
                  <a:cubicBezTo>
                    <a:pt x="329" y="3815"/>
                    <a:pt x="814" y="3365"/>
                    <a:pt x="1264" y="2946"/>
                  </a:cubicBezTo>
                  <a:cubicBezTo>
                    <a:pt x="1588" y="2647"/>
                    <a:pt x="1891" y="2360"/>
                    <a:pt x="2097" y="2113"/>
                  </a:cubicBezTo>
                  <a:lnTo>
                    <a:pt x="2127" y="2077"/>
                  </a:lnTo>
                  <a:cubicBezTo>
                    <a:pt x="2618" y="1481"/>
                    <a:pt x="3209" y="758"/>
                    <a:pt x="34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28"/>
            <p:cNvSpPr/>
            <p:nvPr/>
          </p:nvSpPr>
          <p:spPr>
            <a:xfrm>
              <a:off x="4815925" y="3909375"/>
              <a:ext cx="57350" cy="97525"/>
            </a:xfrm>
            <a:custGeom>
              <a:avLst/>
              <a:gdLst/>
              <a:ahLst/>
              <a:cxnLst/>
              <a:rect l="l" t="t" r="r" b="b"/>
              <a:pathLst>
                <a:path w="2294" h="3901" extrusionOk="0">
                  <a:moveTo>
                    <a:pt x="2293" y="0"/>
                  </a:moveTo>
                  <a:cubicBezTo>
                    <a:pt x="1556" y="268"/>
                    <a:pt x="838" y="1926"/>
                    <a:pt x="516" y="2658"/>
                  </a:cubicBezTo>
                  <a:lnTo>
                    <a:pt x="434" y="2850"/>
                  </a:lnTo>
                  <a:cubicBezTo>
                    <a:pt x="273" y="3213"/>
                    <a:pt x="131" y="3558"/>
                    <a:pt x="0" y="3901"/>
                  </a:cubicBezTo>
                  <a:cubicBezTo>
                    <a:pt x="217" y="3553"/>
                    <a:pt x="449" y="3208"/>
                    <a:pt x="661" y="2896"/>
                  </a:cubicBezTo>
                  <a:cubicBezTo>
                    <a:pt x="798" y="2698"/>
                    <a:pt x="924" y="2516"/>
                    <a:pt x="1031" y="2350"/>
                  </a:cubicBezTo>
                  <a:cubicBezTo>
                    <a:pt x="1111" y="2229"/>
                    <a:pt x="1207" y="2087"/>
                    <a:pt x="1314" y="1935"/>
                  </a:cubicBezTo>
                  <a:cubicBezTo>
                    <a:pt x="1722" y="1364"/>
                    <a:pt x="2263" y="601"/>
                    <a:pt x="2293"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28"/>
            <p:cNvSpPr/>
            <p:nvPr/>
          </p:nvSpPr>
          <p:spPr>
            <a:xfrm>
              <a:off x="4728375" y="3918975"/>
              <a:ext cx="34525" cy="147050"/>
            </a:xfrm>
            <a:custGeom>
              <a:avLst/>
              <a:gdLst/>
              <a:ahLst/>
              <a:cxnLst/>
              <a:rect l="l" t="t" r="r" b="b"/>
              <a:pathLst>
                <a:path w="1381" h="5882" extrusionOk="0">
                  <a:moveTo>
                    <a:pt x="369" y="0"/>
                  </a:moveTo>
                  <a:lnTo>
                    <a:pt x="364" y="5"/>
                  </a:lnTo>
                  <a:cubicBezTo>
                    <a:pt x="350" y="5"/>
                    <a:pt x="309" y="26"/>
                    <a:pt x="259" y="87"/>
                  </a:cubicBezTo>
                  <a:cubicBezTo>
                    <a:pt x="1" y="390"/>
                    <a:pt x="192" y="1582"/>
                    <a:pt x="278" y="2092"/>
                  </a:cubicBezTo>
                  <a:cubicBezTo>
                    <a:pt x="289" y="2178"/>
                    <a:pt x="304" y="2253"/>
                    <a:pt x="313" y="2309"/>
                  </a:cubicBezTo>
                  <a:cubicBezTo>
                    <a:pt x="415" y="3017"/>
                    <a:pt x="637" y="3714"/>
                    <a:pt x="859" y="4386"/>
                  </a:cubicBezTo>
                  <a:lnTo>
                    <a:pt x="870" y="4431"/>
                  </a:lnTo>
                  <a:cubicBezTo>
                    <a:pt x="1031" y="4916"/>
                    <a:pt x="1203" y="5401"/>
                    <a:pt x="1380" y="5881"/>
                  </a:cubicBezTo>
                  <a:cubicBezTo>
                    <a:pt x="1274" y="5170"/>
                    <a:pt x="1208" y="4452"/>
                    <a:pt x="1148" y="3769"/>
                  </a:cubicBezTo>
                  <a:lnTo>
                    <a:pt x="1117" y="3381"/>
                  </a:lnTo>
                  <a:cubicBezTo>
                    <a:pt x="1041" y="2451"/>
                    <a:pt x="966" y="1486"/>
                    <a:pt x="667" y="622"/>
                  </a:cubicBezTo>
                  <a:lnTo>
                    <a:pt x="642" y="546"/>
                  </a:lnTo>
                  <a:cubicBezTo>
                    <a:pt x="592" y="390"/>
                    <a:pt x="471" y="21"/>
                    <a:pt x="36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28"/>
            <p:cNvSpPr/>
            <p:nvPr/>
          </p:nvSpPr>
          <p:spPr>
            <a:xfrm>
              <a:off x="4737350" y="3729900"/>
              <a:ext cx="61275" cy="242275"/>
            </a:xfrm>
            <a:custGeom>
              <a:avLst/>
              <a:gdLst/>
              <a:ahLst/>
              <a:cxnLst/>
              <a:rect l="l" t="t" r="r" b="b"/>
              <a:pathLst>
                <a:path w="2451" h="9691" extrusionOk="0">
                  <a:moveTo>
                    <a:pt x="1516" y="1"/>
                  </a:moveTo>
                  <a:lnTo>
                    <a:pt x="1516" y="1"/>
                  </a:lnTo>
                  <a:cubicBezTo>
                    <a:pt x="0" y="2753"/>
                    <a:pt x="758" y="6978"/>
                    <a:pt x="2451" y="9690"/>
                  </a:cubicBezTo>
                  <a:cubicBezTo>
                    <a:pt x="2416" y="9534"/>
                    <a:pt x="2375" y="9377"/>
                    <a:pt x="2335" y="9221"/>
                  </a:cubicBezTo>
                  <a:cubicBezTo>
                    <a:pt x="2309" y="9125"/>
                    <a:pt x="2284" y="9028"/>
                    <a:pt x="2258" y="8932"/>
                  </a:cubicBezTo>
                  <a:cubicBezTo>
                    <a:pt x="1971" y="7766"/>
                    <a:pt x="1668" y="6391"/>
                    <a:pt x="1572" y="4972"/>
                  </a:cubicBezTo>
                  <a:cubicBezTo>
                    <a:pt x="1511" y="4026"/>
                    <a:pt x="1516" y="3102"/>
                    <a:pt x="1551" y="2016"/>
                  </a:cubicBezTo>
                  <a:cubicBezTo>
                    <a:pt x="1561" y="1703"/>
                    <a:pt x="1546" y="1370"/>
                    <a:pt x="1537" y="1046"/>
                  </a:cubicBezTo>
                  <a:cubicBezTo>
                    <a:pt x="1521" y="698"/>
                    <a:pt x="1506" y="344"/>
                    <a:pt x="151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28"/>
            <p:cNvSpPr/>
            <p:nvPr/>
          </p:nvSpPr>
          <p:spPr>
            <a:xfrm>
              <a:off x="4781425" y="3726725"/>
              <a:ext cx="30725" cy="228525"/>
            </a:xfrm>
            <a:custGeom>
              <a:avLst/>
              <a:gdLst/>
              <a:ahLst/>
              <a:cxnLst/>
              <a:rect l="l" t="t" r="r" b="b"/>
              <a:pathLst>
                <a:path w="1229" h="9141" extrusionOk="0">
                  <a:moveTo>
                    <a:pt x="26" y="0"/>
                  </a:moveTo>
                  <a:cubicBezTo>
                    <a:pt x="0" y="375"/>
                    <a:pt x="16" y="769"/>
                    <a:pt x="31" y="1163"/>
                  </a:cubicBezTo>
                  <a:cubicBezTo>
                    <a:pt x="40" y="1492"/>
                    <a:pt x="56" y="1830"/>
                    <a:pt x="47" y="2148"/>
                  </a:cubicBezTo>
                  <a:cubicBezTo>
                    <a:pt x="16" y="3229"/>
                    <a:pt x="5" y="4144"/>
                    <a:pt x="66" y="5083"/>
                  </a:cubicBezTo>
                  <a:cubicBezTo>
                    <a:pt x="157" y="6478"/>
                    <a:pt x="465" y="7842"/>
                    <a:pt x="749" y="8994"/>
                  </a:cubicBezTo>
                  <a:cubicBezTo>
                    <a:pt x="763" y="9045"/>
                    <a:pt x="774" y="9090"/>
                    <a:pt x="784" y="9141"/>
                  </a:cubicBezTo>
                  <a:cubicBezTo>
                    <a:pt x="804" y="8707"/>
                    <a:pt x="829" y="8215"/>
                    <a:pt x="865" y="7686"/>
                  </a:cubicBezTo>
                  <a:cubicBezTo>
                    <a:pt x="1021" y="5139"/>
                    <a:pt x="1229" y="1709"/>
                    <a:pt x="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28"/>
            <p:cNvSpPr/>
            <p:nvPr/>
          </p:nvSpPr>
          <p:spPr>
            <a:xfrm>
              <a:off x="5007025" y="3663975"/>
              <a:ext cx="107625" cy="79325"/>
            </a:xfrm>
            <a:custGeom>
              <a:avLst/>
              <a:gdLst/>
              <a:ahLst/>
              <a:cxnLst/>
              <a:rect l="l" t="t" r="r" b="b"/>
              <a:pathLst>
                <a:path w="4305" h="3173" extrusionOk="0">
                  <a:moveTo>
                    <a:pt x="4305" y="0"/>
                  </a:moveTo>
                  <a:lnTo>
                    <a:pt x="4305" y="0"/>
                  </a:lnTo>
                  <a:cubicBezTo>
                    <a:pt x="4037" y="176"/>
                    <a:pt x="3724" y="369"/>
                    <a:pt x="3395" y="570"/>
                  </a:cubicBezTo>
                  <a:cubicBezTo>
                    <a:pt x="2880" y="889"/>
                    <a:pt x="2344" y="1218"/>
                    <a:pt x="2046" y="1449"/>
                  </a:cubicBezTo>
                  <a:cubicBezTo>
                    <a:pt x="1778" y="1657"/>
                    <a:pt x="1521" y="1890"/>
                    <a:pt x="1248" y="2142"/>
                  </a:cubicBezTo>
                  <a:cubicBezTo>
                    <a:pt x="859" y="2491"/>
                    <a:pt x="460" y="2850"/>
                    <a:pt x="35" y="3137"/>
                  </a:cubicBezTo>
                  <a:cubicBezTo>
                    <a:pt x="26" y="3147"/>
                    <a:pt x="15" y="3163"/>
                    <a:pt x="0" y="3172"/>
                  </a:cubicBezTo>
                  <a:cubicBezTo>
                    <a:pt x="1263" y="2683"/>
                    <a:pt x="3587" y="1127"/>
                    <a:pt x="43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28"/>
            <p:cNvSpPr/>
            <p:nvPr/>
          </p:nvSpPr>
          <p:spPr>
            <a:xfrm>
              <a:off x="5004475" y="3654600"/>
              <a:ext cx="112325" cy="80475"/>
            </a:xfrm>
            <a:custGeom>
              <a:avLst/>
              <a:gdLst/>
              <a:ahLst/>
              <a:cxnLst/>
              <a:rect l="l" t="t" r="r" b="b"/>
              <a:pathLst>
                <a:path w="4493" h="3219" extrusionOk="0">
                  <a:moveTo>
                    <a:pt x="4493" y="1"/>
                  </a:moveTo>
                  <a:lnTo>
                    <a:pt x="4493" y="1"/>
                  </a:lnTo>
                  <a:cubicBezTo>
                    <a:pt x="2022" y="289"/>
                    <a:pt x="597" y="2169"/>
                    <a:pt x="0" y="3184"/>
                  </a:cubicBezTo>
                  <a:cubicBezTo>
                    <a:pt x="37" y="3184"/>
                    <a:pt x="72" y="3199"/>
                    <a:pt x="102" y="3219"/>
                  </a:cubicBezTo>
                  <a:cubicBezTo>
                    <a:pt x="471" y="2952"/>
                    <a:pt x="830" y="2633"/>
                    <a:pt x="1173" y="2320"/>
                  </a:cubicBezTo>
                  <a:cubicBezTo>
                    <a:pt x="1441" y="2083"/>
                    <a:pt x="1714" y="1835"/>
                    <a:pt x="1987" y="1618"/>
                  </a:cubicBezTo>
                  <a:cubicBezTo>
                    <a:pt x="2299" y="1376"/>
                    <a:pt x="2835" y="1047"/>
                    <a:pt x="3360" y="728"/>
                  </a:cubicBezTo>
                  <a:cubicBezTo>
                    <a:pt x="3770" y="471"/>
                    <a:pt x="4199" y="213"/>
                    <a:pt x="4493"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28"/>
            <p:cNvSpPr/>
            <p:nvPr/>
          </p:nvSpPr>
          <p:spPr>
            <a:xfrm>
              <a:off x="4897250" y="3666375"/>
              <a:ext cx="65450" cy="150075"/>
            </a:xfrm>
            <a:custGeom>
              <a:avLst/>
              <a:gdLst/>
              <a:ahLst/>
              <a:cxnLst/>
              <a:rect l="l" t="t" r="r" b="b"/>
              <a:pathLst>
                <a:path w="2618" h="6003" extrusionOk="0">
                  <a:moveTo>
                    <a:pt x="2617" y="0"/>
                  </a:moveTo>
                  <a:lnTo>
                    <a:pt x="2617" y="0"/>
                  </a:lnTo>
                  <a:cubicBezTo>
                    <a:pt x="1223" y="1262"/>
                    <a:pt x="360" y="3239"/>
                    <a:pt x="1" y="6002"/>
                  </a:cubicBezTo>
                  <a:cubicBezTo>
                    <a:pt x="415" y="4860"/>
                    <a:pt x="940" y="3582"/>
                    <a:pt x="1688" y="2339"/>
                  </a:cubicBezTo>
                  <a:cubicBezTo>
                    <a:pt x="1901" y="1985"/>
                    <a:pt x="2046" y="1541"/>
                    <a:pt x="2188" y="1106"/>
                  </a:cubicBezTo>
                  <a:cubicBezTo>
                    <a:pt x="2314" y="728"/>
                    <a:pt x="2440" y="339"/>
                    <a:pt x="2617"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28"/>
            <p:cNvSpPr/>
            <p:nvPr/>
          </p:nvSpPr>
          <p:spPr>
            <a:xfrm>
              <a:off x="4903825" y="3659550"/>
              <a:ext cx="74150" cy="157650"/>
            </a:xfrm>
            <a:custGeom>
              <a:avLst/>
              <a:gdLst/>
              <a:ahLst/>
              <a:cxnLst/>
              <a:rect l="l" t="t" r="r" b="b"/>
              <a:pathLst>
                <a:path w="2966" h="6306" extrusionOk="0">
                  <a:moveTo>
                    <a:pt x="2834" y="0"/>
                  </a:moveTo>
                  <a:lnTo>
                    <a:pt x="2834" y="0"/>
                  </a:lnTo>
                  <a:cubicBezTo>
                    <a:pt x="2531" y="379"/>
                    <a:pt x="2349" y="929"/>
                    <a:pt x="2172" y="1460"/>
                  </a:cubicBezTo>
                  <a:cubicBezTo>
                    <a:pt x="2026" y="1910"/>
                    <a:pt x="1869" y="2370"/>
                    <a:pt x="1647" y="2743"/>
                  </a:cubicBezTo>
                  <a:cubicBezTo>
                    <a:pt x="925" y="3951"/>
                    <a:pt x="414" y="5189"/>
                    <a:pt x="1" y="6306"/>
                  </a:cubicBezTo>
                  <a:cubicBezTo>
                    <a:pt x="1207" y="4587"/>
                    <a:pt x="2965" y="1971"/>
                    <a:pt x="283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28"/>
            <p:cNvSpPr/>
            <p:nvPr/>
          </p:nvSpPr>
          <p:spPr>
            <a:xfrm>
              <a:off x="4866825" y="3816300"/>
              <a:ext cx="156375" cy="57975"/>
            </a:xfrm>
            <a:custGeom>
              <a:avLst/>
              <a:gdLst/>
              <a:ahLst/>
              <a:cxnLst/>
              <a:rect l="l" t="t" r="r" b="b"/>
              <a:pathLst>
                <a:path w="6255" h="2319" extrusionOk="0">
                  <a:moveTo>
                    <a:pt x="6255" y="0"/>
                  </a:moveTo>
                  <a:cubicBezTo>
                    <a:pt x="4148" y="243"/>
                    <a:pt x="1283" y="1106"/>
                    <a:pt x="0" y="2319"/>
                  </a:cubicBezTo>
                  <a:cubicBezTo>
                    <a:pt x="460" y="2258"/>
                    <a:pt x="965" y="2097"/>
                    <a:pt x="1425" y="1941"/>
                  </a:cubicBezTo>
                  <a:cubicBezTo>
                    <a:pt x="1647" y="1864"/>
                    <a:pt x="1859" y="1799"/>
                    <a:pt x="2062" y="1738"/>
                  </a:cubicBezTo>
                  <a:cubicBezTo>
                    <a:pt x="2859" y="1510"/>
                    <a:pt x="3572" y="1213"/>
                    <a:pt x="4249" y="829"/>
                  </a:cubicBezTo>
                  <a:cubicBezTo>
                    <a:pt x="4977" y="414"/>
                    <a:pt x="5583" y="182"/>
                    <a:pt x="6255"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28"/>
            <p:cNvSpPr/>
            <p:nvPr/>
          </p:nvSpPr>
          <p:spPr>
            <a:xfrm>
              <a:off x="4876675" y="3819700"/>
              <a:ext cx="160175" cy="62925"/>
            </a:xfrm>
            <a:custGeom>
              <a:avLst/>
              <a:gdLst/>
              <a:ahLst/>
              <a:cxnLst/>
              <a:rect l="l" t="t" r="r" b="b"/>
              <a:pathLst>
                <a:path w="6407" h="2517" extrusionOk="0">
                  <a:moveTo>
                    <a:pt x="6406" y="0"/>
                  </a:moveTo>
                  <a:lnTo>
                    <a:pt x="6406" y="0"/>
                  </a:lnTo>
                  <a:cubicBezTo>
                    <a:pt x="5548" y="198"/>
                    <a:pt x="4855" y="420"/>
                    <a:pt x="3981" y="919"/>
                  </a:cubicBezTo>
                  <a:cubicBezTo>
                    <a:pt x="3294" y="1313"/>
                    <a:pt x="2556" y="1623"/>
                    <a:pt x="1733" y="1854"/>
                  </a:cubicBezTo>
                  <a:cubicBezTo>
                    <a:pt x="1541" y="1910"/>
                    <a:pt x="1334" y="1980"/>
                    <a:pt x="1117" y="2052"/>
                  </a:cubicBezTo>
                  <a:cubicBezTo>
                    <a:pt x="758" y="2173"/>
                    <a:pt x="374" y="2299"/>
                    <a:pt x="0" y="2381"/>
                  </a:cubicBezTo>
                  <a:cubicBezTo>
                    <a:pt x="56" y="2390"/>
                    <a:pt x="122" y="2400"/>
                    <a:pt x="177" y="2411"/>
                  </a:cubicBezTo>
                  <a:cubicBezTo>
                    <a:pt x="489" y="2464"/>
                    <a:pt x="790" y="2517"/>
                    <a:pt x="1112" y="2517"/>
                  </a:cubicBezTo>
                  <a:cubicBezTo>
                    <a:pt x="1342" y="2517"/>
                    <a:pt x="1583" y="2490"/>
                    <a:pt x="1845" y="2416"/>
                  </a:cubicBezTo>
                  <a:cubicBezTo>
                    <a:pt x="3107" y="2066"/>
                    <a:pt x="5270" y="1101"/>
                    <a:pt x="640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8" name="Google Shape;1458;p28"/>
          <p:cNvGrpSpPr/>
          <p:nvPr/>
        </p:nvGrpSpPr>
        <p:grpSpPr>
          <a:xfrm>
            <a:off x="7696627" y="299119"/>
            <a:ext cx="403418" cy="392449"/>
            <a:chOff x="6868725" y="988525"/>
            <a:chExt cx="187575" cy="182475"/>
          </a:xfrm>
        </p:grpSpPr>
        <p:sp>
          <p:nvSpPr>
            <p:cNvPr id="1459" name="Google Shape;1459;p28"/>
            <p:cNvSpPr/>
            <p:nvPr/>
          </p:nvSpPr>
          <p:spPr>
            <a:xfrm>
              <a:off x="6868725" y="988525"/>
              <a:ext cx="187575" cy="182475"/>
            </a:xfrm>
            <a:custGeom>
              <a:avLst/>
              <a:gdLst/>
              <a:ahLst/>
              <a:cxnLst/>
              <a:rect l="l" t="t" r="r" b="b"/>
              <a:pathLst>
                <a:path w="7503" h="7299" extrusionOk="0">
                  <a:moveTo>
                    <a:pt x="3644" y="189"/>
                  </a:moveTo>
                  <a:cubicBezTo>
                    <a:pt x="3812" y="189"/>
                    <a:pt x="3969" y="282"/>
                    <a:pt x="4108" y="459"/>
                  </a:cubicBezTo>
                  <a:cubicBezTo>
                    <a:pt x="4527" y="999"/>
                    <a:pt x="4285" y="2136"/>
                    <a:pt x="4007" y="2828"/>
                  </a:cubicBezTo>
                  <a:cubicBezTo>
                    <a:pt x="3977" y="2812"/>
                    <a:pt x="3946" y="2798"/>
                    <a:pt x="3911" y="2788"/>
                  </a:cubicBezTo>
                  <a:cubicBezTo>
                    <a:pt x="3926" y="2777"/>
                    <a:pt x="3936" y="2762"/>
                    <a:pt x="3936" y="2747"/>
                  </a:cubicBezTo>
                  <a:cubicBezTo>
                    <a:pt x="3991" y="2485"/>
                    <a:pt x="4012" y="2196"/>
                    <a:pt x="4007" y="1828"/>
                  </a:cubicBezTo>
                  <a:cubicBezTo>
                    <a:pt x="4007" y="1792"/>
                    <a:pt x="3982" y="1762"/>
                    <a:pt x="3946" y="1762"/>
                  </a:cubicBezTo>
                  <a:cubicBezTo>
                    <a:pt x="3911" y="1762"/>
                    <a:pt x="3881" y="1792"/>
                    <a:pt x="3881" y="1828"/>
                  </a:cubicBezTo>
                  <a:cubicBezTo>
                    <a:pt x="3886" y="2191"/>
                    <a:pt x="3865" y="2464"/>
                    <a:pt x="3814" y="2721"/>
                  </a:cubicBezTo>
                  <a:cubicBezTo>
                    <a:pt x="3809" y="2737"/>
                    <a:pt x="3814" y="2747"/>
                    <a:pt x="3820" y="2762"/>
                  </a:cubicBezTo>
                  <a:cubicBezTo>
                    <a:pt x="3782" y="2754"/>
                    <a:pt x="3743" y="2750"/>
                    <a:pt x="3703" y="2750"/>
                  </a:cubicBezTo>
                  <a:cubicBezTo>
                    <a:pt x="3649" y="2750"/>
                    <a:pt x="3594" y="2757"/>
                    <a:pt x="3541" y="2772"/>
                  </a:cubicBezTo>
                  <a:lnTo>
                    <a:pt x="3541" y="2752"/>
                  </a:lnTo>
                  <a:cubicBezTo>
                    <a:pt x="3537" y="2676"/>
                    <a:pt x="3527" y="2595"/>
                    <a:pt x="3522" y="2515"/>
                  </a:cubicBezTo>
                  <a:cubicBezTo>
                    <a:pt x="3501" y="2273"/>
                    <a:pt x="3481" y="2030"/>
                    <a:pt x="3451" y="1797"/>
                  </a:cubicBezTo>
                  <a:cubicBezTo>
                    <a:pt x="3446" y="1765"/>
                    <a:pt x="3420" y="1741"/>
                    <a:pt x="3389" y="1741"/>
                  </a:cubicBezTo>
                  <a:cubicBezTo>
                    <a:pt x="3386" y="1741"/>
                    <a:pt x="3383" y="1741"/>
                    <a:pt x="3380" y="1742"/>
                  </a:cubicBezTo>
                  <a:cubicBezTo>
                    <a:pt x="3345" y="1746"/>
                    <a:pt x="3320" y="1777"/>
                    <a:pt x="3324" y="1812"/>
                  </a:cubicBezTo>
                  <a:cubicBezTo>
                    <a:pt x="3355" y="2040"/>
                    <a:pt x="3375" y="2287"/>
                    <a:pt x="3396" y="2525"/>
                  </a:cubicBezTo>
                  <a:cubicBezTo>
                    <a:pt x="3401" y="2606"/>
                    <a:pt x="3411" y="2686"/>
                    <a:pt x="3415" y="2762"/>
                  </a:cubicBezTo>
                  <a:cubicBezTo>
                    <a:pt x="3415" y="2777"/>
                    <a:pt x="3426" y="2788"/>
                    <a:pt x="3431" y="2798"/>
                  </a:cubicBezTo>
                  <a:cubicBezTo>
                    <a:pt x="3406" y="2802"/>
                    <a:pt x="3385" y="2807"/>
                    <a:pt x="3366" y="2812"/>
                  </a:cubicBezTo>
                  <a:cubicBezTo>
                    <a:pt x="3360" y="2798"/>
                    <a:pt x="3355" y="2788"/>
                    <a:pt x="3350" y="2777"/>
                  </a:cubicBezTo>
                  <a:lnTo>
                    <a:pt x="3320" y="2727"/>
                  </a:lnTo>
                  <a:cubicBezTo>
                    <a:pt x="3269" y="2651"/>
                    <a:pt x="3214" y="2570"/>
                    <a:pt x="3153" y="2485"/>
                  </a:cubicBezTo>
                  <a:cubicBezTo>
                    <a:pt x="2976" y="1969"/>
                    <a:pt x="2885" y="1282"/>
                    <a:pt x="2965" y="898"/>
                  </a:cubicBezTo>
                  <a:cubicBezTo>
                    <a:pt x="3037" y="550"/>
                    <a:pt x="3280" y="261"/>
                    <a:pt x="3541" y="200"/>
                  </a:cubicBezTo>
                  <a:cubicBezTo>
                    <a:pt x="3576" y="193"/>
                    <a:pt x="3610" y="189"/>
                    <a:pt x="3644" y="189"/>
                  </a:cubicBezTo>
                  <a:close/>
                  <a:moveTo>
                    <a:pt x="1339" y="1226"/>
                  </a:moveTo>
                  <a:cubicBezTo>
                    <a:pt x="1995" y="1226"/>
                    <a:pt x="2582" y="1979"/>
                    <a:pt x="2986" y="2570"/>
                  </a:cubicBezTo>
                  <a:cubicBezTo>
                    <a:pt x="3026" y="2691"/>
                    <a:pt x="3072" y="2798"/>
                    <a:pt x="3123" y="2893"/>
                  </a:cubicBezTo>
                  <a:cubicBezTo>
                    <a:pt x="3037" y="2933"/>
                    <a:pt x="2972" y="2984"/>
                    <a:pt x="2916" y="3030"/>
                  </a:cubicBezTo>
                  <a:cubicBezTo>
                    <a:pt x="2870" y="3005"/>
                    <a:pt x="2825" y="2980"/>
                    <a:pt x="2779" y="2954"/>
                  </a:cubicBezTo>
                  <a:cubicBezTo>
                    <a:pt x="2536" y="2823"/>
                    <a:pt x="2305" y="2697"/>
                    <a:pt x="2132" y="2485"/>
                  </a:cubicBezTo>
                  <a:cubicBezTo>
                    <a:pt x="2118" y="2471"/>
                    <a:pt x="2100" y="2463"/>
                    <a:pt x="2082" y="2463"/>
                  </a:cubicBezTo>
                  <a:cubicBezTo>
                    <a:pt x="2067" y="2463"/>
                    <a:pt x="2053" y="2468"/>
                    <a:pt x="2042" y="2479"/>
                  </a:cubicBezTo>
                  <a:cubicBezTo>
                    <a:pt x="2016" y="2499"/>
                    <a:pt x="2011" y="2539"/>
                    <a:pt x="2037" y="2565"/>
                  </a:cubicBezTo>
                  <a:cubicBezTo>
                    <a:pt x="2223" y="2793"/>
                    <a:pt x="2461" y="2924"/>
                    <a:pt x="2718" y="3066"/>
                  </a:cubicBezTo>
                  <a:cubicBezTo>
                    <a:pt x="2708" y="3066"/>
                    <a:pt x="2704" y="3061"/>
                    <a:pt x="2699" y="3061"/>
                  </a:cubicBezTo>
                  <a:cubicBezTo>
                    <a:pt x="2032" y="2984"/>
                    <a:pt x="1510" y="2758"/>
                    <a:pt x="1142" y="2383"/>
                  </a:cubicBezTo>
                  <a:cubicBezTo>
                    <a:pt x="859" y="2096"/>
                    <a:pt x="717" y="1701"/>
                    <a:pt x="813" y="1469"/>
                  </a:cubicBezTo>
                  <a:cubicBezTo>
                    <a:pt x="894" y="1266"/>
                    <a:pt x="1142" y="1226"/>
                    <a:pt x="1339" y="1226"/>
                  </a:cubicBezTo>
                  <a:close/>
                  <a:moveTo>
                    <a:pt x="5659" y="1275"/>
                  </a:moveTo>
                  <a:cubicBezTo>
                    <a:pt x="5866" y="1275"/>
                    <a:pt x="6070" y="1341"/>
                    <a:pt x="6225" y="1464"/>
                  </a:cubicBezTo>
                  <a:cubicBezTo>
                    <a:pt x="6412" y="1611"/>
                    <a:pt x="6507" y="1818"/>
                    <a:pt x="6503" y="2049"/>
                  </a:cubicBezTo>
                  <a:cubicBezTo>
                    <a:pt x="6493" y="2661"/>
                    <a:pt x="5831" y="3055"/>
                    <a:pt x="5184" y="3328"/>
                  </a:cubicBezTo>
                  <a:cubicBezTo>
                    <a:pt x="4987" y="3399"/>
                    <a:pt x="4800" y="3469"/>
                    <a:pt x="4639" y="3535"/>
                  </a:cubicBezTo>
                  <a:lnTo>
                    <a:pt x="4497" y="3591"/>
                  </a:lnTo>
                  <a:cubicBezTo>
                    <a:pt x="4481" y="3505"/>
                    <a:pt x="4462" y="3418"/>
                    <a:pt x="4431" y="3343"/>
                  </a:cubicBezTo>
                  <a:lnTo>
                    <a:pt x="4431" y="3338"/>
                  </a:lnTo>
                  <a:cubicBezTo>
                    <a:pt x="4674" y="3101"/>
                    <a:pt x="5118" y="2879"/>
                    <a:pt x="5300" y="2793"/>
                  </a:cubicBezTo>
                  <a:cubicBezTo>
                    <a:pt x="5330" y="2777"/>
                    <a:pt x="5346" y="2737"/>
                    <a:pt x="5330" y="2707"/>
                  </a:cubicBezTo>
                  <a:cubicBezTo>
                    <a:pt x="5319" y="2685"/>
                    <a:pt x="5295" y="2670"/>
                    <a:pt x="5271" y="2670"/>
                  </a:cubicBezTo>
                  <a:cubicBezTo>
                    <a:pt x="5262" y="2670"/>
                    <a:pt x="5253" y="2672"/>
                    <a:pt x="5245" y="2676"/>
                  </a:cubicBezTo>
                  <a:cubicBezTo>
                    <a:pt x="5022" y="2782"/>
                    <a:pt x="4623" y="2989"/>
                    <a:pt x="4371" y="3222"/>
                  </a:cubicBezTo>
                  <a:cubicBezTo>
                    <a:pt x="4371" y="3212"/>
                    <a:pt x="4366" y="3201"/>
                    <a:pt x="4360" y="3192"/>
                  </a:cubicBezTo>
                  <a:lnTo>
                    <a:pt x="4366" y="3192"/>
                  </a:lnTo>
                  <a:cubicBezTo>
                    <a:pt x="4385" y="3192"/>
                    <a:pt x="4411" y="3182"/>
                    <a:pt x="4421" y="3157"/>
                  </a:cubicBezTo>
                  <a:cubicBezTo>
                    <a:pt x="4562" y="2863"/>
                    <a:pt x="4714" y="2590"/>
                    <a:pt x="4957" y="2413"/>
                  </a:cubicBezTo>
                  <a:cubicBezTo>
                    <a:pt x="4987" y="2394"/>
                    <a:pt x="4992" y="2353"/>
                    <a:pt x="4972" y="2327"/>
                  </a:cubicBezTo>
                  <a:cubicBezTo>
                    <a:pt x="4960" y="2309"/>
                    <a:pt x="4943" y="2300"/>
                    <a:pt x="4924" y="2300"/>
                  </a:cubicBezTo>
                  <a:cubicBezTo>
                    <a:pt x="4912" y="2300"/>
                    <a:pt x="4898" y="2304"/>
                    <a:pt x="4886" y="2313"/>
                  </a:cubicBezTo>
                  <a:cubicBezTo>
                    <a:pt x="4613" y="2504"/>
                    <a:pt x="4457" y="2793"/>
                    <a:pt x="4310" y="3101"/>
                  </a:cubicBezTo>
                  <a:lnTo>
                    <a:pt x="4305" y="3106"/>
                  </a:lnTo>
                  <a:cubicBezTo>
                    <a:pt x="4275" y="3061"/>
                    <a:pt x="4239" y="3015"/>
                    <a:pt x="4199" y="2975"/>
                  </a:cubicBezTo>
                  <a:lnTo>
                    <a:pt x="4199" y="2970"/>
                  </a:lnTo>
                  <a:cubicBezTo>
                    <a:pt x="4371" y="2277"/>
                    <a:pt x="4826" y="1464"/>
                    <a:pt x="5411" y="1307"/>
                  </a:cubicBezTo>
                  <a:cubicBezTo>
                    <a:pt x="5492" y="1286"/>
                    <a:pt x="5576" y="1275"/>
                    <a:pt x="5659" y="1275"/>
                  </a:cubicBezTo>
                  <a:close/>
                  <a:moveTo>
                    <a:pt x="3709" y="2873"/>
                  </a:moveTo>
                  <a:cubicBezTo>
                    <a:pt x="3809" y="2873"/>
                    <a:pt x="3900" y="2909"/>
                    <a:pt x="3966" y="2949"/>
                  </a:cubicBezTo>
                  <a:cubicBezTo>
                    <a:pt x="3972" y="2984"/>
                    <a:pt x="3991" y="3015"/>
                    <a:pt x="4022" y="3030"/>
                  </a:cubicBezTo>
                  <a:cubicBezTo>
                    <a:pt x="4034" y="3036"/>
                    <a:pt x="4046" y="3038"/>
                    <a:pt x="4058" y="3038"/>
                  </a:cubicBezTo>
                  <a:cubicBezTo>
                    <a:pt x="4066" y="3038"/>
                    <a:pt x="4074" y="3037"/>
                    <a:pt x="4082" y="3035"/>
                  </a:cubicBezTo>
                  <a:cubicBezTo>
                    <a:pt x="4234" y="3176"/>
                    <a:pt x="4345" y="3404"/>
                    <a:pt x="4376" y="3642"/>
                  </a:cubicBezTo>
                  <a:cubicBezTo>
                    <a:pt x="4385" y="3702"/>
                    <a:pt x="4385" y="3768"/>
                    <a:pt x="4385" y="3833"/>
                  </a:cubicBezTo>
                  <a:cubicBezTo>
                    <a:pt x="4376" y="3975"/>
                    <a:pt x="4341" y="4116"/>
                    <a:pt x="4259" y="4237"/>
                  </a:cubicBezTo>
                  <a:cubicBezTo>
                    <a:pt x="4098" y="4486"/>
                    <a:pt x="3897" y="4616"/>
                    <a:pt x="3679" y="4616"/>
                  </a:cubicBezTo>
                  <a:cubicBezTo>
                    <a:pt x="3609" y="4616"/>
                    <a:pt x="3538" y="4603"/>
                    <a:pt x="3466" y="4576"/>
                  </a:cubicBezTo>
                  <a:cubicBezTo>
                    <a:pt x="3254" y="4495"/>
                    <a:pt x="3067" y="4318"/>
                    <a:pt x="2946" y="4101"/>
                  </a:cubicBezTo>
                  <a:cubicBezTo>
                    <a:pt x="2941" y="4085"/>
                    <a:pt x="2935" y="4066"/>
                    <a:pt x="2925" y="4050"/>
                  </a:cubicBezTo>
                  <a:cubicBezTo>
                    <a:pt x="2921" y="4045"/>
                    <a:pt x="2916" y="4041"/>
                    <a:pt x="2911" y="4036"/>
                  </a:cubicBezTo>
                  <a:cubicBezTo>
                    <a:pt x="2911" y="4036"/>
                    <a:pt x="2905" y="4036"/>
                    <a:pt x="2905" y="4031"/>
                  </a:cubicBezTo>
                  <a:cubicBezTo>
                    <a:pt x="2820" y="3859"/>
                    <a:pt x="2779" y="3667"/>
                    <a:pt x="2804" y="3495"/>
                  </a:cubicBezTo>
                  <a:cubicBezTo>
                    <a:pt x="2835" y="3297"/>
                    <a:pt x="2941" y="3146"/>
                    <a:pt x="3117" y="3045"/>
                  </a:cubicBezTo>
                  <a:lnTo>
                    <a:pt x="3117" y="3045"/>
                  </a:lnTo>
                  <a:cubicBezTo>
                    <a:pt x="3112" y="3061"/>
                    <a:pt x="3112" y="3080"/>
                    <a:pt x="3123" y="3096"/>
                  </a:cubicBezTo>
                  <a:cubicBezTo>
                    <a:pt x="3135" y="3115"/>
                    <a:pt x="3154" y="3124"/>
                    <a:pt x="3174" y="3124"/>
                  </a:cubicBezTo>
                  <a:cubicBezTo>
                    <a:pt x="3185" y="3124"/>
                    <a:pt x="3197" y="3121"/>
                    <a:pt x="3208" y="3115"/>
                  </a:cubicBezTo>
                  <a:lnTo>
                    <a:pt x="3264" y="3080"/>
                  </a:lnTo>
                  <a:cubicBezTo>
                    <a:pt x="3275" y="3070"/>
                    <a:pt x="3280" y="3066"/>
                    <a:pt x="3289" y="3061"/>
                  </a:cubicBezTo>
                  <a:cubicBezTo>
                    <a:pt x="3299" y="3061"/>
                    <a:pt x="3310" y="3055"/>
                    <a:pt x="3320" y="3050"/>
                  </a:cubicBezTo>
                  <a:cubicBezTo>
                    <a:pt x="3340" y="3035"/>
                    <a:pt x="3350" y="3020"/>
                    <a:pt x="3355" y="3005"/>
                  </a:cubicBezTo>
                  <a:cubicBezTo>
                    <a:pt x="3420" y="2959"/>
                    <a:pt x="3476" y="2924"/>
                    <a:pt x="3537" y="2903"/>
                  </a:cubicBezTo>
                  <a:cubicBezTo>
                    <a:pt x="3578" y="2898"/>
                    <a:pt x="3623" y="2893"/>
                    <a:pt x="3669" y="2893"/>
                  </a:cubicBezTo>
                  <a:cubicBezTo>
                    <a:pt x="3683" y="2889"/>
                    <a:pt x="3699" y="2884"/>
                    <a:pt x="3709" y="2873"/>
                  </a:cubicBezTo>
                  <a:close/>
                  <a:moveTo>
                    <a:pt x="2748" y="3085"/>
                  </a:moveTo>
                  <a:lnTo>
                    <a:pt x="2748" y="3085"/>
                  </a:lnTo>
                  <a:cubicBezTo>
                    <a:pt x="2774" y="3096"/>
                    <a:pt x="2799" y="3110"/>
                    <a:pt x="2825" y="3126"/>
                  </a:cubicBezTo>
                  <a:cubicBezTo>
                    <a:pt x="2764" y="3206"/>
                    <a:pt x="2723" y="3292"/>
                    <a:pt x="2704" y="3369"/>
                  </a:cubicBezTo>
                  <a:cubicBezTo>
                    <a:pt x="2668" y="3366"/>
                    <a:pt x="2632" y="3364"/>
                    <a:pt x="2597" y="3364"/>
                  </a:cubicBezTo>
                  <a:cubicBezTo>
                    <a:pt x="2445" y="3364"/>
                    <a:pt x="2303" y="3390"/>
                    <a:pt x="2163" y="3418"/>
                  </a:cubicBezTo>
                  <a:cubicBezTo>
                    <a:pt x="2067" y="3434"/>
                    <a:pt x="1965" y="3455"/>
                    <a:pt x="1869" y="3465"/>
                  </a:cubicBezTo>
                  <a:cubicBezTo>
                    <a:pt x="1834" y="3465"/>
                    <a:pt x="1809" y="3500"/>
                    <a:pt x="1809" y="3530"/>
                  </a:cubicBezTo>
                  <a:cubicBezTo>
                    <a:pt x="1814" y="3565"/>
                    <a:pt x="1839" y="3591"/>
                    <a:pt x="1874" y="3591"/>
                  </a:cubicBezTo>
                  <a:lnTo>
                    <a:pt x="1880" y="3591"/>
                  </a:lnTo>
                  <a:cubicBezTo>
                    <a:pt x="1986" y="3581"/>
                    <a:pt x="2086" y="3560"/>
                    <a:pt x="2183" y="3540"/>
                  </a:cubicBezTo>
                  <a:cubicBezTo>
                    <a:pt x="2318" y="3515"/>
                    <a:pt x="2450" y="3491"/>
                    <a:pt x="2584" y="3491"/>
                  </a:cubicBezTo>
                  <a:cubicBezTo>
                    <a:pt x="2615" y="3491"/>
                    <a:pt x="2647" y="3492"/>
                    <a:pt x="2678" y="3495"/>
                  </a:cubicBezTo>
                  <a:cubicBezTo>
                    <a:pt x="2673" y="3555"/>
                    <a:pt x="2668" y="3616"/>
                    <a:pt x="2678" y="3677"/>
                  </a:cubicBezTo>
                  <a:cubicBezTo>
                    <a:pt x="2673" y="3674"/>
                    <a:pt x="2668" y="3673"/>
                    <a:pt x="2663" y="3673"/>
                  </a:cubicBezTo>
                  <a:cubicBezTo>
                    <a:pt x="2658" y="3673"/>
                    <a:pt x="2653" y="3674"/>
                    <a:pt x="2648" y="3677"/>
                  </a:cubicBezTo>
                  <a:cubicBezTo>
                    <a:pt x="2380" y="3742"/>
                    <a:pt x="2117" y="3863"/>
                    <a:pt x="1869" y="3980"/>
                  </a:cubicBezTo>
                  <a:cubicBezTo>
                    <a:pt x="1839" y="3994"/>
                    <a:pt x="1824" y="4036"/>
                    <a:pt x="1839" y="4066"/>
                  </a:cubicBezTo>
                  <a:cubicBezTo>
                    <a:pt x="1850" y="4091"/>
                    <a:pt x="1874" y="4101"/>
                    <a:pt x="1895" y="4101"/>
                  </a:cubicBezTo>
                  <a:cubicBezTo>
                    <a:pt x="1905" y="4101"/>
                    <a:pt x="1915" y="4101"/>
                    <a:pt x="1925" y="4096"/>
                  </a:cubicBezTo>
                  <a:cubicBezTo>
                    <a:pt x="2163" y="3980"/>
                    <a:pt x="2420" y="3863"/>
                    <a:pt x="2678" y="3798"/>
                  </a:cubicBezTo>
                  <a:cubicBezTo>
                    <a:pt x="2683" y="3798"/>
                    <a:pt x="2688" y="3793"/>
                    <a:pt x="2693" y="3793"/>
                  </a:cubicBezTo>
                  <a:cubicBezTo>
                    <a:pt x="2704" y="3843"/>
                    <a:pt x="2718" y="3899"/>
                    <a:pt x="2739" y="3954"/>
                  </a:cubicBezTo>
                  <a:cubicBezTo>
                    <a:pt x="2734" y="3959"/>
                    <a:pt x="2723" y="3964"/>
                    <a:pt x="2718" y="3970"/>
                  </a:cubicBezTo>
                  <a:cubicBezTo>
                    <a:pt x="2294" y="4362"/>
                    <a:pt x="1648" y="4725"/>
                    <a:pt x="1088" y="4725"/>
                  </a:cubicBezTo>
                  <a:cubicBezTo>
                    <a:pt x="1027" y="4725"/>
                    <a:pt x="968" y="4721"/>
                    <a:pt x="910" y="4712"/>
                  </a:cubicBezTo>
                  <a:cubicBezTo>
                    <a:pt x="657" y="4677"/>
                    <a:pt x="419" y="4495"/>
                    <a:pt x="304" y="4253"/>
                  </a:cubicBezTo>
                  <a:cubicBezTo>
                    <a:pt x="202" y="4041"/>
                    <a:pt x="207" y="3813"/>
                    <a:pt x="323" y="3616"/>
                  </a:cubicBezTo>
                  <a:cubicBezTo>
                    <a:pt x="522" y="3280"/>
                    <a:pt x="1025" y="3206"/>
                    <a:pt x="1536" y="3206"/>
                  </a:cubicBezTo>
                  <a:cubicBezTo>
                    <a:pt x="1754" y="3206"/>
                    <a:pt x="1974" y="3220"/>
                    <a:pt x="2172" y="3232"/>
                  </a:cubicBezTo>
                  <a:cubicBezTo>
                    <a:pt x="2340" y="3243"/>
                    <a:pt x="2491" y="3247"/>
                    <a:pt x="2617" y="3247"/>
                  </a:cubicBezTo>
                  <a:cubicBezTo>
                    <a:pt x="2627" y="3247"/>
                    <a:pt x="2638" y="3247"/>
                    <a:pt x="2643" y="3243"/>
                  </a:cubicBezTo>
                  <a:cubicBezTo>
                    <a:pt x="2658" y="3247"/>
                    <a:pt x="2668" y="3247"/>
                    <a:pt x="2678" y="3247"/>
                  </a:cubicBezTo>
                  <a:lnTo>
                    <a:pt x="2688" y="3247"/>
                  </a:lnTo>
                  <a:cubicBezTo>
                    <a:pt x="2734" y="3247"/>
                    <a:pt x="2774" y="3212"/>
                    <a:pt x="2784" y="3166"/>
                  </a:cubicBezTo>
                  <a:cubicBezTo>
                    <a:pt x="2784" y="3131"/>
                    <a:pt x="2774" y="3106"/>
                    <a:pt x="2748" y="3085"/>
                  </a:cubicBezTo>
                  <a:close/>
                  <a:moveTo>
                    <a:pt x="6420" y="3246"/>
                  </a:moveTo>
                  <a:cubicBezTo>
                    <a:pt x="6550" y="3246"/>
                    <a:pt x="6671" y="3261"/>
                    <a:pt x="6780" y="3297"/>
                  </a:cubicBezTo>
                  <a:cubicBezTo>
                    <a:pt x="7008" y="3369"/>
                    <a:pt x="7174" y="3540"/>
                    <a:pt x="7235" y="3768"/>
                  </a:cubicBezTo>
                  <a:cubicBezTo>
                    <a:pt x="7306" y="4005"/>
                    <a:pt x="7246" y="4262"/>
                    <a:pt x="7078" y="4460"/>
                  </a:cubicBezTo>
                  <a:cubicBezTo>
                    <a:pt x="6860" y="4722"/>
                    <a:pt x="6497" y="4821"/>
                    <a:pt x="6089" y="4821"/>
                  </a:cubicBezTo>
                  <a:cubicBezTo>
                    <a:pt x="5537" y="4821"/>
                    <a:pt x="4900" y="4639"/>
                    <a:pt x="4421" y="4430"/>
                  </a:cubicBezTo>
                  <a:cubicBezTo>
                    <a:pt x="4390" y="4409"/>
                    <a:pt x="4360" y="4384"/>
                    <a:pt x="4330" y="4358"/>
                  </a:cubicBezTo>
                  <a:cubicBezTo>
                    <a:pt x="4341" y="4344"/>
                    <a:pt x="4355" y="4323"/>
                    <a:pt x="4366" y="4308"/>
                  </a:cubicBezTo>
                  <a:cubicBezTo>
                    <a:pt x="4376" y="4288"/>
                    <a:pt x="4390" y="4267"/>
                    <a:pt x="4396" y="4253"/>
                  </a:cubicBezTo>
                  <a:cubicBezTo>
                    <a:pt x="4406" y="4258"/>
                    <a:pt x="4421" y="4262"/>
                    <a:pt x="4436" y="4262"/>
                  </a:cubicBezTo>
                  <a:cubicBezTo>
                    <a:pt x="4461" y="4262"/>
                    <a:pt x="4486" y="4262"/>
                    <a:pt x="4511" y="4262"/>
                  </a:cubicBezTo>
                  <a:cubicBezTo>
                    <a:pt x="4735" y="4262"/>
                    <a:pt x="4966" y="4280"/>
                    <a:pt x="5184" y="4298"/>
                  </a:cubicBezTo>
                  <a:cubicBezTo>
                    <a:pt x="5250" y="4304"/>
                    <a:pt x="5320" y="4308"/>
                    <a:pt x="5381" y="4313"/>
                  </a:cubicBezTo>
                  <a:lnTo>
                    <a:pt x="5391" y="4313"/>
                  </a:lnTo>
                  <a:cubicBezTo>
                    <a:pt x="5421" y="4313"/>
                    <a:pt x="5451" y="4288"/>
                    <a:pt x="5451" y="4253"/>
                  </a:cubicBezTo>
                  <a:cubicBezTo>
                    <a:pt x="5451" y="4218"/>
                    <a:pt x="5427" y="4187"/>
                    <a:pt x="5391" y="4187"/>
                  </a:cubicBezTo>
                  <a:cubicBezTo>
                    <a:pt x="5325" y="4182"/>
                    <a:pt x="5260" y="4176"/>
                    <a:pt x="5194" y="4171"/>
                  </a:cubicBezTo>
                  <a:cubicBezTo>
                    <a:pt x="4976" y="4154"/>
                    <a:pt x="4750" y="4136"/>
                    <a:pt x="4526" y="4136"/>
                  </a:cubicBezTo>
                  <a:cubicBezTo>
                    <a:pt x="4501" y="4136"/>
                    <a:pt x="4476" y="4136"/>
                    <a:pt x="4451" y="4136"/>
                  </a:cubicBezTo>
                  <a:cubicBezTo>
                    <a:pt x="4471" y="4085"/>
                    <a:pt x="4487" y="4031"/>
                    <a:pt x="4497" y="3980"/>
                  </a:cubicBezTo>
                  <a:cubicBezTo>
                    <a:pt x="4805" y="3884"/>
                    <a:pt x="5215" y="3828"/>
                    <a:pt x="5572" y="3823"/>
                  </a:cubicBezTo>
                  <a:cubicBezTo>
                    <a:pt x="5609" y="3823"/>
                    <a:pt x="5639" y="3793"/>
                    <a:pt x="5639" y="3758"/>
                  </a:cubicBezTo>
                  <a:cubicBezTo>
                    <a:pt x="5639" y="3725"/>
                    <a:pt x="5614" y="3697"/>
                    <a:pt x="5582" y="3697"/>
                  </a:cubicBezTo>
                  <a:cubicBezTo>
                    <a:pt x="5579" y="3697"/>
                    <a:pt x="5576" y="3697"/>
                    <a:pt x="5572" y="3697"/>
                  </a:cubicBezTo>
                  <a:cubicBezTo>
                    <a:pt x="5215" y="3697"/>
                    <a:pt x="4826" y="3752"/>
                    <a:pt x="4511" y="3843"/>
                  </a:cubicBezTo>
                  <a:lnTo>
                    <a:pt x="4511" y="3788"/>
                  </a:lnTo>
                  <a:cubicBezTo>
                    <a:pt x="4567" y="3768"/>
                    <a:pt x="4618" y="3747"/>
                    <a:pt x="4679" y="3728"/>
                  </a:cubicBezTo>
                  <a:cubicBezTo>
                    <a:pt x="4851" y="3661"/>
                    <a:pt x="5043" y="3591"/>
                    <a:pt x="5245" y="3505"/>
                  </a:cubicBezTo>
                  <a:cubicBezTo>
                    <a:pt x="5632" y="3367"/>
                    <a:pt x="6057" y="3246"/>
                    <a:pt x="6420" y="3246"/>
                  </a:cubicBezTo>
                  <a:close/>
                  <a:moveTo>
                    <a:pt x="2870" y="4218"/>
                  </a:moveTo>
                  <a:cubicBezTo>
                    <a:pt x="2881" y="4237"/>
                    <a:pt x="2900" y="4262"/>
                    <a:pt x="2916" y="4283"/>
                  </a:cubicBezTo>
                  <a:cubicBezTo>
                    <a:pt x="2905" y="4288"/>
                    <a:pt x="2900" y="4293"/>
                    <a:pt x="2895" y="4304"/>
                  </a:cubicBezTo>
                  <a:lnTo>
                    <a:pt x="2850" y="4358"/>
                  </a:lnTo>
                  <a:cubicBezTo>
                    <a:pt x="2678" y="4566"/>
                    <a:pt x="2487" y="4803"/>
                    <a:pt x="2440" y="5076"/>
                  </a:cubicBezTo>
                  <a:cubicBezTo>
                    <a:pt x="2436" y="5111"/>
                    <a:pt x="2456" y="5142"/>
                    <a:pt x="2491" y="5146"/>
                  </a:cubicBezTo>
                  <a:cubicBezTo>
                    <a:pt x="2496" y="5152"/>
                    <a:pt x="2496" y="5152"/>
                    <a:pt x="2501" y="5152"/>
                  </a:cubicBezTo>
                  <a:cubicBezTo>
                    <a:pt x="2531" y="5152"/>
                    <a:pt x="2557" y="5127"/>
                    <a:pt x="2562" y="5097"/>
                  </a:cubicBezTo>
                  <a:cubicBezTo>
                    <a:pt x="2608" y="4854"/>
                    <a:pt x="2790" y="4631"/>
                    <a:pt x="2946" y="4439"/>
                  </a:cubicBezTo>
                  <a:lnTo>
                    <a:pt x="2991" y="4384"/>
                  </a:lnTo>
                  <a:cubicBezTo>
                    <a:pt x="3063" y="4465"/>
                    <a:pt x="3138" y="4535"/>
                    <a:pt x="3224" y="4591"/>
                  </a:cubicBezTo>
                  <a:lnTo>
                    <a:pt x="3229" y="4591"/>
                  </a:lnTo>
                  <a:cubicBezTo>
                    <a:pt x="3158" y="4712"/>
                    <a:pt x="3103" y="4843"/>
                    <a:pt x="3052" y="4971"/>
                  </a:cubicBezTo>
                  <a:cubicBezTo>
                    <a:pt x="3002" y="5097"/>
                    <a:pt x="2951" y="5223"/>
                    <a:pt x="2890" y="5334"/>
                  </a:cubicBezTo>
                  <a:cubicBezTo>
                    <a:pt x="2870" y="5365"/>
                    <a:pt x="2885" y="5405"/>
                    <a:pt x="2916" y="5419"/>
                  </a:cubicBezTo>
                  <a:cubicBezTo>
                    <a:pt x="2925" y="5425"/>
                    <a:pt x="2935" y="5430"/>
                    <a:pt x="2946" y="5430"/>
                  </a:cubicBezTo>
                  <a:cubicBezTo>
                    <a:pt x="2965" y="5430"/>
                    <a:pt x="2986" y="5414"/>
                    <a:pt x="3002" y="5395"/>
                  </a:cubicBezTo>
                  <a:cubicBezTo>
                    <a:pt x="3063" y="5279"/>
                    <a:pt x="3117" y="5146"/>
                    <a:pt x="3168" y="5020"/>
                  </a:cubicBezTo>
                  <a:cubicBezTo>
                    <a:pt x="3224" y="4889"/>
                    <a:pt x="3275" y="4768"/>
                    <a:pt x="3335" y="4656"/>
                  </a:cubicBezTo>
                  <a:cubicBezTo>
                    <a:pt x="3355" y="4667"/>
                    <a:pt x="3370" y="4672"/>
                    <a:pt x="3390" y="4682"/>
                  </a:cubicBezTo>
                  <a:cubicBezTo>
                    <a:pt x="3390" y="4687"/>
                    <a:pt x="3385" y="4692"/>
                    <a:pt x="3385" y="4703"/>
                  </a:cubicBezTo>
                  <a:cubicBezTo>
                    <a:pt x="3380" y="4738"/>
                    <a:pt x="3370" y="4819"/>
                    <a:pt x="3360" y="4929"/>
                  </a:cubicBezTo>
                  <a:cubicBezTo>
                    <a:pt x="3340" y="5055"/>
                    <a:pt x="3324" y="5188"/>
                    <a:pt x="3310" y="5314"/>
                  </a:cubicBezTo>
                  <a:cubicBezTo>
                    <a:pt x="3244" y="5960"/>
                    <a:pt x="3184" y="6521"/>
                    <a:pt x="2445" y="6764"/>
                  </a:cubicBezTo>
                  <a:cubicBezTo>
                    <a:pt x="2342" y="6799"/>
                    <a:pt x="2245" y="6816"/>
                    <a:pt x="2156" y="6816"/>
                  </a:cubicBezTo>
                  <a:cubicBezTo>
                    <a:pt x="2027" y="6816"/>
                    <a:pt x="1914" y="6780"/>
                    <a:pt x="1824" y="6708"/>
                  </a:cubicBezTo>
                  <a:cubicBezTo>
                    <a:pt x="1668" y="6577"/>
                    <a:pt x="1601" y="6344"/>
                    <a:pt x="1643" y="6056"/>
                  </a:cubicBezTo>
                  <a:cubicBezTo>
                    <a:pt x="1718" y="5465"/>
                    <a:pt x="2329" y="4656"/>
                    <a:pt x="2870" y="4218"/>
                  </a:cubicBezTo>
                  <a:close/>
                  <a:moveTo>
                    <a:pt x="4184" y="4526"/>
                  </a:moveTo>
                  <a:cubicBezTo>
                    <a:pt x="4194" y="4535"/>
                    <a:pt x="4199" y="4540"/>
                    <a:pt x="4208" y="4546"/>
                  </a:cubicBezTo>
                  <a:cubicBezTo>
                    <a:pt x="4239" y="4561"/>
                    <a:pt x="4280" y="4576"/>
                    <a:pt x="4320" y="4591"/>
                  </a:cubicBezTo>
                  <a:cubicBezTo>
                    <a:pt x="4875" y="5055"/>
                    <a:pt x="5234" y="5637"/>
                    <a:pt x="5269" y="6167"/>
                  </a:cubicBezTo>
                  <a:cubicBezTo>
                    <a:pt x="5295" y="6486"/>
                    <a:pt x="5204" y="6753"/>
                    <a:pt x="5022" y="6920"/>
                  </a:cubicBezTo>
                  <a:cubicBezTo>
                    <a:pt x="4884" y="7042"/>
                    <a:pt x="4701" y="7107"/>
                    <a:pt x="4484" y="7107"/>
                  </a:cubicBezTo>
                  <a:cubicBezTo>
                    <a:pt x="4414" y="7107"/>
                    <a:pt x="4341" y="7100"/>
                    <a:pt x="4264" y="7086"/>
                  </a:cubicBezTo>
                  <a:cubicBezTo>
                    <a:pt x="3552" y="6965"/>
                    <a:pt x="3471" y="5794"/>
                    <a:pt x="3548" y="4971"/>
                  </a:cubicBezTo>
                  <a:cubicBezTo>
                    <a:pt x="3557" y="4889"/>
                    <a:pt x="3572" y="4813"/>
                    <a:pt x="3588" y="4738"/>
                  </a:cubicBezTo>
                  <a:cubicBezTo>
                    <a:pt x="3623" y="4743"/>
                    <a:pt x="3653" y="4743"/>
                    <a:pt x="3683" y="4743"/>
                  </a:cubicBezTo>
                  <a:cubicBezTo>
                    <a:pt x="3795" y="4743"/>
                    <a:pt x="3905" y="4712"/>
                    <a:pt x="4012" y="4656"/>
                  </a:cubicBezTo>
                  <a:cubicBezTo>
                    <a:pt x="4012" y="4661"/>
                    <a:pt x="4017" y="4661"/>
                    <a:pt x="4017" y="4667"/>
                  </a:cubicBezTo>
                  <a:cubicBezTo>
                    <a:pt x="4178" y="4813"/>
                    <a:pt x="4325" y="5036"/>
                    <a:pt x="4396" y="5248"/>
                  </a:cubicBezTo>
                  <a:cubicBezTo>
                    <a:pt x="4406" y="5274"/>
                    <a:pt x="4431" y="5288"/>
                    <a:pt x="4457" y="5288"/>
                  </a:cubicBezTo>
                  <a:lnTo>
                    <a:pt x="4476" y="5288"/>
                  </a:lnTo>
                  <a:cubicBezTo>
                    <a:pt x="4511" y="5274"/>
                    <a:pt x="4527" y="5237"/>
                    <a:pt x="4518" y="5202"/>
                  </a:cubicBezTo>
                  <a:cubicBezTo>
                    <a:pt x="4441" y="4980"/>
                    <a:pt x="4285" y="4743"/>
                    <a:pt x="4117" y="4586"/>
                  </a:cubicBezTo>
                  <a:cubicBezTo>
                    <a:pt x="4138" y="4570"/>
                    <a:pt x="4163" y="4551"/>
                    <a:pt x="4184" y="4530"/>
                  </a:cubicBezTo>
                  <a:lnTo>
                    <a:pt x="4184" y="4526"/>
                  </a:lnTo>
                  <a:close/>
                  <a:moveTo>
                    <a:pt x="3652" y="1"/>
                  </a:moveTo>
                  <a:cubicBezTo>
                    <a:pt x="3602" y="1"/>
                    <a:pt x="3552" y="7"/>
                    <a:pt x="3501" y="18"/>
                  </a:cubicBezTo>
                  <a:cubicBezTo>
                    <a:pt x="3158" y="95"/>
                    <a:pt x="2870" y="433"/>
                    <a:pt x="2779" y="858"/>
                  </a:cubicBezTo>
                  <a:cubicBezTo>
                    <a:pt x="2718" y="1161"/>
                    <a:pt x="2748" y="1611"/>
                    <a:pt x="2839" y="2045"/>
                  </a:cubicBezTo>
                  <a:cubicBezTo>
                    <a:pt x="2440" y="1529"/>
                    <a:pt x="1925" y="1035"/>
                    <a:pt x="1339" y="1035"/>
                  </a:cubicBezTo>
                  <a:lnTo>
                    <a:pt x="1335" y="1035"/>
                  </a:lnTo>
                  <a:cubicBezTo>
                    <a:pt x="885" y="1039"/>
                    <a:pt x="708" y="1231"/>
                    <a:pt x="642" y="1398"/>
                  </a:cubicBezTo>
                  <a:cubicBezTo>
                    <a:pt x="496" y="1742"/>
                    <a:pt x="717" y="2222"/>
                    <a:pt x="1011" y="2515"/>
                  </a:cubicBezTo>
                  <a:cubicBezTo>
                    <a:pt x="1218" y="2727"/>
                    <a:pt x="1470" y="2893"/>
                    <a:pt x="1769" y="3020"/>
                  </a:cubicBezTo>
                  <a:cubicBezTo>
                    <a:pt x="1697" y="3017"/>
                    <a:pt x="1624" y="3016"/>
                    <a:pt x="1551" y="3016"/>
                  </a:cubicBezTo>
                  <a:cubicBezTo>
                    <a:pt x="984" y="3016"/>
                    <a:pt x="408" y="3099"/>
                    <a:pt x="162" y="3520"/>
                  </a:cubicBezTo>
                  <a:cubicBezTo>
                    <a:pt x="11" y="3773"/>
                    <a:pt x="1" y="4066"/>
                    <a:pt x="132" y="4334"/>
                  </a:cubicBezTo>
                  <a:cubicBezTo>
                    <a:pt x="274" y="4631"/>
                    <a:pt x="566" y="4854"/>
                    <a:pt x="880" y="4899"/>
                  </a:cubicBezTo>
                  <a:cubicBezTo>
                    <a:pt x="950" y="4910"/>
                    <a:pt x="1021" y="4915"/>
                    <a:pt x="1086" y="4915"/>
                  </a:cubicBezTo>
                  <a:cubicBezTo>
                    <a:pt x="1491" y="4915"/>
                    <a:pt x="1905" y="4758"/>
                    <a:pt x="2263" y="4540"/>
                  </a:cubicBezTo>
                  <a:lnTo>
                    <a:pt x="2263" y="4540"/>
                  </a:lnTo>
                  <a:cubicBezTo>
                    <a:pt x="1880" y="4975"/>
                    <a:pt x="1516" y="5536"/>
                    <a:pt x="1450" y="6032"/>
                  </a:cubicBezTo>
                  <a:cubicBezTo>
                    <a:pt x="1405" y="6384"/>
                    <a:pt x="1496" y="6678"/>
                    <a:pt x="1708" y="6850"/>
                  </a:cubicBezTo>
                  <a:cubicBezTo>
                    <a:pt x="1829" y="6955"/>
                    <a:pt x="1986" y="7006"/>
                    <a:pt x="2158" y="7006"/>
                  </a:cubicBezTo>
                  <a:cubicBezTo>
                    <a:pt x="2268" y="7006"/>
                    <a:pt x="2385" y="6986"/>
                    <a:pt x="2506" y="6946"/>
                  </a:cubicBezTo>
                  <a:cubicBezTo>
                    <a:pt x="3032" y="6769"/>
                    <a:pt x="3264" y="6445"/>
                    <a:pt x="3375" y="6067"/>
                  </a:cubicBezTo>
                  <a:cubicBezTo>
                    <a:pt x="3457" y="6632"/>
                    <a:pt x="3678" y="7177"/>
                    <a:pt x="4234" y="7274"/>
                  </a:cubicBezTo>
                  <a:cubicBezTo>
                    <a:pt x="4320" y="7289"/>
                    <a:pt x="4406" y="7299"/>
                    <a:pt x="4487" y="7299"/>
                  </a:cubicBezTo>
                  <a:cubicBezTo>
                    <a:pt x="4749" y="7299"/>
                    <a:pt x="4977" y="7219"/>
                    <a:pt x="5148" y="7062"/>
                  </a:cubicBezTo>
                  <a:cubicBezTo>
                    <a:pt x="5376" y="6855"/>
                    <a:pt x="5488" y="6531"/>
                    <a:pt x="5462" y="6153"/>
                  </a:cubicBezTo>
                  <a:cubicBezTo>
                    <a:pt x="5427" y="5692"/>
                    <a:pt x="5184" y="5202"/>
                    <a:pt x="4784" y="4773"/>
                  </a:cubicBezTo>
                  <a:lnTo>
                    <a:pt x="4784" y="4773"/>
                  </a:lnTo>
                  <a:cubicBezTo>
                    <a:pt x="5184" y="4904"/>
                    <a:pt x="5654" y="5011"/>
                    <a:pt x="6088" y="5011"/>
                  </a:cubicBezTo>
                  <a:cubicBezTo>
                    <a:pt x="6543" y="5011"/>
                    <a:pt x="6957" y="4899"/>
                    <a:pt x="7225" y="4586"/>
                  </a:cubicBezTo>
                  <a:cubicBezTo>
                    <a:pt x="7433" y="4339"/>
                    <a:pt x="7503" y="4010"/>
                    <a:pt x="7417" y="3712"/>
                  </a:cubicBezTo>
                  <a:cubicBezTo>
                    <a:pt x="7337" y="3429"/>
                    <a:pt x="7125" y="3212"/>
                    <a:pt x="6836" y="3115"/>
                  </a:cubicBezTo>
                  <a:cubicBezTo>
                    <a:pt x="6713" y="3076"/>
                    <a:pt x="6576" y="3058"/>
                    <a:pt x="6430" y="3058"/>
                  </a:cubicBezTo>
                  <a:cubicBezTo>
                    <a:pt x="6301" y="3058"/>
                    <a:pt x="6165" y="3072"/>
                    <a:pt x="6027" y="3096"/>
                  </a:cubicBezTo>
                  <a:cubicBezTo>
                    <a:pt x="6407" y="2833"/>
                    <a:pt x="6684" y="2499"/>
                    <a:pt x="6694" y="2054"/>
                  </a:cubicBezTo>
                  <a:cubicBezTo>
                    <a:pt x="6700" y="1762"/>
                    <a:pt x="6579" y="1499"/>
                    <a:pt x="6346" y="1317"/>
                  </a:cubicBezTo>
                  <a:cubicBezTo>
                    <a:pt x="6154" y="1168"/>
                    <a:pt x="5904" y="1087"/>
                    <a:pt x="5656" y="1087"/>
                  </a:cubicBezTo>
                  <a:cubicBezTo>
                    <a:pt x="5558" y="1087"/>
                    <a:pt x="5460" y="1100"/>
                    <a:pt x="5366" y="1126"/>
                  </a:cubicBezTo>
                  <a:cubicBezTo>
                    <a:pt x="4992" y="1221"/>
                    <a:pt x="4693" y="1520"/>
                    <a:pt x="4476" y="1863"/>
                  </a:cubicBezTo>
                  <a:lnTo>
                    <a:pt x="4471" y="1863"/>
                  </a:lnTo>
                  <a:cubicBezTo>
                    <a:pt x="4562" y="1307"/>
                    <a:pt x="4553" y="721"/>
                    <a:pt x="4259" y="342"/>
                  </a:cubicBezTo>
                  <a:cubicBezTo>
                    <a:pt x="4086" y="119"/>
                    <a:pt x="3875" y="1"/>
                    <a:pt x="365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28"/>
            <p:cNvSpPr/>
            <p:nvPr/>
          </p:nvSpPr>
          <p:spPr>
            <a:xfrm>
              <a:off x="6938175" y="1060325"/>
              <a:ext cx="40200" cy="43625"/>
            </a:xfrm>
            <a:custGeom>
              <a:avLst/>
              <a:gdLst/>
              <a:ahLst/>
              <a:cxnLst/>
              <a:rect l="l" t="t" r="r" b="b"/>
              <a:pathLst>
                <a:path w="1608" h="1745" extrusionOk="0">
                  <a:moveTo>
                    <a:pt x="910" y="406"/>
                  </a:moveTo>
                  <a:cubicBezTo>
                    <a:pt x="945" y="406"/>
                    <a:pt x="976" y="436"/>
                    <a:pt x="976" y="466"/>
                  </a:cubicBezTo>
                  <a:cubicBezTo>
                    <a:pt x="976" y="502"/>
                    <a:pt x="945" y="532"/>
                    <a:pt x="910" y="532"/>
                  </a:cubicBezTo>
                  <a:lnTo>
                    <a:pt x="865" y="532"/>
                  </a:lnTo>
                  <a:cubicBezTo>
                    <a:pt x="830" y="532"/>
                    <a:pt x="800" y="502"/>
                    <a:pt x="800" y="466"/>
                  </a:cubicBezTo>
                  <a:cubicBezTo>
                    <a:pt x="800" y="436"/>
                    <a:pt x="830" y="406"/>
                    <a:pt x="865" y="406"/>
                  </a:cubicBezTo>
                  <a:close/>
                  <a:moveTo>
                    <a:pt x="471" y="613"/>
                  </a:moveTo>
                  <a:cubicBezTo>
                    <a:pt x="502" y="613"/>
                    <a:pt x="532" y="643"/>
                    <a:pt x="532" y="679"/>
                  </a:cubicBezTo>
                  <a:cubicBezTo>
                    <a:pt x="532" y="714"/>
                    <a:pt x="502" y="739"/>
                    <a:pt x="471" y="739"/>
                  </a:cubicBezTo>
                  <a:lnTo>
                    <a:pt x="446" y="739"/>
                  </a:lnTo>
                  <a:cubicBezTo>
                    <a:pt x="411" y="739"/>
                    <a:pt x="380" y="714"/>
                    <a:pt x="380" y="679"/>
                  </a:cubicBezTo>
                  <a:cubicBezTo>
                    <a:pt x="380" y="643"/>
                    <a:pt x="411" y="613"/>
                    <a:pt x="446" y="613"/>
                  </a:cubicBezTo>
                  <a:close/>
                  <a:moveTo>
                    <a:pt x="1120" y="799"/>
                  </a:moveTo>
                  <a:cubicBezTo>
                    <a:pt x="1152" y="799"/>
                    <a:pt x="1172" y="814"/>
                    <a:pt x="1183" y="825"/>
                  </a:cubicBezTo>
                  <a:cubicBezTo>
                    <a:pt x="1199" y="840"/>
                    <a:pt x="1218" y="870"/>
                    <a:pt x="1204" y="926"/>
                  </a:cubicBezTo>
                  <a:cubicBezTo>
                    <a:pt x="1199" y="951"/>
                    <a:pt x="1173" y="971"/>
                    <a:pt x="1143" y="971"/>
                  </a:cubicBezTo>
                  <a:lnTo>
                    <a:pt x="1133" y="971"/>
                  </a:lnTo>
                  <a:cubicBezTo>
                    <a:pt x="1108" y="966"/>
                    <a:pt x="1087" y="947"/>
                    <a:pt x="1082" y="926"/>
                  </a:cubicBezTo>
                  <a:cubicBezTo>
                    <a:pt x="1062" y="916"/>
                    <a:pt x="1042" y="901"/>
                    <a:pt x="1036" y="875"/>
                  </a:cubicBezTo>
                  <a:cubicBezTo>
                    <a:pt x="1031" y="845"/>
                    <a:pt x="1052" y="810"/>
                    <a:pt x="1082" y="805"/>
                  </a:cubicBezTo>
                  <a:cubicBezTo>
                    <a:pt x="1096" y="801"/>
                    <a:pt x="1109" y="799"/>
                    <a:pt x="1120" y="799"/>
                  </a:cubicBezTo>
                  <a:close/>
                  <a:moveTo>
                    <a:pt x="657" y="988"/>
                  </a:moveTo>
                  <a:cubicBezTo>
                    <a:pt x="673" y="988"/>
                    <a:pt x="688" y="995"/>
                    <a:pt x="698" y="1007"/>
                  </a:cubicBezTo>
                  <a:cubicBezTo>
                    <a:pt x="733" y="1042"/>
                    <a:pt x="763" y="1092"/>
                    <a:pt x="784" y="1143"/>
                  </a:cubicBezTo>
                  <a:cubicBezTo>
                    <a:pt x="794" y="1178"/>
                    <a:pt x="779" y="1213"/>
                    <a:pt x="749" y="1224"/>
                  </a:cubicBezTo>
                  <a:cubicBezTo>
                    <a:pt x="739" y="1229"/>
                    <a:pt x="733" y="1229"/>
                    <a:pt x="723" y="1229"/>
                  </a:cubicBezTo>
                  <a:cubicBezTo>
                    <a:pt x="698" y="1229"/>
                    <a:pt x="673" y="1213"/>
                    <a:pt x="668" y="1189"/>
                  </a:cubicBezTo>
                  <a:cubicBezTo>
                    <a:pt x="653" y="1153"/>
                    <a:pt x="633" y="1118"/>
                    <a:pt x="607" y="1092"/>
                  </a:cubicBezTo>
                  <a:cubicBezTo>
                    <a:pt x="588" y="1068"/>
                    <a:pt x="588" y="1027"/>
                    <a:pt x="612" y="1007"/>
                  </a:cubicBezTo>
                  <a:cubicBezTo>
                    <a:pt x="625" y="995"/>
                    <a:pt x="641" y="988"/>
                    <a:pt x="657" y="988"/>
                  </a:cubicBezTo>
                  <a:close/>
                  <a:moveTo>
                    <a:pt x="1079" y="1227"/>
                  </a:moveTo>
                  <a:cubicBezTo>
                    <a:pt x="1099" y="1227"/>
                    <a:pt x="1125" y="1235"/>
                    <a:pt x="1148" y="1269"/>
                  </a:cubicBezTo>
                  <a:cubicBezTo>
                    <a:pt x="1168" y="1299"/>
                    <a:pt x="1164" y="1341"/>
                    <a:pt x="1133" y="1360"/>
                  </a:cubicBezTo>
                  <a:cubicBezTo>
                    <a:pt x="1122" y="1365"/>
                    <a:pt x="1108" y="1371"/>
                    <a:pt x="1097" y="1371"/>
                  </a:cubicBezTo>
                  <a:cubicBezTo>
                    <a:pt x="1092" y="1371"/>
                    <a:pt x="1087" y="1371"/>
                    <a:pt x="1082" y="1365"/>
                  </a:cubicBezTo>
                  <a:cubicBezTo>
                    <a:pt x="1078" y="1371"/>
                    <a:pt x="1073" y="1371"/>
                    <a:pt x="1067" y="1371"/>
                  </a:cubicBezTo>
                  <a:cubicBezTo>
                    <a:pt x="1036" y="1365"/>
                    <a:pt x="1006" y="1335"/>
                    <a:pt x="1012" y="1304"/>
                  </a:cubicBezTo>
                  <a:cubicBezTo>
                    <a:pt x="1017" y="1250"/>
                    <a:pt x="1047" y="1234"/>
                    <a:pt x="1062" y="1229"/>
                  </a:cubicBezTo>
                  <a:cubicBezTo>
                    <a:pt x="1067" y="1228"/>
                    <a:pt x="1073" y="1227"/>
                    <a:pt x="1079" y="1227"/>
                  </a:cubicBezTo>
                  <a:close/>
                  <a:moveTo>
                    <a:pt x="931" y="1"/>
                  </a:moveTo>
                  <a:cubicBezTo>
                    <a:pt x="921" y="12"/>
                    <a:pt x="905" y="17"/>
                    <a:pt x="891" y="21"/>
                  </a:cubicBezTo>
                  <a:cubicBezTo>
                    <a:pt x="845" y="21"/>
                    <a:pt x="800" y="26"/>
                    <a:pt x="759" y="31"/>
                  </a:cubicBezTo>
                  <a:cubicBezTo>
                    <a:pt x="698" y="52"/>
                    <a:pt x="642" y="87"/>
                    <a:pt x="577" y="133"/>
                  </a:cubicBezTo>
                  <a:cubicBezTo>
                    <a:pt x="572" y="148"/>
                    <a:pt x="562" y="163"/>
                    <a:pt x="542" y="178"/>
                  </a:cubicBezTo>
                  <a:cubicBezTo>
                    <a:pt x="532" y="183"/>
                    <a:pt x="521" y="189"/>
                    <a:pt x="511" y="189"/>
                  </a:cubicBezTo>
                  <a:cubicBezTo>
                    <a:pt x="502" y="194"/>
                    <a:pt x="497" y="198"/>
                    <a:pt x="486" y="208"/>
                  </a:cubicBezTo>
                  <a:lnTo>
                    <a:pt x="430" y="243"/>
                  </a:lnTo>
                  <a:cubicBezTo>
                    <a:pt x="419" y="249"/>
                    <a:pt x="407" y="252"/>
                    <a:pt x="396" y="252"/>
                  </a:cubicBezTo>
                  <a:cubicBezTo>
                    <a:pt x="376" y="252"/>
                    <a:pt x="357" y="243"/>
                    <a:pt x="345" y="224"/>
                  </a:cubicBezTo>
                  <a:cubicBezTo>
                    <a:pt x="334" y="208"/>
                    <a:pt x="334" y="189"/>
                    <a:pt x="339" y="173"/>
                  </a:cubicBezTo>
                  <a:lnTo>
                    <a:pt x="339" y="173"/>
                  </a:lnTo>
                  <a:cubicBezTo>
                    <a:pt x="163" y="274"/>
                    <a:pt x="57" y="425"/>
                    <a:pt x="26" y="623"/>
                  </a:cubicBezTo>
                  <a:cubicBezTo>
                    <a:pt x="1" y="795"/>
                    <a:pt x="42" y="987"/>
                    <a:pt x="127" y="1159"/>
                  </a:cubicBezTo>
                  <a:cubicBezTo>
                    <a:pt x="127" y="1164"/>
                    <a:pt x="133" y="1164"/>
                    <a:pt x="133" y="1164"/>
                  </a:cubicBezTo>
                  <a:cubicBezTo>
                    <a:pt x="138" y="1169"/>
                    <a:pt x="143" y="1173"/>
                    <a:pt x="147" y="1178"/>
                  </a:cubicBezTo>
                  <a:cubicBezTo>
                    <a:pt x="157" y="1194"/>
                    <a:pt x="163" y="1213"/>
                    <a:pt x="168" y="1229"/>
                  </a:cubicBezTo>
                  <a:cubicBezTo>
                    <a:pt x="289" y="1446"/>
                    <a:pt x="476" y="1623"/>
                    <a:pt x="688" y="1704"/>
                  </a:cubicBezTo>
                  <a:cubicBezTo>
                    <a:pt x="760" y="1731"/>
                    <a:pt x="831" y="1744"/>
                    <a:pt x="901" y="1744"/>
                  </a:cubicBezTo>
                  <a:cubicBezTo>
                    <a:pt x="1119" y="1744"/>
                    <a:pt x="1320" y="1614"/>
                    <a:pt x="1481" y="1365"/>
                  </a:cubicBezTo>
                  <a:cubicBezTo>
                    <a:pt x="1563" y="1244"/>
                    <a:pt x="1598" y="1103"/>
                    <a:pt x="1607" y="961"/>
                  </a:cubicBezTo>
                  <a:cubicBezTo>
                    <a:pt x="1607" y="896"/>
                    <a:pt x="1607" y="830"/>
                    <a:pt x="1598" y="770"/>
                  </a:cubicBezTo>
                  <a:cubicBezTo>
                    <a:pt x="1567" y="532"/>
                    <a:pt x="1456" y="304"/>
                    <a:pt x="1304" y="163"/>
                  </a:cubicBezTo>
                  <a:cubicBezTo>
                    <a:pt x="1296" y="165"/>
                    <a:pt x="1288" y="166"/>
                    <a:pt x="1280" y="166"/>
                  </a:cubicBezTo>
                  <a:cubicBezTo>
                    <a:pt x="1268" y="166"/>
                    <a:pt x="1256" y="164"/>
                    <a:pt x="1244" y="158"/>
                  </a:cubicBezTo>
                  <a:cubicBezTo>
                    <a:pt x="1213" y="143"/>
                    <a:pt x="1194" y="112"/>
                    <a:pt x="1188" y="77"/>
                  </a:cubicBezTo>
                  <a:cubicBezTo>
                    <a:pt x="1122" y="37"/>
                    <a:pt x="1031" y="1"/>
                    <a:pt x="93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28"/>
            <p:cNvSpPr/>
            <p:nvPr/>
          </p:nvSpPr>
          <p:spPr>
            <a:xfrm>
              <a:off x="6908750" y="1093950"/>
              <a:ext cx="44725" cy="65000"/>
            </a:xfrm>
            <a:custGeom>
              <a:avLst/>
              <a:gdLst/>
              <a:ahLst/>
              <a:cxnLst/>
              <a:rect l="l" t="t" r="r" b="b"/>
              <a:pathLst>
                <a:path w="1789" h="2600" extrusionOk="0">
                  <a:moveTo>
                    <a:pt x="717" y="1248"/>
                  </a:moveTo>
                  <a:cubicBezTo>
                    <a:pt x="728" y="1248"/>
                    <a:pt x="739" y="1251"/>
                    <a:pt x="749" y="1258"/>
                  </a:cubicBezTo>
                  <a:cubicBezTo>
                    <a:pt x="779" y="1279"/>
                    <a:pt x="784" y="1319"/>
                    <a:pt x="764" y="1349"/>
                  </a:cubicBezTo>
                  <a:cubicBezTo>
                    <a:pt x="728" y="1405"/>
                    <a:pt x="698" y="1465"/>
                    <a:pt x="683" y="1536"/>
                  </a:cubicBezTo>
                  <a:cubicBezTo>
                    <a:pt x="678" y="1566"/>
                    <a:pt x="648" y="1582"/>
                    <a:pt x="622" y="1582"/>
                  </a:cubicBezTo>
                  <a:lnTo>
                    <a:pt x="607" y="1582"/>
                  </a:lnTo>
                  <a:cubicBezTo>
                    <a:pt x="571" y="1572"/>
                    <a:pt x="552" y="1542"/>
                    <a:pt x="562" y="1505"/>
                  </a:cubicBezTo>
                  <a:cubicBezTo>
                    <a:pt x="582" y="1420"/>
                    <a:pt x="618" y="1344"/>
                    <a:pt x="662" y="1274"/>
                  </a:cubicBezTo>
                  <a:cubicBezTo>
                    <a:pt x="676" y="1258"/>
                    <a:pt x="697" y="1248"/>
                    <a:pt x="717" y="1248"/>
                  </a:cubicBezTo>
                  <a:close/>
                  <a:moveTo>
                    <a:pt x="1132" y="1550"/>
                  </a:moveTo>
                  <a:cubicBezTo>
                    <a:pt x="1151" y="1550"/>
                    <a:pt x="1171" y="1559"/>
                    <a:pt x="1183" y="1577"/>
                  </a:cubicBezTo>
                  <a:cubicBezTo>
                    <a:pt x="1203" y="1607"/>
                    <a:pt x="1198" y="1647"/>
                    <a:pt x="1168" y="1668"/>
                  </a:cubicBezTo>
                  <a:cubicBezTo>
                    <a:pt x="1138" y="1687"/>
                    <a:pt x="1112" y="1713"/>
                    <a:pt x="1092" y="1743"/>
                  </a:cubicBezTo>
                  <a:cubicBezTo>
                    <a:pt x="1082" y="1759"/>
                    <a:pt x="1061" y="1768"/>
                    <a:pt x="1042" y="1768"/>
                  </a:cubicBezTo>
                  <a:cubicBezTo>
                    <a:pt x="1026" y="1768"/>
                    <a:pt x="1016" y="1764"/>
                    <a:pt x="1007" y="1759"/>
                  </a:cubicBezTo>
                  <a:cubicBezTo>
                    <a:pt x="976" y="1738"/>
                    <a:pt x="970" y="1698"/>
                    <a:pt x="991" y="1668"/>
                  </a:cubicBezTo>
                  <a:cubicBezTo>
                    <a:pt x="1021" y="1627"/>
                    <a:pt x="1057" y="1591"/>
                    <a:pt x="1098" y="1561"/>
                  </a:cubicBezTo>
                  <a:cubicBezTo>
                    <a:pt x="1107" y="1553"/>
                    <a:pt x="1120" y="1550"/>
                    <a:pt x="1132" y="1550"/>
                  </a:cubicBezTo>
                  <a:close/>
                  <a:moveTo>
                    <a:pt x="1269" y="1"/>
                  </a:moveTo>
                  <a:cubicBezTo>
                    <a:pt x="728" y="439"/>
                    <a:pt x="117" y="1248"/>
                    <a:pt x="42" y="1839"/>
                  </a:cubicBezTo>
                  <a:cubicBezTo>
                    <a:pt x="0" y="2127"/>
                    <a:pt x="67" y="2360"/>
                    <a:pt x="223" y="2491"/>
                  </a:cubicBezTo>
                  <a:cubicBezTo>
                    <a:pt x="313" y="2563"/>
                    <a:pt x="426" y="2599"/>
                    <a:pt x="555" y="2599"/>
                  </a:cubicBezTo>
                  <a:cubicBezTo>
                    <a:pt x="644" y="2599"/>
                    <a:pt x="741" y="2582"/>
                    <a:pt x="844" y="2547"/>
                  </a:cubicBezTo>
                  <a:cubicBezTo>
                    <a:pt x="1583" y="2304"/>
                    <a:pt x="1643" y="1743"/>
                    <a:pt x="1709" y="1097"/>
                  </a:cubicBezTo>
                  <a:cubicBezTo>
                    <a:pt x="1723" y="971"/>
                    <a:pt x="1739" y="838"/>
                    <a:pt x="1759" y="712"/>
                  </a:cubicBezTo>
                  <a:cubicBezTo>
                    <a:pt x="1769" y="602"/>
                    <a:pt x="1779" y="521"/>
                    <a:pt x="1784" y="486"/>
                  </a:cubicBezTo>
                  <a:cubicBezTo>
                    <a:pt x="1784" y="475"/>
                    <a:pt x="1789" y="470"/>
                    <a:pt x="1789" y="465"/>
                  </a:cubicBezTo>
                  <a:cubicBezTo>
                    <a:pt x="1769" y="455"/>
                    <a:pt x="1754" y="450"/>
                    <a:pt x="1734" y="439"/>
                  </a:cubicBezTo>
                  <a:cubicBezTo>
                    <a:pt x="1674" y="551"/>
                    <a:pt x="1623" y="672"/>
                    <a:pt x="1567" y="803"/>
                  </a:cubicBezTo>
                  <a:cubicBezTo>
                    <a:pt x="1516" y="929"/>
                    <a:pt x="1462" y="1062"/>
                    <a:pt x="1401" y="1178"/>
                  </a:cubicBezTo>
                  <a:cubicBezTo>
                    <a:pt x="1385" y="1197"/>
                    <a:pt x="1364" y="1213"/>
                    <a:pt x="1345" y="1213"/>
                  </a:cubicBezTo>
                  <a:cubicBezTo>
                    <a:pt x="1334" y="1213"/>
                    <a:pt x="1324" y="1208"/>
                    <a:pt x="1315" y="1202"/>
                  </a:cubicBezTo>
                  <a:cubicBezTo>
                    <a:pt x="1284" y="1188"/>
                    <a:pt x="1269" y="1148"/>
                    <a:pt x="1289" y="1117"/>
                  </a:cubicBezTo>
                  <a:cubicBezTo>
                    <a:pt x="1350" y="1006"/>
                    <a:pt x="1401" y="880"/>
                    <a:pt x="1451" y="754"/>
                  </a:cubicBezTo>
                  <a:cubicBezTo>
                    <a:pt x="1502" y="626"/>
                    <a:pt x="1557" y="495"/>
                    <a:pt x="1628" y="374"/>
                  </a:cubicBezTo>
                  <a:lnTo>
                    <a:pt x="1623" y="374"/>
                  </a:lnTo>
                  <a:cubicBezTo>
                    <a:pt x="1537" y="318"/>
                    <a:pt x="1462" y="248"/>
                    <a:pt x="1390" y="167"/>
                  </a:cubicBezTo>
                  <a:lnTo>
                    <a:pt x="1345" y="222"/>
                  </a:lnTo>
                  <a:cubicBezTo>
                    <a:pt x="1189" y="414"/>
                    <a:pt x="1007" y="637"/>
                    <a:pt x="961" y="880"/>
                  </a:cubicBezTo>
                  <a:cubicBezTo>
                    <a:pt x="956" y="910"/>
                    <a:pt x="930" y="935"/>
                    <a:pt x="900" y="935"/>
                  </a:cubicBezTo>
                  <a:cubicBezTo>
                    <a:pt x="895" y="935"/>
                    <a:pt x="895" y="935"/>
                    <a:pt x="890" y="929"/>
                  </a:cubicBezTo>
                  <a:cubicBezTo>
                    <a:pt x="855" y="925"/>
                    <a:pt x="835" y="894"/>
                    <a:pt x="839" y="859"/>
                  </a:cubicBezTo>
                  <a:cubicBezTo>
                    <a:pt x="886" y="586"/>
                    <a:pt x="1077" y="349"/>
                    <a:pt x="1249" y="141"/>
                  </a:cubicBezTo>
                  <a:lnTo>
                    <a:pt x="1294" y="87"/>
                  </a:lnTo>
                  <a:cubicBezTo>
                    <a:pt x="1299" y="76"/>
                    <a:pt x="1304" y="71"/>
                    <a:pt x="1315" y="66"/>
                  </a:cubicBezTo>
                  <a:cubicBezTo>
                    <a:pt x="1299" y="45"/>
                    <a:pt x="1280" y="20"/>
                    <a:pt x="126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28"/>
            <p:cNvSpPr/>
            <p:nvPr/>
          </p:nvSpPr>
          <p:spPr>
            <a:xfrm>
              <a:off x="6873775" y="1065650"/>
              <a:ext cx="65575" cy="41025"/>
            </a:xfrm>
            <a:custGeom>
              <a:avLst/>
              <a:gdLst/>
              <a:ahLst/>
              <a:cxnLst/>
              <a:rect l="l" t="t" r="r" b="b"/>
              <a:pathLst>
                <a:path w="2623" h="1641" extrusionOk="0">
                  <a:moveTo>
                    <a:pt x="1273" y="496"/>
                  </a:moveTo>
                  <a:cubicBezTo>
                    <a:pt x="1308" y="496"/>
                    <a:pt x="1339" y="521"/>
                    <a:pt x="1339" y="557"/>
                  </a:cubicBezTo>
                  <a:cubicBezTo>
                    <a:pt x="1339" y="592"/>
                    <a:pt x="1308" y="622"/>
                    <a:pt x="1273" y="622"/>
                  </a:cubicBezTo>
                  <a:lnTo>
                    <a:pt x="1087" y="622"/>
                  </a:lnTo>
                  <a:cubicBezTo>
                    <a:pt x="1056" y="622"/>
                    <a:pt x="1026" y="592"/>
                    <a:pt x="1026" y="557"/>
                  </a:cubicBezTo>
                  <a:cubicBezTo>
                    <a:pt x="1026" y="521"/>
                    <a:pt x="1056" y="496"/>
                    <a:pt x="1087" y="496"/>
                  </a:cubicBezTo>
                  <a:close/>
                  <a:moveTo>
                    <a:pt x="1385" y="1006"/>
                  </a:moveTo>
                  <a:cubicBezTo>
                    <a:pt x="1420" y="1006"/>
                    <a:pt x="1450" y="1031"/>
                    <a:pt x="1455" y="1061"/>
                  </a:cubicBezTo>
                  <a:cubicBezTo>
                    <a:pt x="1460" y="1097"/>
                    <a:pt x="1436" y="1128"/>
                    <a:pt x="1399" y="1133"/>
                  </a:cubicBezTo>
                  <a:cubicBezTo>
                    <a:pt x="1324" y="1142"/>
                    <a:pt x="1254" y="1163"/>
                    <a:pt x="1187" y="1198"/>
                  </a:cubicBezTo>
                  <a:cubicBezTo>
                    <a:pt x="1177" y="1203"/>
                    <a:pt x="1173" y="1203"/>
                    <a:pt x="1157" y="1203"/>
                  </a:cubicBezTo>
                  <a:cubicBezTo>
                    <a:pt x="1137" y="1203"/>
                    <a:pt x="1117" y="1193"/>
                    <a:pt x="1102" y="1168"/>
                  </a:cubicBezTo>
                  <a:cubicBezTo>
                    <a:pt x="1087" y="1137"/>
                    <a:pt x="1096" y="1102"/>
                    <a:pt x="1127" y="1086"/>
                  </a:cubicBezTo>
                  <a:cubicBezTo>
                    <a:pt x="1208" y="1042"/>
                    <a:pt x="1294" y="1016"/>
                    <a:pt x="1385" y="1006"/>
                  </a:cubicBezTo>
                  <a:close/>
                  <a:moveTo>
                    <a:pt x="2546" y="0"/>
                  </a:moveTo>
                  <a:lnTo>
                    <a:pt x="2546" y="0"/>
                  </a:lnTo>
                  <a:cubicBezTo>
                    <a:pt x="2572" y="21"/>
                    <a:pt x="2582" y="46"/>
                    <a:pt x="2582" y="81"/>
                  </a:cubicBezTo>
                  <a:cubicBezTo>
                    <a:pt x="2572" y="127"/>
                    <a:pt x="2532" y="162"/>
                    <a:pt x="2486" y="162"/>
                  </a:cubicBezTo>
                  <a:lnTo>
                    <a:pt x="2476" y="162"/>
                  </a:lnTo>
                  <a:cubicBezTo>
                    <a:pt x="2466" y="162"/>
                    <a:pt x="2456" y="162"/>
                    <a:pt x="2441" y="158"/>
                  </a:cubicBezTo>
                  <a:cubicBezTo>
                    <a:pt x="2436" y="162"/>
                    <a:pt x="2425" y="162"/>
                    <a:pt x="2415" y="162"/>
                  </a:cubicBezTo>
                  <a:cubicBezTo>
                    <a:pt x="2289" y="162"/>
                    <a:pt x="2138" y="158"/>
                    <a:pt x="1970" y="147"/>
                  </a:cubicBezTo>
                  <a:cubicBezTo>
                    <a:pt x="1772" y="135"/>
                    <a:pt x="1552" y="121"/>
                    <a:pt x="1334" y="121"/>
                  </a:cubicBezTo>
                  <a:cubicBezTo>
                    <a:pt x="823" y="121"/>
                    <a:pt x="320" y="195"/>
                    <a:pt x="121" y="531"/>
                  </a:cubicBezTo>
                  <a:cubicBezTo>
                    <a:pt x="5" y="728"/>
                    <a:pt x="0" y="956"/>
                    <a:pt x="102" y="1168"/>
                  </a:cubicBezTo>
                  <a:cubicBezTo>
                    <a:pt x="217" y="1410"/>
                    <a:pt x="455" y="1592"/>
                    <a:pt x="708" y="1627"/>
                  </a:cubicBezTo>
                  <a:cubicBezTo>
                    <a:pt x="766" y="1636"/>
                    <a:pt x="825" y="1640"/>
                    <a:pt x="886" y="1640"/>
                  </a:cubicBezTo>
                  <a:cubicBezTo>
                    <a:pt x="1446" y="1640"/>
                    <a:pt x="2092" y="1277"/>
                    <a:pt x="2516" y="885"/>
                  </a:cubicBezTo>
                  <a:cubicBezTo>
                    <a:pt x="2521" y="879"/>
                    <a:pt x="2532" y="874"/>
                    <a:pt x="2537" y="869"/>
                  </a:cubicBezTo>
                  <a:cubicBezTo>
                    <a:pt x="2516" y="814"/>
                    <a:pt x="2502" y="758"/>
                    <a:pt x="2491" y="708"/>
                  </a:cubicBezTo>
                  <a:cubicBezTo>
                    <a:pt x="2486" y="708"/>
                    <a:pt x="2481" y="713"/>
                    <a:pt x="2476" y="713"/>
                  </a:cubicBezTo>
                  <a:cubicBezTo>
                    <a:pt x="2218" y="778"/>
                    <a:pt x="1961" y="895"/>
                    <a:pt x="1723" y="1011"/>
                  </a:cubicBezTo>
                  <a:cubicBezTo>
                    <a:pt x="1713" y="1016"/>
                    <a:pt x="1703" y="1016"/>
                    <a:pt x="1693" y="1016"/>
                  </a:cubicBezTo>
                  <a:cubicBezTo>
                    <a:pt x="1672" y="1016"/>
                    <a:pt x="1648" y="1006"/>
                    <a:pt x="1637" y="981"/>
                  </a:cubicBezTo>
                  <a:cubicBezTo>
                    <a:pt x="1622" y="951"/>
                    <a:pt x="1637" y="909"/>
                    <a:pt x="1667" y="895"/>
                  </a:cubicBezTo>
                  <a:cubicBezTo>
                    <a:pt x="1915" y="778"/>
                    <a:pt x="2178" y="657"/>
                    <a:pt x="2446" y="592"/>
                  </a:cubicBezTo>
                  <a:cubicBezTo>
                    <a:pt x="2451" y="589"/>
                    <a:pt x="2456" y="588"/>
                    <a:pt x="2461" y="588"/>
                  </a:cubicBezTo>
                  <a:cubicBezTo>
                    <a:pt x="2466" y="588"/>
                    <a:pt x="2471" y="589"/>
                    <a:pt x="2476" y="592"/>
                  </a:cubicBezTo>
                  <a:cubicBezTo>
                    <a:pt x="2466" y="531"/>
                    <a:pt x="2471" y="470"/>
                    <a:pt x="2476" y="410"/>
                  </a:cubicBezTo>
                  <a:cubicBezTo>
                    <a:pt x="2445" y="407"/>
                    <a:pt x="2413" y="406"/>
                    <a:pt x="2382" y="406"/>
                  </a:cubicBezTo>
                  <a:cubicBezTo>
                    <a:pt x="2248" y="406"/>
                    <a:pt x="2116" y="430"/>
                    <a:pt x="1981" y="455"/>
                  </a:cubicBezTo>
                  <a:cubicBezTo>
                    <a:pt x="1884" y="475"/>
                    <a:pt x="1784" y="496"/>
                    <a:pt x="1678" y="506"/>
                  </a:cubicBezTo>
                  <a:lnTo>
                    <a:pt x="1672" y="506"/>
                  </a:lnTo>
                  <a:cubicBezTo>
                    <a:pt x="1637" y="506"/>
                    <a:pt x="1612" y="480"/>
                    <a:pt x="1607" y="445"/>
                  </a:cubicBezTo>
                  <a:cubicBezTo>
                    <a:pt x="1607" y="415"/>
                    <a:pt x="1632" y="380"/>
                    <a:pt x="1667" y="380"/>
                  </a:cubicBezTo>
                  <a:cubicBezTo>
                    <a:pt x="1763" y="370"/>
                    <a:pt x="1865" y="349"/>
                    <a:pt x="1961" y="333"/>
                  </a:cubicBezTo>
                  <a:cubicBezTo>
                    <a:pt x="2101" y="305"/>
                    <a:pt x="2243" y="279"/>
                    <a:pt x="2395" y="279"/>
                  </a:cubicBezTo>
                  <a:cubicBezTo>
                    <a:pt x="2430" y="279"/>
                    <a:pt x="2466" y="281"/>
                    <a:pt x="2502" y="284"/>
                  </a:cubicBezTo>
                  <a:cubicBezTo>
                    <a:pt x="2521" y="207"/>
                    <a:pt x="2562" y="121"/>
                    <a:pt x="2623" y="41"/>
                  </a:cubicBezTo>
                  <a:cubicBezTo>
                    <a:pt x="2597" y="25"/>
                    <a:pt x="2572" y="11"/>
                    <a:pt x="2546"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28"/>
            <p:cNvSpPr/>
            <p:nvPr/>
          </p:nvSpPr>
          <p:spPr>
            <a:xfrm>
              <a:off x="6886650" y="1019175"/>
              <a:ext cx="60175" cy="46000"/>
            </a:xfrm>
            <a:custGeom>
              <a:avLst/>
              <a:gdLst/>
              <a:ahLst/>
              <a:cxnLst/>
              <a:rect l="l" t="t" r="r" b="b"/>
              <a:pathLst>
                <a:path w="2407" h="1840" extrusionOk="0">
                  <a:moveTo>
                    <a:pt x="1319" y="678"/>
                  </a:moveTo>
                  <a:cubicBezTo>
                    <a:pt x="1335" y="678"/>
                    <a:pt x="1352" y="685"/>
                    <a:pt x="1365" y="697"/>
                  </a:cubicBezTo>
                  <a:cubicBezTo>
                    <a:pt x="1395" y="728"/>
                    <a:pt x="1430" y="753"/>
                    <a:pt x="1471" y="783"/>
                  </a:cubicBezTo>
                  <a:cubicBezTo>
                    <a:pt x="1502" y="798"/>
                    <a:pt x="1506" y="839"/>
                    <a:pt x="1486" y="870"/>
                  </a:cubicBezTo>
                  <a:cubicBezTo>
                    <a:pt x="1476" y="884"/>
                    <a:pt x="1455" y="895"/>
                    <a:pt x="1436" y="895"/>
                  </a:cubicBezTo>
                  <a:cubicBezTo>
                    <a:pt x="1425" y="895"/>
                    <a:pt x="1411" y="895"/>
                    <a:pt x="1400" y="884"/>
                  </a:cubicBezTo>
                  <a:cubicBezTo>
                    <a:pt x="1355" y="859"/>
                    <a:pt x="1315" y="823"/>
                    <a:pt x="1274" y="788"/>
                  </a:cubicBezTo>
                  <a:cubicBezTo>
                    <a:pt x="1248" y="763"/>
                    <a:pt x="1248" y="723"/>
                    <a:pt x="1274" y="697"/>
                  </a:cubicBezTo>
                  <a:cubicBezTo>
                    <a:pt x="1286" y="685"/>
                    <a:pt x="1303" y="678"/>
                    <a:pt x="1319" y="678"/>
                  </a:cubicBezTo>
                  <a:close/>
                  <a:moveTo>
                    <a:pt x="1017" y="935"/>
                  </a:moveTo>
                  <a:cubicBezTo>
                    <a:pt x="1052" y="935"/>
                    <a:pt x="1082" y="965"/>
                    <a:pt x="1082" y="996"/>
                  </a:cubicBezTo>
                  <a:cubicBezTo>
                    <a:pt x="1077" y="1047"/>
                    <a:pt x="1103" y="1051"/>
                    <a:pt x="1117" y="1051"/>
                  </a:cubicBezTo>
                  <a:cubicBezTo>
                    <a:pt x="1152" y="1056"/>
                    <a:pt x="1178" y="1087"/>
                    <a:pt x="1173" y="1122"/>
                  </a:cubicBezTo>
                  <a:cubicBezTo>
                    <a:pt x="1168" y="1152"/>
                    <a:pt x="1143" y="1178"/>
                    <a:pt x="1107" y="1178"/>
                  </a:cubicBezTo>
                  <a:lnTo>
                    <a:pt x="1103" y="1178"/>
                  </a:lnTo>
                  <a:cubicBezTo>
                    <a:pt x="1012" y="1168"/>
                    <a:pt x="951" y="1096"/>
                    <a:pt x="956" y="996"/>
                  </a:cubicBezTo>
                  <a:cubicBezTo>
                    <a:pt x="956" y="961"/>
                    <a:pt x="981" y="935"/>
                    <a:pt x="1017" y="935"/>
                  </a:cubicBezTo>
                  <a:close/>
                  <a:moveTo>
                    <a:pt x="1577" y="1002"/>
                  </a:moveTo>
                  <a:cubicBezTo>
                    <a:pt x="1593" y="1002"/>
                    <a:pt x="1608" y="1008"/>
                    <a:pt x="1618" y="1021"/>
                  </a:cubicBezTo>
                  <a:cubicBezTo>
                    <a:pt x="1805" y="1203"/>
                    <a:pt x="2031" y="1415"/>
                    <a:pt x="2304" y="1572"/>
                  </a:cubicBezTo>
                  <a:cubicBezTo>
                    <a:pt x="2335" y="1586"/>
                    <a:pt x="2346" y="1627"/>
                    <a:pt x="2330" y="1658"/>
                  </a:cubicBezTo>
                  <a:cubicBezTo>
                    <a:pt x="2315" y="1677"/>
                    <a:pt x="2295" y="1688"/>
                    <a:pt x="2274" y="1688"/>
                  </a:cubicBezTo>
                  <a:cubicBezTo>
                    <a:pt x="2264" y="1688"/>
                    <a:pt x="2255" y="1688"/>
                    <a:pt x="2244" y="1677"/>
                  </a:cubicBezTo>
                  <a:cubicBezTo>
                    <a:pt x="1956" y="1516"/>
                    <a:pt x="1723" y="1299"/>
                    <a:pt x="1532" y="1112"/>
                  </a:cubicBezTo>
                  <a:cubicBezTo>
                    <a:pt x="1506" y="1087"/>
                    <a:pt x="1506" y="1047"/>
                    <a:pt x="1532" y="1021"/>
                  </a:cubicBezTo>
                  <a:cubicBezTo>
                    <a:pt x="1545" y="1008"/>
                    <a:pt x="1561" y="1002"/>
                    <a:pt x="1577" y="1002"/>
                  </a:cubicBezTo>
                  <a:close/>
                  <a:moveTo>
                    <a:pt x="622" y="0"/>
                  </a:moveTo>
                  <a:cubicBezTo>
                    <a:pt x="425" y="0"/>
                    <a:pt x="177" y="40"/>
                    <a:pt x="96" y="243"/>
                  </a:cubicBezTo>
                  <a:cubicBezTo>
                    <a:pt x="0" y="475"/>
                    <a:pt x="142" y="870"/>
                    <a:pt x="425" y="1157"/>
                  </a:cubicBezTo>
                  <a:cubicBezTo>
                    <a:pt x="793" y="1532"/>
                    <a:pt x="1315" y="1758"/>
                    <a:pt x="1982" y="1835"/>
                  </a:cubicBezTo>
                  <a:cubicBezTo>
                    <a:pt x="1987" y="1835"/>
                    <a:pt x="1991" y="1840"/>
                    <a:pt x="2001" y="1840"/>
                  </a:cubicBezTo>
                  <a:cubicBezTo>
                    <a:pt x="1744" y="1698"/>
                    <a:pt x="1506" y="1567"/>
                    <a:pt x="1320" y="1339"/>
                  </a:cubicBezTo>
                  <a:cubicBezTo>
                    <a:pt x="1294" y="1313"/>
                    <a:pt x="1299" y="1273"/>
                    <a:pt x="1325" y="1253"/>
                  </a:cubicBezTo>
                  <a:cubicBezTo>
                    <a:pt x="1336" y="1242"/>
                    <a:pt x="1350" y="1237"/>
                    <a:pt x="1365" y="1237"/>
                  </a:cubicBezTo>
                  <a:cubicBezTo>
                    <a:pt x="1383" y="1237"/>
                    <a:pt x="1401" y="1245"/>
                    <a:pt x="1415" y="1259"/>
                  </a:cubicBezTo>
                  <a:cubicBezTo>
                    <a:pt x="1588" y="1471"/>
                    <a:pt x="1819" y="1597"/>
                    <a:pt x="2062" y="1728"/>
                  </a:cubicBezTo>
                  <a:cubicBezTo>
                    <a:pt x="2108" y="1754"/>
                    <a:pt x="2153" y="1779"/>
                    <a:pt x="2199" y="1804"/>
                  </a:cubicBezTo>
                  <a:cubicBezTo>
                    <a:pt x="2255" y="1758"/>
                    <a:pt x="2320" y="1707"/>
                    <a:pt x="2406" y="1667"/>
                  </a:cubicBezTo>
                  <a:cubicBezTo>
                    <a:pt x="2355" y="1572"/>
                    <a:pt x="2309" y="1465"/>
                    <a:pt x="2269" y="1344"/>
                  </a:cubicBezTo>
                  <a:cubicBezTo>
                    <a:pt x="1865" y="753"/>
                    <a:pt x="1278" y="0"/>
                    <a:pt x="62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28"/>
            <p:cNvSpPr/>
            <p:nvPr/>
          </p:nvSpPr>
          <p:spPr>
            <a:xfrm>
              <a:off x="6940850" y="993250"/>
              <a:ext cx="41075" cy="65975"/>
            </a:xfrm>
            <a:custGeom>
              <a:avLst/>
              <a:gdLst/>
              <a:ahLst/>
              <a:cxnLst/>
              <a:rect l="l" t="t" r="r" b="b"/>
              <a:pathLst>
                <a:path w="1643" h="2639" extrusionOk="0">
                  <a:moveTo>
                    <a:pt x="990" y="1108"/>
                  </a:moveTo>
                  <a:cubicBezTo>
                    <a:pt x="1026" y="1108"/>
                    <a:pt x="1051" y="1138"/>
                    <a:pt x="1051" y="1174"/>
                  </a:cubicBezTo>
                  <a:lnTo>
                    <a:pt x="1051" y="1310"/>
                  </a:lnTo>
                  <a:cubicBezTo>
                    <a:pt x="1051" y="1350"/>
                    <a:pt x="1026" y="1375"/>
                    <a:pt x="990" y="1375"/>
                  </a:cubicBezTo>
                  <a:cubicBezTo>
                    <a:pt x="955" y="1375"/>
                    <a:pt x="924" y="1350"/>
                    <a:pt x="924" y="1310"/>
                  </a:cubicBezTo>
                  <a:lnTo>
                    <a:pt x="924" y="1174"/>
                  </a:lnTo>
                  <a:cubicBezTo>
                    <a:pt x="924" y="1138"/>
                    <a:pt x="955" y="1108"/>
                    <a:pt x="990" y="1108"/>
                  </a:cubicBezTo>
                  <a:close/>
                  <a:moveTo>
                    <a:pt x="482" y="1062"/>
                  </a:moveTo>
                  <a:cubicBezTo>
                    <a:pt x="515" y="1062"/>
                    <a:pt x="541" y="1091"/>
                    <a:pt x="541" y="1123"/>
                  </a:cubicBezTo>
                  <a:cubicBezTo>
                    <a:pt x="546" y="1205"/>
                    <a:pt x="551" y="1275"/>
                    <a:pt x="566" y="1350"/>
                  </a:cubicBezTo>
                  <a:cubicBezTo>
                    <a:pt x="572" y="1380"/>
                    <a:pt x="546" y="1417"/>
                    <a:pt x="511" y="1422"/>
                  </a:cubicBezTo>
                  <a:lnTo>
                    <a:pt x="500" y="1422"/>
                  </a:lnTo>
                  <a:cubicBezTo>
                    <a:pt x="470" y="1422"/>
                    <a:pt x="444" y="1401"/>
                    <a:pt x="439" y="1371"/>
                  </a:cubicBezTo>
                  <a:cubicBezTo>
                    <a:pt x="425" y="1289"/>
                    <a:pt x="420" y="1214"/>
                    <a:pt x="414" y="1128"/>
                  </a:cubicBezTo>
                  <a:cubicBezTo>
                    <a:pt x="414" y="1093"/>
                    <a:pt x="439" y="1067"/>
                    <a:pt x="475" y="1063"/>
                  </a:cubicBezTo>
                  <a:cubicBezTo>
                    <a:pt x="477" y="1062"/>
                    <a:pt x="480" y="1062"/>
                    <a:pt x="482" y="1062"/>
                  </a:cubicBezTo>
                  <a:close/>
                  <a:moveTo>
                    <a:pt x="759" y="0"/>
                  </a:moveTo>
                  <a:cubicBezTo>
                    <a:pt x="725" y="0"/>
                    <a:pt x="691" y="4"/>
                    <a:pt x="656" y="11"/>
                  </a:cubicBezTo>
                  <a:cubicBezTo>
                    <a:pt x="395" y="72"/>
                    <a:pt x="152" y="361"/>
                    <a:pt x="80" y="709"/>
                  </a:cubicBezTo>
                  <a:cubicBezTo>
                    <a:pt x="0" y="1093"/>
                    <a:pt x="91" y="1780"/>
                    <a:pt x="268" y="2296"/>
                  </a:cubicBezTo>
                  <a:cubicBezTo>
                    <a:pt x="329" y="2381"/>
                    <a:pt x="384" y="2462"/>
                    <a:pt x="435" y="2538"/>
                  </a:cubicBezTo>
                  <a:lnTo>
                    <a:pt x="465" y="2588"/>
                  </a:lnTo>
                  <a:cubicBezTo>
                    <a:pt x="470" y="2599"/>
                    <a:pt x="475" y="2609"/>
                    <a:pt x="481" y="2623"/>
                  </a:cubicBezTo>
                  <a:cubicBezTo>
                    <a:pt x="500" y="2618"/>
                    <a:pt x="521" y="2613"/>
                    <a:pt x="546" y="2609"/>
                  </a:cubicBezTo>
                  <a:cubicBezTo>
                    <a:pt x="541" y="2599"/>
                    <a:pt x="530" y="2588"/>
                    <a:pt x="530" y="2573"/>
                  </a:cubicBezTo>
                  <a:cubicBezTo>
                    <a:pt x="526" y="2497"/>
                    <a:pt x="516" y="2417"/>
                    <a:pt x="511" y="2336"/>
                  </a:cubicBezTo>
                  <a:cubicBezTo>
                    <a:pt x="490" y="2098"/>
                    <a:pt x="470" y="1851"/>
                    <a:pt x="439" y="1623"/>
                  </a:cubicBezTo>
                  <a:cubicBezTo>
                    <a:pt x="435" y="1588"/>
                    <a:pt x="460" y="1557"/>
                    <a:pt x="495" y="1553"/>
                  </a:cubicBezTo>
                  <a:cubicBezTo>
                    <a:pt x="498" y="1552"/>
                    <a:pt x="501" y="1552"/>
                    <a:pt x="504" y="1552"/>
                  </a:cubicBezTo>
                  <a:cubicBezTo>
                    <a:pt x="535" y="1552"/>
                    <a:pt x="561" y="1576"/>
                    <a:pt x="566" y="1608"/>
                  </a:cubicBezTo>
                  <a:cubicBezTo>
                    <a:pt x="596" y="1841"/>
                    <a:pt x="616" y="2084"/>
                    <a:pt x="637" y="2326"/>
                  </a:cubicBezTo>
                  <a:cubicBezTo>
                    <a:pt x="642" y="2406"/>
                    <a:pt x="652" y="2487"/>
                    <a:pt x="656" y="2563"/>
                  </a:cubicBezTo>
                  <a:lnTo>
                    <a:pt x="656" y="2583"/>
                  </a:lnTo>
                  <a:cubicBezTo>
                    <a:pt x="709" y="2568"/>
                    <a:pt x="764" y="2561"/>
                    <a:pt x="818" y="2561"/>
                  </a:cubicBezTo>
                  <a:cubicBezTo>
                    <a:pt x="858" y="2561"/>
                    <a:pt x="897" y="2565"/>
                    <a:pt x="935" y="2573"/>
                  </a:cubicBezTo>
                  <a:cubicBezTo>
                    <a:pt x="929" y="2558"/>
                    <a:pt x="924" y="2548"/>
                    <a:pt x="929" y="2532"/>
                  </a:cubicBezTo>
                  <a:cubicBezTo>
                    <a:pt x="980" y="2275"/>
                    <a:pt x="1001" y="2002"/>
                    <a:pt x="996" y="1639"/>
                  </a:cubicBezTo>
                  <a:cubicBezTo>
                    <a:pt x="996" y="1603"/>
                    <a:pt x="1026" y="1573"/>
                    <a:pt x="1061" y="1573"/>
                  </a:cubicBezTo>
                  <a:cubicBezTo>
                    <a:pt x="1097" y="1573"/>
                    <a:pt x="1122" y="1603"/>
                    <a:pt x="1122" y="1639"/>
                  </a:cubicBezTo>
                  <a:cubicBezTo>
                    <a:pt x="1127" y="2007"/>
                    <a:pt x="1106" y="2296"/>
                    <a:pt x="1051" y="2558"/>
                  </a:cubicBezTo>
                  <a:cubicBezTo>
                    <a:pt x="1051" y="2573"/>
                    <a:pt x="1041" y="2588"/>
                    <a:pt x="1026" y="2599"/>
                  </a:cubicBezTo>
                  <a:cubicBezTo>
                    <a:pt x="1061" y="2609"/>
                    <a:pt x="1092" y="2623"/>
                    <a:pt x="1122" y="2639"/>
                  </a:cubicBezTo>
                  <a:cubicBezTo>
                    <a:pt x="1400" y="1947"/>
                    <a:pt x="1642" y="810"/>
                    <a:pt x="1223" y="270"/>
                  </a:cubicBezTo>
                  <a:cubicBezTo>
                    <a:pt x="1084" y="93"/>
                    <a:pt x="927" y="0"/>
                    <a:pt x="7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28"/>
            <p:cNvSpPr/>
            <p:nvPr/>
          </p:nvSpPr>
          <p:spPr>
            <a:xfrm>
              <a:off x="6973675" y="1020375"/>
              <a:ext cx="57750" cy="57925"/>
            </a:xfrm>
            <a:custGeom>
              <a:avLst/>
              <a:gdLst/>
              <a:ahLst/>
              <a:cxnLst/>
              <a:rect l="l" t="t" r="r" b="b"/>
              <a:pathLst>
                <a:path w="2310" h="2317" extrusionOk="0">
                  <a:moveTo>
                    <a:pt x="1209" y="631"/>
                  </a:moveTo>
                  <a:cubicBezTo>
                    <a:pt x="1235" y="631"/>
                    <a:pt x="1257" y="643"/>
                    <a:pt x="1269" y="665"/>
                  </a:cubicBezTo>
                  <a:cubicBezTo>
                    <a:pt x="1284" y="695"/>
                    <a:pt x="1274" y="735"/>
                    <a:pt x="1239" y="750"/>
                  </a:cubicBezTo>
                  <a:cubicBezTo>
                    <a:pt x="1183" y="775"/>
                    <a:pt x="1113" y="822"/>
                    <a:pt x="1066" y="857"/>
                  </a:cubicBezTo>
                  <a:cubicBezTo>
                    <a:pt x="1057" y="866"/>
                    <a:pt x="1041" y="871"/>
                    <a:pt x="1026" y="871"/>
                  </a:cubicBezTo>
                  <a:cubicBezTo>
                    <a:pt x="1011" y="871"/>
                    <a:pt x="991" y="862"/>
                    <a:pt x="976" y="847"/>
                  </a:cubicBezTo>
                  <a:cubicBezTo>
                    <a:pt x="956" y="822"/>
                    <a:pt x="961" y="780"/>
                    <a:pt x="986" y="761"/>
                  </a:cubicBezTo>
                  <a:cubicBezTo>
                    <a:pt x="1036" y="720"/>
                    <a:pt x="1117" y="670"/>
                    <a:pt x="1183" y="635"/>
                  </a:cubicBezTo>
                  <a:cubicBezTo>
                    <a:pt x="1192" y="632"/>
                    <a:pt x="1201" y="631"/>
                    <a:pt x="1209" y="631"/>
                  </a:cubicBezTo>
                  <a:close/>
                  <a:moveTo>
                    <a:pt x="1521" y="1231"/>
                  </a:moveTo>
                  <a:cubicBezTo>
                    <a:pt x="1538" y="1231"/>
                    <a:pt x="1555" y="1232"/>
                    <a:pt x="1572" y="1235"/>
                  </a:cubicBezTo>
                  <a:cubicBezTo>
                    <a:pt x="1607" y="1241"/>
                    <a:pt x="1628" y="1271"/>
                    <a:pt x="1623" y="1307"/>
                  </a:cubicBezTo>
                  <a:cubicBezTo>
                    <a:pt x="1617" y="1339"/>
                    <a:pt x="1592" y="1363"/>
                    <a:pt x="1560" y="1363"/>
                  </a:cubicBezTo>
                  <a:cubicBezTo>
                    <a:pt x="1557" y="1363"/>
                    <a:pt x="1554" y="1363"/>
                    <a:pt x="1552" y="1362"/>
                  </a:cubicBezTo>
                  <a:cubicBezTo>
                    <a:pt x="1541" y="1360"/>
                    <a:pt x="1529" y="1359"/>
                    <a:pt x="1518" y="1359"/>
                  </a:cubicBezTo>
                  <a:cubicBezTo>
                    <a:pt x="1479" y="1359"/>
                    <a:pt x="1440" y="1373"/>
                    <a:pt x="1421" y="1393"/>
                  </a:cubicBezTo>
                  <a:cubicBezTo>
                    <a:pt x="1405" y="1402"/>
                    <a:pt x="1390" y="1407"/>
                    <a:pt x="1374" y="1407"/>
                  </a:cubicBezTo>
                  <a:cubicBezTo>
                    <a:pt x="1360" y="1407"/>
                    <a:pt x="1344" y="1402"/>
                    <a:pt x="1330" y="1387"/>
                  </a:cubicBezTo>
                  <a:cubicBezTo>
                    <a:pt x="1304" y="1362"/>
                    <a:pt x="1309" y="1321"/>
                    <a:pt x="1334" y="1296"/>
                  </a:cubicBezTo>
                  <a:cubicBezTo>
                    <a:pt x="1380" y="1255"/>
                    <a:pt x="1448" y="1231"/>
                    <a:pt x="1521" y="1231"/>
                  </a:cubicBezTo>
                  <a:close/>
                  <a:moveTo>
                    <a:pt x="1461" y="1"/>
                  </a:moveTo>
                  <a:cubicBezTo>
                    <a:pt x="1378" y="1"/>
                    <a:pt x="1294" y="12"/>
                    <a:pt x="1213" y="33"/>
                  </a:cubicBezTo>
                  <a:cubicBezTo>
                    <a:pt x="628" y="190"/>
                    <a:pt x="173" y="1003"/>
                    <a:pt x="1" y="1696"/>
                  </a:cubicBezTo>
                  <a:lnTo>
                    <a:pt x="1" y="1701"/>
                  </a:lnTo>
                  <a:cubicBezTo>
                    <a:pt x="41" y="1741"/>
                    <a:pt x="77" y="1787"/>
                    <a:pt x="107" y="1832"/>
                  </a:cubicBezTo>
                  <a:lnTo>
                    <a:pt x="112" y="1827"/>
                  </a:lnTo>
                  <a:cubicBezTo>
                    <a:pt x="259" y="1519"/>
                    <a:pt x="415" y="1230"/>
                    <a:pt x="688" y="1039"/>
                  </a:cubicBezTo>
                  <a:cubicBezTo>
                    <a:pt x="700" y="1030"/>
                    <a:pt x="714" y="1026"/>
                    <a:pt x="726" y="1026"/>
                  </a:cubicBezTo>
                  <a:cubicBezTo>
                    <a:pt x="745" y="1026"/>
                    <a:pt x="762" y="1035"/>
                    <a:pt x="774" y="1053"/>
                  </a:cubicBezTo>
                  <a:cubicBezTo>
                    <a:pt x="794" y="1079"/>
                    <a:pt x="789" y="1120"/>
                    <a:pt x="759" y="1139"/>
                  </a:cubicBezTo>
                  <a:cubicBezTo>
                    <a:pt x="516" y="1316"/>
                    <a:pt x="364" y="1589"/>
                    <a:pt x="223" y="1883"/>
                  </a:cubicBezTo>
                  <a:cubicBezTo>
                    <a:pt x="213" y="1908"/>
                    <a:pt x="187" y="1918"/>
                    <a:pt x="168" y="1918"/>
                  </a:cubicBezTo>
                  <a:lnTo>
                    <a:pt x="162" y="1918"/>
                  </a:lnTo>
                  <a:cubicBezTo>
                    <a:pt x="168" y="1927"/>
                    <a:pt x="173" y="1938"/>
                    <a:pt x="173" y="1948"/>
                  </a:cubicBezTo>
                  <a:cubicBezTo>
                    <a:pt x="425" y="1715"/>
                    <a:pt x="824" y="1508"/>
                    <a:pt x="1047" y="1402"/>
                  </a:cubicBezTo>
                  <a:cubicBezTo>
                    <a:pt x="1055" y="1398"/>
                    <a:pt x="1064" y="1396"/>
                    <a:pt x="1073" y="1396"/>
                  </a:cubicBezTo>
                  <a:cubicBezTo>
                    <a:pt x="1097" y="1396"/>
                    <a:pt x="1121" y="1411"/>
                    <a:pt x="1132" y="1433"/>
                  </a:cubicBezTo>
                  <a:cubicBezTo>
                    <a:pt x="1148" y="1463"/>
                    <a:pt x="1132" y="1503"/>
                    <a:pt x="1102" y="1519"/>
                  </a:cubicBezTo>
                  <a:cubicBezTo>
                    <a:pt x="920" y="1605"/>
                    <a:pt x="476" y="1827"/>
                    <a:pt x="233" y="2064"/>
                  </a:cubicBezTo>
                  <a:lnTo>
                    <a:pt x="233" y="2069"/>
                  </a:lnTo>
                  <a:cubicBezTo>
                    <a:pt x="264" y="2144"/>
                    <a:pt x="283" y="2231"/>
                    <a:pt x="299" y="2317"/>
                  </a:cubicBezTo>
                  <a:lnTo>
                    <a:pt x="441" y="2261"/>
                  </a:lnTo>
                  <a:cubicBezTo>
                    <a:pt x="602" y="2195"/>
                    <a:pt x="789" y="2125"/>
                    <a:pt x="986" y="2054"/>
                  </a:cubicBezTo>
                  <a:cubicBezTo>
                    <a:pt x="1633" y="1781"/>
                    <a:pt x="2295" y="1387"/>
                    <a:pt x="2305" y="775"/>
                  </a:cubicBezTo>
                  <a:cubicBezTo>
                    <a:pt x="2309" y="544"/>
                    <a:pt x="2214" y="337"/>
                    <a:pt x="2027" y="190"/>
                  </a:cubicBezTo>
                  <a:cubicBezTo>
                    <a:pt x="1872" y="67"/>
                    <a:pt x="1668" y="1"/>
                    <a:pt x="14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28"/>
            <p:cNvSpPr/>
            <p:nvPr/>
          </p:nvSpPr>
          <p:spPr>
            <a:xfrm>
              <a:off x="6976950" y="1069650"/>
              <a:ext cx="74450" cy="39425"/>
            </a:xfrm>
            <a:custGeom>
              <a:avLst/>
              <a:gdLst/>
              <a:ahLst/>
              <a:cxnLst/>
              <a:rect l="l" t="t" r="r" b="b"/>
              <a:pathLst>
                <a:path w="2978" h="1577" extrusionOk="0">
                  <a:moveTo>
                    <a:pt x="1921" y="427"/>
                  </a:moveTo>
                  <a:cubicBezTo>
                    <a:pt x="1956" y="427"/>
                    <a:pt x="1982" y="457"/>
                    <a:pt x="1982" y="492"/>
                  </a:cubicBezTo>
                  <a:cubicBezTo>
                    <a:pt x="1982" y="528"/>
                    <a:pt x="1956" y="553"/>
                    <a:pt x="1921" y="553"/>
                  </a:cubicBezTo>
                  <a:lnTo>
                    <a:pt x="1709" y="553"/>
                  </a:lnTo>
                  <a:cubicBezTo>
                    <a:pt x="1674" y="553"/>
                    <a:pt x="1648" y="528"/>
                    <a:pt x="1648" y="492"/>
                  </a:cubicBezTo>
                  <a:cubicBezTo>
                    <a:pt x="1648" y="457"/>
                    <a:pt x="1674" y="427"/>
                    <a:pt x="1709" y="427"/>
                  </a:cubicBezTo>
                  <a:close/>
                  <a:moveTo>
                    <a:pt x="1475" y="940"/>
                  </a:moveTo>
                  <a:cubicBezTo>
                    <a:pt x="1480" y="940"/>
                    <a:pt x="1486" y="940"/>
                    <a:pt x="1492" y="942"/>
                  </a:cubicBezTo>
                  <a:cubicBezTo>
                    <a:pt x="1547" y="957"/>
                    <a:pt x="1607" y="973"/>
                    <a:pt x="1663" y="992"/>
                  </a:cubicBezTo>
                  <a:cubicBezTo>
                    <a:pt x="1693" y="1003"/>
                    <a:pt x="1714" y="1038"/>
                    <a:pt x="1698" y="1068"/>
                  </a:cubicBezTo>
                  <a:cubicBezTo>
                    <a:pt x="1693" y="1099"/>
                    <a:pt x="1668" y="1113"/>
                    <a:pt x="1644" y="1113"/>
                  </a:cubicBezTo>
                  <a:cubicBezTo>
                    <a:pt x="1633" y="1113"/>
                    <a:pt x="1628" y="1113"/>
                    <a:pt x="1618" y="1108"/>
                  </a:cubicBezTo>
                  <a:cubicBezTo>
                    <a:pt x="1572" y="1094"/>
                    <a:pt x="1516" y="1078"/>
                    <a:pt x="1462" y="1063"/>
                  </a:cubicBezTo>
                  <a:cubicBezTo>
                    <a:pt x="1431" y="1059"/>
                    <a:pt x="1406" y="1022"/>
                    <a:pt x="1416" y="987"/>
                  </a:cubicBezTo>
                  <a:cubicBezTo>
                    <a:pt x="1424" y="962"/>
                    <a:pt x="1446" y="940"/>
                    <a:pt x="1475" y="940"/>
                  </a:cubicBezTo>
                  <a:close/>
                  <a:moveTo>
                    <a:pt x="2091" y="1"/>
                  </a:moveTo>
                  <a:cubicBezTo>
                    <a:pt x="1728" y="1"/>
                    <a:pt x="1303" y="122"/>
                    <a:pt x="916" y="260"/>
                  </a:cubicBezTo>
                  <a:cubicBezTo>
                    <a:pt x="714" y="346"/>
                    <a:pt x="522" y="416"/>
                    <a:pt x="350" y="483"/>
                  </a:cubicBezTo>
                  <a:cubicBezTo>
                    <a:pt x="289" y="502"/>
                    <a:pt x="238" y="523"/>
                    <a:pt x="182" y="543"/>
                  </a:cubicBezTo>
                  <a:lnTo>
                    <a:pt x="182" y="598"/>
                  </a:lnTo>
                  <a:cubicBezTo>
                    <a:pt x="497" y="507"/>
                    <a:pt x="886" y="452"/>
                    <a:pt x="1243" y="452"/>
                  </a:cubicBezTo>
                  <a:cubicBezTo>
                    <a:pt x="1247" y="452"/>
                    <a:pt x="1250" y="452"/>
                    <a:pt x="1253" y="452"/>
                  </a:cubicBezTo>
                  <a:cubicBezTo>
                    <a:pt x="1285" y="452"/>
                    <a:pt x="1310" y="480"/>
                    <a:pt x="1310" y="513"/>
                  </a:cubicBezTo>
                  <a:cubicBezTo>
                    <a:pt x="1310" y="548"/>
                    <a:pt x="1280" y="578"/>
                    <a:pt x="1243" y="578"/>
                  </a:cubicBezTo>
                  <a:cubicBezTo>
                    <a:pt x="886" y="583"/>
                    <a:pt x="476" y="639"/>
                    <a:pt x="168" y="735"/>
                  </a:cubicBezTo>
                  <a:cubicBezTo>
                    <a:pt x="158" y="786"/>
                    <a:pt x="142" y="840"/>
                    <a:pt x="122" y="891"/>
                  </a:cubicBezTo>
                  <a:cubicBezTo>
                    <a:pt x="147" y="891"/>
                    <a:pt x="172" y="891"/>
                    <a:pt x="197" y="891"/>
                  </a:cubicBezTo>
                  <a:cubicBezTo>
                    <a:pt x="421" y="891"/>
                    <a:pt x="647" y="909"/>
                    <a:pt x="865" y="926"/>
                  </a:cubicBezTo>
                  <a:cubicBezTo>
                    <a:pt x="931" y="931"/>
                    <a:pt x="996" y="937"/>
                    <a:pt x="1062" y="942"/>
                  </a:cubicBezTo>
                  <a:cubicBezTo>
                    <a:pt x="1098" y="942"/>
                    <a:pt x="1122" y="973"/>
                    <a:pt x="1122" y="1008"/>
                  </a:cubicBezTo>
                  <a:cubicBezTo>
                    <a:pt x="1122" y="1043"/>
                    <a:pt x="1092" y="1068"/>
                    <a:pt x="1062" y="1068"/>
                  </a:cubicBezTo>
                  <a:lnTo>
                    <a:pt x="1052" y="1068"/>
                  </a:lnTo>
                  <a:cubicBezTo>
                    <a:pt x="991" y="1063"/>
                    <a:pt x="921" y="1059"/>
                    <a:pt x="855" y="1053"/>
                  </a:cubicBezTo>
                  <a:cubicBezTo>
                    <a:pt x="637" y="1035"/>
                    <a:pt x="406" y="1017"/>
                    <a:pt x="182" y="1017"/>
                  </a:cubicBezTo>
                  <a:cubicBezTo>
                    <a:pt x="157" y="1017"/>
                    <a:pt x="132" y="1017"/>
                    <a:pt x="107" y="1017"/>
                  </a:cubicBezTo>
                  <a:cubicBezTo>
                    <a:pt x="92" y="1017"/>
                    <a:pt x="77" y="1013"/>
                    <a:pt x="67" y="1008"/>
                  </a:cubicBezTo>
                  <a:cubicBezTo>
                    <a:pt x="61" y="1022"/>
                    <a:pt x="47" y="1043"/>
                    <a:pt x="37" y="1063"/>
                  </a:cubicBezTo>
                  <a:cubicBezTo>
                    <a:pt x="26" y="1078"/>
                    <a:pt x="12" y="1099"/>
                    <a:pt x="1" y="1113"/>
                  </a:cubicBezTo>
                  <a:cubicBezTo>
                    <a:pt x="31" y="1139"/>
                    <a:pt x="61" y="1164"/>
                    <a:pt x="92" y="1185"/>
                  </a:cubicBezTo>
                  <a:cubicBezTo>
                    <a:pt x="571" y="1394"/>
                    <a:pt x="1208" y="1576"/>
                    <a:pt x="1760" y="1576"/>
                  </a:cubicBezTo>
                  <a:cubicBezTo>
                    <a:pt x="2168" y="1576"/>
                    <a:pt x="2531" y="1477"/>
                    <a:pt x="2749" y="1215"/>
                  </a:cubicBezTo>
                  <a:cubicBezTo>
                    <a:pt x="2917" y="1017"/>
                    <a:pt x="2977" y="760"/>
                    <a:pt x="2906" y="523"/>
                  </a:cubicBezTo>
                  <a:cubicBezTo>
                    <a:pt x="2845" y="295"/>
                    <a:pt x="2679" y="124"/>
                    <a:pt x="2451" y="52"/>
                  </a:cubicBezTo>
                  <a:cubicBezTo>
                    <a:pt x="2342" y="16"/>
                    <a:pt x="2221" y="1"/>
                    <a:pt x="209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28"/>
            <p:cNvSpPr/>
            <p:nvPr/>
          </p:nvSpPr>
          <p:spPr>
            <a:xfrm>
              <a:off x="6955500" y="1101650"/>
              <a:ext cx="45600" cy="64550"/>
            </a:xfrm>
            <a:custGeom>
              <a:avLst/>
              <a:gdLst/>
              <a:ahLst/>
              <a:cxnLst/>
              <a:rect l="l" t="t" r="r" b="b"/>
              <a:pathLst>
                <a:path w="1824" h="2582" extrusionOk="0">
                  <a:moveTo>
                    <a:pt x="1173" y="964"/>
                  </a:moveTo>
                  <a:cubicBezTo>
                    <a:pt x="1197" y="964"/>
                    <a:pt x="1222" y="979"/>
                    <a:pt x="1233" y="1001"/>
                  </a:cubicBezTo>
                  <a:cubicBezTo>
                    <a:pt x="1259" y="1066"/>
                    <a:pt x="1289" y="1148"/>
                    <a:pt x="1304" y="1218"/>
                  </a:cubicBezTo>
                  <a:cubicBezTo>
                    <a:pt x="1313" y="1253"/>
                    <a:pt x="1294" y="1288"/>
                    <a:pt x="1259" y="1299"/>
                  </a:cubicBezTo>
                  <a:lnTo>
                    <a:pt x="1243" y="1299"/>
                  </a:lnTo>
                  <a:cubicBezTo>
                    <a:pt x="1213" y="1299"/>
                    <a:pt x="1187" y="1279"/>
                    <a:pt x="1182" y="1248"/>
                  </a:cubicBezTo>
                  <a:cubicBezTo>
                    <a:pt x="1168" y="1183"/>
                    <a:pt x="1142" y="1112"/>
                    <a:pt x="1117" y="1052"/>
                  </a:cubicBezTo>
                  <a:cubicBezTo>
                    <a:pt x="1101" y="1022"/>
                    <a:pt x="1117" y="980"/>
                    <a:pt x="1147" y="971"/>
                  </a:cubicBezTo>
                  <a:cubicBezTo>
                    <a:pt x="1155" y="966"/>
                    <a:pt x="1164" y="964"/>
                    <a:pt x="1173" y="964"/>
                  </a:cubicBezTo>
                  <a:close/>
                  <a:moveTo>
                    <a:pt x="452" y="195"/>
                  </a:moveTo>
                  <a:cubicBezTo>
                    <a:pt x="482" y="195"/>
                    <a:pt x="507" y="214"/>
                    <a:pt x="511" y="243"/>
                  </a:cubicBezTo>
                  <a:cubicBezTo>
                    <a:pt x="597" y="567"/>
                    <a:pt x="667" y="920"/>
                    <a:pt x="723" y="1274"/>
                  </a:cubicBezTo>
                  <a:cubicBezTo>
                    <a:pt x="728" y="1309"/>
                    <a:pt x="702" y="1339"/>
                    <a:pt x="672" y="1344"/>
                  </a:cubicBezTo>
                  <a:lnTo>
                    <a:pt x="662" y="1344"/>
                  </a:lnTo>
                  <a:cubicBezTo>
                    <a:pt x="632" y="1344"/>
                    <a:pt x="602" y="1325"/>
                    <a:pt x="597" y="1294"/>
                  </a:cubicBezTo>
                  <a:cubicBezTo>
                    <a:pt x="546" y="945"/>
                    <a:pt x="475" y="591"/>
                    <a:pt x="389" y="273"/>
                  </a:cubicBezTo>
                  <a:cubicBezTo>
                    <a:pt x="380" y="243"/>
                    <a:pt x="399" y="208"/>
                    <a:pt x="434" y="197"/>
                  </a:cubicBezTo>
                  <a:cubicBezTo>
                    <a:pt x="440" y="195"/>
                    <a:pt x="446" y="195"/>
                    <a:pt x="452" y="195"/>
                  </a:cubicBezTo>
                  <a:close/>
                  <a:moveTo>
                    <a:pt x="707" y="1590"/>
                  </a:moveTo>
                  <a:cubicBezTo>
                    <a:pt x="729" y="1590"/>
                    <a:pt x="750" y="1601"/>
                    <a:pt x="763" y="1622"/>
                  </a:cubicBezTo>
                  <a:cubicBezTo>
                    <a:pt x="779" y="1658"/>
                    <a:pt x="798" y="1688"/>
                    <a:pt x="814" y="1724"/>
                  </a:cubicBezTo>
                  <a:cubicBezTo>
                    <a:pt x="823" y="1754"/>
                    <a:pt x="809" y="1794"/>
                    <a:pt x="779" y="1810"/>
                  </a:cubicBezTo>
                  <a:cubicBezTo>
                    <a:pt x="774" y="1810"/>
                    <a:pt x="763" y="1815"/>
                    <a:pt x="753" y="1815"/>
                  </a:cubicBezTo>
                  <a:cubicBezTo>
                    <a:pt x="728" y="1815"/>
                    <a:pt x="707" y="1799"/>
                    <a:pt x="697" y="1773"/>
                  </a:cubicBezTo>
                  <a:cubicBezTo>
                    <a:pt x="683" y="1743"/>
                    <a:pt x="667" y="1713"/>
                    <a:pt x="652" y="1688"/>
                  </a:cubicBezTo>
                  <a:cubicBezTo>
                    <a:pt x="637" y="1652"/>
                    <a:pt x="646" y="1617"/>
                    <a:pt x="677" y="1597"/>
                  </a:cubicBezTo>
                  <a:cubicBezTo>
                    <a:pt x="686" y="1592"/>
                    <a:pt x="697" y="1590"/>
                    <a:pt x="707" y="1590"/>
                  </a:cubicBezTo>
                  <a:close/>
                  <a:moveTo>
                    <a:pt x="713" y="1"/>
                  </a:moveTo>
                  <a:lnTo>
                    <a:pt x="713" y="5"/>
                  </a:lnTo>
                  <a:cubicBezTo>
                    <a:pt x="692" y="26"/>
                    <a:pt x="667" y="45"/>
                    <a:pt x="646" y="61"/>
                  </a:cubicBezTo>
                  <a:cubicBezTo>
                    <a:pt x="814" y="218"/>
                    <a:pt x="970" y="455"/>
                    <a:pt x="1047" y="677"/>
                  </a:cubicBezTo>
                  <a:cubicBezTo>
                    <a:pt x="1056" y="712"/>
                    <a:pt x="1040" y="749"/>
                    <a:pt x="1005" y="763"/>
                  </a:cubicBezTo>
                  <a:lnTo>
                    <a:pt x="986" y="763"/>
                  </a:lnTo>
                  <a:cubicBezTo>
                    <a:pt x="960" y="763"/>
                    <a:pt x="935" y="749"/>
                    <a:pt x="925" y="723"/>
                  </a:cubicBezTo>
                  <a:cubicBezTo>
                    <a:pt x="854" y="511"/>
                    <a:pt x="707" y="288"/>
                    <a:pt x="546" y="142"/>
                  </a:cubicBezTo>
                  <a:cubicBezTo>
                    <a:pt x="546" y="136"/>
                    <a:pt x="541" y="136"/>
                    <a:pt x="541" y="131"/>
                  </a:cubicBezTo>
                  <a:cubicBezTo>
                    <a:pt x="434" y="187"/>
                    <a:pt x="324" y="218"/>
                    <a:pt x="212" y="218"/>
                  </a:cubicBezTo>
                  <a:cubicBezTo>
                    <a:pt x="182" y="218"/>
                    <a:pt x="152" y="218"/>
                    <a:pt x="117" y="213"/>
                  </a:cubicBezTo>
                  <a:cubicBezTo>
                    <a:pt x="101" y="288"/>
                    <a:pt x="86" y="364"/>
                    <a:pt x="77" y="446"/>
                  </a:cubicBezTo>
                  <a:cubicBezTo>
                    <a:pt x="0" y="1269"/>
                    <a:pt x="81" y="2440"/>
                    <a:pt x="793" y="2561"/>
                  </a:cubicBezTo>
                  <a:cubicBezTo>
                    <a:pt x="870" y="2575"/>
                    <a:pt x="943" y="2582"/>
                    <a:pt x="1013" y="2582"/>
                  </a:cubicBezTo>
                  <a:cubicBezTo>
                    <a:pt x="1230" y="2582"/>
                    <a:pt x="1413" y="2517"/>
                    <a:pt x="1551" y="2395"/>
                  </a:cubicBezTo>
                  <a:cubicBezTo>
                    <a:pt x="1733" y="2228"/>
                    <a:pt x="1824" y="1961"/>
                    <a:pt x="1798" y="1642"/>
                  </a:cubicBezTo>
                  <a:cubicBezTo>
                    <a:pt x="1763" y="1112"/>
                    <a:pt x="1404" y="530"/>
                    <a:pt x="849" y="66"/>
                  </a:cubicBezTo>
                  <a:cubicBezTo>
                    <a:pt x="809" y="51"/>
                    <a:pt x="768" y="36"/>
                    <a:pt x="737" y="21"/>
                  </a:cubicBezTo>
                  <a:cubicBezTo>
                    <a:pt x="728" y="15"/>
                    <a:pt x="723" y="10"/>
                    <a:pt x="71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28"/>
            <p:cNvSpPr/>
            <p:nvPr/>
          </p:nvSpPr>
          <p:spPr>
            <a:xfrm>
              <a:off x="6947675" y="1075650"/>
              <a:ext cx="3800" cy="3175"/>
            </a:xfrm>
            <a:custGeom>
              <a:avLst/>
              <a:gdLst/>
              <a:ahLst/>
              <a:cxnLst/>
              <a:rect l="l" t="t" r="r" b="b"/>
              <a:pathLst>
                <a:path w="152" h="127" extrusionOk="0">
                  <a:moveTo>
                    <a:pt x="66" y="0"/>
                  </a:moveTo>
                  <a:cubicBezTo>
                    <a:pt x="31" y="0"/>
                    <a:pt x="0" y="30"/>
                    <a:pt x="0" y="66"/>
                  </a:cubicBezTo>
                  <a:cubicBezTo>
                    <a:pt x="0" y="101"/>
                    <a:pt x="31" y="126"/>
                    <a:pt x="66" y="126"/>
                  </a:cubicBezTo>
                  <a:lnTo>
                    <a:pt x="91" y="126"/>
                  </a:lnTo>
                  <a:cubicBezTo>
                    <a:pt x="122" y="126"/>
                    <a:pt x="152" y="101"/>
                    <a:pt x="152" y="66"/>
                  </a:cubicBezTo>
                  <a:cubicBezTo>
                    <a:pt x="152" y="30"/>
                    <a:pt x="122" y="0"/>
                    <a:pt x="9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28"/>
            <p:cNvSpPr/>
            <p:nvPr/>
          </p:nvSpPr>
          <p:spPr>
            <a:xfrm>
              <a:off x="6958150" y="1070450"/>
              <a:ext cx="4425" cy="3175"/>
            </a:xfrm>
            <a:custGeom>
              <a:avLst/>
              <a:gdLst/>
              <a:ahLst/>
              <a:cxnLst/>
              <a:rect l="l" t="t" r="r" b="b"/>
              <a:pathLst>
                <a:path w="177" h="127" extrusionOk="0">
                  <a:moveTo>
                    <a:pt x="66" y="1"/>
                  </a:moveTo>
                  <a:cubicBezTo>
                    <a:pt x="31" y="1"/>
                    <a:pt x="1" y="31"/>
                    <a:pt x="1" y="61"/>
                  </a:cubicBezTo>
                  <a:cubicBezTo>
                    <a:pt x="1" y="97"/>
                    <a:pt x="31" y="127"/>
                    <a:pt x="66" y="127"/>
                  </a:cubicBezTo>
                  <a:lnTo>
                    <a:pt x="111" y="127"/>
                  </a:lnTo>
                  <a:cubicBezTo>
                    <a:pt x="146" y="127"/>
                    <a:pt x="177" y="97"/>
                    <a:pt x="177" y="61"/>
                  </a:cubicBezTo>
                  <a:cubicBezTo>
                    <a:pt x="177" y="31"/>
                    <a:pt x="146" y="1"/>
                    <a:pt x="11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28"/>
            <p:cNvSpPr/>
            <p:nvPr/>
          </p:nvSpPr>
          <p:spPr>
            <a:xfrm>
              <a:off x="6952850" y="1085025"/>
              <a:ext cx="5175" cy="6050"/>
            </a:xfrm>
            <a:custGeom>
              <a:avLst/>
              <a:gdLst/>
              <a:ahLst/>
              <a:cxnLst/>
              <a:rect l="l" t="t" r="r" b="b"/>
              <a:pathLst>
                <a:path w="207" h="242" extrusionOk="0">
                  <a:moveTo>
                    <a:pt x="70" y="0"/>
                  </a:moveTo>
                  <a:cubicBezTo>
                    <a:pt x="54" y="0"/>
                    <a:pt x="38" y="7"/>
                    <a:pt x="25" y="19"/>
                  </a:cubicBezTo>
                  <a:cubicBezTo>
                    <a:pt x="1" y="39"/>
                    <a:pt x="1" y="80"/>
                    <a:pt x="20" y="104"/>
                  </a:cubicBezTo>
                  <a:cubicBezTo>
                    <a:pt x="46" y="130"/>
                    <a:pt x="66" y="165"/>
                    <a:pt x="81" y="201"/>
                  </a:cubicBezTo>
                  <a:cubicBezTo>
                    <a:pt x="86" y="225"/>
                    <a:pt x="111" y="241"/>
                    <a:pt x="136" y="241"/>
                  </a:cubicBezTo>
                  <a:cubicBezTo>
                    <a:pt x="146" y="241"/>
                    <a:pt x="152" y="241"/>
                    <a:pt x="162" y="236"/>
                  </a:cubicBezTo>
                  <a:cubicBezTo>
                    <a:pt x="192" y="225"/>
                    <a:pt x="207" y="190"/>
                    <a:pt x="197" y="155"/>
                  </a:cubicBezTo>
                  <a:cubicBezTo>
                    <a:pt x="176" y="104"/>
                    <a:pt x="146" y="54"/>
                    <a:pt x="111" y="19"/>
                  </a:cubicBezTo>
                  <a:cubicBezTo>
                    <a:pt x="101" y="7"/>
                    <a:pt x="86" y="0"/>
                    <a:pt x="7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28"/>
            <p:cNvSpPr/>
            <p:nvPr/>
          </p:nvSpPr>
          <p:spPr>
            <a:xfrm>
              <a:off x="6963950" y="1080300"/>
              <a:ext cx="4700" cy="4300"/>
            </a:xfrm>
            <a:custGeom>
              <a:avLst/>
              <a:gdLst/>
              <a:ahLst/>
              <a:cxnLst/>
              <a:rect l="l" t="t" r="r" b="b"/>
              <a:pathLst>
                <a:path w="188" h="172" extrusionOk="0">
                  <a:moveTo>
                    <a:pt x="89" y="0"/>
                  </a:moveTo>
                  <a:cubicBezTo>
                    <a:pt x="78" y="0"/>
                    <a:pt x="65" y="2"/>
                    <a:pt x="51" y="6"/>
                  </a:cubicBezTo>
                  <a:cubicBezTo>
                    <a:pt x="21" y="11"/>
                    <a:pt x="0" y="46"/>
                    <a:pt x="5" y="76"/>
                  </a:cubicBezTo>
                  <a:cubicBezTo>
                    <a:pt x="11" y="102"/>
                    <a:pt x="31" y="117"/>
                    <a:pt x="51" y="127"/>
                  </a:cubicBezTo>
                  <a:cubicBezTo>
                    <a:pt x="56" y="148"/>
                    <a:pt x="77" y="167"/>
                    <a:pt x="102" y="172"/>
                  </a:cubicBezTo>
                  <a:lnTo>
                    <a:pt x="112" y="172"/>
                  </a:lnTo>
                  <a:cubicBezTo>
                    <a:pt x="142" y="172"/>
                    <a:pt x="168" y="152"/>
                    <a:pt x="173" y="127"/>
                  </a:cubicBezTo>
                  <a:cubicBezTo>
                    <a:pt x="187" y="71"/>
                    <a:pt x="168" y="41"/>
                    <a:pt x="152" y="26"/>
                  </a:cubicBezTo>
                  <a:cubicBezTo>
                    <a:pt x="141" y="15"/>
                    <a:pt x="121" y="0"/>
                    <a:pt x="8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28"/>
            <p:cNvSpPr/>
            <p:nvPr/>
          </p:nvSpPr>
          <p:spPr>
            <a:xfrm>
              <a:off x="6963300" y="1091000"/>
              <a:ext cx="4100" cy="3600"/>
            </a:xfrm>
            <a:custGeom>
              <a:avLst/>
              <a:gdLst/>
              <a:ahLst/>
              <a:cxnLst/>
              <a:rect l="l" t="t" r="r" b="b"/>
              <a:pathLst>
                <a:path w="164" h="144" extrusionOk="0">
                  <a:moveTo>
                    <a:pt x="74" y="0"/>
                  </a:moveTo>
                  <a:cubicBezTo>
                    <a:pt x="68" y="0"/>
                    <a:pt x="62" y="1"/>
                    <a:pt x="57" y="2"/>
                  </a:cubicBezTo>
                  <a:cubicBezTo>
                    <a:pt x="42" y="7"/>
                    <a:pt x="12" y="23"/>
                    <a:pt x="7" y="77"/>
                  </a:cubicBezTo>
                  <a:cubicBezTo>
                    <a:pt x="1" y="108"/>
                    <a:pt x="31" y="138"/>
                    <a:pt x="62" y="144"/>
                  </a:cubicBezTo>
                  <a:cubicBezTo>
                    <a:pt x="68" y="144"/>
                    <a:pt x="73" y="144"/>
                    <a:pt x="77" y="138"/>
                  </a:cubicBezTo>
                  <a:cubicBezTo>
                    <a:pt x="82" y="144"/>
                    <a:pt x="87" y="144"/>
                    <a:pt x="92" y="144"/>
                  </a:cubicBezTo>
                  <a:cubicBezTo>
                    <a:pt x="103" y="144"/>
                    <a:pt x="117" y="138"/>
                    <a:pt x="128" y="133"/>
                  </a:cubicBezTo>
                  <a:cubicBezTo>
                    <a:pt x="159" y="114"/>
                    <a:pt x="163" y="72"/>
                    <a:pt x="143" y="42"/>
                  </a:cubicBezTo>
                  <a:cubicBezTo>
                    <a:pt x="120" y="8"/>
                    <a:pt x="94" y="0"/>
                    <a:pt x="7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28"/>
            <p:cNvSpPr/>
            <p:nvPr/>
          </p:nvSpPr>
          <p:spPr>
            <a:xfrm>
              <a:off x="6997575" y="1036125"/>
              <a:ext cx="8200" cy="6050"/>
            </a:xfrm>
            <a:custGeom>
              <a:avLst/>
              <a:gdLst/>
              <a:ahLst/>
              <a:cxnLst/>
              <a:rect l="l" t="t" r="r" b="b"/>
              <a:pathLst>
                <a:path w="328" h="242" extrusionOk="0">
                  <a:moveTo>
                    <a:pt x="253" y="1"/>
                  </a:moveTo>
                  <a:cubicBezTo>
                    <a:pt x="245" y="1"/>
                    <a:pt x="236" y="2"/>
                    <a:pt x="227" y="5"/>
                  </a:cubicBezTo>
                  <a:cubicBezTo>
                    <a:pt x="161" y="40"/>
                    <a:pt x="80" y="90"/>
                    <a:pt x="30" y="131"/>
                  </a:cubicBezTo>
                  <a:cubicBezTo>
                    <a:pt x="5" y="150"/>
                    <a:pt x="0" y="192"/>
                    <a:pt x="20" y="217"/>
                  </a:cubicBezTo>
                  <a:cubicBezTo>
                    <a:pt x="35" y="232"/>
                    <a:pt x="55" y="241"/>
                    <a:pt x="70" y="241"/>
                  </a:cubicBezTo>
                  <a:cubicBezTo>
                    <a:pt x="85" y="241"/>
                    <a:pt x="101" y="236"/>
                    <a:pt x="110" y="227"/>
                  </a:cubicBezTo>
                  <a:cubicBezTo>
                    <a:pt x="157" y="192"/>
                    <a:pt x="227" y="145"/>
                    <a:pt x="283" y="120"/>
                  </a:cubicBezTo>
                  <a:cubicBezTo>
                    <a:pt x="318" y="105"/>
                    <a:pt x="328" y="65"/>
                    <a:pt x="313" y="35"/>
                  </a:cubicBezTo>
                  <a:cubicBezTo>
                    <a:pt x="301" y="13"/>
                    <a:pt x="279" y="1"/>
                    <a:pt x="25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28"/>
            <p:cNvSpPr/>
            <p:nvPr/>
          </p:nvSpPr>
          <p:spPr>
            <a:xfrm>
              <a:off x="7006275" y="1051125"/>
              <a:ext cx="8100" cy="4450"/>
            </a:xfrm>
            <a:custGeom>
              <a:avLst/>
              <a:gdLst/>
              <a:ahLst/>
              <a:cxnLst/>
              <a:rect l="l" t="t" r="r" b="b"/>
              <a:pathLst>
                <a:path w="324" h="178" extrusionOk="0">
                  <a:moveTo>
                    <a:pt x="217" y="1"/>
                  </a:moveTo>
                  <a:cubicBezTo>
                    <a:pt x="144" y="1"/>
                    <a:pt x="76" y="25"/>
                    <a:pt x="30" y="66"/>
                  </a:cubicBezTo>
                  <a:cubicBezTo>
                    <a:pt x="5" y="91"/>
                    <a:pt x="0" y="132"/>
                    <a:pt x="26" y="157"/>
                  </a:cubicBezTo>
                  <a:cubicBezTo>
                    <a:pt x="40" y="172"/>
                    <a:pt x="56" y="177"/>
                    <a:pt x="70" y="177"/>
                  </a:cubicBezTo>
                  <a:cubicBezTo>
                    <a:pt x="86" y="177"/>
                    <a:pt x="101" y="172"/>
                    <a:pt x="117" y="163"/>
                  </a:cubicBezTo>
                  <a:cubicBezTo>
                    <a:pt x="136" y="143"/>
                    <a:pt x="175" y="129"/>
                    <a:pt x="214" y="129"/>
                  </a:cubicBezTo>
                  <a:cubicBezTo>
                    <a:pt x="225" y="129"/>
                    <a:pt x="237" y="130"/>
                    <a:pt x="248" y="132"/>
                  </a:cubicBezTo>
                  <a:cubicBezTo>
                    <a:pt x="250" y="133"/>
                    <a:pt x="253" y="133"/>
                    <a:pt x="256" y="133"/>
                  </a:cubicBezTo>
                  <a:cubicBezTo>
                    <a:pt x="288" y="133"/>
                    <a:pt x="313" y="109"/>
                    <a:pt x="319" y="77"/>
                  </a:cubicBezTo>
                  <a:cubicBezTo>
                    <a:pt x="324" y="41"/>
                    <a:pt x="303" y="11"/>
                    <a:pt x="268" y="5"/>
                  </a:cubicBezTo>
                  <a:cubicBezTo>
                    <a:pt x="251" y="2"/>
                    <a:pt x="234" y="1"/>
                    <a:pt x="217"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28"/>
            <p:cNvSpPr/>
            <p:nvPr/>
          </p:nvSpPr>
          <p:spPr>
            <a:xfrm>
              <a:off x="7018150" y="1080300"/>
              <a:ext cx="8350" cy="3175"/>
            </a:xfrm>
            <a:custGeom>
              <a:avLst/>
              <a:gdLst/>
              <a:ahLst/>
              <a:cxnLst/>
              <a:rect l="l" t="t" r="r" b="b"/>
              <a:pathLst>
                <a:path w="334" h="127" extrusionOk="0">
                  <a:moveTo>
                    <a:pt x="61" y="1"/>
                  </a:moveTo>
                  <a:cubicBezTo>
                    <a:pt x="26" y="1"/>
                    <a:pt x="0" y="31"/>
                    <a:pt x="0" y="66"/>
                  </a:cubicBezTo>
                  <a:cubicBezTo>
                    <a:pt x="0" y="102"/>
                    <a:pt x="26" y="127"/>
                    <a:pt x="61" y="127"/>
                  </a:cubicBezTo>
                  <a:lnTo>
                    <a:pt x="273" y="127"/>
                  </a:lnTo>
                  <a:cubicBezTo>
                    <a:pt x="308" y="127"/>
                    <a:pt x="334" y="102"/>
                    <a:pt x="334" y="66"/>
                  </a:cubicBezTo>
                  <a:cubicBezTo>
                    <a:pt x="334" y="31"/>
                    <a:pt x="308" y="1"/>
                    <a:pt x="27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28"/>
            <p:cNvSpPr/>
            <p:nvPr/>
          </p:nvSpPr>
          <p:spPr>
            <a:xfrm>
              <a:off x="7012075" y="1093125"/>
              <a:ext cx="7725" cy="4375"/>
            </a:xfrm>
            <a:custGeom>
              <a:avLst/>
              <a:gdLst/>
              <a:ahLst/>
              <a:cxnLst/>
              <a:rect l="l" t="t" r="r" b="b"/>
              <a:pathLst>
                <a:path w="309" h="175" extrusionOk="0">
                  <a:moveTo>
                    <a:pt x="70" y="1"/>
                  </a:moveTo>
                  <a:cubicBezTo>
                    <a:pt x="41" y="1"/>
                    <a:pt x="19" y="23"/>
                    <a:pt x="11" y="48"/>
                  </a:cubicBezTo>
                  <a:cubicBezTo>
                    <a:pt x="1" y="83"/>
                    <a:pt x="26" y="120"/>
                    <a:pt x="57" y="124"/>
                  </a:cubicBezTo>
                  <a:cubicBezTo>
                    <a:pt x="111" y="139"/>
                    <a:pt x="167" y="155"/>
                    <a:pt x="213" y="169"/>
                  </a:cubicBezTo>
                  <a:cubicBezTo>
                    <a:pt x="223" y="174"/>
                    <a:pt x="228" y="174"/>
                    <a:pt x="239" y="174"/>
                  </a:cubicBezTo>
                  <a:cubicBezTo>
                    <a:pt x="263" y="174"/>
                    <a:pt x="288" y="160"/>
                    <a:pt x="293" y="129"/>
                  </a:cubicBezTo>
                  <a:cubicBezTo>
                    <a:pt x="309" y="99"/>
                    <a:pt x="288" y="64"/>
                    <a:pt x="258" y="53"/>
                  </a:cubicBezTo>
                  <a:cubicBezTo>
                    <a:pt x="202" y="34"/>
                    <a:pt x="142" y="18"/>
                    <a:pt x="87" y="3"/>
                  </a:cubicBezTo>
                  <a:cubicBezTo>
                    <a:pt x="81" y="1"/>
                    <a:pt x="75" y="1"/>
                    <a:pt x="7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28"/>
            <p:cNvSpPr/>
            <p:nvPr/>
          </p:nvSpPr>
          <p:spPr>
            <a:xfrm>
              <a:off x="6983025" y="1125750"/>
              <a:ext cx="5325" cy="8400"/>
            </a:xfrm>
            <a:custGeom>
              <a:avLst/>
              <a:gdLst/>
              <a:ahLst/>
              <a:cxnLst/>
              <a:rect l="l" t="t" r="r" b="b"/>
              <a:pathLst>
                <a:path w="213" h="336" extrusionOk="0">
                  <a:moveTo>
                    <a:pt x="72" y="0"/>
                  </a:moveTo>
                  <a:cubicBezTo>
                    <a:pt x="63" y="0"/>
                    <a:pt x="54" y="2"/>
                    <a:pt x="46" y="7"/>
                  </a:cubicBezTo>
                  <a:cubicBezTo>
                    <a:pt x="16" y="16"/>
                    <a:pt x="0" y="58"/>
                    <a:pt x="16" y="88"/>
                  </a:cubicBezTo>
                  <a:cubicBezTo>
                    <a:pt x="41" y="148"/>
                    <a:pt x="67" y="219"/>
                    <a:pt x="81" y="284"/>
                  </a:cubicBezTo>
                  <a:cubicBezTo>
                    <a:pt x="86" y="315"/>
                    <a:pt x="112" y="335"/>
                    <a:pt x="142" y="335"/>
                  </a:cubicBezTo>
                  <a:lnTo>
                    <a:pt x="158" y="335"/>
                  </a:lnTo>
                  <a:cubicBezTo>
                    <a:pt x="193" y="324"/>
                    <a:pt x="212" y="289"/>
                    <a:pt x="203" y="254"/>
                  </a:cubicBezTo>
                  <a:cubicBezTo>
                    <a:pt x="188" y="184"/>
                    <a:pt x="158" y="102"/>
                    <a:pt x="132" y="37"/>
                  </a:cubicBezTo>
                  <a:cubicBezTo>
                    <a:pt x="121" y="15"/>
                    <a:pt x="96" y="0"/>
                    <a:pt x="72"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28"/>
            <p:cNvSpPr/>
            <p:nvPr/>
          </p:nvSpPr>
          <p:spPr>
            <a:xfrm>
              <a:off x="6964975" y="1106500"/>
              <a:ext cx="8725" cy="28775"/>
            </a:xfrm>
            <a:custGeom>
              <a:avLst/>
              <a:gdLst/>
              <a:ahLst/>
              <a:cxnLst/>
              <a:rect l="l" t="t" r="r" b="b"/>
              <a:pathLst>
                <a:path w="349" h="1151" extrusionOk="0">
                  <a:moveTo>
                    <a:pt x="73" y="1"/>
                  </a:moveTo>
                  <a:cubicBezTo>
                    <a:pt x="67" y="1"/>
                    <a:pt x="61" y="1"/>
                    <a:pt x="55" y="3"/>
                  </a:cubicBezTo>
                  <a:cubicBezTo>
                    <a:pt x="20" y="14"/>
                    <a:pt x="1" y="49"/>
                    <a:pt x="10" y="79"/>
                  </a:cubicBezTo>
                  <a:cubicBezTo>
                    <a:pt x="96" y="397"/>
                    <a:pt x="167" y="751"/>
                    <a:pt x="218" y="1100"/>
                  </a:cubicBezTo>
                  <a:cubicBezTo>
                    <a:pt x="223" y="1131"/>
                    <a:pt x="253" y="1150"/>
                    <a:pt x="283" y="1150"/>
                  </a:cubicBezTo>
                  <a:lnTo>
                    <a:pt x="293" y="1150"/>
                  </a:lnTo>
                  <a:cubicBezTo>
                    <a:pt x="323" y="1145"/>
                    <a:pt x="349" y="1115"/>
                    <a:pt x="344" y="1080"/>
                  </a:cubicBezTo>
                  <a:cubicBezTo>
                    <a:pt x="288" y="726"/>
                    <a:pt x="218" y="373"/>
                    <a:pt x="132" y="49"/>
                  </a:cubicBezTo>
                  <a:cubicBezTo>
                    <a:pt x="128" y="20"/>
                    <a:pt x="103" y="1"/>
                    <a:pt x="7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28"/>
            <p:cNvSpPr/>
            <p:nvPr/>
          </p:nvSpPr>
          <p:spPr>
            <a:xfrm>
              <a:off x="6971400" y="1141375"/>
              <a:ext cx="4700" cy="5650"/>
            </a:xfrm>
            <a:custGeom>
              <a:avLst/>
              <a:gdLst/>
              <a:ahLst/>
              <a:cxnLst/>
              <a:rect l="l" t="t" r="r" b="b"/>
              <a:pathLst>
                <a:path w="188" h="226" extrusionOk="0">
                  <a:moveTo>
                    <a:pt x="71" y="1"/>
                  </a:moveTo>
                  <a:cubicBezTo>
                    <a:pt x="61" y="1"/>
                    <a:pt x="50" y="3"/>
                    <a:pt x="41" y="8"/>
                  </a:cubicBezTo>
                  <a:cubicBezTo>
                    <a:pt x="10" y="28"/>
                    <a:pt x="1" y="63"/>
                    <a:pt x="16" y="99"/>
                  </a:cubicBezTo>
                  <a:cubicBezTo>
                    <a:pt x="31" y="124"/>
                    <a:pt x="47" y="154"/>
                    <a:pt x="61" y="184"/>
                  </a:cubicBezTo>
                  <a:cubicBezTo>
                    <a:pt x="71" y="210"/>
                    <a:pt x="92" y="226"/>
                    <a:pt x="117" y="226"/>
                  </a:cubicBezTo>
                  <a:cubicBezTo>
                    <a:pt x="127" y="226"/>
                    <a:pt x="138" y="221"/>
                    <a:pt x="143" y="221"/>
                  </a:cubicBezTo>
                  <a:cubicBezTo>
                    <a:pt x="173" y="205"/>
                    <a:pt x="187" y="165"/>
                    <a:pt x="178" y="135"/>
                  </a:cubicBezTo>
                  <a:cubicBezTo>
                    <a:pt x="162" y="99"/>
                    <a:pt x="143" y="69"/>
                    <a:pt x="127" y="33"/>
                  </a:cubicBezTo>
                  <a:cubicBezTo>
                    <a:pt x="114" y="12"/>
                    <a:pt x="93" y="1"/>
                    <a:pt x="7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28"/>
            <p:cNvSpPr/>
            <p:nvPr/>
          </p:nvSpPr>
          <p:spPr>
            <a:xfrm>
              <a:off x="6933000" y="1132675"/>
              <a:ext cx="5850" cy="5500"/>
            </a:xfrm>
            <a:custGeom>
              <a:avLst/>
              <a:gdLst/>
              <a:ahLst/>
              <a:cxnLst/>
              <a:rect l="l" t="t" r="r" b="b"/>
              <a:pathLst>
                <a:path w="234" h="220" extrusionOk="0">
                  <a:moveTo>
                    <a:pt x="162" y="1"/>
                  </a:moveTo>
                  <a:cubicBezTo>
                    <a:pt x="150" y="1"/>
                    <a:pt x="137" y="4"/>
                    <a:pt x="128" y="12"/>
                  </a:cubicBezTo>
                  <a:cubicBezTo>
                    <a:pt x="87" y="42"/>
                    <a:pt x="51" y="78"/>
                    <a:pt x="21" y="119"/>
                  </a:cubicBezTo>
                  <a:cubicBezTo>
                    <a:pt x="0" y="149"/>
                    <a:pt x="6" y="189"/>
                    <a:pt x="37" y="210"/>
                  </a:cubicBezTo>
                  <a:cubicBezTo>
                    <a:pt x="46" y="215"/>
                    <a:pt x="56" y="219"/>
                    <a:pt x="72" y="219"/>
                  </a:cubicBezTo>
                  <a:cubicBezTo>
                    <a:pt x="91" y="219"/>
                    <a:pt x="112" y="210"/>
                    <a:pt x="122" y="194"/>
                  </a:cubicBezTo>
                  <a:cubicBezTo>
                    <a:pt x="142" y="164"/>
                    <a:pt x="168" y="138"/>
                    <a:pt x="198" y="119"/>
                  </a:cubicBezTo>
                  <a:cubicBezTo>
                    <a:pt x="228" y="98"/>
                    <a:pt x="233" y="58"/>
                    <a:pt x="213" y="28"/>
                  </a:cubicBezTo>
                  <a:cubicBezTo>
                    <a:pt x="201" y="10"/>
                    <a:pt x="181" y="1"/>
                    <a:pt x="162"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28"/>
            <p:cNvSpPr/>
            <p:nvPr/>
          </p:nvSpPr>
          <p:spPr>
            <a:xfrm>
              <a:off x="6922550" y="1125125"/>
              <a:ext cx="5800" cy="8375"/>
            </a:xfrm>
            <a:custGeom>
              <a:avLst/>
              <a:gdLst/>
              <a:ahLst/>
              <a:cxnLst/>
              <a:rect l="l" t="t" r="r" b="b"/>
              <a:pathLst>
                <a:path w="232" h="335" extrusionOk="0">
                  <a:moveTo>
                    <a:pt x="165" y="1"/>
                  </a:moveTo>
                  <a:cubicBezTo>
                    <a:pt x="145" y="1"/>
                    <a:pt x="124" y="11"/>
                    <a:pt x="110" y="27"/>
                  </a:cubicBezTo>
                  <a:cubicBezTo>
                    <a:pt x="66" y="97"/>
                    <a:pt x="30" y="173"/>
                    <a:pt x="10" y="258"/>
                  </a:cubicBezTo>
                  <a:cubicBezTo>
                    <a:pt x="0" y="295"/>
                    <a:pt x="19" y="325"/>
                    <a:pt x="55" y="335"/>
                  </a:cubicBezTo>
                  <a:lnTo>
                    <a:pt x="70" y="335"/>
                  </a:lnTo>
                  <a:cubicBezTo>
                    <a:pt x="96" y="335"/>
                    <a:pt x="126" y="319"/>
                    <a:pt x="131" y="289"/>
                  </a:cubicBezTo>
                  <a:cubicBezTo>
                    <a:pt x="146" y="218"/>
                    <a:pt x="176" y="158"/>
                    <a:pt x="212" y="102"/>
                  </a:cubicBezTo>
                  <a:cubicBezTo>
                    <a:pt x="232" y="72"/>
                    <a:pt x="227" y="32"/>
                    <a:pt x="197" y="11"/>
                  </a:cubicBezTo>
                  <a:cubicBezTo>
                    <a:pt x="187" y="4"/>
                    <a:pt x="176" y="1"/>
                    <a:pt x="16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28"/>
            <p:cNvSpPr/>
            <p:nvPr/>
          </p:nvSpPr>
          <p:spPr>
            <a:xfrm>
              <a:off x="6900925" y="1090800"/>
              <a:ext cx="9350" cy="4925"/>
            </a:xfrm>
            <a:custGeom>
              <a:avLst/>
              <a:gdLst/>
              <a:ahLst/>
              <a:cxnLst/>
              <a:rect l="l" t="t" r="r" b="b"/>
              <a:pathLst>
                <a:path w="374" h="197" extrusionOk="0">
                  <a:moveTo>
                    <a:pt x="299" y="0"/>
                  </a:moveTo>
                  <a:cubicBezTo>
                    <a:pt x="208" y="10"/>
                    <a:pt x="122" y="36"/>
                    <a:pt x="41" y="80"/>
                  </a:cubicBezTo>
                  <a:cubicBezTo>
                    <a:pt x="10" y="96"/>
                    <a:pt x="1" y="131"/>
                    <a:pt x="16" y="162"/>
                  </a:cubicBezTo>
                  <a:cubicBezTo>
                    <a:pt x="31" y="187"/>
                    <a:pt x="51" y="197"/>
                    <a:pt x="71" y="197"/>
                  </a:cubicBezTo>
                  <a:cubicBezTo>
                    <a:pt x="87" y="197"/>
                    <a:pt x="91" y="197"/>
                    <a:pt x="101" y="192"/>
                  </a:cubicBezTo>
                  <a:cubicBezTo>
                    <a:pt x="168" y="157"/>
                    <a:pt x="238" y="136"/>
                    <a:pt x="313" y="127"/>
                  </a:cubicBezTo>
                  <a:cubicBezTo>
                    <a:pt x="350" y="122"/>
                    <a:pt x="374" y="91"/>
                    <a:pt x="369" y="55"/>
                  </a:cubicBezTo>
                  <a:cubicBezTo>
                    <a:pt x="364" y="25"/>
                    <a:pt x="334" y="0"/>
                    <a:pt x="29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28"/>
            <p:cNvSpPr/>
            <p:nvPr/>
          </p:nvSpPr>
          <p:spPr>
            <a:xfrm>
              <a:off x="6899400" y="1078025"/>
              <a:ext cx="7850" cy="3200"/>
            </a:xfrm>
            <a:custGeom>
              <a:avLst/>
              <a:gdLst/>
              <a:ahLst/>
              <a:cxnLst/>
              <a:rect l="l" t="t" r="r" b="b"/>
              <a:pathLst>
                <a:path w="314" h="128" extrusionOk="0">
                  <a:moveTo>
                    <a:pt x="62" y="1"/>
                  </a:moveTo>
                  <a:cubicBezTo>
                    <a:pt x="31" y="1"/>
                    <a:pt x="1" y="26"/>
                    <a:pt x="1" y="62"/>
                  </a:cubicBezTo>
                  <a:cubicBezTo>
                    <a:pt x="1" y="97"/>
                    <a:pt x="31" y="127"/>
                    <a:pt x="62" y="127"/>
                  </a:cubicBezTo>
                  <a:lnTo>
                    <a:pt x="248" y="127"/>
                  </a:lnTo>
                  <a:cubicBezTo>
                    <a:pt x="283" y="127"/>
                    <a:pt x="314" y="97"/>
                    <a:pt x="314" y="62"/>
                  </a:cubicBezTo>
                  <a:cubicBezTo>
                    <a:pt x="314" y="26"/>
                    <a:pt x="283" y="1"/>
                    <a:pt x="248"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28"/>
            <p:cNvSpPr/>
            <p:nvPr/>
          </p:nvSpPr>
          <p:spPr>
            <a:xfrm>
              <a:off x="6910425" y="1042550"/>
              <a:ext cx="5675" cy="6075"/>
            </a:xfrm>
            <a:custGeom>
              <a:avLst/>
              <a:gdLst/>
              <a:ahLst/>
              <a:cxnLst/>
              <a:rect l="l" t="t" r="r" b="b"/>
              <a:pathLst>
                <a:path w="227" h="243" extrusionOk="0">
                  <a:moveTo>
                    <a:pt x="66" y="0"/>
                  </a:moveTo>
                  <a:cubicBezTo>
                    <a:pt x="30" y="0"/>
                    <a:pt x="5" y="26"/>
                    <a:pt x="5" y="61"/>
                  </a:cubicBezTo>
                  <a:cubicBezTo>
                    <a:pt x="0" y="161"/>
                    <a:pt x="61" y="233"/>
                    <a:pt x="152" y="243"/>
                  </a:cubicBezTo>
                  <a:lnTo>
                    <a:pt x="156" y="243"/>
                  </a:lnTo>
                  <a:cubicBezTo>
                    <a:pt x="192" y="243"/>
                    <a:pt x="217" y="217"/>
                    <a:pt x="222" y="187"/>
                  </a:cubicBezTo>
                  <a:cubicBezTo>
                    <a:pt x="227" y="152"/>
                    <a:pt x="201" y="121"/>
                    <a:pt x="166" y="116"/>
                  </a:cubicBezTo>
                  <a:cubicBezTo>
                    <a:pt x="152" y="116"/>
                    <a:pt x="126" y="112"/>
                    <a:pt x="131" y="61"/>
                  </a:cubicBezTo>
                  <a:cubicBezTo>
                    <a:pt x="131" y="30"/>
                    <a:pt x="101" y="0"/>
                    <a:pt x="66"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28"/>
            <p:cNvSpPr/>
            <p:nvPr/>
          </p:nvSpPr>
          <p:spPr>
            <a:xfrm>
              <a:off x="6924300" y="1044225"/>
              <a:ext cx="21000" cy="17175"/>
            </a:xfrm>
            <a:custGeom>
              <a:avLst/>
              <a:gdLst/>
              <a:ahLst/>
              <a:cxnLst/>
              <a:rect l="l" t="t" r="r" b="b"/>
              <a:pathLst>
                <a:path w="840" h="687" extrusionOk="0">
                  <a:moveTo>
                    <a:pt x="71" y="0"/>
                  </a:moveTo>
                  <a:cubicBezTo>
                    <a:pt x="55" y="0"/>
                    <a:pt x="39" y="6"/>
                    <a:pt x="26" y="19"/>
                  </a:cubicBezTo>
                  <a:cubicBezTo>
                    <a:pt x="0" y="45"/>
                    <a:pt x="0" y="85"/>
                    <a:pt x="26" y="110"/>
                  </a:cubicBezTo>
                  <a:cubicBezTo>
                    <a:pt x="217" y="297"/>
                    <a:pt x="450" y="514"/>
                    <a:pt x="738" y="675"/>
                  </a:cubicBezTo>
                  <a:cubicBezTo>
                    <a:pt x="749" y="686"/>
                    <a:pt x="758" y="686"/>
                    <a:pt x="768" y="686"/>
                  </a:cubicBezTo>
                  <a:cubicBezTo>
                    <a:pt x="789" y="686"/>
                    <a:pt x="809" y="675"/>
                    <a:pt x="824" y="656"/>
                  </a:cubicBezTo>
                  <a:cubicBezTo>
                    <a:pt x="840" y="625"/>
                    <a:pt x="829" y="584"/>
                    <a:pt x="798" y="570"/>
                  </a:cubicBezTo>
                  <a:cubicBezTo>
                    <a:pt x="525" y="413"/>
                    <a:pt x="299" y="201"/>
                    <a:pt x="112" y="19"/>
                  </a:cubicBezTo>
                  <a:cubicBezTo>
                    <a:pt x="102" y="6"/>
                    <a:pt x="87" y="0"/>
                    <a:pt x="7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28"/>
            <p:cNvSpPr/>
            <p:nvPr/>
          </p:nvSpPr>
          <p:spPr>
            <a:xfrm>
              <a:off x="6917850" y="1036125"/>
              <a:ext cx="6475" cy="5450"/>
            </a:xfrm>
            <a:custGeom>
              <a:avLst/>
              <a:gdLst/>
              <a:ahLst/>
              <a:cxnLst/>
              <a:rect l="l" t="t" r="r" b="b"/>
              <a:pathLst>
                <a:path w="259" h="218" extrusionOk="0">
                  <a:moveTo>
                    <a:pt x="71" y="0"/>
                  </a:moveTo>
                  <a:cubicBezTo>
                    <a:pt x="55" y="0"/>
                    <a:pt x="38" y="7"/>
                    <a:pt x="26" y="19"/>
                  </a:cubicBezTo>
                  <a:cubicBezTo>
                    <a:pt x="0" y="45"/>
                    <a:pt x="0" y="85"/>
                    <a:pt x="26" y="110"/>
                  </a:cubicBezTo>
                  <a:cubicBezTo>
                    <a:pt x="67" y="145"/>
                    <a:pt x="107" y="181"/>
                    <a:pt x="152" y="206"/>
                  </a:cubicBezTo>
                  <a:cubicBezTo>
                    <a:pt x="163" y="217"/>
                    <a:pt x="177" y="217"/>
                    <a:pt x="188" y="217"/>
                  </a:cubicBezTo>
                  <a:cubicBezTo>
                    <a:pt x="207" y="217"/>
                    <a:pt x="228" y="206"/>
                    <a:pt x="238" y="192"/>
                  </a:cubicBezTo>
                  <a:cubicBezTo>
                    <a:pt x="258" y="161"/>
                    <a:pt x="254" y="120"/>
                    <a:pt x="223" y="105"/>
                  </a:cubicBezTo>
                  <a:cubicBezTo>
                    <a:pt x="182" y="75"/>
                    <a:pt x="147" y="50"/>
                    <a:pt x="117" y="19"/>
                  </a:cubicBezTo>
                  <a:cubicBezTo>
                    <a:pt x="104" y="7"/>
                    <a:pt x="87" y="0"/>
                    <a:pt x="71"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28"/>
            <p:cNvSpPr/>
            <p:nvPr/>
          </p:nvSpPr>
          <p:spPr>
            <a:xfrm>
              <a:off x="6951175" y="1019800"/>
              <a:ext cx="3975" cy="9000"/>
            </a:xfrm>
            <a:custGeom>
              <a:avLst/>
              <a:gdLst/>
              <a:ahLst/>
              <a:cxnLst/>
              <a:rect l="l" t="t" r="r" b="b"/>
              <a:pathLst>
                <a:path w="159" h="360" extrusionOk="0">
                  <a:moveTo>
                    <a:pt x="69" y="0"/>
                  </a:moveTo>
                  <a:cubicBezTo>
                    <a:pt x="67" y="0"/>
                    <a:pt x="64" y="0"/>
                    <a:pt x="62" y="1"/>
                  </a:cubicBezTo>
                  <a:cubicBezTo>
                    <a:pt x="26" y="5"/>
                    <a:pt x="1" y="31"/>
                    <a:pt x="1" y="66"/>
                  </a:cubicBezTo>
                  <a:cubicBezTo>
                    <a:pt x="7" y="152"/>
                    <a:pt x="12" y="227"/>
                    <a:pt x="26" y="309"/>
                  </a:cubicBezTo>
                  <a:cubicBezTo>
                    <a:pt x="31" y="339"/>
                    <a:pt x="57" y="360"/>
                    <a:pt x="87" y="360"/>
                  </a:cubicBezTo>
                  <a:lnTo>
                    <a:pt x="98" y="360"/>
                  </a:lnTo>
                  <a:cubicBezTo>
                    <a:pt x="133" y="355"/>
                    <a:pt x="159" y="318"/>
                    <a:pt x="153" y="288"/>
                  </a:cubicBezTo>
                  <a:cubicBezTo>
                    <a:pt x="138" y="213"/>
                    <a:pt x="133" y="143"/>
                    <a:pt x="128" y="61"/>
                  </a:cubicBezTo>
                  <a:cubicBezTo>
                    <a:pt x="128" y="29"/>
                    <a:pt x="102" y="0"/>
                    <a:pt x="6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28"/>
            <p:cNvSpPr/>
            <p:nvPr/>
          </p:nvSpPr>
          <p:spPr>
            <a:xfrm>
              <a:off x="6963950" y="1020925"/>
              <a:ext cx="3175" cy="6725"/>
            </a:xfrm>
            <a:custGeom>
              <a:avLst/>
              <a:gdLst/>
              <a:ahLst/>
              <a:cxnLst/>
              <a:rect l="l" t="t" r="r" b="b"/>
              <a:pathLst>
                <a:path w="127" h="269" extrusionOk="0">
                  <a:moveTo>
                    <a:pt x="66" y="1"/>
                  </a:moveTo>
                  <a:cubicBezTo>
                    <a:pt x="31" y="1"/>
                    <a:pt x="0" y="31"/>
                    <a:pt x="0" y="67"/>
                  </a:cubicBezTo>
                  <a:lnTo>
                    <a:pt x="0" y="203"/>
                  </a:lnTo>
                  <a:cubicBezTo>
                    <a:pt x="0" y="243"/>
                    <a:pt x="31" y="268"/>
                    <a:pt x="66" y="268"/>
                  </a:cubicBezTo>
                  <a:cubicBezTo>
                    <a:pt x="102" y="268"/>
                    <a:pt x="127" y="243"/>
                    <a:pt x="127" y="203"/>
                  </a:cubicBezTo>
                  <a:lnTo>
                    <a:pt x="127" y="67"/>
                  </a:lnTo>
                  <a:cubicBezTo>
                    <a:pt x="127" y="31"/>
                    <a:pt x="102" y="1"/>
                    <a:pt x="66"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9" name="Google Shape;1489;p28"/>
          <p:cNvGrpSpPr/>
          <p:nvPr/>
        </p:nvGrpSpPr>
        <p:grpSpPr>
          <a:xfrm>
            <a:off x="8175834" y="616663"/>
            <a:ext cx="235872" cy="229423"/>
            <a:chOff x="5461450" y="1541475"/>
            <a:chExt cx="447150" cy="434925"/>
          </a:xfrm>
        </p:grpSpPr>
        <p:sp>
          <p:nvSpPr>
            <p:cNvPr id="1490" name="Google Shape;1490;p28"/>
            <p:cNvSpPr/>
            <p:nvPr/>
          </p:nvSpPr>
          <p:spPr>
            <a:xfrm>
              <a:off x="5461450" y="1541475"/>
              <a:ext cx="447150" cy="434925"/>
            </a:xfrm>
            <a:custGeom>
              <a:avLst/>
              <a:gdLst/>
              <a:ahLst/>
              <a:cxnLst/>
              <a:rect l="l" t="t" r="r" b="b"/>
              <a:pathLst>
                <a:path w="17886" h="17397" extrusionOk="0">
                  <a:moveTo>
                    <a:pt x="8691" y="453"/>
                  </a:moveTo>
                  <a:cubicBezTo>
                    <a:pt x="9086" y="453"/>
                    <a:pt x="9461" y="674"/>
                    <a:pt x="9792" y="1097"/>
                  </a:cubicBezTo>
                  <a:cubicBezTo>
                    <a:pt x="10783" y="2380"/>
                    <a:pt x="10211" y="5099"/>
                    <a:pt x="9545" y="6740"/>
                  </a:cubicBezTo>
                  <a:cubicBezTo>
                    <a:pt x="9474" y="6705"/>
                    <a:pt x="9398" y="6665"/>
                    <a:pt x="9323" y="6645"/>
                  </a:cubicBezTo>
                  <a:cubicBezTo>
                    <a:pt x="9353" y="6624"/>
                    <a:pt x="9374" y="6594"/>
                    <a:pt x="9378" y="6554"/>
                  </a:cubicBezTo>
                  <a:cubicBezTo>
                    <a:pt x="9509" y="5922"/>
                    <a:pt x="9560" y="5245"/>
                    <a:pt x="9549" y="4356"/>
                  </a:cubicBezTo>
                  <a:cubicBezTo>
                    <a:pt x="9545" y="4275"/>
                    <a:pt x="9479" y="4210"/>
                    <a:pt x="9398" y="4210"/>
                  </a:cubicBezTo>
                  <a:cubicBezTo>
                    <a:pt x="9318" y="4210"/>
                    <a:pt x="9246" y="4280"/>
                    <a:pt x="9252" y="4361"/>
                  </a:cubicBezTo>
                  <a:cubicBezTo>
                    <a:pt x="9262" y="5225"/>
                    <a:pt x="9211" y="5882"/>
                    <a:pt x="9085" y="6493"/>
                  </a:cubicBezTo>
                  <a:cubicBezTo>
                    <a:pt x="9080" y="6528"/>
                    <a:pt x="9085" y="6554"/>
                    <a:pt x="9101" y="6584"/>
                  </a:cubicBezTo>
                  <a:lnTo>
                    <a:pt x="9095" y="6584"/>
                  </a:lnTo>
                  <a:cubicBezTo>
                    <a:pt x="9009" y="6566"/>
                    <a:pt x="8922" y="6558"/>
                    <a:pt x="8836" y="6558"/>
                  </a:cubicBezTo>
                  <a:cubicBezTo>
                    <a:pt x="8702" y="6558"/>
                    <a:pt x="8568" y="6578"/>
                    <a:pt x="8434" y="6614"/>
                  </a:cubicBezTo>
                  <a:cubicBezTo>
                    <a:pt x="8439" y="6600"/>
                    <a:pt x="8439" y="6584"/>
                    <a:pt x="8439" y="6563"/>
                  </a:cubicBezTo>
                  <a:cubicBezTo>
                    <a:pt x="8423" y="6377"/>
                    <a:pt x="8408" y="6185"/>
                    <a:pt x="8393" y="5993"/>
                  </a:cubicBezTo>
                  <a:cubicBezTo>
                    <a:pt x="8343" y="5422"/>
                    <a:pt x="8292" y="4835"/>
                    <a:pt x="8216" y="4285"/>
                  </a:cubicBezTo>
                  <a:cubicBezTo>
                    <a:pt x="8207" y="4211"/>
                    <a:pt x="8141" y="4153"/>
                    <a:pt x="8067" y="4153"/>
                  </a:cubicBezTo>
                  <a:cubicBezTo>
                    <a:pt x="8061" y="4153"/>
                    <a:pt x="8055" y="4153"/>
                    <a:pt x="8050" y="4154"/>
                  </a:cubicBezTo>
                  <a:cubicBezTo>
                    <a:pt x="7963" y="4164"/>
                    <a:pt x="7908" y="4240"/>
                    <a:pt x="7919" y="4320"/>
                  </a:cubicBezTo>
                  <a:cubicBezTo>
                    <a:pt x="7994" y="4872"/>
                    <a:pt x="8045" y="5453"/>
                    <a:pt x="8090" y="6018"/>
                  </a:cubicBezTo>
                  <a:cubicBezTo>
                    <a:pt x="8105" y="6215"/>
                    <a:pt x="8125" y="6402"/>
                    <a:pt x="8140" y="6594"/>
                  </a:cubicBezTo>
                  <a:cubicBezTo>
                    <a:pt x="8140" y="6624"/>
                    <a:pt x="8155" y="6645"/>
                    <a:pt x="8171" y="6665"/>
                  </a:cubicBezTo>
                  <a:cubicBezTo>
                    <a:pt x="8115" y="6680"/>
                    <a:pt x="8059" y="6691"/>
                    <a:pt x="8014" y="6705"/>
                  </a:cubicBezTo>
                  <a:cubicBezTo>
                    <a:pt x="8003" y="6675"/>
                    <a:pt x="7999" y="6645"/>
                    <a:pt x="7979" y="6619"/>
                  </a:cubicBezTo>
                  <a:lnTo>
                    <a:pt x="7903" y="6509"/>
                  </a:lnTo>
                  <a:cubicBezTo>
                    <a:pt x="7782" y="6327"/>
                    <a:pt x="7655" y="6129"/>
                    <a:pt x="7514" y="5922"/>
                  </a:cubicBezTo>
                  <a:cubicBezTo>
                    <a:pt x="7089" y="4695"/>
                    <a:pt x="6872" y="3063"/>
                    <a:pt x="7064" y="2144"/>
                  </a:cubicBezTo>
                  <a:cubicBezTo>
                    <a:pt x="7236" y="1314"/>
                    <a:pt x="7807" y="628"/>
                    <a:pt x="8444" y="481"/>
                  </a:cubicBezTo>
                  <a:cubicBezTo>
                    <a:pt x="8527" y="462"/>
                    <a:pt x="8609" y="453"/>
                    <a:pt x="8691" y="453"/>
                  </a:cubicBezTo>
                  <a:close/>
                  <a:moveTo>
                    <a:pt x="3194" y="2921"/>
                  </a:moveTo>
                  <a:cubicBezTo>
                    <a:pt x="4750" y="2921"/>
                    <a:pt x="6145" y="4714"/>
                    <a:pt x="7110" y="6129"/>
                  </a:cubicBezTo>
                  <a:cubicBezTo>
                    <a:pt x="7210" y="6412"/>
                    <a:pt x="7322" y="6675"/>
                    <a:pt x="7438" y="6908"/>
                  </a:cubicBezTo>
                  <a:cubicBezTo>
                    <a:pt x="7236" y="7003"/>
                    <a:pt x="7075" y="7115"/>
                    <a:pt x="6942" y="7230"/>
                  </a:cubicBezTo>
                  <a:cubicBezTo>
                    <a:pt x="6837" y="7165"/>
                    <a:pt x="6725" y="7104"/>
                    <a:pt x="6620" y="7048"/>
                  </a:cubicBezTo>
                  <a:cubicBezTo>
                    <a:pt x="6039" y="6731"/>
                    <a:pt x="5487" y="6428"/>
                    <a:pt x="5079" y="5927"/>
                  </a:cubicBezTo>
                  <a:cubicBezTo>
                    <a:pt x="5048" y="5891"/>
                    <a:pt x="5005" y="5873"/>
                    <a:pt x="4962" y="5873"/>
                  </a:cubicBezTo>
                  <a:cubicBezTo>
                    <a:pt x="4928" y="5873"/>
                    <a:pt x="4894" y="5885"/>
                    <a:pt x="4867" y="5907"/>
                  </a:cubicBezTo>
                  <a:cubicBezTo>
                    <a:pt x="4801" y="5963"/>
                    <a:pt x="4790" y="6059"/>
                    <a:pt x="4846" y="6120"/>
                  </a:cubicBezTo>
                  <a:cubicBezTo>
                    <a:pt x="5296" y="6665"/>
                    <a:pt x="5867" y="6978"/>
                    <a:pt x="6473" y="7311"/>
                  </a:cubicBezTo>
                  <a:cubicBezTo>
                    <a:pt x="6457" y="7307"/>
                    <a:pt x="6443" y="7302"/>
                    <a:pt x="6427" y="7297"/>
                  </a:cubicBezTo>
                  <a:cubicBezTo>
                    <a:pt x="4841" y="7115"/>
                    <a:pt x="3598" y="6569"/>
                    <a:pt x="2719" y="5684"/>
                  </a:cubicBezTo>
                  <a:cubicBezTo>
                    <a:pt x="2043" y="4998"/>
                    <a:pt x="1704" y="4063"/>
                    <a:pt x="1936" y="3508"/>
                  </a:cubicBezTo>
                  <a:cubicBezTo>
                    <a:pt x="2133" y="3028"/>
                    <a:pt x="2724" y="2921"/>
                    <a:pt x="3184" y="2921"/>
                  </a:cubicBezTo>
                  <a:close/>
                  <a:moveTo>
                    <a:pt x="13474" y="3045"/>
                  </a:moveTo>
                  <a:cubicBezTo>
                    <a:pt x="13969" y="3045"/>
                    <a:pt x="14462" y="3203"/>
                    <a:pt x="14840" y="3497"/>
                  </a:cubicBezTo>
                  <a:cubicBezTo>
                    <a:pt x="15279" y="3846"/>
                    <a:pt x="15512" y="4336"/>
                    <a:pt x="15502" y="4891"/>
                  </a:cubicBezTo>
                  <a:cubicBezTo>
                    <a:pt x="15472" y="6351"/>
                    <a:pt x="13895" y="7281"/>
                    <a:pt x="12354" y="7934"/>
                  </a:cubicBezTo>
                  <a:cubicBezTo>
                    <a:pt x="11884" y="8100"/>
                    <a:pt x="11440" y="8277"/>
                    <a:pt x="11046" y="8433"/>
                  </a:cubicBezTo>
                  <a:lnTo>
                    <a:pt x="10717" y="8559"/>
                  </a:lnTo>
                  <a:cubicBezTo>
                    <a:pt x="10682" y="8358"/>
                    <a:pt x="10626" y="8155"/>
                    <a:pt x="10556" y="7969"/>
                  </a:cubicBezTo>
                  <a:cubicBezTo>
                    <a:pt x="10556" y="7964"/>
                    <a:pt x="10561" y="7964"/>
                    <a:pt x="10561" y="7964"/>
                  </a:cubicBezTo>
                  <a:cubicBezTo>
                    <a:pt x="11132" y="7398"/>
                    <a:pt x="12198" y="6862"/>
                    <a:pt x="12627" y="6660"/>
                  </a:cubicBezTo>
                  <a:cubicBezTo>
                    <a:pt x="12702" y="6624"/>
                    <a:pt x="12732" y="6533"/>
                    <a:pt x="12697" y="6458"/>
                  </a:cubicBezTo>
                  <a:cubicBezTo>
                    <a:pt x="12672" y="6406"/>
                    <a:pt x="12616" y="6373"/>
                    <a:pt x="12559" y="6373"/>
                  </a:cubicBezTo>
                  <a:cubicBezTo>
                    <a:pt x="12538" y="6373"/>
                    <a:pt x="12516" y="6378"/>
                    <a:pt x="12496" y="6388"/>
                  </a:cubicBezTo>
                  <a:cubicBezTo>
                    <a:pt x="11965" y="6640"/>
                    <a:pt x="11015" y="7134"/>
                    <a:pt x="10419" y="7680"/>
                  </a:cubicBezTo>
                  <a:cubicBezTo>
                    <a:pt x="10409" y="7661"/>
                    <a:pt x="10398" y="7635"/>
                    <a:pt x="10384" y="7615"/>
                  </a:cubicBezTo>
                  <a:lnTo>
                    <a:pt x="10398" y="7615"/>
                  </a:lnTo>
                  <a:cubicBezTo>
                    <a:pt x="10454" y="7615"/>
                    <a:pt x="10510" y="7584"/>
                    <a:pt x="10535" y="7529"/>
                  </a:cubicBezTo>
                  <a:cubicBezTo>
                    <a:pt x="10874" y="6831"/>
                    <a:pt x="11228" y="6175"/>
                    <a:pt x="11818" y="5761"/>
                  </a:cubicBezTo>
                  <a:cubicBezTo>
                    <a:pt x="11884" y="5710"/>
                    <a:pt x="11899" y="5619"/>
                    <a:pt x="11853" y="5548"/>
                  </a:cubicBezTo>
                  <a:cubicBezTo>
                    <a:pt x="11823" y="5508"/>
                    <a:pt x="11776" y="5485"/>
                    <a:pt x="11728" y="5485"/>
                  </a:cubicBezTo>
                  <a:cubicBezTo>
                    <a:pt x="11699" y="5485"/>
                    <a:pt x="11669" y="5494"/>
                    <a:pt x="11641" y="5513"/>
                  </a:cubicBezTo>
                  <a:cubicBezTo>
                    <a:pt x="10995" y="5968"/>
                    <a:pt x="10621" y="6665"/>
                    <a:pt x="10262" y="7398"/>
                  </a:cubicBezTo>
                  <a:lnTo>
                    <a:pt x="10262" y="7412"/>
                  </a:lnTo>
                  <a:cubicBezTo>
                    <a:pt x="10181" y="7291"/>
                    <a:pt x="10095" y="7190"/>
                    <a:pt x="10004" y="7090"/>
                  </a:cubicBezTo>
                  <a:cubicBezTo>
                    <a:pt x="10004" y="7090"/>
                    <a:pt x="10010" y="7085"/>
                    <a:pt x="10010" y="7079"/>
                  </a:cubicBezTo>
                  <a:cubicBezTo>
                    <a:pt x="10419" y="5432"/>
                    <a:pt x="11496" y="3492"/>
                    <a:pt x="12900" y="3118"/>
                  </a:cubicBezTo>
                  <a:cubicBezTo>
                    <a:pt x="13087" y="3069"/>
                    <a:pt x="13281" y="3045"/>
                    <a:pt x="13474" y="3045"/>
                  </a:cubicBezTo>
                  <a:close/>
                  <a:moveTo>
                    <a:pt x="8833" y="6857"/>
                  </a:moveTo>
                  <a:cubicBezTo>
                    <a:pt x="9080" y="6857"/>
                    <a:pt x="9288" y="6938"/>
                    <a:pt x="9454" y="7034"/>
                  </a:cubicBezTo>
                  <a:cubicBezTo>
                    <a:pt x="9458" y="7115"/>
                    <a:pt x="9505" y="7195"/>
                    <a:pt x="9586" y="7230"/>
                  </a:cubicBezTo>
                  <a:cubicBezTo>
                    <a:pt x="9615" y="7240"/>
                    <a:pt x="9644" y="7244"/>
                    <a:pt x="9673" y="7244"/>
                  </a:cubicBezTo>
                  <a:cubicBezTo>
                    <a:pt x="9689" y="7244"/>
                    <a:pt x="9706" y="7243"/>
                    <a:pt x="9722" y="7241"/>
                  </a:cubicBezTo>
                  <a:lnTo>
                    <a:pt x="9726" y="7241"/>
                  </a:lnTo>
                  <a:cubicBezTo>
                    <a:pt x="10085" y="7579"/>
                    <a:pt x="10353" y="8115"/>
                    <a:pt x="10424" y="8676"/>
                  </a:cubicBezTo>
                  <a:cubicBezTo>
                    <a:pt x="10449" y="8832"/>
                    <a:pt x="10454" y="8984"/>
                    <a:pt x="10449" y="9135"/>
                  </a:cubicBezTo>
                  <a:cubicBezTo>
                    <a:pt x="10429" y="9473"/>
                    <a:pt x="10338" y="9807"/>
                    <a:pt x="10151" y="10100"/>
                  </a:cubicBezTo>
                  <a:cubicBezTo>
                    <a:pt x="9763" y="10699"/>
                    <a:pt x="9285" y="11006"/>
                    <a:pt x="8763" y="11006"/>
                  </a:cubicBezTo>
                  <a:cubicBezTo>
                    <a:pt x="8598" y="11006"/>
                    <a:pt x="8429" y="10976"/>
                    <a:pt x="8257" y="10914"/>
                  </a:cubicBezTo>
                  <a:cubicBezTo>
                    <a:pt x="7751" y="10722"/>
                    <a:pt x="7301" y="10292"/>
                    <a:pt x="7014" y="9783"/>
                  </a:cubicBezTo>
                  <a:cubicBezTo>
                    <a:pt x="7009" y="9737"/>
                    <a:pt x="6998" y="9697"/>
                    <a:pt x="6973" y="9655"/>
                  </a:cubicBezTo>
                  <a:cubicBezTo>
                    <a:pt x="6958" y="9646"/>
                    <a:pt x="6942" y="9636"/>
                    <a:pt x="6933" y="9625"/>
                  </a:cubicBezTo>
                  <a:cubicBezTo>
                    <a:pt x="6928" y="9620"/>
                    <a:pt x="6928" y="9615"/>
                    <a:pt x="6928" y="9615"/>
                  </a:cubicBezTo>
                  <a:cubicBezTo>
                    <a:pt x="6721" y="9201"/>
                    <a:pt x="6625" y="8746"/>
                    <a:pt x="6681" y="8332"/>
                  </a:cubicBezTo>
                  <a:cubicBezTo>
                    <a:pt x="6746" y="7867"/>
                    <a:pt x="7003" y="7503"/>
                    <a:pt x="7423" y="7256"/>
                  </a:cubicBezTo>
                  <a:lnTo>
                    <a:pt x="7423" y="7256"/>
                  </a:lnTo>
                  <a:cubicBezTo>
                    <a:pt x="7413" y="7297"/>
                    <a:pt x="7418" y="7342"/>
                    <a:pt x="7438" y="7377"/>
                  </a:cubicBezTo>
                  <a:cubicBezTo>
                    <a:pt x="7468" y="7424"/>
                    <a:pt x="7517" y="7451"/>
                    <a:pt x="7569" y="7451"/>
                  </a:cubicBezTo>
                  <a:cubicBezTo>
                    <a:pt x="7596" y="7451"/>
                    <a:pt x="7624" y="7443"/>
                    <a:pt x="7651" y="7428"/>
                  </a:cubicBezTo>
                  <a:lnTo>
                    <a:pt x="7782" y="7342"/>
                  </a:lnTo>
                  <a:cubicBezTo>
                    <a:pt x="7797" y="7327"/>
                    <a:pt x="7817" y="7311"/>
                    <a:pt x="7832" y="7297"/>
                  </a:cubicBezTo>
                  <a:cubicBezTo>
                    <a:pt x="7858" y="7291"/>
                    <a:pt x="7888" y="7286"/>
                    <a:pt x="7908" y="7271"/>
                  </a:cubicBezTo>
                  <a:cubicBezTo>
                    <a:pt x="7954" y="7241"/>
                    <a:pt x="7979" y="7206"/>
                    <a:pt x="7994" y="7165"/>
                  </a:cubicBezTo>
                  <a:cubicBezTo>
                    <a:pt x="7994" y="7160"/>
                    <a:pt x="7999" y="7160"/>
                    <a:pt x="7999" y="7160"/>
                  </a:cubicBezTo>
                  <a:cubicBezTo>
                    <a:pt x="8145" y="7054"/>
                    <a:pt x="8287" y="6978"/>
                    <a:pt x="8423" y="6927"/>
                  </a:cubicBezTo>
                  <a:cubicBezTo>
                    <a:pt x="8525" y="6913"/>
                    <a:pt x="8630" y="6903"/>
                    <a:pt x="8742" y="6897"/>
                  </a:cubicBezTo>
                  <a:cubicBezTo>
                    <a:pt x="8782" y="6892"/>
                    <a:pt x="8807" y="6877"/>
                    <a:pt x="8833" y="6857"/>
                  </a:cubicBezTo>
                  <a:close/>
                  <a:moveTo>
                    <a:pt x="6548" y="7351"/>
                  </a:moveTo>
                  <a:lnTo>
                    <a:pt x="6548" y="7351"/>
                  </a:lnTo>
                  <a:cubicBezTo>
                    <a:pt x="6609" y="7388"/>
                    <a:pt x="6670" y="7423"/>
                    <a:pt x="6730" y="7458"/>
                  </a:cubicBezTo>
                  <a:cubicBezTo>
                    <a:pt x="6585" y="7650"/>
                    <a:pt x="6494" y="7852"/>
                    <a:pt x="6443" y="8034"/>
                  </a:cubicBezTo>
                  <a:lnTo>
                    <a:pt x="6443" y="8039"/>
                  </a:lnTo>
                  <a:cubicBezTo>
                    <a:pt x="6350" y="8030"/>
                    <a:pt x="6259" y="8026"/>
                    <a:pt x="6169" y="8026"/>
                  </a:cubicBezTo>
                  <a:cubicBezTo>
                    <a:pt x="5811" y="8026"/>
                    <a:pt x="5477" y="8089"/>
                    <a:pt x="5149" y="8151"/>
                  </a:cubicBezTo>
                  <a:cubicBezTo>
                    <a:pt x="4922" y="8195"/>
                    <a:pt x="4685" y="8242"/>
                    <a:pt x="4447" y="8261"/>
                  </a:cubicBezTo>
                  <a:cubicBezTo>
                    <a:pt x="4366" y="8267"/>
                    <a:pt x="4305" y="8342"/>
                    <a:pt x="4311" y="8423"/>
                  </a:cubicBezTo>
                  <a:cubicBezTo>
                    <a:pt x="4321" y="8499"/>
                    <a:pt x="4386" y="8559"/>
                    <a:pt x="4463" y="8559"/>
                  </a:cubicBezTo>
                  <a:lnTo>
                    <a:pt x="4477" y="8559"/>
                  </a:lnTo>
                  <a:cubicBezTo>
                    <a:pt x="4725" y="8534"/>
                    <a:pt x="4967" y="8489"/>
                    <a:pt x="5205" y="8449"/>
                  </a:cubicBezTo>
                  <a:cubicBezTo>
                    <a:pt x="5527" y="8386"/>
                    <a:pt x="5840" y="8328"/>
                    <a:pt x="6161" y="8328"/>
                  </a:cubicBezTo>
                  <a:cubicBezTo>
                    <a:pt x="6233" y="8328"/>
                    <a:pt x="6305" y="8331"/>
                    <a:pt x="6377" y="8337"/>
                  </a:cubicBezTo>
                  <a:cubicBezTo>
                    <a:pt x="6362" y="8473"/>
                    <a:pt x="6357" y="8620"/>
                    <a:pt x="6377" y="8762"/>
                  </a:cubicBezTo>
                  <a:cubicBezTo>
                    <a:pt x="6365" y="8759"/>
                    <a:pt x="6353" y="8758"/>
                    <a:pt x="6342" y="8758"/>
                  </a:cubicBezTo>
                  <a:cubicBezTo>
                    <a:pt x="6332" y="8758"/>
                    <a:pt x="6322" y="8759"/>
                    <a:pt x="6312" y="8762"/>
                  </a:cubicBezTo>
                  <a:cubicBezTo>
                    <a:pt x="5669" y="8923"/>
                    <a:pt x="5044" y="9216"/>
                    <a:pt x="4452" y="9494"/>
                  </a:cubicBezTo>
                  <a:cubicBezTo>
                    <a:pt x="4377" y="9529"/>
                    <a:pt x="4346" y="9620"/>
                    <a:pt x="4382" y="9697"/>
                  </a:cubicBezTo>
                  <a:cubicBezTo>
                    <a:pt x="4407" y="9752"/>
                    <a:pt x="4463" y="9783"/>
                    <a:pt x="4517" y="9783"/>
                  </a:cubicBezTo>
                  <a:cubicBezTo>
                    <a:pt x="4538" y="9783"/>
                    <a:pt x="4559" y="9777"/>
                    <a:pt x="4578" y="9762"/>
                  </a:cubicBezTo>
                  <a:cubicBezTo>
                    <a:pt x="5154" y="9489"/>
                    <a:pt x="5771" y="9212"/>
                    <a:pt x="6382" y="9055"/>
                  </a:cubicBezTo>
                  <a:cubicBezTo>
                    <a:pt x="6397" y="9049"/>
                    <a:pt x="6408" y="9044"/>
                    <a:pt x="6417" y="9039"/>
                  </a:cubicBezTo>
                  <a:cubicBezTo>
                    <a:pt x="6443" y="9170"/>
                    <a:pt x="6478" y="9298"/>
                    <a:pt x="6524" y="9429"/>
                  </a:cubicBezTo>
                  <a:cubicBezTo>
                    <a:pt x="6508" y="9438"/>
                    <a:pt x="6488" y="9449"/>
                    <a:pt x="6473" y="9464"/>
                  </a:cubicBezTo>
                  <a:cubicBezTo>
                    <a:pt x="5459" y="10400"/>
                    <a:pt x="3915" y="11268"/>
                    <a:pt x="2579" y="11268"/>
                  </a:cubicBezTo>
                  <a:cubicBezTo>
                    <a:pt x="2438" y="11268"/>
                    <a:pt x="2299" y="11258"/>
                    <a:pt x="2164" y="11238"/>
                  </a:cubicBezTo>
                  <a:cubicBezTo>
                    <a:pt x="1558" y="11152"/>
                    <a:pt x="991" y="10716"/>
                    <a:pt x="714" y="10140"/>
                  </a:cubicBezTo>
                  <a:cubicBezTo>
                    <a:pt x="471" y="9631"/>
                    <a:pt x="492" y="9095"/>
                    <a:pt x="769" y="8625"/>
                  </a:cubicBezTo>
                  <a:cubicBezTo>
                    <a:pt x="1243" y="7817"/>
                    <a:pt x="2457" y="7644"/>
                    <a:pt x="3683" y="7644"/>
                  </a:cubicBezTo>
                  <a:cubicBezTo>
                    <a:pt x="4196" y="7644"/>
                    <a:pt x="4711" y="7674"/>
                    <a:pt x="5175" y="7701"/>
                  </a:cubicBezTo>
                  <a:cubicBezTo>
                    <a:pt x="5569" y="7726"/>
                    <a:pt x="5932" y="7746"/>
                    <a:pt x="6236" y="7746"/>
                  </a:cubicBezTo>
                  <a:cubicBezTo>
                    <a:pt x="6261" y="7746"/>
                    <a:pt x="6276" y="7741"/>
                    <a:pt x="6301" y="7731"/>
                  </a:cubicBezTo>
                  <a:cubicBezTo>
                    <a:pt x="6326" y="7741"/>
                    <a:pt x="6352" y="7741"/>
                    <a:pt x="6377" y="7746"/>
                  </a:cubicBezTo>
                  <a:lnTo>
                    <a:pt x="6403" y="7746"/>
                  </a:lnTo>
                  <a:cubicBezTo>
                    <a:pt x="6518" y="7746"/>
                    <a:pt x="6615" y="7666"/>
                    <a:pt x="6630" y="7544"/>
                  </a:cubicBezTo>
                  <a:cubicBezTo>
                    <a:pt x="6634" y="7473"/>
                    <a:pt x="6604" y="7402"/>
                    <a:pt x="6548" y="7351"/>
                  </a:cubicBezTo>
                  <a:close/>
                  <a:moveTo>
                    <a:pt x="15315" y="7739"/>
                  </a:moveTo>
                  <a:cubicBezTo>
                    <a:pt x="15617" y="7739"/>
                    <a:pt x="15900" y="7775"/>
                    <a:pt x="16153" y="7857"/>
                  </a:cubicBezTo>
                  <a:cubicBezTo>
                    <a:pt x="16694" y="8039"/>
                    <a:pt x="17098" y="8443"/>
                    <a:pt x="17244" y="8979"/>
                  </a:cubicBezTo>
                  <a:cubicBezTo>
                    <a:pt x="17412" y="9545"/>
                    <a:pt x="17270" y="10166"/>
                    <a:pt x="16871" y="10636"/>
                  </a:cubicBezTo>
                  <a:cubicBezTo>
                    <a:pt x="16346" y="11260"/>
                    <a:pt x="15480" y="11497"/>
                    <a:pt x="14505" y="11497"/>
                  </a:cubicBezTo>
                  <a:cubicBezTo>
                    <a:pt x="13189" y="11497"/>
                    <a:pt x="11674" y="11064"/>
                    <a:pt x="10530" y="10565"/>
                  </a:cubicBezTo>
                  <a:cubicBezTo>
                    <a:pt x="10454" y="10510"/>
                    <a:pt x="10389" y="10450"/>
                    <a:pt x="10313" y="10399"/>
                  </a:cubicBezTo>
                  <a:cubicBezTo>
                    <a:pt x="10344" y="10353"/>
                    <a:pt x="10374" y="10313"/>
                    <a:pt x="10404" y="10268"/>
                  </a:cubicBezTo>
                  <a:cubicBezTo>
                    <a:pt x="10429" y="10226"/>
                    <a:pt x="10454" y="10182"/>
                    <a:pt x="10479" y="10136"/>
                  </a:cubicBezTo>
                  <a:cubicBezTo>
                    <a:pt x="10500" y="10156"/>
                    <a:pt x="10530" y="10166"/>
                    <a:pt x="10566" y="10166"/>
                  </a:cubicBezTo>
                  <a:lnTo>
                    <a:pt x="10570" y="10166"/>
                  </a:lnTo>
                  <a:cubicBezTo>
                    <a:pt x="10648" y="10164"/>
                    <a:pt x="10725" y="10163"/>
                    <a:pt x="10803" y="10163"/>
                  </a:cubicBezTo>
                  <a:cubicBezTo>
                    <a:pt x="11320" y="10163"/>
                    <a:pt x="11845" y="10202"/>
                    <a:pt x="12354" y="10242"/>
                  </a:cubicBezTo>
                  <a:cubicBezTo>
                    <a:pt x="12515" y="10257"/>
                    <a:pt x="12672" y="10268"/>
                    <a:pt x="12829" y="10277"/>
                  </a:cubicBezTo>
                  <a:lnTo>
                    <a:pt x="12839" y="10277"/>
                  </a:lnTo>
                  <a:cubicBezTo>
                    <a:pt x="12920" y="10277"/>
                    <a:pt x="12986" y="10217"/>
                    <a:pt x="12991" y="10140"/>
                  </a:cubicBezTo>
                  <a:cubicBezTo>
                    <a:pt x="12995" y="10055"/>
                    <a:pt x="12935" y="9984"/>
                    <a:pt x="12849" y="9979"/>
                  </a:cubicBezTo>
                  <a:cubicBezTo>
                    <a:pt x="12692" y="9969"/>
                    <a:pt x="12536" y="9954"/>
                    <a:pt x="12380" y="9944"/>
                  </a:cubicBezTo>
                  <a:cubicBezTo>
                    <a:pt x="11887" y="9905"/>
                    <a:pt x="11384" y="9863"/>
                    <a:pt x="10876" y="9863"/>
                  </a:cubicBezTo>
                  <a:cubicBezTo>
                    <a:pt x="10784" y="9863"/>
                    <a:pt x="10692" y="9865"/>
                    <a:pt x="10601" y="9868"/>
                  </a:cubicBezTo>
                  <a:cubicBezTo>
                    <a:pt x="10647" y="9741"/>
                    <a:pt x="10687" y="9615"/>
                    <a:pt x="10707" y="9484"/>
                  </a:cubicBezTo>
                  <a:cubicBezTo>
                    <a:pt x="11445" y="9261"/>
                    <a:pt x="12420" y="9125"/>
                    <a:pt x="13284" y="9116"/>
                  </a:cubicBezTo>
                  <a:cubicBezTo>
                    <a:pt x="13369" y="9116"/>
                    <a:pt x="13436" y="9044"/>
                    <a:pt x="13436" y="8964"/>
                  </a:cubicBezTo>
                  <a:cubicBezTo>
                    <a:pt x="13436" y="8882"/>
                    <a:pt x="13370" y="8812"/>
                    <a:pt x="13294" y="8812"/>
                  </a:cubicBezTo>
                  <a:cubicBezTo>
                    <a:pt x="13290" y="8812"/>
                    <a:pt x="13287" y="8812"/>
                    <a:pt x="13284" y="8813"/>
                  </a:cubicBezTo>
                  <a:cubicBezTo>
                    <a:pt x="12429" y="8822"/>
                    <a:pt x="11496" y="8948"/>
                    <a:pt x="10747" y="9161"/>
                  </a:cubicBezTo>
                  <a:cubicBezTo>
                    <a:pt x="10752" y="9116"/>
                    <a:pt x="10752" y="9075"/>
                    <a:pt x="10752" y="9035"/>
                  </a:cubicBezTo>
                  <a:cubicBezTo>
                    <a:pt x="10878" y="8988"/>
                    <a:pt x="11004" y="8939"/>
                    <a:pt x="11142" y="8888"/>
                  </a:cubicBezTo>
                  <a:cubicBezTo>
                    <a:pt x="11561" y="8736"/>
                    <a:pt x="12021" y="8564"/>
                    <a:pt x="12490" y="8363"/>
                  </a:cubicBezTo>
                  <a:cubicBezTo>
                    <a:pt x="13423" y="8033"/>
                    <a:pt x="14448" y="7739"/>
                    <a:pt x="15315" y="7739"/>
                  </a:cubicBezTo>
                  <a:close/>
                  <a:moveTo>
                    <a:pt x="6837" y="10055"/>
                  </a:moveTo>
                  <a:cubicBezTo>
                    <a:pt x="6867" y="10105"/>
                    <a:pt x="6902" y="10166"/>
                    <a:pt x="6942" y="10217"/>
                  </a:cubicBezTo>
                  <a:cubicBezTo>
                    <a:pt x="6928" y="10226"/>
                    <a:pt x="6912" y="10242"/>
                    <a:pt x="6898" y="10257"/>
                  </a:cubicBezTo>
                  <a:lnTo>
                    <a:pt x="6786" y="10389"/>
                  </a:lnTo>
                  <a:cubicBezTo>
                    <a:pt x="6382" y="10884"/>
                    <a:pt x="5923" y="11450"/>
                    <a:pt x="5811" y="12101"/>
                  </a:cubicBezTo>
                  <a:cubicBezTo>
                    <a:pt x="5797" y="12187"/>
                    <a:pt x="5851" y="12257"/>
                    <a:pt x="5937" y="12273"/>
                  </a:cubicBezTo>
                  <a:cubicBezTo>
                    <a:pt x="5942" y="12278"/>
                    <a:pt x="5953" y="12278"/>
                    <a:pt x="5958" y="12278"/>
                  </a:cubicBezTo>
                  <a:cubicBezTo>
                    <a:pt x="6033" y="12278"/>
                    <a:pt x="6094" y="12227"/>
                    <a:pt x="6109" y="12152"/>
                  </a:cubicBezTo>
                  <a:cubicBezTo>
                    <a:pt x="6205" y="11576"/>
                    <a:pt x="6639" y="11045"/>
                    <a:pt x="7024" y="10581"/>
                  </a:cubicBezTo>
                  <a:lnTo>
                    <a:pt x="7130" y="10450"/>
                  </a:lnTo>
                  <a:cubicBezTo>
                    <a:pt x="7292" y="10641"/>
                    <a:pt x="7478" y="10813"/>
                    <a:pt x="7686" y="10944"/>
                  </a:cubicBezTo>
                  <a:cubicBezTo>
                    <a:pt x="7529" y="11232"/>
                    <a:pt x="7397" y="11546"/>
                    <a:pt x="7271" y="11859"/>
                  </a:cubicBezTo>
                  <a:cubicBezTo>
                    <a:pt x="7150" y="12147"/>
                    <a:pt x="7029" y="12455"/>
                    <a:pt x="6882" y="12723"/>
                  </a:cubicBezTo>
                  <a:cubicBezTo>
                    <a:pt x="6842" y="12793"/>
                    <a:pt x="6867" y="12884"/>
                    <a:pt x="6942" y="12924"/>
                  </a:cubicBezTo>
                  <a:cubicBezTo>
                    <a:pt x="6963" y="12940"/>
                    <a:pt x="6989" y="12945"/>
                    <a:pt x="7014" y="12945"/>
                  </a:cubicBezTo>
                  <a:cubicBezTo>
                    <a:pt x="7070" y="12945"/>
                    <a:pt x="7119" y="12915"/>
                    <a:pt x="7145" y="12864"/>
                  </a:cubicBezTo>
                  <a:cubicBezTo>
                    <a:pt x="7297" y="12581"/>
                    <a:pt x="7423" y="12268"/>
                    <a:pt x="7549" y="11970"/>
                  </a:cubicBezTo>
                  <a:cubicBezTo>
                    <a:pt x="7676" y="11656"/>
                    <a:pt x="7797" y="11364"/>
                    <a:pt x="7949" y="11096"/>
                  </a:cubicBezTo>
                  <a:cubicBezTo>
                    <a:pt x="7989" y="11121"/>
                    <a:pt x="8034" y="11141"/>
                    <a:pt x="8080" y="11156"/>
                  </a:cubicBezTo>
                  <a:lnTo>
                    <a:pt x="8080" y="11161"/>
                  </a:lnTo>
                  <a:cubicBezTo>
                    <a:pt x="8075" y="11177"/>
                    <a:pt x="8070" y="11192"/>
                    <a:pt x="8064" y="11207"/>
                  </a:cubicBezTo>
                  <a:cubicBezTo>
                    <a:pt x="8054" y="11298"/>
                    <a:pt x="8029" y="11490"/>
                    <a:pt x="8003" y="11753"/>
                  </a:cubicBezTo>
                  <a:cubicBezTo>
                    <a:pt x="7959" y="12061"/>
                    <a:pt x="7923" y="12364"/>
                    <a:pt x="7888" y="12667"/>
                  </a:cubicBezTo>
                  <a:cubicBezTo>
                    <a:pt x="7721" y="14213"/>
                    <a:pt x="7579" y="15547"/>
                    <a:pt x="5832" y="16128"/>
                  </a:cubicBezTo>
                  <a:cubicBezTo>
                    <a:pt x="5588" y="16210"/>
                    <a:pt x="5357" y="16250"/>
                    <a:pt x="5144" y="16250"/>
                  </a:cubicBezTo>
                  <a:cubicBezTo>
                    <a:pt x="4831" y="16250"/>
                    <a:pt x="4558" y="16163"/>
                    <a:pt x="4351" y="15991"/>
                  </a:cubicBezTo>
                  <a:cubicBezTo>
                    <a:pt x="3972" y="15678"/>
                    <a:pt x="3815" y="15128"/>
                    <a:pt x="3906" y="14435"/>
                  </a:cubicBezTo>
                  <a:cubicBezTo>
                    <a:pt x="4088" y="13031"/>
                    <a:pt x="5548" y="11096"/>
                    <a:pt x="6837" y="10055"/>
                  </a:cubicBezTo>
                  <a:close/>
                  <a:moveTo>
                    <a:pt x="9969" y="10793"/>
                  </a:moveTo>
                  <a:cubicBezTo>
                    <a:pt x="9985" y="10807"/>
                    <a:pt x="10004" y="10823"/>
                    <a:pt x="10025" y="10833"/>
                  </a:cubicBezTo>
                  <a:cubicBezTo>
                    <a:pt x="10106" y="10874"/>
                    <a:pt x="10197" y="10914"/>
                    <a:pt x="10288" y="10949"/>
                  </a:cubicBezTo>
                  <a:cubicBezTo>
                    <a:pt x="11622" y="12050"/>
                    <a:pt x="12470" y="13435"/>
                    <a:pt x="12561" y="14698"/>
                  </a:cubicBezTo>
                  <a:cubicBezTo>
                    <a:pt x="12617" y="15466"/>
                    <a:pt x="12405" y="16102"/>
                    <a:pt x="11965" y="16501"/>
                  </a:cubicBezTo>
                  <a:cubicBezTo>
                    <a:pt x="11640" y="16796"/>
                    <a:pt x="11201" y="16947"/>
                    <a:pt x="10682" y="16947"/>
                  </a:cubicBezTo>
                  <a:cubicBezTo>
                    <a:pt x="10516" y="16947"/>
                    <a:pt x="10343" y="16931"/>
                    <a:pt x="10162" y="16900"/>
                  </a:cubicBezTo>
                  <a:cubicBezTo>
                    <a:pt x="8464" y="16603"/>
                    <a:pt x="8267" y="13814"/>
                    <a:pt x="8444" y="11849"/>
                  </a:cubicBezTo>
                  <a:cubicBezTo>
                    <a:pt x="8474" y="11662"/>
                    <a:pt x="8509" y="11474"/>
                    <a:pt x="8549" y="11292"/>
                  </a:cubicBezTo>
                  <a:cubicBezTo>
                    <a:pt x="8625" y="11303"/>
                    <a:pt x="8696" y="11308"/>
                    <a:pt x="8772" y="11308"/>
                  </a:cubicBezTo>
                  <a:cubicBezTo>
                    <a:pt x="9040" y="11308"/>
                    <a:pt x="9307" y="11238"/>
                    <a:pt x="9555" y="11101"/>
                  </a:cubicBezTo>
                  <a:cubicBezTo>
                    <a:pt x="9560" y="11110"/>
                    <a:pt x="9565" y="11121"/>
                    <a:pt x="9575" y="11126"/>
                  </a:cubicBezTo>
                  <a:cubicBezTo>
                    <a:pt x="9959" y="11469"/>
                    <a:pt x="10302" y="12000"/>
                    <a:pt x="10479" y="12511"/>
                  </a:cubicBezTo>
                  <a:cubicBezTo>
                    <a:pt x="10500" y="12572"/>
                    <a:pt x="10561" y="12612"/>
                    <a:pt x="10621" y="12612"/>
                  </a:cubicBezTo>
                  <a:cubicBezTo>
                    <a:pt x="10636" y="12612"/>
                    <a:pt x="10652" y="12607"/>
                    <a:pt x="10671" y="12602"/>
                  </a:cubicBezTo>
                  <a:cubicBezTo>
                    <a:pt x="10747" y="12576"/>
                    <a:pt x="10792" y="12490"/>
                    <a:pt x="10762" y="12409"/>
                  </a:cubicBezTo>
                  <a:cubicBezTo>
                    <a:pt x="10575" y="11874"/>
                    <a:pt x="10211" y="11313"/>
                    <a:pt x="9808" y="10935"/>
                  </a:cubicBezTo>
                  <a:cubicBezTo>
                    <a:pt x="9863" y="10893"/>
                    <a:pt x="9913" y="10844"/>
                    <a:pt x="9969" y="10798"/>
                  </a:cubicBezTo>
                  <a:lnTo>
                    <a:pt x="9969" y="10793"/>
                  </a:lnTo>
                  <a:close/>
                  <a:moveTo>
                    <a:pt x="8694" y="1"/>
                  </a:moveTo>
                  <a:cubicBezTo>
                    <a:pt x="8578" y="1"/>
                    <a:pt x="8461" y="14"/>
                    <a:pt x="8343" y="41"/>
                  </a:cubicBezTo>
                  <a:cubicBezTo>
                    <a:pt x="7529" y="228"/>
                    <a:pt x="6837" y="1037"/>
                    <a:pt x="6620" y="2053"/>
                  </a:cubicBezTo>
                  <a:cubicBezTo>
                    <a:pt x="6473" y="2764"/>
                    <a:pt x="6548" y="3846"/>
                    <a:pt x="6767" y="4882"/>
                  </a:cubicBezTo>
                  <a:cubicBezTo>
                    <a:pt x="5811" y="3653"/>
                    <a:pt x="4589" y="2466"/>
                    <a:pt x="3194" y="2466"/>
                  </a:cubicBezTo>
                  <a:lnTo>
                    <a:pt x="3179" y="2466"/>
                  </a:lnTo>
                  <a:cubicBezTo>
                    <a:pt x="2103" y="2477"/>
                    <a:pt x="1684" y="2941"/>
                    <a:pt x="1522" y="3331"/>
                  </a:cubicBezTo>
                  <a:cubicBezTo>
                    <a:pt x="1178" y="4154"/>
                    <a:pt x="1704" y="5296"/>
                    <a:pt x="2401" y="6003"/>
                  </a:cubicBezTo>
                  <a:cubicBezTo>
                    <a:pt x="2896" y="6509"/>
                    <a:pt x="3507" y="6908"/>
                    <a:pt x="4214" y="7200"/>
                  </a:cubicBezTo>
                  <a:cubicBezTo>
                    <a:pt x="4040" y="7194"/>
                    <a:pt x="3863" y="7191"/>
                    <a:pt x="3686" y="7191"/>
                  </a:cubicBezTo>
                  <a:cubicBezTo>
                    <a:pt x="2333" y="7191"/>
                    <a:pt x="966" y="7397"/>
                    <a:pt x="380" y="8393"/>
                  </a:cubicBezTo>
                  <a:cubicBezTo>
                    <a:pt x="26" y="8999"/>
                    <a:pt x="1" y="9692"/>
                    <a:pt x="304" y="10338"/>
                  </a:cubicBezTo>
                  <a:cubicBezTo>
                    <a:pt x="648" y="11045"/>
                    <a:pt x="1350" y="11576"/>
                    <a:pt x="2092" y="11686"/>
                  </a:cubicBezTo>
                  <a:cubicBezTo>
                    <a:pt x="2260" y="11707"/>
                    <a:pt x="2421" y="11723"/>
                    <a:pt x="2588" y="11723"/>
                  </a:cubicBezTo>
                  <a:cubicBezTo>
                    <a:pt x="3542" y="11723"/>
                    <a:pt x="4538" y="11338"/>
                    <a:pt x="5392" y="10828"/>
                  </a:cubicBezTo>
                  <a:lnTo>
                    <a:pt x="5392" y="10828"/>
                  </a:lnTo>
                  <a:cubicBezTo>
                    <a:pt x="4477" y="11859"/>
                    <a:pt x="3614" y="13197"/>
                    <a:pt x="3456" y="14375"/>
                  </a:cubicBezTo>
                  <a:cubicBezTo>
                    <a:pt x="3346" y="15228"/>
                    <a:pt x="3563" y="15921"/>
                    <a:pt x="4063" y="16335"/>
                  </a:cubicBezTo>
                  <a:cubicBezTo>
                    <a:pt x="4356" y="16578"/>
                    <a:pt x="4725" y="16704"/>
                    <a:pt x="5144" y="16704"/>
                  </a:cubicBezTo>
                  <a:cubicBezTo>
                    <a:pt x="5403" y="16704"/>
                    <a:pt x="5685" y="16653"/>
                    <a:pt x="5972" y="16557"/>
                  </a:cubicBezTo>
                  <a:cubicBezTo>
                    <a:pt x="7226" y="16138"/>
                    <a:pt x="7772" y="15365"/>
                    <a:pt x="8045" y="14461"/>
                  </a:cubicBezTo>
                  <a:cubicBezTo>
                    <a:pt x="8236" y="15809"/>
                    <a:pt x="8767" y="17113"/>
                    <a:pt x="10085" y="17345"/>
                  </a:cubicBezTo>
                  <a:cubicBezTo>
                    <a:pt x="10293" y="17381"/>
                    <a:pt x="10495" y="17396"/>
                    <a:pt x="10692" y="17396"/>
                  </a:cubicBezTo>
                  <a:cubicBezTo>
                    <a:pt x="11319" y="17396"/>
                    <a:pt x="11859" y="17210"/>
                    <a:pt x="12268" y="16835"/>
                  </a:cubicBezTo>
                  <a:cubicBezTo>
                    <a:pt x="12814" y="16345"/>
                    <a:pt x="13077" y="15573"/>
                    <a:pt x="13011" y="14668"/>
                  </a:cubicBezTo>
                  <a:cubicBezTo>
                    <a:pt x="12930" y="13572"/>
                    <a:pt x="12349" y="12399"/>
                    <a:pt x="11399" y="11378"/>
                  </a:cubicBezTo>
                  <a:lnTo>
                    <a:pt x="11399" y="11378"/>
                  </a:lnTo>
                  <a:cubicBezTo>
                    <a:pt x="12354" y="11697"/>
                    <a:pt x="13471" y="11949"/>
                    <a:pt x="14511" y="11949"/>
                  </a:cubicBezTo>
                  <a:cubicBezTo>
                    <a:pt x="15593" y="11949"/>
                    <a:pt x="16582" y="11677"/>
                    <a:pt x="17214" y="10929"/>
                  </a:cubicBezTo>
                  <a:cubicBezTo>
                    <a:pt x="17710" y="10343"/>
                    <a:pt x="17886" y="9564"/>
                    <a:pt x="17680" y="8857"/>
                  </a:cubicBezTo>
                  <a:cubicBezTo>
                    <a:pt x="17487" y="8170"/>
                    <a:pt x="16982" y="7655"/>
                    <a:pt x="16290" y="7433"/>
                  </a:cubicBezTo>
                  <a:cubicBezTo>
                    <a:pt x="15993" y="7333"/>
                    <a:pt x="15662" y="7291"/>
                    <a:pt x="15313" y="7291"/>
                  </a:cubicBezTo>
                  <a:cubicBezTo>
                    <a:pt x="15010" y="7291"/>
                    <a:pt x="14692" y="7323"/>
                    <a:pt x="14369" y="7377"/>
                  </a:cubicBezTo>
                  <a:cubicBezTo>
                    <a:pt x="15264" y="6761"/>
                    <a:pt x="15931" y="5963"/>
                    <a:pt x="15952" y="4902"/>
                  </a:cubicBezTo>
                  <a:cubicBezTo>
                    <a:pt x="15966" y="4205"/>
                    <a:pt x="15673" y="3578"/>
                    <a:pt x="15117" y="3144"/>
                  </a:cubicBezTo>
                  <a:cubicBezTo>
                    <a:pt x="14661" y="2785"/>
                    <a:pt x="14072" y="2592"/>
                    <a:pt x="13477" y="2592"/>
                  </a:cubicBezTo>
                  <a:cubicBezTo>
                    <a:pt x="13242" y="2592"/>
                    <a:pt x="13007" y="2622"/>
                    <a:pt x="12778" y="2683"/>
                  </a:cubicBezTo>
                  <a:cubicBezTo>
                    <a:pt x="11895" y="2916"/>
                    <a:pt x="11186" y="3623"/>
                    <a:pt x="10661" y="4437"/>
                  </a:cubicBezTo>
                  <a:cubicBezTo>
                    <a:pt x="10661" y="4441"/>
                    <a:pt x="10656" y="4441"/>
                    <a:pt x="10656" y="4441"/>
                  </a:cubicBezTo>
                  <a:cubicBezTo>
                    <a:pt x="10874" y="3123"/>
                    <a:pt x="10843" y="1719"/>
                    <a:pt x="10151" y="824"/>
                  </a:cubicBezTo>
                  <a:cubicBezTo>
                    <a:pt x="9731" y="284"/>
                    <a:pt x="9227" y="1"/>
                    <a:pt x="869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28"/>
            <p:cNvSpPr/>
            <p:nvPr/>
          </p:nvSpPr>
          <p:spPr>
            <a:xfrm>
              <a:off x="5627050" y="1712875"/>
              <a:ext cx="95750" cy="103775"/>
            </a:xfrm>
            <a:custGeom>
              <a:avLst/>
              <a:gdLst/>
              <a:ahLst/>
              <a:cxnLst/>
              <a:rect l="l" t="t" r="r" b="b"/>
              <a:pathLst>
                <a:path w="3830" h="4151" extrusionOk="0">
                  <a:moveTo>
                    <a:pt x="2163" y="961"/>
                  </a:moveTo>
                  <a:cubicBezTo>
                    <a:pt x="2249" y="961"/>
                    <a:pt x="2314" y="1027"/>
                    <a:pt x="2314" y="1108"/>
                  </a:cubicBezTo>
                  <a:cubicBezTo>
                    <a:pt x="2314" y="1193"/>
                    <a:pt x="2249" y="1259"/>
                    <a:pt x="2163" y="1259"/>
                  </a:cubicBezTo>
                  <a:lnTo>
                    <a:pt x="2052" y="1259"/>
                  </a:lnTo>
                  <a:cubicBezTo>
                    <a:pt x="1971" y="1259"/>
                    <a:pt x="1906" y="1193"/>
                    <a:pt x="1906" y="1108"/>
                  </a:cubicBezTo>
                  <a:cubicBezTo>
                    <a:pt x="1906" y="1027"/>
                    <a:pt x="1971" y="961"/>
                    <a:pt x="2052" y="961"/>
                  </a:cubicBezTo>
                  <a:close/>
                  <a:moveTo>
                    <a:pt x="1113" y="1456"/>
                  </a:moveTo>
                  <a:cubicBezTo>
                    <a:pt x="1193" y="1456"/>
                    <a:pt x="1264" y="1526"/>
                    <a:pt x="1264" y="1607"/>
                  </a:cubicBezTo>
                  <a:cubicBezTo>
                    <a:pt x="1264" y="1693"/>
                    <a:pt x="1193" y="1759"/>
                    <a:pt x="1113" y="1759"/>
                  </a:cubicBezTo>
                  <a:lnTo>
                    <a:pt x="1057" y="1759"/>
                  </a:lnTo>
                  <a:cubicBezTo>
                    <a:pt x="971" y="1759"/>
                    <a:pt x="905" y="1693"/>
                    <a:pt x="905" y="1607"/>
                  </a:cubicBezTo>
                  <a:cubicBezTo>
                    <a:pt x="905" y="1526"/>
                    <a:pt x="971" y="1456"/>
                    <a:pt x="1057" y="1456"/>
                  </a:cubicBezTo>
                  <a:close/>
                  <a:moveTo>
                    <a:pt x="2650" y="1898"/>
                  </a:moveTo>
                  <a:cubicBezTo>
                    <a:pt x="2730" y="1898"/>
                    <a:pt x="2782" y="1929"/>
                    <a:pt x="2810" y="1961"/>
                  </a:cubicBezTo>
                  <a:cubicBezTo>
                    <a:pt x="2850" y="2001"/>
                    <a:pt x="2890" y="2072"/>
                    <a:pt x="2865" y="2193"/>
                  </a:cubicBezTo>
                  <a:cubicBezTo>
                    <a:pt x="2850" y="2265"/>
                    <a:pt x="2790" y="2314"/>
                    <a:pt x="2719" y="2314"/>
                  </a:cubicBezTo>
                  <a:cubicBezTo>
                    <a:pt x="2708" y="2314"/>
                    <a:pt x="2699" y="2314"/>
                    <a:pt x="2689" y="2309"/>
                  </a:cubicBezTo>
                  <a:cubicBezTo>
                    <a:pt x="2628" y="2300"/>
                    <a:pt x="2582" y="2249"/>
                    <a:pt x="2573" y="2193"/>
                  </a:cubicBezTo>
                  <a:cubicBezTo>
                    <a:pt x="2522" y="2179"/>
                    <a:pt x="2477" y="2139"/>
                    <a:pt x="2466" y="2083"/>
                  </a:cubicBezTo>
                  <a:cubicBezTo>
                    <a:pt x="2451" y="2001"/>
                    <a:pt x="2496" y="1920"/>
                    <a:pt x="2577" y="1906"/>
                  </a:cubicBezTo>
                  <a:cubicBezTo>
                    <a:pt x="2604" y="1900"/>
                    <a:pt x="2628" y="1898"/>
                    <a:pt x="2650" y="1898"/>
                  </a:cubicBezTo>
                  <a:close/>
                  <a:moveTo>
                    <a:pt x="1557" y="2345"/>
                  </a:moveTo>
                  <a:cubicBezTo>
                    <a:pt x="1596" y="2345"/>
                    <a:pt x="1635" y="2360"/>
                    <a:pt x="1663" y="2391"/>
                  </a:cubicBezTo>
                  <a:cubicBezTo>
                    <a:pt x="1738" y="2472"/>
                    <a:pt x="1815" y="2598"/>
                    <a:pt x="1864" y="2724"/>
                  </a:cubicBezTo>
                  <a:cubicBezTo>
                    <a:pt x="1890" y="2799"/>
                    <a:pt x="1850" y="2885"/>
                    <a:pt x="1774" y="2916"/>
                  </a:cubicBezTo>
                  <a:cubicBezTo>
                    <a:pt x="1754" y="2921"/>
                    <a:pt x="1738" y="2927"/>
                    <a:pt x="1724" y="2927"/>
                  </a:cubicBezTo>
                  <a:cubicBezTo>
                    <a:pt x="1658" y="2927"/>
                    <a:pt x="1603" y="2885"/>
                    <a:pt x="1582" y="2825"/>
                  </a:cubicBezTo>
                  <a:cubicBezTo>
                    <a:pt x="1547" y="2745"/>
                    <a:pt x="1496" y="2654"/>
                    <a:pt x="1446" y="2603"/>
                  </a:cubicBezTo>
                  <a:cubicBezTo>
                    <a:pt x="1390" y="2542"/>
                    <a:pt x="1390" y="2446"/>
                    <a:pt x="1451" y="2391"/>
                  </a:cubicBezTo>
                  <a:cubicBezTo>
                    <a:pt x="1479" y="2360"/>
                    <a:pt x="1518" y="2345"/>
                    <a:pt x="1557" y="2345"/>
                  </a:cubicBezTo>
                  <a:close/>
                  <a:moveTo>
                    <a:pt x="2571" y="2920"/>
                  </a:moveTo>
                  <a:cubicBezTo>
                    <a:pt x="2618" y="2920"/>
                    <a:pt x="2677" y="2943"/>
                    <a:pt x="2729" y="3022"/>
                  </a:cubicBezTo>
                  <a:cubicBezTo>
                    <a:pt x="2780" y="3088"/>
                    <a:pt x="2764" y="3184"/>
                    <a:pt x="2694" y="3230"/>
                  </a:cubicBezTo>
                  <a:cubicBezTo>
                    <a:pt x="2668" y="3249"/>
                    <a:pt x="2638" y="3260"/>
                    <a:pt x="2608" y="3260"/>
                  </a:cubicBezTo>
                  <a:cubicBezTo>
                    <a:pt x="2598" y="3260"/>
                    <a:pt x="2587" y="3254"/>
                    <a:pt x="2573" y="3249"/>
                  </a:cubicBezTo>
                  <a:cubicBezTo>
                    <a:pt x="2562" y="3254"/>
                    <a:pt x="2552" y="3254"/>
                    <a:pt x="2542" y="3254"/>
                  </a:cubicBezTo>
                  <a:cubicBezTo>
                    <a:pt x="2461" y="3249"/>
                    <a:pt x="2396" y="3179"/>
                    <a:pt x="2400" y="3098"/>
                  </a:cubicBezTo>
                  <a:cubicBezTo>
                    <a:pt x="2410" y="2972"/>
                    <a:pt x="2491" y="2936"/>
                    <a:pt x="2527" y="2927"/>
                  </a:cubicBezTo>
                  <a:cubicBezTo>
                    <a:pt x="2539" y="2923"/>
                    <a:pt x="2554" y="2920"/>
                    <a:pt x="2571" y="2920"/>
                  </a:cubicBezTo>
                  <a:close/>
                  <a:moveTo>
                    <a:pt x="2209" y="1"/>
                  </a:moveTo>
                  <a:cubicBezTo>
                    <a:pt x="2183" y="21"/>
                    <a:pt x="2158" y="36"/>
                    <a:pt x="2118" y="41"/>
                  </a:cubicBezTo>
                  <a:cubicBezTo>
                    <a:pt x="2006" y="47"/>
                    <a:pt x="1901" y="57"/>
                    <a:pt x="1799" y="71"/>
                  </a:cubicBezTo>
                  <a:cubicBezTo>
                    <a:pt x="1663" y="122"/>
                    <a:pt x="1521" y="198"/>
                    <a:pt x="1375" y="304"/>
                  </a:cubicBezTo>
                  <a:cubicBezTo>
                    <a:pt x="1375" y="304"/>
                    <a:pt x="1370" y="304"/>
                    <a:pt x="1370" y="309"/>
                  </a:cubicBezTo>
                  <a:cubicBezTo>
                    <a:pt x="1355" y="350"/>
                    <a:pt x="1330" y="385"/>
                    <a:pt x="1284" y="415"/>
                  </a:cubicBezTo>
                  <a:cubicBezTo>
                    <a:pt x="1264" y="430"/>
                    <a:pt x="1234" y="435"/>
                    <a:pt x="1208" y="441"/>
                  </a:cubicBezTo>
                  <a:cubicBezTo>
                    <a:pt x="1193" y="455"/>
                    <a:pt x="1173" y="471"/>
                    <a:pt x="1158" y="486"/>
                  </a:cubicBezTo>
                  <a:lnTo>
                    <a:pt x="1027" y="572"/>
                  </a:lnTo>
                  <a:cubicBezTo>
                    <a:pt x="1000" y="587"/>
                    <a:pt x="972" y="595"/>
                    <a:pt x="945" y="595"/>
                  </a:cubicBezTo>
                  <a:cubicBezTo>
                    <a:pt x="893" y="595"/>
                    <a:pt x="844" y="568"/>
                    <a:pt x="814" y="521"/>
                  </a:cubicBezTo>
                  <a:cubicBezTo>
                    <a:pt x="794" y="486"/>
                    <a:pt x="789" y="441"/>
                    <a:pt x="799" y="400"/>
                  </a:cubicBezTo>
                  <a:lnTo>
                    <a:pt x="799" y="400"/>
                  </a:lnTo>
                  <a:cubicBezTo>
                    <a:pt x="379" y="647"/>
                    <a:pt x="122" y="1011"/>
                    <a:pt x="57" y="1476"/>
                  </a:cubicBezTo>
                  <a:cubicBezTo>
                    <a:pt x="1" y="1890"/>
                    <a:pt x="97" y="2345"/>
                    <a:pt x="304" y="2759"/>
                  </a:cubicBezTo>
                  <a:cubicBezTo>
                    <a:pt x="304" y="2759"/>
                    <a:pt x="304" y="2764"/>
                    <a:pt x="309" y="2769"/>
                  </a:cubicBezTo>
                  <a:cubicBezTo>
                    <a:pt x="318" y="2780"/>
                    <a:pt x="334" y="2790"/>
                    <a:pt x="349" y="2799"/>
                  </a:cubicBezTo>
                  <a:cubicBezTo>
                    <a:pt x="374" y="2841"/>
                    <a:pt x="385" y="2881"/>
                    <a:pt x="390" y="2927"/>
                  </a:cubicBezTo>
                  <a:cubicBezTo>
                    <a:pt x="677" y="3436"/>
                    <a:pt x="1127" y="3866"/>
                    <a:pt x="1633" y="4058"/>
                  </a:cubicBezTo>
                  <a:cubicBezTo>
                    <a:pt x="1805" y="4120"/>
                    <a:pt x="1974" y="4150"/>
                    <a:pt x="2139" y="4150"/>
                  </a:cubicBezTo>
                  <a:cubicBezTo>
                    <a:pt x="2661" y="4150"/>
                    <a:pt x="3139" y="3843"/>
                    <a:pt x="3527" y="3244"/>
                  </a:cubicBezTo>
                  <a:cubicBezTo>
                    <a:pt x="3714" y="2951"/>
                    <a:pt x="3805" y="2617"/>
                    <a:pt x="3825" y="2279"/>
                  </a:cubicBezTo>
                  <a:cubicBezTo>
                    <a:pt x="3830" y="2128"/>
                    <a:pt x="3825" y="1976"/>
                    <a:pt x="3800" y="1820"/>
                  </a:cubicBezTo>
                  <a:cubicBezTo>
                    <a:pt x="3729" y="1259"/>
                    <a:pt x="3461" y="723"/>
                    <a:pt x="3102" y="385"/>
                  </a:cubicBezTo>
                  <a:lnTo>
                    <a:pt x="3098" y="385"/>
                  </a:lnTo>
                  <a:cubicBezTo>
                    <a:pt x="3082" y="387"/>
                    <a:pt x="3065" y="388"/>
                    <a:pt x="3049" y="388"/>
                  </a:cubicBezTo>
                  <a:cubicBezTo>
                    <a:pt x="3020" y="388"/>
                    <a:pt x="2991" y="384"/>
                    <a:pt x="2962" y="374"/>
                  </a:cubicBezTo>
                  <a:cubicBezTo>
                    <a:pt x="2881" y="339"/>
                    <a:pt x="2834" y="259"/>
                    <a:pt x="2830" y="178"/>
                  </a:cubicBezTo>
                  <a:cubicBezTo>
                    <a:pt x="2664" y="82"/>
                    <a:pt x="2456" y="1"/>
                    <a:pt x="2209"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28"/>
            <p:cNvSpPr/>
            <p:nvPr/>
          </p:nvSpPr>
          <p:spPr>
            <a:xfrm>
              <a:off x="5556825" y="1792850"/>
              <a:ext cx="106625" cy="154900"/>
            </a:xfrm>
            <a:custGeom>
              <a:avLst/>
              <a:gdLst/>
              <a:ahLst/>
              <a:cxnLst/>
              <a:rect l="l" t="t" r="r" b="b"/>
              <a:pathLst>
                <a:path w="4265" h="6196" extrusionOk="0">
                  <a:moveTo>
                    <a:pt x="1699" y="2975"/>
                  </a:moveTo>
                  <a:cubicBezTo>
                    <a:pt x="1729" y="2975"/>
                    <a:pt x="1759" y="2984"/>
                    <a:pt x="1784" y="3002"/>
                  </a:cubicBezTo>
                  <a:cubicBezTo>
                    <a:pt x="1854" y="3051"/>
                    <a:pt x="1870" y="3142"/>
                    <a:pt x="1824" y="3214"/>
                  </a:cubicBezTo>
                  <a:cubicBezTo>
                    <a:pt x="1733" y="3345"/>
                    <a:pt x="1668" y="3496"/>
                    <a:pt x="1623" y="3662"/>
                  </a:cubicBezTo>
                  <a:cubicBezTo>
                    <a:pt x="1607" y="3729"/>
                    <a:pt x="1546" y="3779"/>
                    <a:pt x="1481" y="3779"/>
                  </a:cubicBezTo>
                  <a:cubicBezTo>
                    <a:pt x="1466" y="3779"/>
                    <a:pt x="1455" y="3774"/>
                    <a:pt x="1441" y="3769"/>
                  </a:cubicBezTo>
                  <a:cubicBezTo>
                    <a:pt x="1360" y="3753"/>
                    <a:pt x="1315" y="3673"/>
                    <a:pt x="1334" y="3587"/>
                  </a:cubicBezTo>
                  <a:cubicBezTo>
                    <a:pt x="1380" y="3390"/>
                    <a:pt x="1466" y="3203"/>
                    <a:pt x="1577" y="3037"/>
                  </a:cubicBezTo>
                  <a:cubicBezTo>
                    <a:pt x="1605" y="2997"/>
                    <a:pt x="1652" y="2975"/>
                    <a:pt x="1699" y="2975"/>
                  </a:cubicBezTo>
                  <a:close/>
                  <a:moveTo>
                    <a:pt x="2698" y="3697"/>
                  </a:moveTo>
                  <a:cubicBezTo>
                    <a:pt x="2745" y="3697"/>
                    <a:pt x="2792" y="3719"/>
                    <a:pt x="2819" y="3759"/>
                  </a:cubicBezTo>
                  <a:cubicBezTo>
                    <a:pt x="2870" y="3830"/>
                    <a:pt x="2855" y="3921"/>
                    <a:pt x="2784" y="3966"/>
                  </a:cubicBezTo>
                  <a:cubicBezTo>
                    <a:pt x="2714" y="4021"/>
                    <a:pt x="2653" y="4082"/>
                    <a:pt x="2598" y="4153"/>
                  </a:cubicBezTo>
                  <a:cubicBezTo>
                    <a:pt x="2572" y="4198"/>
                    <a:pt x="2521" y="4219"/>
                    <a:pt x="2476" y="4219"/>
                  </a:cubicBezTo>
                  <a:cubicBezTo>
                    <a:pt x="2451" y="4219"/>
                    <a:pt x="2416" y="4208"/>
                    <a:pt x="2390" y="4194"/>
                  </a:cubicBezTo>
                  <a:cubicBezTo>
                    <a:pt x="2320" y="4143"/>
                    <a:pt x="2309" y="4052"/>
                    <a:pt x="2355" y="3981"/>
                  </a:cubicBezTo>
                  <a:cubicBezTo>
                    <a:pt x="2425" y="3881"/>
                    <a:pt x="2511" y="3799"/>
                    <a:pt x="2612" y="3723"/>
                  </a:cubicBezTo>
                  <a:cubicBezTo>
                    <a:pt x="2638" y="3706"/>
                    <a:pt x="2668" y="3697"/>
                    <a:pt x="2698" y="3697"/>
                  </a:cubicBezTo>
                  <a:close/>
                  <a:moveTo>
                    <a:pt x="3022" y="0"/>
                  </a:moveTo>
                  <a:cubicBezTo>
                    <a:pt x="1733" y="1041"/>
                    <a:pt x="273" y="2976"/>
                    <a:pt x="91" y="4380"/>
                  </a:cubicBezTo>
                  <a:cubicBezTo>
                    <a:pt x="0" y="5073"/>
                    <a:pt x="157" y="5623"/>
                    <a:pt x="536" y="5936"/>
                  </a:cubicBezTo>
                  <a:cubicBezTo>
                    <a:pt x="743" y="6108"/>
                    <a:pt x="1016" y="6195"/>
                    <a:pt x="1329" y="6195"/>
                  </a:cubicBezTo>
                  <a:cubicBezTo>
                    <a:pt x="1542" y="6195"/>
                    <a:pt x="1773" y="6155"/>
                    <a:pt x="2017" y="6073"/>
                  </a:cubicBezTo>
                  <a:cubicBezTo>
                    <a:pt x="3764" y="5492"/>
                    <a:pt x="3906" y="4158"/>
                    <a:pt x="4073" y="2612"/>
                  </a:cubicBezTo>
                  <a:cubicBezTo>
                    <a:pt x="4108" y="2309"/>
                    <a:pt x="4144" y="2006"/>
                    <a:pt x="4188" y="1698"/>
                  </a:cubicBezTo>
                  <a:cubicBezTo>
                    <a:pt x="4214" y="1435"/>
                    <a:pt x="4239" y="1243"/>
                    <a:pt x="4249" y="1152"/>
                  </a:cubicBezTo>
                  <a:cubicBezTo>
                    <a:pt x="4255" y="1137"/>
                    <a:pt x="4260" y="1122"/>
                    <a:pt x="4265" y="1106"/>
                  </a:cubicBezTo>
                  <a:lnTo>
                    <a:pt x="4265" y="1101"/>
                  </a:lnTo>
                  <a:cubicBezTo>
                    <a:pt x="4219" y="1086"/>
                    <a:pt x="4174" y="1066"/>
                    <a:pt x="4134" y="1041"/>
                  </a:cubicBezTo>
                  <a:cubicBezTo>
                    <a:pt x="3982" y="1309"/>
                    <a:pt x="3861" y="1601"/>
                    <a:pt x="3734" y="1915"/>
                  </a:cubicBezTo>
                  <a:cubicBezTo>
                    <a:pt x="3608" y="2213"/>
                    <a:pt x="3482" y="2526"/>
                    <a:pt x="3330" y="2809"/>
                  </a:cubicBezTo>
                  <a:cubicBezTo>
                    <a:pt x="3304" y="2860"/>
                    <a:pt x="3255" y="2890"/>
                    <a:pt x="3199" y="2890"/>
                  </a:cubicBezTo>
                  <a:cubicBezTo>
                    <a:pt x="3174" y="2890"/>
                    <a:pt x="3148" y="2885"/>
                    <a:pt x="3127" y="2869"/>
                  </a:cubicBezTo>
                  <a:cubicBezTo>
                    <a:pt x="3052" y="2829"/>
                    <a:pt x="3027" y="2738"/>
                    <a:pt x="3067" y="2668"/>
                  </a:cubicBezTo>
                  <a:cubicBezTo>
                    <a:pt x="3214" y="2400"/>
                    <a:pt x="3335" y="2092"/>
                    <a:pt x="3456" y="1804"/>
                  </a:cubicBezTo>
                  <a:cubicBezTo>
                    <a:pt x="3582" y="1491"/>
                    <a:pt x="3714" y="1177"/>
                    <a:pt x="3871" y="889"/>
                  </a:cubicBezTo>
                  <a:cubicBezTo>
                    <a:pt x="3663" y="758"/>
                    <a:pt x="3477" y="586"/>
                    <a:pt x="3315" y="395"/>
                  </a:cubicBezTo>
                  <a:lnTo>
                    <a:pt x="3209" y="526"/>
                  </a:lnTo>
                  <a:cubicBezTo>
                    <a:pt x="2824" y="990"/>
                    <a:pt x="2390" y="1521"/>
                    <a:pt x="2294" y="2097"/>
                  </a:cubicBezTo>
                  <a:cubicBezTo>
                    <a:pt x="2279" y="2172"/>
                    <a:pt x="2218" y="2223"/>
                    <a:pt x="2143" y="2223"/>
                  </a:cubicBezTo>
                  <a:cubicBezTo>
                    <a:pt x="2138" y="2223"/>
                    <a:pt x="2127" y="2223"/>
                    <a:pt x="2122" y="2218"/>
                  </a:cubicBezTo>
                  <a:cubicBezTo>
                    <a:pt x="2036" y="2202"/>
                    <a:pt x="1982" y="2132"/>
                    <a:pt x="1996" y="2046"/>
                  </a:cubicBezTo>
                  <a:cubicBezTo>
                    <a:pt x="2108" y="1395"/>
                    <a:pt x="2567" y="829"/>
                    <a:pt x="2971" y="334"/>
                  </a:cubicBezTo>
                  <a:lnTo>
                    <a:pt x="3083" y="202"/>
                  </a:lnTo>
                  <a:cubicBezTo>
                    <a:pt x="3097" y="187"/>
                    <a:pt x="3113" y="171"/>
                    <a:pt x="3127" y="162"/>
                  </a:cubicBezTo>
                  <a:cubicBezTo>
                    <a:pt x="3087" y="111"/>
                    <a:pt x="3052" y="50"/>
                    <a:pt x="3022"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28"/>
            <p:cNvSpPr/>
            <p:nvPr/>
          </p:nvSpPr>
          <p:spPr>
            <a:xfrm>
              <a:off x="5473225" y="1725250"/>
              <a:ext cx="156500" cy="97925"/>
            </a:xfrm>
            <a:custGeom>
              <a:avLst/>
              <a:gdLst/>
              <a:ahLst/>
              <a:cxnLst/>
              <a:rect l="l" t="t" r="r" b="b"/>
              <a:pathLst>
                <a:path w="6260" h="3917" extrusionOk="0">
                  <a:moveTo>
                    <a:pt x="3046" y="1183"/>
                  </a:moveTo>
                  <a:cubicBezTo>
                    <a:pt x="3127" y="1183"/>
                    <a:pt x="3198" y="1254"/>
                    <a:pt x="3198" y="1334"/>
                  </a:cubicBezTo>
                  <a:cubicBezTo>
                    <a:pt x="3198" y="1416"/>
                    <a:pt x="3127" y="1486"/>
                    <a:pt x="3046" y="1486"/>
                  </a:cubicBezTo>
                  <a:lnTo>
                    <a:pt x="2602" y="1486"/>
                  </a:lnTo>
                  <a:cubicBezTo>
                    <a:pt x="2521" y="1486"/>
                    <a:pt x="2451" y="1416"/>
                    <a:pt x="2451" y="1334"/>
                  </a:cubicBezTo>
                  <a:cubicBezTo>
                    <a:pt x="2451" y="1254"/>
                    <a:pt x="2521" y="1183"/>
                    <a:pt x="2602" y="1183"/>
                  </a:cubicBezTo>
                  <a:close/>
                  <a:moveTo>
                    <a:pt x="3319" y="2406"/>
                  </a:moveTo>
                  <a:cubicBezTo>
                    <a:pt x="3396" y="2406"/>
                    <a:pt x="3466" y="2459"/>
                    <a:pt x="3476" y="2542"/>
                  </a:cubicBezTo>
                  <a:cubicBezTo>
                    <a:pt x="3481" y="2623"/>
                    <a:pt x="3426" y="2698"/>
                    <a:pt x="3339" y="2704"/>
                  </a:cubicBezTo>
                  <a:cubicBezTo>
                    <a:pt x="3158" y="2724"/>
                    <a:pt x="2991" y="2775"/>
                    <a:pt x="2840" y="2856"/>
                  </a:cubicBezTo>
                  <a:cubicBezTo>
                    <a:pt x="2819" y="2866"/>
                    <a:pt x="2794" y="2875"/>
                    <a:pt x="2768" y="2875"/>
                  </a:cubicBezTo>
                  <a:cubicBezTo>
                    <a:pt x="2719" y="2875"/>
                    <a:pt x="2668" y="2845"/>
                    <a:pt x="2637" y="2795"/>
                  </a:cubicBezTo>
                  <a:cubicBezTo>
                    <a:pt x="2597" y="2719"/>
                    <a:pt x="2628" y="2628"/>
                    <a:pt x="2698" y="2593"/>
                  </a:cubicBezTo>
                  <a:cubicBezTo>
                    <a:pt x="2885" y="2492"/>
                    <a:pt x="3092" y="2432"/>
                    <a:pt x="3309" y="2406"/>
                  </a:cubicBezTo>
                  <a:cubicBezTo>
                    <a:pt x="3312" y="2406"/>
                    <a:pt x="3316" y="2406"/>
                    <a:pt x="3319" y="2406"/>
                  </a:cubicBezTo>
                  <a:close/>
                  <a:moveTo>
                    <a:pt x="6077" y="0"/>
                  </a:moveTo>
                  <a:lnTo>
                    <a:pt x="6077" y="0"/>
                  </a:lnTo>
                  <a:cubicBezTo>
                    <a:pt x="6133" y="51"/>
                    <a:pt x="6163" y="122"/>
                    <a:pt x="6159" y="193"/>
                  </a:cubicBezTo>
                  <a:cubicBezTo>
                    <a:pt x="6144" y="315"/>
                    <a:pt x="6047" y="395"/>
                    <a:pt x="5932" y="395"/>
                  </a:cubicBezTo>
                  <a:lnTo>
                    <a:pt x="5906" y="395"/>
                  </a:lnTo>
                  <a:cubicBezTo>
                    <a:pt x="5881" y="390"/>
                    <a:pt x="5855" y="390"/>
                    <a:pt x="5830" y="380"/>
                  </a:cubicBezTo>
                  <a:cubicBezTo>
                    <a:pt x="5805" y="390"/>
                    <a:pt x="5790" y="395"/>
                    <a:pt x="5765" y="395"/>
                  </a:cubicBezTo>
                  <a:cubicBezTo>
                    <a:pt x="5461" y="395"/>
                    <a:pt x="5098" y="375"/>
                    <a:pt x="4704" y="350"/>
                  </a:cubicBezTo>
                  <a:cubicBezTo>
                    <a:pt x="4240" y="323"/>
                    <a:pt x="3725" y="293"/>
                    <a:pt x="3212" y="293"/>
                  </a:cubicBezTo>
                  <a:cubicBezTo>
                    <a:pt x="1986" y="293"/>
                    <a:pt x="772" y="466"/>
                    <a:pt x="298" y="1274"/>
                  </a:cubicBezTo>
                  <a:cubicBezTo>
                    <a:pt x="21" y="1744"/>
                    <a:pt x="0" y="2280"/>
                    <a:pt x="243" y="2789"/>
                  </a:cubicBezTo>
                  <a:cubicBezTo>
                    <a:pt x="520" y="3365"/>
                    <a:pt x="1087" y="3801"/>
                    <a:pt x="1693" y="3887"/>
                  </a:cubicBezTo>
                  <a:cubicBezTo>
                    <a:pt x="1828" y="3907"/>
                    <a:pt x="1967" y="3917"/>
                    <a:pt x="2108" y="3917"/>
                  </a:cubicBezTo>
                  <a:cubicBezTo>
                    <a:pt x="3444" y="3917"/>
                    <a:pt x="4988" y="3049"/>
                    <a:pt x="6002" y="2113"/>
                  </a:cubicBezTo>
                  <a:cubicBezTo>
                    <a:pt x="6017" y="2098"/>
                    <a:pt x="6037" y="2087"/>
                    <a:pt x="6053" y="2078"/>
                  </a:cubicBezTo>
                  <a:cubicBezTo>
                    <a:pt x="6007" y="1947"/>
                    <a:pt x="5972" y="1819"/>
                    <a:pt x="5946" y="1688"/>
                  </a:cubicBezTo>
                  <a:cubicBezTo>
                    <a:pt x="5937" y="1693"/>
                    <a:pt x="5926" y="1698"/>
                    <a:pt x="5911" y="1704"/>
                  </a:cubicBezTo>
                  <a:cubicBezTo>
                    <a:pt x="5300" y="1861"/>
                    <a:pt x="4683" y="2138"/>
                    <a:pt x="4107" y="2411"/>
                  </a:cubicBezTo>
                  <a:cubicBezTo>
                    <a:pt x="4088" y="2426"/>
                    <a:pt x="4067" y="2432"/>
                    <a:pt x="4046" y="2432"/>
                  </a:cubicBezTo>
                  <a:cubicBezTo>
                    <a:pt x="3992" y="2432"/>
                    <a:pt x="3936" y="2401"/>
                    <a:pt x="3911" y="2346"/>
                  </a:cubicBezTo>
                  <a:cubicBezTo>
                    <a:pt x="3875" y="2269"/>
                    <a:pt x="3906" y="2178"/>
                    <a:pt x="3981" y="2143"/>
                  </a:cubicBezTo>
                  <a:cubicBezTo>
                    <a:pt x="4573" y="1865"/>
                    <a:pt x="5198" y="1572"/>
                    <a:pt x="5841" y="1411"/>
                  </a:cubicBezTo>
                  <a:cubicBezTo>
                    <a:pt x="5851" y="1408"/>
                    <a:pt x="5861" y="1407"/>
                    <a:pt x="5871" y="1407"/>
                  </a:cubicBezTo>
                  <a:cubicBezTo>
                    <a:pt x="5882" y="1407"/>
                    <a:pt x="5894" y="1408"/>
                    <a:pt x="5906" y="1411"/>
                  </a:cubicBezTo>
                  <a:cubicBezTo>
                    <a:pt x="5886" y="1269"/>
                    <a:pt x="5891" y="1122"/>
                    <a:pt x="5906" y="986"/>
                  </a:cubicBezTo>
                  <a:cubicBezTo>
                    <a:pt x="5834" y="980"/>
                    <a:pt x="5762" y="977"/>
                    <a:pt x="5690" y="977"/>
                  </a:cubicBezTo>
                  <a:cubicBezTo>
                    <a:pt x="5369" y="977"/>
                    <a:pt x="5056" y="1035"/>
                    <a:pt x="4734" y="1098"/>
                  </a:cubicBezTo>
                  <a:cubicBezTo>
                    <a:pt x="4496" y="1138"/>
                    <a:pt x="4254" y="1183"/>
                    <a:pt x="4006" y="1208"/>
                  </a:cubicBezTo>
                  <a:lnTo>
                    <a:pt x="3992" y="1208"/>
                  </a:lnTo>
                  <a:cubicBezTo>
                    <a:pt x="3915" y="1208"/>
                    <a:pt x="3850" y="1148"/>
                    <a:pt x="3840" y="1072"/>
                  </a:cubicBezTo>
                  <a:cubicBezTo>
                    <a:pt x="3834" y="991"/>
                    <a:pt x="3895" y="916"/>
                    <a:pt x="3976" y="910"/>
                  </a:cubicBezTo>
                  <a:cubicBezTo>
                    <a:pt x="4214" y="891"/>
                    <a:pt x="4451" y="844"/>
                    <a:pt x="4678" y="800"/>
                  </a:cubicBezTo>
                  <a:cubicBezTo>
                    <a:pt x="5006" y="738"/>
                    <a:pt x="5340" y="675"/>
                    <a:pt x="5698" y="675"/>
                  </a:cubicBezTo>
                  <a:cubicBezTo>
                    <a:pt x="5788" y="675"/>
                    <a:pt x="5879" y="679"/>
                    <a:pt x="5972" y="688"/>
                  </a:cubicBezTo>
                  <a:lnTo>
                    <a:pt x="5972" y="683"/>
                  </a:lnTo>
                  <a:cubicBezTo>
                    <a:pt x="6023" y="501"/>
                    <a:pt x="6114" y="299"/>
                    <a:pt x="6259" y="107"/>
                  </a:cubicBezTo>
                  <a:cubicBezTo>
                    <a:pt x="6199" y="72"/>
                    <a:pt x="6138" y="37"/>
                    <a:pt x="6077"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28"/>
            <p:cNvSpPr/>
            <p:nvPr/>
          </p:nvSpPr>
          <p:spPr>
            <a:xfrm>
              <a:off x="5504050" y="1614475"/>
              <a:ext cx="143375" cy="109800"/>
            </a:xfrm>
            <a:custGeom>
              <a:avLst/>
              <a:gdLst/>
              <a:ahLst/>
              <a:cxnLst/>
              <a:rect l="l" t="t" r="r" b="b"/>
              <a:pathLst>
                <a:path w="5735" h="4392" extrusionOk="0">
                  <a:moveTo>
                    <a:pt x="3145" y="1620"/>
                  </a:moveTo>
                  <a:cubicBezTo>
                    <a:pt x="3182" y="1620"/>
                    <a:pt x="3220" y="1634"/>
                    <a:pt x="3249" y="1663"/>
                  </a:cubicBezTo>
                  <a:cubicBezTo>
                    <a:pt x="3329" y="1740"/>
                    <a:pt x="3415" y="1805"/>
                    <a:pt x="3506" y="1871"/>
                  </a:cubicBezTo>
                  <a:cubicBezTo>
                    <a:pt x="3577" y="1915"/>
                    <a:pt x="3592" y="2006"/>
                    <a:pt x="3547" y="2078"/>
                  </a:cubicBezTo>
                  <a:cubicBezTo>
                    <a:pt x="3521" y="2118"/>
                    <a:pt x="3471" y="2143"/>
                    <a:pt x="3426" y="2143"/>
                  </a:cubicBezTo>
                  <a:cubicBezTo>
                    <a:pt x="3395" y="2143"/>
                    <a:pt x="3365" y="2139"/>
                    <a:pt x="3340" y="2118"/>
                  </a:cubicBezTo>
                  <a:cubicBezTo>
                    <a:pt x="3233" y="2048"/>
                    <a:pt x="3132" y="1966"/>
                    <a:pt x="3041" y="1880"/>
                  </a:cubicBezTo>
                  <a:cubicBezTo>
                    <a:pt x="2981" y="1820"/>
                    <a:pt x="2981" y="1729"/>
                    <a:pt x="3036" y="1668"/>
                  </a:cubicBezTo>
                  <a:cubicBezTo>
                    <a:pt x="3065" y="1637"/>
                    <a:pt x="3105" y="1620"/>
                    <a:pt x="3145" y="1620"/>
                  </a:cubicBezTo>
                  <a:close/>
                  <a:moveTo>
                    <a:pt x="2430" y="2229"/>
                  </a:moveTo>
                  <a:cubicBezTo>
                    <a:pt x="2510" y="2234"/>
                    <a:pt x="2577" y="2305"/>
                    <a:pt x="2577" y="2386"/>
                  </a:cubicBezTo>
                  <a:cubicBezTo>
                    <a:pt x="2571" y="2502"/>
                    <a:pt x="2627" y="2507"/>
                    <a:pt x="2662" y="2512"/>
                  </a:cubicBezTo>
                  <a:cubicBezTo>
                    <a:pt x="2743" y="2517"/>
                    <a:pt x="2804" y="2593"/>
                    <a:pt x="2794" y="2673"/>
                  </a:cubicBezTo>
                  <a:cubicBezTo>
                    <a:pt x="2789" y="2755"/>
                    <a:pt x="2722" y="2810"/>
                    <a:pt x="2647" y="2810"/>
                  </a:cubicBezTo>
                  <a:lnTo>
                    <a:pt x="2631" y="2810"/>
                  </a:lnTo>
                  <a:cubicBezTo>
                    <a:pt x="2410" y="2785"/>
                    <a:pt x="2268" y="2619"/>
                    <a:pt x="2274" y="2376"/>
                  </a:cubicBezTo>
                  <a:cubicBezTo>
                    <a:pt x="2274" y="2295"/>
                    <a:pt x="2344" y="2229"/>
                    <a:pt x="2425" y="2229"/>
                  </a:cubicBezTo>
                  <a:close/>
                  <a:moveTo>
                    <a:pt x="3758" y="2400"/>
                  </a:moveTo>
                  <a:cubicBezTo>
                    <a:pt x="3796" y="2400"/>
                    <a:pt x="3832" y="2414"/>
                    <a:pt x="3860" y="2442"/>
                  </a:cubicBezTo>
                  <a:cubicBezTo>
                    <a:pt x="4299" y="2876"/>
                    <a:pt x="4840" y="3377"/>
                    <a:pt x="5497" y="3750"/>
                  </a:cubicBezTo>
                  <a:cubicBezTo>
                    <a:pt x="5567" y="3790"/>
                    <a:pt x="5593" y="3881"/>
                    <a:pt x="5548" y="3957"/>
                  </a:cubicBezTo>
                  <a:cubicBezTo>
                    <a:pt x="5522" y="4002"/>
                    <a:pt x="5471" y="4033"/>
                    <a:pt x="5420" y="4033"/>
                  </a:cubicBezTo>
                  <a:cubicBezTo>
                    <a:pt x="5396" y="4033"/>
                    <a:pt x="5371" y="4023"/>
                    <a:pt x="5345" y="4007"/>
                  </a:cubicBezTo>
                  <a:cubicBezTo>
                    <a:pt x="4662" y="3619"/>
                    <a:pt x="4102" y="3109"/>
                    <a:pt x="3652" y="2654"/>
                  </a:cubicBezTo>
                  <a:cubicBezTo>
                    <a:pt x="3592" y="2598"/>
                    <a:pt x="3592" y="2502"/>
                    <a:pt x="3652" y="2447"/>
                  </a:cubicBezTo>
                  <a:cubicBezTo>
                    <a:pt x="3681" y="2416"/>
                    <a:pt x="3720" y="2400"/>
                    <a:pt x="3758" y="2400"/>
                  </a:cubicBezTo>
                  <a:close/>
                  <a:moveTo>
                    <a:pt x="1480" y="1"/>
                  </a:moveTo>
                  <a:cubicBezTo>
                    <a:pt x="1020" y="1"/>
                    <a:pt x="429" y="108"/>
                    <a:pt x="232" y="588"/>
                  </a:cubicBezTo>
                  <a:cubicBezTo>
                    <a:pt x="0" y="1143"/>
                    <a:pt x="339" y="2078"/>
                    <a:pt x="1015" y="2764"/>
                  </a:cubicBezTo>
                  <a:cubicBezTo>
                    <a:pt x="1894" y="3649"/>
                    <a:pt x="3137" y="4195"/>
                    <a:pt x="4723" y="4377"/>
                  </a:cubicBezTo>
                  <a:cubicBezTo>
                    <a:pt x="4739" y="4382"/>
                    <a:pt x="4753" y="4387"/>
                    <a:pt x="4769" y="4391"/>
                  </a:cubicBezTo>
                  <a:cubicBezTo>
                    <a:pt x="4163" y="4058"/>
                    <a:pt x="3592" y="3745"/>
                    <a:pt x="3142" y="3200"/>
                  </a:cubicBezTo>
                  <a:cubicBezTo>
                    <a:pt x="3086" y="3139"/>
                    <a:pt x="3097" y="3043"/>
                    <a:pt x="3163" y="2987"/>
                  </a:cubicBezTo>
                  <a:cubicBezTo>
                    <a:pt x="3190" y="2965"/>
                    <a:pt x="3224" y="2953"/>
                    <a:pt x="3258" y="2953"/>
                  </a:cubicBezTo>
                  <a:cubicBezTo>
                    <a:pt x="3301" y="2953"/>
                    <a:pt x="3344" y="2971"/>
                    <a:pt x="3375" y="3007"/>
                  </a:cubicBezTo>
                  <a:cubicBezTo>
                    <a:pt x="3783" y="3508"/>
                    <a:pt x="4335" y="3811"/>
                    <a:pt x="4916" y="4128"/>
                  </a:cubicBezTo>
                  <a:cubicBezTo>
                    <a:pt x="5021" y="4184"/>
                    <a:pt x="5133" y="4245"/>
                    <a:pt x="5238" y="4310"/>
                  </a:cubicBezTo>
                  <a:cubicBezTo>
                    <a:pt x="5371" y="4195"/>
                    <a:pt x="5532" y="4083"/>
                    <a:pt x="5734" y="3988"/>
                  </a:cubicBezTo>
                  <a:cubicBezTo>
                    <a:pt x="5618" y="3755"/>
                    <a:pt x="5506" y="3492"/>
                    <a:pt x="5406" y="3209"/>
                  </a:cubicBezTo>
                  <a:cubicBezTo>
                    <a:pt x="4441" y="1794"/>
                    <a:pt x="3046" y="1"/>
                    <a:pt x="1490"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28"/>
            <p:cNvSpPr/>
            <p:nvPr/>
          </p:nvSpPr>
          <p:spPr>
            <a:xfrm>
              <a:off x="5633250" y="1552775"/>
              <a:ext cx="97775" cy="157225"/>
            </a:xfrm>
            <a:custGeom>
              <a:avLst/>
              <a:gdLst/>
              <a:ahLst/>
              <a:cxnLst/>
              <a:rect l="l" t="t" r="r" b="b"/>
              <a:pathLst>
                <a:path w="3911" h="6289" extrusionOk="0">
                  <a:moveTo>
                    <a:pt x="2360" y="2646"/>
                  </a:moveTo>
                  <a:cubicBezTo>
                    <a:pt x="2446" y="2646"/>
                    <a:pt x="2511" y="2716"/>
                    <a:pt x="2511" y="2797"/>
                  </a:cubicBezTo>
                  <a:lnTo>
                    <a:pt x="2511" y="3131"/>
                  </a:lnTo>
                  <a:cubicBezTo>
                    <a:pt x="2511" y="3217"/>
                    <a:pt x="2446" y="3282"/>
                    <a:pt x="2360" y="3282"/>
                  </a:cubicBezTo>
                  <a:cubicBezTo>
                    <a:pt x="2279" y="3282"/>
                    <a:pt x="2208" y="3217"/>
                    <a:pt x="2208" y="3131"/>
                  </a:cubicBezTo>
                  <a:lnTo>
                    <a:pt x="2208" y="2797"/>
                  </a:lnTo>
                  <a:cubicBezTo>
                    <a:pt x="2208" y="2716"/>
                    <a:pt x="2279" y="2646"/>
                    <a:pt x="2360" y="2646"/>
                  </a:cubicBezTo>
                  <a:close/>
                  <a:moveTo>
                    <a:pt x="1147" y="2533"/>
                  </a:moveTo>
                  <a:cubicBezTo>
                    <a:pt x="1222" y="2533"/>
                    <a:pt x="1289" y="2600"/>
                    <a:pt x="1289" y="2681"/>
                  </a:cubicBezTo>
                  <a:cubicBezTo>
                    <a:pt x="1299" y="2868"/>
                    <a:pt x="1313" y="3035"/>
                    <a:pt x="1344" y="3217"/>
                  </a:cubicBezTo>
                  <a:cubicBezTo>
                    <a:pt x="1359" y="3298"/>
                    <a:pt x="1304" y="3378"/>
                    <a:pt x="1222" y="3389"/>
                  </a:cubicBezTo>
                  <a:cubicBezTo>
                    <a:pt x="1213" y="3394"/>
                    <a:pt x="1203" y="3394"/>
                    <a:pt x="1192" y="3394"/>
                  </a:cubicBezTo>
                  <a:cubicBezTo>
                    <a:pt x="1122" y="3394"/>
                    <a:pt x="1061" y="3343"/>
                    <a:pt x="1047" y="3268"/>
                  </a:cubicBezTo>
                  <a:cubicBezTo>
                    <a:pt x="1016" y="3075"/>
                    <a:pt x="996" y="2893"/>
                    <a:pt x="991" y="2692"/>
                  </a:cubicBezTo>
                  <a:cubicBezTo>
                    <a:pt x="986" y="2611"/>
                    <a:pt x="1051" y="2540"/>
                    <a:pt x="1131" y="2534"/>
                  </a:cubicBezTo>
                  <a:cubicBezTo>
                    <a:pt x="1136" y="2534"/>
                    <a:pt x="1142" y="2533"/>
                    <a:pt x="1147" y="2533"/>
                  </a:cubicBezTo>
                  <a:close/>
                  <a:moveTo>
                    <a:pt x="1819" y="1"/>
                  </a:moveTo>
                  <a:cubicBezTo>
                    <a:pt x="1737" y="1"/>
                    <a:pt x="1655" y="10"/>
                    <a:pt x="1572" y="29"/>
                  </a:cubicBezTo>
                  <a:cubicBezTo>
                    <a:pt x="935" y="176"/>
                    <a:pt x="364" y="862"/>
                    <a:pt x="192" y="1692"/>
                  </a:cubicBezTo>
                  <a:cubicBezTo>
                    <a:pt x="0" y="2611"/>
                    <a:pt x="217" y="4243"/>
                    <a:pt x="642" y="5470"/>
                  </a:cubicBezTo>
                  <a:cubicBezTo>
                    <a:pt x="783" y="5677"/>
                    <a:pt x="910" y="5875"/>
                    <a:pt x="1031" y="6057"/>
                  </a:cubicBezTo>
                  <a:lnTo>
                    <a:pt x="1107" y="6167"/>
                  </a:lnTo>
                  <a:cubicBezTo>
                    <a:pt x="1127" y="6193"/>
                    <a:pt x="1131" y="6223"/>
                    <a:pt x="1142" y="6253"/>
                  </a:cubicBezTo>
                  <a:cubicBezTo>
                    <a:pt x="1187" y="6239"/>
                    <a:pt x="1243" y="6228"/>
                    <a:pt x="1299" y="6213"/>
                  </a:cubicBezTo>
                  <a:cubicBezTo>
                    <a:pt x="1283" y="6193"/>
                    <a:pt x="1268" y="6172"/>
                    <a:pt x="1268" y="6142"/>
                  </a:cubicBezTo>
                  <a:cubicBezTo>
                    <a:pt x="1253" y="5950"/>
                    <a:pt x="1233" y="5763"/>
                    <a:pt x="1218" y="5566"/>
                  </a:cubicBezTo>
                  <a:cubicBezTo>
                    <a:pt x="1173" y="5001"/>
                    <a:pt x="1122" y="4420"/>
                    <a:pt x="1047" y="3868"/>
                  </a:cubicBezTo>
                  <a:cubicBezTo>
                    <a:pt x="1036" y="3788"/>
                    <a:pt x="1091" y="3712"/>
                    <a:pt x="1178" y="3702"/>
                  </a:cubicBezTo>
                  <a:cubicBezTo>
                    <a:pt x="1183" y="3701"/>
                    <a:pt x="1189" y="3701"/>
                    <a:pt x="1195" y="3701"/>
                  </a:cubicBezTo>
                  <a:cubicBezTo>
                    <a:pt x="1269" y="3701"/>
                    <a:pt x="1335" y="3759"/>
                    <a:pt x="1344" y="3833"/>
                  </a:cubicBezTo>
                  <a:cubicBezTo>
                    <a:pt x="1420" y="4383"/>
                    <a:pt x="1471" y="4970"/>
                    <a:pt x="1521" y="5541"/>
                  </a:cubicBezTo>
                  <a:cubicBezTo>
                    <a:pt x="1536" y="5733"/>
                    <a:pt x="1551" y="5925"/>
                    <a:pt x="1567" y="6111"/>
                  </a:cubicBezTo>
                  <a:cubicBezTo>
                    <a:pt x="1567" y="6132"/>
                    <a:pt x="1567" y="6148"/>
                    <a:pt x="1562" y="6162"/>
                  </a:cubicBezTo>
                  <a:cubicBezTo>
                    <a:pt x="1696" y="6126"/>
                    <a:pt x="1830" y="6106"/>
                    <a:pt x="1964" y="6106"/>
                  </a:cubicBezTo>
                  <a:cubicBezTo>
                    <a:pt x="2050" y="6106"/>
                    <a:pt x="2137" y="6114"/>
                    <a:pt x="2223" y="6132"/>
                  </a:cubicBezTo>
                  <a:lnTo>
                    <a:pt x="2229" y="6132"/>
                  </a:lnTo>
                  <a:cubicBezTo>
                    <a:pt x="2213" y="6102"/>
                    <a:pt x="2208" y="6076"/>
                    <a:pt x="2213" y="6041"/>
                  </a:cubicBezTo>
                  <a:cubicBezTo>
                    <a:pt x="2339" y="5430"/>
                    <a:pt x="2390" y="4773"/>
                    <a:pt x="2380" y="3909"/>
                  </a:cubicBezTo>
                  <a:cubicBezTo>
                    <a:pt x="2374" y="3828"/>
                    <a:pt x="2446" y="3758"/>
                    <a:pt x="2526" y="3758"/>
                  </a:cubicBezTo>
                  <a:cubicBezTo>
                    <a:pt x="2607" y="3758"/>
                    <a:pt x="2673" y="3823"/>
                    <a:pt x="2677" y="3904"/>
                  </a:cubicBezTo>
                  <a:cubicBezTo>
                    <a:pt x="2688" y="4793"/>
                    <a:pt x="2637" y="5470"/>
                    <a:pt x="2506" y="6102"/>
                  </a:cubicBezTo>
                  <a:cubicBezTo>
                    <a:pt x="2502" y="6142"/>
                    <a:pt x="2481" y="6172"/>
                    <a:pt x="2451" y="6193"/>
                  </a:cubicBezTo>
                  <a:cubicBezTo>
                    <a:pt x="2526" y="6213"/>
                    <a:pt x="2602" y="6253"/>
                    <a:pt x="2673" y="6288"/>
                  </a:cubicBezTo>
                  <a:cubicBezTo>
                    <a:pt x="3339" y="4647"/>
                    <a:pt x="3911" y="1928"/>
                    <a:pt x="2920" y="645"/>
                  </a:cubicBezTo>
                  <a:cubicBezTo>
                    <a:pt x="2589" y="222"/>
                    <a:pt x="2214" y="1"/>
                    <a:pt x="1819"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28"/>
            <p:cNvSpPr/>
            <p:nvPr/>
          </p:nvSpPr>
          <p:spPr>
            <a:xfrm>
              <a:off x="5711550" y="1617575"/>
              <a:ext cx="137700" cy="137900"/>
            </a:xfrm>
            <a:custGeom>
              <a:avLst/>
              <a:gdLst/>
              <a:ahLst/>
              <a:cxnLst/>
              <a:rect l="l" t="t" r="r" b="b"/>
              <a:pathLst>
                <a:path w="5508" h="5516" extrusionOk="0">
                  <a:moveTo>
                    <a:pt x="2891" y="1499"/>
                  </a:moveTo>
                  <a:cubicBezTo>
                    <a:pt x="2947" y="1499"/>
                    <a:pt x="3001" y="1530"/>
                    <a:pt x="3027" y="1585"/>
                  </a:cubicBezTo>
                  <a:cubicBezTo>
                    <a:pt x="3062" y="1656"/>
                    <a:pt x="3032" y="1747"/>
                    <a:pt x="2956" y="1787"/>
                  </a:cubicBezTo>
                  <a:cubicBezTo>
                    <a:pt x="2819" y="1852"/>
                    <a:pt x="2648" y="1959"/>
                    <a:pt x="2542" y="2045"/>
                  </a:cubicBezTo>
                  <a:cubicBezTo>
                    <a:pt x="2516" y="2064"/>
                    <a:pt x="2481" y="2075"/>
                    <a:pt x="2446" y="2075"/>
                  </a:cubicBezTo>
                  <a:cubicBezTo>
                    <a:pt x="2401" y="2075"/>
                    <a:pt x="2360" y="2055"/>
                    <a:pt x="2329" y="2019"/>
                  </a:cubicBezTo>
                  <a:cubicBezTo>
                    <a:pt x="2274" y="1954"/>
                    <a:pt x="2289" y="1858"/>
                    <a:pt x="2355" y="1807"/>
                  </a:cubicBezTo>
                  <a:cubicBezTo>
                    <a:pt x="2476" y="1711"/>
                    <a:pt x="2663" y="1590"/>
                    <a:pt x="2825" y="1514"/>
                  </a:cubicBezTo>
                  <a:cubicBezTo>
                    <a:pt x="2846" y="1504"/>
                    <a:pt x="2869" y="1499"/>
                    <a:pt x="2891" y="1499"/>
                  </a:cubicBezTo>
                  <a:close/>
                  <a:moveTo>
                    <a:pt x="3619" y="2933"/>
                  </a:moveTo>
                  <a:cubicBezTo>
                    <a:pt x="3661" y="2933"/>
                    <a:pt x="3703" y="2936"/>
                    <a:pt x="3744" y="2943"/>
                  </a:cubicBezTo>
                  <a:cubicBezTo>
                    <a:pt x="3826" y="2954"/>
                    <a:pt x="3880" y="3029"/>
                    <a:pt x="3871" y="3111"/>
                  </a:cubicBezTo>
                  <a:cubicBezTo>
                    <a:pt x="3862" y="3187"/>
                    <a:pt x="3797" y="3239"/>
                    <a:pt x="3726" y="3239"/>
                  </a:cubicBezTo>
                  <a:cubicBezTo>
                    <a:pt x="3717" y="3239"/>
                    <a:pt x="3708" y="3239"/>
                    <a:pt x="3698" y="3237"/>
                  </a:cubicBezTo>
                  <a:cubicBezTo>
                    <a:pt x="3678" y="3234"/>
                    <a:pt x="3658" y="3233"/>
                    <a:pt x="3638" y="3233"/>
                  </a:cubicBezTo>
                  <a:cubicBezTo>
                    <a:pt x="3537" y="3233"/>
                    <a:pt x="3439" y="3263"/>
                    <a:pt x="3381" y="3313"/>
                  </a:cubicBezTo>
                  <a:cubicBezTo>
                    <a:pt x="3350" y="3344"/>
                    <a:pt x="3315" y="3353"/>
                    <a:pt x="3280" y="3353"/>
                  </a:cubicBezTo>
                  <a:cubicBezTo>
                    <a:pt x="3239" y="3353"/>
                    <a:pt x="3199" y="3333"/>
                    <a:pt x="3169" y="3302"/>
                  </a:cubicBezTo>
                  <a:cubicBezTo>
                    <a:pt x="3113" y="3242"/>
                    <a:pt x="3118" y="3146"/>
                    <a:pt x="3178" y="3090"/>
                  </a:cubicBezTo>
                  <a:cubicBezTo>
                    <a:pt x="3292" y="2989"/>
                    <a:pt x="3451" y="2933"/>
                    <a:pt x="3619" y="2933"/>
                  </a:cubicBezTo>
                  <a:close/>
                  <a:moveTo>
                    <a:pt x="3470" y="1"/>
                  </a:moveTo>
                  <a:cubicBezTo>
                    <a:pt x="3277" y="1"/>
                    <a:pt x="3083" y="25"/>
                    <a:pt x="2896" y="74"/>
                  </a:cubicBezTo>
                  <a:cubicBezTo>
                    <a:pt x="1492" y="448"/>
                    <a:pt x="415" y="2388"/>
                    <a:pt x="6" y="4035"/>
                  </a:cubicBezTo>
                  <a:cubicBezTo>
                    <a:pt x="6" y="4041"/>
                    <a:pt x="0" y="4046"/>
                    <a:pt x="0" y="4046"/>
                  </a:cubicBezTo>
                  <a:cubicBezTo>
                    <a:pt x="91" y="4146"/>
                    <a:pt x="177" y="4247"/>
                    <a:pt x="258" y="4368"/>
                  </a:cubicBezTo>
                  <a:lnTo>
                    <a:pt x="258" y="4354"/>
                  </a:lnTo>
                  <a:cubicBezTo>
                    <a:pt x="617" y="3621"/>
                    <a:pt x="991" y="2924"/>
                    <a:pt x="1637" y="2469"/>
                  </a:cubicBezTo>
                  <a:cubicBezTo>
                    <a:pt x="1665" y="2450"/>
                    <a:pt x="1695" y="2441"/>
                    <a:pt x="1724" y="2441"/>
                  </a:cubicBezTo>
                  <a:cubicBezTo>
                    <a:pt x="1772" y="2441"/>
                    <a:pt x="1819" y="2464"/>
                    <a:pt x="1849" y="2504"/>
                  </a:cubicBezTo>
                  <a:cubicBezTo>
                    <a:pt x="1895" y="2575"/>
                    <a:pt x="1880" y="2666"/>
                    <a:pt x="1814" y="2717"/>
                  </a:cubicBezTo>
                  <a:cubicBezTo>
                    <a:pt x="1224" y="3131"/>
                    <a:pt x="870" y="3787"/>
                    <a:pt x="531" y="4485"/>
                  </a:cubicBezTo>
                  <a:cubicBezTo>
                    <a:pt x="506" y="4540"/>
                    <a:pt x="450" y="4571"/>
                    <a:pt x="394" y="4571"/>
                  </a:cubicBezTo>
                  <a:lnTo>
                    <a:pt x="380" y="4571"/>
                  </a:lnTo>
                  <a:cubicBezTo>
                    <a:pt x="394" y="4591"/>
                    <a:pt x="405" y="4617"/>
                    <a:pt x="415" y="4636"/>
                  </a:cubicBezTo>
                  <a:cubicBezTo>
                    <a:pt x="1011" y="4090"/>
                    <a:pt x="1961" y="3596"/>
                    <a:pt x="2492" y="3344"/>
                  </a:cubicBezTo>
                  <a:cubicBezTo>
                    <a:pt x="2512" y="3334"/>
                    <a:pt x="2534" y="3329"/>
                    <a:pt x="2555" y="3329"/>
                  </a:cubicBezTo>
                  <a:cubicBezTo>
                    <a:pt x="2612" y="3329"/>
                    <a:pt x="2668" y="3362"/>
                    <a:pt x="2693" y="3414"/>
                  </a:cubicBezTo>
                  <a:cubicBezTo>
                    <a:pt x="2728" y="3489"/>
                    <a:pt x="2698" y="3580"/>
                    <a:pt x="2623" y="3616"/>
                  </a:cubicBezTo>
                  <a:cubicBezTo>
                    <a:pt x="2194" y="3818"/>
                    <a:pt x="1128" y="4354"/>
                    <a:pt x="557" y="4920"/>
                  </a:cubicBezTo>
                  <a:cubicBezTo>
                    <a:pt x="557" y="4920"/>
                    <a:pt x="552" y="4920"/>
                    <a:pt x="552" y="4925"/>
                  </a:cubicBezTo>
                  <a:cubicBezTo>
                    <a:pt x="622" y="5111"/>
                    <a:pt x="678" y="5314"/>
                    <a:pt x="713" y="5515"/>
                  </a:cubicBezTo>
                  <a:lnTo>
                    <a:pt x="1042" y="5389"/>
                  </a:lnTo>
                  <a:cubicBezTo>
                    <a:pt x="1436" y="5233"/>
                    <a:pt x="1880" y="5056"/>
                    <a:pt x="2350" y="4890"/>
                  </a:cubicBezTo>
                  <a:cubicBezTo>
                    <a:pt x="3891" y="4237"/>
                    <a:pt x="5468" y="3307"/>
                    <a:pt x="5498" y="1847"/>
                  </a:cubicBezTo>
                  <a:cubicBezTo>
                    <a:pt x="5508" y="1292"/>
                    <a:pt x="5275" y="802"/>
                    <a:pt x="4836" y="453"/>
                  </a:cubicBezTo>
                  <a:cubicBezTo>
                    <a:pt x="4458" y="159"/>
                    <a:pt x="3965" y="1"/>
                    <a:pt x="3470"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28"/>
            <p:cNvSpPr/>
            <p:nvPr/>
          </p:nvSpPr>
          <p:spPr>
            <a:xfrm>
              <a:off x="5719275" y="1734950"/>
              <a:ext cx="177475" cy="93950"/>
            </a:xfrm>
            <a:custGeom>
              <a:avLst/>
              <a:gdLst/>
              <a:ahLst/>
              <a:cxnLst/>
              <a:rect l="l" t="t" r="r" b="b"/>
              <a:pathLst>
                <a:path w="7099" h="3758" extrusionOk="0">
                  <a:moveTo>
                    <a:pt x="4583" y="1023"/>
                  </a:moveTo>
                  <a:cubicBezTo>
                    <a:pt x="4663" y="1023"/>
                    <a:pt x="4729" y="1088"/>
                    <a:pt x="4729" y="1169"/>
                  </a:cubicBezTo>
                  <a:cubicBezTo>
                    <a:pt x="4729" y="1249"/>
                    <a:pt x="4663" y="1321"/>
                    <a:pt x="4583" y="1321"/>
                  </a:cubicBezTo>
                  <a:lnTo>
                    <a:pt x="4082" y="1321"/>
                  </a:lnTo>
                  <a:cubicBezTo>
                    <a:pt x="3996" y="1321"/>
                    <a:pt x="3930" y="1249"/>
                    <a:pt x="3930" y="1169"/>
                  </a:cubicBezTo>
                  <a:cubicBezTo>
                    <a:pt x="3930" y="1088"/>
                    <a:pt x="3996" y="1023"/>
                    <a:pt x="4082" y="1023"/>
                  </a:cubicBezTo>
                  <a:close/>
                  <a:moveTo>
                    <a:pt x="3533" y="2238"/>
                  </a:moveTo>
                  <a:cubicBezTo>
                    <a:pt x="3543" y="2238"/>
                    <a:pt x="3552" y="2238"/>
                    <a:pt x="3562" y="2240"/>
                  </a:cubicBezTo>
                  <a:cubicBezTo>
                    <a:pt x="3693" y="2275"/>
                    <a:pt x="3834" y="2316"/>
                    <a:pt x="3961" y="2361"/>
                  </a:cubicBezTo>
                  <a:cubicBezTo>
                    <a:pt x="4042" y="2387"/>
                    <a:pt x="4082" y="2473"/>
                    <a:pt x="4056" y="2548"/>
                  </a:cubicBezTo>
                  <a:cubicBezTo>
                    <a:pt x="4037" y="2614"/>
                    <a:pt x="3976" y="2650"/>
                    <a:pt x="3916" y="2650"/>
                  </a:cubicBezTo>
                  <a:cubicBezTo>
                    <a:pt x="3895" y="2650"/>
                    <a:pt x="3880" y="2650"/>
                    <a:pt x="3865" y="2644"/>
                  </a:cubicBezTo>
                  <a:cubicBezTo>
                    <a:pt x="3743" y="2604"/>
                    <a:pt x="3617" y="2569"/>
                    <a:pt x="3491" y="2538"/>
                  </a:cubicBezTo>
                  <a:cubicBezTo>
                    <a:pt x="3410" y="2518"/>
                    <a:pt x="3359" y="2438"/>
                    <a:pt x="3380" y="2357"/>
                  </a:cubicBezTo>
                  <a:cubicBezTo>
                    <a:pt x="3394" y="2285"/>
                    <a:pt x="3461" y="2238"/>
                    <a:pt x="3533" y="2238"/>
                  </a:cubicBezTo>
                  <a:close/>
                  <a:moveTo>
                    <a:pt x="5002" y="0"/>
                  </a:moveTo>
                  <a:cubicBezTo>
                    <a:pt x="4135" y="0"/>
                    <a:pt x="3110" y="294"/>
                    <a:pt x="2177" y="624"/>
                  </a:cubicBezTo>
                  <a:cubicBezTo>
                    <a:pt x="1708" y="825"/>
                    <a:pt x="1248" y="997"/>
                    <a:pt x="829" y="1149"/>
                  </a:cubicBezTo>
                  <a:cubicBezTo>
                    <a:pt x="691" y="1200"/>
                    <a:pt x="565" y="1249"/>
                    <a:pt x="439" y="1296"/>
                  </a:cubicBezTo>
                  <a:cubicBezTo>
                    <a:pt x="439" y="1336"/>
                    <a:pt x="439" y="1377"/>
                    <a:pt x="434" y="1422"/>
                  </a:cubicBezTo>
                  <a:cubicBezTo>
                    <a:pt x="1183" y="1209"/>
                    <a:pt x="2116" y="1083"/>
                    <a:pt x="2971" y="1074"/>
                  </a:cubicBezTo>
                  <a:cubicBezTo>
                    <a:pt x="2974" y="1073"/>
                    <a:pt x="2977" y="1073"/>
                    <a:pt x="2981" y="1073"/>
                  </a:cubicBezTo>
                  <a:cubicBezTo>
                    <a:pt x="3057" y="1073"/>
                    <a:pt x="3123" y="1143"/>
                    <a:pt x="3123" y="1225"/>
                  </a:cubicBezTo>
                  <a:cubicBezTo>
                    <a:pt x="3123" y="1305"/>
                    <a:pt x="3056" y="1377"/>
                    <a:pt x="2971" y="1377"/>
                  </a:cubicBezTo>
                  <a:cubicBezTo>
                    <a:pt x="2107" y="1386"/>
                    <a:pt x="1132" y="1522"/>
                    <a:pt x="394" y="1745"/>
                  </a:cubicBezTo>
                  <a:cubicBezTo>
                    <a:pt x="374" y="1876"/>
                    <a:pt x="334" y="2002"/>
                    <a:pt x="288" y="2129"/>
                  </a:cubicBezTo>
                  <a:cubicBezTo>
                    <a:pt x="379" y="2126"/>
                    <a:pt x="471" y="2124"/>
                    <a:pt x="563" y="2124"/>
                  </a:cubicBezTo>
                  <a:cubicBezTo>
                    <a:pt x="1071" y="2124"/>
                    <a:pt x="1574" y="2166"/>
                    <a:pt x="2067" y="2205"/>
                  </a:cubicBezTo>
                  <a:cubicBezTo>
                    <a:pt x="2223" y="2215"/>
                    <a:pt x="2379" y="2230"/>
                    <a:pt x="2536" y="2240"/>
                  </a:cubicBezTo>
                  <a:cubicBezTo>
                    <a:pt x="2622" y="2245"/>
                    <a:pt x="2682" y="2316"/>
                    <a:pt x="2678" y="2401"/>
                  </a:cubicBezTo>
                  <a:cubicBezTo>
                    <a:pt x="2673" y="2478"/>
                    <a:pt x="2607" y="2538"/>
                    <a:pt x="2526" y="2538"/>
                  </a:cubicBezTo>
                  <a:lnTo>
                    <a:pt x="2516" y="2538"/>
                  </a:lnTo>
                  <a:cubicBezTo>
                    <a:pt x="2359" y="2529"/>
                    <a:pt x="2202" y="2518"/>
                    <a:pt x="2041" y="2503"/>
                  </a:cubicBezTo>
                  <a:cubicBezTo>
                    <a:pt x="1532" y="2463"/>
                    <a:pt x="1007" y="2424"/>
                    <a:pt x="490" y="2424"/>
                  </a:cubicBezTo>
                  <a:cubicBezTo>
                    <a:pt x="412" y="2424"/>
                    <a:pt x="335" y="2425"/>
                    <a:pt x="257" y="2427"/>
                  </a:cubicBezTo>
                  <a:lnTo>
                    <a:pt x="253" y="2427"/>
                  </a:lnTo>
                  <a:cubicBezTo>
                    <a:pt x="217" y="2427"/>
                    <a:pt x="187" y="2417"/>
                    <a:pt x="166" y="2397"/>
                  </a:cubicBezTo>
                  <a:cubicBezTo>
                    <a:pt x="141" y="2443"/>
                    <a:pt x="116" y="2487"/>
                    <a:pt x="91" y="2529"/>
                  </a:cubicBezTo>
                  <a:cubicBezTo>
                    <a:pt x="61" y="2574"/>
                    <a:pt x="31" y="2614"/>
                    <a:pt x="0" y="2660"/>
                  </a:cubicBezTo>
                  <a:cubicBezTo>
                    <a:pt x="76" y="2711"/>
                    <a:pt x="141" y="2771"/>
                    <a:pt x="217" y="2826"/>
                  </a:cubicBezTo>
                  <a:cubicBezTo>
                    <a:pt x="1361" y="3325"/>
                    <a:pt x="2876" y="3758"/>
                    <a:pt x="4192" y="3758"/>
                  </a:cubicBezTo>
                  <a:cubicBezTo>
                    <a:pt x="5167" y="3758"/>
                    <a:pt x="6033" y="3521"/>
                    <a:pt x="6558" y="2897"/>
                  </a:cubicBezTo>
                  <a:cubicBezTo>
                    <a:pt x="6957" y="2427"/>
                    <a:pt x="7099" y="1806"/>
                    <a:pt x="6931" y="1240"/>
                  </a:cubicBezTo>
                  <a:cubicBezTo>
                    <a:pt x="6785" y="704"/>
                    <a:pt x="6381" y="300"/>
                    <a:pt x="5840" y="118"/>
                  </a:cubicBezTo>
                  <a:cubicBezTo>
                    <a:pt x="5587" y="36"/>
                    <a:pt x="5304" y="0"/>
                    <a:pt x="5002"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28"/>
            <p:cNvSpPr/>
            <p:nvPr/>
          </p:nvSpPr>
          <p:spPr>
            <a:xfrm>
              <a:off x="5668100" y="1811275"/>
              <a:ext cx="108800" cy="153875"/>
            </a:xfrm>
            <a:custGeom>
              <a:avLst/>
              <a:gdLst/>
              <a:ahLst/>
              <a:cxnLst/>
              <a:rect l="l" t="t" r="r" b="b"/>
              <a:pathLst>
                <a:path w="4352" h="6155" extrusionOk="0">
                  <a:moveTo>
                    <a:pt x="2796" y="2294"/>
                  </a:moveTo>
                  <a:cubicBezTo>
                    <a:pt x="2855" y="2294"/>
                    <a:pt x="2913" y="2328"/>
                    <a:pt x="2936" y="2386"/>
                  </a:cubicBezTo>
                  <a:cubicBezTo>
                    <a:pt x="3006" y="2547"/>
                    <a:pt x="3067" y="2734"/>
                    <a:pt x="3113" y="2906"/>
                  </a:cubicBezTo>
                  <a:cubicBezTo>
                    <a:pt x="3128" y="2986"/>
                    <a:pt x="3083" y="3067"/>
                    <a:pt x="3002" y="3093"/>
                  </a:cubicBezTo>
                  <a:lnTo>
                    <a:pt x="2966" y="3093"/>
                  </a:lnTo>
                  <a:cubicBezTo>
                    <a:pt x="2896" y="3093"/>
                    <a:pt x="2835" y="3047"/>
                    <a:pt x="2820" y="2976"/>
                  </a:cubicBezTo>
                  <a:cubicBezTo>
                    <a:pt x="2780" y="2820"/>
                    <a:pt x="2724" y="2653"/>
                    <a:pt x="2658" y="2501"/>
                  </a:cubicBezTo>
                  <a:cubicBezTo>
                    <a:pt x="2628" y="2426"/>
                    <a:pt x="2663" y="2340"/>
                    <a:pt x="2738" y="2305"/>
                  </a:cubicBezTo>
                  <a:cubicBezTo>
                    <a:pt x="2757" y="2297"/>
                    <a:pt x="2776" y="2294"/>
                    <a:pt x="2796" y="2294"/>
                  </a:cubicBezTo>
                  <a:close/>
                  <a:moveTo>
                    <a:pt x="1083" y="464"/>
                  </a:moveTo>
                  <a:cubicBezTo>
                    <a:pt x="1148" y="464"/>
                    <a:pt x="1207" y="509"/>
                    <a:pt x="1223" y="572"/>
                  </a:cubicBezTo>
                  <a:cubicBezTo>
                    <a:pt x="1420" y="1344"/>
                    <a:pt x="1597" y="2193"/>
                    <a:pt x="1728" y="3032"/>
                  </a:cubicBezTo>
                  <a:cubicBezTo>
                    <a:pt x="1738" y="3113"/>
                    <a:pt x="1684" y="3189"/>
                    <a:pt x="1602" y="3204"/>
                  </a:cubicBezTo>
                  <a:lnTo>
                    <a:pt x="1577" y="3204"/>
                  </a:lnTo>
                  <a:cubicBezTo>
                    <a:pt x="1507" y="3204"/>
                    <a:pt x="1441" y="3153"/>
                    <a:pt x="1430" y="3077"/>
                  </a:cubicBezTo>
                  <a:cubicBezTo>
                    <a:pt x="1304" y="2249"/>
                    <a:pt x="1132" y="1410"/>
                    <a:pt x="931" y="652"/>
                  </a:cubicBezTo>
                  <a:cubicBezTo>
                    <a:pt x="910" y="572"/>
                    <a:pt x="961" y="491"/>
                    <a:pt x="1041" y="470"/>
                  </a:cubicBezTo>
                  <a:cubicBezTo>
                    <a:pt x="1055" y="466"/>
                    <a:pt x="1069" y="464"/>
                    <a:pt x="1083" y="464"/>
                  </a:cubicBezTo>
                  <a:close/>
                  <a:moveTo>
                    <a:pt x="1687" y="3792"/>
                  </a:moveTo>
                  <a:cubicBezTo>
                    <a:pt x="1740" y="3792"/>
                    <a:pt x="1792" y="3822"/>
                    <a:pt x="1819" y="3871"/>
                  </a:cubicBezTo>
                  <a:cubicBezTo>
                    <a:pt x="1865" y="3946"/>
                    <a:pt x="1901" y="4023"/>
                    <a:pt x="1936" y="4103"/>
                  </a:cubicBezTo>
                  <a:cubicBezTo>
                    <a:pt x="1971" y="4179"/>
                    <a:pt x="1936" y="4270"/>
                    <a:pt x="1859" y="4305"/>
                  </a:cubicBezTo>
                  <a:cubicBezTo>
                    <a:pt x="1840" y="4310"/>
                    <a:pt x="1819" y="4315"/>
                    <a:pt x="1799" y="4315"/>
                  </a:cubicBezTo>
                  <a:cubicBezTo>
                    <a:pt x="1744" y="4315"/>
                    <a:pt x="1684" y="4285"/>
                    <a:pt x="1663" y="4224"/>
                  </a:cubicBezTo>
                  <a:cubicBezTo>
                    <a:pt x="1633" y="4154"/>
                    <a:pt x="1597" y="4088"/>
                    <a:pt x="1556" y="4017"/>
                  </a:cubicBezTo>
                  <a:cubicBezTo>
                    <a:pt x="1516" y="3942"/>
                    <a:pt x="1542" y="3851"/>
                    <a:pt x="1617" y="3811"/>
                  </a:cubicBezTo>
                  <a:cubicBezTo>
                    <a:pt x="1639" y="3798"/>
                    <a:pt x="1663" y="3792"/>
                    <a:pt x="1687" y="3792"/>
                  </a:cubicBezTo>
                  <a:close/>
                  <a:moveTo>
                    <a:pt x="1703" y="1"/>
                  </a:moveTo>
                  <a:lnTo>
                    <a:pt x="1703" y="6"/>
                  </a:lnTo>
                  <a:cubicBezTo>
                    <a:pt x="1647" y="52"/>
                    <a:pt x="1597" y="101"/>
                    <a:pt x="1542" y="143"/>
                  </a:cubicBezTo>
                  <a:cubicBezTo>
                    <a:pt x="1945" y="521"/>
                    <a:pt x="2309" y="1082"/>
                    <a:pt x="2496" y="1617"/>
                  </a:cubicBezTo>
                  <a:cubicBezTo>
                    <a:pt x="2526" y="1698"/>
                    <a:pt x="2481" y="1784"/>
                    <a:pt x="2405" y="1810"/>
                  </a:cubicBezTo>
                  <a:cubicBezTo>
                    <a:pt x="2386" y="1815"/>
                    <a:pt x="2370" y="1820"/>
                    <a:pt x="2355" y="1820"/>
                  </a:cubicBezTo>
                  <a:cubicBezTo>
                    <a:pt x="2295" y="1820"/>
                    <a:pt x="2234" y="1780"/>
                    <a:pt x="2213" y="1719"/>
                  </a:cubicBezTo>
                  <a:cubicBezTo>
                    <a:pt x="2036" y="1208"/>
                    <a:pt x="1693" y="677"/>
                    <a:pt x="1309" y="334"/>
                  </a:cubicBezTo>
                  <a:cubicBezTo>
                    <a:pt x="1299" y="329"/>
                    <a:pt x="1294" y="318"/>
                    <a:pt x="1289" y="309"/>
                  </a:cubicBezTo>
                  <a:cubicBezTo>
                    <a:pt x="1041" y="446"/>
                    <a:pt x="774" y="516"/>
                    <a:pt x="506" y="516"/>
                  </a:cubicBezTo>
                  <a:cubicBezTo>
                    <a:pt x="430" y="516"/>
                    <a:pt x="359" y="511"/>
                    <a:pt x="283" y="500"/>
                  </a:cubicBezTo>
                  <a:cubicBezTo>
                    <a:pt x="243" y="682"/>
                    <a:pt x="208" y="870"/>
                    <a:pt x="178" y="1057"/>
                  </a:cubicBezTo>
                  <a:cubicBezTo>
                    <a:pt x="1" y="3022"/>
                    <a:pt x="198" y="5811"/>
                    <a:pt x="1896" y="6108"/>
                  </a:cubicBezTo>
                  <a:cubicBezTo>
                    <a:pt x="2077" y="6139"/>
                    <a:pt x="2250" y="6155"/>
                    <a:pt x="2416" y="6155"/>
                  </a:cubicBezTo>
                  <a:cubicBezTo>
                    <a:pt x="2935" y="6155"/>
                    <a:pt x="3374" y="6004"/>
                    <a:pt x="3699" y="5709"/>
                  </a:cubicBezTo>
                  <a:cubicBezTo>
                    <a:pt x="4139" y="5310"/>
                    <a:pt x="4351" y="4674"/>
                    <a:pt x="4295" y="3906"/>
                  </a:cubicBezTo>
                  <a:cubicBezTo>
                    <a:pt x="4204" y="2643"/>
                    <a:pt x="3356" y="1258"/>
                    <a:pt x="2022" y="157"/>
                  </a:cubicBezTo>
                  <a:cubicBezTo>
                    <a:pt x="1931" y="122"/>
                    <a:pt x="1840" y="82"/>
                    <a:pt x="1759" y="41"/>
                  </a:cubicBezTo>
                  <a:cubicBezTo>
                    <a:pt x="1738" y="31"/>
                    <a:pt x="1719" y="15"/>
                    <a:pt x="1703"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28"/>
            <p:cNvSpPr/>
            <p:nvPr/>
          </p:nvSpPr>
          <p:spPr>
            <a:xfrm>
              <a:off x="5649675" y="1749250"/>
              <a:ext cx="9000" cy="7600"/>
            </a:xfrm>
            <a:custGeom>
              <a:avLst/>
              <a:gdLst/>
              <a:ahLst/>
              <a:cxnLst/>
              <a:rect l="l" t="t" r="r" b="b"/>
              <a:pathLst>
                <a:path w="360" h="304" extrusionOk="0">
                  <a:moveTo>
                    <a:pt x="152" y="1"/>
                  </a:moveTo>
                  <a:cubicBezTo>
                    <a:pt x="66" y="1"/>
                    <a:pt x="0" y="71"/>
                    <a:pt x="0" y="152"/>
                  </a:cubicBezTo>
                  <a:cubicBezTo>
                    <a:pt x="0" y="238"/>
                    <a:pt x="66" y="304"/>
                    <a:pt x="152" y="304"/>
                  </a:cubicBezTo>
                  <a:lnTo>
                    <a:pt x="208" y="304"/>
                  </a:lnTo>
                  <a:cubicBezTo>
                    <a:pt x="288" y="304"/>
                    <a:pt x="359" y="238"/>
                    <a:pt x="359" y="152"/>
                  </a:cubicBezTo>
                  <a:cubicBezTo>
                    <a:pt x="359" y="71"/>
                    <a:pt x="288" y="1"/>
                    <a:pt x="20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28"/>
            <p:cNvSpPr/>
            <p:nvPr/>
          </p:nvSpPr>
          <p:spPr>
            <a:xfrm>
              <a:off x="5674675" y="1736900"/>
              <a:ext cx="10250" cy="7475"/>
            </a:xfrm>
            <a:custGeom>
              <a:avLst/>
              <a:gdLst/>
              <a:ahLst/>
              <a:cxnLst/>
              <a:rect l="l" t="t" r="r" b="b"/>
              <a:pathLst>
                <a:path w="410" h="299" extrusionOk="0">
                  <a:moveTo>
                    <a:pt x="147" y="0"/>
                  </a:moveTo>
                  <a:cubicBezTo>
                    <a:pt x="66" y="0"/>
                    <a:pt x="1" y="66"/>
                    <a:pt x="1" y="147"/>
                  </a:cubicBezTo>
                  <a:cubicBezTo>
                    <a:pt x="1" y="232"/>
                    <a:pt x="66" y="298"/>
                    <a:pt x="147" y="298"/>
                  </a:cubicBezTo>
                  <a:lnTo>
                    <a:pt x="258" y="298"/>
                  </a:lnTo>
                  <a:cubicBezTo>
                    <a:pt x="344" y="298"/>
                    <a:pt x="409" y="232"/>
                    <a:pt x="409" y="147"/>
                  </a:cubicBezTo>
                  <a:cubicBezTo>
                    <a:pt x="409" y="66"/>
                    <a:pt x="344" y="0"/>
                    <a:pt x="25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28"/>
            <p:cNvSpPr/>
            <p:nvPr/>
          </p:nvSpPr>
          <p:spPr>
            <a:xfrm>
              <a:off x="5661800" y="1771500"/>
              <a:ext cx="12500" cy="14550"/>
            </a:xfrm>
            <a:custGeom>
              <a:avLst/>
              <a:gdLst/>
              <a:ahLst/>
              <a:cxnLst/>
              <a:rect l="l" t="t" r="r" b="b"/>
              <a:pathLst>
                <a:path w="500" h="582" extrusionOk="0">
                  <a:moveTo>
                    <a:pt x="167" y="0"/>
                  </a:moveTo>
                  <a:cubicBezTo>
                    <a:pt x="128" y="0"/>
                    <a:pt x="89" y="15"/>
                    <a:pt x="61" y="46"/>
                  </a:cubicBezTo>
                  <a:cubicBezTo>
                    <a:pt x="0" y="101"/>
                    <a:pt x="0" y="197"/>
                    <a:pt x="56" y="258"/>
                  </a:cubicBezTo>
                  <a:cubicBezTo>
                    <a:pt x="106" y="309"/>
                    <a:pt x="157" y="400"/>
                    <a:pt x="192" y="480"/>
                  </a:cubicBezTo>
                  <a:cubicBezTo>
                    <a:pt x="213" y="540"/>
                    <a:pt x="268" y="582"/>
                    <a:pt x="334" y="582"/>
                  </a:cubicBezTo>
                  <a:cubicBezTo>
                    <a:pt x="348" y="582"/>
                    <a:pt x="364" y="576"/>
                    <a:pt x="384" y="571"/>
                  </a:cubicBezTo>
                  <a:cubicBezTo>
                    <a:pt x="460" y="540"/>
                    <a:pt x="500" y="454"/>
                    <a:pt x="474" y="379"/>
                  </a:cubicBezTo>
                  <a:cubicBezTo>
                    <a:pt x="425" y="253"/>
                    <a:pt x="348" y="127"/>
                    <a:pt x="273" y="46"/>
                  </a:cubicBezTo>
                  <a:cubicBezTo>
                    <a:pt x="245" y="15"/>
                    <a:pt x="206" y="0"/>
                    <a:pt x="16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28"/>
            <p:cNvSpPr/>
            <p:nvPr/>
          </p:nvSpPr>
          <p:spPr>
            <a:xfrm>
              <a:off x="5688325" y="1760300"/>
              <a:ext cx="11000" cy="10450"/>
            </a:xfrm>
            <a:custGeom>
              <a:avLst/>
              <a:gdLst/>
              <a:ahLst/>
              <a:cxnLst/>
              <a:rect l="l" t="t" r="r" b="b"/>
              <a:pathLst>
                <a:path w="440" h="418" extrusionOk="0">
                  <a:moveTo>
                    <a:pt x="199" y="1"/>
                  </a:moveTo>
                  <a:cubicBezTo>
                    <a:pt x="177" y="1"/>
                    <a:pt x="153" y="3"/>
                    <a:pt x="126" y="9"/>
                  </a:cubicBezTo>
                  <a:cubicBezTo>
                    <a:pt x="45" y="23"/>
                    <a:pt x="0" y="104"/>
                    <a:pt x="15" y="186"/>
                  </a:cubicBezTo>
                  <a:cubicBezTo>
                    <a:pt x="26" y="242"/>
                    <a:pt x="71" y="282"/>
                    <a:pt x="122" y="296"/>
                  </a:cubicBezTo>
                  <a:cubicBezTo>
                    <a:pt x="131" y="352"/>
                    <a:pt x="177" y="403"/>
                    <a:pt x="238" y="412"/>
                  </a:cubicBezTo>
                  <a:cubicBezTo>
                    <a:pt x="248" y="417"/>
                    <a:pt x="257" y="417"/>
                    <a:pt x="268" y="417"/>
                  </a:cubicBezTo>
                  <a:cubicBezTo>
                    <a:pt x="339" y="417"/>
                    <a:pt x="399" y="368"/>
                    <a:pt x="414" y="296"/>
                  </a:cubicBezTo>
                  <a:cubicBezTo>
                    <a:pt x="439" y="175"/>
                    <a:pt x="399" y="104"/>
                    <a:pt x="359" y="64"/>
                  </a:cubicBezTo>
                  <a:cubicBezTo>
                    <a:pt x="331" y="32"/>
                    <a:pt x="279" y="1"/>
                    <a:pt x="199"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28"/>
            <p:cNvSpPr/>
            <p:nvPr/>
          </p:nvSpPr>
          <p:spPr>
            <a:xfrm>
              <a:off x="5686925" y="1785850"/>
              <a:ext cx="9625" cy="8550"/>
            </a:xfrm>
            <a:custGeom>
              <a:avLst/>
              <a:gdLst/>
              <a:ahLst/>
              <a:cxnLst/>
              <a:rect l="l" t="t" r="r" b="b"/>
              <a:pathLst>
                <a:path w="385" h="342" extrusionOk="0">
                  <a:moveTo>
                    <a:pt x="176" y="1"/>
                  </a:moveTo>
                  <a:cubicBezTo>
                    <a:pt x="159" y="1"/>
                    <a:pt x="144" y="4"/>
                    <a:pt x="132" y="8"/>
                  </a:cubicBezTo>
                  <a:cubicBezTo>
                    <a:pt x="96" y="17"/>
                    <a:pt x="15" y="53"/>
                    <a:pt x="5" y="179"/>
                  </a:cubicBezTo>
                  <a:cubicBezTo>
                    <a:pt x="1" y="260"/>
                    <a:pt x="66" y="330"/>
                    <a:pt x="147" y="335"/>
                  </a:cubicBezTo>
                  <a:cubicBezTo>
                    <a:pt x="157" y="335"/>
                    <a:pt x="167" y="335"/>
                    <a:pt x="178" y="330"/>
                  </a:cubicBezTo>
                  <a:cubicBezTo>
                    <a:pt x="192" y="335"/>
                    <a:pt x="203" y="341"/>
                    <a:pt x="213" y="341"/>
                  </a:cubicBezTo>
                  <a:cubicBezTo>
                    <a:pt x="243" y="341"/>
                    <a:pt x="273" y="330"/>
                    <a:pt x="299" y="311"/>
                  </a:cubicBezTo>
                  <a:cubicBezTo>
                    <a:pt x="369" y="265"/>
                    <a:pt x="385" y="169"/>
                    <a:pt x="334" y="103"/>
                  </a:cubicBezTo>
                  <a:cubicBezTo>
                    <a:pt x="282" y="24"/>
                    <a:pt x="223" y="1"/>
                    <a:pt x="17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28"/>
            <p:cNvSpPr/>
            <p:nvPr/>
          </p:nvSpPr>
          <p:spPr>
            <a:xfrm>
              <a:off x="5768375" y="1655050"/>
              <a:ext cx="19725" cy="14425"/>
            </a:xfrm>
            <a:custGeom>
              <a:avLst/>
              <a:gdLst/>
              <a:ahLst/>
              <a:cxnLst/>
              <a:rect l="l" t="t" r="r" b="b"/>
              <a:pathLst>
                <a:path w="789" h="577" extrusionOk="0">
                  <a:moveTo>
                    <a:pt x="618" y="0"/>
                  </a:moveTo>
                  <a:cubicBezTo>
                    <a:pt x="596" y="0"/>
                    <a:pt x="573" y="5"/>
                    <a:pt x="552" y="15"/>
                  </a:cubicBezTo>
                  <a:cubicBezTo>
                    <a:pt x="390" y="91"/>
                    <a:pt x="203" y="212"/>
                    <a:pt x="82" y="308"/>
                  </a:cubicBezTo>
                  <a:cubicBezTo>
                    <a:pt x="16" y="359"/>
                    <a:pt x="1" y="455"/>
                    <a:pt x="56" y="520"/>
                  </a:cubicBezTo>
                  <a:cubicBezTo>
                    <a:pt x="87" y="556"/>
                    <a:pt x="128" y="576"/>
                    <a:pt x="173" y="576"/>
                  </a:cubicBezTo>
                  <a:cubicBezTo>
                    <a:pt x="208" y="576"/>
                    <a:pt x="243" y="565"/>
                    <a:pt x="269" y="546"/>
                  </a:cubicBezTo>
                  <a:cubicBezTo>
                    <a:pt x="375" y="460"/>
                    <a:pt x="546" y="353"/>
                    <a:pt x="683" y="288"/>
                  </a:cubicBezTo>
                  <a:cubicBezTo>
                    <a:pt x="759" y="248"/>
                    <a:pt x="789" y="157"/>
                    <a:pt x="754" y="86"/>
                  </a:cubicBezTo>
                  <a:cubicBezTo>
                    <a:pt x="728" y="31"/>
                    <a:pt x="674" y="0"/>
                    <a:pt x="61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28"/>
            <p:cNvSpPr/>
            <p:nvPr/>
          </p:nvSpPr>
          <p:spPr>
            <a:xfrm>
              <a:off x="5789350" y="1690900"/>
              <a:ext cx="19225" cy="10525"/>
            </a:xfrm>
            <a:custGeom>
              <a:avLst/>
              <a:gdLst/>
              <a:ahLst/>
              <a:cxnLst/>
              <a:rect l="l" t="t" r="r" b="b"/>
              <a:pathLst>
                <a:path w="769" h="421" extrusionOk="0">
                  <a:moveTo>
                    <a:pt x="507" y="0"/>
                  </a:moveTo>
                  <a:cubicBezTo>
                    <a:pt x="339" y="0"/>
                    <a:pt x="180" y="56"/>
                    <a:pt x="66" y="157"/>
                  </a:cubicBezTo>
                  <a:cubicBezTo>
                    <a:pt x="6" y="213"/>
                    <a:pt x="1" y="309"/>
                    <a:pt x="57" y="369"/>
                  </a:cubicBezTo>
                  <a:cubicBezTo>
                    <a:pt x="87" y="400"/>
                    <a:pt x="127" y="420"/>
                    <a:pt x="168" y="420"/>
                  </a:cubicBezTo>
                  <a:cubicBezTo>
                    <a:pt x="203" y="420"/>
                    <a:pt x="238" y="411"/>
                    <a:pt x="269" y="380"/>
                  </a:cubicBezTo>
                  <a:cubicBezTo>
                    <a:pt x="327" y="330"/>
                    <a:pt x="425" y="300"/>
                    <a:pt x="526" y="300"/>
                  </a:cubicBezTo>
                  <a:cubicBezTo>
                    <a:pt x="546" y="300"/>
                    <a:pt x="566" y="301"/>
                    <a:pt x="586" y="304"/>
                  </a:cubicBezTo>
                  <a:cubicBezTo>
                    <a:pt x="596" y="306"/>
                    <a:pt x="605" y="306"/>
                    <a:pt x="614" y="306"/>
                  </a:cubicBezTo>
                  <a:cubicBezTo>
                    <a:pt x="685" y="306"/>
                    <a:pt x="750" y="254"/>
                    <a:pt x="759" y="178"/>
                  </a:cubicBezTo>
                  <a:cubicBezTo>
                    <a:pt x="768" y="96"/>
                    <a:pt x="714" y="21"/>
                    <a:pt x="632" y="10"/>
                  </a:cubicBezTo>
                  <a:cubicBezTo>
                    <a:pt x="591" y="3"/>
                    <a:pt x="549" y="0"/>
                    <a:pt x="50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28"/>
            <p:cNvSpPr/>
            <p:nvPr/>
          </p:nvSpPr>
          <p:spPr>
            <a:xfrm>
              <a:off x="5817525" y="1760500"/>
              <a:ext cx="20000" cy="7475"/>
            </a:xfrm>
            <a:custGeom>
              <a:avLst/>
              <a:gdLst/>
              <a:ahLst/>
              <a:cxnLst/>
              <a:rect l="l" t="t" r="r" b="b"/>
              <a:pathLst>
                <a:path w="800" h="299" extrusionOk="0">
                  <a:moveTo>
                    <a:pt x="152" y="1"/>
                  </a:moveTo>
                  <a:cubicBezTo>
                    <a:pt x="66" y="1"/>
                    <a:pt x="0" y="66"/>
                    <a:pt x="0" y="147"/>
                  </a:cubicBezTo>
                  <a:cubicBezTo>
                    <a:pt x="0" y="227"/>
                    <a:pt x="66" y="299"/>
                    <a:pt x="152" y="299"/>
                  </a:cubicBezTo>
                  <a:lnTo>
                    <a:pt x="653" y="299"/>
                  </a:lnTo>
                  <a:cubicBezTo>
                    <a:pt x="733" y="299"/>
                    <a:pt x="799" y="227"/>
                    <a:pt x="799" y="147"/>
                  </a:cubicBezTo>
                  <a:cubicBezTo>
                    <a:pt x="799" y="66"/>
                    <a:pt x="733" y="1"/>
                    <a:pt x="653"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28"/>
            <p:cNvSpPr/>
            <p:nvPr/>
          </p:nvSpPr>
          <p:spPr>
            <a:xfrm>
              <a:off x="5803250" y="1790875"/>
              <a:ext cx="18075" cy="10325"/>
            </a:xfrm>
            <a:custGeom>
              <a:avLst/>
              <a:gdLst/>
              <a:ahLst/>
              <a:cxnLst/>
              <a:rect l="l" t="t" r="r" b="b"/>
              <a:pathLst>
                <a:path w="723" h="413" extrusionOk="0">
                  <a:moveTo>
                    <a:pt x="174" y="1"/>
                  </a:moveTo>
                  <a:cubicBezTo>
                    <a:pt x="102" y="1"/>
                    <a:pt x="35" y="48"/>
                    <a:pt x="21" y="120"/>
                  </a:cubicBezTo>
                  <a:cubicBezTo>
                    <a:pt x="0" y="201"/>
                    <a:pt x="51" y="281"/>
                    <a:pt x="132" y="301"/>
                  </a:cubicBezTo>
                  <a:cubicBezTo>
                    <a:pt x="258" y="332"/>
                    <a:pt x="384" y="367"/>
                    <a:pt x="506" y="407"/>
                  </a:cubicBezTo>
                  <a:cubicBezTo>
                    <a:pt x="521" y="413"/>
                    <a:pt x="536" y="413"/>
                    <a:pt x="557" y="413"/>
                  </a:cubicBezTo>
                  <a:cubicBezTo>
                    <a:pt x="617" y="413"/>
                    <a:pt x="678" y="377"/>
                    <a:pt x="697" y="311"/>
                  </a:cubicBezTo>
                  <a:cubicBezTo>
                    <a:pt x="723" y="236"/>
                    <a:pt x="683" y="150"/>
                    <a:pt x="602" y="124"/>
                  </a:cubicBezTo>
                  <a:cubicBezTo>
                    <a:pt x="475" y="79"/>
                    <a:pt x="334" y="38"/>
                    <a:pt x="203" y="3"/>
                  </a:cubicBezTo>
                  <a:cubicBezTo>
                    <a:pt x="193" y="1"/>
                    <a:pt x="184" y="1"/>
                    <a:pt x="174"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28"/>
            <p:cNvSpPr/>
            <p:nvPr/>
          </p:nvSpPr>
          <p:spPr>
            <a:xfrm>
              <a:off x="5733800" y="1868600"/>
              <a:ext cx="12500" cy="20000"/>
            </a:xfrm>
            <a:custGeom>
              <a:avLst/>
              <a:gdLst/>
              <a:ahLst/>
              <a:cxnLst/>
              <a:rect l="l" t="t" r="r" b="b"/>
              <a:pathLst>
                <a:path w="500" h="800" extrusionOk="0">
                  <a:moveTo>
                    <a:pt x="168" y="1"/>
                  </a:moveTo>
                  <a:cubicBezTo>
                    <a:pt x="148" y="1"/>
                    <a:pt x="129" y="4"/>
                    <a:pt x="110" y="12"/>
                  </a:cubicBezTo>
                  <a:cubicBezTo>
                    <a:pt x="35" y="47"/>
                    <a:pt x="0" y="133"/>
                    <a:pt x="30" y="208"/>
                  </a:cubicBezTo>
                  <a:cubicBezTo>
                    <a:pt x="96" y="360"/>
                    <a:pt x="152" y="527"/>
                    <a:pt x="192" y="683"/>
                  </a:cubicBezTo>
                  <a:cubicBezTo>
                    <a:pt x="207" y="754"/>
                    <a:pt x="268" y="800"/>
                    <a:pt x="338" y="800"/>
                  </a:cubicBezTo>
                  <a:lnTo>
                    <a:pt x="374" y="800"/>
                  </a:lnTo>
                  <a:cubicBezTo>
                    <a:pt x="455" y="774"/>
                    <a:pt x="500" y="693"/>
                    <a:pt x="485" y="613"/>
                  </a:cubicBezTo>
                  <a:cubicBezTo>
                    <a:pt x="439" y="441"/>
                    <a:pt x="378" y="254"/>
                    <a:pt x="308" y="93"/>
                  </a:cubicBezTo>
                  <a:cubicBezTo>
                    <a:pt x="285" y="35"/>
                    <a:pt x="227" y="1"/>
                    <a:pt x="16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28"/>
            <p:cNvSpPr/>
            <p:nvPr/>
          </p:nvSpPr>
          <p:spPr>
            <a:xfrm>
              <a:off x="5690825" y="1822850"/>
              <a:ext cx="20750" cy="68550"/>
            </a:xfrm>
            <a:custGeom>
              <a:avLst/>
              <a:gdLst/>
              <a:ahLst/>
              <a:cxnLst/>
              <a:rect l="l" t="t" r="r" b="b"/>
              <a:pathLst>
                <a:path w="830" h="2742" extrusionOk="0">
                  <a:moveTo>
                    <a:pt x="174" y="1"/>
                  </a:moveTo>
                  <a:cubicBezTo>
                    <a:pt x="160" y="1"/>
                    <a:pt x="146" y="3"/>
                    <a:pt x="132" y="7"/>
                  </a:cubicBezTo>
                  <a:cubicBezTo>
                    <a:pt x="52" y="28"/>
                    <a:pt x="1" y="109"/>
                    <a:pt x="22" y="189"/>
                  </a:cubicBezTo>
                  <a:cubicBezTo>
                    <a:pt x="223" y="947"/>
                    <a:pt x="395" y="1786"/>
                    <a:pt x="521" y="2614"/>
                  </a:cubicBezTo>
                  <a:cubicBezTo>
                    <a:pt x="532" y="2690"/>
                    <a:pt x="598" y="2741"/>
                    <a:pt x="668" y="2741"/>
                  </a:cubicBezTo>
                  <a:lnTo>
                    <a:pt x="693" y="2741"/>
                  </a:lnTo>
                  <a:cubicBezTo>
                    <a:pt x="775" y="2726"/>
                    <a:pt x="829" y="2650"/>
                    <a:pt x="819" y="2569"/>
                  </a:cubicBezTo>
                  <a:cubicBezTo>
                    <a:pt x="688" y="1730"/>
                    <a:pt x="511" y="881"/>
                    <a:pt x="314" y="109"/>
                  </a:cubicBezTo>
                  <a:cubicBezTo>
                    <a:pt x="298" y="46"/>
                    <a:pt x="239" y="1"/>
                    <a:pt x="17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28"/>
            <p:cNvSpPr/>
            <p:nvPr/>
          </p:nvSpPr>
          <p:spPr>
            <a:xfrm>
              <a:off x="5706000" y="1906050"/>
              <a:ext cx="11375" cy="13100"/>
            </a:xfrm>
            <a:custGeom>
              <a:avLst/>
              <a:gdLst/>
              <a:ahLst/>
              <a:cxnLst/>
              <a:rect l="l" t="t" r="r" b="b"/>
              <a:pathLst>
                <a:path w="455" h="524" extrusionOk="0">
                  <a:moveTo>
                    <a:pt x="171" y="1"/>
                  </a:moveTo>
                  <a:cubicBezTo>
                    <a:pt x="147" y="1"/>
                    <a:pt x="123" y="7"/>
                    <a:pt x="101" y="20"/>
                  </a:cubicBezTo>
                  <a:cubicBezTo>
                    <a:pt x="26" y="60"/>
                    <a:pt x="0" y="151"/>
                    <a:pt x="40" y="226"/>
                  </a:cubicBezTo>
                  <a:cubicBezTo>
                    <a:pt x="81" y="297"/>
                    <a:pt x="117" y="363"/>
                    <a:pt x="147" y="433"/>
                  </a:cubicBezTo>
                  <a:cubicBezTo>
                    <a:pt x="168" y="494"/>
                    <a:pt x="228" y="524"/>
                    <a:pt x="283" y="524"/>
                  </a:cubicBezTo>
                  <a:cubicBezTo>
                    <a:pt x="303" y="524"/>
                    <a:pt x="324" y="519"/>
                    <a:pt x="343" y="514"/>
                  </a:cubicBezTo>
                  <a:cubicBezTo>
                    <a:pt x="420" y="479"/>
                    <a:pt x="455" y="388"/>
                    <a:pt x="420" y="312"/>
                  </a:cubicBezTo>
                  <a:cubicBezTo>
                    <a:pt x="385" y="232"/>
                    <a:pt x="349" y="155"/>
                    <a:pt x="303" y="80"/>
                  </a:cubicBezTo>
                  <a:cubicBezTo>
                    <a:pt x="276" y="31"/>
                    <a:pt x="224" y="1"/>
                    <a:pt x="17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28"/>
            <p:cNvSpPr/>
            <p:nvPr/>
          </p:nvSpPr>
          <p:spPr>
            <a:xfrm>
              <a:off x="5614525" y="1885275"/>
              <a:ext cx="14075" cy="13050"/>
            </a:xfrm>
            <a:custGeom>
              <a:avLst/>
              <a:gdLst/>
              <a:ahLst/>
              <a:cxnLst/>
              <a:rect l="l" t="t" r="r" b="b"/>
              <a:pathLst>
                <a:path w="563" h="522" extrusionOk="0">
                  <a:moveTo>
                    <a:pt x="390" y="0"/>
                  </a:moveTo>
                  <a:cubicBezTo>
                    <a:pt x="360" y="0"/>
                    <a:pt x="330" y="9"/>
                    <a:pt x="304" y="26"/>
                  </a:cubicBezTo>
                  <a:cubicBezTo>
                    <a:pt x="203" y="102"/>
                    <a:pt x="117" y="184"/>
                    <a:pt x="47" y="284"/>
                  </a:cubicBezTo>
                  <a:cubicBezTo>
                    <a:pt x="1" y="355"/>
                    <a:pt x="12" y="446"/>
                    <a:pt x="82" y="497"/>
                  </a:cubicBezTo>
                  <a:cubicBezTo>
                    <a:pt x="108" y="511"/>
                    <a:pt x="143" y="522"/>
                    <a:pt x="168" y="522"/>
                  </a:cubicBezTo>
                  <a:cubicBezTo>
                    <a:pt x="213" y="522"/>
                    <a:pt x="264" y="501"/>
                    <a:pt x="290" y="456"/>
                  </a:cubicBezTo>
                  <a:cubicBezTo>
                    <a:pt x="345" y="385"/>
                    <a:pt x="406" y="324"/>
                    <a:pt x="476" y="269"/>
                  </a:cubicBezTo>
                  <a:cubicBezTo>
                    <a:pt x="547" y="224"/>
                    <a:pt x="562" y="133"/>
                    <a:pt x="511" y="62"/>
                  </a:cubicBezTo>
                  <a:cubicBezTo>
                    <a:pt x="484" y="22"/>
                    <a:pt x="437" y="0"/>
                    <a:pt x="39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28"/>
            <p:cNvSpPr/>
            <p:nvPr/>
          </p:nvSpPr>
          <p:spPr>
            <a:xfrm>
              <a:off x="5589675" y="1867225"/>
              <a:ext cx="13925" cy="20100"/>
            </a:xfrm>
            <a:custGeom>
              <a:avLst/>
              <a:gdLst/>
              <a:ahLst/>
              <a:cxnLst/>
              <a:rect l="l" t="t" r="r" b="b"/>
              <a:pathLst>
                <a:path w="557" h="804" extrusionOk="0">
                  <a:moveTo>
                    <a:pt x="385" y="0"/>
                  </a:moveTo>
                  <a:cubicBezTo>
                    <a:pt x="338" y="0"/>
                    <a:pt x="291" y="22"/>
                    <a:pt x="263" y="62"/>
                  </a:cubicBezTo>
                  <a:cubicBezTo>
                    <a:pt x="152" y="228"/>
                    <a:pt x="66" y="415"/>
                    <a:pt x="20" y="612"/>
                  </a:cubicBezTo>
                  <a:cubicBezTo>
                    <a:pt x="1" y="698"/>
                    <a:pt x="46" y="778"/>
                    <a:pt x="127" y="794"/>
                  </a:cubicBezTo>
                  <a:cubicBezTo>
                    <a:pt x="141" y="799"/>
                    <a:pt x="152" y="804"/>
                    <a:pt x="167" y="804"/>
                  </a:cubicBezTo>
                  <a:cubicBezTo>
                    <a:pt x="232" y="804"/>
                    <a:pt x="293" y="754"/>
                    <a:pt x="309" y="687"/>
                  </a:cubicBezTo>
                  <a:cubicBezTo>
                    <a:pt x="354" y="521"/>
                    <a:pt x="419" y="370"/>
                    <a:pt x="510" y="239"/>
                  </a:cubicBezTo>
                  <a:cubicBezTo>
                    <a:pt x="556" y="167"/>
                    <a:pt x="540" y="76"/>
                    <a:pt x="470" y="27"/>
                  </a:cubicBezTo>
                  <a:cubicBezTo>
                    <a:pt x="445" y="9"/>
                    <a:pt x="415" y="0"/>
                    <a:pt x="38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28"/>
            <p:cNvSpPr/>
            <p:nvPr/>
          </p:nvSpPr>
          <p:spPr>
            <a:xfrm>
              <a:off x="5538150" y="1785375"/>
              <a:ext cx="22125" cy="11775"/>
            </a:xfrm>
            <a:custGeom>
              <a:avLst/>
              <a:gdLst/>
              <a:ahLst/>
              <a:cxnLst/>
              <a:rect l="l" t="t" r="r" b="b"/>
              <a:pathLst>
                <a:path w="885" h="471" extrusionOk="0">
                  <a:moveTo>
                    <a:pt x="722" y="1"/>
                  </a:moveTo>
                  <a:cubicBezTo>
                    <a:pt x="719" y="1"/>
                    <a:pt x="715" y="1"/>
                    <a:pt x="712" y="1"/>
                  </a:cubicBezTo>
                  <a:cubicBezTo>
                    <a:pt x="495" y="27"/>
                    <a:pt x="288" y="87"/>
                    <a:pt x="101" y="188"/>
                  </a:cubicBezTo>
                  <a:cubicBezTo>
                    <a:pt x="31" y="223"/>
                    <a:pt x="0" y="314"/>
                    <a:pt x="40" y="390"/>
                  </a:cubicBezTo>
                  <a:cubicBezTo>
                    <a:pt x="71" y="440"/>
                    <a:pt x="122" y="470"/>
                    <a:pt x="171" y="470"/>
                  </a:cubicBezTo>
                  <a:cubicBezTo>
                    <a:pt x="197" y="470"/>
                    <a:pt x="222" y="461"/>
                    <a:pt x="243" y="451"/>
                  </a:cubicBezTo>
                  <a:cubicBezTo>
                    <a:pt x="394" y="370"/>
                    <a:pt x="561" y="319"/>
                    <a:pt x="742" y="299"/>
                  </a:cubicBezTo>
                  <a:cubicBezTo>
                    <a:pt x="829" y="293"/>
                    <a:pt x="884" y="218"/>
                    <a:pt x="879" y="137"/>
                  </a:cubicBezTo>
                  <a:cubicBezTo>
                    <a:pt x="869" y="54"/>
                    <a:pt x="799" y="1"/>
                    <a:pt x="72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28"/>
            <p:cNvSpPr/>
            <p:nvPr/>
          </p:nvSpPr>
          <p:spPr>
            <a:xfrm>
              <a:off x="5534475" y="1754800"/>
              <a:ext cx="18700" cy="7600"/>
            </a:xfrm>
            <a:custGeom>
              <a:avLst/>
              <a:gdLst/>
              <a:ahLst/>
              <a:cxnLst/>
              <a:rect l="l" t="t" r="r" b="b"/>
              <a:pathLst>
                <a:path w="748" h="304" extrusionOk="0">
                  <a:moveTo>
                    <a:pt x="152" y="1"/>
                  </a:moveTo>
                  <a:cubicBezTo>
                    <a:pt x="71" y="1"/>
                    <a:pt x="1" y="72"/>
                    <a:pt x="1" y="152"/>
                  </a:cubicBezTo>
                  <a:cubicBezTo>
                    <a:pt x="1" y="234"/>
                    <a:pt x="71" y="304"/>
                    <a:pt x="152" y="304"/>
                  </a:cubicBezTo>
                  <a:lnTo>
                    <a:pt x="596" y="304"/>
                  </a:lnTo>
                  <a:cubicBezTo>
                    <a:pt x="677" y="304"/>
                    <a:pt x="748" y="234"/>
                    <a:pt x="748" y="152"/>
                  </a:cubicBezTo>
                  <a:cubicBezTo>
                    <a:pt x="748" y="72"/>
                    <a:pt x="677" y="1"/>
                    <a:pt x="59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28"/>
            <p:cNvSpPr/>
            <p:nvPr/>
          </p:nvSpPr>
          <p:spPr>
            <a:xfrm>
              <a:off x="5560725" y="1670200"/>
              <a:ext cx="13425" cy="14550"/>
            </a:xfrm>
            <a:custGeom>
              <a:avLst/>
              <a:gdLst/>
              <a:ahLst/>
              <a:cxnLst/>
              <a:rect l="l" t="t" r="r" b="b"/>
              <a:pathLst>
                <a:path w="537" h="582" extrusionOk="0">
                  <a:moveTo>
                    <a:pt x="158" y="0"/>
                  </a:moveTo>
                  <a:cubicBezTo>
                    <a:pt x="77" y="0"/>
                    <a:pt x="7" y="66"/>
                    <a:pt x="7" y="147"/>
                  </a:cubicBezTo>
                  <a:cubicBezTo>
                    <a:pt x="1" y="390"/>
                    <a:pt x="143" y="556"/>
                    <a:pt x="364" y="581"/>
                  </a:cubicBezTo>
                  <a:lnTo>
                    <a:pt x="380" y="581"/>
                  </a:lnTo>
                  <a:cubicBezTo>
                    <a:pt x="455" y="581"/>
                    <a:pt x="522" y="526"/>
                    <a:pt x="527" y="444"/>
                  </a:cubicBezTo>
                  <a:cubicBezTo>
                    <a:pt x="537" y="364"/>
                    <a:pt x="476" y="288"/>
                    <a:pt x="395" y="283"/>
                  </a:cubicBezTo>
                  <a:cubicBezTo>
                    <a:pt x="360" y="278"/>
                    <a:pt x="304" y="273"/>
                    <a:pt x="310" y="157"/>
                  </a:cubicBezTo>
                  <a:cubicBezTo>
                    <a:pt x="310" y="76"/>
                    <a:pt x="243" y="5"/>
                    <a:pt x="163"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28"/>
            <p:cNvSpPr/>
            <p:nvPr/>
          </p:nvSpPr>
          <p:spPr>
            <a:xfrm>
              <a:off x="5593825" y="1674475"/>
              <a:ext cx="50050" cy="40825"/>
            </a:xfrm>
            <a:custGeom>
              <a:avLst/>
              <a:gdLst/>
              <a:ahLst/>
              <a:cxnLst/>
              <a:rect l="l" t="t" r="r" b="b"/>
              <a:pathLst>
                <a:path w="2002" h="1633" extrusionOk="0">
                  <a:moveTo>
                    <a:pt x="167" y="0"/>
                  </a:moveTo>
                  <a:cubicBezTo>
                    <a:pt x="129" y="0"/>
                    <a:pt x="90" y="16"/>
                    <a:pt x="61" y="47"/>
                  </a:cubicBezTo>
                  <a:cubicBezTo>
                    <a:pt x="1" y="102"/>
                    <a:pt x="1" y="198"/>
                    <a:pt x="61" y="254"/>
                  </a:cubicBezTo>
                  <a:cubicBezTo>
                    <a:pt x="511" y="709"/>
                    <a:pt x="1071" y="1219"/>
                    <a:pt x="1754" y="1607"/>
                  </a:cubicBezTo>
                  <a:cubicBezTo>
                    <a:pt x="1780" y="1623"/>
                    <a:pt x="1805" y="1633"/>
                    <a:pt x="1829" y="1633"/>
                  </a:cubicBezTo>
                  <a:cubicBezTo>
                    <a:pt x="1880" y="1633"/>
                    <a:pt x="1931" y="1602"/>
                    <a:pt x="1957" y="1557"/>
                  </a:cubicBezTo>
                  <a:cubicBezTo>
                    <a:pt x="2002" y="1481"/>
                    <a:pt x="1976" y="1390"/>
                    <a:pt x="1906" y="1350"/>
                  </a:cubicBezTo>
                  <a:cubicBezTo>
                    <a:pt x="1249" y="977"/>
                    <a:pt x="708" y="476"/>
                    <a:pt x="269" y="42"/>
                  </a:cubicBezTo>
                  <a:cubicBezTo>
                    <a:pt x="241" y="14"/>
                    <a:pt x="205" y="0"/>
                    <a:pt x="16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28"/>
            <p:cNvSpPr/>
            <p:nvPr/>
          </p:nvSpPr>
          <p:spPr>
            <a:xfrm>
              <a:off x="5578550" y="1654975"/>
              <a:ext cx="15300" cy="13100"/>
            </a:xfrm>
            <a:custGeom>
              <a:avLst/>
              <a:gdLst/>
              <a:ahLst/>
              <a:cxnLst/>
              <a:rect l="l" t="t" r="r" b="b"/>
              <a:pathLst>
                <a:path w="612" h="524" extrusionOk="0">
                  <a:moveTo>
                    <a:pt x="165" y="0"/>
                  </a:moveTo>
                  <a:cubicBezTo>
                    <a:pt x="125" y="0"/>
                    <a:pt x="85" y="17"/>
                    <a:pt x="56" y="48"/>
                  </a:cubicBezTo>
                  <a:cubicBezTo>
                    <a:pt x="1" y="109"/>
                    <a:pt x="1" y="200"/>
                    <a:pt x="61" y="260"/>
                  </a:cubicBezTo>
                  <a:cubicBezTo>
                    <a:pt x="152" y="346"/>
                    <a:pt x="253" y="428"/>
                    <a:pt x="360" y="498"/>
                  </a:cubicBezTo>
                  <a:cubicBezTo>
                    <a:pt x="385" y="519"/>
                    <a:pt x="415" y="523"/>
                    <a:pt x="446" y="523"/>
                  </a:cubicBezTo>
                  <a:cubicBezTo>
                    <a:pt x="491" y="523"/>
                    <a:pt x="541" y="498"/>
                    <a:pt x="567" y="458"/>
                  </a:cubicBezTo>
                  <a:cubicBezTo>
                    <a:pt x="612" y="386"/>
                    <a:pt x="597" y="295"/>
                    <a:pt x="526" y="251"/>
                  </a:cubicBezTo>
                  <a:cubicBezTo>
                    <a:pt x="435" y="185"/>
                    <a:pt x="349" y="120"/>
                    <a:pt x="269" y="43"/>
                  </a:cubicBezTo>
                  <a:cubicBezTo>
                    <a:pt x="240" y="14"/>
                    <a:pt x="202" y="0"/>
                    <a:pt x="16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28"/>
            <p:cNvSpPr/>
            <p:nvPr/>
          </p:nvSpPr>
          <p:spPr>
            <a:xfrm>
              <a:off x="5657875" y="1616100"/>
              <a:ext cx="9375" cy="21525"/>
            </a:xfrm>
            <a:custGeom>
              <a:avLst/>
              <a:gdLst/>
              <a:ahLst/>
              <a:cxnLst/>
              <a:rect l="l" t="t" r="r" b="b"/>
              <a:pathLst>
                <a:path w="375" h="861" extrusionOk="0">
                  <a:moveTo>
                    <a:pt x="162" y="0"/>
                  </a:moveTo>
                  <a:cubicBezTo>
                    <a:pt x="157" y="0"/>
                    <a:pt x="151" y="1"/>
                    <a:pt x="146" y="1"/>
                  </a:cubicBezTo>
                  <a:cubicBezTo>
                    <a:pt x="66" y="7"/>
                    <a:pt x="1" y="78"/>
                    <a:pt x="6" y="159"/>
                  </a:cubicBezTo>
                  <a:cubicBezTo>
                    <a:pt x="11" y="360"/>
                    <a:pt x="31" y="542"/>
                    <a:pt x="62" y="735"/>
                  </a:cubicBezTo>
                  <a:cubicBezTo>
                    <a:pt x="76" y="810"/>
                    <a:pt x="137" y="861"/>
                    <a:pt x="207" y="861"/>
                  </a:cubicBezTo>
                  <a:cubicBezTo>
                    <a:pt x="218" y="861"/>
                    <a:pt x="228" y="861"/>
                    <a:pt x="237" y="856"/>
                  </a:cubicBezTo>
                  <a:cubicBezTo>
                    <a:pt x="319" y="845"/>
                    <a:pt x="374" y="765"/>
                    <a:pt x="359" y="684"/>
                  </a:cubicBezTo>
                  <a:cubicBezTo>
                    <a:pt x="328" y="502"/>
                    <a:pt x="314" y="335"/>
                    <a:pt x="304" y="148"/>
                  </a:cubicBezTo>
                  <a:cubicBezTo>
                    <a:pt x="304" y="67"/>
                    <a:pt x="237" y="0"/>
                    <a:pt x="16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28"/>
            <p:cNvSpPr/>
            <p:nvPr/>
          </p:nvSpPr>
          <p:spPr>
            <a:xfrm>
              <a:off x="5688450" y="1618900"/>
              <a:ext cx="7600" cy="15950"/>
            </a:xfrm>
            <a:custGeom>
              <a:avLst/>
              <a:gdLst/>
              <a:ahLst/>
              <a:cxnLst/>
              <a:rect l="l" t="t" r="r" b="b"/>
              <a:pathLst>
                <a:path w="304" h="638" extrusionOk="0">
                  <a:moveTo>
                    <a:pt x="152" y="1"/>
                  </a:moveTo>
                  <a:cubicBezTo>
                    <a:pt x="71" y="1"/>
                    <a:pt x="0" y="71"/>
                    <a:pt x="0" y="152"/>
                  </a:cubicBezTo>
                  <a:lnTo>
                    <a:pt x="0" y="486"/>
                  </a:lnTo>
                  <a:cubicBezTo>
                    <a:pt x="0" y="572"/>
                    <a:pt x="71" y="637"/>
                    <a:pt x="152" y="637"/>
                  </a:cubicBezTo>
                  <a:cubicBezTo>
                    <a:pt x="238" y="637"/>
                    <a:pt x="303" y="572"/>
                    <a:pt x="303" y="486"/>
                  </a:cubicBezTo>
                  <a:lnTo>
                    <a:pt x="303" y="152"/>
                  </a:lnTo>
                  <a:cubicBezTo>
                    <a:pt x="303" y="71"/>
                    <a:pt x="238" y="1"/>
                    <a:pt x="15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23"/>
        <p:cNvGrpSpPr/>
        <p:nvPr/>
      </p:nvGrpSpPr>
      <p:grpSpPr>
        <a:xfrm>
          <a:off x="0" y="0"/>
          <a:ext cx="0" cy="0"/>
          <a:chOff x="0" y="0"/>
          <a:chExt cx="0" cy="0"/>
        </a:xfrm>
      </p:grpSpPr>
      <p:sp>
        <p:nvSpPr>
          <p:cNvPr id="1524" name="Google Shape;1524;p29"/>
          <p:cNvSpPr txBox="1">
            <a:spLocks noGrp="1"/>
          </p:cNvSpPr>
          <p:nvPr>
            <p:ph type="title"/>
          </p:nvPr>
        </p:nvSpPr>
        <p:spPr>
          <a:xfrm>
            <a:off x="3934200" y="827825"/>
            <a:ext cx="4755900" cy="841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Introduction</a:t>
            </a:r>
            <a:endParaRPr>
              <a:solidFill>
                <a:schemeClr val="dk1"/>
              </a:solidFill>
            </a:endParaRPr>
          </a:p>
        </p:txBody>
      </p:sp>
      <p:sp>
        <p:nvSpPr>
          <p:cNvPr id="1525" name="Google Shape;1525;p29"/>
          <p:cNvSpPr txBox="1">
            <a:spLocks noGrp="1"/>
          </p:cNvSpPr>
          <p:nvPr>
            <p:ph type="subTitle" idx="1"/>
          </p:nvPr>
        </p:nvSpPr>
        <p:spPr>
          <a:xfrm>
            <a:off x="3321600" y="1921713"/>
            <a:ext cx="5368500" cy="2284200"/>
          </a:xfrm>
          <a:prstGeom prst="rect">
            <a:avLst/>
          </a:prstGeom>
        </p:spPr>
        <p:txBody>
          <a:bodyPr spcFirstLastPara="1" wrap="square" lIns="91425" tIns="91425" rIns="91425" bIns="91425" anchor="ctr" anchorCtr="0">
            <a:noAutofit/>
          </a:bodyPr>
          <a:lstStyle/>
          <a:p>
            <a:pPr marL="0" lvl="0" indent="0" algn="r" rtl="0">
              <a:spcBef>
                <a:spcPts val="0"/>
              </a:spcBef>
              <a:spcAft>
                <a:spcPts val="1600"/>
              </a:spcAft>
              <a:buNone/>
            </a:pPr>
            <a:r>
              <a:rPr lang="en" sz="1500"/>
              <a:t>Conventional meanings of gender typically focus on difference, emphasizing how women differ from men. These differences have furnished support for the norm of male superiority. Until recently, psychological inquiry into gender has held to the construction of gender as difference. Thus, psychologists have focused on documenting differences between men and women, and their findings have served as scientific justification for male-female inequality . When we examine theories of psychotherapy, we find that they, too, have supported the cultural meanings of gender</a:t>
            </a:r>
            <a:r>
              <a:rPr lang="en" sz="1300"/>
              <a:t>..</a:t>
            </a:r>
            <a:endParaRPr sz="1300"/>
          </a:p>
        </p:txBody>
      </p:sp>
      <p:cxnSp>
        <p:nvCxnSpPr>
          <p:cNvPr id="1526" name="Google Shape;1526;p29"/>
          <p:cNvCxnSpPr/>
          <p:nvPr/>
        </p:nvCxnSpPr>
        <p:spPr>
          <a:xfrm>
            <a:off x="4433975" y="1669625"/>
            <a:ext cx="4108200" cy="0"/>
          </a:xfrm>
          <a:prstGeom prst="straightConnector1">
            <a:avLst/>
          </a:prstGeom>
          <a:noFill/>
          <a:ln w="9525" cap="flat" cmpd="sng">
            <a:solidFill>
              <a:schemeClr val="dk2"/>
            </a:solidFill>
            <a:prstDash val="solid"/>
            <a:round/>
            <a:headEnd type="none" w="med" len="med"/>
            <a:tailEnd type="none" w="med" len="med"/>
          </a:ln>
        </p:spPr>
      </p:cxnSp>
      <p:grpSp>
        <p:nvGrpSpPr>
          <p:cNvPr id="1527" name="Google Shape;1527;p29"/>
          <p:cNvGrpSpPr/>
          <p:nvPr/>
        </p:nvGrpSpPr>
        <p:grpSpPr>
          <a:xfrm>
            <a:off x="861389" y="1760230"/>
            <a:ext cx="2317441" cy="2607169"/>
            <a:chOff x="1587350" y="1390625"/>
            <a:chExt cx="1535950" cy="1727975"/>
          </a:xfrm>
        </p:grpSpPr>
        <p:sp>
          <p:nvSpPr>
            <p:cNvPr id="1528" name="Google Shape;1528;p29"/>
            <p:cNvSpPr/>
            <p:nvPr/>
          </p:nvSpPr>
          <p:spPr>
            <a:xfrm>
              <a:off x="1587350" y="1971650"/>
              <a:ext cx="420900" cy="409425"/>
            </a:xfrm>
            <a:custGeom>
              <a:avLst/>
              <a:gdLst/>
              <a:ahLst/>
              <a:cxnLst/>
              <a:rect l="l" t="t" r="r" b="b"/>
              <a:pathLst>
                <a:path w="16836" h="16377" extrusionOk="0">
                  <a:moveTo>
                    <a:pt x="8180" y="426"/>
                  </a:moveTo>
                  <a:cubicBezTo>
                    <a:pt x="8554" y="426"/>
                    <a:pt x="8906" y="630"/>
                    <a:pt x="9216" y="1033"/>
                  </a:cubicBezTo>
                  <a:cubicBezTo>
                    <a:pt x="10151" y="2240"/>
                    <a:pt x="9610" y="4802"/>
                    <a:pt x="8989" y="6348"/>
                  </a:cubicBezTo>
                  <a:cubicBezTo>
                    <a:pt x="8919" y="6313"/>
                    <a:pt x="8848" y="6278"/>
                    <a:pt x="8777" y="6252"/>
                  </a:cubicBezTo>
                  <a:cubicBezTo>
                    <a:pt x="8803" y="6231"/>
                    <a:pt x="8822" y="6206"/>
                    <a:pt x="8828" y="6166"/>
                  </a:cubicBezTo>
                  <a:cubicBezTo>
                    <a:pt x="8954" y="5574"/>
                    <a:pt x="9004" y="4938"/>
                    <a:pt x="8994" y="4100"/>
                  </a:cubicBezTo>
                  <a:cubicBezTo>
                    <a:pt x="8989" y="4023"/>
                    <a:pt x="8929" y="3963"/>
                    <a:pt x="8848" y="3963"/>
                  </a:cubicBezTo>
                  <a:cubicBezTo>
                    <a:pt x="8772" y="3963"/>
                    <a:pt x="8707" y="4028"/>
                    <a:pt x="8707" y="4105"/>
                  </a:cubicBezTo>
                  <a:cubicBezTo>
                    <a:pt x="8721" y="4918"/>
                    <a:pt x="8670" y="5534"/>
                    <a:pt x="8555" y="6110"/>
                  </a:cubicBezTo>
                  <a:cubicBezTo>
                    <a:pt x="8544" y="6141"/>
                    <a:pt x="8555" y="6171"/>
                    <a:pt x="8565" y="6196"/>
                  </a:cubicBezTo>
                  <a:cubicBezTo>
                    <a:pt x="8482" y="6180"/>
                    <a:pt x="8398" y="6172"/>
                    <a:pt x="8314" y="6172"/>
                  </a:cubicBezTo>
                  <a:cubicBezTo>
                    <a:pt x="8189" y="6172"/>
                    <a:pt x="8064" y="6190"/>
                    <a:pt x="7943" y="6227"/>
                  </a:cubicBezTo>
                  <a:cubicBezTo>
                    <a:pt x="7949" y="6211"/>
                    <a:pt x="7949" y="6196"/>
                    <a:pt x="7949" y="6181"/>
                  </a:cubicBezTo>
                  <a:cubicBezTo>
                    <a:pt x="7928" y="6005"/>
                    <a:pt x="7913" y="5823"/>
                    <a:pt x="7903" y="5641"/>
                  </a:cubicBezTo>
                  <a:cubicBezTo>
                    <a:pt x="7858" y="5105"/>
                    <a:pt x="7807" y="4554"/>
                    <a:pt x="7737" y="4034"/>
                  </a:cubicBezTo>
                  <a:cubicBezTo>
                    <a:pt x="7727" y="3959"/>
                    <a:pt x="7666" y="3906"/>
                    <a:pt x="7596" y="3906"/>
                  </a:cubicBezTo>
                  <a:cubicBezTo>
                    <a:pt x="7591" y="3906"/>
                    <a:pt x="7585" y="3906"/>
                    <a:pt x="7579" y="3907"/>
                  </a:cubicBezTo>
                  <a:cubicBezTo>
                    <a:pt x="7499" y="3923"/>
                    <a:pt x="7443" y="3993"/>
                    <a:pt x="7458" y="4069"/>
                  </a:cubicBezTo>
                  <a:cubicBezTo>
                    <a:pt x="7529" y="4585"/>
                    <a:pt x="7574" y="5135"/>
                    <a:pt x="7620" y="5665"/>
                  </a:cubicBezTo>
                  <a:cubicBezTo>
                    <a:pt x="7630" y="5847"/>
                    <a:pt x="7651" y="6024"/>
                    <a:pt x="7665" y="6206"/>
                  </a:cubicBezTo>
                  <a:cubicBezTo>
                    <a:pt x="7665" y="6231"/>
                    <a:pt x="7681" y="6257"/>
                    <a:pt x="7696" y="6278"/>
                  </a:cubicBezTo>
                  <a:cubicBezTo>
                    <a:pt x="7646" y="6287"/>
                    <a:pt x="7590" y="6297"/>
                    <a:pt x="7544" y="6313"/>
                  </a:cubicBezTo>
                  <a:cubicBezTo>
                    <a:pt x="7539" y="6282"/>
                    <a:pt x="7529" y="6257"/>
                    <a:pt x="7514" y="6231"/>
                  </a:cubicBezTo>
                  <a:lnTo>
                    <a:pt x="7443" y="6126"/>
                  </a:lnTo>
                  <a:cubicBezTo>
                    <a:pt x="7327" y="5954"/>
                    <a:pt x="7206" y="5767"/>
                    <a:pt x="7075" y="5574"/>
                  </a:cubicBezTo>
                  <a:cubicBezTo>
                    <a:pt x="6676" y="4417"/>
                    <a:pt x="6469" y="2882"/>
                    <a:pt x="6650" y="2018"/>
                  </a:cubicBezTo>
                  <a:cubicBezTo>
                    <a:pt x="6817" y="1235"/>
                    <a:pt x="7352" y="593"/>
                    <a:pt x="7949" y="451"/>
                  </a:cubicBezTo>
                  <a:cubicBezTo>
                    <a:pt x="8027" y="434"/>
                    <a:pt x="8104" y="426"/>
                    <a:pt x="8180" y="426"/>
                  </a:cubicBezTo>
                  <a:close/>
                  <a:moveTo>
                    <a:pt x="3008" y="2750"/>
                  </a:moveTo>
                  <a:cubicBezTo>
                    <a:pt x="4473" y="2750"/>
                    <a:pt x="5786" y="4438"/>
                    <a:pt x="6695" y="5772"/>
                  </a:cubicBezTo>
                  <a:cubicBezTo>
                    <a:pt x="6786" y="6040"/>
                    <a:pt x="6893" y="6282"/>
                    <a:pt x="7003" y="6499"/>
                  </a:cubicBezTo>
                  <a:cubicBezTo>
                    <a:pt x="6817" y="6590"/>
                    <a:pt x="6660" y="6696"/>
                    <a:pt x="6539" y="6807"/>
                  </a:cubicBezTo>
                  <a:cubicBezTo>
                    <a:pt x="6438" y="6747"/>
                    <a:pt x="6336" y="6691"/>
                    <a:pt x="6231" y="6635"/>
                  </a:cubicBezTo>
                  <a:cubicBezTo>
                    <a:pt x="5685" y="6338"/>
                    <a:pt x="5170" y="6050"/>
                    <a:pt x="4781" y="5580"/>
                  </a:cubicBezTo>
                  <a:cubicBezTo>
                    <a:pt x="4752" y="5546"/>
                    <a:pt x="4710" y="5527"/>
                    <a:pt x="4668" y="5527"/>
                  </a:cubicBezTo>
                  <a:cubicBezTo>
                    <a:pt x="4636" y="5527"/>
                    <a:pt x="4604" y="5538"/>
                    <a:pt x="4578" y="5560"/>
                  </a:cubicBezTo>
                  <a:cubicBezTo>
                    <a:pt x="4524" y="5611"/>
                    <a:pt x="4513" y="5702"/>
                    <a:pt x="4564" y="5762"/>
                  </a:cubicBezTo>
                  <a:cubicBezTo>
                    <a:pt x="4983" y="6271"/>
                    <a:pt x="5524" y="6570"/>
                    <a:pt x="6094" y="6884"/>
                  </a:cubicBezTo>
                  <a:cubicBezTo>
                    <a:pt x="6079" y="6878"/>
                    <a:pt x="6070" y="6873"/>
                    <a:pt x="6054" y="6868"/>
                  </a:cubicBezTo>
                  <a:cubicBezTo>
                    <a:pt x="4559" y="6696"/>
                    <a:pt x="3386" y="6187"/>
                    <a:pt x="2563" y="5352"/>
                  </a:cubicBezTo>
                  <a:cubicBezTo>
                    <a:pt x="1926" y="4706"/>
                    <a:pt x="1607" y="3822"/>
                    <a:pt x="1826" y="3301"/>
                  </a:cubicBezTo>
                  <a:cubicBezTo>
                    <a:pt x="2012" y="2846"/>
                    <a:pt x="2568" y="2750"/>
                    <a:pt x="2997" y="2750"/>
                  </a:cubicBezTo>
                  <a:close/>
                  <a:moveTo>
                    <a:pt x="12694" y="2864"/>
                  </a:moveTo>
                  <a:cubicBezTo>
                    <a:pt x="13158" y="2864"/>
                    <a:pt x="13617" y="3013"/>
                    <a:pt x="13971" y="3291"/>
                  </a:cubicBezTo>
                  <a:cubicBezTo>
                    <a:pt x="14385" y="3620"/>
                    <a:pt x="14602" y="4084"/>
                    <a:pt x="14593" y="4604"/>
                  </a:cubicBezTo>
                  <a:cubicBezTo>
                    <a:pt x="14567" y="5979"/>
                    <a:pt x="13082" y="6853"/>
                    <a:pt x="11632" y="7465"/>
                  </a:cubicBezTo>
                  <a:cubicBezTo>
                    <a:pt x="11193" y="7626"/>
                    <a:pt x="10773" y="7787"/>
                    <a:pt x="10398" y="7934"/>
                  </a:cubicBezTo>
                  <a:lnTo>
                    <a:pt x="10090" y="8055"/>
                  </a:lnTo>
                  <a:cubicBezTo>
                    <a:pt x="10055" y="7864"/>
                    <a:pt x="10004" y="7677"/>
                    <a:pt x="9934" y="7500"/>
                  </a:cubicBezTo>
                  <a:cubicBezTo>
                    <a:pt x="9939" y="7500"/>
                    <a:pt x="9939" y="7500"/>
                    <a:pt x="9939" y="7495"/>
                  </a:cubicBezTo>
                  <a:cubicBezTo>
                    <a:pt x="10484" y="6964"/>
                    <a:pt x="11485" y="6459"/>
                    <a:pt x="11890" y="6267"/>
                  </a:cubicBezTo>
                  <a:cubicBezTo>
                    <a:pt x="11960" y="6231"/>
                    <a:pt x="11990" y="6150"/>
                    <a:pt x="11955" y="6080"/>
                  </a:cubicBezTo>
                  <a:cubicBezTo>
                    <a:pt x="11930" y="6030"/>
                    <a:pt x="11881" y="6000"/>
                    <a:pt x="11830" y="6000"/>
                  </a:cubicBezTo>
                  <a:cubicBezTo>
                    <a:pt x="11809" y="6000"/>
                    <a:pt x="11789" y="6004"/>
                    <a:pt x="11769" y="6014"/>
                  </a:cubicBezTo>
                  <a:cubicBezTo>
                    <a:pt x="11268" y="6247"/>
                    <a:pt x="10368" y="6716"/>
                    <a:pt x="9813" y="7232"/>
                  </a:cubicBezTo>
                  <a:cubicBezTo>
                    <a:pt x="9803" y="7211"/>
                    <a:pt x="9792" y="7187"/>
                    <a:pt x="9778" y="7166"/>
                  </a:cubicBezTo>
                  <a:lnTo>
                    <a:pt x="9792" y="7166"/>
                  </a:lnTo>
                  <a:cubicBezTo>
                    <a:pt x="9843" y="7166"/>
                    <a:pt x="9894" y="7141"/>
                    <a:pt x="9919" y="7090"/>
                  </a:cubicBezTo>
                  <a:cubicBezTo>
                    <a:pt x="10237" y="6434"/>
                    <a:pt x="10571" y="5812"/>
                    <a:pt x="11126" y="5418"/>
                  </a:cubicBezTo>
                  <a:cubicBezTo>
                    <a:pt x="11187" y="5373"/>
                    <a:pt x="11207" y="5287"/>
                    <a:pt x="11162" y="5221"/>
                  </a:cubicBezTo>
                  <a:cubicBezTo>
                    <a:pt x="11133" y="5183"/>
                    <a:pt x="11087" y="5161"/>
                    <a:pt x="11040" y="5161"/>
                  </a:cubicBezTo>
                  <a:cubicBezTo>
                    <a:pt x="11012" y="5161"/>
                    <a:pt x="10984" y="5169"/>
                    <a:pt x="10960" y="5186"/>
                  </a:cubicBezTo>
                  <a:cubicBezTo>
                    <a:pt x="10354" y="5620"/>
                    <a:pt x="9999" y="6271"/>
                    <a:pt x="9661" y="6964"/>
                  </a:cubicBezTo>
                  <a:lnTo>
                    <a:pt x="9661" y="6975"/>
                  </a:lnTo>
                  <a:cubicBezTo>
                    <a:pt x="9586" y="6863"/>
                    <a:pt x="9505" y="6767"/>
                    <a:pt x="9419" y="6676"/>
                  </a:cubicBezTo>
                  <a:cubicBezTo>
                    <a:pt x="9419" y="6672"/>
                    <a:pt x="9423" y="6666"/>
                    <a:pt x="9423" y="6661"/>
                  </a:cubicBezTo>
                  <a:cubicBezTo>
                    <a:pt x="9808" y="5115"/>
                    <a:pt x="10823" y="3286"/>
                    <a:pt x="12142" y="2937"/>
                  </a:cubicBezTo>
                  <a:cubicBezTo>
                    <a:pt x="12323" y="2888"/>
                    <a:pt x="12509" y="2864"/>
                    <a:pt x="12694" y="2864"/>
                  </a:cubicBezTo>
                  <a:close/>
                  <a:moveTo>
                    <a:pt x="8318" y="6453"/>
                  </a:moveTo>
                  <a:cubicBezTo>
                    <a:pt x="8544" y="6453"/>
                    <a:pt x="8747" y="6530"/>
                    <a:pt x="8903" y="6621"/>
                  </a:cubicBezTo>
                  <a:cubicBezTo>
                    <a:pt x="8903" y="6696"/>
                    <a:pt x="8949" y="6772"/>
                    <a:pt x="9025" y="6807"/>
                  </a:cubicBezTo>
                  <a:cubicBezTo>
                    <a:pt x="9050" y="6816"/>
                    <a:pt x="9073" y="6820"/>
                    <a:pt x="9096" y="6820"/>
                  </a:cubicBezTo>
                  <a:cubicBezTo>
                    <a:pt x="9114" y="6820"/>
                    <a:pt x="9132" y="6817"/>
                    <a:pt x="9151" y="6812"/>
                  </a:cubicBezTo>
                  <a:lnTo>
                    <a:pt x="9156" y="6817"/>
                  </a:lnTo>
                  <a:cubicBezTo>
                    <a:pt x="9495" y="7136"/>
                    <a:pt x="9747" y="7642"/>
                    <a:pt x="9818" y="8167"/>
                  </a:cubicBezTo>
                  <a:cubicBezTo>
                    <a:pt x="9838" y="8313"/>
                    <a:pt x="9843" y="8460"/>
                    <a:pt x="9838" y="8601"/>
                  </a:cubicBezTo>
                  <a:cubicBezTo>
                    <a:pt x="9818" y="8920"/>
                    <a:pt x="9731" y="9233"/>
                    <a:pt x="9556" y="9510"/>
                  </a:cubicBezTo>
                  <a:cubicBezTo>
                    <a:pt x="9196" y="10069"/>
                    <a:pt x="8746" y="10358"/>
                    <a:pt x="8258" y="10358"/>
                  </a:cubicBezTo>
                  <a:cubicBezTo>
                    <a:pt x="8101" y="10358"/>
                    <a:pt x="7940" y="10328"/>
                    <a:pt x="7777" y="10268"/>
                  </a:cubicBezTo>
                  <a:cubicBezTo>
                    <a:pt x="7297" y="10091"/>
                    <a:pt x="6877" y="9687"/>
                    <a:pt x="6604" y="9207"/>
                  </a:cubicBezTo>
                  <a:cubicBezTo>
                    <a:pt x="6599" y="9167"/>
                    <a:pt x="6590" y="9127"/>
                    <a:pt x="6564" y="9091"/>
                  </a:cubicBezTo>
                  <a:cubicBezTo>
                    <a:pt x="6555" y="9076"/>
                    <a:pt x="6539" y="9071"/>
                    <a:pt x="6529" y="9060"/>
                  </a:cubicBezTo>
                  <a:cubicBezTo>
                    <a:pt x="6524" y="9055"/>
                    <a:pt x="6518" y="9051"/>
                    <a:pt x="6518" y="9051"/>
                  </a:cubicBezTo>
                  <a:cubicBezTo>
                    <a:pt x="6327" y="8657"/>
                    <a:pt x="6236" y="8232"/>
                    <a:pt x="6291" y="7843"/>
                  </a:cubicBezTo>
                  <a:cubicBezTo>
                    <a:pt x="6352" y="7404"/>
                    <a:pt x="6595" y="7066"/>
                    <a:pt x="6994" y="6833"/>
                  </a:cubicBezTo>
                  <a:lnTo>
                    <a:pt x="6994" y="6833"/>
                  </a:lnTo>
                  <a:cubicBezTo>
                    <a:pt x="6979" y="6868"/>
                    <a:pt x="6984" y="6908"/>
                    <a:pt x="7003" y="6944"/>
                  </a:cubicBezTo>
                  <a:cubicBezTo>
                    <a:pt x="7030" y="6990"/>
                    <a:pt x="7078" y="7013"/>
                    <a:pt x="7127" y="7013"/>
                  </a:cubicBezTo>
                  <a:cubicBezTo>
                    <a:pt x="7152" y="7013"/>
                    <a:pt x="7178" y="7006"/>
                    <a:pt x="7201" y="6994"/>
                  </a:cubicBezTo>
                  <a:lnTo>
                    <a:pt x="7327" y="6908"/>
                  </a:lnTo>
                  <a:cubicBezTo>
                    <a:pt x="7343" y="6898"/>
                    <a:pt x="7362" y="6884"/>
                    <a:pt x="7373" y="6868"/>
                  </a:cubicBezTo>
                  <a:cubicBezTo>
                    <a:pt x="7397" y="6863"/>
                    <a:pt x="7423" y="6858"/>
                    <a:pt x="7448" y="6843"/>
                  </a:cubicBezTo>
                  <a:cubicBezTo>
                    <a:pt x="7488" y="6817"/>
                    <a:pt x="7509" y="6782"/>
                    <a:pt x="7529" y="6742"/>
                  </a:cubicBezTo>
                  <a:cubicBezTo>
                    <a:pt x="7670" y="6641"/>
                    <a:pt x="7802" y="6570"/>
                    <a:pt x="7928" y="6525"/>
                  </a:cubicBezTo>
                  <a:cubicBezTo>
                    <a:pt x="8024" y="6509"/>
                    <a:pt x="8125" y="6499"/>
                    <a:pt x="8232" y="6490"/>
                  </a:cubicBezTo>
                  <a:cubicBezTo>
                    <a:pt x="8267" y="6490"/>
                    <a:pt x="8297" y="6474"/>
                    <a:pt x="8318" y="6453"/>
                  </a:cubicBezTo>
                  <a:close/>
                  <a:moveTo>
                    <a:pt x="6165" y="6924"/>
                  </a:moveTo>
                  <a:lnTo>
                    <a:pt x="6165" y="6924"/>
                  </a:lnTo>
                  <a:cubicBezTo>
                    <a:pt x="6226" y="6954"/>
                    <a:pt x="6282" y="6984"/>
                    <a:pt x="6342" y="7020"/>
                  </a:cubicBezTo>
                  <a:cubicBezTo>
                    <a:pt x="6201" y="7201"/>
                    <a:pt x="6114" y="7388"/>
                    <a:pt x="6064" y="7560"/>
                  </a:cubicBezTo>
                  <a:lnTo>
                    <a:pt x="6064" y="7565"/>
                  </a:lnTo>
                  <a:cubicBezTo>
                    <a:pt x="5980" y="7558"/>
                    <a:pt x="5898" y="7554"/>
                    <a:pt x="5817" y="7554"/>
                  </a:cubicBezTo>
                  <a:cubicBezTo>
                    <a:pt x="5478" y="7554"/>
                    <a:pt x="5161" y="7614"/>
                    <a:pt x="4851" y="7672"/>
                  </a:cubicBezTo>
                  <a:cubicBezTo>
                    <a:pt x="4634" y="7712"/>
                    <a:pt x="4412" y="7757"/>
                    <a:pt x="4190" y="7773"/>
                  </a:cubicBezTo>
                  <a:cubicBezTo>
                    <a:pt x="4109" y="7782"/>
                    <a:pt x="4053" y="7854"/>
                    <a:pt x="4063" y="7929"/>
                  </a:cubicBezTo>
                  <a:cubicBezTo>
                    <a:pt x="4069" y="7999"/>
                    <a:pt x="4129" y="8055"/>
                    <a:pt x="4200" y="8055"/>
                  </a:cubicBezTo>
                  <a:lnTo>
                    <a:pt x="4214" y="8055"/>
                  </a:lnTo>
                  <a:cubicBezTo>
                    <a:pt x="4452" y="8036"/>
                    <a:pt x="4680" y="7990"/>
                    <a:pt x="4902" y="7950"/>
                  </a:cubicBezTo>
                  <a:cubicBezTo>
                    <a:pt x="5211" y="7890"/>
                    <a:pt x="5507" y="7835"/>
                    <a:pt x="5812" y="7835"/>
                  </a:cubicBezTo>
                  <a:cubicBezTo>
                    <a:pt x="5875" y="7835"/>
                    <a:pt x="5939" y="7838"/>
                    <a:pt x="6003" y="7843"/>
                  </a:cubicBezTo>
                  <a:cubicBezTo>
                    <a:pt x="5993" y="7975"/>
                    <a:pt x="5988" y="8111"/>
                    <a:pt x="6003" y="8248"/>
                  </a:cubicBezTo>
                  <a:cubicBezTo>
                    <a:pt x="5993" y="8245"/>
                    <a:pt x="5983" y="8243"/>
                    <a:pt x="5973" y="8243"/>
                  </a:cubicBezTo>
                  <a:cubicBezTo>
                    <a:pt x="5963" y="8243"/>
                    <a:pt x="5953" y="8245"/>
                    <a:pt x="5942" y="8248"/>
                  </a:cubicBezTo>
                  <a:cubicBezTo>
                    <a:pt x="5342" y="8399"/>
                    <a:pt x="4745" y="8672"/>
                    <a:pt x="4195" y="8934"/>
                  </a:cubicBezTo>
                  <a:cubicBezTo>
                    <a:pt x="4123" y="8969"/>
                    <a:pt x="4093" y="9055"/>
                    <a:pt x="4129" y="9127"/>
                  </a:cubicBezTo>
                  <a:cubicBezTo>
                    <a:pt x="4149" y="9177"/>
                    <a:pt x="4200" y="9207"/>
                    <a:pt x="4256" y="9207"/>
                  </a:cubicBezTo>
                  <a:cubicBezTo>
                    <a:pt x="4275" y="9207"/>
                    <a:pt x="4296" y="9202"/>
                    <a:pt x="4316" y="9193"/>
                  </a:cubicBezTo>
                  <a:cubicBezTo>
                    <a:pt x="4857" y="8934"/>
                    <a:pt x="5433" y="8672"/>
                    <a:pt x="6014" y="8521"/>
                  </a:cubicBezTo>
                  <a:cubicBezTo>
                    <a:pt x="6023" y="8521"/>
                    <a:pt x="6033" y="8515"/>
                    <a:pt x="6044" y="8510"/>
                  </a:cubicBezTo>
                  <a:cubicBezTo>
                    <a:pt x="6064" y="8631"/>
                    <a:pt x="6105" y="8752"/>
                    <a:pt x="6145" y="8874"/>
                  </a:cubicBezTo>
                  <a:lnTo>
                    <a:pt x="6145" y="8878"/>
                  </a:lnTo>
                  <a:cubicBezTo>
                    <a:pt x="6130" y="8885"/>
                    <a:pt x="6110" y="8894"/>
                    <a:pt x="6094" y="8909"/>
                  </a:cubicBezTo>
                  <a:cubicBezTo>
                    <a:pt x="5141" y="9790"/>
                    <a:pt x="3692" y="10605"/>
                    <a:pt x="2434" y="10605"/>
                  </a:cubicBezTo>
                  <a:cubicBezTo>
                    <a:pt x="2300" y="10605"/>
                    <a:pt x="2167" y="10596"/>
                    <a:pt x="2038" y="10576"/>
                  </a:cubicBezTo>
                  <a:cubicBezTo>
                    <a:pt x="1472" y="10496"/>
                    <a:pt x="936" y="10086"/>
                    <a:pt x="679" y="9545"/>
                  </a:cubicBezTo>
                  <a:cubicBezTo>
                    <a:pt x="446" y="9066"/>
                    <a:pt x="466" y="8561"/>
                    <a:pt x="728" y="8116"/>
                  </a:cubicBezTo>
                  <a:cubicBezTo>
                    <a:pt x="1172" y="7361"/>
                    <a:pt x="2305" y="7196"/>
                    <a:pt x="3454" y="7196"/>
                  </a:cubicBezTo>
                  <a:cubicBezTo>
                    <a:pt x="3943" y="7196"/>
                    <a:pt x="4434" y="7225"/>
                    <a:pt x="4876" y="7252"/>
                  </a:cubicBezTo>
                  <a:cubicBezTo>
                    <a:pt x="5245" y="7272"/>
                    <a:pt x="5585" y="7292"/>
                    <a:pt x="5872" y="7292"/>
                  </a:cubicBezTo>
                  <a:cubicBezTo>
                    <a:pt x="5897" y="7292"/>
                    <a:pt x="5912" y="7288"/>
                    <a:pt x="5933" y="7278"/>
                  </a:cubicBezTo>
                  <a:cubicBezTo>
                    <a:pt x="5958" y="7283"/>
                    <a:pt x="5979" y="7288"/>
                    <a:pt x="6003" y="7292"/>
                  </a:cubicBezTo>
                  <a:lnTo>
                    <a:pt x="6033" y="7292"/>
                  </a:lnTo>
                  <a:cubicBezTo>
                    <a:pt x="6135" y="7292"/>
                    <a:pt x="6226" y="7211"/>
                    <a:pt x="6241" y="7101"/>
                  </a:cubicBezTo>
                  <a:cubicBezTo>
                    <a:pt x="6251" y="7029"/>
                    <a:pt x="6215" y="6969"/>
                    <a:pt x="6165" y="6924"/>
                  </a:cubicBezTo>
                  <a:close/>
                  <a:moveTo>
                    <a:pt x="14413" y="7286"/>
                  </a:moveTo>
                  <a:cubicBezTo>
                    <a:pt x="14700" y="7286"/>
                    <a:pt x="14968" y="7320"/>
                    <a:pt x="15209" y="7399"/>
                  </a:cubicBezTo>
                  <a:cubicBezTo>
                    <a:pt x="15719" y="7565"/>
                    <a:pt x="16093" y="7950"/>
                    <a:pt x="16239" y="8449"/>
                  </a:cubicBezTo>
                  <a:cubicBezTo>
                    <a:pt x="16391" y="8985"/>
                    <a:pt x="16255" y="9566"/>
                    <a:pt x="15880" y="10011"/>
                  </a:cubicBezTo>
                  <a:cubicBezTo>
                    <a:pt x="15386" y="10600"/>
                    <a:pt x="14570" y="10824"/>
                    <a:pt x="13652" y="10824"/>
                  </a:cubicBezTo>
                  <a:cubicBezTo>
                    <a:pt x="12413" y="10824"/>
                    <a:pt x="10987" y="10416"/>
                    <a:pt x="9913" y="9946"/>
                  </a:cubicBezTo>
                  <a:cubicBezTo>
                    <a:pt x="9843" y="9890"/>
                    <a:pt x="9778" y="9839"/>
                    <a:pt x="9712" y="9788"/>
                  </a:cubicBezTo>
                  <a:cubicBezTo>
                    <a:pt x="9742" y="9748"/>
                    <a:pt x="9768" y="9708"/>
                    <a:pt x="9792" y="9662"/>
                  </a:cubicBezTo>
                  <a:cubicBezTo>
                    <a:pt x="9818" y="9627"/>
                    <a:pt x="9843" y="9582"/>
                    <a:pt x="9864" y="9541"/>
                  </a:cubicBezTo>
                  <a:cubicBezTo>
                    <a:pt x="9889" y="9561"/>
                    <a:pt x="9913" y="9571"/>
                    <a:pt x="9950" y="9571"/>
                  </a:cubicBezTo>
                  <a:lnTo>
                    <a:pt x="9955" y="9571"/>
                  </a:lnTo>
                  <a:cubicBezTo>
                    <a:pt x="10028" y="9569"/>
                    <a:pt x="10101" y="9568"/>
                    <a:pt x="10175" y="9568"/>
                  </a:cubicBezTo>
                  <a:cubicBezTo>
                    <a:pt x="10660" y="9568"/>
                    <a:pt x="11154" y="9607"/>
                    <a:pt x="11632" y="9642"/>
                  </a:cubicBezTo>
                  <a:cubicBezTo>
                    <a:pt x="11783" y="9652"/>
                    <a:pt x="11930" y="9662"/>
                    <a:pt x="12077" y="9678"/>
                  </a:cubicBezTo>
                  <a:lnTo>
                    <a:pt x="12086" y="9678"/>
                  </a:lnTo>
                  <a:cubicBezTo>
                    <a:pt x="12163" y="9678"/>
                    <a:pt x="12223" y="9622"/>
                    <a:pt x="12228" y="9545"/>
                  </a:cubicBezTo>
                  <a:cubicBezTo>
                    <a:pt x="12233" y="9465"/>
                    <a:pt x="12177" y="9400"/>
                    <a:pt x="12096" y="9394"/>
                  </a:cubicBezTo>
                  <a:cubicBezTo>
                    <a:pt x="11950" y="9384"/>
                    <a:pt x="11804" y="9370"/>
                    <a:pt x="11657" y="9359"/>
                  </a:cubicBezTo>
                  <a:cubicBezTo>
                    <a:pt x="11200" y="9321"/>
                    <a:pt x="10735" y="9283"/>
                    <a:pt x="10266" y="9283"/>
                  </a:cubicBezTo>
                  <a:cubicBezTo>
                    <a:pt x="10171" y="9283"/>
                    <a:pt x="10076" y="9285"/>
                    <a:pt x="9980" y="9288"/>
                  </a:cubicBezTo>
                  <a:cubicBezTo>
                    <a:pt x="10025" y="9172"/>
                    <a:pt x="10060" y="9051"/>
                    <a:pt x="10081" y="8929"/>
                  </a:cubicBezTo>
                  <a:cubicBezTo>
                    <a:pt x="10773" y="8717"/>
                    <a:pt x="11697" y="8586"/>
                    <a:pt x="12506" y="8581"/>
                  </a:cubicBezTo>
                  <a:cubicBezTo>
                    <a:pt x="12587" y="8581"/>
                    <a:pt x="12648" y="8515"/>
                    <a:pt x="12648" y="8440"/>
                  </a:cubicBezTo>
                  <a:cubicBezTo>
                    <a:pt x="12648" y="8361"/>
                    <a:pt x="12586" y="8297"/>
                    <a:pt x="12514" y="8297"/>
                  </a:cubicBezTo>
                  <a:cubicBezTo>
                    <a:pt x="12511" y="8297"/>
                    <a:pt x="12508" y="8297"/>
                    <a:pt x="12506" y="8298"/>
                  </a:cubicBezTo>
                  <a:cubicBezTo>
                    <a:pt x="11702" y="8302"/>
                    <a:pt x="10823" y="8424"/>
                    <a:pt x="10121" y="8621"/>
                  </a:cubicBezTo>
                  <a:cubicBezTo>
                    <a:pt x="10121" y="8581"/>
                    <a:pt x="10126" y="8540"/>
                    <a:pt x="10126" y="8505"/>
                  </a:cubicBezTo>
                  <a:cubicBezTo>
                    <a:pt x="10242" y="8460"/>
                    <a:pt x="10363" y="8414"/>
                    <a:pt x="10489" y="8369"/>
                  </a:cubicBezTo>
                  <a:cubicBezTo>
                    <a:pt x="10883" y="8222"/>
                    <a:pt x="11314" y="8060"/>
                    <a:pt x="11758" y="7873"/>
                  </a:cubicBezTo>
                  <a:cubicBezTo>
                    <a:pt x="12633" y="7563"/>
                    <a:pt x="13596" y="7286"/>
                    <a:pt x="14413" y="7286"/>
                  </a:cubicBezTo>
                  <a:close/>
                  <a:moveTo>
                    <a:pt x="6438" y="9465"/>
                  </a:moveTo>
                  <a:cubicBezTo>
                    <a:pt x="6464" y="9515"/>
                    <a:pt x="6504" y="9566"/>
                    <a:pt x="6539" y="9617"/>
                  </a:cubicBezTo>
                  <a:cubicBezTo>
                    <a:pt x="6518" y="9627"/>
                    <a:pt x="6509" y="9636"/>
                    <a:pt x="6494" y="9652"/>
                  </a:cubicBezTo>
                  <a:lnTo>
                    <a:pt x="6392" y="9778"/>
                  </a:lnTo>
                  <a:cubicBezTo>
                    <a:pt x="6009" y="10243"/>
                    <a:pt x="5578" y="10774"/>
                    <a:pt x="5473" y="11390"/>
                  </a:cubicBezTo>
                  <a:cubicBezTo>
                    <a:pt x="5457" y="11471"/>
                    <a:pt x="5508" y="11541"/>
                    <a:pt x="5589" y="11557"/>
                  </a:cubicBezTo>
                  <a:lnTo>
                    <a:pt x="5609" y="11557"/>
                  </a:lnTo>
                  <a:cubicBezTo>
                    <a:pt x="5680" y="11557"/>
                    <a:pt x="5741" y="11511"/>
                    <a:pt x="5751" y="11441"/>
                  </a:cubicBezTo>
                  <a:cubicBezTo>
                    <a:pt x="5842" y="10895"/>
                    <a:pt x="6251" y="10400"/>
                    <a:pt x="6609" y="9960"/>
                  </a:cubicBezTo>
                  <a:lnTo>
                    <a:pt x="6711" y="9834"/>
                  </a:lnTo>
                  <a:cubicBezTo>
                    <a:pt x="6867" y="10016"/>
                    <a:pt x="7044" y="10177"/>
                    <a:pt x="7236" y="10303"/>
                  </a:cubicBezTo>
                  <a:cubicBezTo>
                    <a:pt x="7089" y="10571"/>
                    <a:pt x="6963" y="10869"/>
                    <a:pt x="6842" y="11163"/>
                  </a:cubicBezTo>
                  <a:cubicBezTo>
                    <a:pt x="6730" y="11436"/>
                    <a:pt x="6620" y="11723"/>
                    <a:pt x="6478" y="11977"/>
                  </a:cubicBezTo>
                  <a:cubicBezTo>
                    <a:pt x="6443" y="12042"/>
                    <a:pt x="6469" y="12128"/>
                    <a:pt x="6534" y="12168"/>
                  </a:cubicBezTo>
                  <a:cubicBezTo>
                    <a:pt x="6559" y="12178"/>
                    <a:pt x="6579" y="12183"/>
                    <a:pt x="6604" y="12183"/>
                  </a:cubicBezTo>
                  <a:cubicBezTo>
                    <a:pt x="6655" y="12183"/>
                    <a:pt x="6700" y="12152"/>
                    <a:pt x="6726" y="12107"/>
                  </a:cubicBezTo>
                  <a:cubicBezTo>
                    <a:pt x="6872" y="11840"/>
                    <a:pt x="6994" y="11546"/>
                    <a:pt x="7110" y="11264"/>
                  </a:cubicBezTo>
                  <a:cubicBezTo>
                    <a:pt x="7226" y="10976"/>
                    <a:pt x="7343" y="10697"/>
                    <a:pt x="7483" y="10445"/>
                  </a:cubicBezTo>
                  <a:cubicBezTo>
                    <a:pt x="7519" y="10471"/>
                    <a:pt x="7565" y="10491"/>
                    <a:pt x="7605" y="10501"/>
                  </a:cubicBezTo>
                  <a:cubicBezTo>
                    <a:pt x="7605" y="10501"/>
                    <a:pt x="7610" y="10501"/>
                    <a:pt x="7610" y="10506"/>
                  </a:cubicBezTo>
                  <a:cubicBezTo>
                    <a:pt x="7605" y="10521"/>
                    <a:pt x="7600" y="10536"/>
                    <a:pt x="7595" y="10546"/>
                  </a:cubicBezTo>
                  <a:cubicBezTo>
                    <a:pt x="7585" y="10632"/>
                    <a:pt x="7560" y="10814"/>
                    <a:pt x="7539" y="11067"/>
                  </a:cubicBezTo>
                  <a:cubicBezTo>
                    <a:pt x="7494" y="11350"/>
                    <a:pt x="7458" y="11637"/>
                    <a:pt x="7428" y="11926"/>
                  </a:cubicBezTo>
                  <a:cubicBezTo>
                    <a:pt x="7271" y="13381"/>
                    <a:pt x="7135" y="14633"/>
                    <a:pt x="5488" y="15179"/>
                  </a:cubicBezTo>
                  <a:cubicBezTo>
                    <a:pt x="5259" y="15257"/>
                    <a:pt x="5042" y="15295"/>
                    <a:pt x="4842" y="15295"/>
                  </a:cubicBezTo>
                  <a:cubicBezTo>
                    <a:pt x="4549" y="15295"/>
                    <a:pt x="4294" y="15212"/>
                    <a:pt x="4099" y="15053"/>
                  </a:cubicBezTo>
                  <a:cubicBezTo>
                    <a:pt x="3740" y="14754"/>
                    <a:pt x="3594" y="14239"/>
                    <a:pt x="3680" y="13588"/>
                  </a:cubicBezTo>
                  <a:cubicBezTo>
                    <a:pt x="3851" y="12264"/>
                    <a:pt x="5226" y="10445"/>
                    <a:pt x="6438" y="9465"/>
                  </a:cubicBezTo>
                  <a:close/>
                  <a:moveTo>
                    <a:pt x="9388" y="10163"/>
                  </a:moveTo>
                  <a:cubicBezTo>
                    <a:pt x="9404" y="10172"/>
                    <a:pt x="9419" y="10188"/>
                    <a:pt x="9439" y="10198"/>
                  </a:cubicBezTo>
                  <a:cubicBezTo>
                    <a:pt x="9514" y="10233"/>
                    <a:pt x="9601" y="10268"/>
                    <a:pt x="9687" y="10309"/>
                  </a:cubicBezTo>
                  <a:cubicBezTo>
                    <a:pt x="10944" y="11345"/>
                    <a:pt x="11738" y="12648"/>
                    <a:pt x="11823" y="13835"/>
                  </a:cubicBezTo>
                  <a:cubicBezTo>
                    <a:pt x="11874" y="14558"/>
                    <a:pt x="11678" y="15159"/>
                    <a:pt x="11268" y="15533"/>
                  </a:cubicBezTo>
                  <a:cubicBezTo>
                    <a:pt x="10958" y="15808"/>
                    <a:pt x="10547" y="15950"/>
                    <a:pt x="10058" y="15950"/>
                  </a:cubicBezTo>
                  <a:cubicBezTo>
                    <a:pt x="9901" y="15950"/>
                    <a:pt x="9737" y="15936"/>
                    <a:pt x="9565" y="15906"/>
                  </a:cubicBezTo>
                  <a:cubicBezTo>
                    <a:pt x="7968" y="15629"/>
                    <a:pt x="7787" y="13001"/>
                    <a:pt x="7954" y="11158"/>
                  </a:cubicBezTo>
                  <a:cubicBezTo>
                    <a:pt x="7979" y="10976"/>
                    <a:pt x="8015" y="10799"/>
                    <a:pt x="8050" y="10632"/>
                  </a:cubicBezTo>
                  <a:cubicBezTo>
                    <a:pt x="8120" y="10637"/>
                    <a:pt x="8192" y="10643"/>
                    <a:pt x="8257" y="10643"/>
                  </a:cubicBezTo>
                  <a:cubicBezTo>
                    <a:pt x="8514" y="10643"/>
                    <a:pt x="8761" y="10582"/>
                    <a:pt x="8994" y="10450"/>
                  </a:cubicBezTo>
                  <a:cubicBezTo>
                    <a:pt x="9004" y="10455"/>
                    <a:pt x="9004" y="10466"/>
                    <a:pt x="9015" y="10475"/>
                  </a:cubicBezTo>
                  <a:cubicBezTo>
                    <a:pt x="9374" y="10799"/>
                    <a:pt x="9701" y="11299"/>
                    <a:pt x="9864" y="11774"/>
                  </a:cubicBezTo>
                  <a:cubicBezTo>
                    <a:pt x="9883" y="11830"/>
                    <a:pt x="9939" y="11870"/>
                    <a:pt x="9999" y="11870"/>
                  </a:cubicBezTo>
                  <a:cubicBezTo>
                    <a:pt x="10015" y="11870"/>
                    <a:pt x="10030" y="11865"/>
                    <a:pt x="10046" y="11865"/>
                  </a:cubicBezTo>
                  <a:cubicBezTo>
                    <a:pt x="10121" y="11840"/>
                    <a:pt x="10162" y="11753"/>
                    <a:pt x="10132" y="11683"/>
                  </a:cubicBezTo>
                  <a:cubicBezTo>
                    <a:pt x="9959" y="11173"/>
                    <a:pt x="9616" y="10648"/>
                    <a:pt x="9232" y="10294"/>
                  </a:cubicBezTo>
                  <a:cubicBezTo>
                    <a:pt x="9288" y="10253"/>
                    <a:pt x="9333" y="10207"/>
                    <a:pt x="9388" y="10163"/>
                  </a:cubicBezTo>
                  <a:close/>
                  <a:moveTo>
                    <a:pt x="8184" y="0"/>
                  </a:moveTo>
                  <a:cubicBezTo>
                    <a:pt x="8076" y="0"/>
                    <a:pt x="7967" y="13"/>
                    <a:pt x="7858" y="38"/>
                  </a:cubicBezTo>
                  <a:cubicBezTo>
                    <a:pt x="7089" y="215"/>
                    <a:pt x="6438" y="973"/>
                    <a:pt x="6236" y="1927"/>
                  </a:cubicBezTo>
                  <a:cubicBezTo>
                    <a:pt x="6094" y="2599"/>
                    <a:pt x="6165" y="3620"/>
                    <a:pt x="6373" y="4595"/>
                  </a:cubicBezTo>
                  <a:cubicBezTo>
                    <a:pt x="5473" y="3438"/>
                    <a:pt x="4321" y="2321"/>
                    <a:pt x="3008" y="2321"/>
                  </a:cubicBezTo>
                  <a:lnTo>
                    <a:pt x="2997" y="2321"/>
                  </a:lnTo>
                  <a:cubicBezTo>
                    <a:pt x="1982" y="2331"/>
                    <a:pt x="1588" y="2766"/>
                    <a:pt x="1432" y="3135"/>
                  </a:cubicBezTo>
                  <a:cubicBezTo>
                    <a:pt x="1108" y="3907"/>
                    <a:pt x="1607" y="4989"/>
                    <a:pt x="2265" y="5651"/>
                  </a:cubicBezTo>
                  <a:cubicBezTo>
                    <a:pt x="2729" y="6126"/>
                    <a:pt x="3300" y="6499"/>
                    <a:pt x="3967" y="6777"/>
                  </a:cubicBezTo>
                  <a:cubicBezTo>
                    <a:pt x="3805" y="6772"/>
                    <a:pt x="3641" y="6769"/>
                    <a:pt x="3476" y="6769"/>
                  </a:cubicBezTo>
                  <a:cubicBezTo>
                    <a:pt x="2202" y="6769"/>
                    <a:pt x="911" y="6959"/>
                    <a:pt x="360" y="7899"/>
                  </a:cubicBezTo>
                  <a:cubicBezTo>
                    <a:pt x="26" y="8470"/>
                    <a:pt x="1" y="9121"/>
                    <a:pt x="289" y="9727"/>
                  </a:cubicBezTo>
                  <a:cubicBezTo>
                    <a:pt x="613" y="10394"/>
                    <a:pt x="1269" y="10895"/>
                    <a:pt x="1971" y="11000"/>
                  </a:cubicBezTo>
                  <a:cubicBezTo>
                    <a:pt x="2129" y="11021"/>
                    <a:pt x="2285" y="11031"/>
                    <a:pt x="2437" y="11031"/>
                  </a:cubicBezTo>
                  <a:cubicBezTo>
                    <a:pt x="3341" y="11031"/>
                    <a:pt x="4275" y="10673"/>
                    <a:pt x="5079" y="10193"/>
                  </a:cubicBezTo>
                  <a:lnTo>
                    <a:pt x="5079" y="10193"/>
                  </a:lnTo>
                  <a:cubicBezTo>
                    <a:pt x="4220" y="11163"/>
                    <a:pt x="3402" y="12425"/>
                    <a:pt x="3255" y="13532"/>
                  </a:cubicBezTo>
                  <a:cubicBezTo>
                    <a:pt x="3153" y="14335"/>
                    <a:pt x="3351" y="14987"/>
                    <a:pt x="3826" y="15377"/>
                  </a:cubicBezTo>
                  <a:cubicBezTo>
                    <a:pt x="4104" y="15603"/>
                    <a:pt x="4452" y="15720"/>
                    <a:pt x="4841" y="15720"/>
                  </a:cubicBezTo>
                  <a:cubicBezTo>
                    <a:pt x="5089" y="15720"/>
                    <a:pt x="5352" y="15675"/>
                    <a:pt x="5625" y="15589"/>
                  </a:cubicBezTo>
                  <a:cubicBezTo>
                    <a:pt x="6802" y="15195"/>
                    <a:pt x="7317" y="14462"/>
                    <a:pt x="7574" y="13613"/>
                  </a:cubicBezTo>
                  <a:cubicBezTo>
                    <a:pt x="7756" y="14881"/>
                    <a:pt x="8257" y="16109"/>
                    <a:pt x="9495" y="16326"/>
                  </a:cubicBezTo>
                  <a:cubicBezTo>
                    <a:pt x="9691" y="16361"/>
                    <a:pt x="9883" y="16377"/>
                    <a:pt x="10065" y="16377"/>
                  </a:cubicBezTo>
                  <a:cubicBezTo>
                    <a:pt x="10657" y="16377"/>
                    <a:pt x="11167" y="16200"/>
                    <a:pt x="11550" y="15846"/>
                  </a:cubicBezTo>
                  <a:cubicBezTo>
                    <a:pt x="12061" y="15386"/>
                    <a:pt x="12308" y="14659"/>
                    <a:pt x="12248" y="13805"/>
                  </a:cubicBezTo>
                  <a:cubicBezTo>
                    <a:pt x="12172" y="12774"/>
                    <a:pt x="11627" y="11673"/>
                    <a:pt x="10732" y="10708"/>
                  </a:cubicBezTo>
                  <a:lnTo>
                    <a:pt x="10732" y="10708"/>
                  </a:lnTo>
                  <a:cubicBezTo>
                    <a:pt x="11632" y="11011"/>
                    <a:pt x="12683" y="11249"/>
                    <a:pt x="13663" y="11249"/>
                  </a:cubicBezTo>
                  <a:cubicBezTo>
                    <a:pt x="14679" y="11249"/>
                    <a:pt x="15612" y="10996"/>
                    <a:pt x="16209" y="10289"/>
                  </a:cubicBezTo>
                  <a:cubicBezTo>
                    <a:pt x="16673" y="9738"/>
                    <a:pt x="16836" y="9006"/>
                    <a:pt x="16643" y="8333"/>
                  </a:cubicBezTo>
                  <a:cubicBezTo>
                    <a:pt x="16461" y="7691"/>
                    <a:pt x="15987" y="7206"/>
                    <a:pt x="15340" y="6994"/>
                  </a:cubicBezTo>
                  <a:cubicBezTo>
                    <a:pt x="15056" y="6903"/>
                    <a:pt x="14744" y="6863"/>
                    <a:pt x="14415" y="6863"/>
                  </a:cubicBezTo>
                  <a:cubicBezTo>
                    <a:pt x="14130" y="6863"/>
                    <a:pt x="13831" y="6893"/>
                    <a:pt x="13527" y="6944"/>
                  </a:cubicBezTo>
                  <a:cubicBezTo>
                    <a:pt x="14369" y="6362"/>
                    <a:pt x="14996" y="5611"/>
                    <a:pt x="15017" y="4615"/>
                  </a:cubicBezTo>
                  <a:cubicBezTo>
                    <a:pt x="15032" y="3953"/>
                    <a:pt x="14754" y="3367"/>
                    <a:pt x="14234" y="2958"/>
                  </a:cubicBezTo>
                  <a:cubicBezTo>
                    <a:pt x="13805" y="2620"/>
                    <a:pt x="13248" y="2439"/>
                    <a:pt x="12685" y="2439"/>
                  </a:cubicBezTo>
                  <a:cubicBezTo>
                    <a:pt x="12466" y="2439"/>
                    <a:pt x="12245" y="2467"/>
                    <a:pt x="12030" y="2523"/>
                  </a:cubicBezTo>
                  <a:cubicBezTo>
                    <a:pt x="11198" y="2745"/>
                    <a:pt x="10536" y="3406"/>
                    <a:pt x="10036" y="4173"/>
                  </a:cubicBezTo>
                  <a:lnTo>
                    <a:pt x="10036" y="4173"/>
                  </a:lnTo>
                  <a:cubicBezTo>
                    <a:pt x="10237" y="2938"/>
                    <a:pt x="10206" y="1617"/>
                    <a:pt x="9556" y="775"/>
                  </a:cubicBezTo>
                  <a:cubicBezTo>
                    <a:pt x="9165" y="268"/>
                    <a:pt x="8685" y="0"/>
                    <a:pt x="818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29"/>
            <p:cNvSpPr/>
            <p:nvPr/>
          </p:nvSpPr>
          <p:spPr>
            <a:xfrm>
              <a:off x="1743225" y="2132975"/>
              <a:ext cx="90225" cy="97625"/>
            </a:xfrm>
            <a:custGeom>
              <a:avLst/>
              <a:gdLst/>
              <a:ahLst/>
              <a:cxnLst/>
              <a:rect l="l" t="t" r="r" b="b"/>
              <a:pathLst>
                <a:path w="3609" h="3905" extrusionOk="0">
                  <a:moveTo>
                    <a:pt x="2041" y="900"/>
                  </a:moveTo>
                  <a:cubicBezTo>
                    <a:pt x="2118" y="900"/>
                    <a:pt x="2183" y="966"/>
                    <a:pt x="2183" y="1047"/>
                  </a:cubicBezTo>
                  <a:cubicBezTo>
                    <a:pt x="2183" y="1122"/>
                    <a:pt x="2118" y="1189"/>
                    <a:pt x="2041" y="1189"/>
                  </a:cubicBezTo>
                  <a:lnTo>
                    <a:pt x="1936" y="1189"/>
                  </a:lnTo>
                  <a:cubicBezTo>
                    <a:pt x="1860" y="1189"/>
                    <a:pt x="1794" y="1122"/>
                    <a:pt x="1794" y="1047"/>
                  </a:cubicBezTo>
                  <a:cubicBezTo>
                    <a:pt x="1794" y="966"/>
                    <a:pt x="1860" y="900"/>
                    <a:pt x="1936" y="900"/>
                  </a:cubicBezTo>
                  <a:close/>
                  <a:moveTo>
                    <a:pt x="1047" y="1375"/>
                  </a:moveTo>
                  <a:cubicBezTo>
                    <a:pt x="1127" y="1375"/>
                    <a:pt x="1188" y="1436"/>
                    <a:pt x="1188" y="1516"/>
                  </a:cubicBezTo>
                  <a:cubicBezTo>
                    <a:pt x="1188" y="1592"/>
                    <a:pt x="1127" y="1658"/>
                    <a:pt x="1047" y="1658"/>
                  </a:cubicBezTo>
                  <a:lnTo>
                    <a:pt x="996" y="1658"/>
                  </a:lnTo>
                  <a:cubicBezTo>
                    <a:pt x="920" y="1658"/>
                    <a:pt x="854" y="1592"/>
                    <a:pt x="854" y="1516"/>
                  </a:cubicBezTo>
                  <a:cubicBezTo>
                    <a:pt x="854" y="1436"/>
                    <a:pt x="920" y="1375"/>
                    <a:pt x="996" y="1375"/>
                  </a:cubicBezTo>
                  <a:close/>
                  <a:moveTo>
                    <a:pt x="2496" y="1787"/>
                  </a:moveTo>
                  <a:cubicBezTo>
                    <a:pt x="2572" y="1787"/>
                    <a:pt x="2620" y="1817"/>
                    <a:pt x="2648" y="1845"/>
                  </a:cubicBezTo>
                  <a:cubicBezTo>
                    <a:pt x="2689" y="1880"/>
                    <a:pt x="2724" y="1951"/>
                    <a:pt x="2699" y="2068"/>
                  </a:cubicBezTo>
                  <a:cubicBezTo>
                    <a:pt x="2689" y="2133"/>
                    <a:pt x="2628" y="2178"/>
                    <a:pt x="2563" y="2178"/>
                  </a:cubicBezTo>
                  <a:cubicBezTo>
                    <a:pt x="2552" y="2178"/>
                    <a:pt x="2542" y="2178"/>
                    <a:pt x="2532" y="2173"/>
                  </a:cubicBezTo>
                  <a:cubicBezTo>
                    <a:pt x="2477" y="2164"/>
                    <a:pt x="2435" y="2117"/>
                    <a:pt x="2421" y="2068"/>
                  </a:cubicBezTo>
                  <a:cubicBezTo>
                    <a:pt x="2375" y="2052"/>
                    <a:pt x="2335" y="2012"/>
                    <a:pt x="2325" y="1961"/>
                  </a:cubicBezTo>
                  <a:cubicBezTo>
                    <a:pt x="2309" y="1886"/>
                    <a:pt x="2351" y="1809"/>
                    <a:pt x="2426" y="1795"/>
                  </a:cubicBezTo>
                  <a:cubicBezTo>
                    <a:pt x="2451" y="1789"/>
                    <a:pt x="2475" y="1787"/>
                    <a:pt x="2496" y="1787"/>
                  </a:cubicBezTo>
                  <a:close/>
                  <a:moveTo>
                    <a:pt x="1467" y="2208"/>
                  </a:moveTo>
                  <a:cubicBezTo>
                    <a:pt x="1503" y="2208"/>
                    <a:pt x="1539" y="2222"/>
                    <a:pt x="1567" y="2250"/>
                  </a:cubicBezTo>
                  <a:cubicBezTo>
                    <a:pt x="1642" y="2330"/>
                    <a:pt x="1714" y="2446"/>
                    <a:pt x="1759" y="2562"/>
                  </a:cubicBezTo>
                  <a:cubicBezTo>
                    <a:pt x="1784" y="2638"/>
                    <a:pt x="1744" y="2719"/>
                    <a:pt x="1673" y="2744"/>
                  </a:cubicBezTo>
                  <a:cubicBezTo>
                    <a:pt x="1653" y="2749"/>
                    <a:pt x="1638" y="2754"/>
                    <a:pt x="1623" y="2754"/>
                  </a:cubicBezTo>
                  <a:cubicBezTo>
                    <a:pt x="1562" y="2754"/>
                    <a:pt x="1512" y="2719"/>
                    <a:pt x="1491" y="2658"/>
                  </a:cubicBezTo>
                  <a:cubicBezTo>
                    <a:pt x="1461" y="2583"/>
                    <a:pt x="1411" y="2497"/>
                    <a:pt x="1365" y="2451"/>
                  </a:cubicBezTo>
                  <a:cubicBezTo>
                    <a:pt x="1309" y="2390"/>
                    <a:pt x="1309" y="2299"/>
                    <a:pt x="1370" y="2250"/>
                  </a:cubicBezTo>
                  <a:cubicBezTo>
                    <a:pt x="1395" y="2222"/>
                    <a:pt x="1431" y="2208"/>
                    <a:pt x="1467" y="2208"/>
                  </a:cubicBezTo>
                  <a:close/>
                  <a:moveTo>
                    <a:pt x="2421" y="2748"/>
                  </a:moveTo>
                  <a:cubicBezTo>
                    <a:pt x="2466" y="2748"/>
                    <a:pt x="2523" y="2770"/>
                    <a:pt x="2573" y="2845"/>
                  </a:cubicBezTo>
                  <a:cubicBezTo>
                    <a:pt x="2617" y="2906"/>
                    <a:pt x="2603" y="2997"/>
                    <a:pt x="2537" y="3043"/>
                  </a:cubicBezTo>
                  <a:cubicBezTo>
                    <a:pt x="2512" y="3057"/>
                    <a:pt x="2486" y="3068"/>
                    <a:pt x="2456" y="3068"/>
                  </a:cubicBezTo>
                  <a:cubicBezTo>
                    <a:pt x="2446" y="3068"/>
                    <a:pt x="2435" y="3062"/>
                    <a:pt x="2426" y="3062"/>
                  </a:cubicBezTo>
                  <a:lnTo>
                    <a:pt x="2395" y="3062"/>
                  </a:lnTo>
                  <a:cubicBezTo>
                    <a:pt x="2320" y="3057"/>
                    <a:pt x="2260" y="2992"/>
                    <a:pt x="2265" y="2917"/>
                  </a:cubicBezTo>
                  <a:cubicBezTo>
                    <a:pt x="2274" y="2800"/>
                    <a:pt x="2345" y="2765"/>
                    <a:pt x="2381" y="2754"/>
                  </a:cubicBezTo>
                  <a:cubicBezTo>
                    <a:pt x="2392" y="2750"/>
                    <a:pt x="2406" y="2748"/>
                    <a:pt x="2421" y="2748"/>
                  </a:cubicBezTo>
                  <a:close/>
                  <a:moveTo>
                    <a:pt x="2083" y="0"/>
                  </a:moveTo>
                  <a:cubicBezTo>
                    <a:pt x="2062" y="21"/>
                    <a:pt x="2032" y="37"/>
                    <a:pt x="1997" y="37"/>
                  </a:cubicBezTo>
                  <a:cubicBezTo>
                    <a:pt x="1890" y="46"/>
                    <a:pt x="1789" y="56"/>
                    <a:pt x="1693" y="72"/>
                  </a:cubicBezTo>
                  <a:cubicBezTo>
                    <a:pt x="1567" y="117"/>
                    <a:pt x="1435" y="188"/>
                    <a:pt x="1294" y="289"/>
                  </a:cubicBezTo>
                  <a:cubicBezTo>
                    <a:pt x="1274" y="329"/>
                    <a:pt x="1253" y="364"/>
                    <a:pt x="1213" y="390"/>
                  </a:cubicBezTo>
                  <a:cubicBezTo>
                    <a:pt x="1188" y="405"/>
                    <a:pt x="1162" y="410"/>
                    <a:pt x="1138" y="415"/>
                  </a:cubicBezTo>
                  <a:cubicBezTo>
                    <a:pt x="1127" y="431"/>
                    <a:pt x="1108" y="445"/>
                    <a:pt x="1092" y="455"/>
                  </a:cubicBezTo>
                  <a:lnTo>
                    <a:pt x="966" y="541"/>
                  </a:lnTo>
                  <a:cubicBezTo>
                    <a:pt x="943" y="553"/>
                    <a:pt x="917" y="560"/>
                    <a:pt x="892" y="560"/>
                  </a:cubicBezTo>
                  <a:cubicBezTo>
                    <a:pt x="843" y="560"/>
                    <a:pt x="795" y="537"/>
                    <a:pt x="768" y="491"/>
                  </a:cubicBezTo>
                  <a:cubicBezTo>
                    <a:pt x="749" y="455"/>
                    <a:pt x="744" y="415"/>
                    <a:pt x="759" y="380"/>
                  </a:cubicBezTo>
                  <a:lnTo>
                    <a:pt x="759" y="380"/>
                  </a:lnTo>
                  <a:cubicBezTo>
                    <a:pt x="360" y="613"/>
                    <a:pt x="117" y="951"/>
                    <a:pt x="56" y="1390"/>
                  </a:cubicBezTo>
                  <a:cubicBezTo>
                    <a:pt x="1" y="1779"/>
                    <a:pt x="92" y="2204"/>
                    <a:pt x="283" y="2598"/>
                  </a:cubicBezTo>
                  <a:cubicBezTo>
                    <a:pt x="283" y="2598"/>
                    <a:pt x="289" y="2602"/>
                    <a:pt x="294" y="2607"/>
                  </a:cubicBezTo>
                  <a:cubicBezTo>
                    <a:pt x="304" y="2618"/>
                    <a:pt x="320" y="2623"/>
                    <a:pt x="329" y="2638"/>
                  </a:cubicBezTo>
                  <a:cubicBezTo>
                    <a:pt x="355" y="2674"/>
                    <a:pt x="364" y="2714"/>
                    <a:pt x="369" y="2754"/>
                  </a:cubicBezTo>
                  <a:cubicBezTo>
                    <a:pt x="642" y="3234"/>
                    <a:pt x="1062" y="3638"/>
                    <a:pt x="1542" y="3815"/>
                  </a:cubicBezTo>
                  <a:cubicBezTo>
                    <a:pt x="1705" y="3875"/>
                    <a:pt x="1866" y="3905"/>
                    <a:pt x="2023" y="3905"/>
                  </a:cubicBezTo>
                  <a:cubicBezTo>
                    <a:pt x="2511" y="3905"/>
                    <a:pt x="2961" y="3616"/>
                    <a:pt x="3321" y="3057"/>
                  </a:cubicBezTo>
                  <a:cubicBezTo>
                    <a:pt x="3496" y="2780"/>
                    <a:pt x="3583" y="2467"/>
                    <a:pt x="3603" y="2148"/>
                  </a:cubicBezTo>
                  <a:cubicBezTo>
                    <a:pt x="3608" y="2007"/>
                    <a:pt x="3603" y="1860"/>
                    <a:pt x="3583" y="1714"/>
                  </a:cubicBezTo>
                  <a:cubicBezTo>
                    <a:pt x="3512" y="1189"/>
                    <a:pt x="3260" y="683"/>
                    <a:pt x="2921" y="364"/>
                  </a:cubicBezTo>
                  <a:lnTo>
                    <a:pt x="2916" y="359"/>
                  </a:lnTo>
                  <a:cubicBezTo>
                    <a:pt x="2897" y="364"/>
                    <a:pt x="2879" y="367"/>
                    <a:pt x="2861" y="367"/>
                  </a:cubicBezTo>
                  <a:cubicBezTo>
                    <a:pt x="2838" y="367"/>
                    <a:pt x="2815" y="363"/>
                    <a:pt x="2790" y="354"/>
                  </a:cubicBezTo>
                  <a:cubicBezTo>
                    <a:pt x="2714" y="319"/>
                    <a:pt x="2668" y="243"/>
                    <a:pt x="2668" y="168"/>
                  </a:cubicBezTo>
                  <a:cubicBezTo>
                    <a:pt x="2512" y="77"/>
                    <a:pt x="2309" y="0"/>
                    <a:pt x="208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29"/>
            <p:cNvSpPr/>
            <p:nvPr/>
          </p:nvSpPr>
          <p:spPr>
            <a:xfrm>
              <a:off x="1677175" y="2208275"/>
              <a:ext cx="100425" cy="145750"/>
            </a:xfrm>
            <a:custGeom>
              <a:avLst/>
              <a:gdLst/>
              <a:ahLst/>
              <a:cxnLst/>
              <a:rect l="l" t="t" r="r" b="b"/>
              <a:pathLst>
                <a:path w="4017" h="5830" extrusionOk="0">
                  <a:moveTo>
                    <a:pt x="1602" y="2799"/>
                  </a:moveTo>
                  <a:cubicBezTo>
                    <a:pt x="1630" y="2799"/>
                    <a:pt x="1658" y="2807"/>
                    <a:pt x="1682" y="2824"/>
                  </a:cubicBezTo>
                  <a:cubicBezTo>
                    <a:pt x="1749" y="2869"/>
                    <a:pt x="1764" y="2960"/>
                    <a:pt x="1713" y="3027"/>
                  </a:cubicBezTo>
                  <a:cubicBezTo>
                    <a:pt x="1633" y="3148"/>
                    <a:pt x="1567" y="3289"/>
                    <a:pt x="1526" y="3445"/>
                  </a:cubicBezTo>
                  <a:cubicBezTo>
                    <a:pt x="1516" y="3512"/>
                    <a:pt x="1456" y="3552"/>
                    <a:pt x="1390" y="3552"/>
                  </a:cubicBezTo>
                  <a:cubicBezTo>
                    <a:pt x="1379" y="3552"/>
                    <a:pt x="1370" y="3552"/>
                    <a:pt x="1360" y="3547"/>
                  </a:cubicBezTo>
                  <a:cubicBezTo>
                    <a:pt x="1283" y="3531"/>
                    <a:pt x="1239" y="3456"/>
                    <a:pt x="1253" y="3380"/>
                  </a:cubicBezTo>
                  <a:cubicBezTo>
                    <a:pt x="1299" y="3188"/>
                    <a:pt x="1379" y="3011"/>
                    <a:pt x="1481" y="2860"/>
                  </a:cubicBezTo>
                  <a:cubicBezTo>
                    <a:pt x="1509" y="2822"/>
                    <a:pt x="1555" y="2799"/>
                    <a:pt x="1602" y="2799"/>
                  </a:cubicBezTo>
                  <a:close/>
                  <a:moveTo>
                    <a:pt x="2542" y="3480"/>
                  </a:moveTo>
                  <a:cubicBezTo>
                    <a:pt x="2586" y="3480"/>
                    <a:pt x="2631" y="3499"/>
                    <a:pt x="2658" y="3536"/>
                  </a:cubicBezTo>
                  <a:cubicBezTo>
                    <a:pt x="2703" y="3603"/>
                    <a:pt x="2689" y="3688"/>
                    <a:pt x="2622" y="3734"/>
                  </a:cubicBezTo>
                  <a:cubicBezTo>
                    <a:pt x="2552" y="3785"/>
                    <a:pt x="2496" y="3845"/>
                    <a:pt x="2446" y="3911"/>
                  </a:cubicBezTo>
                  <a:cubicBezTo>
                    <a:pt x="2421" y="3951"/>
                    <a:pt x="2375" y="3971"/>
                    <a:pt x="2335" y="3971"/>
                  </a:cubicBezTo>
                  <a:cubicBezTo>
                    <a:pt x="2304" y="3971"/>
                    <a:pt x="2274" y="3961"/>
                    <a:pt x="2249" y="3946"/>
                  </a:cubicBezTo>
                  <a:cubicBezTo>
                    <a:pt x="2188" y="3900"/>
                    <a:pt x="2173" y="3815"/>
                    <a:pt x="2218" y="3748"/>
                  </a:cubicBezTo>
                  <a:cubicBezTo>
                    <a:pt x="2284" y="3653"/>
                    <a:pt x="2365" y="3573"/>
                    <a:pt x="2461" y="3506"/>
                  </a:cubicBezTo>
                  <a:cubicBezTo>
                    <a:pt x="2485" y="3488"/>
                    <a:pt x="2513" y="3480"/>
                    <a:pt x="2542" y="3480"/>
                  </a:cubicBezTo>
                  <a:close/>
                  <a:moveTo>
                    <a:pt x="2845" y="0"/>
                  </a:moveTo>
                  <a:cubicBezTo>
                    <a:pt x="1633" y="980"/>
                    <a:pt x="258" y="2799"/>
                    <a:pt x="87" y="4123"/>
                  </a:cubicBezTo>
                  <a:cubicBezTo>
                    <a:pt x="1" y="4774"/>
                    <a:pt x="147" y="5289"/>
                    <a:pt x="506" y="5588"/>
                  </a:cubicBezTo>
                  <a:cubicBezTo>
                    <a:pt x="701" y="5747"/>
                    <a:pt x="956" y="5830"/>
                    <a:pt x="1249" y="5830"/>
                  </a:cubicBezTo>
                  <a:cubicBezTo>
                    <a:pt x="1449" y="5830"/>
                    <a:pt x="1666" y="5792"/>
                    <a:pt x="1895" y="5714"/>
                  </a:cubicBezTo>
                  <a:cubicBezTo>
                    <a:pt x="3542" y="5168"/>
                    <a:pt x="3678" y="3916"/>
                    <a:pt x="3835" y="2461"/>
                  </a:cubicBezTo>
                  <a:cubicBezTo>
                    <a:pt x="3865" y="2172"/>
                    <a:pt x="3901" y="1885"/>
                    <a:pt x="3946" y="1602"/>
                  </a:cubicBezTo>
                  <a:cubicBezTo>
                    <a:pt x="3967" y="1349"/>
                    <a:pt x="3992" y="1167"/>
                    <a:pt x="4002" y="1081"/>
                  </a:cubicBezTo>
                  <a:cubicBezTo>
                    <a:pt x="4007" y="1071"/>
                    <a:pt x="4012" y="1056"/>
                    <a:pt x="4017" y="1041"/>
                  </a:cubicBezTo>
                  <a:cubicBezTo>
                    <a:pt x="4017" y="1036"/>
                    <a:pt x="4012" y="1036"/>
                    <a:pt x="4012" y="1036"/>
                  </a:cubicBezTo>
                  <a:cubicBezTo>
                    <a:pt x="3972" y="1026"/>
                    <a:pt x="3926" y="1006"/>
                    <a:pt x="3890" y="980"/>
                  </a:cubicBezTo>
                  <a:cubicBezTo>
                    <a:pt x="3750" y="1232"/>
                    <a:pt x="3633" y="1511"/>
                    <a:pt x="3517" y="1799"/>
                  </a:cubicBezTo>
                  <a:cubicBezTo>
                    <a:pt x="3401" y="2081"/>
                    <a:pt x="3279" y="2375"/>
                    <a:pt x="3133" y="2642"/>
                  </a:cubicBezTo>
                  <a:cubicBezTo>
                    <a:pt x="3107" y="2687"/>
                    <a:pt x="3062" y="2718"/>
                    <a:pt x="3011" y="2718"/>
                  </a:cubicBezTo>
                  <a:cubicBezTo>
                    <a:pt x="2986" y="2718"/>
                    <a:pt x="2966" y="2713"/>
                    <a:pt x="2941" y="2703"/>
                  </a:cubicBezTo>
                  <a:cubicBezTo>
                    <a:pt x="2876" y="2663"/>
                    <a:pt x="2850" y="2577"/>
                    <a:pt x="2885" y="2512"/>
                  </a:cubicBezTo>
                  <a:cubicBezTo>
                    <a:pt x="3027" y="2258"/>
                    <a:pt x="3137" y="1971"/>
                    <a:pt x="3249" y="1698"/>
                  </a:cubicBezTo>
                  <a:cubicBezTo>
                    <a:pt x="3370" y="1404"/>
                    <a:pt x="3496" y="1106"/>
                    <a:pt x="3643" y="838"/>
                  </a:cubicBezTo>
                  <a:cubicBezTo>
                    <a:pt x="3451" y="712"/>
                    <a:pt x="3274" y="551"/>
                    <a:pt x="3118" y="369"/>
                  </a:cubicBezTo>
                  <a:lnTo>
                    <a:pt x="3016" y="495"/>
                  </a:lnTo>
                  <a:cubicBezTo>
                    <a:pt x="2658" y="935"/>
                    <a:pt x="2249" y="1430"/>
                    <a:pt x="2158" y="1976"/>
                  </a:cubicBezTo>
                  <a:cubicBezTo>
                    <a:pt x="2148" y="2046"/>
                    <a:pt x="2087" y="2092"/>
                    <a:pt x="2016" y="2092"/>
                  </a:cubicBezTo>
                  <a:lnTo>
                    <a:pt x="1996" y="2092"/>
                  </a:lnTo>
                  <a:cubicBezTo>
                    <a:pt x="1915" y="2076"/>
                    <a:pt x="1864" y="2006"/>
                    <a:pt x="1880" y="1925"/>
                  </a:cubicBezTo>
                  <a:cubicBezTo>
                    <a:pt x="1985" y="1309"/>
                    <a:pt x="2416" y="778"/>
                    <a:pt x="2799" y="313"/>
                  </a:cubicBezTo>
                  <a:lnTo>
                    <a:pt x="2901" y="187"/>
                  </a:lnTo>
                  <a:cubicBezTo>
                    <a:pt x="2916" y="171"/>
                    <a:pt x="2925" y="162"/>
                    <a:pt x="2946" y="152"/>
                  </a:cubicBezTo>
                  <a:cubicBezTo>
                    <a:pt x="2911" y="101"/>
                    <a:pt x="2871" y="50"/>
                    <a:pt x="2845"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29"/>
            <p:cNvSpPr/>
            <p:nvPr/>
          </p:nvSpPr>
          <p:spPr>
            <a:xfrm>
              <a:off x="1598475" y="2144725"/>
              <a:ext cx="147450" cy="92050"/>
            </a:xfrm>
            <a:custGeom>
              <a:avLst/>
              <a:gdLst/>
              <a:ahLst/>
              <a:cxnLst/>
              <a:rect l="l" t="t" r="r" b="b"/>
              <a:pathLst>
                <a:path w="5898" h="3682" extrusionOk="0">
                  <a:moveTo>
                    <a:pt x="2871" y="1113"/>
                  </a:moveTo>
                  <a:cubicBezTo>
                    <a:pt x="2946" y="1113"/>
                    <a:pt x="3012" y="1173"/>
                    <a:pt x="3012" y="1253"/>
                  </a:cubicBezTo>
                  <a:cubicBezTo>
                    <a:pt x="3012" y="1330"/>
                    <a:pt x="2946" y="1395"/>
                    <a:pt x="2871" y="1395"/>
                  </a:cubicBezTo>
                  <a:lnTo>
                    <a:pt x="2451" y="1395"/>
                  </a:lnTo>
                  <a:cubicBezTo>
                    <a:pt x="2375" y="1395"/>
                    <a:pt x="2309" y="1330"/>
                    <a:pt x="2309" y="1253"/>
                  </a:cubicBezTo>
                  <a:cubicBezTo>
                    <a:pt x="2309" y="1173"/>
                    <a:pt x="2375" y="1113"/>
                    <a:pt x="2451" y="1113"/>
                  </a:cubicBezTo>
                  <a:close/>
                  <a:moveTo>
                    <a:pt x="3132" y="2263"/>
                  </a:moveTo>
                  <a:cubicBezTo>
                    <a:pt x="3201" y="2263"/>
                    <a:pt x="3265" y="2316"/>
                    <a:pt x="3270" y="2386"/>
                  </a:cubicBezTo>
                  <a:cubicBezTo>
                    <a:pt x="3280" y="2466"/>
                    <a:pt x="3224" y="2537"/>
                    <a:pt x="3144" y="2542"/>
                  </a:cubicBezTo>
                  <a:cubicBezTo>
                    <a:pt x="2972" y="2562"/>
                    <a:pt x="2815" y="2608"/>
                    <a:pt x="2673" y="2683"/>
                  </a:cubicBezTo>
                  <a:cubicBezTo>
                    <a:pt x="2654" y="2699"/>
                    <a:pt x="2633" y="2704"/>
                    <a:pt x="2608" y="2704"/>
                  </a:cubicBezTo>
                  <a:cubicBezTo>
                    <a:pt x="2557" y="2704"/>
                    <a:pt x="2507" y="2673"/>
                    <a:pt x="2482" y="2622"/>
                  </a:cubicBezTo>
                  <a:cubicBezTo>
                    <a:pt x="2446" y="2557"/>
                    <a:pt x="2472" y="2471"/>
                    <a:pt x="2542" y="2436"/>
                  </a:cubicBezTo>
                  <a:cubicBezTo>
                    <a:pt x="2714" y="2340"/>
                    <a:pt x="2906" y="2284"/>
                    <a:pt x="3113" y="2265"/>
                  </a:cubicBezTo>
                  <a:cubicBezTo>
                    <a:pt x="3120" y="2264"/>
                    <a:pt x="3126" y="2263"/>
                    <a:pt x="3132" y="2263"/>
                  </a:cubicBezTo>
                  <a:close/>
                  <a:moveTo>
                    <a:pt x="5720" y="1"/>
                  </a:moveTo>
                  <a:lnTo>
                    <a:pt x="5720" y="1"/>
                  </a:lnTo>
                  <a:cubicBezTo>
                    <a:pt x="5770" y="46"/>
                    <a:pt x="5806" y="106"/>
                    <a:pt x="5796" y="178"/>
                  </a:cubicBezTo>
                  <a:cubicBezTo>
                    <a:pt x="5781" y="288"/>
                    <a:pt x="5690" y="369"/>
                    <a:pt x="5588" y="369"/>
                  </a:cubicBezTo>
                  <a:lnTo>
                    <a:pt x="5558" y="369"/>
                  </a:lnTo>
                  <a:cubicBezTo>
                    <a:pt x="5534" y="365"/>
                    <a:pt x="5513" y="360"/>
                    <a:pt x="5488" y="355"/>
                  </a:cubicBezTo>
                  <a:cubicBezTo>
                    <a:pt x="5467" y="365"/>
                    <a:pt x="5452" y="369"/>
                    <a:pt x="5427" y="369"/>
                  </a:cubicBezTo>
                  <a:cubicBezTo>
                    <a:pt x="5140" y="369"/>
                    <a:pt x="4800" y="349"/>
                    <a:pt x="4431" y="329"/>
                  </a:cubicBezTo>
                  <a:cubicBezTo>
                    <a:pt x="3989" y="302"/>
                    <a:pt x="3498" y="273"/>
                    <a:pt x="3009" y="273"/>
                  </a:cubicBezTo>
                  <a:cubicBezTo>
                    <a:pt x="1860" y="273"/>
                    <a:pt x="727" y="438"/>
                    <a:pt x="283" y="1193"/>
                  </a:cubicBezTo>
                  <a:cubicBezTo>
                    <a:pt x="21" y="1638"/>
                    <a:pt x="1" y="2143"/>
                    <a:pt x="234" y="2622"/>
                  </a:cubicBezTo>
                  <a:cubicBezTo>
                    <a:pt x="491" y="3163"/>
                    <a:pt x="1027" y="3573"/>
                    <a:pt x="1593" y="3653"/>
                  </a:cubicBezTo>
                  <a:cubicBezTo>
                    <a:pt x="1722" y="3673"/>
                    <a:pt x="1855" y="3682"/>
                    <a:pt x="1989" y="3682"/>
                  </a:cubicBezTo>
                  <a:cubicBezTo>
                    <a:pt x="3247" y="3682"/>
                    <a:pt x="4696" y="2867"/>
                    <a:pt x="5649" y="1986"/>
                  </a:cubicBezTo>
                  <a:cubicBezTo>
                    <a:pt x="5665" y="1971"/>
                    <a:pt x="5685" y="1962"/>
                    <a:pt x="5700" y="1955"/>
                  </a:cubicBezTo>
                  <a:lnTo>
                    <a:pt x="5700" y="1951"/>
                  </a:lnTo>
                  <a:cubicBezTo>
                    <a:pt x="5660" y="1829"/>
                    <a:pt x="5619" y="1708"/>
                    <a:pt x="5599" y="1587"/>
                  </a:cubicBezTo>
                  <a:cubicBezTo>
                    <a:pt x="5588" y="1592"/>
                    <a:pt x="5578" y="1598"/>
                    <a:pt x="5569" y="1598"/>
                  </a:cubicBezTo>
                  <a:cubicBezTo>
                    <a:pt x="4988" y="1749"/>
                    <a:pt x="4412" y="2011"/>
                    <a:pt x="3871" y="2270"/>
                  </a:cubicBezTo>
                  <a:cubicBezTo>
                    <a:pt x="3851" y="2279"/>
                    <a:pt x="3830" y="2284"/>
                    <a:pt x="3811" y="2284"/>
                  </a:cubicBezTo>
                  <a:cubicBezTo>
                    <a:pt x="3755" y="2284"/>
                    <a:pt x="3704" y="2254"/>
                    <a:pt x="3684" y="2204"/>
                  </a:cubicBezTo>
                  <a:cubicBezTo>
                    <a:pt x="3648" y="2132"/>
                    <a:pt x="3678" y="2046"/>
                    <a:pt x="3750" y="2011"/>
                  </a:cubicBezTo>
                  <a:cubicBezTo>
                    <a:pt x="4300" y="1749"/>
                    <a:pt x="4897" y="1476"/>
                    <a:pt x="5497" y="1325"/>
                  </a:cubicBezTo>
                  <a:cubicBezTo>
                    <a:pt x="5508" y="1322"/>
                    <a:pt x="5518" y="1320"/>
                    <a:pt x="5528" y="1320"/>
                  </a:cubicBezTo>
                  <a:cubicBezTo>
                    <a:pt x="5538" y="1320"/>
                    <a:pt x="5548" y="1322"/>
                    <a:pt x="5558" y="1325"/>
                  </a:cubicBezTo>
                  <a:cubicBezTo>
                    <a:pt x="5543" y="1188"/>
                    <a:pt x="5548" y="1052"/>
                    <a:pt x="5558" y="920"/>
                  </a:cubicBezTo>
                  <a:cubicBezTo>
                    <a:pt x="5494" y="915"/>
                    <a:pt x="5430" y="912"/>
                    <a:pt x="5367" y="912"/>
                  </a:cubicBezTo>
                  <a:cubicBezTo>
                    <a:pt x="5062" y="912"/>
                    <a:pt x="4766" y="967"/>
                    <a:pt x="4457" y="1027"/>
                  </a:cubicBezTo>
                  <a:cubicBezTo>
                    <a:pt x="4235" y="1067"/>
                    <a:pt x="4007" y="1113"/>
                    <a:pt x="3769" y="1132"/>
                  </a:cubicBezTo>
                  <a:lnTo>
                    <a:pt x="3755" y="1132"/>
                  </a:lnTo>
                  <a:cubicBezTo>
                    <a:pt x="3684" y="1132"/>
                    <a:pt x="3624" y="1076"/>
                    <a:pt x="3618" y="1006"/>
                  </a:cubicBezTo>
                  <a:cubicBezTo>
                    <a:pt x="3608" y="931"/>
                    <a:pt x="3664" y="859"/>
                    <a:pt x="3745" y="850"/>
                  </a:cubicBezTo>
                  <a:cubicBezTo>
                    <a:pt x="3967" y="834"/>
                    <a:pt x="4189" y="789"/>
                    <a:pt x="4406" y="749"/>
                  </a:cubicBezTo>
                  <a:cubicBezTo>
                    <a:pt x="4716" y="691"/>
                    <a:pt x="5033" y="631"/>
                    <a:pt x="5372" y="631"/>
                  </a:cubicBezTo>
                  <a:cubicBezTo>
                    <a:pt x="5453" y="631"/>
                    <a:pt x="5535" y="635"/>
                    <a:pt x="5619" y="642"/>
                  </a:cubicBezTo>
                  <a:lnTo>
                    <a:pt x="5619" y="637"/>
                  </a:lnTo>
                  <a:cubicBezTo>
                    <a:pt x="5669" y="465"/>
                    <a:pt x="5756" y="278"/>
                    <a:pt x="5897" y="97"/>
                  </a:cubicBezTo>
                  <a:cubicBezTo>
                    <a:pt x="5837" y="61"/>
                    <a:pt x="5781" y="31"/>
                    <a:pt x="5720"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29"/>
            <p:cNvSpPr/>
            <p:nvPr/>
          </p:nvSpPr>
          <p:spPr>
            <a:xfrm>
              <a:off x="1627525" y="2040400"/>
              <a:ext cx="134925" cy="103350"/>
            </a:xfrm>
            <a:custGeom>
              <a:avLst/>
              <a:gdLst/>
              <a:ahLst/>
              <a:cxnLst/>
              <a:rect l="l" t="t" r="r" b="b"/>
              <a:pathLst>
                <a:path w="5397" h="4134" extrusionOk="0">
                  <a:moveTo>
                    <a:pt x="2958" y="1523"/>
                  </a:moveTo>
                  <a:cubicBezTo>
                    <a:pt x="2994" y="1523"/>
                    <a:pt x="3030" y="1537"/>
                    <a:pt x="3057" y="1567"/>
                  </a:cubicBezTo>
                  <a:cubicBezTo>
                    <a:pt x="3134" y="1637"/>
                    <a:pt x="3209" y="1698"/>
                    <a:pt x="3300" y="1758"/>
                  </a:cubicBezTo>
                  <a:cubicBezTo>
                    <a:pt x="3365" y="1800"/>
                    <a:pt x="3381" y="1891"/>
                    <a:pt x="3341" y="1956"/>
                  </a:cubicBezTo>
                  <a:cubicBezTo>
                    <a:pt x="3316" y="1991"/>
                    <a:pt x="3269" y="2017"/>
                    <a:pt x="3225" y="2017"/>
                  </a:cubicBezTo>
                  <a:cubicBezTo>
                    <a:pt x="3194" y="2017"/>
                    <a:pt x="3164" y="2012"/>
                    <a:pt x="3143" y="1991"/>
                  </a:cubicBezTo>
                  <a:cubicBezTo>
                    <a:pt x="3043" y="1926"/>
                    <a:pt x="2947" y="1849"/>
                    <a:pt x="2861" y="1769"/>
                  </a:cubicBezTo>
                  <a:cubicBezTo>
                    <a:pt x="2805" y="1714"/>
                    <a:pt x="2805" y="1623"/>
                    <a:pt x="2856" y="1567"/>
                  </a:cubicBezTo>
                  <a:cubicBezTo>
                    <a:pt x="2884" y="1538"/>
                    <a:pt x="2921" y="1523"/>
                    <a:pt x="2958" y="1523"/>
                  </a:cubicBezTo>
                  <a:close/>
                  <a:moveTo>
                    <a:pt x="2285" y="2097"/>
                  </a:moveTo>
                  <a:cubicBezTo>
                    <a:pt x="2360" y="2103"/>
                    <a:pt x="2425" y="2168"/>
                    <a:pt x="2425" y="2243"/>
                  </a:cubicBezTo>
                  <a:cubicBezTo>
                    <a:pt x="2421" y="2355"/>
                    <a:pt x="2472" y="2360"/>
                    <a:pt x="2507" y="2360"/>
                  </a:cubicBezTo>
                  <a:cubicBezTo>
                    <a:pt x="2583" y="2370"/>
                    <a:pt x="2638" y="2436"/>
                    <a:pt x="2628" y="2516"/>
                  </a:cubicBezTo>
                  <a:cubicBezTo>
                    <a:pt x="2623" y="2593"/>
                    <a:pt x="2563" y="2642"/>
                    <a:pt x="2492" y="2642"/>
                  </a:cubicBezTo>
                  <a:lnTo>
                    <a:pt x="2476" y="2642"/>
                  </a:lnTo>
                  <a:cubicBezTo>
                    <a:pt x="2264" y="2618"/>
                    <a:pt x="2133" y="2460"/>
                    <a:pt x="2138" y="2239"/>
                  </a:cubicBezTo>
                  <a:cubicBezTo>
                    <a:pt x="2138" y="2157"/>
                    <a:pt x="2204" y="2097"/>
                    <a:pt x="2285" y="2097"/>
                  </a:cubicBezTo>
                  <a:close/>
                  <a:moveTo>
                    <a:pt x="3535" y="2257"/>
                  </a:moveTo>
                  <a:cubicBezTo>
                    <a:pt x="3570" y="2257"/>
                    <a:pt x="3606" y="2269"/>
                    <a:pt x="3633" y="2294"/>
                  </a:cubicBezTo>
                  <a:cubicBezTo>
                    <a:pt x="4048" y="2709"/>
                    <a:pt x="4554" y="3173"/>
                    <a:pt x="5169" y="3528"/>
                  </a:cubicBezTo>
                  <a:cubicBezTo>
                    <a:pt x="5240" y="3568"/>
                    <a:pt x="5260" y="3654"/>
                    <a:pt x="5225" y="3719"/>
                  </a:cubicBezTo>
                  <a:cubicBezTo>
                    <a:pt x="5195" y="3764"/>
                    <a:pt x="5149" y="3789"/>
                    <a:pt x="5104" y="3789"/>
                  </a:cubicBezTo>
                  <a:cubicBezTo>
                    <a:pt x="5079" y="3789"/>
                    <a:pt x="5053" y="3785"/>
                    <a:pt x="5032" y="3775"/>
                  </a:cubicBezTo>
                  <a:cubicBezTo>
                    <a:pt x="4386" y="3406"/>
                    <a:pt x="3861" y="2921"/>
                    <a:pt x="3437" y="2497"/>
                  </a:cubicBezTo>
                  <a:cubicBezTo>
                    <a:pt x="3376" y="2441"/>
                    <a:pt x="3376" y="2355"/>
                    <a:pt x="3437" y="2299"/>
                  </a:cubicBezTo>
                  <a:cubicBezTo>
                    <a:pt x="3462" y="2271"/>
                    <a:pt x="3498" y="2257"/>
                    <a:pt x="3535" y="2257"/>
                  </a:cubicBezTo>
                  <a:close/>
                  <a:moveTo>
                    <a:pt x="1390" y="0"/>
                  </a:moveTo>
                  <a:cubicBezTo>
                    <a:pt x="961" y="0"/>
                    <a:pt x="405" y="96"/>
                    <a:pt x="219" y="551"/>
                  </a:cubicBezTo>
                  <a:cubicBezTo>
                    <a:pt x="0" y="1072"/>
                    <a:pt x="319" y="1956"/>
                    <a:pt x="956" y="2602"/>
                  </a:cubicBezTo>
                  <a:cubicBezTo>
                    <a:pt x="1779" y="3437"/>
                    <a:pt x="2952" y="3946"/>
                    <a:pt x="4447" y="4118"/>
                  </a:cubicBezTo>
                  <a:cubicBezTo>
                    <a:pt x="4463" y="4123"/>
                    <a:pt x="4472" y="4128"/>
                    <a:pt x="4487" y="4134"/>
                  </a:cubicBezTo>
                  <a:cubicBezTo>
                    <a:pt x="3917" y="3820"/>
                    <a:pt x="3376" y="3521"/>
                    <a:pt x="2957" y="3012"/>
                  </a:cubicBezTo>
                  <a:cubicBezTo>
                    <a:pt x="2906" y="2952"/>
                    <a:pt x="2917" y="2861"/>
                    <a:pt x="2971" y="2810"/>
                  </a:cubicBezTo>
                  <a:cubicBezTo>
                    <a:pt x="2997" y="2788"/>
                    <a:pt x="3029" y="2777"/>
                    <a:pt x="3061" y="2777"/>
                  </a:cubicBezTo>
                  <a:cubicBezTo>
                    <a:pt x="3103" y="2777"/>
                    <a:pt x="3145" y="2796"/>
                    <a:pt x="3174" y="2830"/>
                  </a:cubicBezTo>
                  <a:cubicBezTo>
                    <a:pt x="3563" y="3300"/>
                    <a:pt x="4078" y="3588"/>
                    <a:pt x="4624" y="3885"/>
                  </a:cubicBezTo>
                  <a:cubicBezTo>
                    <a:pt x="4729" y="3941"/>
                    <a:pt x="4831" y="3997"/>
                    <a:pt x="4932" y="4057"/>
                  </a:cubicBezTo>
                  <a:cubicBezTo>
                    <a:pt x="5053" y="3946"/>
                    <a:pt x="5210" y="3840"/>
                    <a:pt x="5396" y="3749"/>
                  </a:cubicBezTo>
                  <a:cubicBezTo>
                    <a:pt x="5286" y="3532"/>
                    <a:pt x="5179" y="3290"/>
                    <a:pt x="5088" y="3022"/>
                  </a:cubicBezTo>
                  <a:cubicBezTo>
                    <a:pt x="4179" y="1688"/>
                    <a:pt x="2866" y="0"/>
                    <a:pt x="1401"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29"/>
            <p:cNvSpPr/>
            <p:nvPr/>
          </p:nvSpPr>
          <p:spPr>
            <a:xfrm>
              <a:off x="1749050" y="1982275"/>
              <a:ext cx="92100" cy="148075"/>
            </a:xfrm>
            <a:custGeom>
              <a:avLst/>
              <a:gdLst/>
              <a:ahLst/>
              <a:cxnLst/>
              <a:rect l="l" t="t" r="r" b="b"/>
              <a:pathLst>
                <a:path w="3684" h="5923" extrusionOk="0">
                  <a:moveTo>
                    <a:pt x="2223" y="2493"/>
                  </a:moveTo>
                  <a:cubicBezTo>
                    <a:pt x="2304" y="2493"/>
                    <a:pt x="2365" y="2558"/>
                    <a:pt x="2365" y="2633"/>
                  </a:cubicBezTo>
                  <a:lnTo>
                    <a:pt x="2365" y="2947"/>
                  </a:lnTo>
                  <a:cubicBezTo>
                    <a:pt x="2365" y="3027"/>
                    <a:pt x="2304" y="3088"/>
                    <a:pt x="2223" y="3088"/>
                  </a:cubicBezTo>
                  <a:cubicBezTo>
                    <a:pt x="2148" y="3088"/>
                    <a:pt x="2081" y="3027"/>
                    <a:pt x="2081" y="2947"/>
                  </a:cubicBezTo>
                  <a:lnTo>
                    <a:pt x="2081" y="2633"/>
                  </a:lnTo>
                  <a:cubicBezTo>
                    <a:pt x="2081" y="2558"/>
                    <a:pt x="2148" y="2493"/>
                    <a:pt x="2223" y="2493"/>
                  </a:cubicBezTo>
                  <a:close/>
                  <a:moveTo>
                    <a:pt x="1084" y="2385"/>
                  </a:moveTo>
                  <a:cubicBezTo>
                    <a:pt x="1150" y="2385"/>
                    <a:pt x="1213" y="2451"/>
                    <a:pt x="1218" y="2523"/>
                  </a:cubicBezTo>
                  <a:cubicBezTo>
                    <a:pt x="1223" y="2700"/>
                    <a:pt x="1239" y="2861"/>
                    <a:pt x="1269" y="3027"/>
                  </a:cubicBezTo>
                  <a:cubicBezTo>
                    <a:pt x="1279" y="3104"/>
                    <a:pt x="1228" y="3179"/>
                    <a:pt x="1152" y="3190"/>
                  </a:cubicBezTo>
                  <a:cubicBezTo>
                    <a:pt x="1142" y="3195"/>
                    <a:pt x="1137" y="3195"/>
                    <a:pt x="1127" y="3195"/>
                  </a:cubicBezTo>
                  <a:cubicBezTo>
                    <a:pt x="1061" y="3195"/>
                    <a:pt x="1001" y="3144"/>
                    <a:pt x="990" y="3073"/>
                  </a:cubicBezTo>
                  <a:cubicBezTo>
                    <a:pt x="955" y="2896"/>
                    <a:pt x="940" y="2724"/>
                    <a:pt x="935" y="2533"/>
                  </a:cubicBezTo>
                  <a:cubicBezTo>
                    <a:pt x="929" y="2457"/>
                    <a:pt x="996" y="2391"/>
                    <a:pt x="1071" y="2386"/>
                  </a:cubicBezTo>
                  <a:cubicBezTo>
                    <a:pt x="1076" y="2385"/>
                    <a:pt x="1080" y="2385"/>
                    <a:pt x="1084" y="2385"/>
                  </a:cubicBezTo>
                  <a:close/>
                  <a:moveTo>
                    <a:pt x="1712" y="1"/>
                  </a:moveTo>
                  <a:cubicBezTo>
                    <a:pt x="1636" y="1"/>
                    <a:pt x="1559" y="9"/>
                    <a:pt x="1481" y="26"/>
                  </a:cubicBezTo>
                  <a:cubicBezTo>
                    <a:pt x="884" y="168"/>
                    <a:pt x="349" y="810"/>
                    <a:pt x="182" y="1593"/>
                  </a:cubicBezTo>
                  <a:cubicBezTo>
                    <a:pt x="1" y="2457"/>
                    <a:pt x="208" y="3992"/>
                    <a:pt x="607" y="5149"/>
                  </a:cubicBezTo>
                  <a:cubicBezTo>
                    <a:pt x="738" y="5342"/>
                    <a:pt x="859" y="5529"/>
                    <a:pt x="975" y="5701"/>
                  </a:cubicBezTo>
                  <a:lnTo>
                    <a:pt x="1046" y="5806"/>
                  </a:lnTo>
                  <a:cubicBezTo>
                    <a:pt x="1061" y="5832"/>
                    <a:pt x="1071" y="5857"/>
                    <a:pt x="1076" y="5888"/>
                  </a:cubicBezTo>
                  <a:cubicBezTo>
                    <a:pt x="1122" y="5872"/>
                    <a:pt x="1178" y="5862"/>
                    <a:pt x="1228" y="5853"/>
                  </a:cubicBezTo>
                  <a:cubicBezTo>
                    <a:pt x="1213" y="5832"/>
                    <a:pt x="1197" y="5806"/>
                    <a:pt x="1197" y="5781"/>
                  </a:cubicBezTo>
                  <a:cubicBezTo>
                    <a:pt x="1183" y="5599"/>
                    <a:pt x="1162" y="5422"/>
                    <a:pt x="1152" y="5240"/>
                  </a:cubicBezTo>
                  <a:cubicBezTo>
                    <a:pt x="1106" y="4710"/>
                    <a:pt x="1061" y="4160"/>
                    <a:pt x="990" y="3644"/>
                  </a:cubicBezTo>
                  <a:cubicBezTo>
                    <a:pt x="975" y="3568"/>
                    <a:pt x="1031" y="3498"/>
                    <a:pt x="1111" y="3482"/>
                  </a:cubicBezTo>
                  <a:cubicBezTo>
                    <a:pt x="1117" y="3481"/>
                    <a:pt x="1123" y="3481"/>
                    <a:pt x="1128" y="3481"/>
                  </a:cubicBezTo>
                  <a:cubicBezTo>
                    <a:pt x="1198" y="3481"/>
                    <a:pt x="1259" y="3534"/>
                    <a:pt x="1269" y="3609"/>
                  </a:cubicBezTo>
                  <a:cubicBezTo>
                    <a:pt x="1339" y="4129"/>
                    <a:pt x="1390" y="4680"/>
                    <a:pt x="1435" y="5216"/>
                  </a:cubicBezTo>
                  <a:cubicBezTo>
                    <a:pt x="1445" y="5398"/>
                    <a:pt x="1460" y="5580"/>
                    <a:pt x="1481" y="5756"/>
                  </a:cubicBezTo>
                  <a:cubicBezTo>
                    <a:pt x="1481" y="5771"/>
                    <a:pt x="1481" y="5786"/>
                    <a:pt x="1475" y="5802"/>
                  </a:cubicBezTo>
                  <a:cubicBezTo>
                    <a:pt x="1596" y="5765"/>
                    <a:pt x="1721" y="5747"/>
                    <a:pt x="1846" y="5747"/>
                  </a:cubicBezTo>
                  <a:cubicBezTo>
                    <a:pt x="1930" y="5747"/>
                    <a:pt x="2014" y="5755"/>
                    <a:pt x="2097" y="5771"/>
                  </a:cubicBezTo>
                  <a:cubicBezTo>
                    <a:pt x="2087" y="5746"/>
                    <a:pt x="2076" y="5716"/>
                    <a:pt x="2087" y="5685"/>
                  </a:cubicBezTo>
                  <a:cubicBezTo>
                    <a:pt x="2202" y="5109"/>
                    <a:pt x="2253" y="4493"/>
                    <a:pt x="2239" y="3680"/>
                  </a:cubicBezTo>
                  <a:cubicBezTo>
                    <a:pt x="2239" y="3603"/>
                    <a:pt x="2304" y="3538"/>
                    <a:pt x="2380" y="3538"/>
                  </a:cubicBezTo>
                  <a:cubicBezTo>
                    <a:pt x="2461" y="3538"/>
                    <a:pt x="2521" y="3598"/>
                    <a:pt x="2526" y="3675"/>
                  </a:cubicBezTo>
                  <a:cubicBezTo>
                    <a:pt x="2536" y="4513"/>
                    <a:pt x="2486" y="5149"/>
                    <a:pt x="2360" y="5741"/>
                  </a:cubicBezTo>
                  <a:cubicBezTo>
                    <a:pt x="2354" y="5781"/>
                    <a:pt x="2335" y="5806"/>
                    <a:pt x="2309" y="5827"/>
                  </a:cubicBezTo>
                  <a:cubicBezTo>
                    <a:pt x="2380" y="5853"/>
                    <a:pt x="2451" y="5888"/>
                    <a:pt x="2521" y="5923"/>
                  </a:cubicBezTo>
                  <a:cubicBezTo>
                    <a:pt x="3142" y="4377"/>
                    <a:pt x="3683" y="1815"/>
                    <a:pt x="2748" y="608"/>
                  </a:cubicBezTo>
                  <a:cubicBezTo>
                    <a:pt x="2438" y="205"/>
                    <a:pt x="2086" y="1"/>
                    <a:pt x="1712"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29"/>
            <p:cNvSpPr/>
            <p:nvPr/>
          </p:nvSpPr>
          <p:spPr>
            <a:xfrm>
              <a:off x="1822800" y="2043250"/>
              <a:ext cx="129625" cy="129800"/>
            </a:xfrm>
            <a:custGeom>
              <a:avLst/>
              <a:gdLst/>
              <a:ahLst/>
              <a:cxnLst/>
              <a:rect l="l" t="t" r="r" b="b"/>
              <a:pathLst>
                <a:path w="5185" h="5192" extrusionOk="0">
                  <a:moveTo>
                    <a:pt x="2721" y="1413"/>
                  </a:moveTo>
                  <a:cubicBezTo>
                    <a:pt x="2774" y="1413"/>
                    <a:pt x="2825" y="1443"/>
                    <a:pt x="2850" y="1493"/>
                  </a:cubicBezTo>
                  <a:cubicBezTo>
                    <a:pt x="2880" y="1558"/>
                    <a:pt x="2855" y="1644"/>
                    <a:pt x="2785" y="1680"/>
                  </a:cubicBezTo>
                  <a:cubicBezTo>
                    <a:pt x="2654" y="1740"/>
                    <a:pt x="2491" y="1847"/>
                    <a:pt x="2391" y="1922"/>
                  </a:cubicBezTo>
                  <a:cubicBezTo>
                    <a:pt x="2365" y="1943"/>
                    <a:pt x="2335" y="1958"/>
                    <a:pt x="2304" y="1958"/>
                  </a:cubicBezTo>
                  <a:cubicBezTo>
                    <a:pt x="2264" y="1958"/>
                    <a:pt x="2223" y="1938"/>
                    <a:pt x="2193" y="1903"/>
                  </a:cubicBezTo>
                  <a:cubicBezTo>
                    <a:pt x="2143" y="1842"/>
                    <a:pt x="2153" y="1751"/>
                    <a:pt x="2218" y="1705"/>
                  </a:cubicBezTo>
                  <a:cubicBezTo>
                    <a:pt x="2330" y="1609"/>
                    <a:pt x="2507" y="1498"/>
                    <a:pt x="2659" y="1427"/>
                  </a:cubicBezTo>
                  <a:cubicBezTo>
                    <a:pt x="2679" y="1417"/>
                    <a:pt x="2700" y="1413"/>
                    <a:pt x="2721" y="1413"/>
                  </a:cubicBezTo>
                  <a:close/>
                  <a:moveTo>
                    <a:pt x="3407" y="2760"/>
                  </a:moveTo>
                  <a:cubicBezTo>
                    <a:pt x="3447" y="2760"/>
                    <a:pt x="3487" y="2764"/>
                    <a:pt x="3527" y="2771"/>
                  </a:cubicBezTo>
                  <a:cubicBezTo>
                    <a:pt x="3603" y="2782"/>
                    <a:pt x="3659" y="2852"/>
                    <a:pt x="3643" y="2929"/>
                  </a:cubicBezTo>
                  <a:cubicBezTo>
                    <a:pt x="3634" y="3000"/>
                    <a:pt x="3577" y="3052"/>
                    <a:pt x="3508" y="3052"/>
                  </a:cubicBezTo>
                  <a:cubicBezTo>
                    <a:pt x="3499" y="3052"/>
                    <a:pt x="3491" y="3051"/>
                    <a:pt x="3482" y="3050"/>
                  </a:cubicBezTo>
                  <a:cubicBezTo>
                    <a:pt x="3459" y="3047"/>
                    <a:pt x="3437" y="3045"/>
                    <a:pt x="3415" y="3045"/>
                  </a:cubicBezTo>
                  <a:cubicBezTo>
                    <a:pt x="3322" y="3045"/>
                    <a:pt x="3236" y="3071"/>
                    <a:pt x="3184" y="3120"/>
                  </a:cubicBezTo>
                  <a:cubicBezTo>
                    <a:pt x="3153" y="3146"/>
                    <a:pt x="3123" y="3155"/>
                    <a:pt x="3088" y="3155"/>
                  </a:cubicBezTo>
                  <a:cubicBezTo>
                    <a:pt x="3053" y="3155"/>
                    <a:pt x="3011" y="3141"/>
                    <a:pt x="2981" y="3110"/>
                  </a:cubicBezTo>
                  <a:cubicBezTo>
                    <a:pt x="2931" y="3055"/>
                    <a:pt x="2936" y="2964"/>
                    <a:pt x="2992" y="2913"/>
                  </a:cubicBezTo>
                  <a:cubicBezTo>
                    <a:pt x="3097" y="2816"/>
                    <a:pt x="3248" y="2760"/>
                    <a:pt x="3407" y="2760"/>
                  </a:cubicBezTo>
                  <a:close/>
                  <a:moveTo>
                    <a:pt x="3276" y="0"/>
                  </a:moveTo>
                  <a:cubicBezTo>
                    <a:pt x="3091" y="0"/>
                    <a:pt x="2905" y="24"/>
                    <a:pt x="2724" y="73"/>
                  </a:cubicBezTo>
                  <a:cubicBezTo>
                    <a:pt x="1405" y="422"/>
                    <a:pt x="390" y="2251"/>
                    <a:pt x="5" y="3797"/>
                  </a:cubicBezTo>
                  <a:cubicBezTo>
                    <a:pt x="5" y="3802"/>
                    <a:pt x="1" y="3808"/>
                    <a:pt x="1" y="3812"/>
                  </a:cubicBezTo>
                  <a:cubicBezTo>
                    <a:pt x="87" y="3903"/>
                    <a:pt x="168" y="3999"/>
                    <a:pt x="243" y="4111"/>
                  </a:cubicBezTo>
                  <a:lnTo>
                    <a:pt x="243" y="4100"/>
                  </a:lnTo>
                  <a:cubicBezTo>
                    <a:pt x="581" y="3407"/>
                    <a:pt x="936" y="2756"/>
                    <a:pt x="1542" y="2322"/>
                  </a:cubicBezTo>
                  <a:cubicBezTo>
                    <a:pt x="1566" y="2305"/>
                    <a:pt x="1594" y="2297"/>
                    <a:pt x="1622" y="2297"/>
                  </a:cubicBezTo>
                  <a:cubicBezTo>
                    <a:pt x="1669" y="2297"/>
                    <a:pt x="1715" y="2319"/>
                    <a:pt x="1744" y="2357"/>
                  </a:cubicBezTo>
                  <a:cubicBezTo>
                    <a:pt x="1789" y="2423"/>
                    <a:pt x="1769" y="2509"/>
                    <a:pt x="1708" y="2554"/>
                  </a:cubicBezTo>
                  <a:cubicBezTo>
                    <a:pt x="1153" y="2948"/>
                    <a:pt x="819" y="3570"/>
                    <a:pt x="501" y="4226"/>
                  </a:cubicBezTo>
                  <a:cubicBezTo>
                    <a:pt x="476" y="4277"/>
                    <a:pt x="425" y="4302"/>
                    <a:pt x="374" y="4302"/>
                  </a:cubicBezTo>
                  <a:lnTo>
                    <a:pt x="360" y="4302"/>
                  </a:lnTo>
                  <a:cubicBezTo>
                    <a:pt x="374" y="4323"/>
                    <a:pt x="385" y="4347"/>
                    <a:pt x="395" y="4368"/>
                  </a:cubicBezTo>
                  <a:cubicBezTo>
                    <a:pt x="950" y="3852"/>
                    <a:pt x="1850" y="3383"/>
                    <a:pt x="2351" y="3150"/>
                  </a:cubicBezTo>
                  <a:cubicBezTo>
                    <a:pt x="2371" y="3140"/>
                    <a:pt x="2391" y="3136"/>
                    <a:pt x="2412" y="3136"/>
                  </a:cubicBezTo>
                  <a:cubicBezTo>
                    <a:pt x="2463" y="3136"/>
                    <a:pt x="2512" y="3166"/>
                    <a:pt x="2537" y="3216"/>
                  </a:cubicBezTo>
                  <a:cubicBezTo>
                    <a:pt x="2572" y="3286"/>
                    <a:pt x="2542" y="3367"/>
                    <a:pt x="2472" y="3403"/>
                  </a:cubicBezTo>
                  <a:cubicBezTo>
                    <a:pt x="2067" y="3595"/>
                    <a:pt x="1066" y="4100"/>
                    <a:pt x="521" y="4631"/>
                  </a:cubicBezTo>
                  <a:cubicBezTo>
                    <a:pt x="521" y="4636"/>
                    <a:pt x="521" y="4636"/>
                    <a:pt x="516" y="4636"/>
                  </a:cubicBezTo>
                  <a:cubicBezTo>
                    <a:pt x="586" y="4813"/>
                    <a:pt x="637" y="5000"/>
                    <a:pt x="672" y="5191"/>
                  </a:cubicBezTo>
                  <a:lnTo>
                    <a:pt x="980" y="5070"/>
                  </a:lnTo>
                  <a:cubicBezTo>
                    <a:pt x="1355" y="4923"/>
                    <a:pt x="1775" y="4762"/>
                    <a:pt x="2214" y="4601"/>
                  </a:cubicBezTo>
                  <a:cubicBezTo>
                    <a:pt x="3664" y="3989"/>
                    <a:pt x="5149" y="3115"/>
                    <a:pt x="5175" y="1740"/>
                  </a:cubicBezTo>
                  <a:cubicBezTo>
                    <a:pt x="5184" y="1220"/>
                    <a:pt x="4967" y="756"/>
                    <a:pt x="4553" y="427"/>
                  </a:cubicBezTo>
                  <a:cubicBezTo>
                    <a:pt x="4199" y="149"/>
                    <a:pt x="3740" y="0"/>
                    <a:pt x="3276"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29"/>
            <p:cNvSpPr/>
            <p:nvPr/>
          </p:nvSpPr>
          <p:spPr>
            <a:xfrm>
              <a:off x="1830150" y="2153800"/>
              <a:ext cx="166975" cy="88450"/>
            </a:xfrm>
            <a:custGeom>
              <a:avLst/>
              <a:gdLst/>
              <a:ahLst/>
              <a:cxnLst/>
              <a:rect l="l" t="t" r="r" b="b"/>
              <a:pathLst>
                <a:path w="6679" h="3538" extrusionOk="0">
                  <a:moveTo>
                    <a:pt x="4309" y="962"/>
                  </a:moveTo>
                  <a:cubicBezTo>
                    <a:pt x="4385" y="962"/>
                    <a:pt x="4451" y="1023"/>
                    <a:pt x="4451" y="1103"/>
                  </a:cubicBezTo>
                  <a:cubicBezTo>
                    <a:pt x="4451" y="1179"/>
                    <a:pt x="4385" y="1244"/>
                    <a:pt x="4309" y="1244"/>
                  </a:cubicBezTo>
                  <a:lnTo>
                    <a:pt x="3839" y="1244"/>
                  </a:lnTo>
                  <a:cubicBezTo>
                    <a:pt x="3759" y="1244"/>
                    <a:pt x="3698" y="1179"/>
                    <a:pt x="3698" y="1103"/>
                  </a:cubicBezTo>
                  <a:cubicBezTo>
                    <a:pt x="3698" y="1023"/>
                    <a:pt x="3759" y="962"/>
                    <a:pt x="3839" y="962"/>
                  </a:cubicBezTo>
                  <a:close/>
                  <a:moveTo>
                    <a:pt x="3321" y="2105"/>
                  </a:moveTo>
                  <a:cubicBezTo>
                    <a:pt x="3330" y="2105"/>
                    <a:pt x="3340" y="2106"/>
                    <a:pt x="3349" y="2108"/>
                  </a:cubicBezTo>
                  <a:cubicBezTo>
                    <a:pt x="3475" y="2138"/>
                    <a:pt x="3607" y="2179"/>
                    <a:pt x="3729" y="2219"/>
                  </a:cubicBezTo>
                  <a:cubicBezTo>
                    <a:pt x="3804" y="2245"/>
                    <a:pt x="3839" y="2326"/>
                    <a:pt x="3815" y="2396"/>
                  </a:cubicBezTo>
                  <a:cubicBezTo>
                    <a:pt x="3794" y="2457"/>
                    <a:pt x="3738" y="2492"/>
                    <a:pt x="3683" y="2492"/>
                  </a:cubicBezTo>
                  <a:cubicBezTo>
                    <a:pt x="3668" y="2492"/>
                    <a:pt x="3652" y="2492"/>
                    <a:pt x="3638" y="2487"/>
                  </a:cubicBezTo>
                  <a:cubicBezTo>
                    <a:pt x="3526" y="2452"/>
                    <a:pt x="3405" y="2417"/>
                    <a:pt x="3284" y="2387"/>
                  </a:cubicBezTo>
                  <a:cubicBezTo>
                    <a:pt x="3208" y="2371"/>
                    <a:pt x="3158" y="2296"/>
                    <a:pt x="3178" y="2219"/>
                  </a:cubicBezTo>
                  <a:cubicBezTo>
                    <a:pt x="3195" y="2148"/>
                    <a:pt x="3256" y="2105"/>
                    <a:pt x="3321" y="2105"/>
                  </a:cubicBezTo>
                  <a:close/>
                  <a:moveTo>
                    <a:pt x="4701" y="0"/>
                  </a:moveTo>
                  <a:cubicBezTo>
                    <a:pt x="3884" y="0"/>
                    <a:pt x="2921" y="277"/>
                    <a:pt x="2046" y="587"/>
                  </a:cubicBezTo>
                  <a:cubicBezTo>
                    <a:pt x="1602" y="774"/>
                    <a:pt x="1171" y="936"/>
                    <a:pt x="777" y="1083"/>
                  </a:cubicBezTo>
                  <a:cubicBezTo>
                    <a:pt x="651" y="1128"/>
                    <a:pt x="530" y="1174"/>
                    <a:pt x="414" y="1219"/>
                  </a:cubicBezTo>
                  <a:cubicBezTo>
                    <a:pt x="414" y="1254"/>
                    <a:pt x="409" y="1295"/>
                    <a:pt x="409" y="1335"/>
                  </a:cubicBezTo>
                  <a:cubicBezTo>
                    <a:pt x="1111" y="1138"/>
                    <a:pt x="1990" y="1016"/>
                    <a:pt x="2794" y="1012"/>
                  </a:cubicBezTo>
                  <a:cubicBezTo>
                    <a:pt x="2796" y="1011"/>
                    <a:pt x="2799" y="1011"/>
                    <a:pt x="2802" y="1011"/>
                  </a:cubicBezTo>
                  <a:cubicBezTo>
                    <a:pt x="2874" y="1011"/>
                    <a:pt x="2936" y="1075"/>
                    <a:pt x="2936" y="1154"/>
                  </a:cubicBezTo>
                  <a:cubicBezTo>
                    <a:pt x="2936" y="1229"/>
                    <a:pt x="2875" y="1295"/>
                    <a:pt x="2794" y="1295"/>
                  </a:cubicBezTo>
                  <a:cubicBezTo>
                    <a:pt x="1985" y="1300"/>
                    <a:pt x="1061" y="1431"/>
                    <a:pt x="369" y="1643"/>
                  </a:cubicBezTo>
                  <a:cubicBezTo>
                    <a:pt x="348" y="1765"/>
                    <a:pt x="313" y="1886"/>
                    <a:pt x="268" y="2002"/>
                  </a:cubicBezTo>
                  <a:cubicBezTo>
                    <a:pt x="364" y="1999"/>
                    <a:pt x="459" y="1997"/>
                    <a:pt x="554" y="1997"/>
                  </a:cubicBezTo>
                  <a:cubicBezTo>
                    <a:pt x="1023" y="1997"/>
                    <a:pt x="1488" y="2035"/>
                    <a:pt x="1945" y="2073"/>
                  </a:cubicBezTo>
                  <a:cubicBezTo>
                    <a:pt x="2092" y="2084"/>
                    <a:pt x="2238" y="2098"/>
                    <a:pt x="2384" y="2108"/>
                  </a:cubicBezTo>
                  <a:cubicBezTo>
                    <a:pt x="2465" y="2114"/>
                    <a:pt x="2521" y="2179"/>
                    <a:pt x="2516" y="2259"/>
                  </a:cubicBezTo>
                  <a:cubicBezTo>
                    <a:pt x="2511" y="2336"/>
                    <a:pt x="2451" y="2392"/>
                    <a:pt x="2374" y="2392"/>
                  </a:cubicBezTo>
                  <a:lnTo>
                    <a:pt x="2365" y="2392"/>
                  </a:lnTo>
                  <a:cubicBezTo>
                    <a:pt x="2218" y="2376"/>
                    <a:pt x="2071" y="2366"/>
                    <a:pt x="1920" y="2356"/>
                  </a:cubicBezTo>
                  <a:cubicBezTo>
                    <a:pt x="1442" y="2321"/>
                    <a:pt x="948" y="2282"/>
                    <a:pt x="463" y="2282"/>
                  </a:cubicBezTo>
                  <a:cubicBezTo>
                    <a:pt x="389" y="2282"/>
                    <a:pt x="316" y="2283"/>
                    <a:pt x="243" y="2285"/>
                  </a:cubicBezTo>
                  <a:lnTo>
                    <a:pt x="238" y="2285"/>
                  </a:lnTo>
                  <a:cubicBezTo>
                    <a:pt x="201" y="2285"/>
                    <a:pt x="177" y="2275"/>
                    <a:pt x="152" y="2255"/>
                  </a:cubicBezTo>
                  <a:cubicBezTo>
                    <a:pt x="131" y="2296"/>
                    <a:pt x="106" y="2341"/>
                    <a:pt x="80" y="2376"/>
                  </a:cubicBezTo>
                  <a:cubicBezTo>
                    <a:pt x="56" y="2422"/>
                    <a:pt x="30" y="2462"/>
                    <a:pt x="0" y="2502"/>
                  </a:cubicBezTo>
                  <a:cubicBezTo>
                    <a:pt x="66" y="2553"/>
                    <a:pt x="131" y="2604"/>
                    <a:pt x="201" y="2660"/>
                  </a:cubicBezTo>
                  <a:cubicBezTo>
                    <a:pt x="1275" y="3130"/>
                    <a:pt x="2701" y="3538"/>
                    <a:pt x="3940" y="3538"/>
                  </a:cubicBezTo>
                  <a:cubicBezTo>
                    <a:pt x="4858" y="3538"/>
                    <a:pt x="5674" y="3314"/>
                    <a:pt x="6168" y="2725"/>
                  </a:cubicBezTo>
                  <a:cubicBezTo>
                    <a:pt x="6543" y="2280"/>
                    <a:pt x="6679" y="1699"/>
                    <a:pt x="6527" y="1163"/>
                  </a:cubicBezTo>
                  <a:cubicBezTo>
                    <a:pt x="6381" y="664"/>
                    <a:pt x="6007" y="279"/>
                    <a:pt x="5497" y="113"/>
                  </a:cubicBezTo>
                  <a:cubicBezTo>
                    <a:pt x="5256" y="34"/>
                    <a:pt x="4988" y="0"/>
                    <a:pt x="4701"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29"/>
            <p:cNvSpPr/>
            <p:nvPr/>
          </p:nvSpPr>
          <p:spPr>
            <a:xfrm>
              <a:off x="1782000" y="2225700"/>
              <a:ext cx="102225" cy="144725"/>
            </a:xfrm>
            <a:custGeom>
              <a:avLst/>
              <a:gdLst/>
              <a:ahLst/>
              <a:cxnLst/>
              <a:rect l="l" t="t" r="r" b="b"/>
              <a:pathLst>
                <a:path w="4089" h="5789" extrusionOk="0">
                  <a:moveTo>
                    <a:pt x="2629" y="2156"/>
                  </a:moveTo>
                  <a:cubicBezTo>
                    <a:pt x="2683" y="2156"/>
                    <a:pt x="2737" y="2187"/>
                    <a:pt x="2759" y="2244"/>
                  </a:cubicBezTo>
                  <a:cubicBezTo>
                    <a:pt x="2825" y="2390"/>
                    <a:pt x="2885" y="2566"/>
                    <a:pt x="2926" y="2734"/>
                  </a:cubicBezTo>
                  <a:cubicBezTo>
                    <a:pt x="2941" y="2809"/>
                    <a:pt x="2896" y="2885"/>
                    <a:pt x="2820" y="2906"/>
                  </a:cubicBezTo>
                  <a:cubicBezTo>
                    <a:pt x="2810" y="2911"/>
                    <a:pt x="2800" y="2911"/>
                    <a:pt x="2785" y="2911"/>
                  </a:cubicBezTo>
                  <a:cubicBezTo>
                    <a:pt x="2724" y="2911"/>
                    <a:pt x="2663" y="2865"/>
                    <a:pt x="2649" y="2799"/>
                  </a:cubicBezTo>
                  <a:cubicBezTo>
                    <a:pt x="2612" y="2652"/>
                    <a:pt x="2563" y="2491"/>
                    <a:pt x="2502" y="2354"/>
                  </a:cubicBezTo>
                  <a:cubicBezTo>
                    <a:pt x="2472" y="2284"/>
                    <a:pt x="2502" y="2198"/>
                    <a:pt x="2572" y="2167"/>
                  </a:cubicBezTo>
                  <a:cubicBezTo>
                    <a:pt x="2591" y="2160"/>
                    <a:pt x="2610" y="2156"/>
                    <a:pt x="2629" y="2156"/>
                  </a:cubicBezTo>
                  <a:close/>
                  <a:moveTo>
                    <a:pt x="1016" y="433"/>
                  </a:moveTo>
                  <a:cubicBezTo>
                    <a:pt x="1077" y="433"/>
                    <a:pt x="1131" y="478"/>
                    <a:pt x="1148" y="535"/>
                  </a:cubicBezTo>
                  <a:cubicBezTo>
                    <a:pt x="1334" y="1263"/>
                    <a:pt x="1502" y="2062"/>
                    <a:pt x="1623" y="2850"/>
                  </a:cubicBezTo>
                  <a:cubicBezTo>
                    <a:pt x="1633" y="2930"/>
                    <a:pt x="1582" y="3002"/>
                    <a:pt x="1502" y="3011"/>
                  </a:cubicBezTo>
                  <a:lnTo>
                    <a:pt x="1481" y="3011"/>
                  </a:lnTo>
                  <a:cubicBezTo>
                    <a:pt x="1416" y="3011"/>
                    <a:pt x="1355" y="2966"/>
                    <a:pt x="1339" y="2895"/>
                  </a:cubicBezTo>
                  <a:cubicBezTo>
                    <a:pt x="1224" y="2118"/>
                    <a:pt x="1062" y="1323"/>
                    <a:pt x="875" y="612"/>
                  </a:cubicBezTo>
                  <a:cubicBezTo>
                    <a:pt x="854" y="535"/>
                    <a:pt x="900" y="455"/>
                    <a:pt x="975" y="439"/>
                  </a:cubicBezTo>
                  <a:cubicBezTo>
                    <a:pt x="989" y="435"/>
                    <a:pt x="1003" y="433"/>
                    <a:pt x="1016" y="433"/>
                  </a:cubicBezTo>
                  <a:close/>
                  <a:moveTo>
                    <a:pt x="1583" y="3567"/>
                  </a:moveTo>
                  <a:cubicBezTo>
                    <a:pt x="1633" y="3567"/>
                    <a:pt x="1680" y="3593"/>
                    <a:pt x="1709" y="3638"/>
                  </a:cubicBezTo>
                  <a:cubicBezTo>
                    <a:pt x="1749" y="3713"/>
                    <a:pt x="1789" y="3785"/>
                    <a:pt x="1819" y="3860"/>
                  </a:cubicBezTo>
                  <a:cubicBezTo>
                    <a:pt x="1850" y="3930"/>
                    <a:pt x="1819" y="4017"/>
                    <a:pt x="1749" y="4047"/>
                  </a:cubicBezTo>
                  <a:cubicBezTo>
                    <a:pt x="1728" y="4052"/>
                    <a:pt x="1709" y="4058"/>
                    <a:pt x="1688" y="4058"/>
                  </a:cubicBezTo>
                  <a:cubicBezTo>
                    <a:pt x="1637" y="4058"/>
                    <a:pt x="1582" y="4027"/>
                    <a:pt x="1562" y="3972"/>
                  </a:cubicBezTo>
                  <a:cubicBezTo>
                    <a:pt x="1532" y="3906"/>
                    <a:pt x="1502" y="3846"/>
                    <a:pt x="1467" y="3779"/>
                  </a:cubicBezTo>
                  <a:cubicBezTo>
                    <a:pt x="1425" y="3709"/>
                    <a:pt x="1451" y="3622"/>
                    <a:pt x="1516" y="3582"/>
                  </a:cubicBezTo>
                  <a:cubicBezTo>
                    <a:pt x="1538" y="3572"/>
                    <a:pt x="1561" y="3567"/>
                    <a:pt x="1583" y="3567"/>
                  </a:cubicBezTo>
                  <a:close/>
                  <a:moveTo>
                    <a:pt x="1602" y="1"/>
                  </a:moveTo>
                  <a:cubicBezTo>
                    <a:pt x="1547" y="45"/>
                    <a:pt x="1502" y="91"/>
                    <a:pt x="1446" y="132"/>
                  </a:cubicBezTo>
                  <a:cubicBezTo>
                    <a:pt x="1830" y="486"/>
                    <a:pt x="2173" y="1011"/>
                    <a:pt x="2346" y="1521"/>
                  </a:cubicBezTo>
                  <a:cubicBezTo>
                    <a:pt x="2376" y="1591"/>
                    <a:pt x="2335" y="1678"/>
                    <a:pt x="2260" y="1703"/>
                  </a:cubicBezTo>
                  <a:cubicBezTo>
                    <a:pt x="2244" y="1703"/>
                    <a:pt x="2229" y="1708"/>
                    <a:pt x="2213" y="1708"/>
                  </a:cubicBezTo>
                  <a:cubicBezTo>
                    <a:pt x="2153" y="1708"/>
                    <a:pt x="2097" y="1668"/>
                    <a:pt x="2078" y="1612"/>
                  </a:cubicBezTo>
                  <a:cubicBezTo>
                    <a:pt x="1915" y="1137"/>
                    <a:pt x="1588" y="637"/>
                    <a:pt x="1229" y="313"/>
                  </a:cubicBezTo>
                  <a:cubicBezTo>
                    <a:pt x="1218" y="304"/>
                    <a:pt x="1218" y="293"/>
                    <a:pt x="1208" y="288"/>
                  </a:cubicBezTo>
                  <a:cubicBezTo>
                    <a:pt x="975" y="420"/>
                    <a:pt x="728" y="481"/>
                    <a:pt x="471" y="481"/>
                  </a:cubicBezTo>
                  <a:cubicBezTo>
                    <a:pt x="406" y="481"/>
                    <a:pt x="334" y="475"/>
                    <a:pt x="264" y="470"/>
                  </a:cubicBezTo>
                  <a:cubicBezTo>
                    <a:pt x="229" y="637"/>
                    <a:pt x="193" y="814"/>
                    <a:pt x="168" y="996"/>
                  </a:cubicBezTo>
                  <a:cubicBezTo>
                    <a:pt x="1" y="2839"/>
                    <a:pt x="182" y="5467"/>
                    <a:pt x="1779" y="5744"/>
                  </a:cubicBezTo>
                  <a:cubicBezTo>
                    <a:pt x="1951" y="5774"/>
                    <a:pt x="2115" y="5788"/>
                    <a:pt x="2272" y="5788"/>
                  </a:cubicBezTo>
                  <a:cubicBezTo>
                    <a:pt x="2761" y="5788"/>
                    <a:pt x="3172" y="5646"/>
                    <a:pt x="3482" y="5371"/>
                  </a:cubicBezTo>
                  <a:cubicBezTo>
                    <a:pt x="3892" y="4997"/>
                    <a:pt x="4088" y="4396"/>
                    <a:pt x="4037" y="3673"/>
                  </a:cubicBezTo>
                  <a:cubicBezTo>
                    <a:pt x="3952" y="2486"/>
                    <a:pt x="3158" y="1183"/>
                    <a:pt x="1901" y="147"/>
                  </a:cubicBezTo>
                  <a:cubicBezTo>
                    <a:pt x="1815" y="106"/>
                    <a:pt x="1728" y="71"/>
                    <a:pt x="1653" y="36"/>
                  </a:cubicBezTo>
                  <a:cubicBezTo>
                    <a:pt x="1633" y="26"/>
                    <a:pt x="1618" y="10"/>
                    <a:pt x="1602"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29"/>
            <p:cNvSpPr/>
            <p:nvPr/>
          </p:nvSpPr>
          <p:spPr>
            <a:xfrm>
              <a:off x="1764575" y="2167350"/>
              <a:ext cx="8350" cy="7075"/>
            </a:xfrm>
            <a:custGeom>
              <a:avLst/>
              <a:gdLst/>
              <a:ahLst/>
              <a:cxnLst/>
              <a:rect l="l" t="t" r="r" b="b"/>
              <a:pathLst>
                <a:path w="334" h="283" extrusionOk="0">
                  <a:moveTo>
                    <a:pt x="142" y="0"/>
                  </a:moveTo>
                  <a:cubicBezTo>
                    <a:pt x="66" y="0"/>
                    <a:pt x="0" y="61"/>
                    <a:pt x="0" y="141"/>
                  </a:cubicBezTo>
                  <a:cubicBezTo>
                    <a:pt x="0" y="217"/>
                    <a:pt x="66" y="283"/>
                    <a:pt x="142" y="283"/>
                  </a:cubicBezTo>
                  <a:lnTo>
                    <a:pt x="193" y="283"/>
                  </a:lnTo>
                  <a:cubicBezTo>
                    <a:pt x="273" y="283"/>
                    <a:pt x="334" y="217"/>
                    <a:pt x="334" y="141"/>
                  </a:cubicBezTo>
                  <a:cubicBezTo>
                    <a:pt x="334" y="61"/>
                    <a:pt x="273" y="0"/>
                    <a:pt x="193"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29"/>
            <p:cNvSpPr/>
            <p:nvPr/>
          </p:nvSpPr>
          <p:spPr>
            <a:xfrm>
              <a:off x="1788075" y="2155475"/>
              <a:ext cx="9750" cy="7225"/>
            </a:xfrm>
            <a:custGeom>
              <a:avLst/>
              <a:gdLst/>
              <a:ahLst/>
              <a:cxnLst/>
              <a:rect l="l" t="t" r="r" b="b"/>
              <a:pathLst>
                <a:path w="390" h="289" extrusionOk="0">
                  <a:moveTo>
                    <a:pt x="142" y="0"/>
                  </a:moveTo>
                  <a:cubicBezTo>
                    <a:pt x="66" y="0"/>
                    <a:pt x="0" y="66"/>
                    <a:pt x="0" y="147"/>
                  </a:cubicBezTo>
                  <a:cubicBezTo>
                    <a:pt x="0" y="222"/>
                    <a:pt x="66" y="289"/>
                    <a:pt x="142" y="289"/>
                  </a:cubicBezTo>
                  <a:lnTo>
                    <a:pt x="247" y="289"/>
                  </a:lnTo>
                  <a:cubicBezTo>
                    <a:pt x="324" y="289"/>
                    <a:pt x="389" y="222"/>
                    <a:pt x="389" y="147"/>
                  </a:cubicBezTo>
                  <a:cubicBezTo>
                    <a:pt x="389" y="66"/>
                    <a:pt x="324" y="0"/>
                    <a:pt x="24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29"/>
            <p:cNvSpPr/>
            <p:nvPr/>
          </p:nvSpPr>
          <p:spPr>
            <a:xfrm>
              <a:off x="1775950" y="2188150"/>
              <a:ext cx="11900" cy="13700"/>
            </a:xfrm>
            <a:custGeom>
              <a:avLst/>
              <a:gdLst/>
              <a:ahLst/>
              <a:cxnLst/>
              <a:rect l="l" t="t" r="r" b="b"/>
              <a:pathLst>
                <a:path w="476" h="548" extrusionOk="0">
                  <a:moveTo>
                    <a:pt x="158" y="1"/>
                  </a:moveTo>
                  <a:cubicBezTo>
                    <a:pt x="122" y="1"/>
                    <a:pt x="86" y="15"/>
                    <a:pt x="61" y="43"/>
                  </a:cubicBezTo>
                  <a:cubicBezTo>
                    <a:pt x="0" y="92"/>
                    <a:pt x="0" y="183"/>
                    <a:pt x="56" y="244"/>
                  </a:cubicBezTo>
                  <a:cubicBezTo>
                    <a:pt x="102" y="290"/>
                    <a:pt x="152" y="376"/>
                    <a:pt x="182" y="451"/>
                  </a:cubicBezTo>
                  <a:cubicBezTo>
                    <a:pt x="203" y="512"/>
                    <a:pt x="253" y="547"/>
                    <a:pt x="314" y="547"/>
                  </a:cubicBezTo>
                  <a:cubicBezTo>
                    <a:pt x="329" y="547"/>
                    <a:pt x="344" y="542"/>
                    <a:pt x="364" y="537"/>
                  </a:cubicBezTo>
                  <a:cubicBezTo>
                    <a:pt x="435" y="512"/>
                    <a:pt x="475" y="431"/>
                    <a:pt x="450" y="355"/>
                  </a:cubicBezTo>
                  <a:cubicBezTo>
                    <a:pt x="405" y="239"/>
                    <a:pt x="333" y="123"/>
                    <a:pt x="258" y="43"/>
                  </a:cubicBezTo>
                  <a:cubicBezTo>
                    <a:pt x="230" y="15"/>
                    <a:pt x="194" y="1"/>
                    <a:pt x="15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29"/>
            <p:cNvSpPr/>
            <p:nvPr/>
          </p:nvSpPr>
          <p:spPr>
            <a:xfrm>
              <a:off x="1800950" y="2177625"/>
              <a:ext cx="10400" cy="9825"/>
            </a:xfrm>
            <a:custGeom>
              <a:avLst/>
              <a:gdLst/>
              <a:ahLst/>
              <a:cxnLst/>
              <a:rect l="l" t="t" r="r" b="b"/>
              <a:pathLst>
                <a:path w="416" h="393" extrusionOk="0">
                  <a:moveTo>
                    <a:pt x="187" y="1"/>
                  </a:moveTo>
                  <a:cubicBezTo>
                    <a:pt x="166" y="1"/>
                    <a:pt x="142" y="3"/>
                    <a:pt x="117" y="9"/>
                  </a:cubicBezTo>
                  <a:cubicBezTo>
                    <a:pt x="42" y="23"/>
                    <a:pt x="0" y="100"/>
                    <a:pt x="16" y="175"/>
                  </a:cubicBezTo>
                  <a:cubicBezTo>
                    <a:pt x="26" y="226"/>
                    <a:pt x="66" y="266"/>
                    <a:pt x="112" y="282"/>
                  </a:cubicBezTo>
                  <a:cubicBezTo>
                    <a:pt x="126" y="331"/>
                    <a:pt x="168" y="378"/>
                    <a:pt x="223" y="387"/>
                  </a:cubicBezTo>
                  <a:cubicBezTo>
                    <a:pt x="233" y="392"/>
                    <a:pt x="243" y="392"/>
                    <a:pt x="254" y="392"/>
                  </a:cubicBezTo>
                  <a:cubicBezTo>
                    <a:pt x="319" y="392"/>
                    <a:pt x="380" y="347"/>
                    <a:pt x="390" y="282"/>
                  </a:cubicBezTo>
                  <a:cubicBezTo>
                    <a:pt x="415" y="165"/>
                    <a:pt x="380" y="94"/>
                    <a:pt x="339" y="59"/>
                  </a:cubicBezTo>
                  <a:cubicBezTo>
                    <a:pt x="311" y="31"/>
                    <a:pt x="263" y="1"/>
                    <a:pt x="18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29"/>
            <p:cNvSpPr/>
            <p:nvPr/>
          </p:nvSpPr>
          <p:spPr>
            <a:xfrm>
              <a:off x="1799700" y="2201650"/>
              <a:ext cx="8975" cy="8050"/>
            </a:xfrm>
            <a:custGeom>
              <a:avLst/>
              <a:gdLst/>
              <a:ahLst/>
              <a:cxnLst/>
              <a:rect l="l" t="t" r="r" b="b"/>
              <a:pathLst>
                <a:path w="359" h="322" extrusionOk="0">
                  <a:moveTo>
                    <a:pt x="162" y="1"/>
                  </a:moveTo>
                  <a:cubicBezTo>
                    <a:pt x="147" y="1"/>
                    <a:pt x="133" y="3"/>
                    <a:pt x="122" y="7"/>
                  </a:cubicBezTo>
                  <a:cubicBezTo>
                    <a:pt x="86" y="18"/>
                    <a:pt x="15" y="53"/>
                    <a:pt x="6" y="170"/>
                  </a:cubicBezTo>
                  <a:cubicBezTo>
                    <a:pt x="1" y="245"/>
                    <a:pt x="61" y="310"/>
                    <a:pt x="136" y="315"/>
                  </a:cubicBezTo>
                  <a:lnTo>
                    <a:pt x="167" y="315"/>
                  </a:lnTo>
                  <a:cubicBezTo>
                    <a:pt x="176" y="315"/>
                    <a:pt x="187" y="321"/>
                    <a:pt x="197" y="321"/>
                  </a:cubicBezTo>
                  <a:cubicBezTo>
                    <a:pt x="227" y="321"/>
                    <a:pt x="253" y="310"/>
                    <a:pt x="278" y="296"/>
                  </a:cubicBezTo>
                  <a:cubicBezTo>
                    <a:pt x="344" y="250"/>
                    <a:pt x="358" y="159"/>
                    <a:pt x="314" y="98"/>
                  </a:cubicBezTo>
                  <a:cubicBezTo>
                    <a:pt x="264" y="23"/>
                    <a:pt x="207" y="1"/>
                    <a:pt x="16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29"/>
            <p:cNvSpPr/>
            <p:nvPr/>
          </p:nvSpPr>
          <p:spPr>
            <a:xfrm>
              <a:off x="1876375" y="2078550"/>
              <a:ext cx="18450" cy="13675"/>
            </a:xfrm>
            <a:custGeom>
              <a:avLst/>
              <a:gdLst/>
              <a:ahLst/>
              <a:cxnLst/>
              <a:rect l="l" t="t" r="r" b="b"/>
              <a:pathLst>
                <a:path w="738" h="547" extrusionOk="0">
                  <a:moveTo>
                    <a:pt x="578" y="1"/>
                  </a:moveTo>
                  <a:cubicBezTo>
                    <a:pt x="557" y="1"/>
                    <a:pt x="536" y="5"/>
                    <a:pt x="516" y="15"/>
                  </a:cubicBezTo>
                  <a:cubicBezTo>
                    <a:pt x="364" y="86"/>
                    <a:pt x="187" y="197"/>
                    <a:pt x="75" y="293"/>
                  </a:cubicBezTo>
                  <a:cubicBezTo>
                    <a:pt x="10" y="339"/>
                    <a:pt x="0" y="430"/>
                    <a:pt x="50" y="491"/>
                  </a:cubicBezTo>
                  <a:cubicBezTo>
                    <a:pt x="80" y="526"/>
                    <a:pt x="121" y="546"/>
                    <a:pt x="161" y="546"/>
                  </a:cubicBezTo>
                  <a:cubicBezTo>
                    <a:pt x="192" y="546"/>
                    <a:pt x="222" y="531"/>
                    <a:pt x="248" y="510"/>
                  </a:cubicBezTo>
                  <a:cubicBezTo>
                    <a:pt x="348" y="435"/>
                    <a:pt x="511" y="328"/>
                    <a:pt x="642" y="268"/>
                  </a:cubicBezTo>
                  <a:cubicBezTo>
                    <a:pt x="712" y="232"/>
                    <a:pt x="737" y="146"/>
                    <a:pt x="707" y="81"/>
                  </a:cubicBezTo>
                  <a:cubicBezTo>
                    <a:pt x="682" y="31"/>
                    <a:pt x="631" y="1"/>
                    <a:pt x="57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29"/>
            <p:cNvSpPr/>
            <p:nvPr/>
          </p:nvSpPr>
          <p:spPr>
            <a:xfrm>
              <a:off x="1896075" y="2112250"/>
              <a:ext cx="18200" cy="9900"/>
            </a:xfrm>
            <a:custGeom>
              <a:avLst/>
              <a:gdLst/>
              <a:ahLst/>
              <a:cxnLst/>
              <a:rect l="l" t="t" r="r" b="b"/>
              <a:pathLst>
                <a:path w="728" h="396" extrusionOk="0">
                  <a:moveTo>
                    <a:pt x="476" y="0"/>
                  </a:moveTo>
                  <a:cubicBezTo>
                    <a:pt x="317" y="0"/>
                    <a:pt x="166" y="56"/>
                    <a:pt x="61" y="153"/>
                  </a:cubicBezTo>
                  <a:cubicBezTo>
                    <a:pt x="5" y="204"/>
                    <a:pt x="0" y="295"/>
                    <a:pt x="50" y="350"/>
                  </a:cubicBezTo>
                  <a:cubicBezTo>
                    <a:pt x="80" y="381"/>
                    <a:pt x="122" y="395"/>
                    <a:pt x="157" y="395"/>
                  </a:cubicBezTo>
                  <a:cubicBezTo>
                    <a:pt x="192" y="395"/>
                    <a:pt x="222" y="386"/>
                    <a:pt x="253" y="360"/>
                  </a:cubicBezTo>
                  <a:cubicBezTo>
                    <a:pt x="305" y="311"/>
                    <a:pt x="391" y="285"/>
                    <a:pt x="484" y="285"/>
                  </a:cubicBezTo>
                  <a:cubicBezTo>
                    <a:pt x="506" y="285"/>
                    <a:pt x="528" y="287"/>
                    <a:pt x="551" y="290"/>
                  </a:cubicBezTo>
                  <a:cubicBezTo>
                    <a:pt x="560" y="291"/>
                    <a:pt x="568" y="292"/>
                    <a:pt x="577" y="292"/>
                  </a:cubicBezTo>
                  <a:cubicBezTo>
                    <a:pt x="646" y="292"/>
                    <a:pt x="703" y="240"/>
                    <a:pt x="712" y="169"/>
                  </a:cubicBezTo>
                  <a:cubicBezTo>
                    <a:pt x="728" y="92"/>
                    <a:pt x="672" y="22"/>
                    <a:pt x="596" y="11"/>
                  </a:cubicBezTo>
                  <a:cubicBezTo>
                    <a:pt x="556" y="4"/>
                    <a:pt x="516" y="0"/>
                    <a:pt x="47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29"/>
            <p:cNvSpPr/>
            <p:nvPr/>
          </p:nvSpPr>
          <p:spPr>
            <a:xfrm>
              <a:off x="1922600" y="2177825"/>
              <a:ext cx="18850" cy="7100"/>
            </a:xfrm>
            <a:custGeom>
              <a:avLst/>
              <a:gdLst/>
              <a:ahLst/>
              <a:cxnLst/>
              <a:rect l="l" t="t" r="r" b="b"/>
              <a:pathLst>
                <a:path w="754" h="284" extrusionOk="0">
                  <a:moveTo>
                    <a:pt x="141" y="1"/>
                  </a:moveTo>
                  <a:cubicBezTo>
                    <a:pt x="61" y="1"/>
                    <a:pt x="0" y="62"/>
                    <a:pt x="0" y="142"/>
                  </a:cubicBezTo>
                  <a:cubicBezTo>
                    <a:pt x="0" y="218"/>
                    <a:pt x="61" y="283"/>
                    <a:pt x="141" y="283"/>
                  </a:cubicBezTo>
                  <a:lnTo>
                    <a:pt x="611" y="283"/>
                  </a:lnTo>
                  <a:cubicBezTo>
                    <a:pt x="687" y="283"/>
                    <a:pt x="753" y="218"/>
                    <a:pt x="753" y="142"/>
                  </a:cubicBezTo>
                  <a:cubicBezTo>
                    <a:pt x="753" y="62"/>
                    <a:pt x="687" y="1"/>
                    <a:pt x="61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29"/>
            <p:cNvSpPr/>
            <p:nvPr/>
          </p:nvSpPr>
          <p:spPr>
            <a:xfrm>
              <a:off x="1909075" y="2206425"/>
              <a:ext cx="17050" cy="9700"/>
            </a:xfrm>
            <a:custGeom>
              <a:avLst/>
              <a:gdLst/>
              <a:ahLst/>
              <a:cxnLst/>
              <a:rect l="l" t="t" r="r" b="b"/>
              <a:pathLst>
                <a:path w="682" h="388" extrusionOk="0">
                  <a:moveTo>
                    <a:pt x="164" y="0"/>
                  </a:moveTo>
                  <a:cubicBezTo>
                    <a:pt x="99" y="0"/>
                    <a:pt x="38" y="43"/>
                    <a:pt x="21" y="114"/>
                  </a:cubicBezTo>
                  <a:cubicBezTo>
                    <a:pt x="1" y="191"/>
                    <a:pt x="51" y="266"/>
                    <a:pt x="127" y="282"/>
                  </a:cubicBezTo>
                  <a:cubicBezTo>
                    <a:pt x="248" y="312"/>
                    <a:pt x="369" y="347"/>
                    <a:pt x="481" y="382"/>
                  </a:cubicBezTo>
                  <a:cubicBezTo>
                    <a:pt x="495" y="387"/>
                    <a:pt x="511" y="387"/>
                    <a:pt x="526" y="387"/>
                  </a:cubicBezTo>
                  <a:cubicBezTo>
                    <a:pt x="581" y="387"/>
                    <a:pt x="637" y="352"/>
                    <a:pt x="658" y="291"/>
                  </a:cubicBezTo>
                  <a:cubicBezTo>
                    <a:pt x="682" y="221"/>
                    <a:pt x="647" y="140"/>
                    <a:pt x="572" y="114"/>
                  </a:cubicBezTo>
                  <a:cubicBezTo>
                    <a:pt x="450" y="74"/>
                    <a:pt x="318" y="33"/>
                    <a:pt x="192" y="3"/>
                  </a:cubicBezTo>
                  <a:cubicBezTo>
                    <a:pt x="183" y="1"/>
                    <a:pt x="173" y="0"/>
                    <a:pt x="16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29"/>
            <p:cNvSpPr/>
            <p:nvPr/>
          </p:nvSpPr>
          <p:spPr>
            <a:xfrm>
              <a:off x="1843775" y="2279575"/>
              <a:ext cx="11750" cy="18900"/>
            </a:xfrm>
            <a:custGeom>
              <a:avLst/>
              <a:gdLst/>
              <a:ahLst/>
              <a:cxnLst/>
              <a:rect l="l" t="t" r="r" b="b"/>
              <a:pathLst>
                <a:path w="470" h="756" extrusionOk="0">
                  <a:moveTo>
                    <a:pt x="158" y="1"/>
                  </a:moveTo>
                  <a:cubicBezTo>
                    <a:pt x="139" y="1"/>
                    <a:pt x="120" y="5"/>
                    <a:pt x="101" y="12"/>
                  </a:cubicBezTo>
                  <a:cubicBezTo>
                    <a:pt x="31" y="43"/>
                    <a:pt x="1" y="129"/>
                    <a:pt x="31" y="199"/>
                  </a:cubicBezTo>
                  <a:cubicBezTo>
                    <a:pt x="92" y="336"/>
                    <a:pt x="141" y="497"/>
                    <a:pt x="178" y="644"/>
                  </a:cubicBezTo>
                  <a:cubicBezTo>
                    <a:pt x="192" y="710"/>
                    <a:pt x="253" y="756"/>
                    <a:pt x="314" y="756"/>
                  </a:cubicBezTo>
                  <a:cubicBezTo>
                    <a:pt x="329" y="756"/>
                    <a:pt x="339" y="756"/>
                    <a:pt x="349" y="751"/>
                  </a:cubicBezTo>
                  <a:cubicBezTo>
                    <a:pt x="425" y="730"/>
                    <a:pt x="470" y="654"/>
                    <a:pt x="455" y="579"/>
                  </a:cubicBezTo>
                  <a:cubicBezTo>
                    <a:pt x="414" y="411"/>
                    <a:pt x="354" y="235"/>
                    <a:pt x="288" y="89"/>
                  </a:cubicBezTo>
                  <a:cubicBezTo>
                    <a:pt x="266" y="32"/>
                    <a:pt x="212" y="1"/>
                    <a:pt x="15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29"/>
            <p:cNvSpPr/>
            <p:nvPr/>
          </p:nvSpPr>
          <p:spPr>
            <a:xfrm>
              <a:off x="1803350" y="2236500"/>
              <a:ext cx="19475" cy="64500"/>
            </a:xfrm>
            <a:custGeom>
              <a:avLst/>
              <a:gdLst/>
              <a:ahLst/>
              <a:cxnLst/>
              <a:rect l="l" t="t" r="r" b="b"/>
              <a:pathLst>
                <a:path w="779" h="2580" extrusionOk="0">
                  <a:moveTo>
                    <a:pt x="162" y="1"/>
                  </a:moveTo>
                  <a:cubicBezTo>
                    <a:pt x="149" y="1"/>
                    <a:pt x="135" y="3"/>
                    <a:pt x="121" y="7"/>
                  </a:cubicBezTo>
                  <a:cubicBezTo>
                    <a:pt x="46" y="23"/>
                    <a:pt x="0" y="103"/>
                    <a:pt x="21" y="180"/>
                  </a:cubicBezTo>
                  <a:cubicBezTo>
                    <a:pt x="208" y="891"/>
                    <a:pt x="370" y="1686"/>
                    <a:pt x="485" y="2463"/>
                  </a:cubicBezTo>
                  <a:cubicBezTo>
                    <a:pt x="501" y="2534"/>
                    <a:pt x="562" y="2579"/>
                    <a:pt x="627" y="2579"/>
                  </a:cubicBezTo>
                  <a:lnTo>
                    <a:pt x="648" y="2579"/>
                  </a:lnTo>
                  <a:cubicBezTo>
                    <a:pt x="728" y="2570"/>
                    <a:pt x="779" y="2498"/>
                    <a:pt x="769" y="2418"/>
                  </a:cubicBezTo>
                  <a:cubicBezTo>
                    <a:pt x="648" y="1630"/>
                    <a:pt x="480" y="831"/>
                    <a:pt x="294" y="103"/>
                  </a:cubicBezTo>
                  <a:cubicBezTo>
                    <a:pt x="277" y="46"/>
                    <a:pt x="223" y="1"/>
                    <a:pt x="16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29"/>
            <p:cNvSpPr/>
            <p:nvPr/>
          </p:nvSpPr>
          <p:spPr>
            <a:xfrm>
              <a:off x="1817625" y="2314850"/>
              <a:ext cx="10625" cy="12300"/>
            </a:xfrm>
            <a:custGeom>
              <a:avLst/>
              <a:gdLst/>
              <a:ahLst/>
              <a:cxnLst/>
              <a:rect l="l" t="t" r="r" b="b"/>
              <a:pathLst>
                <a:path w="425" h="492" extrusionOk="0">
                  <a:moveTo>
                    <a:pt x="158" y="1"/>
                  </a:moveTo>
                  <a:cubicBezTo>
                    <a:pt x="136" y="1"/>
                    <a:pt x="113" y="6"/>
                    <a:pt x="91" y="16"/>
                  </a:cubicBezTo>
                  <a:cubicBezTo>
                    <a:pt x="26" y="56"/>
                    <a:pt x="0" y="143"/>
                    <a:pt x="42" y="213"/>
                  </a:cubicBezTo>
                  <a:cubicBezTo>
                    <a:pt x="77" y="280"/>
                    <a:pt x="107" y="340"/>
                    <a:pt x="137" y="406"/>
                  </a:cubicBezTo>
                  <a:cubicBezTo>
                    <a:pt x="157" y="461"/>
                    <a:pt x="212" y="492"/>
                    <a:pt x="263" y="492"/>
                  </a:cubicBezTo>
                  <a:cubicBezTo>
                    <a:pt x="284" y="492"/>
                    <a:pt x="303" y="486"/>
                    <a:pt x="324" y="481"/>
                  </a:cubicBezTo>
                  <a:cubicBezTo>
                    <a:pt x="394" y="451"/>
                    <a:pt x="425" y="364"/>
                    <a:pt x="394" y="294"/>
                  </a:cubicBezTo>
                  <a:cubicBezTo>
                    <a:pt x="364" y="219"/>
                    <a:pt x="324" y="147"/>
                    <a:pt x="284" y="72"/>
                  </a:cubicBezTo>
                  <a:cubicBezTo>
                    <a:pt x="255" y="27"/>
                    <a:pt x="208" y="1"/>
                    <a:pt x="15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29"/>
            <p:cNvSpPr/>
            <p:nvPr/>
          </p:nvSpPr>
          <p:spPr>
            <a:xfrm>
              <a:off x="1731500" y="2295250"/>
              <a:ext cx="13275" cy="12325"/>
            </a:xfrm>
            <a:custGeom>
              <a:avLst/>
              <a:gdLst/>
              <a:ahLst/>
              <a:cxnLst/>
              <a:rect l="l" t="t" r="r" b="b"/>
              <a:pathLst>
                <a:path w="531" h="493" extrusionOk="0">
                  <a:moveTo>
                    <a:pt x="369" y="1"/>
                  </a:moveTo>
                  <a:cubicBezTo>
                    <a:pt x="340" y="1"/>
                    <a:pt x="312" y="9"/>
                    <a:pt x="288" y="27"/>
                  </a:cubicBezTo>
                  <a:cubicBezTo>
                    <a:pt x="192" y="94"/>
                    <a:pt x="111" y="174"/>
                    <a:pt x="45" y="269"/>
                  </a:cubicBezTo>
                  <a:cubicBezTo>
                    <a:pt x="0" y="336"/>
                    <a:pt x="15" y="421"/>
                    <a:pt x="76" y="467"/>
                  </a:cubicBezTo>
                  <a:cubicBezTo>
                    <a:pt x="101" y="482"/>
                    <a:pt x="131" y="492"/>
                    <a:pt x="162" y="492"/>
                  </a:cubicBezTo>
                  <a:cubicBezTo>
                    <a:pt x="202" y="492"/>
                    <a:pt x="248" y="472"/>
                    <a:pt x="273" y="432"/>
                  </a:cubicBezTo>
                  <a:cubicBezTo>
                    <a:pt x="323" y="366"/>
                    <a:pt x="379" y="306"/>
                    <a:pt x="449" y="255"/>
                  </a:cubicBezTo>
                  <a:cubicBezTo>
                    <a:pt x="516" y="209"/>
                    <a:pt x="530" y="124"/>
                    <a:pt x="485" y="57"/>
                  </a:cubicBezTo>
                  <a:cubicBezTo>
                    <a:pt x="458" y="20"/>
                    <a:pt x="413" y="1"/>
                    <a:pt x="369"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29"/>
            <p:cNvSpPr/>
            <p:nvPr/>
          </p:nvSpPr>
          <p:spPr>
            <a:xfrm>
              <a:off x="1708125" y="2278250"/>
              <a:ext cx="13150" cy="18825"/>
            </a:xfrm>
            <a:custGeom>
              <a:avLst/>
              <a:gdLst/>
              <a:ahLst/>
              <a:cxnLst/>
              <a:rect l="l" t="t" r="r" b="b"/>
              <a:pathLst>
                <a:path w="526" h="753" extrusionOk="0">
                  <a:moveTo>
                    <a:pt x="364" y="0"/>
                  </a:moveTo>
                  <a:cubicBezTo>
                    <a:pt x="317" y="0"/>
                    <a:pt x="271" y="23"/>
                    <a:pt x="243" y="61"/>
                  </a:cubicBezTo>
                  <a:cubicBezTo>
                    <a:pt x="141" y="212"/>
                    <a:pt x="61" y="389"/>
                    <a:pt x="15" y="581"/>
                  </a:cubicBezTo>
                  <a:cubicBezTo>
                    <a:pt x="1" y="657"/>
                    <a:pt x="45" y="732"/>
                    <a:pt x="122" y="748"/>
                  </a:cubicBezTo>
                  <a:cubicBezTo>
                    <a:pt x="132" y="753"/>
                    <a:pt x="141" y="753"/>
                    <a:pt x="152" y="753"/>
                  </a:cubicBezTo>
                  <a:cubicBezTo>
                    <a:pt x="218" y="753"/>
                    <a:pt x="278" y="713"/>
                    <a:pt x="288" y="646"/>
                  </a:cubicBezTo>
                  <a:cubicBezTo>
                    <a:pt x="329" y="490"/>
                    <a:pt x="395" y="349"/>
                    <a:pt x="475" y="228"/>
                  </a:cubicBezTo>
                  <a:cubicBezTo>
                    <a:pt x="526" y="161"/>
                    <a:pt x="511" y="70"/>
                    <a:pt x="444" y="25"/>
                  </a:cubicBezTo>
                  <a:cubicBezTo>
                    <a:pt x="420" y="8"/>
                    <a:pt x="392" y="0"/>
                    <a:pt x="36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29"/>
            <p:cNvSpPr/>
            <p:nvPr/>
          </p:nvSpPr>
          <p:spPr>
            <a:xfrm>
              <a:off x="1659625" y="2201300"/>
              <a:ext cx="20850" cy="11025"/>
            </a:xfrm>
            <a:custGeom>
              <a:avLst/>
              <a:gdLst/>
              <a:ahLst/>
              <a:cxnLst/>
              <a:rect l="l" t="t" r="r" b="b"/>
              <a:pathLst>
                <a:path w="834" h="441" extrusionOk="0">
                  <a:moveTo>
                    <a:pt x="686" y="0"/>
                  </a:moveTo>
                  <a:cubicBezTo>
                    <a:pt x="680" y="0"/>
                    <a:pt x="674" y="1"/>
                    <a:pt x="667" y="2"/>
                  </a:cubicBezTo>
                  <a:cubicBezTo>
                    <a:pt x="460" y="21"/>
                    <a:pt x="268" y="77"/>
                    <a:pt x="96" y="173"/>
                  </a:cubicBezTo>
                  <a:cubicBezTo>
                    <a:pt x="26" y="208"/>
                    <a:pt x="0" y="294"/>
                    <a:pt x="36" y="359"/>
                  </a:cubicBezTo>
                  <a:cubicBezTo>
                    <a:pt x="61" y="410"/>
                    <a:pt x="111" y="441"/>
                    <a:pt x="162" y="441"/>
                  </a:cubicBezTo>
                  <a:cubicBezTo>
                    <a:pt x="187" y="441"/>
                    <a:pt x="208" y="436"/>
                    <a:pt x="227" y="420"/>
                  </a:cubicBezTo>
                  <a:cubicBezTo>
                    <a:pt x="369" y="345"/>
                    <a:pt x="526" y="299"/>
                    <a:pt x="698" y="279"/>
                  </a:cubicBezTo>
                  <a:cubicBezTo>
                    <a:pt x="778" y="274"/>
                    <a:pt x="834" y="203"/>
                    <a:pt x="824" y="123"/>
                  </a:cubicBezTo>
                  <a:cubicBezTo>
                    <a:pt x="819" y="53"/>
                    <a:pt x="755" y="0"/>
                    <a:pt x="68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29"/>
            <p:cNvSpPr/>
            <p:nvPr/>
          </p:nvSpPr>
          <p:spPr>
            <a:xfrm>
              <a:off x="1656200" y="2172525"/>
              <a:ext cx="17575" cy="7100"/>
            </a:xfrm>
            <a:custGeom>
              <a:avLst/>
              <a:gdLst/>
              <a:ahLst/>
              <a:cxnLst/>
              <a:rect l="l" t="t" r="r" b="b"/>
              <a:pathLst>
                <a:path w="703" h="284" extrusionOk="0">
                  <a:moveTo>
                    <a:pt x="142" y="1"/>
                  </a:moveTo>
                  <a:cubicBezTo>
                    <a:pt x="66" y="1"/>
                    <a:pt x="0" y="61"/>
                    <a:pt x="0" y="141"/>
                  </a:cubicBezTo>
                  <a:cubicBezTo>
                    <a:pt x="0" y="218"/>
                    <a:pt x="66" y="283"/>
                    <a:pt x="142" y="283"/>
                  </a:cubicBezTo>
                  <a:lnTo>
                    <a:pt x="562" y="283"/>
                  </a:lnTo>
                  <a:cubicBezTo>
                    <a:pt x="637" y="283"/>
                    <a:pt x="703" y="218"/>
                    <a:pt x="703" y="141"/>
                  </a:cubicBezTo>
                  <a:cubicBezTo>
                    <a:pt x="703" y="61"/>
                    <a:pt x="637" y="1"/>
                    <a:pt x="56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29"/>
            <p:cNvSpPr/>
            <p:nvPr/>
          </p:nvSpPr>
          <p:spPr>
            <a:xfrm>
              <a:off x="1680850" y="2092800"/>
              <a:ext cx="12625" cy="13675"/>
            </a:xfrm>
            <a:custGeom>
              <a:avLst/>
              <a:gdLst/>
              <a:ahLst/>
              <a:cxnLst/>
              <a:rect l="l" t="t" r="r" b="b"/>
              <a:pathLst>
                <a:path w="505" h="547" extrusionOk="0">
                  <a:moveTo>
                    <a:pt x="152" y="1"/>
                  </a:moveTo>
                  <a:cubicBezTo>
                    <a:pt x="71" y="1"/>
                    <a:pt x="5" y="61"/>
                    <a:pt x="5" y="143"/>
                  </a:cubicBezTo>
                  <a:cubicBezTo>
                    <a:pt x="0" y="364"/>
                    <a:pt x="131" y="522"/>
                    <a:pt x="343" y="546"/>
                  </a:cubicBezTo>
                  <a:lnTo>
                    <a:pt x="359" y="546"/>
                  </a:lnTo>
                  <a:cubicBezTo>
                    <a:pt x="430" y="546"/>
                    <a:pt x="490" y="497"/>
                    <a:pt x="495" y="420"/>
                  </a:cubicBezTo>
                  <a:cubicBezTo>
                    <a:pt x="505" y="340"/>
                    <a:pt x="450" y="274"/>
                    <a:pt x="374" y="264"/>
                  </a:cubicBezTo>
                  <a:cubicBezTo>
                    <a:pt x="339" y="264"/>
                    <a:pt x="288" y="259"/>
                    <a:pt x="292" y="147"/>
                  </a:cubicBezTo>
                  <a:cubicBezTo>
                    <a:pt x="292" y="72"/>
                    <a:pt x="227" y="7"/>
                    <a:pt x="15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29"/>
            <p:cNvSpPr/>
            <p:nvPr/>
          </p:nvSpPr>
          <p:spPr>
            <a:xfrm>
              <a:off x="1711925" y="2096800"/>
              <a:ext cx="47125" cy="38350"/>
            </a:xfrm>
            <a:custGeom>
              <a:avLst/>
              <a:gdLst/>
              <a:ahLst/>
              <a:cxnLst/>
              <a:rect l="l" t="t" r="r" b="b"/>
              <a:pathLst>
                <a:path w="1885" h="1534" extrusionOk="0">
                  <a:moveTo>
                    <a:pt x="159" y="1"/>
                  </a:moveTo>
                  <a:cubicBezTo>
                    <a:pt x="122" y="1"/>
                    <a:pt x="86" y="15"/>
                    <a:pt x="61" y="43"/>
                  </a:cubicBezTo>
                  <a:cubicBezTo>
                    <a:pt x="0" y="99"/>
                    <a:pt x="0" y="185"/>
                    <a:pt x="61" y="241"/>
                  </a:cubicBezTo>
                  <a:cubicBezTo>
                    <a:pt x="485" y="665"/>
                    <a:pt x="1010" y="1150"/>
                    <a:pt x="1656" y="1519"/>
                  </a:cubicBezTo>
                  <a:cubicBezTo>
                    <a:pt x="1677" y="1529"/>
                    <a:pt x="1703" y="1533"/>
                    <a:pt x="1728" y="1533"/>
                  </a:cubicBezTo>
                  <a:cubicBezTo>
                    <a:pt x="1773" y="1533"/>
                    <a:pt x="1819" y="1508"/>
                    <a:pt x="1849" y="1463"/>
                  </a:cubicBezTo>
                  <a:cubicBezTo>
                    <a:pt x="1884" y="1398"/>
                    <a:pt x="1864" y="1312"/>
                    <a:pt x="1793" y="1272"/>
                  </a:cubicBezTo>
                  <a:cubicBezTo>
                    <a:pt x="1178" y="917"/>
                    <a:pt x="672" y="453"/>
                    <a:pt x="257" y="38"/>
                  </a:cubicBezTo>
                  <a:cubicBezTo>
                    <a:pt x="230" y="13"/>
                    <a:pt x="194" y="1"/>
                    <a:pt x="159"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29"/>
            <p:cNvSpPr/>
            <p:nvPr/>
          </p:nvSpPr>
          <p:spPr>
            <a:xfrm>
              <a:off x="1697650" y="2078475"/>
              <a:ext cx="14400" cy="12350"/>
            </a:xfrm>
            <a:custGeom>
              <a:avLst/>
              <a:gdLst/>
              <a:ahLst/>
              <a:cxnLst/>
              <a:rect l="l" t="t" r="r" b="b"/>
              <a:pathLst>
                <a:path w="576" h="494" extrusionOk="0">
                  <a:moveTo>
                    <a:pt x="153" y="0"/>
                  </a:moveTo>
                  <a:cubicBezTo>
                    <a:pt x="116" y="0"/>
                    <a:pt x="79" y="15"/>
                    <a:pt x="51" y="44"/>
                  </a:cubicBezTo>
                  <a:cubicBezTo>
                    <a:pt x="0" y="100"/>
                    <a:pt x="0" y="191"/>
                    <a:pt x="56" y="246"/>
                  </a:cubicBezTo>
                  <a:cubicBezTo>
                    <a:pt x="142" y="326"/>
                    <a:pt x="238" y="403"/>
                    <a:pt x="338" y="468"/>
                  </a:cubicBezTo>
                  <a:cubicBezTo>
                    <a:pt x="359" y="489"/>
                    <a:pt x="389" y="494"/>
                    <a:pt x="420" y="494"/>
                  </a:cubicBezTo>
                  <a:cubicBezTo>
                    <a:pt x="464" y="494"/>
                    <a:pt x="511" y="468"/>
                    <a:pt x="536" y="433"/>
                  </a:cubicBezTo>
                  <a:cubicBezTo>
                    <a:pt x="576" y="368"/>
                    <a:pt x="560" y="277"/>
                    <a:pt x="495" y="235"/>
                  </a:cubicBezTo>
                  <a:cubicBezTo>
                    <a:pt x="404" y="175"/>
                    <a:pt x="329" y="114"/>
                    <a:pt x="252" y="44"/>
                  </a:cubicBezTo>
                  <a:cubicBezTo>
                    <a:pt x="225" y="14"/>
                    <a:pt x="189" y="0"/>
                    <a:pt x="153"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29"/>
            <p:cNvSpPr/>
            <p:nvPr/>
          </p:nvSpPr>
          <p:spPr>
            <a:xfrm>
              <a:off x="1772275" y="2041875"/>
              <a:ext cx="8750" cy="20275"/>
            </a:xfrm>
            <a:custGeom>
              <a:avLst/>
              <a:gdLst/>
              <a:ahLst/>
              <a:cxnLst/>
              <a:rect l="l" t="t" r="r" b="b"/>
              <a:pathLst>
                <a:path w="350" h="811" extrusionOk="0">
                  <a:moveTo>
                    <a:pt x="155" y="1"/>
                  </a:moveTo>
                  <a:cubicBezTo>
                    <a:pt x="151" y="1"/>
                    <a:pt x="147" y="1"/>
                    <a:pt x="142" y="2"/>
                  </a:cubicBezTo>
                  <a:cubicBezTo>
                    <a:pt x="67" y="7"/>
                    <a:pt x="0" y="73"/>
                    <a:pt x="6" y="149"/>
                  </a:cubicBezTo>
                  <a:cubicBezTo>
                    <a:pt x="11" y="340"/>
                    <a:pt x="26" y="512"/>
                    <a:pt x="61" y="689"/>
                  </a:cubicBezTo>
                  <a:cubicBezTo>
                    <a:pt x="72" y="760"/>
                    <a:pt x="132" y="811"/>
                    <a:pt x="198" y="811"/>
                  </a:cubicBezTo>
                  <a:cubicBezTo>
                    <a:pt x="208" y="811"/>
                    <a:pt x="213" y="811"/>
                    <a:pt x="223" y="806"/>
                  </a:cubicBezTo>
                  <a:cubicBezTo>
                    <a:pt x="299" y="795"/>
                    <a:pt x="350" y="720"/>
                    <a:pt x="340" y="643"/>
                  </a:cubicBezTo>
                  <a:cubicBezTo>
                    <a:pt x="310" y="477"/>
                    <a:pt x="294" y="316"/>
                    <a:pt x="289" y="139"/>
                  </a:cubicBezTo>
                  <a:cubicBezTo>
                    <a:pt x="284" y="67"/>
                    <a:pt x="221" y="1"/>
                    <a:pt x="155"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29"/>
            <p:cNvSpPr/>
            <p:nvPr/>
          </p:nvSpPr>
          <p:spPr>
            <a:xfrm>
              <a:off x="1801075" y="2044575"/>
              <a:ext cx="7100" cy="14900"/>
            </a:xfrm>
            <a:custGeom>
              <a:avLst/>
              <a:gdLst/>
              <a:ahLst/>
              <a:cxnLst/>
              <a:rect l="l" t="t" r="r" b="b"/>
              <a:pathLst>
                <a:path w="284" h="596" extrusionOk="0">
                  <a:moveTo>
                    <a:pt x="142" y="1"/>
                  </a:moveTo>
                  <a:cubicBezTo>
                    <a:pt x="67" y="1"/>
                    <a:pt x="0" y="66"/>
                    <a:pt x="0" y="141"/>
                  </a:cubicBezTo>
                  <a:lnTo>
                    <a:pt x="0" y="455"/>
                  </a:lnTo>
                  <a:cubicBezTo>
                    <a:pt x="0" y="535"/>
                    <a:pt x="67" y="596"/>
                    <a:pt x="142" y="596"/>
                  </a:cubicBezTo>
                  <a:cubicBezTo>
                    <a:pt x="223" y="596"/>
                    <a:pt x="284" y="535"/>
                    <a:pt x="284" y="455"/>
                  </a:cubicBezTo>
                  <a:lnTo>
                    <a:pt x="284" y="141"/>
                  </a:lnTo>
                  <a:cubicBezTo>
                    <a:pt x="284" y="66"/>
                    <a:pt x="223" y="1"/>
                    <a:pt x="14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29"/>
            <p:cNvSpPr/>
            <p:nvPr/>
          </p:nvSpPr>
          <p:spPr>
            <a:xfrm>
              <a:off x="2648600" y="1390625"/>
              <a:ext cx="149975" cy="288525"/>
            </a:xfrm>
            <a:custGeom>
              <a:avLst/>
              <a:gdLst/>
              <a:ahLst/>
              <a:cxnLst/>
              <a:rect l="l" t="t" r="r" b="b"/>
              <a:pathLst>
                <a:path w="5999" h="11541" extrusionOk="0">
                  <a:moveTo>
                    <a:pt x="1167" y="1943"/>
                  </a:moveTo>
                  <a:lnTo>
                    <a:pt x="1167" y="1943"/>
                  </a:lnTo>
                  <a:cubicBezTo>
                    <a:pt x="1390" y="2054"/>
                    <a:pt x="1612" y="2150"/>
                    <a:pt x="1825" y="2246"/>
                  </a:cubicBezTo>
                  <a:cubicBezTo>
                    <a:pt x="2335" y="2463"/>
                    <a:pt x="2809" y="2670"/>
                    <a:pt x="3259" y="3064"/>
                  </a:cubicBezTo>
                  <a:cubicBezTo>
                    <a:pt x="3497" y="3272"/>
                    <a:pt x="3714" y="3503"/>
                    <a:pt x="3921" y="3752"/>
                  </a:cubicBezTo>
                  <a:cubicBezTo>
                    <a:pt x="3643" y="3696"/>
                    <a:pt x="3340" y="3675"/>
                    <a:pt x="3052" y="3655"/>
                  </a:cubicBezTo>
                  <a:cubicBezTo>
                    <a:pt x="2512" y="3620"/>
                    <a:pt x="1960" y="3584"/>
                    <a:pt x="1547" y="3321"/>
                  </a:cubicBezTo>
                  <a:cubicBezTo>
                    <a:pt x="1481" y="3079"/>
                    <a:pt x="1410" y="2836"/>
                    <a:pt x="1344" y="2594"/>
                  </a:cubicBezTo>
                  <a:cubicBezTo>
                    <a:pt x="1289" y="2382"/>
                    <a:pt x="1228" y="2160"/>
                    <a:pt x="1167" y="1943"/>
                  </a:cubicBezTo>
                  <a:close/>
                  <a:moveTo>
                    <a:pt x="869" y="2155"/>
                  </a:moveTo>
                  <a:cubicBezTo>
                    <a:pt x="920" y="2337"/>
                    <a:pt x="966" y="2509"/>
                    <a:pt x="1016" y="2685"/>
                  </a:cubicBezTo>
                  <a:cubicBezTo>
                    <a:pt x="1062" y="2862"/>
                    <a:pt x="1112" y="3044"/>
                    <a:pt x="1163" y="3225"/>
                  </a:cubicBezTo>
                  <a:cubicBezTo>
                    <a:pt x="966" y="3377"/>
                    <a:pt x="794" y="3554"/>
                    <a:pt x="622" y="3726"/>
                  </a:cubicBezTo>
                  <a:cubicBezTo>
                    <a:pt x="591" y="3761"/>
                    <a:pt x="561" y="3792"/>
                    <a:pt x="526" y="3822"/>
                  </a:cubicBezTo>
                  <a:cubicBezTo>
                    <a:pt x="572" y="3261"/>
                    <a:pt x="682" y="2700"/>
                    <a:pt x="869" y="2155"/>
                  </a:cubicBezTo>
                  <a:close/>
                  <a:moveTo>
                    <a:pt x="1638" y="3630"/>
                  </a:moveTo>
                  <a:lnTo>
                    <a:pt x="1638" y="3630"/>
                  </a:lnTo>
                  <a:cubicBezTo>
                    <a:pt x="2057" y="3817"/>
                    <a:pt x="2552" y="3852"/>
                    <a:pt x="3037" y="3883"/>
                  </a:cubicBezTo>
                  <a:cubicBezTo>
                    <a:pt x="3401" y="3908"/>
                    <a:pt x="3749" y="3928"/>
                    <a:pt x="4058" y="4019"/>
                  </a:cubicBezTo>
                  <a:cubicBezTo>
                    <a:pt x="4065" y="4022"/>
                    <a:pt x="4074" y="4023"/>
                    <a:pt x="4083" y="4023"/>
                  </a:cubicBezTo>
                  <a:cubicBezTo>
                    <a:pt x="4092" y="4023"/>
                    <a:pt x="4101" y="4022"/>
                    <a:pt x="4108" y="4019"/>
                  </a:cubicBezTo>
                  <a:cubicBezTo>
                    <a:pt x="4113" y="4019"/>
                    <a:pt x="4119" y="4014"/>
                    <a:pt x="4124" y="4014"/>
                  </a:cubicBezTo>
                  <a:cubicBezTo>
                    <a:pt x="4270" y="4211"/>
                    <a:pt x="4406" y="4424"/>
                    <a:pt x="4537" y="4650"/>
                  </a:cubicBezTo>
                  <a:cubicBezTo>
                    <a:pt x="3688" y="4337"/>
                    <a:pt x="2704" y="4251"/>
                    <a:pt x="1815" y="4200"/>
                  </a:cubicBezTo>
                  <a:cubicBezTo>
                    <a:pt x="1748" y="4014"/>
                    <a:pt x="1694" y="3822"/>
                    <a:pt x="1638" y="3630"/>
                  </a:cubicBezTo>
                  <a:close/>
                  <a:moveTo>
                    <a:pt x="1233" y="3468"/>
                  </a:moveTo>
                  <a:cubicBezTo>
                    <a:pt x="1335" y="3822"/>
                    <a:pt x="1435" y="4181"/>
                    <a:pt x="1557" y="4529"/>
                  </a:cubicBezTo>
                  <a:cubicBezTo>
                    <a:pt x="1592" y="4631"/>
                    <a:pt x="1622" y="4731"/>
                    <a:pt x="1657" y="4827"/>
                  </a:cubicBezTo>
                  <a:cubicBezTo>
                    <a:pt x="1293" y="5055"/>
                    <a:pt x="925" y="5389"/>
                    <a:pt x="642" y="5742"/>
                  </a:cubicBezTo>
                  <a:cubicBezTo>
                    <a:pt x="542" y="5221"/>
                    <a:pt x="496" y="4691"/>
                    <a:pt x="511" y="4160"/>
                  </a:cubicBezTo>
                  <a:cubicBezTo>
                    <a:pt x="602" y="4074"/>
                    <a:pt x="693" y="3978"/>
                    <a:pt x="789" y="3888"/>
                  </a:cubicBezTo>
                  <a:cubicBezTo>
                    <a:pt x="930" y="3741"/>
                    <a:pt x="1076" y="3600"/>
                    <a:pt x="1233" y="3468"/>
                  </a:cubicBezTo>
                  <a:close/>
                  <a:moveTo>
                    <a:pt x="1734" y="5049"/>
                  </a:moveTo>
                  <a:cubicBezTo>
                    <a:pt x="1774" y="5156"/>
                    <a:pt x="1809" y="5267"/>
                    <a:pt x="1845" y="5373"/>
                  </a:cubicBezTo>
                  <a:cubicBezTo>
                    <a:pt x="1587" y="5585"/>
                    <a:pt x="1390" y="5843"/>
                    <a:pt x="1203" y="6100"/>
                  </a:cubicBezTo>
                  <a:cubicBezTo>
                    <a:pt x="1087" y="6257"/>
                    <a:pt x="976" y="6404"/>
                    <a:pt x="850" y="6545"/>
                  </a:cubicBezTo>
                  <a:cubicBezTo>
                    <a:pt x="799" y="6378"/>
                    <a:pt x="748" y="6207"/>
                    <a:pt x="708" y="6040"/>
                  </a:cubicBezTo>
                  <a:cubicBezTo>
                    <a:pt x="976" y="5662"/>
                    <a:pt x="1354" y="5292"/>
                    <a:pt x="1734" y="5049"/>
                  </a:cubicBezTo>
                  <a:close/>
                  <a:moveTo>
                    <a:pt x="1885" y="4438"/>
                  </a:moveTo>
                  <a:lnTo>
                    <a:pt x="1885" y="4438"/>
                  </a:lnTo>
                  <a:cubicBezTo>
                    <a:pt x="2830" y="4489"/>
                    <a:pt x="3865" y="4590"/>
                    <a:pt x="4704" y="4958"/>
                  </a:cubicBezTo>
                  <a:cubicBezTo>
                    <a:pt x="4740" y="5030"/>
                    <a:pt x="4770" y="5095"/>
                    <a:pt x="4800" y="5161"/>
                  </a:cubicBezTo>
                  <a:cubicBezTo>
                    <a:pt x="5033" y="5662"/>
                    <a:pt x="5194" y="6161"/>
                    <a:pt x="5285" y="6686"/>
                  </a:cubicBezTo>
                  <a:cubicBezTo>
                    <a:pt x="5003" y="6626"/>
                    <a:pt x="4719" y="6550"/>
                    <a:pt x="4416" y="6469"/>
                  </a:cubicBezTo>
                  <a:cubicBezTo>
                    <a:pt x="3779" y="6298"/>
                    <a:pt x="3123" y="6121"/>
                    <a:pt x="2476" y="6096"/>
                  </a:cubicBezTo>
                  <a:cubicBezTo>
                    <a:pt x="2279" y="5571"/>
                    <a:pt x="2088" y="5019"/>
                    <a:pt x="1885" y="4438"/>
                  </a:cubicBezTo>
                  <a:close/>
                  <a:moveTo>
                    <a:pt x="1930" y="5601"/>
                  </a:moveTo>
                  <a:cubicBezTo>
                    <a:pt x="2107" y="6096"/>
                    <a:pt x="2284" y="6571"/>
                    <a:pt x="2461" y="7026"/>
                  </a:cubicBezTo>
                  <a:cubicBezTo>
                    <a:pt x="2244" y="7292"/>
                    <a:pt x="2037" y="7576"/>
                    <a:pt x="1839" y="7854"/>
                  </a:cubicBezTo>
                  <a:cubicBezTo>
                    <a:pt x="1759" y="7970"/>
                    <a:pt x="1678" y="8087"/>
                    <a:pt x="1592" y="8197"/>
                  </a:cubicBezTo>
                  <a:cubicBezTo>
                    <a:pt x="1324" y="7753"/>
                    <a:pt x="1102" y="7278"/>
                    <a:pt x="930" y="6793"/>
                  </a:cubicBezTo>
                  <a:cubicBezTo>
                    <a:pt x="1102" y="6621"/>
                    <a:pt x="1249" y="6429"/>
                    <a:pt x="1384" y="6237"/>
                  </a:cubicBezTo>
                  <a:cubicBezTo>
                    <a:pt x="1552" y="6014"/>
                    <a:pt x="1718" y="5788"/>
                    <a:pt x="1930" y="5601"/>
                  </a:cubicBezTo>
                  <a:close/>
                  <a:moveTo>
                    <a:pt x="2562" y="6328"/>
                  </a:moveTo>
                  <a:lnTo>
                    <a:pt x="2562" y="6328"/>
                  </a:lnTo>
                  <a:cubicBezTo>
                    <a:pt x="3158" y="6364"/>
                    <a:pt x="3765" y="6530"/>
                    <a:pt x="4355" y="6692"/>
                  </a:cubicBezTo>
                  <a:cubicBezTo>
                    <a:pt x="4679" y="6777"/>
                    <a:pt x="5008" y="6863"/>
                    <a:pt x="5331" y="6929"/>
                  </a:cubicBezTo>
                  <a:cubicBezTo>
                    <a:pt x="5392" y="7404"/>
                    <a:pt x="5397" y="7899"/>
                    <a:pt x="5346" y="8409"/>
                  </a:cubicBezTo>
                  <a:cubicBezTo>
                    <a:pt x="4578" y="8197"/>
                    <a:pt x="3714" y="8050"/>
                    <a:pt x="3229" y="7975"/>
                  </a:cubicBezTo>
                  <a:cubicBezTo>
                    <a:pt x="3002" y="7450"/>
                    <a:pt x="2785" y="6904"/>
                    <a:pt x="2562" y="6328"/>
                  </a:cubicBezTo>
                  <a:close/>
                  <a:moveTo>
                    <a:pt x="3335" y="8222"/>
                  </a:moveTo>
                  <a:lnTo>
                    <a:pt x="3335" y="8222"/>
                  </a:lnTo>
                  <a:cubicBezTo>
                    <a:pt x="3840" y="8304"/>
                    <a:pt x="4623" y="8444"/>
                    <a:pt x="5320" y="8642"/>
                  </a:cubicBezTo>
                  <a:cubicBezTo>
                    <a:pt x="5301" y="8803"/>
                    <a:pt x="5276" y="8971"/>
                    <a:pt x="5240" y="9137"/>
                  </a:cubicBezTo>
                  <a:cubicBezTo>
                    <a:pt x="5234" y="9132"/>
                    <a:pt x="5225" y="9132"/>
                    <a:pt x="5215" y="9127"/>
                  </a:cubicBezTo>
                  <a:cubicBezTo>
                    <a:pt x="4634" y="9106"/>
                    <a:pt x="4093" y="8960"/>
                    <a:pt x="3597" y="8798"/>
                  </a:cubicBezTo>
                  <a:cubicBezTo>
                    <a:pt x="3506" y="8612"/>
                    <a:pt x="3422" y="8420"/>
                    <a:pt x="3335" y="8222"/>
                  </a:cubicBezTo>
                  <a:close/>
                  <a:moveTo>
                    <a:pt x="2562" y="7268"/>
                  </a:moveTo>
                  <a:cubicBezTo>
                    <a:pt x="2724" y="7667"/>
                    <a:pt x="2886" y="8056"/>
                    <a:pt x="3052" y="8435"/>
                  </a:cubicBezTo>
                  <a:cubicBezTo>
                    <a:pt x="2815" y="8743"/>
                    <a:pt x="2643" y="9057"/>
                    <a:pt x="2466" y="9395"/>
                  </a:cubicBezTo>
                  <a:cubicBezTo>
                    <a:pt x="2193" y="9087"/>
                    <a:pt x="1946" y="8758"/>
                    <a:pt x="1724" y="8409"/>
                  </a:cubicBezTo>
                  <a:cubicBezTo>
                    <a:pt x="1825" y="8273"/>
                    <a:pt x="1930" y="8131"/>
                    <a:pt x="2027" y="7990"/>
                  </a:cubicBezTo>
                  <a:cubicBezTo>
                    <a:pt x="2203" y="7737"/>
                    <a:pt x="2380" y="7500"/>
                    <a:pt x="2562" y="7268"/>
                  </a:cubicBezTo>
                  <a:close/>
                  <a:moveTo>
                    <a:pt x="3158" y="8667"/>
                  </a:moveTo>
                  <a:cubicBezTo>
                    <a:pt x="3415" y="9232"/>
                    <a:pt x="3674" y="9784"/>
                    <a:pt x="3956" y="10319"/>
                  </a:cubicBezTo>
                  <a:cubicBezTo>
                    <a:pt x="4017" y="10440"/>
                    <a:pt x="4078" y="10572"/>
                    <a:pt x="4138" y="10698"/>
                  </a:cubicBezTo>
                  <a:cubicBezTo>
                    <a:pt x="4164" y="10754"/>
                    <a:pt x="4194" y="10809"/>
                    <a:pt x="4219" y="10865"/>
                  </a:cubicBezTo>
                  <a:cubicBezTo>
                    <a:pt x="3623" y="10501"/>
                    <a:pt x="3093" y="10067"/>
                    <a:pt x="2627" y="9572"/>
                  </a:cubicBezTo>
                  <a:lnTo>
                    <a:pt x="2658" y="9521"/>
                  </a:lnTo>
                  <a:cubicBezTo>
                    <a:pt x="2815" y="9223"/>
                    <a:pt x="2961" y="8940"/>
                    <a:pt x="3158" y="8667"/>
                  </a:cubicBezTo>
                  <a:close/>
                  <a:moveTo>
                    <a:pt x="3725" y="9081"/>
                  </a:moveTo>
                  <a:lnTo>
                    <a:pt x="3725" y="9081"/>
                  </a:lnTo>
                  <a:cubicBezTo>
                    <a:pt x="4179" y="9218"/>
                    <a:pt x="4669" y="9334"/>
                    <a:pt x="5194" y="9354"/>
                  </a:cubicBezTo>
                  <a:cubicBezTo>
                    <a:pt x="5078" y="9885"/>
                    <a:pt x="4912" y="10440"/>
                    <a:pt x="4684" y="11021"/>
                  </a:cubicBezTo>
                  <a:cubicBezTo>
                    <a:pt x="4604" y="10869"/>
                    <a:pt x="4523" y="10713"/>
                    <a:pt x="4446" y="10552"/>
                  </a:cubicBezTo>
                  <a:cubicBezTo>
                    <a:pt x="4385" y="10421"/>
                    <a:pt x="4325" y="10289"/>
                    <a:pt x="4259" y="10163"/>
                  </a:cubicBezTo>
                  <a:cubicBezTo>
                    <a:pt x="4073" y="9808"/>
                    <a:pt x="3900" y="9451"/>
                    <a:pt x="3725" y="9081"/>
                  </a:cubicBezTo>
                  <a:close/>
                  <a:moveTo>
                    <a:pt x="410" y="0"/>
                  </a:moveTo>
                  <a:cubicBezTo>
                    <a:pt x="389" y="0"/>
                    <a:pt x="369" y="4"/>
                    <a:pt x="349" y="12"/>
                  </a:cubicBezTo>
                  <a:cubicBezTo>
                    <a:pt x="258" y="47"/>
                    <a:pt x="213" y="149"/>
                    <a:pt x="248" y="235"/>
                  </a:cubicBezTo>
                  <a:cubicBezTo>
                    <a:pt x="425" y="679"/>
                    <a:pt x="577" y="1145"/>
                    <a:pt x="713" y="1609"/>
                  </a:cubicBezTo>
                  <a:cubicBezTo>
                    <a:pt x="708" y="1614"/>
                    <a:pt x="703" y="1619"/>
                    <a:pt x="703" y="1624"/>
                  </a:cubicBezTo>
                  <a:cubicBezTo>
                    <a:pt x="1" y="3297"/>
                    <a:pt x="11" y="5146"/>
                    <a:pt x="587" y="6838"/>
                  </a:cubicBezTo>
                  <a:cubicBezTo>
                    <a:pt x="582" y="6868"/>
                    <a:pt x="587" y="6898"/>
                    <a:pt x="612" y="6924"/>
                  </a:cubicBezTo>
                  <a:cubicBezTo>
                    <a:pt x="612" y="6929"/>
                    <a:pt x="617" y="6929"/>
                    <a:pt x="617" y="6935"/>
                  </a:cubicBezTo>
                  <a:cubicBezTo>
                    <a:pt x="1284" y="8803"/>
                    <a:pt x="2658" y="10466"/>
                    <a:pt x="4537" y="11441"/>
                  </a:cubicBezTo>
                  <a:cubicBezTo>
                    <a:pt x="4558" y="11456"/>
                    <a:pt x="4578" y="11466"/>
                    <a:pt x="4598" y="11476"/>
                  </a:cubicBezTo>
                  <a:cubicBezTo>
                    <a:pt x="4598" y="11476"/>
                    <a:pt x="4604" y="11476"/>
                    <a:pt x="4609" y="11482"/>
                  </a:cubicBezTo>
                  <a:cubicBezTo>
                    <a:pt x="4623" y="11501"/>
                    <a:pt x="4644" y="11517"/>
                    <a:pt x="4669" y="11527"/>
                  </a:cubicBezTo>
                  <a:cubicBezTo>
                    <a:pt x="4688" y="11536"/>
                    <a:pt x="4707" y="11540"/>
                    <a:pt x="4725" y="11540"/>
                  </a:cubicBezTo>
                  <a:cubicBezTo>
                    <a:pt x="4737" y="11540"/>
                    <a:pt x="4749" y="11539"/>
                    <a:pt x="4760" y="11536"/>
                  </a:cubicBezTo>
                  <a:cubicBezTo>
                    <a:pt x="4821" y="11527"/>
                    <a:pt x="4871" y="11491"/>
                    <a:pt x="4896" y="11436"/>
                  </a:cubicBezTo>
                  <a:cubicBezTo>
                    <a:pt x="5931" y="8884"/>
                    <a:pt x="5998" y="6904"/>
                    <a:pt x="5113" y="5014"/>
                  </a:cubicBezTo>
                  <a:cubicBezTo>
                    <a:pt x="4704" y="4140"/>
                    <a:pt x="4154" y="3393"/>
                    <a:pt x="3482" y="2806"/>
                  </a:cubicBezTo>
                  <a:cubicBezTo>
                    <a:pt x="2997" y="2377"/>
                    <a:pt x="2471" y="2150"/>
                    <a:pt x="1960" y="1927"/>
                  </a:cubicBezTo>
                  <a:cubicBezTo>
                    <a:pt x="1673" y="1806"/>
                    <a:pt x="1380" y="1675"/>
                    <a:pt x="1087" y="1513"/>
                  </a:cubicBezTo>
                  <a:cubicBezTo>
                    <a:pt x="1072" y="1502"/>
                    <a:pt x="1057" y="1502"/>
                    <a:pt x="1036" y="1498"/>
                  </a:cubicBezTo>
                  <a:cubicBezTo>
                    <a:pt x="899" y="1028"/>
                    <a:pt x="748" y="563"/>
                    <a:pt x="566" y="108"/>
                  </a:cubicBezTo>
                  <a:cubicBezTo>
                    <a:pt x="543" y="43"/>
                    <a:pt x="478" y="0"/>
                    <a:pt x="410"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29"/>
            <p:cNvSpPr/>
            <p:nvPr/>
          </p:nvSpPr>
          <p:spPr>
            <a:xfrm>
              <a:off x="2714275" y="1607300"/>
              <a:ext cx="39825" cy="54950"/>
            </a:xfrm>
            <a:custGeom>
              <a:avLst/>
              <a:gdLst/>
              <a:ahLst/>
              <a:cxnLst/>
              <a:rect l="l" t="t" r="r" b="b"/>
              <a:pathLst>
                <a:path w="1593" h="2198" extrusionOk="0">
                  <a:moveTo>
                    <a:pt x="531" y="0"/>
                  </a:moveTo>
                  <a:cubicBezTo>
                    <a:pt x="334" y="273"/>
                    <a:pt x="188" y="556"/>
                    <a:pt x="31" y="854"/>
                  </a:cubicBezTo>
                  <a:lnTo>
                    <a:pt x="0" y="905"/>
                  </a:lnTo>
                  <a:cubicBezTo>
                    <a:pt x="466" y="1400"/>
                    <a:pt x="996" y="1834"/>
                    <a:pt x="1592" y="2198"/>
                  </a:cubicBezTo>
                  <a:cubicBezTo>
                    <a:pt x="1567" y="2142"/>
                    <a:pt x="1537" y="2087"/>
                    <a:pt x="1511" y="2031"/>
                  </a:cubicBezTo>
                  <a:cubicBezTo>
                    <a:pt x="1451" y="1905"/>
                    <a:pt x="1390" y="1773"/>
                    <a:pt x="1329" y="1652"/>
                  </a:cubicBezTo>
                  <a:cubicBezTo>
                    <a:pt x="1047" y="1117"/>
                    <a:pt x="788" y="565"/>
                    <a:pt x="5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29"/>
            <p:cNvSpPr/>
            <p:nvPr/>
          </p:nvSpPr>
          <p:spPr>
            <a:xfrm>
              <a:off x="2691675" y="1572325"/>
              <a:ext cx="33225" cy="53175"/>
            </a:xfrm>
            <a:custGeom>
              <a:avLst/>
              <a:gdLst/>
              <a:ahLst/>
              <a:cxnLst/>
              <a:rect l="l" t="t" r="r" b="b"/>
              <a:pathLst>
                <a:path w="1329" h="2127" extrusionOk="0">
                  <a:moveTo>
                    <a:pt x="839" y="0"/>
                  </a:moveTo>
                  <a:cubicBezTo>
                    <a:pt x="657" y="232"/>
                    <a:pt x="480" y="469"/>
                    <a:pt x="304" y="722"/>
                  </a:cubicBezTo>
                  <a:cubicBezTo>
                    <a:pt x="207" y="863"/>
                    <a:pt x="102" y="1005"/>
                    <a:pt x="1" y="1141"/>
                  </a:cubicBezTo>
                  <a:cubicBezTo>
                    <a:pt x="223" y="1490"/>
                    <a:pt x="470" y="1819"/>
                    <a:pt x="743" y="2127"/>
                  </a:cubicBezTo>
                  <a:cubicBezTo>
                    <a:pt x="920" y="1789"/>
                    <a:pt x="1092" y="1475"/>
                    <a:pt x="1329" y="1167"/>
                  </a:cubicBezTo>
                  <a:cubicBezTo>
                    <a:pt x="1163" y="788"/>
                    <a:pt x="1001" y="399"/>
                    <a:pt x="83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29"/>
            <p:cNvSpPr/>
            <p:nvPr/>
          </p:nvSpPr>
          <p:spPr>
            <a:xfrm>
              <a:off x="2671825" y="1530625"/>
              <a:ext cx="38325" cy="64925"/>
            </a:xfrm>
            <a:custGeom>
              <a:avLst/>
              <a:gdLst/>
              <a:ahLst/>
              <a:cxnLst/>
              <a:rect l="l" t="t" r="r" b="b"/>
              <a:pathLst>
                <a:path w="1533" h="2597" extrusionOk="0">
                  <a:moveTo>
                    <a:pt x="1001" y="1"/>
                  </a:moveTo>
                  <a:cubicBezTo>
                    <a:pt x="789" y="188"/>
                    <a:pt x="623" y="414"/>
                    <a:pt x="455" y="637"/>
                  </a:cubicBezTo>
                  <a:cubicBezTo>
                    <a:pt x="320" y="829"/>
                    <a:pt x="173" y="1021"/>
                    <a:pt x="1" y="1193"/>
                  </a:cubicBezTo>
                  <a:cubicBezTo>
                    <a:pt x="173" y="1678"/>
                    <a:pt x="395" y="2153"/>
                    <a:pt x="663" y="2597"/>
                  </a:cubicBezTo>
                  <a:cubicBezTo>
                    <a:pt x="749" y="2487"/>
                    <a:pt x="830" y="2370"/>
                    <a:pt x="910" y="2254"/>
                  </a:cubicBezTo>
                  <a:cubicBezTo>
                    <a:pt x="1108" y="1976"/>
                    <a:pt x="1315" y="1692"/>
                    <a:pt x="1532" y="1426"/>
                  </a:cubicBezTo>
                  <a:cubicBezTo>
                    <a:pt x="1355" y="971"/>
                    <a:pt x="1178" y="496"/>
                    <a:pt x="100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29"/>
            <p:cNvSpPr/>
            <p:nvPr/>
          </p:nvSpPr>
          <p:spPr>
            <a:xfrm>
              <a:off x="2666275" y="1516850"/>
              <a:ext cx="28475" cy="37425"/>
            </a:xfrm>
            <a:custGeom>
              <a:avLst/>
              <a:gdLst/>
              <a:ahLst/>
              <a:cxnLst/>
              <a:rect l="l" t="t" r="r" b="b"/>
              <a:pathLst>
                <a:path w="1139" h="1497" extrusionOk="0">
                  <a:moveTo>
                    <a:pt x="1027" y="0"/>
                  </a:moveTo>
                  <a:cubicBezTo>
                    <a:pt x="647" y="243"/>
                    <a:pt x="269" y="613"/>
                    <a:pt x="1" y="991"/>
                  </a:cubicBezTo>
                  <a:cubicBezTo>
                    <a:pt x="41" y="1158"/>
                    <a:pt x="92" y="1329"/>
                    <a:pt x="143" y="1496"/>
                  </a:cubicBezTo>
                  <a:cubicBezTo>
                    <a:pt x="269" y="1355"/>
                    <a:pt x="380" y="1208"/>
                    <a:pt x="496" y="1051"/>
                  </a:cubicBezTo>
                  <a:cubicBezTo>
                    <a:pt x="683" y="794"/>
                    <a:pt x="880" y="536"/>
                    <a:pt x="1138" y="324"/>
                  </a:cubicBezTo>
                  <a:cubicBezTo>
                    <a:pt x="1102" y="218"/>
                    <a:pt x="1067" y="107"/>
                    <a:pt x="102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29"/>
            <p:cNvSpPr/>
            <p:nvPr/>
          </p:nvSpPr>
          <p:spPr>
            <a:xfrm>
              <a:off x="2660975" y="1477325"/>
              <a:ext cx="29075" cy="56850"/>
            </a:xfrm>
            <a:custGeom>
              <a:avLst/>
              <a:gdLst/>
              <a:ahLst/>
              <a:cxnLst/>
              <a:rect l="l" t="t" r="r" b="b"/>
              <a:pathLst>
                <a:path w="1163" h="2274" extrusionOk="0">
                  <a:moveTo>
                    <a:pt x="738" y="0"/>
                  </a:moveTo>
                  <a:cubicBezTo>
                    <a:pt x="581" y="132"/>
                    <a:pt x="435" y="273"/>
                    <a:pt x="294" y="420"/>
                  </a:cubicBezTo>
                  <a:cubicBezTo>
                    <a:pt x="198" y="510"/>
                    <a:pt x="107" y="606"/>
                    <a:pt x="16" y="692"/>
                  </a:cubicBezTo>
                  <a:cubicBezTo>
                    <a:pt x="1" y="1223"/>
                    <a:pt x="47" y="1753"/>
                    <a:pt x="147" y="2274"/>
                  </a:cubicBezTo>
                  <a:cubicBezTo>
                    <a:pt x="430" y="1921"/>
                    <a:pt x="798" y="1587"/>
                    <a:pt x="1162" y="1359"/>
                  </a:cubicBezTo>
                  <a:cubicBezTo>
                    <a:pt x="1127" y="1263"/>
                    <a:pt x="1097" y="1163"/>
                    <a:pt x="1062" y="1061"/>
                  </a:cubicBezTo>
                  <a:cubicBezTo>
                    <a:pt x="940" y="713"/>
                    <a:pt x="840" y="354"/>
                    <a:pt x="73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29"/>
            <p:cNvSpPr/>
            <p:nvPr/>
          </p:nvSpPr>
          <p:spPr>
            <a:xfrm>
              <a:off x="2661725" y="1444475"/>
              <a:ext cx="15950" cy="41725"/>
            </a:xfrm>
            <a:custGeom>
              <a:avLst/>
              <a:gdLst/>
              <a:ahLst/>
              <a:cxnLst/>
              <a:rect l="l" t="t" r="r" b="b"/>
              <a:pathLst>
                <a:path w="638" h="1669" extrusionOk="0">
                  <a:moveTo>
                    <a:pt x="344" y="1"/>
                  </a:moveTo>
                  <a:cubicBezTo>
                    <a:pt x="157" y="546"/>
                    <a:pt x="47" y="1107"/>
                    <a:pt x="1" y="1668"/>
                  </a:cubicBezTo>
                  <a:cubicBezTo>
                    <a:pt x="36" y="1638"/>
                    <a:pt x="66" y="1607"/>
                    <a:pt x="97" y="1572"/>
                  </a:cubicBezTo>
                  <a:cubicBezTo>
                    <a:pt x="269" y="1400"/>
                    <a:pt x="441" y="1223"/>
                    <a:pt x="638" y="1071"/>
                  </a:cubicBezTo>
                  <a:cubicBezTo>
                    <a:pt x="587" y="890"/>
                    <a:pt x="537" y="708"/>
                    <a:pt x="491" y="531"/>
                  </a:cubicBezTo>
                  <a:cubicBezTo>
                    <a:pt x="441" y="355"/>
                    <a:pt x="395" y="183"/>
                    <a:pt x="344"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29"/>
            <p:cNvSpPr/>
            <p:nvPr/>
          </p:nvSpPr>
          <p:spPr>
            <a:xfrm>
              <a:off x="2677775" y="1439175"/>
              <a:ext cx="68875" cy="45250"/>
            </a:xfrm>
            <a:custGeom>
              <a:avLst/>
              <a:gdLst/>
              <a:ahLst/>
              <a:cxnLst/>
              <a:rect l="l" t="t" r="r" b="b"/>
              <a:pathLst>
                <a:path w="2755" h="1810" extrusionOk="0">
                  <a:moveTo>
                    <a:pt x="0" y="1"/>
                  </a:moveTo>
                  <a:lnTo>
                    <a:pt x="0" y="1"/>
                  </a:lnTo>
                  <a:cubicBezTo>
                    <a:pt x="61" y="218"/>
                    <a:pt x="122" y="440"/>
                    <a:pt x="177" y="652"/>
                  </a:cubicBezTo>
                  <a:cubicBezTo>
                    <a:pt x="243" y="894"/>
                    <a:pt x="314" y="1137"/>
                    <a:pt x="380" y="1379"/>
                  </a:cubicBezTo>
                  <a:cubicBezTo>
                    <a:pt x="793" y="1642"/>
                    <a:pt x="1345" y="1678"/>
                    <a:pt x="1885" y="1713"/>
                  </a:cubicBezTo>
                  <a:cubicBezTo>
                    <a:pt x="2173" y="1733"/>
                    <a:pt x="2476" y="1754"/>
                    <a:pt x="2754" y="1810"/>
                  </a:cubicBezTo>
                  <a:cubicBezTo>
                    <a:pt x="2547" y="1561"/>
                    <a:pt x="2330" y="1330"/>
                    <a:pt x="2092" y="1122"/>
                  </a:cubicBezTo>
                  <a:cubicBezTo>
                    <a:pt x="1642" y="728"/>
                    <a:pt x="1168" y="521"/>
                    <a:pt x="658" y="304"/>
                  </a:cubicBezTo>
                  <a:cubicBezTo>
                    <a:pt x="445" y="208"/>
                    <a:pt x="223" y="112"/>
                    <a:pt x="0"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29"/>
            <p:cNvSpPr/>
            <p:nvPr/>
          </p:nvSpPr>
          <p:spPr>
            <a:xfrm>
              <a:off x="2689525" y="1481375"/>
              <a:ext cx="72525" cy="25525"/>
            </a:xfrm>
            <a:custGeom>
              <a:avLst/>
              <a:gdLst/>
              <a:ahLst/>
              <a:cxnLst/>
              <a:rect l="l" t="t" r="r" b="b"/>
              <a:pathLst>
                <a:path w="2901" h="1021" extrusionOk="0">
                  <a:moveTo>
                    <a:pt x="1" y="0"/>
                  </a:moveTo>
                  <a:lnTo>
                    <a:pt x="1" y="0"/>
                  </a:lnTo>
                  <a:cubicBezTo>
                    <a:pt x="57" y="192"/>
                    <a:pt x="111" y="384"/>
                    <a:pt x="178" y="570"/>
                  </a:cubicBezTo>
                  <a:cubicBezTo>
                    <a:pt x="1067" y="621"/>
                    <a:pt x="2051" y="707"/>
                    <a:pt x="2900" y="1020"/>
                  </a:cubicBezTo>
                  <a:cubicBezTo>
                    <a:pt x="2769" y="794"/>
                    <a:pt x="2633" y="581"/>
                    <a:pt x="2487" y="384"/>
                  </a:cubicBezTo>
                  <a:cubicBezTo>
                    <a:pt x="2482" y="384"/>
                    <a:pt x="2476" y="389"/>
                    <a:pt x="2471" y="389"/>
                  </a:cubicBezTo>
                  <a:cubicBezTo>
                    <a:pt x="2464" y="392"/>
                    <a:pt x="2455" y="393"/>
                    <a:pt x="2446" y="393"/>
                  </a:cubicBezTo>
                  <a:cubicBezTo>
                    <a:pt x="2437" y="393"/>
                    <a:pt x="2428" y="392"/>
                    <a:pt x="2421" y="389"/>
                  </a:cubicBezTo>
                  <a:cubicBezTo>
                    <a:pt x="2112" y="298"/>
                    <a:pt x="1764" y="278"/>
                    <a:pt x="1400" y="253"/>
                  </a:cubicBezTo>
                  <a:cubicBezTo>
                    <a:pt x="915" y="222"/>
                    <a:pt x="420" y="187"/>
                    <a:pt x="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29"/>
            <p:cNvSpPr/>
            <p:nvPr/>
          </p:nvSpPr>
          <p:spPr>
            <a:xfrm>
              <a:off x="2695725" y="1501575"/>
              <a:ext cx="85025" cy="56225"/>
            </a:xfrm>
            <a:custGeom>
              <a:avLst/>
              <a:gdLst/>
              <a:ahLst/>
              <a:cxnLst/>
              <a:rect l="l" t="t" r="r" b="b"/>
              <a:pathLst>
                <a:path w="3401" h="2249" extrusionOk="0">
                  <a:moveTo>
                    <a:pt x="0" y="0"/>
                  </a:moveTo>
                  <a:lnTo>
                    <a:pt x="0" y="0"/>
                  </a:lnTo>
                  <a:cubicBezTo>
                    <a:pt x="203" y="581"/>
                    <a:pt x="394" y="1133"/>
                    <a:pt x="591" y="1658"/>
                  </a:cubicBezTo>
                  <a:cubicBezTo>
                    <a:pt x="1238" y="1683"/>
                    <a:pt x="1894" y="1860"/>
                    <a:pt x="2531" y="2031"/>
                  </a:cubicBezTo>
                  <a:cubicBezTo>
                    <a:pt x="2834" y="2112"/>
                    <a:pt x="3118" y="2188"/>
                    <a:pt x="3400" y="2248"/>
                  </a:cubicBezTo>
                  <a:cubicBezTo>
                    <a:pt x="3309" y="1723"/>
                    <a:pt x="3148" y="1224"/>
                    <a:pt x="2915" y="723"/>
                  </a:cubicBezTo>
                  <a:cubicBezTo>
                    <a:pt x="2885" y="657"/>
                    <a:pt x="2855" y="592"/>
                    <a:pt x="2819" y="520"/>
                  </a:cubicBezTo>
                  <a:cubicBezTo>
                    <a:pt x="1980" y="152"/>
                    <a:pt x="945" y="51"/>
                    <a:pt x="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29"/>
            <p:cNvSpPr/>
            <p:nvPr/>
          </p:nvSpPr>
          <p:spPr>
            <a:xfrm>
              <a:off x="2712625" y="1548825"/>
              <a:ext cx="70900" cy="52050"/>
            </a:xfrm>
            <a:custGeom>
              <a:avLst/>
              <a:gdLst/>
              <a:ahLst/>
              <a:cxnLst/>
              <a:rect l="l" t="t" r="r" b="b"/>
              <a:pathLst>
                <a:path w="2836" h="2082" extrusionOk="0">
                  <a:moveTo>
                    <a:pt x="1" y="0"/>
                  </a:moveTo>
                  <a:lnTo>
                    <a:pt x="1" y="0"/>
                  </a:lnTo>
                  <a:cubicBezTo>
                    <a:pt x="224" y="576"/>
                    <a:pt x="441" y="1122"/>
                    <a:pt x="668" y="1647"/>
                  </a:cubicBezTo>
                  <a:cubicBezTo>
                    <a:pt x="1153" y="1722"/>
                    <a:pt x="2017" y="1869"/>
                    <a:pt x="2785" y="2081"/>
                  </a:cubicBezTo>
                  <a:cubicBezTo>
                    <a:pt x="2836" y="1571"/>
                    <a:pt x="2831" y="1076"/>
                    <a:pt x="2770" y="601"/>
                  </a:cubicBezTo>
                  <a:cubicBezTo>
                    <a:pt x="2447" y="535"/>
                    <a:pt x="2118" y="449"/>
                    <a:pt x="1794" y="364"/>
                  </a:cubicBezTo>
                  <a:cubicBezTo>
                    <a:pt x="1204" y="202"/>
                    <a:pt x="597" y="36"/>
                    <a:pt x="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29"/>
            <p:cNvSpPr/>
            <p:nvPr/>
          </p:nvSpPr>
          <p:spPr>
            <a:xfrm>
              <a:off x="2731975" y="1596175"/>
              <a:ext cx="49650" cy="22875"/>
            </a:xfrm>
            <a:custGeom>
              <a:avLst/>
              <a:gdLst/>
              <a:ahLst/>
              <a:cxnLst/>
              <a:rect l="l" t="t" r="r" b="b"/>
              <a:pathLst>
                <a:path w="1986" h="915" extrusionOk="0">
                  <a:moveTo>
                    <a:pt x="0" y="0"/>
                  </a:moveTo>
                  <a:cubicBezTo>
                    <a:pt x="87" y="198"/>
                    <a:pt x="171" y="390"/>
                    <a:pt x="262" y="576"/>
                  </a:cubicBezTo>
                  <a:cubicBezTo>
                    <a:pt x="758" y="738"/>
                    <a:pt x="1299" y="884"/>
                    <a:pt x="1880" y="905"/>
                  </a:cubicBezTo>
                  <a:cubicBezTo>
                    <a:pt x="1890" y="910"/>
                    <a:pt x="1899" y="910"/>
                    <a:pt x="1905" y="915"/>
                  </a:cubicBezTo>
                  <a:cubicBezTo>
                    <a:pt x="1941" y="749"/>
                    <a:pt x="1966" y="581"/>
                    <a:pt x="1985" y="420"/>
                  </a:cubicBezTo>
                  <a:cubicBezTo>
                    <a:pt x="1288" y="222"/>
                    <a:pt x="505" y="82"/>
                    <a:pt x="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29"/>
            <p:cNvSpPr/>
            <p:nvPr/>
          </p:nvSpPr>
          <p:spPr>
            <a:xfrm>
              <a:off x="2741700" y="1617625"/>
              <a:ext cx="36775" cy="48550"/>
            </a:xfrm>
            <a:custGeom>
              <a:avLst/>
              <a:gdLst/>
              <a:ahLst/>
              <a:cxnLst/>
              <a:rect l="l" t="t" r="r" b="b"/>
              <a:pathLst>
                <a:path w="1471" h="1942" extrusionOk="0">
                  <a:moveTo>
                    <a:pt x="1" y="1"/>
                  </a:moveTo>
                  <a:lnTo>
                    <a:pt x="1" y="1"/>
                  </a:lnTo>
                  <a:cubicBezTo>
                    <a:pt x="176" y="371"/>
                    <a:pt x="349" y="728"/>
                    <a:pt x="535" y="1083"/>
                  </a:cubicBezTo>
                  <a:cubicBezTo>
                    <a:pt x="601" y="1209"/>
                    <a:pt x="661" y="1341"/>
                    <a:pt x="722" y="1472"/>
                  </a:cubicBezTo>
                  <a:cubicBezTo>
                    <a:pt x="799" y="1633"/>
                    <a:pt x="880" y="1789"/>
                    <a:pt x="960" y="1941"/>
                  </a:cubicBezTo>
                  <a:cubicBezTo>
                    <a:pt x="1188" y="1360"/>
                    <a:pt x="1354" y="805"/>
                    <a:pt x="1470" y="274"/>
                  </a:cubicBezTo>
                  <a:cubicBezTo>
                    <a:pt x="945" y="254"/>
                    <a:pt x="455" y="138"/>
                    <a:pt x="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29"/>
            <p:cNvSpPr/>
            <p:nvPr/>
          </p:nvSpPr>
          <p:spPr>
            <a:xfrm>
              <a:off x="2715550" y="2908550"/>
              <a:ext cx="330675" cy="195675"/>
            </a:xfrm>
            <a:custGeom>
              <a:avLst/>
              <a:gdLst/>
              <a:ahLst/>
              <a:cxnLst/>
              <a:rect l="l" t="t" r="r" b="b"/>
              <a:pathLst>
                <a:path w="13227" h="7827" extrusionOk="0">
                  <a:moveTo>
                    <a:pt x="2405" y="417"/>
                  </a:moveTo>
                  <a:cubicBezTo>
                    <a:pt x="2808" y="417"/>
                    <a:pt x="3208" y="443"/>
                    <a:pt x="3603" y="494"/>
                  </a:cubicBezTo>
                  <a:lnTo>
                    <a:pt x="3617" y="564"/>
                  </a:lnTo>
                  <a:cubicBezTo>
                    <a:pt x="3698" y="965"/>
                    <a:pt x="3780" y="1348"/>
                    <a:pt x="3805" y="1753"/>
                  </a:cubicBezTo>
                  <a:cubicBezTo>
                    <a:pt x="3127" y="1419"/>
                    <a:pt x="2456" y="1105"/>
                    <a:pt x="1774" y="818"/>
                  </a:cubicBezTo>
                  <a:cubicBezTo>
                    <a:pt x="1617" y="752"/>
                    <a:pt x="1460" y="676"/>
                    <a:pt x="1309" y="601"/>
                  </a:cubicBezTo>
                  <a:cubicBezTo>
                    <a:pt x="1238" y="570"/>
                    <a:pt x="1173" y="540"/>
                    <a:pt x="1101" y="510"/>
                  </a:cubicBezTo>
                  <a:cubicBezTo>
                    <a:pt x="1538" y="447"/>
                    <a:pt x="1973" y="417"/>
                    <a:pt x="2405" y="417"/>
                  </a:cubicBezTo>
                  <a:close/>
                  <a:moveTo>
                    <a:pt x="3896" y="534"/>
                  </a:moveTo>
                  <a:lnTo>
                    <a:pt x="3896" y="534"/>
                  </a:lnTo>
                  <a:cubicBezTo>
                    <a:pt x="4391" y="610"/>
                    <a:pt x="4881" y="732"/>
                    <a:pt x="5356" y="883"/>
                  </a:cubicBezTo>
                  <a:cubicBezTo>
                    <a:pt x="5366" y="1095"/>
                    <a:pt x="5382" y="1308"/>
                    <a:pt x="5396" y="1520"/>
                  </a:cubicBezTo>
                  <a:cubicBezTo>
                    <a:pt x="5426" y="1893"/>
                    <a:pt x="5447" y="2247"/>
                    <a:pt x="5452" y="2611"/>
                  </a:cubicBezTo>
                  <a:cubicBezTo>
                    <a:pt x="4992" y="2359"/>
                    <a:pt x="4538" y="2121"/>
                    <a:pt x="4088" y="1893"/>
                  </a:cubicBezTo>
                  <a:cubicBezTo>
                    <a:pt x="4072" y="1419"/>
                    <a:pt x="3992" y="984"/>
                    <a:pt x="3896" y="534"/>
                  </a:cubicBezTo>
                  <a:close/>
                  <a:moveTo>
                    <a:pt x="541" y="722"/>
                  </a:moveTo>
                  <a:cubicBezTo>
                    <a:pt x="737" y="802"/>
                    <a:pt x="935" y="888"/>
                    <a:pt x="1127" y="984"/>
                  </a:cubicBezTo>
                  <a:cubicBezTo>
                    <a:pt x="1289" y="1060"/>
                    <a:pt x="1450" y="1136"/>
                    <a:pt x="1612" y="1201"/>
                  </a:cubicBezTo>
                  <a:cubicBezTo>
                    <a:pt x="2057" y="1394"/>
                    <a:pt x="2502" y="1595"/>
                    <a:pt x="2950" y="1807"/>
                  </a:cubicBezTo>
                  <a:cubicBezTo>
                    <a:pt x="2416" y="2030"/>
                    <a:pt x="1870" y="2303"/>
                    <a:pt x="1355" y="2686"/>
                  </a:cubicBezTo>
                  <a:cubicBezTo>
                    <a:pt x="1052" y="2101"/>
                    <a:pt x="784" y="1450"/>
                    <a:pt x="541" y="722"/>
                  </a:cubicBezTo>
                  <a:close/>
                  <a:moveTo>
                    <a:pt x="3290" y="1970"/>
                  </a:moveTo>
                  <a:cubicBezTo>
                    <a:pt x="3521" y="2080"/>
                    <a:pt x="3754" y="2192"/>
                    <a:pt x="3987" y="2313"/>
                  </a:cubicBezTo>
                  <a:cubicBezTo>
                    <a:pt x="3451" y="2626"/>
                    <a:pt x="2602" y="3101"/>
                    <a:pt x="1794" y="3460"/>
                  </a:cubicBezTo>
                  <a:cubicBezTo>
                    <a:pt x="1683" y="3288"/>
                    <a:pt x="1581" y="3117"/>
                    <a:pt x="1481" y="2935"/>
                  </a:cubicBezTo>
                  <a:cubicBezTo>
                    <a:pt x="1490" y="2929"/>
                    <a:pt x="1506" y="2924"/>
                    <a:pt x="1511" y="2919"/>
                  </a:cubicBezTo>
                  <a:cubicBezTo>
                    <a:pt x="2082" y="2490"/>
                    <a:pt x="2698" y="2207"/>
                    <a:pt x="3290" y="1970"/>
                  </a:cubicBezTo>
                  <a:close/>
                  <a:moveTo>
                    <a:pt x="5643" y="979"/>
                  </a:moveTo>
                  <a:cubicBezTo>
                    <a:pt x="6240" y="1196"/>
                    <a:pt x="6816" y="1469"/>
                    <a:pt x="7357" y="1793"/>
                  </a:cubicBezTo>
                  <a:cubicBezTo>
                    <a:pt x="7331" y="2086"/>
                    <a:pt x="7346" y="2383"/>
                    <a:pt x="7362" y="2667"/>
                  </a:cubicBezTo>
                  <a:cubicBezTo>
                    <a:pt x="7382" y="3005"/>
                    <a:pt x="7397" y="3348"/>
                    <a:pt x="7346" y="3693"/>
                  </a:cubicBezTo>
                  <a:cubicBezTo>
                    <a:pt x="6790" y="3364"/>
                    <a:pt x="6255" y="3050"/>
                    <a:pt x="5734" y="2763"/>
                  </a:cubicBezTo>
                  <a:cubicBezTo>
                    <a:pt x="5734" y="2338"/>
                    <a:pt x="5709" y="1914"/>
                    <a:pt x="5674" y="1499"/>
                  </a:cubicBezTo>
                  <a:cubicBezTo>
                    <a:pt x="5664" y="1328"/>
                    <a:pt x="5654" y="1151"/>
                    <a:pt x="5643" y="979"/>
                  </a:cubicBezTo>
                  <a:close/>
                  <a:moveTo>
                    <a:pt x="7630" y="1965"/>
                  </a:moveTo>
                  <a:lnTo>
                    <a:pt x="7630" y="1965"/>
                  </a:lnTo>
                  <a:cubicBezTo>
                    <a:pt x="7807" y="2080"/>
                    <a:pt x="7982" y="2201"/>
                    <a:pt x="8150" y="2329"/>
                  </a:cubicBezTo>
                  <a:cubicBezTo>
                    <a:pt x="8195" y="2894"/>
                    <a:pt x="8124" y="3530"/>
                    <a:pt x="7952" y="4057"/>
                  </a:cubicBezTo>
                  <a:cubicBezTo>
                    <a:pt x="7831" y="3985"/>
                    <a:pt x="7716" y="3910"/>
                    <a:pt x="7599" y="3838"/>
                  </a:cubicBezTo>
                  <a:cubicBezTo>
                    <a:pt x="7674" y="3439"/>
                    <a:pt x="7660" y="3040"/>
                    <a:pt x="7639" y="2656"/>
                  </a:cubicBezTo>
                  <a:cubicBezTo>
                    <a:pt x="7625" y="2420"/>
                    <a:pt x="7619" y="2192"/>
                    <a:pt x="7630" y="1965"/>
                  </a:cubicBezTo>
                  <a:close/>
                  <a:moveTo>
                    <a:pt x="4279" y="2464"/>
                  </a:moveTo>
                  <a:cubicBezTo>
                    <a:pt x="4901" y="2777"/>
                    <a:pt x="5533" y="3127"/>
                    <a:pt x="6184" y="3495"/>
                  </a:cubicBezTo>
                  <a:cubicBezTo>
                    <a:pt x="5594" y="3920"/>
                    <a:pt x="4890" y="4238"/>
                    <a:pt x="4214" y="4546"/>
                  </a:cubicBezTo>
                  <a:cubicBezTo>
                    <a:pt x="3845" y="4717"/>
                    <a:pt x="3466" y="4890"/>
                    <a:pt x="3113" y="5076"/>
                  </a:cubicBezTo>
                  <a:cubicBezTo>
                    <a:pt x="2684" y="4677"/>
                    <a:pt x="2294" y="4218"/>
                    <a:pt x="1945" y="3698"/>
                  </a:cubicBezTo>
                  <a:cubicBezTo>
                    <a:pt x="2835" y="3299"/>
                    <a:pt x="3764" y="2772"/>
                    <a:pt x="4279" y="2464"/>
                  </a:cubicBezTo>
                  <a:close/>
                  <a:moveTo>
                    <a:pt x="8443" y="2555"/>
                  </a:moveTo>
                  <a:lnTo>
                    <a:pt x="8443" y="2555"/>
                  </a:lnTo>
                  <a:cubicBezTo>
                    <a:pt x="8943" y="2970"/>
                    <a:pt x="9397" y="3435"/>
                    <a:pt x="9796" y="3945"/>
                  </a:cubicBezTo>
                  <a:cubicBezTo>
                    <a:pt x="9777" y="4097"/>
                    <a:pt x="9761" y="4258"/>
                    <a:pt x="9747" y="4414"/>
                  </a:cubicBezTo>
                  <a:cubicBezTo>
                    <a:pt x="9726" y="4663"/>
                    <a:pt x="9696" y="4910"/>
                    <a:pt x="9656" y="5158"/>
                  </a:cubicBezTo>
                  <a:cubicBezTo>
                    <a:pt x="9286" y="4899"/>
                    <a:pt x="8908" y="4647"/>
                    <a:pt x="8528" y="4405"/>
                  </a:cubicBezTo>
                  <a:cubicBezTo>
                    <a:pt x="8413" y="4339"/>
                    <a:pt x="8306" y="4274"/>
                    <a:pt x="8195" y="4208"/>
                  </a:cubicBezTo>
                  <a:cubicBezTo>
                    <a:pt x="8367" y="3712"/>
                    <a:pt x="8453" y="3111"/>
                    <a:pt x="8443" y="2555"/>
                  </a:cubicBezTo>
                  <a:close/>
                  <a:moveTo>
                    <a:pt x="10044" y="4274"/>
                  </a:moveTo>
                  <a:cubicBezTo>
                    <a:pt x="10438" y="4839"/>
                    <a:pt x="10771" y="5451"/>
                    <a:pt x="11014" y="6107"/>
                  </a:cubicBezTo>
                  <a:cubicBezTo>
                    <a:pt x="10827" y="5976"/>
                    <a:pt x="10645" y="5850"/>
                    <a:pt x="10468" y="5724"/>
                  </a:cubicBezTo>
                  <a:cubicBezTo>
                    <a:pt x="10281" y="5592"/>
                    <a:pt x="10100" y="5461"/>
                    <a:pt x="9908" y="5330"/>
                  </a:cubicBezTo>
                  <a:cubicBezTo>
                    <a:pt x="9973" y="5031"/>
                    <a:pt x="9999" y="4733"/>
                    <a:pt x="10029" y="4440"/>
                  </a:cubicBezTo>
                  <a:cubicBezTo>
                    <a:pt x="10029" y="4384"/>
                    <a:pt x="10039" y="4329"/>
                    <a:pt x="10044" y="4274"/>
                  </a:cubicBezTo>
                  <a:close/>
                  <a:moveTo>
                    <a:pt x="6447" y="3647"/>
                  </a:moveTo>
                  <a:cubicBezTo>
                    <a:pt x="7038" y="3990"/>
                    <a:pt x="7644" y="4354"/>
                    <a:pt x="8286" y="4754"/>
                  </a:cubicBezTo>
                  <a:cubicBezTo>
                    <a:pt x="7362" y="5435"/>
                    <a:pt x="6310" y="6142"/>
                    <a:pt x="5230" y="6445"/>
                  </a:cubicBezTo>
                  <a:cubicBezTo>
                    <a:pt x="5144" y="6405"/>
                    <a:pt x="5063" y="6370"/>
                    <a:pt x="4981" y="6335"/>
                  </a:cubicBezTo>
                  <a:cubicBezTo>
                    <a:pt x="4375" y="6041"/>
                    <a:pt x="3829" y="5693"/>
                    <a:pt x="3340" y="5274"/>
                  </a:cubicBezTo>
                  <a:cubicBezTo>
                    <a:pt x="3654" y="5111"/>
                    <a:pt x="3981" y="4960"/>
                    <a:pt x="4330" y="4803"/>
                  </a:cubicBezTo>
                  <a:cubicBezTo>
                    <a:pt x="5063" y="4470"/>
                    <a:pt x="5816" y="4127"/>
                    <a:pt x="6447" y="3647"/>
                  </a:cubicBezTo>
                  <a:close/>
                  <a:moveTo>
                    <a:pt x="8539" y="4915"/>
                  </a:moveTo>
                  <a:cubicBezTo>
                    <a:pt x="8746" y="5046"/>
                    <a:pt x="8948" y="5178"/>
                    <a:pt x="9150" y="5319"/>
                  </a:cubicBezTo>
                  <a:cubicBezTo>
                    <a:pt x="8604" y="5466"/>
                    <a:pt x="8115" y="5820"/>
                    <a:pt x="7634" y="6163"/>
                  </a:cubicBezTo>
                  <a:cubicBezTo>
                    <a:pt x="7271" y="6426"/>
                    <a:pt x="6928" y="6673"/>
                    <a:pt x="6569" y="6830"/>
                  </a:cubicBezTo>
                  <a:cubicBezTo>
                    <a:pt x="6553" y="6839"/>
                    <a:pt x="6533" y="6850"/>
                    <a:pt x="6518" y="6865"/>
                  </a:cubicBezTo>
                  <a:cubicBezTo>
                    <a:pt x="6513" y="6870"/>
                    <a:pt x="6513" y="6881"/>
                    <a:pt x="6508" y="6885"/>
                  </a:cubicBezTo>
                  <a:cubicBezTo>
                    <a:pt x="6215" y="6815"/>
                    <a:pt x="5921" y="6718"/>
                    <a:pt x="5629" y="6608"/>
                  </a:cubicBezTo>
                  <a:cubicBezTo>
                    <a:pt x="6669" y="6244"/>
                    <a:pt x="7665" y="5561"/>
                    <a:pt x="8539" y="4915"/>
                  </a:cubicBezTo>
                  <a:close/>
                  <a:moveTo>
                    <a:pt x="9468" y="5536"/>
                  </a:moveTo>
                  <a:cubicBezTo>
                    <a:pt x="9726" y="5713"/>
                    <a:pt x="9978" y="5890"/>
                    <a:pt x="10221" y="6067"/>
                  </a:cubicBezTo>
                  <a:cubicBezTo>
                    <a:pt x="10449" y="6223"/>
                    <a:pt x="10671" y="6380"/>
                    <a:pt x="10899" y="6542"/>
                  </a:cubicBezTo>
                  <a:cubicBezTo>
                    <a:pt x="10605" y="6608"/>
                    <a:pt x="10323" y="6688"/>
                    <a:pt x="10044" y="6769"/>
                  </a:cubicBezTo>
                  <a:cubicBezTo>
                    <a:pt x="9439" y="6944"/>
                    <a:pt x="8866" y="7110"/>
                    <a:pt x="8203" y="7110"/>
                  </a:cubicBezTo>
                  <a:cubicBezTo>
                    <a:pt x="8157" y="7110"/>
                    <a:pt x="8111" y="7109"/>
                    <a:pt x="8064" y="7107"/>
                  </a:cubicBezTo>
                  <a:cubicBezTo>
                    <a:pt x="7674" y="7093"/>
                    <a:pt x="7291" y="7052"/>
                    <a:pt x="6902" y="6976"/>
                  </a:cubicBezTo>
                  <a:cubicBezTo>
                    <a:pt x="7210" y="6815"/>
                    <a:pt x="7508" y="6597"/>
                    <a:pt x="7796" y="6391"/>
                  </a:cubicBezTo>
                  <a:cubicBezTo>
                    <a:pt x="8332" y="6006"/>
                    <a:pt x="8877" y="5612"/>
                    <a:pt x="9468" y="5536"/>
                  </a:cubicBezTo>
                  <a:close/>
                  <a:moveTo>
                    <a:pt x="2404" y="0"/>
                  </a:moveTo>
                  <a:cubicBezTo>
                    <a:pt x="1725" y="0"/>
                    <a:pt x="1038" y="70"/>
                    <a:pt x="354" y="216"/>
                  </a:cubicBezTo>
                  <a:cubicBezTo>
                    <a:pt x="324" y="216"/>
                    <a:pt x="299" y="221"/>
                    <a:pt x="273" y="231"/>
                  </a:cubicBezTo>
                  <a:cubicBezTo>
                    <a:pt x="268" y="231"/>
                    <a:pt x="263" y="231"/>
                    <a:pt x="263" y="237"/>
                  </a:cubicBezTo>
                  <a:cubicBezTo>
                    <a:pt x="247" y="232"/>
                    <a:pt x="232" y="229"/>
                    <a:pt x="217" y="229"/>
                  </a:cubicBezTo>
                  <a:cubicBezTo>
                    <a:pt x="199" y="229"/>
                    <a:pt x="181" y="233"/>
                    <a:pt x="161" y="242"/>
                  </a:cubicBezTo>
                  <a:cubicBezTo>
                    <a:pt x="121" y="252"/>
                    <a:pt x="96" y="272"/>
                    <a:pt x="71" y="298"/>
                  </a:cubicBezTo>
                  <a:cubicBezTo>
                    <a:pt x="21" y="352"/>
                    <a:pt x="0" y="429"/>
                    <a:pt x="26" y="504"/>
                  </a:cubicBezTo>
                  <a:cubicBezTo>
                    <a:pt x="1031" y="3702"/>
                    <a:pt x="2502" y="5617"/>
                    <a:pt x="4799" y="6708"/>
                  </a:cubicBezTo>
                  <a:cubicBezTo>
                    <a:pt x="5867" y="7219"/>
                    <a:pt x="6963" y="7492"/>
                    <a:pt x="8049" y="7527"/>
                  </a:cubicBezTo>
                  <a:cubicBezTo>
                    <a:pt x="8097" y="7528"/>
                    <a:pt x="8145" y="7529"/>
                    <a:pt x="8192" y="7529"/>
                  </a:cubicBezTo>
                  <a:cubicBezTo>
                    <a:pt x="8923" y="7529"/>
                    <a:pt x="9553" y="7349"/>
                    <a:pt x="10165" y="7168"/>
                  </a:cubicBezTo>
                  <a:cubicBezTo>
                    <a:pt x="10529" y="7062"/>
                    <a:pt x="10908" y="6956"/>
                    <a:pt x="11307" y="6881"/>
                  </a:cubicBezTo>
                  <a:cubicBezTo>
                    <a:pt x="11328" y="6881"/>
                    <a:pt x="11347" y="6870"/>
                    <a:pt x="11368" y="6860"/>
                  </a:cubicBezTo>
                  <a:cubicBezTo>
                    <a:pt x="11858" y="7193"/>
                    <a:pt x="12363" y="7517"/>
                    <a:pt x="12884" y="7800"/>
                  </a:cubicBezTo>
                  <a:cubicBezTo>
                    <a:pt x="12916" y="7818"/>
                    <a:pt x="12951" y="7826"/>
                    <a:pt x="12986" y="7826"/>
                  </a:cubicBezTo>
                  <a:cubicBezTo>
                    <a:pt x="13061" y="7826"/>
                    <a:pt x="13134" y="7788"/>
                    <a:pt x="13172" y="7718"/>
                  </a:cubicBezTo>
                  <a:cubicBezTo>
                    <a:pt x="13227" y="7618"/>
                    <a:pt x="13187" y="7492"/>
                    <a:pt x="13086" y="7436"/>
                  </a:cubicBezTo>
                  <a:cubicBezTo>
                    <a:pt x="12576" y="7153"/>
                    <a:pt x="12075" y="6830"/>
                    <a:pt x="11585" y="6501"/>
                  </a:cubicBezTo>
                  <a:lnTo>
                    <a:pt x="11585" y="6476"/>
                  </a:lnTo>
                  <a:cubicBezTo>
                    <a:pt x="10948" y="4365"/>
                    <a:pt x="9504" y="2626"/>
                    <a:pt x="7649" y="1485"/>
                  </a:cubicBezTo>
                  <a:cubicBezTo>
                    <a:pt x="7630" y="1450"/>
                    <a:pt x="7599" y="1424"/>
                    <a:pt x="7553" y="1419"/>
                  </a:cubicBezTo>
                  <a:lnTo>
                    <a:pt x="7543" y="1419"/>
                  </a:lnTo>
                  <a:cubicBezTo>
                    <a:pt x="6024" y="512"/>
                    <a:pt x="4241" y="0"/>
                    <a:pt x="240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29"/>
            <p:cNvSpPr/>
            <p:nvPr/>
          </p:nvSpPr>
          <p:spPr>
            <a:xfrm>
              <a:off x="2743075" y="2918950"/>
              <a:ext cx="67625" cy="33425"/>
            </a:xfrm>
            <a:custGeom>
              <a:avLst/>
              <a:gdLst/>
              <a:ahLst/>
              <a:cxnLst/>
              <a:rect l="l" t="t" r="r" b="b"/>
              <a:pathLst>
                <a:path w="2705" h="1337" extrusionOk="0">
                  <a:moveTo>
                    <a:pt x="1304" y="1"/>
                  </a:moveTo>
                  <a:cubicBezTo>
                    <a:pt x="872" y="1"/>
                    <a:pt x="437" y="31"/>
                    <a:pt x="0" y="94"/>
                  </a:cubicBezTo>
                  <a:cubicBezTo>
                    <a:pt x="72" y="124"/>
                    <a:pt x="137" y="154"/>
                    <a:pt x="208" y="185"/>
                  </a:cubicBezTo>
                  <a:cubicBezTo>
                    <a:pt x="359" y="260"/>
                    <a:pt x="516" y="336"/>
                    <a:pt x="673" y="402"/>
                  </a:cubicBezTo>
                  <a:cubicBezTo>
                    <a:pt x="1355" y="689"/>
                    <a:pt x="2026" y="1003"/>
                    <a:pt x="2704" y="1337"/>
                  </a:cubicBezTo>
                  <a:cubicBezTo>
                    <a:pt x="2679" y="932"/>
                    <a:pt x="2597" y="549"/>
                    <a:pt x="2516" y="148"/>
                  </a:cubicBezTo>
                  <a:lnTo>
                    <a:pt x="2502" y="78"/>
                  </a:lnTo>
                  <a:cubicBezTo>
                    <a:pt x="2107" y="27"/>
                    <a:pt x="1707" y="1"/>
                    <a:pt x="1304"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29"/>
            <p:cNvSpPr/>
            <p:nvPr/>
          </p:nvSpPr>
          <p:spPr>
            <a:xfrm>
              <a:off x="2812950" y="2921900"/>
              <a:ext cx="38900" cy="51950"/>
            </a:xfrm>
            <a:custGeom>
              <a:avLst/>
              <a:gdLst/>
              <a:ahLst/>
              <a:cxnLst/>
              <a:rect l="l" t="t" r="r" b="b"/>
              <a:pathLst>
                <a:path w="1556" h="2078" extrusionOk="0">
                  <a:moveTo>
                    <a:pt x="0" y="0"/>
                  </a:moveTo>
                  <a:lnTo>
                    <a:pt x="0" y="0"/>
                  </a:lnTo>
                  <a:cubicBezTo>
                    <a:pt x="96" y="450"/>
                    <a:pt x="176" y="885"/>
                    <a:pt x="192" y="1359"/>
                  </a:cubicBezTo>
                  <a:cubicBezTo>
                    <a:pt x="642" y="1587"/>
                    <a:pt x="1096" y="1825"/>
                    <a:pt x="1556" y="2077"/>
                  </a:cubicBezTo>
                  <a:cubicBezTo>
                    <a:pt x="1551" y="1713"/>
                    <a:pt x="1530" y="1359"/>
                    <a:pt x="1500" y="986"/>
                  </a:cubicBezTo>
                  <a:cubicBezTo>
                    <a:pt x="1486" y="774"/>
                    <a:pt x="1470" y="561"/>
                    <a:pt x="1460" y="349"/>
                  </a:cubicBezTo>
                  <a:cubicBezTo>
                    <a:pt x="985" y="198"/>
                    <a:pt x="495" y="76"/>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29"/>
            <p:cNvSpPr/>
            <p:nvPr/>
          </p:nvSpPr>
          <p:spPr>
            <a:xfrm>
              <a:off x="2856625" y="2933025"/>
              <a:ext cx="43850" cy="67850"/>
            </a:xfrm>
            <a:custGeom>
              <a:avLst/>
              <a:gdLst/>
              <a:ahLst/>
              <a:cxnLst/>
              <a:rect l="l" t="t" r="r" b="b"/>
              <a:pathLst>
                <a:path w="1754" h="2714" extrusionOk="0">
                  <a:moveTo>
                    <a:pt x="0" y="0"/>
                  </a:moveTo>
                  <a:cubicBezTo>
                    <a:pt x="11" y="172"/>
                    <a:pt x="21" y="349"/>
                    <a:pt x="31" y="520"/>
                  </a:cubicBezTo>
                  <a:cubicBezTo>
                    <a:pt x="66" y="935"/>
                    <a:pt x="91" y="1359"/>
                    <a:pt x="91" y="1784"/>
                  </a:cubicBezTo>
                  <a:cubicBezTo>
                    <a:pt x="612" y="2071"/>
                    <a:pt x="1147" y="2385"/>
                    <a:pt x="1703" y="2714"/>
                  </a:cubicBezTo>
                  <a:cubicBezTo>
                    <a:pt x="1754" y="2369"/>
                    <a:pt x="1739" y="2026"/>
                    <a:pt x="1719" y="1688"/>
                  </a:cubicBezTo>
                  <a:cubicBezTo>
                    <a:pt x="1703" y="1404"/>
                    <a:pt x="1688" y="1107"/>
                    <a:pt x="1714" y="814"/>
                  </a:cubicBezTo>
                  <a:cubicBezTo>
                    <a:pt x="1173" y="490"/>
                    <a:pt x="597" y="217"/>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29"/>
            <p:cNvSpPr/>
            <p:nvPr/>
          </p:nvSpPr>
          <p:spPr>
            <a:xfrm>
              <a:off x="2905525" y="2957650"/>
              <a:ext cx="14900" cy="52325"/>
            </a:xfrm>
            <a:custGeom>
              <a:avLst/>
              <a:gdLst/>
              <a:ahLst/>
              <a:cxnLst/>
              <a:rect l="l" t="t" r="r" b="b"/>
              <a:pathLst>
                <a:path w="596" h="2093" extrusionOk="0">
                  <a:moveTo>
                    <a:pt x="31" y="1"/>
                  </a:moveTo>
                  <a:cubicBezTo>
                    <a:pt x="20" y="228"/>
                    <a:pt x="26" y="456"/>
                    <a:pt x="40" y="692"/>
                  </a:cubicBezTo>
                  <a:cubicBezTo>
                    <a:pt x="61" y="1076"/>
                    <a:pt x="75" y="1475"/>
                    <a:pt x="0" y="1874"/>
                  </a:cubicBezTo>
                  <a:cubicBezTo>
                    <a:pt x="117" y="1946"/>
                    <a:pt x="232" y="2021"/>
                    <a:pt x="353" y="2093"/>
                  </a:cubicBezTo>
                  <a:cubicBezTo>
                    <a:pt x="525" y="1566"/>
                    <a:pt x="596" y="930"/>
                    <a:pt x="551" y="365"/>
                  </a:cubicBezTo>
                  <a:cubicBezTo>
                    <a:pt x="383" y="237"/>
                    <a:pt x="208" y="116"/>
                    <a:pt x="3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29"/>
            <p:cNvSpPr/>
            <p:nvPr/>
          </p:nvSpPr>
          <p:spPr>
            <a:xfrm>
              <a:off x="2920400" y="2972425"/>
              <a:ext cx="40075" cy="65075"/>
            </a:xfrm>
            <a:custGeom>
              <a:avLst/>
              <a:gdLst/>
              <a:ahLst/>
              <a:cxnLst/>
              <a:rect l="l" t="t" r="r" b="b"/>
              <a:pathLst>
                <a:path w="1603" h="2603" extrusionOk="0">
                  <a:moveTo>
                    <a:pt x="249" y="0"/>
                  </a:moveTo>
                  <a:lnTo>
                    <a:pt x="249" y="0"/>
                  </a:lnTo>
                  <a:cubicBezTo>
                    <a:pt x="259" y="556"/>
                    <a:pt x="173" y="1157"/>
                    <a:pt x="1" y="1653"/>
                  </a:cubicBezTo>
                  <a:cubicBezTo>
                    <a:pt x="112" y="1719"/>
                    <a:pt x="219" y="1784"/>
                    <a:pt x="334" y="1850"/>
                  </a:cubicBezTo>
                  <a:cubicBezTo>
                    <a:pt x="714" y="2092"/>
                    <a:pt x="1092" y="2344"/>
                    <a:pt x="1462" y="2603"/>
                  </a:cubicBezTo>
                  <a:cubicBezTo>
                    <a:pt x="1502" y="2355"/>
                    <a:pt x="1532" y="2108"/>
                    <a:pt x="1553" y="1859"/>
                  </a:cubicBezTo>
                  <a:cubicBezTo>
                    <a:pt x="1567" y="1703"/>
                    <a:pt x="1583" y="1542"/>
                    <a:pt x="1602" y="1390"/>
                  </a:cubicBezTo>
                  <a:cubicBezTo>
                    <a:pt x="1203" y="880"/>
                    <a:pt x="749" y="415"/>
                    <a:pt x="249"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29"/>
            <p:cNvSpPr/>
            <p:nvPr/>
          </p:nvSpPr>
          <p:spPr>
            <a:xfrm>
              <a:off x="2963225" y="3015375"/>
              <a:ext cx="27675" cy="45850"/>
            </a:xfrm>
            <a:custGeom>
              <a:avLst/>
              <a:gdLst/>
              <a:ahLst/>
              <a:cxnLst/>
              <a:rect l="l" t="t" r="r" b="b"/>
              <a:pathLst>
                <a:path w="1107" h="1834" extrusionOk="0">
                  <a:moveTo>
                    <a:pt x="137" y="1"/>
                  </a:moveTo>
                  <a:cubicBezTo>
                    <a:pt x="132" y="56"/>
                    <a:pt x="122" y="111"/>
                    <a:pt x="122" y="167"/>
                  </a:cubicBezTo>
                  <a:cubicBezTo>
                    <a:pt x="92" y="460"/>
                    <a:pt x="66" y="758"/>
                    <a:pt x="1" y="1057"/>
                  </a:cubicBezTo>
                  <a:cubicBezTo>
                    <a:pt x="193" y="1188"/>
                    <a:pt x="374" y="1319"/>
                    <a:pt x="561" y="1451"/>
                  </a:cubicBezTo>
                  <a:cubicBezTo>
                    <a:pt x="738" y="1577"/>
                    <a:pt x="920" y="1703"/>
                    <a:pt x="1107" y="1834"/>
                  </a:cubicBezTo>
                  <a:cubicBezTo>
                    <a:pt x="864" y="1178"/>
                    <a:pt x="531" y="566"/>
                    <a:pt x="137"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29"/>
            <p:cNvSpPr/>
            <p:nvPr/>
          </p:nvSpPr>
          <p:spPr>
            <a:xfrm>
              <a:off x="2888100" y="3046925"/>
              <a:ext cx="99925" cy="39375"/>
            </a:xfrm>
            <a:custGeom>
              <a:avLst/>
              <a:gdLst/>
              <a:ahLst/>
              <a:cxnLst/>
              <a:rect l="l" t="t" r="r" b="b"/>
              <a:pathLst>
                <a:path w="3997" h="1575" extrusionOk="0">
                  <a:moveTo>
                    <a:pt x="2566" y="1"/>
                  </a:moveTo>
                  <a:cubicBezTo>
                    <a:pt x="1975" y="77"/>
                    <a:pt x="1430" y="471"/>
                    <a:pt x="894" y="856"/>
                  </a:cubicBezTo>
                  <a:cubicBezTo>
                    <a:pt x="606" y="1062"/>
                    <a:pt x="308" y="1280"/>
                    <a:pt x="0" y="1441"/>
                  </a:cubicBezTo>
                  <a:cubicBezTo>
                    <a:pt x="389" y="1517"/>
                    <a:pt x="772" y="1558"/>
                    <a:pt x="1162" y="1572"/>
                  </a:cubicBezTo>
                  <a:cubicBezTo>
                    <a:pt x="1209" y="1574"/>
                    <a:pt x="1255" y="1575"/>
                    <a:pt x="1301" y="1575"/>
                  </a:cubicBezTo>
                  <a:cubicBezTo>
                    <a:pt x="1964" y="1575"/>
                    <a:pt x="2537" y="1409"/>
                    <a:pt x="3142" y="1234"/>
                  </a:cubicBezTo>
                  <a:cubicBezTo>
                    <a:pt x="3421" y="1153"/>
                    <a:pt x="3703" y="1073"/>
                    <a:pt x="3997" y="1007"/>
                  </a:cubicBezTo>
                  <a:cubicBezTo>
                    <a:pt x="3769" y="845"/>
                    <a:pt x="3547" y="688"/>
                    <a:pt x="3319" y="532"/>
                  </a:cubicBezTo>
                  <a:cubicBezTo>
                    <a:pt x="3076" y="355"/>
                    <a:pt x="2824" y="178"/>
                    <a:pt x="2566"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29"/>
            <p:cNvSpPr/>
            <p:nvPr/>
          </p:nvSpPr>
          <p:spPr>
            <a:xfrm>
              <a:off x="2856250" y="3031425"/>
              <a:ext cx="88075" cy="49275"/>
            </a:xfrm>
            <a:custGeom>
              <a:avLst/>
              <a:gdLst/>
              <a:ahLst/>
              <a:cxnLst/>
              <a:rect l="l" t="t" r="r" b="b"/>
              <a:pathLst>
                <a:path w="3523" h="1971" extrusionOk="0">
                  <a:moveTo>
                    <a:pt x="2911" y="0"/>
                  </a:moveTo>
                  <a:cubicBezTo>
                    <a:pt x="2037" y="646"/>
                    <a:pt x="1041" y="1329"/>
                    <a:pt x="1" y="1693"/>
                  </a:cubicBezTo>
                  <a:cubicBezTo>
                    <a:pt x="293" y="1803"/>
                    <a:pt x="587" y="1900"/>
                    <a:pt x="880" y="1970"/>
                  </a:cubicBezTo>
                  <a:cubicBezTo>
                    <a:pt x="885" y="1966"/>
                    <a:pt x="885" y="1955"/>
                    <a:pt x="890" y="1950"/>
                  </a:cubicBezTo>
                  <a:cubicBezTo>
                    <a:pt x="905" y="1935"/>
                    <a:pt x="925" y="1924"/>
                    <a:pt x="941" y="1915"/>
                  </a:cubicBezTo>
                  <a:cubicBezTo>
                    <a:pt x="1300" y="1758"/>
                    <a:pt x="1643" y="1511"/>
                    <a:pt x="2006" y="1248"/>
                  </a:cubicBezTo>
                  <a:cubicBezTo>
                    <a:pt x="2487" y="905"/>
                    <a:pt x="2976" y="551"/>
                    <a:pt x="3522" y="404"/>
                  </a:cubicBezTo>
                  <a:cubicBezTo>
                    <a:pt x="3320" y="263"/>
                    <a:pt x="3118" y="131"/>
                    <a:pt x="2911"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29"/>
            <p:cNvSpPr/>
            <p:nvPr/>
          </p:nvSpPr>
          <p:spPr>
            <a:xfrm>
              <a:off x="2799025" y="2999700"/>
              <a:ext cx="123675" cy="70000"/>
            </a:xfrm>
            <a:custGeom>
              <a:avLst/>
              <a:gdLst/>
              <a:ahLst/>
              <a:cxnLst/>
              <a:rect l="l" t="t" r="r" b="b"/>
              <a:pathLst>
                <a:path w="4947" h="2800" extrusionOk="0">
                  <a:moveTo>
                    <a:pt x="3108" y="1"/>
                  </a:moveTo>
                  <a:cubicBezTo>
                    <a:pt x="2477" y="481"/>
                    <a:pt x="1724" y="824"/>
                    <a:pt x="991" y="1157"/>
                  </a:cubicBezTo>
                  <a:cubicBezTo>
                    <a:pt x="642" y="1314"/>
                    <a:pt x="315" y="1465"/>
                    <a:pt x="1" y="1628"/>
                  </a:cubicBezTo>
                  <a:cubicBezTo>
                    <a:pt x="490" y="2047"/>
                    <a:pt x="1036" y="2395"/>
                    <a:pt x="1642" y="2689"/>
                  </a:cubicBezTo>
                  <a:cubicBezTo>
                    <a:pt x="1724" y="2724"/>
                    <a:pt x="1805" y="2759"/>
                    <a:pt x="1891" y="2799"/>
                  </a:cubicBezTo>
                  <a:cubicBezTo>
                    <a:pt x="2971" y="2496"/>
                    <a:pt x="4023" y="1789"/>
                    <a:pt x="4947" y="1108"/>
                  </a:cubicBezTo>
                  <a:cubicBezTo>
                    <a:pt x="4305" y="708"/>
                    <a:pt x="3699" y="344"/>
                    <a:pt x="310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29"/>
            <p:cNvSpPr/>
            <p:nvPr/>
          </p:nvSpPr>
          <p:spPr>
            <a:xfrm>
              <a:off x="2764175" y="2970150"/>
              <a:ext cx="106000" cy="65325"/>
            </a:xfrm>
            <a:custGeom>
              <a:avLst/>
              <a:gdLst/>
              <a:ahLst/>
              <a:cxnLst/>
              <a:rect l="l" t="t" r="r" b="b"/>
              <a:pathLst>
                <a:path w="4240" h="2613" extrusionOk="0">
                  <a:moveTo>
                    <a:pt x="2334" y="0"/>
                  </a:moveTo>
                  <a:cubicBezTo>
                    <a:pt x="1819" y="308"/>
                    <a:pt x="890" y="835"/>
                    <a:pt x="0" y="1234"/>
                  </a:cubicBezTo>
                  <a:cubicBezTo>
                    <a:pt x="349" y="1754"/>
                    <a:pt x="739" y="2213"/>
                    <a:pt x="1168" y="2612"/>
                  </a:cubicBezTo>
                  <a:cubicBezTo>
                    <a:pt x="1521" y="2426"/>
                    <a:pt x="1900" y="2253"/>
                    <a:pt x="2269" y="2082"/>
                  </a:cubicBezTo>
                  <a:cubicBezTo>
                    <a:pt x="2945" y="1774"/>
                    <a:pt x="3649" y="1456"/>
                    <a:pt x="4239" y="1031"/>
                  </a:cubicBezTo>
                  <a:cubicBezTo>
                    <a:pt x="3588" y="663"/>
                    <a:pt x="2956" y="313"/>
                    <a:pt x="233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29"/>
            <p:cNvSpPr/>
            <p:nvPr/>
          </p:nvSpPr>
          <p:spPr>
            <a:xfrm>
              <a:off x="2752550" y="2957775"/>
              <a:ext cx="62700" cy="37275"/>
            </a:xfrm>
            <a:custGeom>
              <a:avLst/>
              <a:gdLst/>
              <a:ahLst/>
              <a:cxnLst/>
              <a:rect l="l" t="t" r="r" b="b"/>
              <a:pathLst>
                <a:path w="2508" h="1491" extrusionOk="0">
                  <a:moveTo>
                    <a:pt x="1810" y="1"/>
                  </a:moveTo>
                  <a:cubicBezTo>
                    <a:pt x="1218" y="238"/>
                    <a:pt x="602" y="521"/>
                    <a:pt x="31" y="950"/>
                  </a:cubicBezTo>
                  <a:cubicBezTo>
                    <a:pt x="26" y="955"/>
                    <a:pt x="10" y="960"/>
                    <a:pt x="1" y="966"/>
                  </a:cubicBezTo>
                  <a:cubicBezTo>
                    <a:pt x="101" y="1148"/>
                    <a:pt x="203" y="1319"/>
                    <a:pt x="314" y="1491"/>
                  </a:cubicBezTo>
                  <a:cubicBezTo>
                    <a:pt x="1122" y="1132"/>
                    <a:pt x="1971" y="657"/>
                    <a:pt x="2507" y="344"/>
                  </a:cubicBezTo>
                  <a:cubicBezTo>
                    <a:pt x="2274" y="223"/>
                    <a:pt x="2041" y="111"/>
                    <a:pt x="1810"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29"/>
            <p:cNvSpPr/>
            <p:nvPr/>
          </p:nvSpPr>
          <p:spPr>
            <a:xfrm>
              <a:off x="2729075" y="2926600"/>
              <a:ext cx="60250" cy="49125"/>
            </a:xfrm>
            <a:custGeom>
              <a:avLst/>
              <a:gdLst/>
              <a:ahLst/>
              <a:cxnLst/>
              <a:rect l="l" t="t" r="r" b="b"/>
              <a:pathLst>
                <a:path w="2410" h="1965" extrusionOk="0">
                  <a:moveTo>
                    <a:pt x="0" y="0"/>
                  </a:moveTo>
                  <a:lnTo>
                    <a:pt x="0" y="0"/>
                  </a:lnTo>
                  <a:cubicBezTo>
                    <a:pt x="243" y="728"/>
                    <a:pt x="511" y="1379"/>
                    <a:pt x="814" y="1964"/>
                  </a:cubicBezTo>
                  <a:cubicBezTo>
                    <a:pt x="1329" y="1581"/>
                    <a:pt x="1875" y="1308"/>
                    <a:pt x="2409" y="1085"/>
                  </a:cubicBezTo>
                  <a:cubicBezTo>
                    <a:pt x="1961" y="873"/>
                    <a:pt x="1516" y="672"/>
                    <a:pt x="1071" y="479"/>
                  </a:cubicBezTo>
                  <a:cubicBezTo>
                    <a:pt x="909" y="414"/>
                    <a:pt x="748" y="338"/>
                    <a:pt x="586" y="262"/>
                  </a:cubicBezTo>
                  <a:cubicBezTo>
                    <a:pt x="394" y="166"/>
                    <a:pt x="196" y="80"/>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29"/>
            <p:cNvSpPr/>
            <p:nvPr/>
          </p:nvSpPr>
          <p:spPr>
            <a:xfrm>
              <a:off x="1606700" y="2532450"/>
              <a:ext cx="357850" cy="298800"/>
            </a:xfrm>
            <a:custGeom>
              <a:avLst/>
              <a:gdLst/>
              <a:ahLst/>
              <a:cxnLst/>
              <a:rect l="l" t="t" r="r" b="b"/>
              <a:pathLst>
                <a:path w="14314" h="11952" extrusionOk="0">
                  <a:moveTo>
                    <a:pt x="13874" y="684"/>
                  </a:moveTo>
                  <a:lnTo>
                    <a:pt x="13874" y="684"/>
                  </a:lnTo>
                  <a:cubicBezTo>
                    <a:pt x="13541" y="892"/>
                    <a:pt x="13061" y="1149"/>
                    <a:pt x="12595" y="1397"/>
                  </a:cubicBezTo>
                  <a:cubicBezTo>
                    <a:pt x="12005" y="1710"/>
                    <a:pt x="11393" y="2034"/>
                    <a:pt x="11044" y="2276"/>
                  </a:cubicBezTo>
                  <a:cubicBezTo>
                    <a:pt x="10696" y="2513"/>
                    <a:pt x="10377" y="2792"/>
                    <a:pt x="10060" y="3054"/>
                  </a:cubicBezTo>
                  <a:cubicBezTo>
                    <a:pt x="9696" y="3368"/>
                    <a:pt x="9327" y="3680"/>
                    <a:pt x="8922" y="3933"/>
                  </a:cubicBezTo>
                  <a:cubicBezTo>
                    <a:pt x="8917" y="3928"/>
                    <a:pt x="8913" y="3918"/>
                    <a:pt x="8908" y="3907"/>
                  </a:cubicBezTo>
                  <a:cubicBezTo>
                    <a:pt x="8897" y="3898"/>
                    <a:pt x="8877" y="3888"/>
                    <a:pt x="8862" y="3877"/>
                  </a:cubicBezTo>
                  <a:cubicBezTo>
                    <a:pt x="9685" y="2660"/>
                    <a:pt x="11343" y="826"/>
                    <a:pt x="13874" y="684"/>
                  </a:cubicBezTo>
                  <a:close/>
                  <a:moveTo>
                    <a:pt x="13758" y="1083"/>
                  </a:moveTo>
                  <a:lnTo>
                    <a:pt x="13758" y="1083"/>
                  </a:lnTo>
                  <a:cubicBezTo>
                    <a:pt x="12939" y="2205"/>
                    <a:pt x="10510" y="3650"/>
                    <a:pt x="9069" y="4175"/>
                  </a:cubicBezTo>
                  <a:cubicBezTo>
                    <a:pt x="9489" y="3913"/>
                    <a:pt x="9873" y="3590"/>
                    <a:pt x="10246" y="3271"/>
                  </a:cubicBezTo>
                  <a:cubicBezTo>
                    <a:pt x="10554" y="3009"/>
                    <a:pt x="10873" y="2741"/>
                    <a:pt x="11201" y="2513"/>
                  </a:cubicBezTo>
                  <a:cubicBezTo>
                    <a:pt x="11545" y="2276"/>
                    <a:pt x="12146" y="1957"/>
                    <a:pt x="12727" y="1645"/>
                  </a:cubicBezTo>
                  <a:cubicBezTo>
                    <a:pt x="13101" y="1447"/>
                    <a:pt x="13460" y="1260"/>
                    <a:pt x="13758" y="1083"/>
                  </a:cubicBezTo>
                  <a:close/>
                  <a:moveTo>
                    <a:pt x="7129" y="791"/>
                  </a:moveTo>
                  <a:lnTo>
                    <a:pt x="7129" y="791"/>
                  </a:lnTo>
                  <a:cubicBezTo>
                    <a:pt x="6917" y="1144"/>
                    <a:pt x="6755" y="1554"/>
                    <a:pt x="6593" y="1953"/>
                  </a:cubicBezTo>
                  <a:cubicBezTo>
                    <a:pt x="6411" y="2417"/>
                    <a:pt x="6220" y="2892"/>
                    <a:pt x="5967" y="3261"/>
                  </a:cubicBezTo>
                  <a:cubicBezTo>
                    <a:pt x="5119" y="4499"/>
                    <a:pt x="4487" y="5772"/>
                    <a:pt x="3971" y="6934"/>
                  </a:cubicBezTo>
                  <a:cubicBezTo>
                    <a:pt x="4410" y="4797"/>
                    <a:pt x="5245" y="2321"/>
                    <a:pt x="7129" y="791"/>
                  </a:cubicBezTo>
                  <a:close/>
                  <a:moveTo>
                    <a:pt x="7675" y="518"/>
                  </a:moveTo>
                  <a:cubicBezTo>
                    <a:pt x="7690" y="2670"/>
                    <a:pt x="5593" y="5399"/>
                    <a:pt x="4168" y="7181"/>
                  </a:cubicBezTo>
                  <a:cubicBezTo>
                    <a:pt x="4689" y="5999"/>
                    <a:pt x="5331" y="4686"/>
                    <a:pt x="6205" y="3422"/>
                  </a:cubicBezTo>
                  <a:cubicBezTo>
                    <a:pt x="6472" y="3028"/>
                    <a:pt x="6669" y="2538"/>
                    <a:pt x="6861" y="2058"/>
                  </a:cubicBezTo>
                  <a:cubicBezTo>
                    <a:pt x="7089" y="1493"/>
                    <a:pt x="7321" y="906"/>
                    <a:pt x="7675" y="518"/>
                  </a:cubicBezTo>
                  <a:close/>
                  <a:moveTo>
                    <a:pt x="9362" y="7475"/>
                  </a:moveTo>
                  <a:cubicBezTo>
                    <a:pt x="8619" y="7621"/>
                    <a:pt x="7947" y="7833"/>
                    <a:pt x="7124" y="8237"/>
                  </a:cubicBezTo>
                  <a:cubicBezTo>
                    <a:pt x="6366" y="8612"/>
                    <a:pt x="5568" y="8890"/>
                    <a:pt x="4683" y="9081"/>
                  </a:cubicBezTo>
                  <a:cubicBezTo>
                    <a:pt x="4461" y="9127"/>
                    <a:pt x="4224" y="9193"/>
                    <a:pt x="3976" y="9258"/>
                  </a:cubicBezTo>
                  <a:cubicBezTo>
                    <a:pt x="3471" y="9394"/>
                    <a:pt x="2915" y="9536"/>
                    <a:pt x="2421" y="9571"/>
                  </a:cubicBezTo>
                  <a:cubicBezTo>
                    <a:pt x="2456" y="9536"/>
                    <a:pt x="2486" y="9506"/>
                    <a:pt x="2521" y="9475"/>
                  </a:cubicBezTo>
                  <a:cubicBezTo>
                    <a:pt x="4042" y="8303"/>
                    <a:pt x="7114" y="7596"/>
                    <a:pt x="9362" y="7475"/>
                  </a:cubicBezTo>
                  <a:close/>
                  <a:moveTo>
                    <a:pt x="9948" y="7656"/>
                  </a:moveTo>
                  <a:cubicBezTo>
                    <a:pt x="8635" y="8778"/>
                    <a:pt x="6220" y="9683"/>
                    <a:pt x="4820" y="9981"/>
                  </a:cubicBezTo>
                  <a:cubicBezTo>
                    <a:pt x="4511" y="10046"/>
                    <a:pt x="4232" y="10070"/>
                    <a:pt x="3968" y="10070"/>
                  </a:cubicBezTo>
                  <a:cubicBezTo>
                    <a:pt x="3597" y="10070"/>
                    <a:pt x="3257" y="10023"/>
                    <a:pt x="2906" y="9976"/>
                  </a:cubicBezTo>
                  <a:cubicBezTo>
                    <a:pt x="2647" y="9940"/>
                    <a:pt x="2390" y="9905"/>
                    <a:pt x="2113" y="9885"/>
                  </a:cubicBezTo>
                  <a:cubicBezTo>
                    <a:pt x="2117" y="9879"/>
                    <a:pt x="2127" y="9869"/>
                    <a:pt x="2132" y="9865"/>
                  </a:cubicBezTo>
                  <a:lnTo>
                    <a:pt x="2208" y="9865"/>
                  </a:lnTo>
                  <a:cubicBezTo>
                    <a:pt x="2784" y="9865"/>
                    <a:pt x="3456" y="9692"/>
                    <a:pt x="4053" y="9531"/>
                  </a:cubicBezTo>
                  <a:cubicBezTo>
                    <a:pt x="4289" y="9466"/>
                    <a:pt x="4527" y="9405"/>
                    <a:pt x="4744" y="9359"/>
                  </a:cubicBezTo>
                  <a:cubicBezTo>
                    <a:pt x="5653" y="9158"/>
                    <a:pt x="6472" y="8874"/>
                    <a:pt x="7250" y="8496"/>
                  </a:cubicBezTo>
                  <a:cubicBezTo>
                    <a:pt x="8236" y="8011"/>
                    <a:pt x="9004" y="7813"/>
                    <a:pt x="9948" y="7656"/>
                  </a:cubicBezTo>
                  <a:close/>
                  <a:moveTo>
                    <a:pt x="7802" y="1"/>
                  </a:moveTo>
                  <a:cubicBezTo>
                    <a:pt x="7776" y="1"/>
                    <a:pt x="7750" y="8"/>
                    <a:pt x="7726" y="22"/>
                  </a:cubicBezTo>
                  <a:cubicBezTo>
                    <a:pt x="4774" y="1776"/>
                    <a:pt x="3881" y="5484"/>
                    <a:pt x="3471" y="8116"/>
                  </a:cubicBezTo>
                  <a:lnTo>
                    <a:pt x="3471" y="8137"/>
                  </a:lnTo>
                  <a:cubicBezTo>
                    <a:pt x="3265" y="8288"/>
                    <a:pt x="3057" y="8435"/>
                    <a:pt x="2855" y="8596"/>
                  </a:cubicBezTo>
                  <a:cubicBezTo>
                    <a:pt x="2107" y="9188"/>
                    <a:pt x="581" y="10879"/>
                    <a:pt x="66" y="11618"/>
                  </a:cubicBezTo>
                  <a:cubicBezTo>
                    <a:pt x="0" y="11714"/>
                    <a:pt x="26" y="11849"/>
                    <a:pt x="122" y="11916"/>
                  </a:cubicBezTo>
                  <a:cubicBezTo>
                    <a:pt x="157" y="11940"/>
                    <a:pt x="203" y="11951"/>
                    <a:pt x="243" y="11951"/>
                  </a:cubicBezTo>
                  <a:cubicBezTo>
                    <a:pt x="308" y="11951"/>
                    <a:pt x="374" y="11921"/>
                    <a:pt x="420" y="11860"/>
                  </a:cubicBezTo>
                  <a:cubicBezTo>
                    <a:pt x="688" y="11471"/>
                    <a:pt x="1269" y="10788"/>
                    <a:pt x="1850" y="10163"/>
                  </a:cubicBezTo>
                  <a:cubicBezTo>
                    <a:pt x="2208" y="10177"/>
                    <a:pt x="2547" y="10213"/>
                    <a:pt x="2864" y="10254"/>
                  </a:cubicBezTo>
                  <a:cubicBezTo>
                    <a:pt x="3214" y="10303"/>
                    <a:pt x="3568" y="10350"/>
                    <a:pt x="3962" y="10350"/>
                  </a:cubicBezTo>
                  <a:cubicBezTo>
                    <a:pt x="4244" y="10350"/>
                    <a:pt x="4547" y="10324"/>
                    <a:pt x="4876" y="10254"/>
                  </a:cubicBezTo>
                  <a:cubicBezTo>
                    <a:pt x="6538" y="9905"/>
                    <a:pt x="9407" y="8794"/>
                    <a:pt x="10600" y="7414"/>
                  </a:cubicBezTo>
                  <a:cubicBezTo>
                    <a:pt x="10636" y="7379"/>
                    <a:pt x="10645" y="7318"/>
                    <a:pt x="10620" y="7267"/>
                  </a:cubicBezTo>
                  <a:cubicBezTo>
                    <a:pt x="10600" y="7218"/>
                    <a:pt x="10554" y="7181"/>
                    <a:pt x="10499" y="7181"/>
                  </a:cubicBezTo>
                  <a:cubicBezTo>
                    <a:pt x="10357" y="7173"/>
                    <a:pt x="10204" y="7170"/>
                    <a:pt x="10041" y="7170"/>
                  </a:cubicBezTo>
                  <a:cubicBezTo>
                    <a:pt x="8395" y="7170"/>
                    <a:pt x="5764" y="7563"/>
                    <a:pt x="3815" y="8405"/>
                  </a:cubicBezTo>
                  <a:cubicBezTo>
                    <a:pt x="4153" y="8162"/>
                    <a:pt x="4497" y="7924"/>
                    <a:pt x="4841" y="7692"/>
                  </a:cubicBezTo>
                  <a:cubicBezTo>
                    <a:pt x="5487" y="7253"/>
                    <a:pt x="6154" y="6798"/>
                    <a:pt x="6770" y="6287"/>
                  </a:cubicBezTo>
                  <a:cubicBezTo>
                    <a:pt x="7250" y="5898"/>
                    <a:pt x="7675" y="5453"/>
                    <a:pt x="8089" y="5024"/>
                  </a:cubicBezTo>
                  <a:cubicBezTo>
                    <a:pt x="8215" y="4893"/>
                    <a:pt x="8341" y="4762"/>
                    <a:pt x="8468" y="4630"/>
                  </a:cubicBezTo>
                  <a:cubicBezTo>
                    <a:pt x="8479" y="4630"/>
                    <a:pt x="8479" y="4635"/>
                    <a:pt x="8483" y="4635"/>
                  </a:cubicBezTo>
                  <a:cubicBezTo>
                    <a:pt x="8488" y="4635"/>
                    <a:pt x="8498" y="4630"/>
                    <a:pt x="8509" y="4630"/>
                  </a:cubicBezTo>
                  <a:cubicBezTo>
                    <a:pt x="9837" y="4387"/>
                    <a:pt x="13773" y="2251"/>
                    <a:pt x="14262" y="730"/>
                  </a:cubicBezTo>
                  <a:cubicBezTo>
                    <a:pt x="14262" y="724"/>
                    <a:pt x="14262" y="724"/>
                    <a:pt x="14268" y="719"/>
                  </a:cubicBezTo>
                  <a:cubicBezTo>
                    <a:pt x="14283" y="664"/>
                    <a:pt x="14299" y="609"/>
                    <a:pt x="14308" y="548"/>
                  </a:cubicBezTo>
                  <a:cubicBezTo>
                    <a:pt x="14313" y="512"/>
                    <a:pt x="14299" y="467"/>
                    <a:pt x="14273" y="437"/>
                  </a:cubicBezTo>
                  <a:cubicBezTo>
                    <a:pt x="14243" y="407"/>
                    <a:pt x="14213" y="391"/>
                    <a:pt x="14167" y="386"/>
                  </a:cubicBezTo>
                  <a:cubicBezTo>
                    <a:pt x="11004" y="402"/>
                    <a:pt x="9104" y="2907"/>
                    <a:pt x="8357" y="4150"/>
                  </a:cubicBezTo>
                  <a:cubicBezTo>
                    <a:pt x="8160" y="4343"/>
                    <a:pt x="7968" y="4534"/>
                    <a:pt x="7786" y="4726"/>
                  </a:cubicBezTo>
                  <a:cubicBezTo>
                    <a:pt x="7362" y="5166"/>
                    <a:pt x="6957" y="5581"/>
                    <a:pt x="6502" y="5959"/>
                  </a:cubicBezTo>
                  <a:cubicBezTo>
                    <a:pt x="5896" y="6454"/>
                    <a:pt x="5240" y="6908"/>
                    <a:pt x="4598" y="7344"/>
                  </a:cubicBezTo>
                  <a:cubicBezTo>
                    <a:pt x="4456" y="7439"/>
                    <a:pt x="4315" y="7540"/>
                    <a:pt x="4174" y="7636"/>
                  </a:cubicBezTo>
                  <a:cubicBezTo>
                    <a:pt x="5790" y="5611"/>
                    <a:pt x="8236" y="2554"/>
                    <a:pt x="7943" y="129"/>
                  </a:cubicBezTo>
                  <a:cubicBezTo>
                    <a:pt x="7938" y="78"/>
                    <a:pt x="7907" y="38"/>
                    <a:pt x="7861" y="17"/>
                  </a:cubicBezTo>
                  <a:cubicBezTo>
                    <a:pt x="7843" y="6"/>
                    <a:pt x="7823" y="1"/>
                    <a:pt x="780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29"/>
            <p:cNvSpPr/>
            <p:nvPr/>
          </p:nvSpPr>
          <p:spPr>
            <a:xfrm>
              <a:off x="1705975" y="2552200"/>
              <a:ext cx="78950" cy="153600"/>
            </a:xfrm>
            <a:custGeom>
              <a:avLst/>
              <a:gdLst/>
              <a:ahLst/>
              <a:cxnLst/>
              <a:rect l="l" t="t" r="r" b="b"/>
              <a:pathLst>
                <a:path w="3158" h="6144" extrusionOk="0">
                  <a:moveTo>
                    <a:pt x="3158" y="1"/>
                  </a:moveTo>
                  <a:lnTo>
                    <a:pt x="3158" y="1"/>
                  </a:lnTo>
                  <a:cubicBezTo>
                    <a:pt x="1274" y="1531"/>
                    <a:pt x="439" y="4007"/>
                    <a:pt x="0" y="6144"/>
                  </a:cubicBezTo>
                  <a:cubicBezTo>
                    <a:pt x="516" y="4982"/>
                    <a:pt x="1148" y="3709"/>
                    <a:pt x="1996" y="2471"/>
                  </a:cubicBezTo>
                  <a:cubicBezTo>
                    <a:pt x="2249" y="2102"/>
                    <a:pt x="2440" y="1627"/>
                    <a:pt x="2622" y="1163"/>
                  </a:cubicBezTo>
                  <a:cubicBezTo>
                    <a:pt x="2784" y="764"/>
                    <a:pt x="2946" y="354"/>
                    <a:pt x="315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29"/>
            <p:cNvSpPr/>
            <p:nvPr/>
          </p:nvSpPr>
          <p:spPr>
            <a:xfrm>
              <a:off x="1710875" y="2545400"/>
              <a:ext cx="88100" cy="166600"/>
            </a:xfrm>
            <a:custGeom>
              <a:avLst/>
              <a:gdLst/>
              <a:ahLst/>
              <a:cxnLst/>
              <a:rect l="l" t="t" r="r" b="b"/>
              <a:pathLst>
                <a:path w="3524" h="6664" extrusionOk="0">
                  <a:moveTo>
                    <a:pt x="3508" y="0"/>
                  </a:moveTo>
                  <a:cubicBezTo>
                    <a:pt x="3154" y="388"/>
                    <a:pt x="2922" y="975"/>
                    <a:pt x="2694" y="1540"/>
                  </a:cubicBezTo>
                  <a:cubicBezTo>
                    <a:pt x="2502" y="2020"/>
                    <a:pt x="2305" y="2510"/>
                    <a:pt x="2038" y="2904"/>
                  </a:cubicBezTo>
                  <a:cubicBezTo>
                    <a:pt x="1164" y="4168"/>
                    <a:pt x="522" y="5481"/>
                    <a:pt x="1" y="6663"/>
                  </a:cubicBezTo>
                  <a:cubicBezTo>
                    <a:pt x="1426" y="4881"/>
                    <a:pt x="3523" y="2152"/>
                    <a:pt x="350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29"/>
            <p:cNvSpPr/>
            <p:nvPr/>
          </p:nvSpPr>
          <p:spPr>
            <a:xfrm>
              <a:off x="1828225" y="2549550"/>
              <a:ext cx="125350" cy="81225"/>
            </a:xfrm>
            <a:custGeom>
              <a:avLst/>
              <a:gdLst/>
              <a:ahLst/>
              <a:cxnLst/>
              <a:rect l="l" t="t" r="r" b="b"/>
              <a:pathLst>
                <a:path w="5014" h="3249" extrusionOk="0">
                  <a:moveTo>
                    <a:pt x="5013" y="0"/>
                  </a:moveTo>
                  <a:cubicBezTo>
                    <a:pt x="2482" y="142"/>
                    <a:pt x="824" y="1976"/>
                    <a:pt x="1" y="3193"/>
                  </a:cubicBezTo>
                  <a:cubicBezTo>
                    <a:pt x="16" y="3204"/>
                    <a:pt x="36" y="3214"/>
                    <a:pt x="47" y="3223"/>
                  </a:cubicBezTo>
                  <a:cubicBezTo>
                    <a:pt x="52" y="3234"/>
                    <a:pt x="56" y="3244"/>
                    <a:pt x="61" y="3249"/>
                  </a:cubicBezTo>
                  <a:cubicBezTo>
                    <a:pt x="466" y="2996"/>
                    <a:pt x="835" y="2684"/>
                    <a:pt x="1199" y="2370"/>
                  </a:cubicBezTo>
                  <a:cubicBezTo>
                    <a:pt x="1516" y="2108"/>
                    <a:pt x="1835" y="1829"/>
                    <a:pt x="2183" y="1592"/>
                  </a:cubicBezTo>
                  <a:cubicBezTo>
                    <a:pt x="2532" y="1350"/>
                    <a:pt x="3144" y="1026"/>
                    <a:pt x="3734" y="713"/>
                  </a:cubicBezTo>
                  <a:cubicBezTo>
                    <a:pt x="4200" y="465"/>
                    <a:pt x="4680" y="208"/>
                    <a:pt x="5013"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29"/>
            <p:cNvSpPr/>
            <p:nvPr/>
          </p:nvSpPr>
          <p:spPr>
            <a:xfrm>
              <a:off x="1833425" y="2559525"/>
              <a:ext cx="117225" cy="77325"/>
            </a:xfrm>
            <a:custGeom>
              <a:avLst/>
              <a:gdLst/>
              <a:ahLst/>
              <a:cxnLst/>
              <a:rect l="l" t="t" r="r" b="b"/>
              <a:pathLst>
                <a:path w="4689" h="3093" extrusionOk="0">
                  <a:moveTo>
                    <a:pt x="4689" y="0"/>
                  </a:moveTo>
                  <a:lnTo>
                    <a:pt x="4689" y="0"/>
                  </a:lnTo>
                  <a:cubicBezTo>
                    <a:pt x="4391" y="177"/>
                    <a:pt x="4032" y="364"/>
                    <a:pt x="3658" y="562"/>
                  </a:cubicBezTo>
                  <a:cubicBezTo>
                    <a:pt x="3077" y="874"/>
                    <a:pt x="2476" y="1193"/>
                    <a:pt x="2132" y="1430"/>
                  </a:cubicBezTo>
                  <a:cubicBezTo>
                    <a:pt x="1804" y="1658"/>
                    <a:pt x="1485" y="1926"/>
                    <a:pt x="1177" y="2188"/>
                  </a:cubicBezTo>
                  <a:cubicBezTo>
                    <a:pt x="804" y="2507"/>
                    <a:pt x="420" y="2830"/>
                    <a:pt x="0" y="3092"/>
                  </a:cubicBezTo>
                  <a:cubicBezTo>
                    <a:pt x="1441" y="2567"/>
                    <a:pt x="3870" y="1122"/>
                    <a:pt x="4689"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29"/>
            <p:cNvSpPr/>
            <p:nvPr/>
          </p:nvSpPr>
          <p:spPr>
            <a:xfrm>
              <a:off x="1667200" y="2719300"/>
              <a:ext cx="173575" cy="52450"/>
            </a:xfrm>
            <a:custGeom>
              <a:avLst/>
              <a:gdLst/>
              <a:ahLst/>
              <a:cxnLst/>
              <a:rect l="l" t="t" r="r" b="b"/>
              <a:pathLst>
                <a:path w="6943" h="2098" extrusionOk="0">
                  <a:moveTo>
                    <a:pt x="6942" y="1"/>
                  </a:moveTo>
                  <a:lnTo>
                    <a:pt x="6942" y="1"/>
                  </a:lnTo>
                  <a:cubicBezTo>
                    <a:pt x="4694" y="122"/>
                    <a:pt x="1622" y="829"/>
                    <a:pt x="101" y="2001"/>
                  </a:cubicBezTo>
                  <a:cubicBezTo>
                    <a:pt x="66" y="2032"/>
                    <a:pt x="36" y="2062"/>
                    <a:pt x="1" y="2097"/>
                  </a:cubicBezTo>
                  <a:cubicBezTo>
                    <a:pt x="495" y="2062"/>
                    <a:pt x="1051" y="1920"/>
                    <a:pt x="1556" y="1784"/>
                  </a:cubicBezTo>
                  <a:cubicBezTo>
                    <a:pt x="1804" y="1719"/>
                    <a:pt x="2041" y="1653"/>
                    <a:pt x="2263" y="1607"/>
                  </a:cubicBezTo>
                  <a:cubicBezTo>
                    <a:pt x="3148" y="1416"/>
                    <a:pt x="3946" y="1138"/>
                    <a:pt x="4704" y="763"/>
                  </a:cubicBezTo>
                  <a:cubicBezTo>
                    <a:pt x="5527" y="359"/>
                    <a:pt x="6199" y="147"/>
                    <a:pt x="694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29"/>
            <p:cNvSpPr/>
            <p:nvPr/>
          </p:nvSpPr>
          <p:spPr>
            <a:xfrm>
              <a:off x="1659500" y="2723850"/>
              <a:ext cx="195925" cy="60350"/>
            </a:xfrm>
            <a:custGeom>
              <a:avLst/>
              <a:gdLst/>
              <a:ahLst/>
              <a:cxnLst/>
              <a:rect l="l" t="t" r="r" b="b"/>
              <a:pathLst>
                <a:path w="7837" h="2414" extrusionOk="0">
                  <a:moveTo>
                    <a:pt x="7836" y="0"/>
                  </a:moveTo>
                  <a:lnTo>
                    <a:pt x="7836" y="0"/>
                  </a:lnTo>
                  <a:cubicBezTo>
                    <a:pt x="6892" y="157"/>
                    <a:pt x="6124" y="355"/>
                    <a:pt x="5138" y="840"/>
                  </a:cubicBezTo>
                  <a:cubicBezTo>
                    <a:pt x="4360" y="1218"/>
                    <a:pt x="3541" y="1502"/>
                    <a:pt x="2632" y="1703"/>
                  </a:cubicBezTo>
                  <a:cubicBezTo>
                    <a:pt x="2415" y="1749"/>
                    <a:pt x="2177" y="1810"/>
                    <a:pt x="1941" y="1875"/>
                  </a:cubicBezTo>
                  <a:cubicBezTo>
                    <a:pt x="1344" y="2036"/>
                    <a:pt x="672" y="2209"/>
                    <a:pt x="96" y="2209"/>
                  </a:cubicBezTo>
                  <a:lnTo>
                    <a:pt x="20" y="2209"/>
                  </a:lnTo>
                  <a:cubicBezTo>
                    <a:pt x="15" y="2213"/>
                    <a:pt x="5" y="2223"/>
                    <a:pt x="1" y="2229"/>
                  </a:cubicBezTo>
                  <a:cubicBezTo>
                    <a:pt x="278" y="2249"/>
                    <a:pt x="535" y="2284"/>
                    <a:pt x="794" y="2320"/>
                  </a:cubicBezTo>
                  <a:cubicBezTo>
                    <a:pt x="1145" y="2367"/>
                    <a:pt x="1485" y="2414"/>
                    <a:pt x="1856" y="2414"/>
                  </a:cubicBezTo>
                  <a:cubicBezTo>
                    <a:pt x="2120" y="2414"/>
                    <a:pt x="2399" y="2390"/>
                    <a:pt x="2708" y="2325"/>
                  </a:cubicBezTo>
                  <a:cubicBezTo>
                    <a:pt x="4108" y="2027"/>
                    <a:pt x="6523" y="1122"/>
                    <a:pt x="7836"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29"/>
            <p:cNvSpPr/>
            <p:nvPr/>
          </p:nvSpPr>
          <p:spPr>
            <a:xfrm>
              <a:off x="2693675" y="2185825"/>
              <a:ext cx="429625" cy="364725"/>
            </a:xfrm>
            <a:custGeom>
              <a:avLst/>
              <a:gdLst/>
              <a:ahLst/>
              <a:cxnLst/>
              <a:rect l="l" t="t" r="r" b="b"/>
              <a:pathLst>
                <a:path w="17185" h="14589" extrusionOk="0">
                  <a:moveTo>
                    <a:pt x="9620" y="857"/>
                  </a:moveTo>
                  <a:cubicBezTo>
                    <a:pt x="10166" y="857"/>
                    <a:pt x="10840" y="1043"/>
                    <a:pt x="11289" y="1211"/>
                  </a:cubicBezTo>
                  <a:cubicBezTo>
                    <a:pt x="11986" y="1474"/>
                    <a:pt x="12844" y="1974"/>
                    <a:pt x="13162" y="2596"/>
                  </a:cubicBezTo>
                  <a:cubicBezTo>
                    <a:pt x="13248" y="2752"/>
                    <a:pt x="13283" y="2909"/>
                    <a:pt x="13269" y="3060"/>
                  </a:cubicBezTo>
                  <a:cubicBezTo>
                    <a:pt x="12713" y="2596"/>
                    <a:pt x="11935" y="2424"/>
                    <a:pt x="11172" y="2267"/>
                  </a:cubicBezTo>
                  <a:cubicBezTo>
                    <a:pt x="10222" y="2065"/>
                    <a:pt x="9323" y="1883"/>
                    <a:pt x="8873" y="1155"/>
                  </a:cubicBezTo>
                  <a:cubicBezTo>
                    <a:pt x="8863" y="1141"/>
                    <a:pt x="8853" y="1130"/>
                    <a:pt x="8838" y="1120"/>
                  </a:cubicBezTo>
                  <a:cubicBezTo>
                    <a:pt x="8993" y="929"/>
                    <a:pt x="9282" y="857"/>
                    <a:pt x="9620" y="857"/>
                  </a:cubicBezTo>
                  <a:close/>
                  <a:moveTo>
                    <a:pt x="8742" y="1463"/>
                  </a:moveTo>
                  <a:cubicBezTo>
                    <a:pt x="9277" y="2151"/>
                    <a:pt x="10207" y="2353"/>
                    <a:pt x="11112" y="2540"/>
                  </a:cubicBezTo>
                  <a:cubicBezTo>
                    <a:pt x="11879" y="2701"/>
                    <a:pt x="12607" y="2858"/>
                    <a:pt x="13097" y="3288"/>
                  </a:cubicBezTo>
                  <a:cubicBezTo>
                    <a:pt x="12962" y="3319"/>
                    <a:pt x="12769" y="3328"/>
                    <a:pt x="12582" y="3328"/>
                  </a:cubicBezTo>
                  <a:cubicBezTo>
                    <a:pt x="12438" y="3328"/>
                    <a:pt x="12297" y="3323"/>
                    <a:pt x="12187" y="3319"/>
                  </a:cubicBezTo>
                  <a:cubicBezTo>
                    <a:pt x="12086" y="3319"/>
                    <a:pt x="12000" y="3313"/>
                    <a:pt x="11925" y="3313"/>
                  </a:cubicBezTo>
                  <a:cubicBezTo>
                    <a:pt x="11912" y="3313"/>
                    <a:pt x="11899" y="3313"/>
                    <a:pt x="11885" y="3313"/>
                  </a:cubicBezTo>
                  <a:cubicBezTo>
                    <a:pt x="11078" y="3313"/>
                    <a:pt x="10395" y="3131"/>
                    <a:pt x="9864" y="2778"/>
                  </a:cubicBezTo>
                  <a:cubicBezTo>
                    <a:pt x="9515" y="2545"/>
                    <a:pt x="8833" y="1974"/>
                    <a:pt x="8747" y="1484"/>
                  </a:cubicBezTo>
                  <a:cubicBezTo>
                    <a:pt x="8747" y="1479"/>
                    <a:pt x="8742" y="1469"/>
                    <a:pt x="8742" y="1463"/>
                  </a:cubicBezTo>
                  <a:close/>
                  <a:moveTo>
                    <a:pt x="5173" y="2790"/>
                  </a:moveTo>
                  <a:cubicBezTo>
                    <a:pt x="6173" y="2790"/>
                    <a:pt x="8309" y="3440"/>
                    <a:pt x="9146" y="4440"/>
                  </a:cubicBezTo>
                  <a:cubicBezTo>
                    <a:pt x="9398" y="4748"/>
                    <a:pt x="9505" y="5061"/>
                    <a:pt x="9475" y="5374"/>
                  </a:cubicBezTo>
                  <a:cubicBezTo>
                    <a:pt x="8731" y="4960"/>
                    <a:pt x="7792" y="4798"/>
                    <a:pt x="6877" y="4652"/>
                  </a:cubicBezTo>
                  <a:cubicBezTo>
                    <a:pt x="5639" y="4445"/>
                    <a:pt x="4473" y="4258"/>
                    <a:pt x="3776" y="3480"/>
                  </a:cubicBezTo>
                  <a:cubicBezTo>
                    <a:pt x="3743" y="3443"/>
                    <a:pt x="3680" y="3419"/>
                    <a:pt x="3623" y="3419"/>
                  </a:cubicBezTo>
                  <a:cubicBezTo>
                    <a:pt x="3618" y="3419"/>
                    <a:pt x="3613" y="3419"/>
                    <a:pt x="3608" y="3419"/>
                  </a:cubicBezTo>
                  <a:cubicBezTo>
                    <a:pt x="3825" y="3106"/>
                    <a:pt x="4296" y="2894"/>
                    <a:pt x="4953" y="2803"/>
                  </a:cubicBezTo>
                  <a:cubicBezTo>
                    <a:pt x="5018" y="2795"/>
                    <a:pt x="5092" y="2790"/>
                    <a:pt x="5173" y="2790"/>
                  </a:cubicBezTo>
                  <a:close/>
                  <a:moveTo>
                    <a:pt x="3522" y="3581"/>
                  </a:moveTo>
                  <a:cubicBezTo>
                    <a:pt x="3528" y="3611"/>
                    <a:pt x="3548" y="3646"/>
                    <a:pt x="3568" y="3667"/>
                  </a:cubicBezTo>
                  <a:cubicBezTo>
                    <a:pt x="4331" y="4520"/>
                    <a:pt x="5599" y="4728"/>
                    <a:pt x="6832" y="4930"/>
                  </a:cubicBezTo>
                  <a:cubicBezTo>
                    <a:pt x="7661" y="5066"/>
                    <a:pt x="8519" y="5208"/>
                    <a:pt x="9197" y="5551"/>
                  </a:cubicBezTo>
                  <a:cubicBezTo>
                    <a:pt x="8512" y="5732"/>
                    <a:pt x="7764" y="5841"/>
                    <a:pt x="7035" y="5841"/>
                  </a:cubicBezTo>
                  <a:cubicBezTo>
                    <a:pt x="6989" y="5841"/>
                    <a:pt x="6943" y="5840"/>
                    <a:pt x="6898" y="5839"/>
                  </a:cubicBezTo>
                  <a:cubicBezTo>
                    <a:pt x="6124" y="5824"/>
                    <a:pt x="5377" y="5683"/>
                    <a:pt x="4760" y="5369"/>
                  </a:cubicBezTo>
                  <a:cubicBezTo>
                    <a:pt x="3897" y="4925"/>
                    <a:pt x="3382" y="4263"/>
                    <a:pt x="3477" y="3722"/>
                  </a:cubicBezTo>
                  <a:cubicBezTo>
                    <a:pt x="3482" y="3676"/>
                    <a:pt x="3498" y="3627"/>
                    <a:pt x="3517" y="3581"/>
                  </a:cubicBezTo>
                  <a:close/>
                  <a:moveTo>
                    <a:pt x="1714" y="5524"/>
                  </a:moveTo>
                  <a:cubicBezTo>
                    <a:pt x="1729" y="5524"/>
                    <a:pt x="1744" y="5524"/>
                    <a:pt x="1759" y="5525"/>
                  </a:cubicBezTo>
                  <a:cubicBezTo>
                    <a:pt x="1876" y="5536"/>
                    <a:pt x="2032" y="5581"/>
                    <a:pt x="2088" y="5713"/>
                  </a:cubicBezTo>
                  <a:cubicBezTo>
                    <a:pt x="2139" y="5835"/>
                    <a:pt x="2104" y="5996"/>
                    <a:pt x="2002" y="6117"/>
                  </a:cubicBezTo>
                  <a:cubicBezTo>
                    <a:pt x="1936" y="6203"/>
                    <a:pt x="1840" y="6253"/>
                    <a:pt x="1740" y="6274"/>
                  </a:cubicBezTo>
                  <a:cubicBezTo>
                    <a:pt x="1714" y="6253"/>
                    <a:pt x="1684" y="6238"/>
                    <a:pt x="1654" y="6238"/>
                  </a:cubicBezTo>
                  <a:cubicBezTo>
                    <a:pt x="1477" y="6238"/>
                    <a:pt x="1391" y="6147"/>
                    <a:pt x="1351" y="6077"/>
                  </a:cubicBezTo>
                  <a:cubicBezTo>
                    <a:pt x="1290" y="5961"/>
                    <a:pt x="1300" y="5798"/>
                    <a:pt x="1376" y="5688"/>
                  </a:cubicBezTo>
                  <a:cubicBezTo>
                    <a:pt x="1427" y="5608"/>
                    <a:pt x="1526" y="5524"/>
                    <a:pt x="1714" y="5524"/>
                  </a:cubicBezTo>
                  <a:close/>
                  <a:moveTo>
                    <a:pt x="11940" y="4657"/>
                  </a:moveTo>
                  <a:cubicBezTo>
                    <a:pt x="12521" y="4683"/>
                    <a:pt x="12991" y="5091"/>
                    <a:pt x="13299" y="5460"/>
                  </a:cubicBezTo>
                  <a:cubicBezTo>
                    <a:pt x="14071" y="6395"/>
                    <a:pt x="14496" y="7936"/>
                    <a:pt x="14188" y="8745"/>
                  </a:cubicBezTo>
                  <a:cubicBezTo>
                    <a:pt x="14022" y="9189"/>
                    <a:pt x="13819" y="9472"/>
                    <a:pt x="13582" y="9583"/>
                  </a:cubicBezTo>
                  <a:cubicBezTo>
                    <a:pt x="13460" y="9249"/>
                    <a:pt x="13385" y="8890"/>
                    <a:pt x="13299" y="8522"/>
                  </a:cubicBezTo>
                  <a:cubicBezTo>
                    <a:pt x="13203" y="8072"/>
                    <a:pt x="13097" y="7612"/>
                    <a:pt x="12919" y="7168"/>
                  </a:cubicBezTo>
                  <a:cubicBezTo>
                    <a:pt x="12819" y="6910"/>
                    <a:pt x="12688" y="6637"/>
                    <a:pt x="12562" y="6380"/>
                  </a:cubicBezTo>
                  <a:cubicBezTo>
                    <a:pt x="12294" y="5804"/>
                    <a:pt x="12010" y="5213"/>
                    <a:pt x="11940" y="4657"/>
                  </a:cubicBezTo>
                  <a:close/>
                  <a:moveTo>
                    <a:pt x="11723" y="5031"/>
                  </a:moveTo>
                  <a:cubicBezTo>
                    <a:pt x="11844" y="5521"/>
                    <a:pt x="12077" y="6017"/>
                    <a:pt x="12308" y="6502"/>
                  </a:cubicBezTo>
                  <a:cubicBezTo>
                    <a:pt x="12434" y="6768"/>
                    <a:pt x="12556" y="7022"/>
                    <a:pt x="12653" y="7274"/>
                  </a:cubicBezTo>
                  <a:cubicBezTo>
                    <a:pt x="12824" y="7693"/>
                    <a:pt x="12926" y="8143"/>
                    <a:pt x="13026" y="8582"/>
                  </a:cubicBezTo>
                  <a:cubicBezTo>
                    <a:pt x="13101" y="8936"/>
                    <a:pt x="13183" y="9295"/>
                    <a:pt x="13299" y="9638"/>
                  </a:cubicBezTo>
                  <a:cubicBezTo>
                    <a:pt x="12935" y="9618"/>
                    <a:pt x="12516" y="9260"/>
                    <a:pt x="12182" y="8790"/>
                  </a:cubicBezTo>
                  <a:cubicBezTo>
                    <a:pt x="11914" y="8411"/>
                    <a:pt x="11692" y="7966"/>
                    <a:pt x="11592" y="7563"/>
                  </a:cubicBezTo>
                  <a:cubicBezTo>
                    <a:pt x="11333" y="6556"/>
                    <a:pt x="11369" y="5753"/>
                    <a:pt x="11723" y="5031"/>
                  </a:cubicBezTo>
                  <a:close/>
                  <a:moveTo>
                    <a:pt x="3992" y="8421"/>
                  </a:moveTo>
                  <a:cubicBezTo>
                    <a:pt x="4579" y="8421"/>
                    <a:pt x="5108" y="8502"/>
                    <a:pt x="5382" y="8729"/>
                  </a:cubicBezTo>
                  <a:cubicBezTo>
                    <a:pt x="5493" y="8820"/>
                    <a:pt x="5548" y="8932"/>
                    <a:pt x="5553" y="9067"/>
                  </a:cubicBezTo>
                  <a:cubicBezTo>
                    <a:pt x="5314" y="8924"/>
                    <a:pt x="5051" y="8865"/>
                    <a:pt x="4772" y="8865"/>
                  </a:cubicBezTo>
                  <a:cubicBezTo>
                    <a:pt x="4610" y="8865"/>
                    <a:pt x="4442" y="8885"/>
                    <a:pt x="4270" y="8921"/>
                  </a:cubicBezTo>
                  <a:cubicBezTo>
                    <a:pt x="3811" y="9012"/>
                    <a:pt x="3326" y="9214"/>
                    <a:pt x="2846" y="9406"/>
                  </a:cubicBezTo>
                  <a:cubicBezTo>
                    <a:pt x="2218" y="9665"/>
                    <a:pt x="1618" y="9915"/>
                    <a:pt x="1115" y="9915"/>
                  </a:cubicBezTo>
                  <a:cubicBezTo>
                    <a:pt x="914" y="9915"/>
                    <a:pt x="728" y="9876"/>
                    <a:pt x="562" y="9780"/>
                  </a:cubicBezTo>
                  <a:cubicBezTo>
                    <a:pt x="542" y="9768"/>
                    <a:pt x="519" y="9763"/>
                    <a:pt x="495" y="9763"/>
                  </a:cubicBezTo>
                  <a:cubicBezTo>
                    <a:pt x="479" y="9763"/>
                    <a:pt x="462" y="9765"/>
                    <a:pt x="446" y="9769"/>
                  </a:cubicBezTo>
                  <a:cubicBezTo>
                    <a:pt x="582" y="9426"/>
                    <a:pt x="931" y="9078"/>
                    <a:pt x="1411" y="8836"/>
                  </a:cubicBezTo>
                  <a:cubicBezTo>
                    <a:pt x="1709" y="8680"/>
                    <a:pt x="2943" y="8421"/>
                    <a:pt x="3992" y="8421"/>
                  </a:cubicBezTo>
                  <a:close/>
                  <a:moveTo>
                    <a:pt x="4767" y="9149"/>
                  </a:moveTo>
                  <a:cubicBezTo>
                    <a:pt x="4990" y="9149"/>
                    <a:pt x="5199" y="9193"/>
                    <a:pt x="5387" y="9300"/>
                  </a:cubicBezTo>
                  <a:cubicBezTo>
                    <a:pt x="5276" y="9375"/>
                    <a:pt x="5159" y="9452"/>
                    <a:pt x="5038" y="9527"/>
                  </a:cubicBezTo>
                  <a:cubicBezTo>
                    <a:pt x="4032" y="10184"/>
                    <a:pt x="2902" y="10918"/>
                    <a:pt x="1808" y="10918"/>
                  </a:cubicBezTo>
                  <a:cubicBezTo>
                    <a:pt x="1716" y="10918"/>
                    <a:pt x="1624" y="10913"/>
                    <a:pt x="1532" y="10902"/>
                  </a:cubicBezTo>
                  <a:cubicBezTo>
                    <a:pt x="861" y="10816"/>
                    <a:pt x="451" y="10568"/>
                    <a:pt x="385" y="10200"/>
                  </a:cubicBezTo>
                  <a:cubicBezTo>
                    <a:pt x="376" y="10128"/>
                    <a:pt x="370" y="10063"/>
                    <a:pt x="381" y="9992"/>
                  </a:cubicBezTo>
                  <a:lnTo>
                    <a:pt x="381" y="9992"/>
                  </a:lnTo>
                  <a:cubicBezTo>
                    <a:pt x="390" y="10007"/>
                    <a:pt x="411" y="10018"/>
                    <a:pt x="421" y="10028"/>
                  </a:cubicBezTo>
                  <a:cubicBezTo>
                    <a:pt x="630" y="10148"/>
                    <a:pt x="861" y="10197"/>
                    <a:pt x="1107" y="10197"/>
                  </a:cubicBezTo>
                  <a:cubicBezTo>
                    <a:pt x="1677" y="10197"/>
                    <a:pt x="2323" y="9931"/>
                    <a:pt x="2952" y="9674"/>
                  </a:cubicBezTo>
                  <a:cubicBezTo>
                    <a:pt x="3602" y="9406"/>
                    <a:pt x="4228" y="9149"/>
                    <a:pt x="4767" y="9149"/>
                  </a:cubicBezTo>
                  <a:close/>
                  <a:moveTo>
                    <a:pt x="12133" y="11337"/>
                  </a:moveTo>
                  <a:cubicBezTo>
                    <a:pt x="12170" y="11337"/>
                    <a:pt x="12210" y="11342"/>
                    <a:pt x="12253" y="11352"/>
                  </a:cubicBezTo>
                  <a:cubicBezTo>
                    <a:pt x="12465" y="11397"/>
                    <a:pt x="12597" y="11518"/>
                    <a:pt x="12622" y="11700"/>
                  </a:cubicBezTo>
                  <a:cubicBezTo>
                    <a:pt x="12642" y="11882"/>
                    <a:pt x="12556" y="12079"/>
                    <a:pt x="12410" y="12150"/>
                  </a:cubicBezTo>
                  <a:cubicBezTo>
                    <a:pt x="12374" y="12164"/>
                    <a:pt x="12344" y="12175"/>
                    <a:pt x="12304" y="12175"/>
                  </a:cubicBezTo>
                  <a:cubicBezTo>
                    <a:pt x="12308" y="12110"/>
                    <a:pt x="12259" y="12049"/>
                    <a:pt x="12192" y="12038"/>
                  </a:cubicBezTo>
                  <a:cubicBezTo>
                    <a:pt x="12031" y="12013"/>
                    <a:pt x="11914" y="11917"/>
                    <a:pt x="11865" y="11776"/>
                  </a:cubicBezTo>
                  <a:cubicBezTo>
                    <a:pt x="11818" y="11649"/>
                    <a:pt x="11839" y="11513"/>
                    <a:pt x="11909" y="11427"/>
                  </a:cubicBezTo>
                  <a:cubicBezTo>
                    <a:pt x="11964" y="11369"/>
                    <a:pt x="12039" y="11337"/>
                    <a:pt x="12133" y="11337"/>
                  </a:cubicBezTo>
                  <a:close/>
                  <a:moveTo>
                    <a:pt x="7994" y="7390"/>
                  </a:moveTo>
                  <a:lnTo>
                    <a:pt x="7994" y="7390"/>
                  </a:lnTo>
                  <a:cubicBezTo>
                    <a:pt x="8479" y="7486"/>
                    <a:pt x="8944" y="7931"/>
                    <a:pt x="9318" y="8664"/>
                  </a:cubicBezTo>
                  <a:cubicBezTo>
                    <a:pt x="9949" y="9906"/>
                    <a:pt x="10151" y="11660"/>
                    <a:pt x="9743" y="12346"/>
                  </a:cubicBezTo>
                  <a:cubicBezTo>
                    <a:pt x="9596" y="12584"/>
                    <a:pt x="9444" y="12756"/>
                    <a:pt x="9288" y="12847"/>
                  </a:cubicBezTo>
                  <a:cubicBezTo>
                    <a:pt x="9015" y="12296"/>
                    <a:pt x="8580" y="11296"/>
                    <a:pt x="8272" y="10245"/>
                  </a:cubicBezTo>
                  <a:cubicBezTo>
                    <a:pt x="7959" y="9199"/>
                    <a:pt x="7772" y="8113"/>
                    <a:pt x="7994" y="7390"/>
                  </a:cubicBezTo>
                  <a:close/>
                  <a:moveTo>
                    <a:pt x="7670" y="7529"/>
                  </a:moveTo>
                  <a:cubicBezTo>
                    <a:pt x="7384" y="9051"/>
                    <a:pt x="8363" y="11615"/>
                    <a:pt x="9015" y="12943"/>
                  </a:cubicBezTo>
                  <a:cubicBezTo>
                    <a:pt x="8985" y="12943"/>
                    <a:pt x="8954" y="12943"/>
                    <a:pt x="8924" y="12938"/>
                  </a:cubicBezTo>
                  <a:cubicBezTo>
                    <a:pt x="8596" y="12903"/>
                    <a:pt x="8251" y="12584"/>
                    <a:pt x="7943" y="12150"/>
                  </a:cubicBezTo>
                  <a:cubicBezTo>
                    <a:pt x="7575" y="11634"/>
                    <a:pt x="7257" y="10963"/>
                    <a:pt x="7085" y="10436"/>
                  </a:cubicBezTo>
                  <a:cubicBezTo>
                    <a:pt x="6826" y="9654"/>
                    <a:pt x="6994" y="8234"/>
                    <a:pt x="7665" y="7532"/>
                  </a:cubicBezTo>
                  <a:cubicBezTo>
                    <a:pt x="7665" y="7532"/>
                    <a:pt x="7668" y="7532"/>
                    <a:pt x="7670" y="7529"/>
                  </a:cubicBezTo>
                  <a:close/>
                  <a:moveTo>
                    <a:pt x="4541" y="13166"/>
                  </a:moveTo>
                  <a:cubicBezTo>
                    <a:pt x="4550" y="13166"/>
                    <a:pt x="4558" y="13168"/>
                    <a:pt x="4569" y="13171"/>
                  </a:cubicBezTo>
                  <a:cubicBezTo>
                    <a:pt x="4660" y="13175"/>
                    <a:pt x="4735" y="13206"/>
                    <a:pt x="4791" y="13246"/>
                  </a:cubicBezTo>
                  <a:cubicBezTo>
                    <a:pt x="4928" y="13342"/>
                    <a:pt x="4972" y="13498"/>
                    <a:pt x="4993" y="13610"/>
                  </a:cubicBezTo>
                  <a:cubicBezTo>
                    <a:pt x="5044" y="13892"/>
                    <a:pt x="4947" y="14216"/>
                    <a:pt x="4791" y="14292"/>
                  </a:cubicBezTo>
                  <a:cubicBezTo>
                    <a:pt x="4786" y="14226"/>
                    <a:pt x="4735" y="14176"/>
                    <a:pt x="4669" y="14165"/>
                  </a:cubicBezTo>
                  <a:cubicBezTo>
                    <a:pt x="4321" y="14130"/>
                    <a:pt x="4135" y="13791"/>
                    <a:pt x="4159" y="13509"/>
                  </a:cubicBezTo>
                  <a:cubicBezTo>
                    <a:pt x="4174" y="13404"/>
                    <a:pt x="4229" y="13170"/>
                    <a:pt x="4507" y="13170"/>
                  </a:cubicBezTo>
                  <a:cubicBezTo>
                    <a:pt x="4511" y="13170"/>
                    <a:pt x="4514" y="13171"/>
                    <a:pt x="4518" y="13171"/>
                  </a:cubicBezTo>
                  <a:cubicBezTo>
                    <a:pt x="4526" y="13168"/>
                    <a:pt x="4533" y="13166"/>
                    <a:pt x="4541" y="13166"/>
                  </a:cubicBezTo>
                  <a:close/>
                  <a:moveTo>
                    <a:pt x="17023" y="1"/>
                  </a:moveTo>
                  <a:cubicBezTo>
                    <a:pt x="16990" y="1"/>
                    <a:pt x="16958" y="13"/>
                    <a:pt x="16932" y="39"/>
                  </a:cubicBezTo>
                  <a:cubicBezTo>
                    <a:pt x="16507" y="418"/>
                    <a:pt x="16139" y="812"/>
                    <a:pt x="15785" y="1191"/>
                  </a:cubicBezTo>
                  <a:cubicBezTo>
                    <a:pt x="15113" y="1904"/>
                    <a:pt x="14476" y="2580"/>
                    <a:pt x="13546" y="3142"/>
                  </a:cubicBezTo>
                  <a:cubicBezTo>
                    <a:pt x="13577" y="2918"/>
                    <a:pt x="13532" y="2697"/>
                    <a:pt x="13415" y="2464"/>
                  </a:cubicBezTo>
                  <a:cubicBezTo>
                    <a:pt x="13374" y="2389"/>
                    <a:pt x="13329" y="2312"/>
                    <a:pt x="13278" y="2242"/>
                  </a:cubicBezTo>
                  <a:cubicBezTo>
                    <a:pt x="12859" y="1656"/>
                    <a:pt x="12051" y="1197"/>
                    <a:pt x="11384" y="948"/>
                  </a:cubicBezTo>
                  <a:cubicBezTo>
                    <a:pt x="11156" y="863"/>
                    <a:pt x="10341" y="577"/>
                    <a:pt x="9621" y="577"/>
                  </a:cubicBezTo>
                  <a:cubicBezTo>
                    <a:pt x="9192" y="577"/>
                    <a:pt x="8797" y="679"/>
                    <a:pt x="8580" y="984"/>
                  </a:cubicBezTo>
                  <a:cubicBezTo>
                    <a:pt x="8463" y="1146"/>
                    <a:pt x="8428" y="1332"/>
                    <a:pt x="8463" y="1535"/>
                  </a:cubicBezTo>
                  <a:cubicBezTo>
                    <a:pt x="8575" y="2116"/>
                    <a:pt x="9298" y="2737"/>
                    <a:pt x="9706" y="3009"/>
                  </a:cubicBezTo>
                  <a:cubicBezTo>
                    <a:pt x="10298" y="3403"/>
                    <a:pt x="11046" y="3601"/>
                    <a:pt x="11930" y="3601"/>
                  </a:cubicBezTo>
                  <a:cubicBezTo>
                    <a:pt x="11996" y="3601"/>
                    <a:pt x="12082" y="3601"/>
                    <a:pt x="12177" y="3606"/>
                  </a:cubicBezTo>
                  <a:cubicBezTo>
                    <a:pt x="12316" y="3606"/>
                    <a:pt x="12447" y="3610"/>
                    <a:pt x="12570" y="3610"/>
                  </a:cubicBezTo>
                  <a:cubicBezTo>
                    <a:pt x="12632" y="3610"/>
                    <a:pt x="12691" y="3609"/>
                    <a:pt x="12749" y="3606"/>
                  </a:cubicBezTo>
                  <a:lnTo>
                    <a:pt x="12749" y="3606"/>
                  </a:lnTo>
                  <a:cubicBezTo>
                    <a:pt x="11874" y="4121"/>
                    <a:pt x="10939" y="4677"/>
                    <a:pt x="10040" y="5278"/>
                  </a:cubicBezTo>
                  <a:cubicBezTo>
                    <a:pt x="9944" y="5313"/>
                    <a:pt x="9853" y="5344"/>
                    <a:pt x="9757" y="5380"/>
                  </a:cubicBezTo>
                  <a:cubicBezTo>
                    <a:pt x="9797" y="4996"/>
                    <a:pt x="9661" y="4622"/>
                    <a:pt x="9363" y="4258"/>
                  </a:cubicBezTo>
                  <a:cubicBezTo>
                    <a:pt x="8504" y="3226"/>
                    <a:pt x="6303" y="2505"/>
                    <a:pt x="5172" y="2505"/>
                  </a:cubicBezTo>
                  <a:cubicBezTo>
                    <a:pt x="5079" y="2505"/>
                    <a:pt x="4994" y="2510"/>
                    <a:pt x="4917" y="2520"/>
                  </a:cubicBezTo>
                  <a:cubicBezTo>
                    <a:pt x="3559" y="2701"/>
                    <a:pt x="3255" y="3323"/>
                    <a:pt x="3195" y="3676"/>
                  </a:cubicBezTo>
                  <a:cubicBezTo>
                    <a:pt x="3078" y="4349"/>
                    <a:pt x="3639" y="5112"/>
                    <a:pt x="4634" y="5622"/>
                  </a:cubicBezTo>
                  <a:cubicBezTo>
                    <a:pt x="5325" y="5975"/>
                    <a:pt x="6166" y="6121"/>
                    <a:pt x="7027" y="6121"/>
                  </a:cubicBezTo>
                  <a:cubicBezTo>
                    <a:pt x="7583" y="6121"/>
                    <a:pt x="8147" y="6061"/>
                    <a:pt x="8686" y="5956"/>
                  </a:cubicBezTo>
                  <a:lnTo>
                    <a:pt x="8686" y="5956"/>
                  </a:lnTo>
                  <a:cubicBezTo>
                    <a:pt x="7681" y="6534"/>
                    <a:pt x="6446" y="6917"/>
                    <a:pt x="5207" y="6917"/>
                  </a:cubicBezTo>
                  <a:cubicBezTo>
                    <a:pt x="4216" y="6917"/>
                    <a:pt x="3222" y="6672"/>
                    <a:pt x="2340" y="6087"/>
                  </a:cubicBezTo>
                  <a:cubicBezTo>
                    <a:pt x="2407" y="5930"/>
                    <a:pt x="2412" y="5753"/>
                    <a:pt x="2351" y="5602"/>
                  </a:cubicBezTo>
                  <a:cubicBezTo>
                    <a:pt x="2335" y="5576"/>
                    <a:pt x="2316" y="5536"/>
                    <a:pt x="2290" y="5501"/>
                  </a:cubicBezTo>
                  <a:cubicBezTo>
                    <a:pt x="2209" y="5390"/>
                    <a:pt x="2062" y="5268"/>
                    <a:pt x="1785" y="5243"/>
                  </a:cubicBezTo>
                  <a:cubicBezTo>
                    <a:pt x="1762" y="5241"/>
                    <a:pt x="1739" y="5240"/>
                    <a:pt x="1716" y="5240"/>
                  </a:cubicBezTo>
                  <a:cubicBezTo>
                    <a:pt x="1472" y="5240"/>
                    <a:pt x="1263" y="5342"/>
                    <a:pt x="1138" y="5532"/>
                  </a:cubicBezTo>
                  <a:cubicBezTo>
                    <a:pt x="1006" y="5733"/>
                    <a:pt x="992" y="5996"/>
                    <a:pt x="1103" y="6208"/>
                  </a:cubicBezTo>
                  <a:cubicBezTo>
                    <a:pt x="1169" y="6329"/>
                    <a:pt x="1269" y="6420"/>
                    <a:pt x="1395" y="6476"/>
                  </a:cubicBezTo>
                  <a:cubicBezTo>
                    <a:pt x="1416" y="6511"/>
                    <a:pt x="1451" y="6542"/>
                    <a:pt x="1497" y="6546"/>
                  </a:cubicBezTo>
                  <a:cubicBezTo>
                    <a:pt x="1552" y="6558"/>
                    <a:pt x="1606" y="6564"/>
                    <a:pt x="1659" y="6564"/>
                  </a:cubicBezTo>
                  <a:cubicBezTo>
                    <a:pt x="1863" y="6564"/>
                    <a:pt x="2053" y="6481"/>
                    <a:pt x="2188" y="6329"/>
                  </a:cubicBezTo>
                  <a:lnTo>
                    <a:pt x="2194" y="6329"/>
                  </a:lnTo>
                  <a:cubicBezTo>
                    <a:pt x="3123" y="6944"/>
                    <a:pt x="4167" y="7202"/>
                    <a:pt x="5205" y="7202"/>
                  </a:cubicBezTo>
                  <a:cubicBezTo>
                    <a:pt x="6351" y="7202"/>
                    <a:pt x="7491" y="6888"/>
                    <a:pt x="8463" y="6395"/>
                  </a:cubicBezTo>
                  <a:lnTo>
                    <a:pt x="8463" y="6395"/>
                  </a:lnTo>
                  <a:lnTo>
                    <a:pt x="8449" y="6405"/>
                  </a:lnTo>
                  <a:cubicBezTo>
                    <a:pt x="8146" y="6642"/>
                    <a:pt x="7838" y="6890"/>
                    <a:pt x="7544" y="7153"/>
                  </a:cubicBezTo>
                  <a:cubicBezTo>
                    <a:pt x="7488" y="7204"/>
                    <a:pt x="7433" y="7253"/>
                    <a:pt x="7372" y="7304"/>
                  </a:cubicBezTo>
                  <a:cubicBezTo>
                    <a:pt x="6842" y="7789"/>
                    <a:pt x="6352" y="8314"/>
                    <a:pt x="5968" y="8881"/>
                  </a:cubicBezTo>
                  <a:cubicBezTo>
                    <a:pt x="5923" y="8951"/>
                    <a:pt x="5877" y="9022"/>
                    <a:pt x="5837" y="9093"/>
                  </a:cubicBezTo>
                  <a:cubicBezTo>
                    <a:pt x="5837" y="8911"/>
                    <a:pt x="5781" y="8769"/>
                    <a:pt x="5700" y="8664"/>
                  </a:cubicBezTo>
                  <a:cubicBezTo>
                    <a:pt x="5660" y="8603"/>
                    <a:pt x="5614" y="8552"/>
                    <a:pt x="5564" y="8512"/>
                  </a:cubicBezTo>
                  <a:cubicBezTo>
                    <a:pt x="5235" y="8239"/>
                    <a:pt x="4625" y="8143"/>
                    <a:pt x="3963" y="8143"/>
                  </a:cubicBezTo>
                  <a:cubicBezTo>
                    <a:pt x="2859" y="8143"/>
                    <a:pt x="1611" y="8412"/>
                    <a:pt x="1279" y="8582"/>
                  </a:cubicBezTo>
                  <a:cubicBezTo>
                    <a:pt x="476" y="8997"/>
                    <a:pt x="1" y="9669"/>
                    <a:pt x="108" y="10250"/>
                  </a:cubicBezTo>
                  <a:cubicBezTo>
                    <a:pt x="163" y="10538"/>
                    <a:pt x="411" y="11049"/>
                    <a:pt x="1502" y="11184"/>
                  </a:cubicBezTo>
                  <a:cubicBezTo>
                    <a:pt x="1601" y="11196"/>
                    <a:pt x="1700" y="11202"/>
                    <a:pt x="1800" y="11202"/>
                  </a:cubicBezTo>
                  <a:cubicBezTo>
                    <a:pt x="2982" y="11202"/>
                    <a:pt x="4198" y="10412"/>
                    <a:pt x="5196" y="9765"/>
                  </a:cubicBezTo>
                  <a:cubicBezTo>
                    <a:pt x="5336" y="9669"/>
                    <a:pt x="5483" y="9578"/>
                    <a:pt x="5620" y="9492"/>
                  </a:cubicBezTo>
                  <a:lnTo>
                    <a:pt x="5620" y="9492"/>
                  </a:lnTo>
                  <a:cubicBezTo>
                    <a:pt x="5210" y="10315"/>
                    <a:pt x="4983" y="11250"/>
                    <a:pt x="4771" y="12164"/>
                  </a:cubicBezTo>
                  <a:cubicBezTo>
                    <a:pt x="4711" y="12413"/>
                    <a:pt x="4655" y="12655"/>
                    <a:pt x="4594" y="12887"/>
                  </a:cubicBezTo>
                  <a:lnTo>
                    <a:pt x="4589" y="12887"/>
                  </a:lnTo>
                  <a:cubicBezTo>
                    <a:pt x="4563" y="12884"/>
                    <a:pt x="4537" y="12883"/>
                    <a:pt x="4512" y="12883"/>
                  </a:cubicBezTo>
                  <a:cubicBezTo>
                    <a:pt x="4113" y="12883"/>
                    <a:pt x="3910" y="13174"/>
                    <a:pt x="3881" y="13479"/>
                  </a:cubicBezTo>
                  <a:cubicBezTo>
                    <a:pt x="3856" y="13736"/>
                    <a:pt x="3947" y="14019"/>
                    <a:pt x="4144" y="14211"/>
                  </a:cubicBezTo>
                  <a:cubicBezTo>
                    <a:pt x="4149" y="14226"/>
                    <a:pt x="4154" y="14236"/>
                    <a:pt x="4165" y="14246"/>
                  </a:cubicBezTo>
                  <a:cubicBezTo>
                    <a:pt x="4385" y="14517"/>
                    <a:pt x="4581" y="14589"/>
                    <a:pt x="4727" y="14589"/>
                  </a:cubicBezTo>
                  <a:cubicBezTo>
                    <a:pt x="4801" y="14589"/>
                    <a:pt x="4863" y="14570"/>
                    <a:pt x="4907" y="14549"/>
                  </a:cubicBezTo>
                  <a:cubicBezTo>
                    <a:pt x="5220" y="14403"/>
                    <a:pt x="5341" y="13933"/>
                    <a:pt x="5271" y="13559"/>
                  </a:cubicBezTo>
                  <a:cubicBezTo>
                    <a:pt x="5245" y="13413"/>
                    <a:pt x="5196" y="13286"/>
                    <a:pt x="5119" y="13180"/>
                  </a:cubicBezTo>
                  <a:cubicBezTo>
                    <a:pt x="5054" y="13085"/>
                    <a:pt x="4968" y="13008"/>
                    <a:pt x="4867" y="12963"/>
                  </a:cubicBezTo>
                  <a:cubicBezTo>
                    <a:pt x="4932" y="12721"/>
                    <a:pt x="4988" y="12467"/>
                    <a:pt x="5044" y="12231"/>
                  </a:cubicBezTo>
                  <a:cubicBezTo>
                    <a:pt x="5311" y="11114"/>
                    <a:pt x="5584" y="9957"/>
                    <a:pt x="6206" y="9042"/>
                  </a:cubicBezTo>
                  <a:cubicBezTo>
                    <a:pt x="6427" y="8714"/>
                    <a:pt x="6686" y="8400"/>
                    <a:pt x="6968" y="8102"/>
                  </a:cubicBezTo>
                  <a:lnTo>
                    <a:pt x="6968" y="8102"/>
                  </a:lnTo>
                  <a:cubicBezTo>
                    <a:pt x="6635" y="8896"/>
                    <a:pt x="6605" y="9886"/>
                    <a:pt x="6817" y="10527"/>
                  </a:cubicBezTo>
                  <a:cubicBezTo>
                    <a:pt x="7050" y="11235"/>
                    <a:pt x="7878" y="13110"/>
                    <a:pt x="8888" y="13220"/>
                  </a:cubicBezTo>
                  <a:cubicBezTo>
                    <a:pt x="8920" y="13224"/>
                    <a:pt x="8952" y="13226"/>
                    <a:pt x="8984" y="13226"/>
                  </a:cubicBezTo>
                  <a:cubicBezTo>
                    <a:pt x="9355" y="13226"/>
                    <a:pt x="9691" y="12978"/>
                    <a:pt x="9985" y="12493"/>
                  </a:cubicBezTo>
                  <a:cubicBezTo>
                    <a:pt x="10445" y="11720"/>
                    <a:pt x="10252" y="9871"/>
                    <a:pt x="9570" y="8537"/>
                  </a:cubicBezTo>
                  <a:cubicBezTo>
                    <a:pt x="9470" y="8340"/>
                    <a:pt x="9358" y="8158"/>
                    <a:pt x="9247" y="7997"/>
                  </a:cubicBezTo>
                  <a:cubicBezTo>
                    <a:pt x="8913" y="7532"/>
                    <a:pt x="8530" y="7234"/>
                    <a:pt x="8120" y="7127"/>
                  </a:cubicBezTo>
                  <a:cubicBezTo>
                    <a:pt x="8120" y="7108"/>
                    <a:pt x="8120" y="7082"/>
                    <a:pt x="8106" y="7057"/>
                  </a:cubicBezTo>
                  <a:cubicBezTo>
                    <a:pt x="8106" y="7052"/>
                    <a:pt x="8100" y="7052"/>
                    <a:pt x="8100" y="7047"/>
                  </a:cubicBezTo>
                  <a:cubicBezTo>
                    <a:pt x="8656" y="6592"/>
                    <a:pt x="9221" y="6183"/>
                    <a:pt x="9737" y="5824"/>
                  </a:cubicBezTo>
                  <a:cubicBezTo>
                    <a:pt x="9979" y="5658"/>
                    <a:pt x="10228" y="5490"/>
                    <a:pt x="10480" y="5329"/>
                  </a:cubicBezTo>
                  <a:lnTo>
                    <a:pt x="10480" y="5329"/>
                  </a:lnTo>
                  <a:cubicBezTo>
                    <a:pt x="10015" y="6077"/>
                    <a:pt x="9717" y="6814"/>
                    <a:pt x="9827" y="7885"/>
                  </a:cubicBezTo>
                  <a:cubicBezTo>
                    <a:pt x="9939" y="9032"/>
                    <a:pt x="10566" y="10867"/>
                    <a:pt x="11586" y="11443"/>
                  </a:cubicBezTo>
                  <a:lnTo>
                    <a:pt x="11586" y="11448"/>
                  </a:lnTo>
                  <a:cubicBezTo>
                    <a:pt x="11546" y="11579"/>
                    <a:pt x="11546" y="11725"/>
                    <a:pt x="11597" y="11872"/>
                  </a:cubicBezTo>
                  <a:cubicBezTo>
                    <a:pt x="11632" y="11963"/>
                    <a:pt x="11677" y="12043"/>
                    <a:pt x="11743" y="12110"/>
                  </a:cubicBezTo>
                  <a:cubicBezTo>
                    <a:pt x="11743" y="12145"/>
                    <a:pt x="11758" y="12185"/>
                    <a:pt x="11783" y="12210"/>
                  </a:cubicBezTo>
                  <a:cubicBezTo>
                    <a:pt x="11979" y="12403"/>
                    <a:pt x="12161" y="12456"/>
                    <a:pt x="12302" y="12456"/>
                  </a:cubicBezTo>
                  <a:cubicBezTo>
                    <a:pt x="12408" y="12456"/>
                    <a:pt x="12490" y="12426"/>
                    <a:pt x="12536" y="12402"/>
                  </a:cubicBezTo>
                  <a:cubicBezTo>
                    <a:pt x="12789" y="12276"/>
                    <a:pt x="12940" y="11968"/>
                    <a:pt x="12900" y="11665"/>
                  </a:cubicBezTo>
                  <a:cubicBezTo>
                    <a:pt x="12884" y="11548"/>
                    <a:pt x="12844" y="11448"/>
                    <a:pt x="12784" y="11361"/>
                  </a:cubicBezTo>
                  <a:cubicBezTo>
                    <a:pt x="12683" y="11215"/>
                    <a:pt x="12516" y="11114"/>
                    <a:pt x="12308" y="11068"/>
                  </a:cubicBezTo>
                  <a:cubicBezTo>
                    <a:pt x="12247" y="11056"/>
                    <a:pt x="12191" y="11050"/>
                    <a:pt x="12140" y="11050"/>
                  </a:cubicBezTo>
                  <a:cubicBezTo>
                    <a:pt x="11939" y="11050"/>
                    <a:pt x="11809" y="11132"/>
                    <a:pt x="11732" y="11200"/>
                  </a:cubicBezTo>
                  <a:cubicBezTo>
                    <a:pt x="10804" y="10685"/>
                    <a:pt x="10217" y="8916"/>
                    <a:pt x="10111" y="7860"/>
                  </a:cubicBezTo>
                  <a:cubicBezTo>
                    <a:pt x="9985" y="6637"/>
                    <a:pt x="10445" y="5859"/>
                    <a:pt x="11056" y="4970"/>
                  </a:cubicBezTo>
                  <a:cubicBezTo>
                    <a:pt x="11061" y="4970"/>
                    <a:pt x="11056" y="4965"/>
                    <a:pt x="11061" y="4960"/>
                  </a:cubicBezTo>
                  <a:lnTo>
                    <a:pt x="11065" y="4956"/>
                  </a:lnTo>
                  <a:cubicBezTo>
                    <a:pt x="11228" y="4854"/>
                    <a:pt x="11389" y="4753"/>
                    <a:pt x="11555" y="4652"/>
                  </a:cubicBezTo>
                  <a:cubicBezTo>
                    <a:pt x="11566" y="4662"/>
                    <a:pt x="11576" y="4667"/>
                    <a:pt x="11592" y="4672"/>
                  </a:cubicBezTo>
                  <a:cubicBezTo>
                    <a:pt x="11096" y="5516"/>
                    <a:pt x="11016" y="6455"/>
                    <a:pt x="11319" y="7633"/>
                  </a:cubicBezTo>
                  <a:cubicBezTo>
                    <a:pt x="11551" y="8557"/>
                    <a:pt x="12420" y="9876"/>
                    <a:pt x="13289" y="9921"/>
                  </a:cubicBezTo>
                  <a:cubicBezTo>
                    <a:pt x="13324" y="9921"/>
                    <a:pt x="13364" y="9921"/>
                    <a:pt x="13404" y="9916"/>
                  </a:cubicBezTo>
                  <a:cubicBezTo>
                    <a:pt x="13486" y="9911"/>
                    <a:pt x="13577" y="9897"/>
                    <a:pt x="13663" y="9855"/>
                  </a:cubicBezTo>
                  <a:cubicBezTo>
                    <a:pt x="13936" y="9745"/>
                    <a:pt x="14223" y="9461"/>
                    <a:pt x="14456" y="8845"/>
                  </a:cubicBezTo>
                  <a:cubicBezTo>
                    <a:pt x="14775" y="8001"/>
                    <a:pt x="14425" y="6532"/>
                    <a:pt x="13688" y="5506"/>
                  </a:cubicBezTo>
                  <a:cubicBezTo>
                    <a:pt x="13637" y="5430"/>
                    <a:pt x="13577" y="5354"/>
                    <a:pt x="13516" y="5278"/>
                  </a:cubicBezTo>
                  <a:cubicBezTo>
                    <a:pt x="13097" y="4774"/>
                    <a:pt x="12616" y="4471"/>
                    <a:pt x="12126" y="4394"/>
                  </a:cubicBezTo>
                  <a:cubicBezTo>
                    <a:pt x="12177" y="4334"/>
                    <a:pt x="12228" y="4273"/>
                    <a:pt x="12278" y="4217"/>
                  </a:cubicBezTo>
                  <a:cubicBezTo>
                    <a:pt x="12733" y="3949"/>
                    <a:pt x="13173" y="3692"/>
                    <a:pt x="13592" y="3450"/>
                  </a:cubicBezTo>
                  <a:cubicBezTo>
                    <a:pt x="14612" y="2853"/>
                    <a:pt x="15284" y="2141"/>
                    <a:pt x="15992" y="1383"/>
                  </a:cubicBezTo>
                  <a:cubicBezTo>
                    <a:pt x="16340" y="1009"/>
                    <a:pt x="16704" y="621"/>
                    <a:pt x="17119" y="246"/>
                  </a:cubicBezTo>
                  <a:cubicBezTo>
                    <a:pt x="17174" y="196"/>
                    <a:pt x="17184" y="115"/>
                    <a:pt x="17139" y="59"/>
                  </a:cubicBezTo>
                  <a:cubicBezTo>
                    <a:pt x="17139" y="54"/>
                    <a:pt x="17133" y="50"/>
                    <a:pt x="17128" y="50"/>
                  </a:cubicBezTo>
                  <a:cubicBezTo>
                    <a:pt x="17098" y="17"/>
                    <a:pt x="17060" y="1"/>
                    <a:pt x="1702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29"/>
            <p:cNvSpPr/>
            <p:nvPr/>
          </p:nvSpPr>
          <p:spPr>
            <a:xfrm>
              <a:off x="2797025" y="2514975"/>
              <a:ext cx="22750" cy="28175"/>
            </a:xfrm>
            <a:custGeom>
              <a:avLst/>
              <a:gdLst/>
              <a:ahLst/>
              <a:cxnLst/>
              <a:rect l="l" t="t" r="r" b="b"/>
              <a:pathLst>
                <a:path w="910" h="1127" extrusionOk="0">
                  <a:moveTo>
                    <a:pt x="407" y="0"/>
                  </a:moveTo>
                  <a:cubicBezTo>
                    <a:pt x="399" y="0"/>
                    <a:pt x="392" y="2"/>
                    <a:pt x="384" y="5"/>
                  </a:cubicBezTo>
                  <a:cubicBezTo>
                    <a:pt x="380" y="5"/>
                    <a:pt x="377" y="4"/>
                    <a:pt x="373" y="4"/>
                  </a:cubicBezTo>
                  <a:cubicBezTo>
                    <a:pt x="95" y="4"/>
                    <a:pt x="40" y="238"/>
                    <a:pt x="25" y="343"/>
                  </a:cubicBezTo>
                  <a:cubicBezTo>
                    <a:pt x="1" y="625"/>
                    <a:pt x="187" y="964"/>
                    <a:pt x="535" y="999"/>
                  </a:cubicBezTo>
                  <a:cubicBezTo>
                    <a:pt x="601" y="1010"/>
                    <a:pt x="652" y="1060"/>
                    <a:pt x="657" y="1126"/>
                  </a:cubicBezTo>
                  <a:cubicBezTo>
                    <a:pt x="813" y="1050"/>
                    <a:pt x="910" y="726"/>
                    <a:pt x="859" y="444"/>
                  </a:cubicBezTo>
                  <a:cubicBezTo>
                    <a:pt x="838" y="332"/>
                    <a:pt x="794" y="176"/>
                    <a:pt x="657" y="80"/>
                  </a:cubicBezTo>
                  <a:cubicBezTo>
                    <a:pt x="601" y="40"/>
                    <a:pt x="526" y="9"/>
                    <a:pt x="435" y="5"/>
                  </a:cubicBezTo>
                  <a:cubicBezTo>
                    <a:pt x="424" y="2"/>
                    <a:pt x="416" y="0"/>
                    <a:pt x="407"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29"/>
            <p:cNvSpPr/>
            <p:nvPr/>
          </p:nvSpPr>
          <p:spPr>
            <a:xfrm>
              <a:off x="2992150" y="2302250"/>
              <a:ext cx="63925" cy="123150"/>
            </a:xfrm>
            <a:custGeom>
              <a:avLst/>
              <a:gdLst/>
              <a:ahLst/>
              <a:cxnLst/>
              <a:rect l="l" t="t" r="r" b="b"/>
              <a:pathLst>
                <a:path w="2557" h="4926" extrusionOk="0">
                  <a:moveTo>
                    <a:pt x="1" y="0"/>
                  </a:moveTo>
                  <a:lnTo>
                    <a:pt x="1" y="0"/>
                  </a:lnTo>
                  <a:cubicBezTo>
                    <a:pt x="71" y="556"/>
                    <a:pt x="355" y="1147"/>
                    <a:pt x="623" y="1723"/>
                  </a:cubicBezTo>
                  <a:cubicBezTo>
                    <a:pt x="749" y="1980"/>
                    <a:pt x="880" y="2253"/>
                    <a:pt x="980" y="2511"/>
                  </a:cubicBezTo>
                  <a:cubicBezTo>
                    <a:pt x="1158" y="2955"/>
                    <a:pt x="1264" y="3415"/>
                    <a:pt x="1360" y="3865"/>
                  </a:cubicBezTo>
                  <a:cubicBezTo>
                    <a:pt x="1446" y="4233"/>
                    <a:pt x="1521" y="4592"/>
                    <a:pt x="1643" y="4926"/>
                  </a:cubicBezTo>
                  <a:cubicBezTo>
                    <a:pt x="1880" y="4815"/>
                    <a:pt x="2083" y="4532"/>
                    <a:pt x="2249" y="4088"/>
                  </a:cubicBezTo>
                  <a:cubicBezTo>
                    <a:pt x="2557" y="3279"/>
                    <a:pt x="2132" y="1738"/>
                    <a:pt x="1360" y="803"/>
                  </a:cubicBezTo>
                  <a:cubicBezTo>
                    <a:pt x="1052" y="434"/>
                    <a:pt x="582" y="26"/>
                    <a:pt x="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29"/>
            <p:cNvSpPr/>
            <p:nvPr/>
          </p:nvSpPr>
          <p:spPr>
            <a:xfrm>
              <a:off x="2977000" y="2311575"/>
              <a:ext cx="49150" cy="115225"/>
            </a:xfrm>
            <a:custGeom>
              <a:avLst/>
              <a:gdLst/>
              <a:ahLst/>
              <a:cxnLst/>
              <a:rect l="l" t="t" r="r" b="b"/>
              <a:pathLst>
                <a:path w="1966" h="4609" extrusionOk="0">
                  <a:moveTo>
                    <a:pt x="390" y="1"/>
                  </a:moveTo>
                  <a:cubicBezTo>
                    <a:pt x="36" y="723"/>
                    <a:pt x="0" y="1526"/>
                    <a:pt x="259" y="2533"/>
                  </a:cubicBezTo>
                  <a:cubicBezTo>
                    <a:pt x="359" y="2936"/>
                    <a:pt x="581" y="3381"/>
                    <a:pt x="849" y="3760"/>
                  </a:cubicBezTo>
                  <a:cubicBezTo>
                    <a:pt x="1183" y="4230"/>
                    <a:pt x="1602" y="4588"/>
                    <a:pt x="1966" y="4608"/>
                  </a:cubicBezTo>
                  <a:cubicBezTo>
                    <a:pt x="1850" y="4265"/>
                    <a:pt x="1768" y="3906"/>
                    <a:pt x="1693" y="3552"/>
                  </a:cubicBezTo>
                  <a:cubicBezTo>
                    <a:pt x="1593" y="3113"/>
                    <a:pt x="1491" y="2663"/>
                    <a:pt x="1320" y="2244"/>
                  </a:cubicBezTo>
                  <a:cubicBezTo>
                    <a:pt x="1223" y="1992"/>
                    <a:pt x="1101" y="1738"/>
                    <a:pt x="975" y="1472"/>
                  </a:cubicBezTo>
                  <a:cubicBezTo>
                    <a:pt x="744" y="987"/>
                    <a:pt x="511" y="491"/>
                    <a:pt x="39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29"/>
            <p:cNvSpPr/>
            <p:nvPr/>
          </p:nvSpPr>
          <p:spPr>
            <a:xfrm>
              <a:off x="2989125" y="2469225"/>
              <a:ext cx="20600" cy="21000"/>
            </a:xfrm>
            <a:custGeom>
              <a:avLst/>
              <a:gdLst/>
              <a:ahLst/>
              <a:cxnLst/>
              <a:rect l="l" t="t" r="r" b="b"/>
              <a:pathLst>
                <a:path w="824" h="840" extrusionOk="0">
                  <a:moveTo>
                    <a:pt x="315" y="1"/>
                  </a:moveTo>
                  <a:cubicBezTo>
                    <a:pt x="221" y="1"/>
                    <a:pt x="146" y="33"/>
                    <a:pt x="91" y="91"/>
                  </a:cubicBezTo>
                  <a:cubicBezTo>
                    <a:pt x="21" y="177"/>
                    <a:pt x="0" y="313"/>
                    <a:pt x="47" y="440"/>
                  </a:cubicBezTo>
                  <a:cubicBezTo>
                    <a:pt x="96" y="581"/>
                    <a:pt x="213" y="677"/>
                    <a:pt x="374" y="702"/>
                  </a:cubicBezTo>
                  <a:cubicBezTo>
                    <a:pt x="441" y="713"/>
                    <a:pt x="490" y="774"/>
                    <a:pt x="486" y="839"/>
                  </a:cubicBezTo>
                  <a:cubicBezTo>
                    <a:pt x="526" y="839"/>
                    <a:pt x="556" y="828"/>
                    <a:pt x="592" y="814"/>
                  </a:cubicBezTo>
                  <a:cubicBezTo>
                    <a:pt x="738" y="743"/>
                    <a:pt x="824" y="546"/>
                    <a:pt x="804" y="364"/>
                  </a:cubicBezTo>
                  <a:cubicBezTo>
                    <a:pt x="779" y="182"/>
                    <a:pt x="647" y="61"/>
                    <a:pt x="435" y="16"/>
                  </a:cubicBezTo>
                  <a:cubicBezTo>
                    <a:pt x="392" y="6"/>
                    <a:pt x="352" y="1"/>
                    <a:pt x="31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29"/>
            <p:cNvSpPr/>
            <p:nvPr/>
          </p:nvSpPr>
          <p:spPr>
            <a:xfrm>
              <a:off x="2887975" y="2370575"/>
              <a:ext cx="59500" cy="136425"/>
            </a:xfrm>
            <a:custGeom>
              <a:avLst/>
              <a:gdLst/>
              <a:ahLst/>
              <a:cxnLst/>
              <a:rect l="l" t="t" r="r" b="b"/>
              <a:pathLst>
                <a:path w="2380" h="5457" extrusionOk="0">
                  <a:moveTo>
                    <a:pt x="222" y="0"/>
                  </a:moveTo>
                  <a:lnTo>
                    <a:pt x="222" y="0"/>
                  </a:lnTo>
                  <a:cubicBezTo>
                    <a:pt x="0" y="723"/>
                    <a:pt x="187" y="1809"/>
                    <a:pt x="500" y="2855"/>
                  </a:cubicBezTo>
                  <a:cubicBezTo>
                    <a:pt x="808" y="3906"/>
                    <a:pt x="1243" y="4906"/>
                    <a:pt x="1516" y="5457"/>
                  </a:cubicBezTo>
                  <a:cubicBezTo>
                    <a:pt x="1672" y="5366"/>
                    <a:pt x="1824" y="5194"/>
                    <a:pt x="1971" y="4956"/>
                  </a:cubicBezTo>
                  <a:cubicBezTo>
                    <a:pt x="2379" y="4270"/>
                    <a:pt x="2177" y="2516"/>
                    <a:pt x="1546" y="1274"/>
                  </a:cubicBezTo>
                  <a:cubicBezTo>
                    <a:pt x="1172" y="541"/>
                    <a:pt x="707" y="96"/>
                    <a:pt x="22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29"/>
            <p:cNvSpPr/>
            <p:nvPr/>
          </p:nvSpPr>
          <p:spPr>
            <a:xfrm>
              <a:off x="2864325" y="2373975"/>
              <a:ext cx="54750" cy="135425"/>
            </a:xfrm>
            <a:custGeom>
              <a:avLst/>
              <a:gdLst/>
              <a:ahLst/>
              <a:cxnLst/>
              <a:rect l="l" t="t" r="r" b="b"/>
              <a:pathLst>
                <a:path w="2190" h="5417" extrusionOk="0">
                  <a:moveTo>
                    <a:pt x="844" y="0"/>
                  </a:moveTo>
                  <a:cubicBezTo>
                    <a:pt x="844" y="1"/>
                    <a:pt x="844" y="2"/>
                    <a:pt x="844" y="3"/>
                  </a:cubicBezTo>
                  <a:lnTo>
                    <a:pt x="844" y="3"/>
                  </a:lnTo>
                  <a:cubicBezTo>
                    <a:pt x="844" y="3"/>
                    <a:pt x="844" y="1"/>
                    <a:pt x="844" y="0"/>
                  </a:cubicBezTo>
                  <a:close/>
                  <a:moveTo>
                    <a:pt x="844" y="3"/>
                  </a:moveTo>
                  <a:lnTo>
                    <a:pt x="844" y="3"/>
                  </a:lnTo>
                  <a:cubicBezTo>
                    <a:pt x="842" y="6"/>
                    <a:pt x="839" y="6"/>
                    <a:pt x="839" y="6"/>
                  </a:cubicBezTo>
                  <a:cubicBezTo>
                    <a:pt x="168" y="708"/>
                    <a:pt x="0" y="2128"/>
                    <a:pt x="259" y="2910"/>
                  </a:cubicBezTo>
                  <a:cubicBezTo>
                    <a:pt x="431" y="3437"/>
                    <a:pt x="749" y="4108"/>
                    <a:pt x="1117" y="4624"/>
                  </a:cubicBezTo>
                  <a:cubicBezTo>
                    <a:pt x="1425" y="5058"/>
                    <a:pt x="1770" y="5377"/>
                    <a:pt x="2098" y="5412"/>
                  </a:cubicBezTo>
                  <a:cubicBezTo>
                    <a:pt x="2128" y="5417"/>
                    <a:pt x="2159" y="5417"/>
                    <a:pt x="2189" y="5417"/>
                  </a:cubicBezTo>
                  <a:cubicBezTo>
                    <a:pt x="1537" y="4089"/>
                    <a:pt x="558" y="1525"/>
                    <a:pt x="844" y="3"/>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29"/>
            <p:cNvSpPr/>
            <p:nvPr/>
          </p:nvSpPr>
          <p:spPr>
            <a:xfrm>
              <a:off x="2702900" y="2414525"/>
              <a:ext cx="125475" cy="44275"/>
            </a:xfrm>
            <a:custGeom>
              <a:avLst/>
              <a:gdLst/>
              <a:ahLst/>
              <a:cxnLst/>
              <a:rect l="l" t="t" r="r" b="b"/>
              <a:pathLst>
                <a:path w="5019" h="1771" extrusionOk="0">
                  <a:moveTo>
                    <a:pt x="4398" y="1"/>
                  </a:moveTo>
                  <a:cubicBezTo>
                    <a:pt x="3859" y="1"/>
                    <a:pt x="3233" y="258"/>
                    <a:pt x="2583" y="526"/>
                  </a:cubicBezTo>
                  <a:cubicBezTo>
                    <a:pt x="1954" y="783"/>
                    <a:pt x="1308" y="1049"/>
                    <a:pt x="738" y="1049"/>
                  </a:cubicBezTo>
                  <a:cubicBezTo>
                    <a:pt x="492" y="1049"/>
                    <a:pt x="261" y="1000"/>
                    <a:pt x="52" y="880"/>
                  </a:cubicBezTo>
                  <a:cubicBezTo>
                    <a:pt x="42" y="870"/>
                    <a:pt x="21" y="859"/>
                    <a:pt x="12" y="844"/>
                  </a:cubicBezTo>
                  <a:lnTo>
                    <a:pt x="12" y="844"/>
                  </a:lnTo>
                  <a:cubicBezTo>
                    <a:pt x="1" y="915"/>
                    <a:pt x="7" y="980"/>
                    <a:pt x="16" y="1052"/>
                  </a:cubicBezTo>
                  <a:cubicBezTo>
                    <a:pt x="82" y="1420"/>
                    <a:pt x="492" y="1668"/>
                    <a:pt x="1163" y="1754"/>
                  </a:cubicBezTo>
                  <a:cubicBezTo>
                    <a:pt x="1255" y="1765"/>
                    <a:pt x="1347" y="1770"/>
                    <a:pt x="1439" y="1770"/>
                  </a:cubicBezTo>
                  <a:cubicBezTo>
                    <a:pt x="2533" y="1770"/>
                    <a:pt x="3663" y="1036"/>
                    <a:pt x="4669" y="379"/>
                  </a:cubicBezTo>
                  <a:cubicBezTo>
                    <a:pt x="4790" y="304"/>
                    <a:pt x="4907" y="227"/>
                    <a:pt x="5018" y="152"/>
                  </a:cubicBezTo>
                  <a:cubicBezTo>
                    <a:pt x="4830" y="45"/>
                    <a:pt x="4621" y="1"/>
                    <a:pt x="439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29"/>
            <p:cNvSpPr/>
            <p:nvPr/>
          </p:nvSpPr>
          <p:spPr>
            <a:xfrm>
              <a:off x="2704800" y="2396325"/>
              <a:ext cx="127725" cy="37400"/>
            </a:xfrm>
            <a:custGeom>
              <a:avLst/>
              <a:gdLst/>
              <a:ahLst/>
              <a:cxnLst/>
              <a:rect l="l" t="t" r="r" b="b"/>
              <a:pathLst>
                <a:path w="5109" h="1496" extrusionOk="0">
                  <a:moveTo>
                    <a:pt x="3547" y="1"/>
                  </a:moveTo>
                  <a:cubicBezTo>
                    <a:pt x="2498" y="1"/>
                    <a:pt x="1264" y="260"/>
                    <a:pt x="966" y="416"/>
                  </a:cubicBezTo>
                  <a:cubicBezTo>
                    <a:pt x="486" y="658"/>
                    <a:pt x="137" y="1006"/>
                    <a:pt x="1" y="1349"/>
                  </a:cubicBezTo>
                  <a:cubicBezTo>
                    <a:pt x="17" y="1345"/>
                    <a:pt x="34" y="1343"/>
                    <a:pt x="50" y="1343"/>
                  </a:cubicBezTo>
                  <a:cubicBezTo>
                    <a:pt x="74" y="1343"/>
                    <a:pt x="97" y="1348"/>
                    <a:pt x="117" y="1360"/>
                  </a:cubicBezTo>
                  <a:cubicBezTo>
                    <a:pt x="283" y="1456"/>
                    <a:pt x="469" y="1495"/>
                    <a:pt x="670" y="1495"/>
                  </a:cubicBezTo>
                  <a:cubicBezTo>
                    <a:pt x="1173" y="1495"/>
                    <a:pt x="1773" y="1245"/>
                    <a:pt x="2401" y="986"/>
                  </a:cubicBezTo>
                  <a:cubicBezTo>
                    <a:pt x="2881" y="794"/>
                    <a:pt x="3366" y="592"/>
                    <a:pt x="3825" y="501"/>
                  </a:cubicBezTo>
                  <a:cubicBezTo>
                    <a:pt x="3997" y="465"/>
                    <a:pt x="4165" y="445"/>
                    <a:pt x="4327" y="445"/>
                  </a:cubicBezTo>
                  <a:cubicBezTo>
                    <a:pt x="4606" y="445"/>
                    <a:pt x="4869" y="504"/>
                    <a:pt x="5108" y="647"/>
                  </a:cubicBezTo>
                  <a:cubicBezTo>
                    <a:pt x="5103" y="512"/>
                    <a:pt x="5048" y="400"/>
                    <a:pt x="4937" y="309"/>
                  </a:cubicBezTo>
                  <a:cubicBezTo>
                    <a:pt x="4663" y="82"/>
                    <a:pt x="4134" y="1"/>
                    <a:pt x="3547"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29"/>
            <p:cNvSpPr/>
            <p:nvPr/>
          </p:nvSpPr>
          <p:spPr>
            <a:xfrm>
              <a:off x="2725900" y="2323900"/>
              <a:ext cx="21250" cy="18775"/>
            </a:xfrm>
            <a:custGeom>
              <a:avLst/>
              <a:gdLst/>
              <a:ahLst/>
              <a:cxnLst/>
              <a:rect l="l" t="t" r="r" b="b"/>
              <a:pathLst>
                <a:path w="850" h="751" extrusionOk="0">
                  <a:moveTo>
                    <a:pt x="425" y="1"/>
                  </a:moveTo>
                  <a:cubicBezTo>
                    <a:pt x="237" y="1"/>
                    <a:pt x="138" y="85"/>
                    <a:pt x="87" y="165"/>
                  </a:cubicBezTo>
                  <a:cubicBezTo>
                    <a:pt x="11" y="275"/>
                    <a:pt x="1" y="438"/>
                    <a:pt x="62" y="554"/>
                  </a:cubicBezTo>
                  <a:cubicBezTo>
                    <a:pt x="102" y="624"/>
                    <a:pt x="188" y="715"/>
                    <a:pt x="365" y="715"/>
                  </a:cubicBezTo>
                  <a:cubicBezTo>
                    <a:pt x="395" y="715"/>
                    <a:pt x="425" y="730"/>
                    <a:pt x="451" y="751"/>
                  </a:cubicBezTo>
                  <a:cubicBezTo>
                    <a:pt x="551" y="730"/>
                    <a:pt x="647" y="680"/>
                    <a:pt x="713" y="594"/>
                  </a:cubicBezTo>
                  <a:cubicBezTo>
                    <a:pt x="815" y="473"/>
                    <a:pt x="850" y="312"/>
                    <a:pt x="799" y="190"/>
                  </a:cubicBezTo>
                  <a:cubicBezTo>
                    <a:pt x="743" y="58"/>
                    <a:pt x="587" y="13"/>
                    <a:pt x="470" y="2"/>
                  </a:cubicBezTo>
                  <a:cubicBezTo>
                    <a:pt x="455" y="1"/>
                    <a:pt x="440" y="1"/>
                    <a:pt x="42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29"/>
            <p:cNvSpPr/>
            <p:nvPr/>
          </p:nvSpPr>
          <p:spPr>
            <a:xfrm>
              <a:off x="2778200" y="2275325"/>
              <a:ext cx="145400" cy="56525"/>
            </a:xfrm>
            <a:custGeom>
              <a:avLst/>
              <a:gdLst/>
              <a:ahLst/>
              <a:cxnLst/>
              <a:rect l="l" t="t" r="r" b="b"/>
              <a:pathLst>
                <a:path w="5816" h="2261" extrusionOk="0">
                  <a:moveTo>
                    <a:pt x="136" y="1"/>
                  </a:moveTo>
                  <a:cubicBezTo>
                    <a:pt x="117" y="47"/>
                    <a:pt x="101" y="96"/>
                    <a:pt x="96" y="142"/>
                  </a:cubicBezTo>
                  <a:cubicBezTo>
                    <a:pt x="1" y="683"/>
                    <a:pt x="516" y="1345"/>
                    <a:pt x="1379" y="1789"/>
                  </a:cubicBezTo>
                  <a:cubicBezTo>
                    <a:pt x="1996" y="2103"/>
                    <a:pt x="2743" y="2244"/>
                    <a:pt x="3517" y="2259"/>
                  </a:cubicBezTo>
                  <a:cubicBezTo>
                    <a:pt x="3562" y="2260"/>
                    <a:pt x="3608" y="2261"/>
                    <a:pt x="3654" y="2261"/>
                  </a:cubicBezTo>
                  <a:cubicBezTo>
                    <a:pt x="4383" y="2261"/>
                    <a:pt x="5131" y="2152"/>
                    <a:pt x="5816" y="1971"/>
                  </a:cubicBezTo>
                  <a:cubicBezTo>
                    <a:pt x="5138" y="1628"/>
                    <a:pt x="4280" y="1486"/>
                    <a:pt x="3451" y="1350"/>
                  </a:cubicBezTo>
                  <a:cubicBezTo>
                    <a:pt x="2218" y="1148"/>
                    <a:pt x="950" y="940"/>
                    <a:pt x="187" y="87"/>
                  </a:cubicBezTo>
                  <a:cubicBezTo>
                    <a:pt x="167" y="66"/>
                    <a:pt x="147" y="31"/>
                    <a:pt x="14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29"/>
            <p:cNvSpPr/>
            <p:nvPr/>
          </p:nvSpPr>
          <p:spPr>
            <a:xfrm>
              <a:off x="2783875" y="2255575"/>
              <a:ext cx="147425" cy="64600"/>
            </a:xfrm>
            <a:custGeom>
              <a:avLst/>
              <a:gdLst/>
              <a:ahLst/>
              <a:cxnLst/>
              <a:rect l="l" t="t" r="r" b="b"/>
              <a:pathLst>
                <a:path w="5897" h="2584" extrusionOk="0">
                  <a:moveTo>
                    <a:pt x="1565" y="0"/>
                  </a:moveTo>
                  <a:cubicBezTo>
                    <a:pt x="1484" y="0"/>
                    <a:pt x="1410" y="5"/>
                    <a:pt x="1345" y="13"/>
                  </a:cubicBezTo>
                  <a:cubicBezTo>
                    <a:pt x="688" y="104"/>
                    <a:pt x="217" y="316"/>
                    <a:pt x="0" y="629"/>
                  </a:cubicBezTo>
                  <a:cubicBezTo>
                    <a:pt x="5" y="629"/>
                    <a:pt x="10" y="629"/>
                    <a:pt x="15" y="629"/>
                  </a:cubicBezTo>
                  <a:cubicBezTo>
                    <a:pt x="72" y="629"/>
                    <a:pt x="135" y="653"/>
                    <a:pt x="168" y="690"/>
                  </a:cubicBezTo>
                  <a:cubicBezTo>
                    <a:pt x="865" y="1468"/>
                    <a:pt x="2031" y="1655"/>
                    <a:pt x="3269" y="1862"/>
                  </a:cubicBezTo>
                  <a:cubicBezTo>
                    <a:pt x="4184" y="2008"/>
                    <a:pt x="5123" y="2170"/>
                    <a:pt x="5867" y="2584"/>
                  </a:cubicBezTo>
                  <a:cubicBezTo>
                    <a:pt x="5897" y="2271"/>
                    <a:pt x="5790" y="1958"/>
                    <a:pt x="5538" y="1650"/>
                  </a:cubicBezTo>
                  <a:cubicBezTo>
                    <a:pt x="4701" y="650"/>
                    <a:pt x="2565" y="0"/>
                    <a:pt x="156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29"/>
            <p:cNvSpPr/>
            <p:nvPr/>
          </p:nvSpPr>
          <p:spPr>
            <a:xfrm>
              <a:off x="2912225" y="2222400"/>
              <a:ext cx="108875" cy="46625"/>
            </a:xfrm>
            <a:custGeom>
              <a:avLst/>
              <a:gdLst/>
              <a:ahLst/>
              <a:cxnLst/>
              <a:rect l="l" t="t" r="r" b="b"/>
              <a:pathLst>
                <a:path w="4355" h="1865" extrusionOk="0">
                  <a:moveTo>
                    <a:pt x="0" y="0"/>
                  </a:moveTo>
                  <a:lnTo>
                    <a:pt x="0" y="0"/>
                  </a:lnTo>
                  <a:cubicBezTo>
                    <a:pt x="0" y="6"/>
                    <a:pt x="5" y="16"/>
                    <a:pt x="5" y="21"/>
                  </a:cubicBezTo>
                  <a:cubicBezTo>
                    <a:pt x="91" y="511"/>
                    <a:pt x="773" y="1082"/>
                    <a:pt x="1122" y="1315"/>
                  </a:cubicBezTo>
                  <a:cubicBezTo>
                    <a:pt x="1653" y="1668"/>
                    <a:pt x="2336" y="1850"/>
                    <a:pt x="3143" y="1850"/>
                  </a:cubicBezTo>
                  <a:cubicBezTo>
                    <a:pt x="3157" y="1850"/>
                    <a:pt x="3170" y="1850"/>
                    <a:pt x="3183" y="1850"/>
                  </a:cubicBezTo>
                  <a:cubicBezTo>
                    <a:pt x="3258" y="1850"/>
                    <a:pt x="3344" y="1856"/>
                    <a:pt x="3445" y="1856"/>
                  </a:cubicBezTo>
                  <a:cubicBezTo>
                    <a:pt x="3555" y="1860"/>
                    <a:pt x="3696" y="1865"/>
                    <a:pt x="3840" y="1865"/>
                  </a:cubicBezTo>
                  <a:cubicBezTo>
                    <a:pt x="4027" y="1865"/>
                    <a:pt x="4220" y="1856"/>
                    <a:pt x="4355" y="1825"/>
                  </a:cubicBezTo>
                  <a:cubicBezTo>
                    <a:pt x="3865" y="1395"/>
                    <a:pt x="3137" y="1238"/>
                    <a:pt x="2370" y="1077"/>
                  </a:cubicBezTo>
                  <a:cubicBezTo>
                    <a:pt x="1465" y="890"/>
                    <a:pt x="535" y="688"/>
                    <a:pt x="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29"/>
            <p:cNvSpPr/>
            <p:nvPr/>
          </p:nvSpPr>
          <p:spPr>
            <a:xfrm>
              <a:off x="2914625" y="2207250"/>
              <a:ext cx="111150" cy="55100"/>
            </a:xfrm>
            <a:custGeom>
              <a:avLst/>
              <a:gdLst/>
              <a:ahLst/>
              <a:cxnLst/>
              <a:rect l="l" t="t" r="r" b="b"/>
              <a:pathLst>
                <a:path w="4446" h="2204" extrusionOk="0">
                  <a:moveTo>
                    <a:pt x="782" y="0"/>
                  </a:moveTo>
                  <a:cubicBezTo>
                    <a:pt x="444" y="0"/>
                    <a:pt x="155" y="72"/>
                    <a:pt x="0" y="263"/>
                  </a:cubicBezTo>
                  <a:cubicBezTo>
                    <a:pt x="15" y="273"/>
                    <a:pt x="25" y="284"/>
                    <a:pt x="35" y="298"/>
                  </a:cubicBezTo>
                  <a:cubicBezTo>
                    <a:pt x="485" y="1026"/>
                    <a:pt x="1384" y="1208"/>
                    <a:pt x="2334" y="1410"/>
                  </a:cubicBezTo>
                  <a:cubicBezTo>
                    <a:pt x="3097" y="1567"/>
                    <a:pt x="3875" y="1739"/>
                    <a:pt x="4431" y="2203"/>
                  </a:cubicBezTo>
                  <a:cubicBezTo>
                    <a:pt x="4445" y="2052"/>
                    <a:pt x="4410" y="1895"/>
                    <a:pt x="4324" y="1739"/>
                  </a:cubicBezTo>
                  <a:cubicBezTo>
                    <a:pt x="4006" y="1117"/>
                    <a:pt x="3148" y="617"/>
                    <a:pt x="2451" y="354"/>
                  </a:cubicBezTo>
                  <a:cubicBezTo>
                    <a:pt x="2002" y="186"/>
                    <a:pt x="1328" y="0"/>
                    <a:pt x="78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29"/>
            <p:cNvSpPr/>
            <p:nvPr/>
          </p:nvSpPr>
          <p:spPr>
            <a:xfrm>
              <a:off x="1871175" y="1552850"/>
              <a:ext cx="858425" cy="1565750"/>
            </a:xfrm>
            <a:custGeom>
              <a:avLst/>
              <a:gdLst/>
              <a:ahLst/>
              <a:cxnLst/>
              <a:rect l="l" t="t" r="r" b="b"/>
              <a:pathLst>
                <a:path w="34337" h="62630" extrusionOk="0">
                  <a:moveTo>
                    <a:pt x="21245" y="3926"/>
                  </a:moveTo>
                  <a:cubicBezTo>
                    <a:pt x="21333" y="3926"/>
                    <a:pt x="21418" y="3944"/>
                    <a:pt x="21498" y="3982"/>
                  </a:cubicBezTo>
                  <a:cubicBezTo>
                    <a:pt x="22261" y="4331"/>
                    <a:pt x="22716" y="6321"/>
                    <a:pt x="22811" y="8024"/>
                  </a:cubicBezTo>
                  <a:cubicBezTo>
                    <a:pt x="22811" y="8059"/>
                    <a:pt x="22822" y="8090"/>
                    <a:pt x="22837" y="8120"/>
                  </a:cubicBezTo>
                  <a:cubicBezTo>
                    <a:pt x="21655" y="8367"/>
                    <a:pt x="20705" y="8580"/>
                    <a:pt x="19968" y="8782"/>
                  </a:cubicBezTo>
                  <a:cubicBezTo>
                    <a:pt x="19609" y="7533"/>
                    <a:pt x="19609" y="4947"/>
                    <a:pt x="20568" y="4214"/>
                  </a:cubicBezTo>
                  <a:cubicBezTo>
                    <a:pt x="20821" y="4022"/>
                    <a:pt x="21044" y="3926"/>
                    <a:pt x="21245" y="3926"/>
                  </a:cubicBezTo>
                  <a:close/>
                  <a:moveTo>
                    <a:pt x="23095" y="8570"/>
                  </a:moveTo>
                  <a:cubicBezTo>
                    <a:pt x="23079" y="8918"/>
                    <a:pt x="22969" y="9272"/>
                    <a:pt x="22771" y="9580"/>
                  </a:cubicBezTo>
                  <a:lnTo>
                    <a:pt x="22650" y="9600"/>
                  </a:lnTo>
                  <a:cubicBezTo>
                    <a:pt x="21399" y="9805"/>
                    <a:pt x="19991" y="10028"/>
                    <a:pt x="18747" y="10028"/>
                  </a:cubicBezTo>
                  <a:cubicBezTo>
                    <a:pt x="18670" y="10028"/>
                    <a:pt x="18594" y="10027"/>
                    <a:pt x="18518" y="10025"/>
                  </a:cubicBezTo>
                  <a:cubicBezTo>
                    <a:pt x="18513" y="9999"/>
                    <a:pt x="18513" y="9974"/>
                    <a:pt x="18513" y="9948"/>
                  </a:cubicBezTo>
                  <a:cubicBezTo>
                    <a:pt x="18618" y="9529"/>
                    <a:pt x="21241" y="8953"/>
                    <a:pt x="23095" y="8570"/>
                  </a:cubicBezTo>
                  <a:close/>
                  <a:moveTo>
                    <a:pt x="20185" y="11798"/>
                  </a:moveTo>
                  <a:lnTo>
                    <a:pt x="20185" y="11798"/>
                  </a:lnTo>
                  <a:cubicBezTo>
                    <a:pt x="20386" y="11838"/>
                    <a:pt x="20589" y="11868"/>
                    <a:pt x="20801" y="11889"/>
                  </a:cubicBezTo>
                  <a:cubicBezTo>
                    <a:pt x="20584" y="11914"/>
                    <a:pt x="20377" y="11959"/>
                    <a:pt x="20200" y="12000"/>
                  </a:cubicBezTo>
                  <a:cubicBezTo>
                    <a:pt x="20195" y="11929"/>
                    <a:pt x="20190" y="11863"/>
                    <a:pt x="20185" y="11798"/>
                  </a:cubicBezTo>
                  <a:close/>
                  <a:moveTo>
                    <a:pt x="22478" y="11879"/>
                  </a:moveTo>
                  <a:lnTo>
                    <a:pt x="22478" y="11879"/>
                  </a:lnTo>
                  <a:cubicBezTo>
                    <a:pt x="22468" y="12110"/>
                    <a:pt x="22454" y="12369"/>
                    <a:pt x="22423" y="12637"/>
                  </a:cubicBezTo>
                  <a:cubicBezTo>
                    <a:pt x="22412" y="12595"/>
                    <a:pt x="22403" y="12560"/>
                    <a:pt x="22387" y="12530"/>
                  </a:cubicBezTo>
                  <a:cubicBezTo>
                    <a:pt x="22266" y="12187"/>
                    <a:pt x="22013" y="12010"/>
                    <a:pt x="21715" y="11924"/>
                  </a:cubicBezTo>
                  <a:cubicBezTo>
                    <a:pt x="21969" y="11924"/>
                    <a:pt x="22226" y="11904"/>
                    <a:pt x="22478" y="11879"/>
                  </a:cubicBezTo>
                  <a:close/>
                  <a:moveTo>
                    <a:pt x="12106" y="13197"/>
                  </a:moveTo>
                  <a:cubicBezTo>
                    <a:pt x="12111" y="13238"/>
                    <a:pt x="12117" y="13278"/>
                    <a:pt x="12126" y="13318"/>
                  </a:cubicBezTo>
                  <a:cubicBezTo>
                    <a:pt x="12111" y="13313"/>
                    <a:pt x="12096" y="13313"/>
                    <a:pt x="12086" y="13308"/>
                  </a:cubicBezTo>
                  <a:cubicBezTo>
                    <a:pt x="12091" y="13268"/>
                    <a:pt x="12096" y="13232"/>
                    <a:pt x="12106" y="13197"/>
                  </a:cubicBezTo>
                  <a:close/>
                  <a:moveTo>
                    <a:pt x="18302" y="6608"/>
                  </a:moveTo>
                  <a:cubicBezTo>
                    <a:pt x="18610" y="6608"/>
                    <a:pt x="18902" y="6803"/>
                    <a:pt x="19180" y="7185"/>
                  </a:cubicBezTo>
                  <a:cubicBezTo>
                    <a:pt x="19199" y="7211"/>
                    <a:pt x="19220" y="7236"/>
                    <a:pt x="19250" y="7251"/>
                  </a:cubicBezTo>
                  <a:cubicBezTo>
                    <a:pt x="19276" y="7887"/>
                    <a:pt x="19366" y="8484"/>
                    <a:pt x="19493" y="8923"/>
                  </a:cubicBezTo>
                  <a:lnTo>
                    <a:pt x="19488" y="8923"/>
                  </a:lnTo>
                  <a:cubicBezTo>
                    <a:pt x="18457" y="9246"/>
                    <a:pt x="17987" y="9564"/>
                    <a:pt x="18017" y="9979"/>
                  </a:cubicBezTo>
                  <a:cubicBezTo>
                    <a:pt x="18068" y="10681"/>
                    <a:pt x="18548" y="11231"/>
                    <a:pt x="19407" y="11576"/>
                  </a:cubicBezTo>
                  <a:cubicBezTo>
                    <a:pt x="19493" y="11611"/>
                    <a:pt x="19584" y="11641"/>
                    <a:pt x="19679" y="11667"/>
                  </a:cubicBezTo>
                  <a:cubicBezTo>
                    <a:pt x="19700" y="11944"/>
                    <a:pt x="19725" y="12222"/>
                    <a:pt x="19761" y="12490"/>
                  </a:cubicBezTo>
                  <a:cubicBezTo>
                    <a:pt x="19735" y="12702"/>
                    <a:pt x="19770" y="13056"/>
                    <a:pt x="19861" y="13455"/>
                  </a:cubicBezTo>
                  <a:cubicBezTo>
                    <a:pt x="19646" y="13009"/>
                    <a:pt x="19174" y="12882"/>
                    <a:pt x="18693" y="12882"/>
                  </a:cubicBezTo>
                  <a:cubicBezTo>
                    <a:pt x="18236" y="12882"/>
                    <a:pt x="17770" y="12997"/>
                    <a:pt x="17506" y="13061"/>
                  </a:cubicBezTo>
                  <a:cubicBezTo>
                    <a:pt x="17457" y="13076"/>
                    <a:pt x="17411" y="13101"/>
                    <a:pt x="17375" y="13141"/>
                  </a:cubicBezTo>
                  <a:cubicBezTo>
                    <a:pt x="17371" y="13127"/>
                    <a:pt x="17371" y="13111"/>
                    <a:pt x="17366" y="13101"/>
                  </a:cubicBezTo>
                  <a:cubicBezTo>
                    <a:pt x="17335" y="12965"/>
                    <a:pt x="17310" y="12838"/>
                    <a:pt x="17285" y="12728"/>
                  </a:cubicBezTo>
                  <a:cubicBezTo>
                    <a:pt x="16967" y="11439"/>
                    <a:pt x="16658" y="9590"/>
                    <a:pt x="16977" y="8115"/>
                  </a:cubicBezTo>
                  <a:cubicBezTo>
                    <a:pt x="17133" y="7388"/>
                    <a:pt x="17648" y="6730"/>
                    <a:pt x="18149" y="6624"/>
                  </a:cubicBezTo>
                  <a:cubicBezTo>
                    <a:pt x="18201" y="6613"/>
                    <a:pt x="18252" y="6608"/>
                    <a:pt x="18302" y="6608"/>
                  </a:cubicBezTo>
                  <a:close/>
                  <a:moveTo>
                    <a:pt x="16285" y="8629"/>
                  </a:moveTo>
                  <a:cubicBezTo>
                    <a:pt x="16320" y="8629"/>
                    <a:pt x="16355" y="8629"/>
                    <a:pt x="16391" y="8630"/>
                  </a:cubicBezTo>
                  <a:cubicBezTo>
                    <a:pt x="16233" y="10065"/>
                    <a:pt x="16512" y="11676"/>
                    <a:pt x="16800" y="12844"/>
                  </a:cubicBezTo>
                  <a:cubicBezTo>
                    <a:pt x="16825" y="12954"/>
                    <a:pt x="16855" y="13076"/>
                    <a:pt x="16886" y="13213"/>
                  </a:cubicBezTo>
                  <a:cubicBezTo>
                    <a:pt x="16946" y="13481"/>
                    <a:pt x="17012" y="13789"/>
                    <a:pt x="17103" y="14097"/>
                  </a:cubicBezTo>
                  <a:cubicBezTo>
                    <a:pt x="16862" y="13827"/>
                    <a:pt x="16485" y="13742"/>
                    <a:pt x="16098" y="13742"/>
                  </a:cubicBezTo>
                  <a:cubicBezTo>
                    <a:pt x="15665" y="13742"/>
                    <a:pt x="15218" y="13848"/>
                    <a:pt x="14930" y="13920"/>
                  </a:cubicBezTo>
                  <a:cubicBezTo>
                    <a:pt x="14673" y="12854"/>
                    <a:pt x="14395" y="11520"/>
                    <a:pt x="14491" y="10459"/>
                  </a:cubicBezTo>
                  <a:cubicBezTo>
                    <a:pt x="14505" y="10434"/>
                    <a:pt x="14521" y="10403"/>
                    <a:pt x="14521" y="10368"/>
                  </a:cubicBezTo>
                  <a:cubicBezTo>
                    <a:pt x="14526" y="10328"/>
                    <a:pt x="14521" y="10287"/>
                    <a:pt x="14511" y="10256"/>
                  </a:cubicBezTo>
                  <a:cubicBezTo>
                    <a:pt x="14577" y="9813"/>
                    <a:pt x="14713" y="9428"/>
                    <a:pt x="14955" y="9146"/>
                  </a:cubicBezTo>
                  <a:cubicBezTo>
                    <a:pt x="15252" y="8796"/>
                    <a:pt x="15687" y="8629"/>
                    <a:pt x="16285" y="8629"/>
                  </a:cubicBezTo>
                  <a:close/>
                  <a:moveTo>
                    <a:pt x="19992" y="13950"/>
                  </a:moveTo>
                  <a:cubicBezTo>
                    <a:pt x="20018" y="14041"/>
                    <a:pt x="20048" y="14132"/>
                    <a:pt x="20078" y="14218"/>
                  </a:cubicBezTo>
                  <a:cubicBezTo>
                    <a:pt x="20059" y="14379"/>
                    <a:pt x="20029" y="14536"/>
                    <a:pt x="19982" y="14693"/>
                  </a:cubicBezTo>
                  <a:cubicBezTo>
                    <a:pt x="20003" y="14445"/>
                    <a:pt x="20018" y="14192"/>
                    <a:pt x="19992" y="13950"/>
                  </a:cubicBezTo>
                  <a:close/>
                  <a:moveTo>
                    <a:pt x="13856" y="10552"/>
                  </a:moveTo>
                  <a:cubicBezTo>
                    <a:pt x="13899" y="10552"/>
                    <a:pt x="13944" y="10553"/>
                    <a:pt x="13990" y="10555"/>
                  </a:cubicBezTo>
                  <a:cubicBezTo>
                    <a:pt x="13905" y="11898"/>
                    <a:pt x="14319" y="13521"/>
                    <a:pt x="14602" y="14637"/>
                  </a:cubicBezTo>
                  <a:lnTo>
                    <a:pt x="14638" y="14773"/>
                  </a:lnTo>
                  <a:lnTo>
                    <a:pt x="14638" y="14778"/>
                  </a:lnTo>
                  <a:cubicBezTo>
                    <a:pt x="14557" y="14762"/>
                    <a:pt x="14474" y="14755"/>
                    <a:pt x="14389" y="14755"/>
                  </a:cubicBezTo>
                  <a:cubicBezTo>
                    <a:pt x="13912" y="14755"/>
                    <a:pt x="13389" y="14977"/>
                    <a:pt x="13106" y="15102"/>
                  </a:cubicBezTo>
                  <a:cubicBezTo>
                    <a:pt x="12985" y="14693"/>
                    <a:pt x="12833" y="14192"/>
                    <a:pt x="12712" y="13677"/>
                  </a:cubicBezTo>
                  <a:cubicBezTo>
                    <a:pt x="12712" y="13667"/>
                    <a:pt x="12717" y="13663"/>
                    <a:pt x="12717" y="13652"/>
                  </a:cubicBezTo>
                  <a:cubicBezTo>
                    <a:pt x="12723" y="13586"/>
                    <a:pt x="12702" y="13521"/>
                    <a:pt x="12667" y="13475"/>
                  </a:cubicBezTo>
                  <a:cubicBezTo>
                    <a:pt x="12450" y="12480"/>
                    <a:pt x="12369" y="11459"/>
                    <a:pt x="12814" y="10934"/>
                  </a:cubicBezTo>
                  <a:cubicBezTo>
                    <a:pt x="13030" y="10679"/>
                    <a:pt x="13379" y="10552"/>
                    <a:pt x="13856" y="10552"/>
                  </a:cubicBezTo>
                  <a:close/>
                  <a:moveTo>
                    <a:pt x="21206" y="12360"/>
                  </a:moveTo>
                  <a:cubicBezTo>
                    <a:pt x="21549" y="12360"/>
                    <a:pt x="21830" y="12444"/>
                    <a:pt x="21923" y="12697"/>
                  </a:cubicBezTo>
                  <a:cubicBezTo>
                    <a:pt x="22044" y="13026"/>
                    <a:pt x="21993" y="13490"/>
                    <a:pt x="21958" y="13894"/>
                  </a:cubicBezTo>
                  <a:cubicBezTo>
                    <a:pt x="21943" y="14006"/>
                    <a:pt x="21932" y="14106"/>
                    <a:pt x="21927" y="14202"/>
                  </a:cubicBezTo>
                  <a:lnTo>
                    <a:pt x="21927" y="14208"/>
                  </a:lnTo>
                  <a:lnTo>
                    <a:pt x="21918" y="14329"/>
                  </a:lnTo>
                  <a:cubicBezTo>
                    <a:pt x="21908" y="14516"/>
                    <a:pt x="21892" y="14717"/>
                    <a:pt x="21847" y="14890"/>
                  </a:cubicBezTo>
                  <a:cubicBezTo>
                    <a:pt x="21817" y="14990"/>
                    <a:pt x="21781" y="15081"/>
                    <a:pt x="21720" y="15153"/>
                  </a:cubicBezTo>
                  <a:cubicBezTo>
                    <a:pt x="21590" y="15318"/>
                    <a:pt x="21491" y="15357"/>
                    <a:pt x="21422" y="15357"/>
                  </a:cubicBezTo>
                  <a:cubicBezTo>
                    <a:pt x="21382" y="15357"/>
                    <a:pt x="21352" y="15344"/>
                    <a:pt x="21332" y="15335"/>
                  </a:cubicBezTo>
                  <a:cubicBezTo>
                    <a:pt x="21205" y="15279"/>
                    <a:pt x="21074" y="15137"/>
                    <a:pt x="20957" y="14950"/>
                  </a:cubicBezTo>
                  <a:cubicBezTo>
                    <a:pt x="20817" y="14738"/>
                    <a:pt x="20689" y="14465"/>
                    <a:pt x="20579" y="14172"/>
                  </a:cubicBezTo>
                  <a:lnTo>
                    <a:pt x="20579" y="14167"/>
                  </a:lnTo>
                  <a:cubicBezTo>
                    <a:pt x="20503" y="13950"/>
                    <a:pt x="20432" y="13728"/>
                    <a:pt x="20377" y="13511"/>
                  </a:cubicBezTo>
                  <a:cubicBezTo>
                    <a:pt x="20271" y="13091"/>
                    <a:pt x="20220" y="12717"/>
                    <a:pt x="20250" y="12525"/>
                  </a:cubicBezTo>
                  <a:cubicBezTo>
                    <a:pt x="20255" y="12515"/>
                    <a:pt x="20260" y="12505"/>
                    <a:pt x="20260" y="12500"/>
                  </a:cubicBezTo>
                  <a:lnTo>
                    <a:pt x="20260" y="12495"/>
                  </a:lnTo>
                  <a:cubicBezTo>
                    <a:pt x="20569" y="12423"/>
                    <a:pt x="20911" y="12360"/>
                    <a:pt x="21206" y="12360"/>
                  </a:cubicBezTo>
                  <a:close/>
                  <a:moveTo>
                    <a:pt x="20412" y="14990"/>
                  </a:moveTo>
                  <a:cubicBezTo>
                    <a:pt x="20614" y="15365"/>
                    <a:pt x="20862" y="15663"/>
                    <a:pt x="21130" y="15785"/>
                  </a:cubicBezTo>
                  <a:cubicBezTo>
                    <a:pt x="21150" y="15794"/>
                    <a:pt x="21170" y="15804"/>
                    <a:pt x="21190" y="15809"/>
                  </a:cubicBezTo>
                  <a:cubicBezTo>
                    <a:pt x="20756" y="15815"/>
                    <a:pt x="20311" y="15839"/>
                    <a:pt x="19866" y="15885"/>
                  </a:cubicBezTo>
                  <a:cubicBezTo>
                    <a:pt x="19871" y="15880"/>
                    <a:pt x="19871" y="15869"/>
                    <a:pt x="19871" y="15860"/>
                  </a:cubicBezTo>
                  <a:cubicBezTo>
                    <a:pt x="20124" y="15638"/>
                    <a:pt x="20295" y="15330"/>
                    <a:pt x="20412" y="14990"/>
                  </a:cubicBezTo>
                  <a:close/>
                  <a:moveTo>
                    <a:pt x="24070" y="11571"/>
                  </a:moveTo>
                  <a:cubicBezTo>
                    <a:pt x="24110" y="11651"/>
                    <a:pt x="24151" y="11737"/>
                    <a:pt x="24191" y="11828"/>
                  </a:cubicBezTo>
                  <a:cubicBezTo>
                    <a:pt x="24520" y="12560"/>
                    <a:pt x="24928" y="13481"/>
                    <a:pt x="25606" y="14157"/>
                  </a:cubicBezTo>
                  <a:cubicBezTo>
                    <a:pt x="25413" y="14269"/>
                    <a:pt x="25217" y="14374"/>
                    <a:pt x="25019" y="14481"/>
                  </a:cubicBezTo>
                  <a:cubicBezTo>
                    <a:pt x="24217" y="14915"/>
                    <a:pt x="23403" y="15360"/>
                    <a:pt x="22666" y="15911"/>
                  </a:cubicBezTo>
                  <a:cubicBezTo>
                    <a:pt x="22660" y="15911"/>
                    <a:pt x="22650" y="15906"/>
                    <a:pt x="22645" y="15906"/>
                  </a:cubicBezTo>
                  <a:cubicBezTo>
                    <a:pt x="22317" y="15860"/>
                    <a:pt x="21978" y="15829"/>
                    <a:pt x="21635" y="15820"/>
                  </a:cubicBezTo>
                  <a:cubicBezTo>
                    <a:pt x="21781" y="15774"/>
                    <a:pt x="21948" y="15668"/>
                    <a:pt x="22109" y="15461"/>
                  </a:cubicBezTo>
                  <a:cubicBezTo>
                    <a:pt x="22357" y="15153"/>
                    <a:pt x="22387" y="14728"/>
                    <a:pt x="22408" y="14379"/>
                  </a:cubicBezTo>
                  <a:cubicBezTo>
                    <a:pt x="22862" y="13698"/>
                    <a:pt x="22958" y="12595"/>
                    <a:pt x="22979" y="11807"/>
                  </a:cubicBezTo>
                  <a:cubicBezTo>
                    <a:pt x="23322" y="11753"/>
                    <a:pt x="23655" y="11676"/>
                    <a:pt x="23969" y="11585"/>
                  </a:cubicBezTo>
                  <a:cubicBezTo>
                    <a:pt x="24004" y="11576"/>
                    <a:pt x="24040" y="11571"/>
                    <a:pt x="24070" y="11571"/>
                  </a:cubicBezTo>
                  <a:close/>
                  <a:moveTo>
                    <a:pt x="17578" y="15293"/>
                  </a:moveTo>
                  <a:cubicBezTo>
                    <a:pt x="17597" y="15335"/>
                    <a:pt x="17623" y="15375"/>
                    <a:pt x="17653" y="15415"/>
                  </a:cubicBezTo>
                  <a:cubicBezTo>
                    <a:pt x="17760" y="15694"/>
                    <a:pt x="17886" y="15960"/>
                    <a:pt x="18028" y="16188"/>
                  </a:cubicBezTo>
                  <a:cubicBezTo>
                    <a:pt x="17779" y="16244"/>
                    <a:pt x="17537" y="16305"/>
                    <a:pt x="17305" y="16370"/>
                  </a:cubicBezTo>
                  <a:cubicBezTo>
                    <a:pt x="17310" y="16324"/>
                    <a:pt x="17310" y="16279"/>
                    <a:pt x="17310" y="16239"/>
                  </a:cubicBezTo>
                  <a:lnTo>
                    <a:pt x="17315" y="16203"/>
                  </a:lnTo>
                  <a:cubicBezTo>
                    <a:pt x="17441" y="15955"/>
                    <a:pt x="17527" y="15652"/>
                    <a:pt x="17578" y="15293"/>
                  </a:cubicBezTo>
                  <a:close/>
                  <a:moveTo>
                    <a:pt x="18717" y="13374"/>
                  </a:moveTo>
                  <a:cubicBezTo>
                    <a:pt x="19060" y="13374"/>
                    <a:pt x="19342" y="13460"/>
                    <a:pt x="19437" y="13717"/>
                  </a:cubicBezTo>
                  <a:cubicBezTo>
                    <a:pt x="19553" y="14041"/>
                    <a:pt x="19507" y="14505"/>
                    <a:pt x="19462" y="14910"/>
                  </a:cubicBezTo>
                  <a:cubicBezTo>
                    <a:pt x="19457" y="15021"/>
                    <a:pt x="19442" y="15122"/>
                    <a:pt x="19437" y="15218"/>
                  </a:cubicBezTo>
                  <a:lnTo>
                    <a:pt x="19427" y="15340"/>
                  </a:lnTo>
                  <a:cubicBezTo>
                    <a:pt x="19422" y="15421"/>
                    <a:pt x="19416" y="15501"/>
                    <a:pt x="19407" y="15587"/>
                  </a:cubicBezTo>
                  <a:cubicBezTo>
                    <a:pt x="19397" y="15713"/>
                    <a:pt x="19376" y="15839"/>
                    <a:pt x="19341" y="15951"/>
                  </a:cubicBezTo>
                  <a:cubicBezTo>
                    <a:pt x="19316" y="16032"/>
                    <a:pt x="19285" y="16107"/>
                    <a:pt x="19234" y="16163"/>
                  </a:cubicBezTo>
                  <a:lnTo>
                    <a:pt x="19234" y="16168"/>
                  </a:lnTo>
                  <a:cubicBezTo>
                    <a:pt x="19101" y="16333"/>
                    <a:pt x="19001" y="16373"/>
                    <a:pt x="18932" y="16373"/>
                  </a:cubicBezTo>
                  <a:cubicBezTo>
                    <a:pt x="18891" y="16373"/>
                    <a:pt x="18861" y="16359"/>
                    <a:pt x="18840" y="16350"/>
                  </a:cubicBezTo>
                  <a:cubicBezTo>
                    <a:pt x="18755" y="16310"/>
                    <a:pt x="18658" y="16228"/>
                    <a:pt x="18573" y="16123"/>
                  </a:cubicBezTo>
                  <a:cubicBezTo>
                    <a:pt x="18563" y="16107"/>
                    <a:pt x="18553" y="16097"/>
                    <a:pt x="18543" y="16082"/>
                  </a:cubicBezTo>
                  <a:cubicBezTo>
                    <a:pt x="18376" y="15855"/>
                    <a:pt x="18219" y="15526"/>
                    <a:pt x="18093" y="15178"/>
                  </a:cubicBezTo>
                  <a:lnTo>
                    <a:pt x="18088" y="15172"/>
                  </a:lnTo>
                  <a:cubicBezTo>
                    <a:pt x="17856" y="14536"/>
                    <a:pt x="17714" y="13834"/>
                    <a:pt x="17765" y="13541"/>
                  </a:cubicBezTo>
                  <a:cubicBezTo>
                    <a:pt x="17765" y="13526"/>
                    <a:pt x="17770" y="13516"/>
                    <a:pt x="17770" y="13511"/>
                  </a:cubicBezTo>
                  <a:cubicBezTo>
                    <a:pt x="18078" y="13438"/>
                    <a:pt x="18421" y="13374"/>
                    <a:pt x="18717" y="13374"/>
                  </a:cubicBezTo>
                  <a:close/>
                  <a:moveTo>
                    <a:pt x="16097" y="14241"/>
                  </a:moveTo>
                  <a:cubicBezTo>
                    <a:pt x="16431" y="14241"/>
                    <a:pt x="16728" y="14321"/>
                    <a:pt x="16825" y="14582"/>
                  </a:cubicBezTo>
                  <a:cubicBezTo>
                    <a:pt x="16941" y="14905"/>
                    <a:pt x="16895" y="15370"/>
                    <a:pt x="16855" y="15774"/>
                  </a:cubicBezTo>
                  <a:cubicBezTo>
                    <a:pt x="16846" y="15869"/>
                    <a:pt x="16835" y="15960"/>
                    <a:pt x="16830" y="16046"/>
                  </a:cubicBezTo>
                  <a:cubicBezTo>
                    <a:pt x="16825" y="16062"/>
                    <a:pt x="16825" y="16077"/>
                    <a:pt x="16825" y="16088"/>
                  </a:cubicBezTo>
                  <a:lnTo>
                    <a:pt x="16815" y="16209"/>
                  </a:lnTo>
                  <a:cubicBezTo>
                    <a:pt x="16809" y="16310"/>
                    <a:pt x="16800" y="16415"/>
                    <a:pt x="16790" y="16522"/>
                  </a:cubicBezTo>
                  <a:cubicBezTo>
                    <a:pt x="16779" y="16618"/>
                    <a:pt x="16760" y="16713"/>
                    <a:pt x="16734" y="16799"/>
                  </a:cubicBezTo>
                  <a:cubicBezTo>
                    <a:pt x="16709" y="16890"/>
                    <a:pt x="16673" y="16967"/>
                    <a:pt x="16622" y="17032"/>
                  </a:cubicBezTo>
                  <a:cubicBezTo>
                    <a:pt x="16592" y="17072"/>
                    <a:pt x="16562" y="17107"/>
                    <a:pt x="16532" y="17133"/>
                  </a:cubicBezTo>
                  <a:cubicBezTo>
                    <a:pt x="16445" y="17217"/>
                    <a:pt x="16374" y="17238"/>
                    <a:pt x="16322" y="17238"/>
                  </a:cubicBezTo>
                  <a:cubicBezTo>
                    <a:pt x="16299" y="17238"/>
                    <a:pt x="16279" y="17234"/>
                    <a:pt x="16264" y="17229"/>
                  </a:cubicBezTo>
                  <a:cubicBezTo>
                    <a:pt x="16249" y="17224"/>
                    <a:pt x="16239" y="17219"/>
                    <a:pt x="16233" y="17219"/>
                  </a:cubicBezTo>
                  <a:cubicBezTo>
                    <a:pt x="16107" y="17158"/>
                    <a:pt x="15986" y="17027"/>
                    <a:pt x="15865" y="16850"/>
                  </a:cubicBezTo>
                  <a:cubicBezTo>
                    <a:pt x="15834" y="16804"/>
                    <a:pt x="15804" y="16748"/>
                    <a:pt x="15769" y="16694"/>
                  </a:cubicBezTo>
                  <a:lnTo>
                    <a:pt x="15774" y="16688"/>
                  </a:lnTo>
                  <a:lnTo>
                    <a:pt x="15769" y="16688"/>
                  </a:lnTo>
                  <a:cubicBezTo>
                    <a:pt x="15694" y="16547"/>
                    <a:pt x="15617" y="16391"/>
                    <a:pt x="15552" y="16223"/>
                  </a:cubicBezTo>
                  <a:cubicBezTo>
                    <a:pt x="15506" y="16118"/>
                    <a:pt x="15461" y="16006"/>
                    <a:pt x="15426" y="15890"/>
                  </a:cubicBezTo>
                  <a:cubicBezTo>
                    <a:pt x="15395" y="15668"/>
                    <a:pt x="15344" y="15445"/>
                    <a:pt x="15244" y="15253"/>
                  </a:cubicBezTo>
                  <a:cubicBezTo>
                    <a:pt x="15209" y="15102"/>
                    <a:pt x="15183" y="14960"/>
                    <a:pt x="15167" y="14834"/>
                  </a:cubicBezTo>
                  <a:lnTo>
                    <a:pt x="15167" y="14829"/>
                  </a:lnTo>
                  <a:cubicBezTo>
                    <a:pt x="15142" y="14652"/>
                    <a:pt x="15137" y="14505"/>
                    <a:pt x="15153" y="14405"/>
                  </a:cubicBezTo>
                  <a:cubicBezTo>
                    <a:pt x="15158" y="14395"/>
                    <a:pt x="15158" y="14384"/>
                    <a:pt x="15158" y="14374"/>
                  </a:cubicBezTo>
                  <a:cubicBezTo>
                    <a:pt x="15407" y="14317"/>
                    <a:pt x="15770" y="14241"/>
                    <a:pt x="16097" y="14241"/>
                  </a:cubicBezTo>
                  <a:close/>
                  <a:moveTo>
                    <a:pt x="6973" y="1936"/>
                  </a:moveTo>
                  <a:lnTo>
                    <a:pt x="6973" y="1936"/>
                  </a:lnTo>
                  <a:cubicBezTo>
                    <a:pt x="6418" y="5583"/>
                    <a:pt x="7008" y="8934"/>
                    <a:pt x="8666" y="11308"/>
                  </a:cubicBezTo>
                  <a:cubicBezTo>
                    <a:pt x="9473" y="12460"/>
                    <a:pt x="10485" y="13283"/>
                    <a:pt x="11541" y="13656"/>
                  </a:cubicBezTo>
                  <a:cubicBezTo>
                    <a:pt x="11697" y="13717"/>
                    <a:pt x="11849" y="13763"/>
                    <a:pt x="12010" y="13798"/>
                  </a:cubicBezTo>
                  <a:cubicBezTo>
                    <a:pt x="12086" y="13819"/>
                    <a:pt x="12162" y="13834"/>
                    <a:pt x="12238" y="13844"/>
                  </a:cubicBezTo>
                  <a:cubicBezTo>
                    <a:pt x="12359" y="14344"/>
                    <a:pt x="12500" y="14824"/>
                    <a:pt x="12626" y="15244"/>
                  </a:cubicBezTo>
                  <a:lnTo>
                    <a:pt x="12637" y="15269"/>
                  </a:lnTo>
                  <a:cubicBezTo>
                    <a:pt x="12702" y="15491"/>
                    <a:pt x="12875" y="15880"/>
                    <a:pt x="13117" y="16289"/>
                  </a:cubicBezTo>
                  <a:cubicBezTo>
                    <a:pt x="13258" y="16648"/>
                    <a:pt x="13460" y="17047"/>
                    <a:pt x="13698" y="17385"/>
                  </a:cubicBezTo>
                  <a:cubicBezTo>
                    <a:pt x="13358" y="17424"/>
                    <a:pt x="13016" y="17444"/>
                    <a:pt x="12671" y="17444"/>
                  </a:cubicBezTo>
                  <a:cubicBezTo>
                    <a:pt x="12389" y="17444"/>
                    <a:pt x="12105" y="17431"/>
                    <a:pt x="11818" y="17406"/>
                  </a:cubicBezTo>
                  <a:cubicBezTo>
                    <a:pt x="11651" y="17391"/>
                    <a:pt x="11485" y="17371"/>
                    <a:pt x="11318" y="17345"/>
                  </a:cubicBezTo>
                  <a:cubicBezTo>
                    <a:pt x="9918" y="17149"/>
                    <a:pt x="8503" y="16643"/>
                    <a:pt x="7165" y="15839"/>
                  </a:cubicBezTo>
                  <a:cubicBezTo>
                    <a:pt x="4254" y="14097"/>
                    <a:pt x="2168" y="11247"/>
                    <a:pt x="1552" y="8251"/>
                  </a:cubicBezTo>
                  <a:lnTo>
                    <a:pt x="1552" y="8251"/>
                  </a:lnTo>
                  <a:cubicBezTo>
                    <a:pt x="2719" y="9570"/>
                    <a:pt x="4068" y="10868"/>
                    <a:pt x="5533" y="11469"/>
                  </a:cubicBezTo>
                  <a:cubicBezTo>
                    <a:pt x="5548" y="11474"/>
                    <a:pt x="5563" y="11480"/>
                    <a:pt x="5579" y="11480"/>
                  </a:cubicBezTo>
                  <a:cubicBezTo>
                    <a:pt x="5599" y="11601"/>
                    <a:pt x="5705" y="11681"/>
                    <a:pt x="5821" y="11681"/>
                  </a:cubicBezTo>
                  <a:cubicBezTo>
                    <a:pt x="5826" y="11681"/>
                    <a:pt x="5842" y="11676"/>
                    <a:pt x="5851" y="11676"/>
                  </a:cubicBezTo>
                  <a:cubicBezTo>
                    <a:pt x="5987" y="11662"/>
                    <a:pt x="6084" y="11535"/>
                    <a:pt x="6064" y="11399"/>
                  </a:cubicBezTo>
                  <a:cubicBezTo>
                    <a:pt x="5856" y="9837"/>
                    <a:pt x="5781" y="5093"/>
                    <a:pt x="6973" y="1936"/>
                  </a:cubicBezTo>
                  <a:close/>
                  <a:moveTo>
                    <a:pt x="14381" y="15243"/>
                  </a:moveTo>
                  <a:cubicBezTo>
                    <a:pt x="14557" y="15243"/>
                    <a:pt x="14699" y="15294"/>
                    <a:pt x="14778" y="15426"/>
                  </a:cubicBezTo>
                  <a:lnTo>
                    <a:pt x="14778" y="15430"/>
                  </a:lnTo>
                  <a:cubicBezTo>
                    <a:pt x="14824" y="15617"/>
                    <a:pt x="14880" y="15815"/>
                    <a:pt x="14941" y="16011"/>
                  </a:cubicBezTo>
                  <a:cubicBezTo>
                    <a:pt x="14960" y="16148"/>
                    <a:pt x="14971" y="16284"/>
                    <a:pt x="14981" y="16421"/>
                  </a:cubicBezTo>
                  <a:cubicBezTo>
                    <a:pt x="14990" y="16517"/>
                    <a:pt x="14996" y="16603"/>
                    <a:pt x="15006" y="16688"/>
                  </a:cubicBezTo>
                  <a:lnTo>
                    <a:pt x="15016" y="16795"/>
                  </a:lnTo>
                  <a:cubicBezTo>
                    <a:pt x="15027" y="16900"/>
                    <a:pt x="15041" y="17016"/>
                    <a:pt x="15041" y="17123"/>
                  </a:cubicBezTo>
                  <a:lnTo>
                    <a:pt x="15041" y="17149"/>
                  </a:lnTo>
                  <a:cubicBezTo>
                    <a:pt x="15046" y="17280"/>
                    <a:pt x="15032" y="17406"/>
                    <a:pt x="14981" y="17497"/>
                  </a:cubicBezTo>
                  <a:cubicBezTo>
                    <a:pt x="14890" y="17670"/>
                    <a:pt x="14814" y="17700"/>
                    <a:pt x="14762" y="17700"/>
                  </a:cubicBezTo>
                  <a:cubicBezTo>
                    <a:pt x="14744" y="17700"/>
                    <a:pt x="14729" y="17697"/>
                    <a:pt x="14718" y="17694"/>
                  </a:cubicBezTo>
                  <a:cubicBezTo>
                    <a:pt x="14577" y="17658"/>
                    <a:pt x="14410" y="17512"/>
                    <a:pt x="14248" y="17305"/>
                  </a:cubicBezTo>
                  <a:cubicBezTo>
                    <a:pt x="13971" y="16956"/>
                    <a:pt x="13703" y="16441"/>
                    <a:pt x="13546" y="16037"/>
                  </a:cubicBezTo>
                  <a:cubicBezTo>
                    <a:pt x="13460" y="15820"/>
                    <a:pt x="13409" y="15627"/>
                    <a:pt x="13409" y="15517"/>
                  </a:cubicBezTo>
                  <a:cubicBezTo>
                    <a:pt x="13730" y="15376"/>
                    <a:pt x="14098" y="15243"/>
                    <a:pt x="14381" y="15243"/>
                  </a:cubicBezTo>
                  <a:close/>
                  <a:moveTo>
                    <a:pt x="29365" y="19250"/>
                  </a:moveTo>
                  <a:lnTo>
                    <a:pt x="29365" y="19250"/>
                  </a:lnTo>
                  <a:cubicBezTo>
                    <a:pt x="29359" y="19301"/>
                    <a:pt x="29354" y="19346"/>
                    <a:pt x="29349" y="19392"/>
                  </a:cubicBezTo>
                  <a:cubicBezTo>
                    <a:pt x="29046" y="22029"/>
                    <a:pt x="25449" y="24590"/>
                    <a:pt x="23716" y="25818"/>
                  </a:cubicBezTo>
                  <a:cubicBezTo>
                    <a:pt x="23711" y="25823"/>
                    <a:pt x="23711" y="25823"/>
                    <a:pt x="23706" y="25828"/>
                  </a:cubicBezTo>
                  <a:lnTo>
                    <a:pt x="23701" y="25413"/>
                  </a:lnTo>
                  <a:cubicBezTo>
                    <a:pt x="25369" y="24004"/>
                    <a:pt x="27596" y="21508"/>
                    <a:pt x="29365" y="19250"/>
                  </a:cubicBezTo>
                  <a:close/>
                  <a:moveTo>
                    <a:pt x="29769" y="12147"/>
                  </a:moveTo>
                  <a:lnTo>
                    <a:pt x="29769" y="12147"/>
                  </a:lnTo>
                  <a:cubicBezTo>
                    <a:pt x="30193" y="12329"/>
                    <a:pt x="30587" y="12546"/>
                    <a:pt x="30946" y="12798"/>
                  </a:cubicBezTo>
                  <a:cubicBezTo>
                    <a:pt x="32467" y="13859"/>
                    <a:pt x="33325" y="15445"/>
                    <a:pt x="33507" y="17506"/>
                  </a:cubicBezTo>
                  <a:cubicBezTo>
                    <a:pt x="33826" y="21216"/>
                    <a:pt x="32220" y="24676"/>
                    <a:pt x="29097" y="26985"/>
                  </a:cubicBezTo>
                  <a:cubicBezTo>
                    <a:pt x="27334" y="28288"/>
                    <a:pt x="25455" y="29380"/>
                    <a:pt x="23767" y="30077"/>
                  </a:cubicBezTo>
                  <a:cubicBezTo>
                    <a:pt x="23746" y="28859"/>
                    <a:pt x="23732" y="27642"/>
                    <a:pt x="23716" y="26434"/>
                  </a:cubicBezTo>
                  <a:cubicBezTo>
                    <a:pt x="23807" y="26369"/>
                    <a:pt x="23903" y="26297"/>
                    <a:pt x="24004" y="26222"/>
                  </a:cubicBezTo>
                  <a:cubicBezTo>
                    <a:pt x="25793" y="24954"/>
                    <a:pt x="29511" y="22307"/>
                    <a:pt x="29844" y="19452"/>
                  </a:cubicBezTo>
                  <a:cubicBezTo>
                    <a:pt x="29874" y="19174"/>
                    <a:pt x="29874" y="18901"/>
                    <a:pt x="29844" y="18634"/>
                  </a:cubicBezTo>
                  <a:cubicBezTo>
                    <a:pt x="30350" y="17972"/>
                    <a:pt x="30804" y="17340"/>
                    <a:pt x="31178" y="16779"/>
                  </a:cubicBezTo>
                  <a:cubicBezTo>
                    <a:pt x="31194" y="16764"/>
                    <a:pt x="31199" y="16748"/>
                    <a:pt x="31203" y="16734"/>
                  </a:cubicBezTo>
                  <a:cubicBezTo>
                    <a:pt x="31214" y="16713"/>
                    <a:pt x="31219" y="16699"/>
                    <a:pt x="31224" y="16683"/>
                  </a:cubicBezTo>
                  <a:cubicBezTo>
                    <a:pt x="31234" y="16648"/>
                    <a:pt x="31234" y="16608"/>
                    <a:pt x="31219" y="16567"/>
                  </a:cubicBezTo>
                  <a:lnTo>
                    <a:pt x="31219" y="16562"/>
                  </a:lnTo>
                  <a:cubicBezTo>
                    <a:pt x="30769" y="14915"/>
                    <a:pt x="30259" y="13430"/>
                    <a:pt x="29769" y="12147"/>
                  </a:cubicBezTo>
                  <a:close/>
                  <a:moveTo>
                    <a:pt x="26643" y="7290"/>
                  </a:moveTo>
                  <a:cubicBezTo>
                    <a:pt x="26799" y="7290"/>
                    <a:pt x="26964" y="7315"/>
                    <a:pt x="27141" y="7372"/>
                  </a:cubicBezTo>
                  <a:cubicBezTo>
                    <a:pt x="27218" y="7544"/>
                    <a:pt x="27318" y="7751"/>
                    <a:pt x="27430" y="7994"/>
                  </a:cubicBezTo>
                  <a:cubicBezTo>
                    <a:pt x="27803" y="8782"/>
                    <a:pt x="28328" y="9898"/>
                    <a:pt x="28904" y="11303"/>
                  </a:cubicBezTo>
                  <a:cubicBezTo>
                    <a:pt x="28981" y="11494"/>
                    <a:pt x="29062" y="11697"/>
                    <a:pt x="29142" y="11904"/>
                  </a:cubicBezTo>
                  <a:cubicBezTo>
                    <a:pt x="29673" y="13248"/>
                    <a:pt x="30224" y="14814"/>
                    <a:pt x="30714" y="16582"/>
                  </a:cubicBezTo>
                  <a:cubicBezTo>
                    <a:pt x="30415" y="17016"/>
                    <a:pt x="30077" y="17492"/>
                    <a:pt x="29703" y="17997"/>
                  </a:cubicBezTo>
                  <a:cubicBezTo>
                    <a:pt x="29582" y="18159"/>
                    <a:pt x="29456" y="18325"/>
                    <a:pt x="29324" y="18497"/>
                  </a:cubicBezTo>
                  <a:cubicBezTo>
                    <a:pt x="27607" y="20735"/>
                    <a:pt x="25353" y="23302"/>
                    <a:pt x="23630" y="24823"/>
                  </a:cubicBezTo>
                  <a:cubicBezTo>
                    <a:pt x="23484" y="24954"/>
                    <a:pt x="23338" y="25080"/>
                    <a:pt x="23201" y="25192"/>
                  </a:cubicBezTo>
                  <a:lnTo>
                    <a:pt x="23211" y="25707"/>
                  </a:lnTo>
                  <a:lnTo>
                    <a:pt x="23211" y="25980"/>
                  </a:lnTo>
                  <a:cubicBezTo>
                    <a:pt x="23211" y="26045"/>
                    <a:pt x="23216" y="26115"/>
                    <a:pt x="23216" y="26182"/>
                  </a:cubicBezTo>
                  <a:cubicBezTo>
                    <a:pt x="23216" y="26334"/>
                    <a:pt x="23221" y="26485"/>
                    <a:pt x="23221" y="26642"/>
                  </a:cubicBezTo>
                  <a:cubicBezTo>
                    <a:pt x="23236" y="27899"/>
                    <a:pt x="23256" y="29163"/>
                    <a:pt x="23277" y="30436"/>
                  </a:cubicBezTo>
                  <a:lnTo>
                    <a:pt x="23277" y="30456"/>
                  </a:lnTo>
                  <a:cubicBezTo>
                    <a:pt x="23307" y="32360"/>
                    <a:pt x="23352" y="34276"/>
                    <a:pt x="23424" y="36195"/>
                  </a:cubicBezTo>
                  <a:cubicBezTo>
                    <a:pt x="21690" y="35750"/>
                    <a:pt x="19927" y="35447"/>
                    <a:pt x="18215" y="35155"/>
                  </a:cubicBezTo>
                  <a:lnTo>
                    <a:pt x="17482" y="35034"/>
                  </a:lnTo>
                  <a:cubicBezTo>
                    <a:pt x="16627" y="34892"/>
                    <a:pt x="15132" y="34640"/>
                    <a:pt x="13885" y="34240"/>
                  </a:cubicBezTo>
                  <a:cubicBezTo>
                    <a:pt x="14051" y="32330"/>
                    <a:pt x="14197" y="30380"/>
                    <a:pt x="14157" y="28480"/>
                  </a:cubicBezTo>
                  <a:lnTo>
                    <a:pt x="14157" y="28480"/>
                  </a:lnTo>
                  <a:cubicBezTo>
                    <a:pt x="14384" y="28687"/>
                    <a:pt x="14633" y="28850"/>
                    <a:pt x="14890" y="28965"/>
                  </a:cubicBezTo>
                  <a:cubicBezTo>
                    <a:pt x="14920" y="28976"/>
                    <a:pt x="14955" y="28986"/>
                    <a:pt x="14990" y="28986"/>
                  </a:cubicBezTo>
                  <a:cubicBezTo>
                    <a:pt x="15081" y="28986"/>
                    <a:pt x="15172" y="28930"/>
                    <a:pt x="15214" y="28834"/>
                  </a:cubicBezTo>
                  <a:cubicBezTo>
                    <a:pt x="15274" y="28713"/>
                    <a:pt x="15214" y="28566"/>
                    <a:pt x="15087" y="28510"/>
                  </a:cubicBezTo>
                  <a:cubicBezTo>
                    <a:pt x="12996" y="27591"/>
                    <a:pt x="11954" y="22403"/>
                    <a:pt x="11828" y="17900"/>
                  </a:cubicBezTo>
                  <a:lnTo>
                    <a:pt x="11828" y="17900"/>
                  </a:lnTo>
                  <a:cubicBezTo>
                    <a:pt x="12111" y="17926"/>
                    <a:pt x="12394" y="17942"/>
                    <a:pt x="12677" y="17942"/>
                  </a:cubicBezTo>
                  <a:cubicBezTo>
                    <a:pt x="13147" y="17942"/>
                    <a:pt x="13612" y="17906"/>
                    <a:pt x="14071" y="17840"/>
                  </a:cubicBezTo>
                  <a:cubicBezTo>
                    <a:pt x="14239" y="18007"/>
                    <a:pt x="14421" y="18133"/>
                    <a:pt x="14602" y="18173"/>
                  </a:cubicBezTo>
                  <a:cubicBezTo>
                    <a:pt x="14647" y="18184"/>
                    <a:pt x="14703" y="18194"/>
                    <a:pt x="14769" y="18194"/>
                  </a:cubicBezTo>
                  <a:cubicBezTo>
                    <a:pt x="14960" y="18194"/>
                    <a:pt x="15218" y="18108"/>
                    <a:pt x="15421" y="17734"/>
                  </a:cubicBezTo>
                  <a:cubicBezTo>
                    <a:pt x="15456" y="17658"/>
                    <a:pt x="15486" y="17583"/>
                    <a:pt x="15506" y="17506"/>
                  </a:cubicBezTo>
                  <a:cubicBezTo>
                    <a:pt x="15577" y="17487"/>
                    <a:pt x="15643" y="17461"/>
                    <a:pt x="15708" y="17436"/>
                  </a:cubicBezTo>
                  <a:cubicBezTo>
                    <a:pt x="15815" y="17537"/>
                    <a:pt x="15916" y="17618"/>
                    <a:pt x="16027" y="17669"/>
                  </a:cubicBezTo>
                  <a:cubicBezTo>
                    <a:pt x="16102" y="17704"/>
                    <a:pt x="16209" y="17734"/>
                    <a:pt x="16324" y="17734"/>
                  </a:cubicBezTo>
                  <a:cubicBezTo>
                    <a:pt x="16522" y="17734"/>
                    <a:pt x="16769" y="17648"/>
                    <a:pt x="17012" y="17345"/>
                  </a:cubicBezTo>
                  <a:cubicBezTo>
                    <a:pt x="17112" y="17214"/>
                    <a:pt x="17179" y="17067"/>
                    <a:pt x="17219" y="16911"/>
                  </a:cubicBezTo>
                  <a:cubicBezTo>
                    <a:pt x="17593" y="16799"/>
                    <a:pt x="17982" y="16704"/>
                    <a:pt x="18376" y="16622"/>
                  </a:cubicBezTo>
                  <a:cubicBezTo>
                    <a:pt x="18462" y="16699"/>
                    <a:pt x="18548" y="16759"/>
                    <a:pt x="18639" y="16804"/>
                  </a:cubicBezTo>
                  <a:cubicBezTo>
                    <a:pt x="18714" y="16835"/>
                    <a:pt x="18816" y="16870"/>
                    <a:pt x="18937" y="16870"/>
                  </a:cubicBezTo>
                  <a:cubicBezTo>
                    <a:pt x="19134" y="16870"/>
                    <a:pt x="19376" y="16785"/>
                    <a:pt x="19624" y="16476"/>
                  </a:cubicBezTo>
                  <a:cubicBezTo>
                    <a:pt x="19639" y="16451"/>
                    <a:pt x="19654" y="16431"/>
                    <a:pt x="19670" y="16410"/>
                  </a:cubicBezTo>
                  <a:cubicBezTo>
                    <a:pt x="20218" y="16344"/>
                    <a:pt x="20761" y="16309"/>
                    <a:pt x="21274" y="16309"/>
                  </a:cubicBezTo>
                  <a:cubicBezTo>
                    <a:pt x="21573" y="16309"/>
                    <a:pt x="21862" y="16321"/>
                    <a:pt x="22135" y="16345"/>
                  </a:cubicBezTo>
                  <a:cubicBezTo>
                    <a:pt x="21423" y="16981"/>
                    <a:pt x="20817" y="17755"/>
                    <a:pt x="20417" y="18790"/>
                  </a:cubicBezTo>
                  <a:cubicBezTo>
                    <a:pt x="20372" y="18917"/>
                    <a:pt x="20432" y="19063"/>
                    <a:pt x="20558" y="19108"/>
                  </a:cubicBezTo>
                  <a:cubicBezTo>
                    <a:pt x="20589" y="19124"/>
                    <a:pt x="20619" y="19129"/>
                    <a:pt x="20649" y="19129"/>
                  </a:cubicBezTo>
                  <a:cubicBezTo>
                    <a:pt x="20750" y="19129"/>
                    <a:pt x="20841" y="19068"/>
                    <a:pt x="20882" y="18967"/>
                  </a:cubicBezTo>
                  <a:cubicBezTo>
                    <a:pt x="21696" y="16850"/>
                    <a:pt x="23504" y="15869"/>
                    <a:pt x="25257" y="14915"/>
                  </a:cubicBezTo>
                  <a:cubicBezTo>
                    <a:pt x="25509" y="14778"/>
                    <a:pt x="25758" y="14642"/>
                    <a:pt x="26005" y="14505"/>
                  </a:cubicBezTo>
                  <a:cubicBezTo>
                    <a:pt x="26166" y="14627"/>
                    <a:pt x="26344" y="14733"/>
                    <a:pt x="26530" y="14819"/>
                  </a:cubicBezTo>
                  <a:cubicBezTo>
                    <a:pt x="26565" y="14834"/>
                    <a:pt x="26601" y="14845"/>
                    <a:pt x="26637" y="14845"/>
                  </a:cubicBezTo>
                  <a:cubicBezTo>
                    <a:pt x="26733" y="14845"/>
                    <a:pt x="26819" y="14789"/>
                    <a:pt x="26864" y="14698"/>
                  </a:cubicBezTo>
                  <a:cubicBezTo>
                    <a:pt x="26919" y="14577"/>
                    <a:pt x="26864" y="14425"/>
                    <a:pt x="26742" y="14369"/>
                  </a:cubicBezTo>
                  <a:cubicBezTo>
                    <a:pt x="26546" y="14279"/>
                    <a:pt x="26369" y="14162"/>
                    <a:pt x="26202" y="14031"/>
                  </a:cubicBezTo>
                  <a:cubicBezTo>
                    <a:pt x="26192" y="14020"/>
                    <a:pt x="26187" y="14015"/>
                    <a:pt x="26182" y="14015"/>
                  </a:cubicBezTo>
                  <a:lnTo>
                    <a:pt x="26176" y="14011"/>
                  </a:lnTo>
                  <a:cubicBezTo>
                    <a:pt x="25439" y="13390"/>
                    <a:pt x="24984" y="12394"/>
                    <a:pt x="24641" y="11625"/>
                  </a:cubicBezTo>
                  <a:cubicBezTo>
                    <a:pt x="24620" y="11585"/>
                    <a:pt x="24606" y="11541"/>
                    <a:pt x="24585" y="11499"/>
                  </a:cubicBezTo>
                  <a:cubicBezTo>
                    <a:pt x="24570" y="11464"/>
                    <a:pt x="24550" y="11424"/>
                    <a:pt x="24534" y="11389"/>
                  </a:cubicBezTo>
                  <a:cubicBezTo>
                    <a:pt x="24863" y="11257"/>
                    <a:pt x="25161" y="11100"/>
                    <a:pt x="25413" y="10928"/>
                  </a:cubicBezTo>
                  <a:cubicBezTo>
                    <a:pt x="25535" y="10848"/>
                    <a:pt x="25646" y="10757"/>
                    <a:pt x="25747" y="10666"/>
                  </a:cubicBezTo>
                  <a:cubicBezTo>
                    <a:pt x="25849" y="10575"/>
                    <a:pt x="25854" y="10413"/>
                    <a:pt x="25763" y="10317"/>
                  </a:cubicBezTo>
                  <a:cubicBezTo>
                    <a:pt x="25712" y="10264"/>
                    <a:pt x="25645" y="10238"/>
                    <a:pt x="25578" y="10238"/>
                  </a:cubicBezTo>
                  <a:cubicBezTo>
                    <a:pt x="25517" y="10238"/>
                    <a:pt x="25456" y="10259"/>
                    <a:pt x="25409" y="10303"/>
                  </a:cubicBezTo>
                  <a:cubicBezTo>
                    <a:pt x="25131" y="10560"/>
                    <a:pt x="24737" y="10783"/>
                    <a:pt x="24277" y="10959"/>
                  </a:cubicBezTo>
                  <a:cubicBezTo>
                    <a:pt x="24241" y="10937"/>
                    <a:pt x="24199" y="10925"/>
                    <a:pt x="24155" y="10925"/>
                  </a:cubicBezTo>
                  <a:cubicBezTo>
                    <a:pt x="24119" y="10925"/>
                    <a:pt x="24081" y="10933"/>
                    <a:pt x="24045" y="10949"/>
                  </a:cubicBezTo>
                  <a:cubicBezTo>
                    <a:pt x="23989" y="10979"/>
                    <a:pt x="23954" y="11025"/>
                    <a:pt x="23928" y="11075"/>
                  </a:cubicBezTo>
                  <a:cubicBezTo>
                    <a:pt x="23914" y="11086"/>
                    <a:pt x="23898" y="11091"/>
                    <a:pt x="23883" y="11091"/>
                  </a:cubicBezTo>
                  <a:cubicBezTo>
                    <a:pt x="23585" y="11140"/>
                    <a:pt x="23282" y="11207"/>
                    <a:pt x="22984" y="11273"/>
                  </a:cubicBezTo>
                  <a:cubicBezTo>
                    <a:pt x="22867" y="11303"/>
                    <a:pt x="22757" y="11333"/>
                    <a:pt x="22640" y="11359"/>
                  </a:cubicBezTo>
                  <a:cubicBezTo>
                    <a:pt x="22589" y="11368"/>
                    <a:pt x="22539" y="11373"/>
                    <a:pt x="22489" y="11378"/>
                  </a:cubicBezTo>
                  <a:cubicBezTo>
                    <a:pt x="22178" y="11415"/>
                    <a:pt x="21864" y="11434"/>
                    <a:pt x="21555" y="11434"/>
                  </a:cubicBezTo>
                  <a:cubicBezTo>
                    <a:pt x="21061" y="11434"/>
                    <a:pt x="20582" y="11385"/>
                    <a:pt x="20150" y="11282"/>
                  </a:cubicBezTo>
                  <a:cubicBezTo>
                    <a:pt x="19978" y="11242"/>
                    <a:pt x="19810" y="11196"/>
                    <a:pt x="19654" y="11136"/>
                  </a:cubicBezTo>
                  <a:cubicBezTo>
                    <a:pt x="19628" y="11131"/>
                    <a:pt x="19609" y="11121"/>
                    <a:pt x="19588" y="11110"/>
                  </a:cubicBezTo>
                  <a:cubicBezTo>
                    <a:pt x="19194" y="10954"/>
                    <a:pt x="18907" y="10762"/>
                    <a:pt x="18725" y="10524"/>
                  </a:cubicBezTo>
                  <a:lnTo>
                    <a:pt x="18760" y="10524"/>
                  </a:lnTo>
                  <a:cubicBezTo>
                    <a:pt x="20038" y="10524"/>
                    <a:pt x="21463" y="10292"/>
                    <a:pt x="22731" y="10090"/>
                  </a:cubicBezTo>
                  <a:lnTo>
                    <a:pt x="22958" y="10049"/>
                  </a:lnTo>
                  <a:cubicBezTo>
                    <a:pt x="23024" y="10039"/>
                    <a:pt x="23084" y="10004"/>
                    <a:pt x="23125" y="9948"/>
                  </a:cubicBezTo>
                  <a:cubicBezTo>
                    <a:pt x="23433" y="9510"/>
                    <a:pt x="23595" y="8983"/>
                    <a:pt x="23595" y="8468"/>
                  </a:cubicBezTo>
                  <a:lnTo>
                    <a:pt x="24014" y="8382"/>
                  </a:lnTo>
                  <a:cubicBezTo>
                    <a:pt x="24494" y="8281"/>
                    <a:pt x="24893" y="8044"/>
                    <a:pt x="25278" y="7812"/>
                  </a:cubicBezTo>
                  <a:cubicBezTo>
                    <a:pt x="25735" y="7539"/>
                    <a:pt x="26147" y="7290"/>
                    <a:pt x="26643" y="7290"/>
                  </a:cubicBezTo>
                  <a:close/>
                  <a:moveTo>
                    <a:pt x="24206" y="41955"/>
                  </a:moveTo>
                  <a:cubicBezTo>
                    <a:pt x="24595" y="42193"/>
                    <a:pt x="24928" y="42450"/>
                    <a:pt x="25187" y="42727"/>
                  </a:cubicBezTo>
                  <a:cubicBezTo>
                    <a:pt x="24879" y="42986"/>
                    <a:pt x="24620" y="43203"/>
                    <a:pt x="24303" y="43345"/>
                  </a:cubicBezTo>
                  <a:cubicBezTo>
                    <a:pt x="24266" y="42879"/>
                    <a:pt x="24236" y="42419"/>
                    <a:pt x="24206" y="41955"/>
                  </a:cubicBezTo>
                  <a:close/>
                  <a:moveTo>
                    <a:pt x="13663" y="29536"/>
                  </a:moveTo>
                  <a:lnTo>
                    <a:pt x="13663" y="29536"/>
                  </a:lnTo>
                  <a:cubicBezTo>
                    <a:pt x="13647" y="31037"/>
                    <a:pt x="13530" y="32567"/>
                    <a:pt x="13404" y="34073"/>
                  </a:cubicBezTo>
                  <a:cubicBezTo>
                    <a:pt x="12651" y="33791"/>
                    <a:pt x="12056" y="33442"/>
                    <a:pt x="11854" y="33022"/>
                  </a:cubicBezTo>
                  <a:cubicBezTo>
                    <a:pt x="11814" y="32932"/>
                    <a:pt x="11725" y="32880"/>
                    <a:pt x="11633" y="32880"/>
                  </a:cubicBezTo>
                  <a:cubicBezTo>
                    <a:pt x="11597" y="32880"/>
                    <a:pt x="11559" y="32889"/>
                    <a:pt x="11525" y="32906"/>
                  </a:cubicBezTo>
                  <a:cubicBezTo>
                    <a:pt x="11404" y="32962"/>
                    <a:pt x="11348" y="33108"/>
                    <a:pt x="11409" y="33234"/>
                  </a:cubicBezTo>
                  <a:cubicBezTo>
                    <a:pt x="11681" y="33810"/>
                    <a:pt x="12434" y="34251"/>
                    <a:pt x="13360" y="34589"/>
                  </a:cubicBezTo>
                  <a:cubicBezTo>
                    <a:pt x="13516" y="34645"/>
                    <a:pt x="13677" y="34700"/>
                    <a:pt x="13845" y="34750"/>
                  </a:cubicBezTo>
                  <a:cubicBezTo>
                    <a:pt x="15051" y="35130"/>
                    <a:pt x="16441" y="35361"/>
                    <a:pt x="17401" y="35519"/>
                  </a:cubicBezTo>
                  <a:lnTo>
                    <a:pt x="18128" y="35645"/>
                  </a:lnTo>
                  <a:cubicBezTo>
                    <a:pt x="19882" y="35943"/>
                    <a:pt x="21685" y="36251"/>
                    <a:pt x="23443" y="36716"/>
                  </a:cubicBezTo>
                  <a:lnTo>
                    <a:pt x="23944" y="36853"/>
                  </a:lnTo>
                  <a:cubicBezTo>
                    <a:pt x="24140" y="36907"/>
                    <a:pt x="24338" y="36963"/>
                    <a:pt x="24534" y="37028"/>
                  </a:cubicBezTo>
                  <a:cubicBezTo>
                    <a:pt x="27379" y="37903"/>
                    <a:pt x="29208" y="39085"/>
                    <a:pt x="29965" y="40530"/>
                  </a:cubicBezTo>
                  <a:cubicBezTo>
                    <a:pt x="30415" y="41400"/>
                    <a:pt x="30476" y="42384"/>
                    <a:pt x="30133" y="43450"/>
                  </a:cubicBezTo>
                  <a:cubicBezTo>
                    <a:pt x="29410" y="45724"/>
                    <a:pt x="26479" y="47801"/>
                    <a:pt x="24818" y="48573"/>
                  </a:cubicBezTo>
                  <a:cubicBezTo>
                    <a:pt x="24625" y="47008"/>
                    <a:pt x="24474" y="45436"/>
                    <a:pt x="24348" y="43860"/>
                  </a:cubicBezTo>
                  <a:cubicBezTo>
                    <a:pt x="24798" y="43693"/>
                    <a:pt x="25136" y="43415"/>
                    <a:pt x="25485" y="43117"/>
                  </a:cubicBezTo>
                  <a:cubicBezTo>
                    <a:pt x="25681" y="43425"/>
                    <a:pt x="25782" y="43753"/>
                    <a:pt x="25782" y="44107"/>
                  </a:cubicBezTo>
                  <a:cubicBezTo>
                    <a:pt x="25782" y="44243"/>
                    <a:pt x="25894" y="44355"/>
                    <a:pt x="26031" y="44355"/>
                  </a:cubicBezTo>
                  <a:cubicBezTo>
                    <a:pt x="26166" y="44355"/>
                    <a:pt x="26278" y="44243"/>
                    <a:pt x="26278" y="44107"/>
                  </a:cubicBezTo>
                  <a:cubicBezTo>
                    <a:pt x="26278" y="42970"/>
                    <a:pt x="25485" y="42081"/>
                    <a:pt x="24166" y="41363"/>
                  </a:cubicBezTo>
                  <a:cubicBezTo>
                    <a:pt x="24004" y="41272"/>
                    <a:pt x="23837" y="41188"/>
                    <a:pt x="23655" y="41101"/>
                  </a:cubicBezTo>
                  <a:cubicBezTo>
                    <a:pt x="21235" y="39954"/>
                    <a:pt x="17436" y="39262"/>
                    <a:pt x="13577" y="38661"/>
                  </a:cubicBezTo>
                  <a:cubicBezTo>
                    <a:pt x="13566" y="38656"/>
                    <a:pt x="13556" y="38656"/>
                    <a:pt x="13546" y="38656"/>
                  </a:cubicBezTo>
                  <a:cubicBezTo>
                    <a:pt x="13374" y="38625"/>
                    <a:pt x="13213" y="38595"/>
                    <a:pt x="13050" y="38565"/>
                  </a:cubicBezTo>
                  <a:cubicBezTo>
                    <a:pt x="11343" y="38252"/>
                    <a:pt x="10055" y="37751"/>
                    <a:pt x="9464" y="37175"/>
                  </a:cubicBezTo>
                  <a:cubicBezTo>
                    <a:pt x="8589" y="36317"/>
                    <a:pt x="8241" y="35382"/>
                    <a:pt x="8443" y="34402"/>
                  </a:cubicBezTo>
                  <a:cubicBezTo>
                    <a:pt x="8878" y="32224"/>
                    <a:pt x="11758" y="30324"/>
                    <a:pt x="13663" y="29536"/>
                  </a:cubicBezTo>
                  <a:close/>
                  <a:moveTo>
                    <a:pt x="12793" y="46887"/>
                  </a:moveTo>
                  <a:lnTo>
                    <a:pt x="12793" y="46887"/>
                  </a:lnTo>
                  <a:cubicBezTo>
                    <a:pt x="12723" y="48932"/>
                    <a:pt x="12647" y="51033"/>
                    <a:pt x="12607" y="53115"/>
                  </a:cubicBezTo>
                  <a:cubicBezTo>
                    <a:pt x="11763" y="53586"/>
                    <a:pt x="10100" y="54004"/>
                    <a:pt x="8241" y="54358"/>
                  </a:cubicBezTo>
                  <a:cubicBezTo>
                    <a:pt x="6376" y="54712"/>
                    <a:pt x="4315" y="55000"/>
                    <a:pt x="2673" y="55217"/>
                  </a:cubicBezTo>
                  <a:cubicBezTo>
                    <a:pt x="4952" y="54267"/>
                    <a:pt x="6423" y="53106"/>
                    <a:pt x="7751" y="52050"/>
                  </a:cubicBezTo>
                  <a:cubicBezTo>
                    <a:pt x="8393" y="51544"/>
                    <a:pt x="8999" y="51070"/>
                    <a:pt x="9631" y="50676"/>
                  </a:cubicBezTo>
                  <a:cubicBezTo>
                    <a:pt x="9746" y="50599"/>
                    <a:pt x="9783" y="50448"/>
                    <a:pt x="9711" y="50331"/>
                  </a:cubicBezTo>
                  <a:cubicBezTo>
                    <a:pt x="9662" y="50258"/>
                    <a:pt x="9583" y="50218"/>
                    <a:pt x="9502" y="50218"/>
                  </a:cubicBezTo>
                  <a:cubicBezTo>
                    <a:pt x="9467" y="50218"/>
                    <a:pt x="9432" y="50226"/>
                    <a:pt x="9398" y="50240"/>
                  </a:cubicBezTo>
                  <a:cubicBezTo>
                    <a:pt x="9378" y="50236"/>
                    <a:pt x="9358" y="50221"/>
                    <a:pt x="9337" y="50221"/>
                  </a:cubicBezTo>
                  <a:cubicBezTo>
                    <a:pt x="7927" y="49953"/>
                    <a:pt x="5402" y="49261"/>
                    <a:pt x="4012" y="48214"/>
                  </a:cubicBezTo>
                  <a:cubicBezTo>
                    <a:pt x="6735" y="48149"/>
                    <a:pt x="10413" y="47775"/>
                    <a:pt x="12793" y="46887"/>
                  </a:cubicBezTo>
                  <a:close/>
                  <a:moveTo>
                    <a:pt x="13521" y="39150"/>
                  </a:moveTo>
                  <a:cubicBezTo>
                    <a:pt x="16608" y="39635"/>
                    <a:pt x="21090" y="40339"/>
                    <a:pt x="23690" y="41666"/>
                  </a:cubicBezTo>
                  <a:cubicBezTo>
                    <a:pt x="23732" y="42329"/>
                    <a:pt x="23781" y="42986"/>
                    <a:pt x="23837" y="43643"/>
                  </a:cubicBezTo>
                  <a:lnTo>
                    <a:pt x="23837" y="43662"/>
                  </a:lnTo>
                  <a:cubicBezTo>
                    <a:pt x="23837" y="43693"/>
                    <a:pt x="23837" y="43718"/>
                    <a:pt x="23842" y="43744"/>
                  </a:cubicBezTo>
                  <a:cubicBezTo>
                    <a:pt x="23979" y="45492"/>
                    <a:pt x="24145" y="47230"/>
                    <a:pt x="24363" y="48967"/>
                  </a:cubicBezTo>
                  <a:cubicBezTo>
                    <a:pt x="24919" y="53449"/>
                    <a:pt x="25141" y="56910"/>
                    <a:pt x="25444" y="62074"/>
                  </a:cubicBezTo>
                  <a:lnTo>
                    <a:pt x="25444" y="62079"/>
                  </a:lnTo>
                  <a:cubicBezTo>
                    <a:pt x="24018" y="61815"/>
                    <a:pt x="22510" y="61730"/>
                    <a:pt x="20977" y="61730"/>
                  </a:cubicBezTo>
                  <a:cubicBezTo>
                    <a:pt x="19573" y="61730"/>
                    <a:pt x="18147" y="61801"/>
                    <a:pt x="16744" y="61871"/>
                  </a:cubicBezTo>
                  <a:cubicBezTo>
                    <a:pt x="15410" y="61932"/>
                    <a:pt x="14148" y="61997"/>
                    <a:pt x="12910" y="62002"/>
                  </a:cubicBezTo>
                  <a:cubicBezTo>
                    <a:pt x="12894" y="60097"/>
                    <a:pt x="12955" y="58148"/>
                    <a:pt x="13015" y="56258"/>
                  </a:cubicBezTo>
                  <a:cubicBezTo>
                    <a:pt x="13045" y="55319"/>
                    <a:pt x="13076" y="54344"/>
                    <a:pt x="13096" y="53383"/>
                  </a:cubicBezTo>
                  <a:lnTo>
                    <a:pt x="13096" y="53379"/>
                  </a:lnTo>
                  <a:cubicBezTo>
                    <a:pt x="13178" y="53297"/>
                    <a:pt x="13192" y="53171"/>
                    <a:pt x="13127" y="53075"/>
                  </a:cubicBezTo>
                  <a:cubicBezTo>
                    <a:pt x="13122" y="53064"/>
                    <a:pt x="13111" y="53060"/>
                    <a:pt x="13106" y="53050"/>
                  </a:cubicBezTo>
                  <a:lnTo>
                    <a:pt x="13106" y="53045"/>
                  </a:lnTo>
                  <a:cubicBezTo>
                    <a:pt x="13147" y="50888"/>
                    <a:pt x="13223" y="48705"/>
                    <a:pt x="13299" y="46588"/>
                  </a:cubicBezTo>
                  <a:cubicBezTo>
                    <a:pt x="13374" y="44431"/>
                    <a:pt x="13450" y="42198"/>
                    <a:pt x="13490" y="39994"/>
                  </a:cubicBezTo>
                  <a:cubicBezTo>
                    <a:pt x="13495" y="39717"/>
                    <a:pt x="13505" y="39434"/>
                    <a:pt x="13521" y="39150"/>
                  </a:cubicBezTo>
                  <a:close/>
                  <a:moveTo>
                    <a:pt x="7564" y="1"/>
                  </a:moveTo>
                  <a:cubicBezTo>
                    <a:pt x="7544" y="1"/>
                    <a:pt x="7524" y="1"/>
                    <a:pt x="7509" y="6"/>
                  </a:cubicBezTo>
                  <a:cubicBezTo>
                    <a:pt x="7488" y="10"/>
                    <a:pt x="7468" y="15"/>
                    <a:pt x="7453" y="26"/>
                  </a:cubicBezTo>
                  <a:cubicBezTo>
                    <a:pt x="7437" y="31"/>
                    <a:pt x="7428" y="41"/>
                    <a:pt x="7412" y="52"/>
                  </a:cubicBezTo>
                  <a:cubicBezTo>
                    <a:pt x="7407" y="56"/>
                    <a:pt x="7402" y="56"/>
                    <a:pt x="7402" y="61"/>
                  </a:cubicBezTo>
                  <a:cubicBezTo>
                    <a:pt x="7382" y="76"/>
                    <a:pt x="7372" y="92"/>
                    <a:pt x="7362" y="106"/>
                  </a:cubicBezTo>
                  <a:cubicBezTo>
                    <a:pt x="7357" y="112"/>
                    <a:pt x="7351" y="117"/>
                    <a:pt x="7351" y="122"/>
                  </a:cubicBezTo>
                  <a:cubicBezTo>
                    <a:pt x="5406" y="2901"/>
                    <a:pt x="5311" y="8509"/>
                    <a:pt x="5513" y="10919"/>
                  </a:cubicBezTo>
                  <a:cubicBezTo>
                    <a:pt x="3987" y="10216"/>
                    <a:pt x="2562" y="8691"/>
                    <a:pt x="1365" y="7276"/>
                  </a:cubicBezTo>
                  <a:cubicBezTo>
                    <a:pt x="1365" y="7271"/>
                    <a:pt x="1360" y="7271"/>
                    <a:pt x="1360" y="7266"/>
                  </a:cubicBezTo>
                  <a:cubicBezTo>
                    <a:pt x="1349" y="7255"/>
                    <a:pt x="1340" y="7246"/>
                    <a:pt x="1330" y="7241"/>
                  </a:cubicBezTo>
                  <a:cubicBezTo>
                    <a:pt x="1319" y="7230"/>
                    <a:pt x="1304" y="7220"/>
                    <a:pt x="1289" y="7211"/>
                  </a:cubicBezTo>
                  <a:cubicBezTo>
                    <a:pt x="1279" y="7206"/>
                    <a:pt x="1269" y="7200"/>
                    <a:pt x="1258" y="7200"/>
                  </a:cubicBezTo>
                  <a:cubicBezTo>
                    <a:pt x="1249" y="7195"/>
                    <a:pt x="1244" y="7190"/>
                    <a:pt x="1234" y="7190"/>
                  </a:cubicBezTo>
                  <a:cubicBezTo>
                    <a:pt x="1228" y="7190"/>
                    <a:pt x="1218" y="7185"/>
                    <a:pt x="1213" y="7185"/>
                  </a:cubicBezTo>
                  <a:cubicBezTo>
                    <a:pt x="1198" y="7180"/>
                    <a:pt x="1183" y="7180"/>
                    <a:pt x="1167" y="7180"/>
                  </a:cubicBezTo>
                  <a:lnTo>
                    <a:pt x="1143" y="7180"/>
                  </a:lnTo>
                  <a:cubicBezTo>
                    <a:pt x="1137" y="7180"/>
                    <a:pt x="1132" y="7185"/>
                    <a:pt x="1127" y="7185"/>
                  </a:cubicBezTo>
                  <a:cubicBezTo>
                    <a:pt x="1113" y="7185"/>
                    <a:pt x="1097" y="7190"/>
                    <a:pt x="1087" y="7195"/>
                  </a:cubicBezTo>
                  <a:lnTo>
                    <a:pt x="1082" y="7195"/>
                  </a:lnTo>
                  <a:cubicBezTo>
                    <a:pt x="1072" y="7200"/>
                    <a:pt x="1057" y="7206"/>
                    <a:pt x="1046" y="7215"/>
                  </a:cubicBezTo>
                  <a:cubicBezTo>
                    <a:pt x="1032" y="7220"/>
                    <a:pt x="1022" y="7230"/>
                    <a:pt x="1011" y="7241"/>
                  </a:cubicBezTo>
                  <a:cubicBezTo>
                    <a:pt x="996" y="7251"/>
                    <a:pt x="981" y="7266"/>
                    <a:pt x="971" y="7281"/>
                  </a:cubicBezTo>
                  <a:cubicBezTo>
                    <a:pt x="955" y="7301"/>
                    <a:pt x="945" y="7321"/>
                    <a:pt x="936" y="7342"/>
                  </a:cubicBezTo>
                  <a:lnTo>
                    <a:pt x="936" y="7346"/>
                  </a:lnTo>
                  <a:cubicBezTo>
                    <a:pt x="931" y="7357"/>
                    <a:pt x="931" y="7372"/>
                    <a:pt x="925" y="7382"/>
                  </a:cubicBezTo>
                  <a:cubicBezTo>
                    <a:pt x="920" y="7402"/>
                    <a:pt x="920" y="7428"/>
                    <a:pt x="925" y="7458"/>
                  </a:cubicBezTo>
                  <a:lnTo>
                    <a:pt x="925" y="7468"/>
                  </a:lnTo>
                  <a:cubicBezTo>
                    <a:pt x="1309" y="10914"/>
                    <a:pt x="3603" y="14283"/>
                    <a:pt x="6908" y="16263"/>
                  </a:cubicBezTo>
                  <a:cubicBezTo>
                    <a:pt x="8332" y="17112"/>
                    <a:pt x="9837" y="17648"/>
                    <a:pt x="11329" y="17846"/>
                  </a:cubicBezTo>
                  <a:cubicBezTo>
                    <a:pt x="11399" y="21589"/>
                    <a:pt x="12086" y="25849"/>
                    <a:pt x="13642" y="27910"/>
                  </a:cubicBezTo>
                  <a:cubicBezTo>
                    <a:pt x="13657" y="28279"/>
                    <a:pt x="13668" y="28642"/>
                    <a:pt x="13668" y="29011"/>
                  </a:cubicBezTo>
                  <a:cubicBezTo>
                    <a:pt x="13647" y="29011"/>
                    <a:pt x="13626" y="29016"/>
                    <a:pt x="13607" y="29026"/>
                  </a:cubicBezTo>
                  <a:cubicBezTo>
                    <a:pt x="11601" y="29820"/>
                    <a:pt x="8443" y="31886"/>
                    <a:pt x="7958" y="34300"/>
                  </a:cubicBezTo>
                  <a:cubicBezTo>
                    <a:pt x="7721" y="35458"/>
                    <a:pt x="8115" y="36543"/>
                    <a:pt x="9120" y="37529"/>
                  </a:cubicBezTo>
                  <a:cubicBezTo>
                    <a:pt x="9984" y="38378"/>
                    <a:pt x="11777" y="38838"/>
                    <a:pt x="13026" y="39070"/>
                  </a:cubicBezTo>
                  <a:cubicBezTo>
                    <a:pt x="13015" y="39378"/>
                    <a:pt x="13005" y="39682"/>
                    <a:pt x="12996" y="39985"/>
                  </a:cubicBezTo>
                  <a:cubicBezTo>
                    <a:pt x="12955" y="42116"/>
                    <a:pt x="12884" y="44284"/>
                    <a:pt x="12808" y="46376"/>
                  </a:cubicBezTo>
                  <a:lnTo>
                    <a:pt x="12808" y="46381"/>
                  </a:lnTo>
                  <a:cubicBezTo>
                    <a:pt x="12798" y="46380"/>
                    <a:pt x="12789" y="46379"/>
                    <a:pt x="12780" y="46379"/>
                  </a:cubicBezTo>
                  <a:cubicBezTo>
                    <a:pt x="12754" y="46379"/>
                    <a:pt x="12728" y="46383"/>
                    <a:pt x="12702" y="46391"/>
                  </a:cubicBezTo>
                  <a:cubicBezTo>
                    <a:pt x="10201" y="47351"/>
                    <a:pt x="6108" y="47715"/>
                    <a:pt x="3366" y="47735"/>
                  </a:cubicBezTo>
                  <a:cubicBezTo>
                    <a:pt x="3350" y="47735"/>
                    <a:pt x="3340" y="47740"/>
                    <a:pt x="3326" y="47740"/>
                  </a:cubicBezTo>
                  <a:cubicBezTo>
                    <a:pt x="3310" y="47745"/>
                    <a:pt x="3289" y="47745"/>
                    <a:pt x="3275" y="47750"/>
                  </a:cubicBezTo>
                  <a:cubicBezTo>
                    <a:pt x="3254" y="47760"/>
                    <a:pt x="3240" y="47770"/>
                    <a:pt x="3224" y="47780"/>
                  </a:cubicBezTo>
                  <a:cubicBezTo>
                    <a:pt x="3214" y="47785"/>
                    <a:pt x="3204" y="47790"/>
                    <a:pt x="3194" y="47801"/>
                  </a:cubicBezTo>
                  <a:lnTo>
                    <a:pt x="3194" y="47806"/>
                  </a:lnTo>
                  <a:cubicBezTo>
                    <a:pt x="3179" y="47815"/>
                    <a:pt x="3168" y="47836"/>
                    <a:pt x="3158" y="47851"/>
                  </a:cubicBezTo>
                  <a:cubicBezTo>
                    <a:pt x="3153" y="47861"/>
                    <a:pt x="3144" y="47871"/>
                    <a:pt x="3138" y="47887"/>
                  </a:cubicBezTo>
                  <a:cubicBezTo>
                    <a:pt x="3133" y="47892"/>
                    <a:pt x="3133" y="47906"/>
                    <a:pt x="3128" y="47917"/>
                  </a:cubicBezTo>
                  <a:cubicBezTo>
                    <a:pt x="3123" y="47937"/>
                    <a:pt x="3118" y="47957"/>
                    <a:pt x="3118" y="47978"/>
                  </a:cubicBezTo>
                  <a:lnTo>
                    <a:pt x="3118" y="47983"/>
                  </a:lnTo>
                  <a:cubicBezTo>
                    <a:pt x="3118" y="47997"/>
                    <a:pt x="3123" y="48008"/>
                    <a:pt x="3123" y="48018"/>
                  </a:cubicBezTo>
                  <a:cubicBezTo>
                    <a:pt x="3128" y="48032"/>
                    <a:pt x="3128" y="48053"/>
                    <a:pt x="3138" y="48074"/>
                  </a:cubicBezTo>
                  <a:cubicBezTo>
                    <a:pt x="3144" y="48088"/>
                    <a:pt x="3158" y="48104"/>
                    <a:pt x="3163" y="48123"/>
                  </a:cubicBezTo>
                  <a:cubicBezTo>
                    <a:pt x="3174" y="48134"/>
                    <a:pt x="3179" y="48144"/>
                    <a:pt x="3184" y="48154"/>
                  </a:cubicBezTo>
                  <a:lnTo>
                    <a:pt x="3189" y="48154"/>
                  </a:lnTo>
                  <a:lnTo>
                    <a:pt x="3189" y="48160"/>
                  </a:lnTo>
                  <a:cubicBezTo>
                    <a:pt x="4320" y="49342"/>
                    <a:pt x="6831" y="50200"/>
                    <a:pt x="8817" y="50620"/>
                  </a:cubicBezTo>
                  <a:cubicBezTo>
                    <a:pt x="8363" y="50943"/>
                    <a:pt x="7913" y="51297"/>
                    <a:pt x="7442" y="51665"/>
                  </a:cubicBezTo>
                  <a:cubicBezTo>
                    <a:pt x="5740" y="53015"/>
                    <a:pt x="3811" y="54545"/>
                    <a:pt x="183" y="55556"/>
                  </a:cubicBezTo>
                  <a:cubicBezTo>
                    <a:pt x="167" y="55556"/>
                    <a:pt x="162" y="55566"/>
                    <a:pt x="152" y="55571"/>
                  </a:cubicBezTo>
                  <a:cubicBezTo>
                    <a:pt x="132" y="55576"/>
                    <a:pt x="117" y="55581"/>
                    <a:pt x="106" y="55591"/>
                  </a:cubicBezTo>
                  <a:cubicBezTo>
                    <a:pt x="97" y="55601"/>
                    <a:pt x="82" y="55617"/>
                    <a:pt x="71" y="55627"/>
                  </a:cubicBezTo>
                  <a:cubicBezTo>
                    <a:pt x="61" y="55636"/>
                    <a:pt x="52" y="55647"/>
                    <a:pt x="41" y="55657"/>
                  </a:cubicBezTo>
                  <a:cubicBezTo>
                    <a:pt x="31" y="55671"/>
                    <a:pt x="26" y="55687"/>
                    <a:pt x="21" y="55702"/>
                  </a:cubicBezTo>
                  <a:cubicBezTo>
                    <a:pt x="15" y="55718"/>
                    <a:pt x="11" y="55732"/>
                    <a:pt x="6" y="55748"/>
                  </a:cubicBezTo>
                  <a:cubicBezTo>
                    <a:pt x="1" y="55762"/>
                    <a:pt x="1" y="55778"/>
                    <a:pt x="1" y="55799"/>
                  </a:cubicBezTo>
                  <a:lnTo>
                    <a:pt x="1" y="55829"/>
                  </a:lnTo>
                  <a:cubicBezTo>
                    <a:pt x="1" y="55834"/>
                    <a:pt x="6" y="55839"/>
                    <a:pt x="6" y="55844"/>
                  </a:cubicBezTo>
                  <a:lnTo>
                    <a:pt x="6" y="55859"/>
                  </a:lnTo>
                  <a:cubicBezTo>
                    <a:pt x="11" y="55874"/>
                    <a:pt x="15" y="55879"/>
                    <a:pt x="21" y="55890"/>
                  </a:cubicBezTo>
                  <a:cubicBezTo>
                    <a:pt x="26" y="55904"/>
                    <a:pt x="31" y="55914"/>
                    <a:pt x="36" y="55925"/>
                  </a:cubicBezTo>
                  <a:cubicBezTo>
                    <a:pt x="46" y="55939"/>
                    <a:pt x="57" y="55950"/>
                    <a:pt x="71" y="55960"/>
                  </a:cubicBezTo>
                  <a:cubicBezTo>
                    <a:pt x="76" y="55970"/>
                    <a:pt x="87" y="55981"/>
                    <a:pt x="92" y="55986"/>
                  </a:cubicBezTo>
                  <a:cubicBezTo>
                    <a:pt x="106" y="55995"/>
                    <a:pt x="122" y="56005"/>
                    <a:pt x="137" y="56016"/>
                  </a:cubicBezTo>
                  <a:cubicBezTo>
                    <a:pt x="148" y="56021"/>
                    <a:pt x="157" y="56026"/>
                    <a:pt x="162" y="56026"/>
                  </a:cubicBezTo>
                  <a:cubicBezTo>
                    <a:pt x="192" y="56035"/>
                    <a:pt x="218" y="56041"/>
                    <a:pt x="248" y="56041"/>
                  </a:cubicBezTo>
                  <a:cubicBezTo>
                    <a:pt x="258" y="56041"/>
                    <a:pt x="269" y="56041"/>
                    <a:pt x="283" y="56035"/>
                  </a:cubicBezTo>
                  <a:cubicBezTo>
                    <a:pt x="658" y="55986"/>
                    <a:pt x="1183" y="55914"/>
                    <a:pt x="1815" y="55834"/>
                  </a:cubicBezTo>
                  <a:cubicBezTo>
                    <a:pt x="4891" y="55429"/>
                    <a:pt x="10413" y="54701"/>
                    <a:pt x="12596" y="53671"/>
                  </a:cubicBezTo>
                  <a:lnTo>
                    <a:pt x="12596" y="53677"/>
                  </a:lnTo>
                  <a:cubicBezTo>
                    <a:pt x="12576" y="54535"/>
                    <a:pt x="12546" y="55399"/>
                    <a:pt x="12520" y="56243"/>
                  </a:cubicBezTo>
                  <a:cubicBezTo>
                    <a:pt x="12460" y="58178"/>
                    <a:pt x="12394" y="60174"/>
                    <a:pt x="12414" y="62123"/>
                  </a:cubicBezTo>
                  <a:cubicBezTo>
                    <a:pt x="12414" y="62189"/>
                    <a:pt x="12444" y="62245"/>
                    <a:pt x="12485" y="62286"/>
                  </a:cubicBezTo>
                  <a:lnTo>
                    <a:pt x="12485" y="62291"/>
                  </a:lnTo>
                  <a:lnTo>
                    <a:pt x="12490" y="62296"/>
                  </a:lnTo>
                  <a:cubicBezTo>
                    <a:pt x="12511" y="62412"/>
                    <a:pt x="12607" y="62498"/>
                    <a:pt x="12728" y="62498"/>
                  </a:cubicBezTo>
                  <a:cubicBezTo>
                    <a:pt x="14036" y="62498"/>
                    <a:pt x="15426" y="62431"/>
                    <a:pt x="16769" y="62361"/>
                  </a:cubicBezTo>
                  <a:cubicBezTo>
                    <a:pt x="18160" y="62294"/>
                    <a:pt x="19574" y="62224"/>
                    <a:pt x="20964" y="62224"/>
                  </a:cubicBezTo>
                  <a:cubicBezTo>
                    <a:pt x="22588" y="62224"/>
                    <a:pt x="24178" y="62319"/>
                    <a:pt x="25656" y="62624"/>
                  </a:cubicBezTo>
                  <a:cubicBezTo>
                    <a:pt x="25677" y="62624"/>
                    <a:pt x="25691" y="62629"/>
                    <a:pt x="25707" y="62629"/>
                  </a:cubicBezTo>
                  <a:lnTo>
                    <a:pt x="25717" y="62629"/>
                  </a:lnTo>
                  <a:cubicBezTo>
                    <a:pt x="25721" y="62629"/>
                    <a:pt x="25728" y="62629"/>
                    <a:pt x="25732" y="62624"/>
                  </a:cubicBezTo>
                  <a:cubicBezTo>
                    <a:pt x="25742" y="62624"/>
                    <a:pt x="25752" y="62624"/>
                    <a:pt x="25763" y="62619"/>
                  </a:cubicBezTo>
                  <a:lnTo>
                    <a:pt x="25768" y="62619"/>
                  </a:lnTo>
                  <a:cubicBezTo>
                    <a:pt x="25782" y="62613"/>
                    <a:pt x="25798" y="62609"/>
                    <a:pt x="25812" y="62599"/>
                  </a:cubicBezTo>
                  <a:lnTo>
                    <a:pt x="25828" y="62599"/>
                  </a:lnTo>
                  <a:cubicBezTo>
                    <a:pt x="25838" y="62594"/>
                    <a:pt x="25843" y="62583"/>
                    <a:pt x="25849" y="62583"/>
                  </a:cubicBezTo>
                  <a:cubicBezTo>
                    <a:pt x="25854" y="62578"/>
                    <a:pt x="25863" y="62573"/>
                    <a:pt x="25868" y="62569"/>
                  </a:cubicBezTo>
                  <a:cubicBezTo>
                    <a:pt x="25879" y="62564"/>
                    <a:pt x="25889" y="62553"/>
                    <a:pt x="25894" y="62543"/>
                  </a:cubicBezTo>
                  <a:cubicBezTo>
                    <a:pt x="25898" y="62538"/>
                    <a:pt x="25909" y="62528"/>
                    <a:pt x="25914" y="62518"/>
                  </a:cubicBezTo>
                  <a:cubicBezTo>
                    <a:pt x="25929" y="62492"/>
                    <a:pt x="25945" y="62462"/>
                    <a:pt x="25949" y="62431"/>
                  </a:cubicBezTo>
                  <a:cubicBezTo>
                    <a:pt x="25954" y="62422"/>
                    <a:pt x="25949" y="62407"/>
                    <a:pt x="25949" y="62396"/>
                  </a:cubicBezTo>
                  <a:cubicBezTo>
                    <a:pt x="25954" y="62377"/>
                    <a:pt x="25954" y="62356"/>
                    <a:pt x="25954" y="62336"/>
                  </a:cubicBezTo>
                  <a:cubicBezTo>
                    <a:pt x="25651" y="57072"/>
                    <a:pt x="25434" y="53586"/>
                    <a:pt x="24879" y="49089"/>
                  </a:cubicBezTo>
                  <a:cubicBezTo>
                    <a:pt x="26803" y="48251"/>
                    <a:pt x="29839" y="46012"/>
                    <a:pt x="30608" y="43602"/>
                  </a:cubicBezTo>
                  <a:cubicBezTo>
                    <a:pt x="30991" y="42405"/>
                    <a:pt x="30921" y="41293"/>
                    <a:pt x="30401" y="40298"/>
                  </a:cubicBezTo>
                  <a:cubicBezTo>
                    <a:pt x="29587" y="38732"/>
                    <a:pt x="27657" y="37473"/>
                    <a:pt x="24681" y="36554"/>
                  </a:cubicBezTo>
                  <a:cubicBezTo>
                    <a:pt x="24429" y="36478"/>
                    <a:pt x="24175" y="36403"/>
                    <a:pt x="23923" y="36331"/>
                  </a:cubicBezTo>
                  <a:cubicBezTo>
                    <a:pt x="23858" y="34421"/>
                    <a:pt x="23812" y="32512"/>
                    <a:pt x="23777" y="30613"/>
                  </a:cubicBezTo>
                  <a:cubicBezTo>
                    <a:pt x="25546" y="29900"/>
                    <a:pt x="27535" y="28759"/>
                    <a:pt x="29395" y="27384"/>
                  </a:cubicBezTo>
                  <a:cubicBezTo>
                    <a:pt x="32654" y="24964"/>
                    <a:pt x="34337" y="21351"/>
                    <a:pt x="34003" y="17466"/>
                  </a:cubicBezTo>
                  <a:cubicBezTo>
                    <a:pt x="33810" y="15279"/>
                    <a:pt x="32856" y="13526"/>
                    <a:pt x="31234" y="12389"/>
                  </a:cubicBezTo>
                  <a:cubicBezTo>
                    <a:pt x="30718" y="12030"/>
                    <a:pt x="30138" y="11737"/>
                    <a:pt x="29517" y="11504"/>
                  </a:cubicBezTo>
                  <a:cubicBezTo>
                    <a:pt x="28885" y="9908"/>
                    <a:pt x="28288" y="8650"/>
                    <a:pt x="27880" y="7782"/>
                  </a:cubicBezTo>
                  <a:cubicBezTo>
                    <a:pt x="27743" y="7493"/>
                    <a:pt x="27631" y="7260"/>
                    <a:pt x="27551" y="7074"/>
                  </a:cubicBezTo>
                  <a:cubicBezTo>
                    <a:pt x="27546" y="7064"/>
                    <a:pt x="27540" y="7054"/>
                    <a:pt x="27531" y="7043"/>
                  </a:cubicBezTo>
                  <a:cubicBezTo>
                    <a:pt x="27526" y="7034"/>
                    <a:pt x="27516" y="7024"/>
                    <a:pt x="27510" y="7013"/>
                  </a:cubicBezTo>
                  <a:lnTo>
                    <a:pt x="27486" y="6987"/>
                  </a:lnTo>
                  <a:cubicBezTo>
                    <a:pt x="27475" y="6978"/>
                    <a:pt x="27465" y="6973"/>
                    <a:pt x="27455" y="6968"/>
                  </a:cubicBezTo>
                  <a:cubicBezTo>
                    <a:pt x="27449" y="6957"/>
                    <a:pt x="27440" y="6952"/>
                    <a:pt x="27425" y="6947"/>
                  </a:cubicBezTo>
                  <a:cubicBezTo>
                    <a:pt x="27419" y="6947"/>
                    <a:pt x="27414" y="6943"/>
                    <a:pt x="27409" y="6943"/>
                  </a:cubicBezTo>
                  <a:cubicBezTo>
                    <a:pt x="27404" y="6943"/>
                    <a:pt x="27400" y="6938"/>
                    <a:pt x="27395" y="6938"/>
                  </a:cubicBezTo>
                  <a:cubicBezTo>
                    <a:pt x="27125" y="6837"/>
                    <a:pt x="26875" y="6795"/>
                    <a:pt x="26641" y="6795"/>
                  </a:cubicBezTo>
                  <a:cubicBezTo>
                    <a:pt x="26004" y="6795"/>
                    <a:pt x="25490" y="7106"/>
                    <a:pt x="25024" y="7388"/>
                  </a:cubicBezTo>
                  <a:cubicBezTo>
                    <a:pt x="24656" y="7605"/>
                    <a:pt x="24308" y="7817"/>
                    <a:pt x="23914" y="7892"/>
                  </a:cubicBezTo>
                  <a:lnTo>
                    <a:pt x="23509" y="7983"/>
                  </a:lnTo>
                  <a:cubicBezTo>
                    <a:pt x="23469" y="7925"/>
                    <a:pt x="23400" y="7890"/>
                    <a:pt x="23329" y="7890"/>
                  </a:cubicBezTo>
                  <a:cubicBezTo>
                    <a:pt x="23320" y="7890"/>
                    <a:pt x="23311" y="7891"/>
                    <a:pt x="23302" y="7892"/>
                  </a:cubicBezTo>
                  <a:cubicBezTo>
                    <a:pt x="23247" y="7069"/>
                    <a:pt x="22958" y="4108"/>
                    <a:pt x="21706" y="3532"/>
                  </a:cubicBezTo>
                  <a:cubicBezTo>
                    <a:pt x="21559" y="3464"/>
                    <a:pt x="21405" y="3429"/>
                    <a:pt x="21246" y="3429"/>
                  </a:cubicBezTo>
                  <a:cubicBezTo>
                    <a:pt x="20936" y="3429"/>
                    <a:pt x="20606" y="3560"/>
                    <a:pt x="20265" y="3820"/>
                  </a:cubicBezTo>
                  <a:cubicBezTo>
                    <a:pt x="19588" y="4336"/>
                    <a:pt x="19311" y="5427"/>
                    <a:pt x="19255" y="6523"/>
                  </a:cubicBezTo>
                  <a:cubicBezTo>
                    <a:pt x="18913" y="6207"/>
                    <a:pt x="18580" y="6112"/>
                    <a:pt x="18302" y="6112"/>
                  </a:cubicBezTo>
                  <a:cubicBezTo>
                    <a:pt x="18211" y="6112"/>
                    <a:pt x="18125" y="6122"/>
                    <a:pt x="18047" y="6139"/>
                  </a:cubicBezTo>
                  <a:cubicBezTo>
                    <a:pt x="17254" y="6306"/>
                    <a:pt x="16664" y="7206"/>
                    <a:pt x="16492" y="8008"/>
                  </a:cubicBezTo>
                  <a:cubicBezTo>
                    <a:pt x="16482" y="8048"/>
                    <a:pt x="16471" y="8094"/>
                    <a:pt x="16466" y="8135"/>
                  </a:cubicBezTo>
                  <a:cubicBezTo>
                    <a:pt x="16412" y="8132"/>
                    <a:pt x="16358" y="8131"/>
                    <a:pt x="16305" y="8131"/>
                  </a:cubicBezTo>
                  <a:cubicBezTo>
                    <a:pt x="15555" y="8131"/>
                    <a:pt x="14974" y="8364"/>
                    <a:pt x="14582" y="8822"/>
                  </a:cubicBezTo>
                  <a:cubicBezTo>
                    <a:pt x="14293" y="9155"/>
                    <a:pt x="14127" y="9585"/>
                    <a:pt x="14046" y="10065"/>
                  </a:cubicBezTo>
                  <a:cubicBezTo>
                    <a:pt x="13973" y="10060"/>
                    <a:pt x="13902" y="10058"/>
                    <a:pt x="13833" y="10058"/>
                  </a:cubicBezTo>
                  <a:cubicBezTo>
                    <a:pt x="13216" y="10058"/>
                    <a:pt x="12748" y="10243"/>
                    <a:pt x="12434" y="10615"/>
                  </a:cubicBezTo>
                  <a:cubicBezTo>
                    <a:pt x="12197" y="10893"/>
                    <a:pt x="12071" y="11252"/>
                    <a:pt x="12020" y="11662"/>
                  </a:cubicBezTo>
                  <a:cubicBezTo>
                    <a:pt x="12005" y="11681"/>
                    <a:pt x="11989" y="11702"/>
                    <a:pt x="11980" y="11732"/>
                  </a:cubicBezTo>
                  <a:cubicBezTo>
                    <a:pt x="11838" y="12106"/>
                    <a:pt x="11717" y="12591"/>
                    <a:pt x="11616" y="13162"/>
                  </a:cubicBezTo>
                  <a:cubicBezTo>
                    <a:pt x="10692" y="12803"/>
                    <a:pt x="9797" y="12061"/>
                    <a:pt x="9074" y="11025"/>
                  </a:cubicBezTo>
                  <a:cubicBezTo>
                    <a:pt x="7236" y="8388"/>
                    <a:pt x="6771" y="4482"/>
                    <a:pt x="7806" y="304"/>
                  </a:cubicBezTo>
                  <a:lnTo>
                    <a:pt x="7806" y="283"/>
                  </a:lnTo>
                  <a:cubicBezTo>
                    <a:pt x="7817" y="234"/>
                    <a:pt x="7806" y="183"/>
                    <a:pt x="7787" y="137"/>
                  </a:cubicBezTo>
                  <a:lnTo>
                    <a:pt x="7782" y="132"/>
                  </a:lnTo>
                  <a:cubicBezTo>
                    <a:pt x="7771" y="112"/>
                    <a:pt x="7761" y="96"/>
                    <a:pt x="7751" y="87"/>
                  </a:cubicBezTo>
                  <a:cubicBezTo>
                    <a:pt x="7741" y="71"/>
                    <a:pt x="7731" y="61"/>
                    <a:pt x="7715" y="56"/>
                  </a:cubicBezTo>
                  <a:cubicBezTo>
                    <a:pt x="7710" y="46"/>
                    <a:pt x="7710" y="46"/>
                    <a:pt x="7705" y="41"/>
                  </a:cubicBezTo>
                  <a:cubicBezTo>
                    <a:pt x="7696" y="31"/>
                    <a:pt x="7680" y="26"/>
                    <a:pt x="7665" y="21"/>
                  </a:cubicBezTo>
                  <a:cubicBezTo>
                    <a:pt x="7650" y="10"/>
                    <a:pt x="7635" y="6"/>
                    <a:pt x="7619" y="6"/>
                  </a:cubicBezTo>
                  <a:cubicBezTo>
                    <a:pt x="7600" y="1"/>
                    <a:pt x="7579" y="1"/>
                    <a:pt x="756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29"/>
            <p:cNvSpPr/>
            <p:nvPr/>
          </p:nvSpPr>
          <p:spPr>
            <a:xfrm>
              <a:off x="2173325" y="1882750"/>
              <a:ext cx="1025" cy="3075"/>
            </a:xfrm>
            <a:custGeom>
              <a:avLst/>
              <a:gdLst/>
              <a:ahLst/>
              <a:cxnLst/>
              <a:rect l="l" t="t" r="r" b="b"/>
              <a:pathLst>
                <a:path w="41" h="123" extrusionOk="0">
                  <a:moveTo>
                    <a:pt x="20" y="1"/>
                  </a:moveTo>
                  <a:cubicBezTo>
                    <a:pt x="10" y="36"/>
                    <a:pt x="5" y="72"/>
                    <a:pt x="0" y="112"/>
                  </a:cubicBezTo>
                  <a:cubicBezTo>
                    <a:pt x="10" y="117"/>
                    <a:pt x="25" y="117"/>
                    <a:pt x="40" y="122"/>
                  </a:cubicBezTo>
                  <a:cubicBezTo>
                    <a:pt x="31" y="82"/>
                    <a:pt x="25" y="42"/>
                    <a:pt x="20"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29"/>
            <p:cNvSpPr/>
            <p:nvPr/>
          </p:nvSpPr>
          <p:spPr>
            <a:xfrm>
              <a:off x="1909950" y="1601225"/>
              <a:ext cx="303675" cy="387725"/>
            </a:xfrm>
            <a:custGeom>
              <a:avLst/>
              <a:gdLst/>
              <a:ahLst/>
              <a:cxnLst/>
              <a:rect l="l" t="t" r="r" b="b"/>
              <a:pathLst>
                <a:path w="12147" h="15509" extrusionOk="0">
                  <a:moveTo>
                    <a:pt x="6016" y="9120"/>
                  </a:moveTo>
                  <a:cubicBezTo>
                    <a:pt x="6114" y="9120"/>
                    <a:pt x="6207" y="9182"/>
                    <a:pt x="6245" y="9277"/>
                  </a:cubicBezTo>
                  <a:cubicBezTo>
                    <a:pt x="6422" y="9746"/>
                    <a:pt x="6796" y="10236"/>
                    <a:pt x="7341" y="10737"/>
                  </a:cubicBezTo>
                  <a:cubicBezTo>
                    <a:pt x="7443" y="10828"/>
                    <a:pt x="7448" y="10984"/>
                    <a:pt x="7357" y="11085"/>
                  </a:cubicBezTo>
                  <a:cubicBezTo>
                    <a:pt x="7306" y="11141"/>
                    <a:pt x="7241" y="11166"/>
                    <a:pt x="7175" y="11166"/>
                  </a:cubicBezTo>
                  <a:cubicBezTo>
                    <a:pt x="7115" y="11166"/>
                    <a:pt x="7054" y="11141"/>
                    <a:pt x="7008" y="11101"/>
                  </a:cubicBezTo>
                  <a:cubicBezTo>
                    <a:pt x="6402" y="10550"/>
                    <a:pt x="5993" y="10000"/>
                    <a:pt x="5781" y="9459"/>
                  </a:cubicBezTo>
                  <a:cubicBezTo>
                    <a:pt x="5730" y="9333"/>
                    <a:pt x="5795" y="9186"/>
                    <a:pt x="5922" y="9140"/>
                  </a:cubicBezTo>
                  <a:cubicBezTo>
                    <a:pt x="5953" y="9126"/>
                    <a:pt x="5985" y="9120"/>
                    <a:pt x="6016" y="9120"/>
                  </a:cubicBezTo>
                  <a:close/>
                  <a:moveTo>
                    <a:pt x="7818" y="11187"/>
                  </a:moveTo>
                  <a:cubicBezTo>
                    <a:pt x="7874" y="11187"/>
                    <a:pt x="7929" y="11205"/>
                    <a:pt x="7973" y="11243"/>
                  </a:cubicBezTo>
                  <a:cubicBezTo>
                    <a:pt x="8110" y="11348"/>
                    <a:pt x="8267" y="11460"/>
                    <a:pt x="8402" y="11546"/>
                  </a:cubicBezTo>
                  <a:cubicBezTo>
                    <a:pt x="8519" y="11621"/>
                    <a:pt x="8554" y="11772"/>
                    <a:pt x="8484" y="11889"/>
                  </a:cubicBezTo>
                  <a:cubicBezTo>
                    <a:pt x="8433" y="11964"/>
                    <a:pt x="8353" y="12005"/>
                    <a:pt x="8272" y="12005"/>
                  </a:cubicBezTo>
                  <a:cubicBezTo>
                    <a:pt x="8225" y="12005"/>
                    <a:pt x="8181" y="11989"/>
                    <a:pt x="8141" y="11964"/>
                  </a:cubicBezTo>
                  <a:cubicBezTo>
                    <a:pt x="7989" y="11868"/>
                    <a:pt x="7812" y="11747"/>
                    <a:pt x="7665" y="11626"/>
                  </a:cubicBezTo>
                  <a:cubicBezTo>
                    <a:pt x="7559" y="11540"/>
                    <a:pt x="7539" y="11383"/>
                    <a:pt x="7625" y="11278"/>
                  </a:cubicBezTo>
                  <a:cubicBezTo>
                    <a:pt x="7673" y="11217"/>
                    <a:pt x="7746" y="11187"/>
                    <a:pt x="7818" y="11187"/>
                  </a:cubicBezTo>
                  <a:close/>
                  <a:moveTo>
                    <a:pt x="5422" y="1"/>
                  </a:moveTo>
                  <a:lnTo>
                    <a:pt x="5422" y="1"/>
                  </a:lnTo>
                  <a:cubicBezTo>
                    <a:pt x="4230" y="3158"/>
                    <a:pt x="4305" y="7902"/>
                    <a:pt x="4513" y="9464"/>
                  </a:cubicBezTo>
                  <a:cubicBezTo>
                    <a:pt x="4533" y="9600"/>
                    <a:pt x="4436" y="9727"/>
                    <a:pt x="4300" y="9741"/>
                  </a:cubicBezTo>
                  <a:cubicBezTo>
                    <a:pt x="4291" y="9741"/>
                    <a:pt x="4275" y="9746"/>
                    <a:pt x="4270" y="9746"/>
                  </a:cubicBezTo>
                  <a:cubicBezTo>
                    <a:pt x="4154" y="9746"/>
                    <a:pt x="4048" y="9666"/>
                    <a:pt x="4028" y="9545"/>
                  </a:cubicBezTo>
                  <a:cubicBezTo>
                    <a:pt x="4012" y="9545"/>
                    <a:pt x="3997" y="9539"/>
                    <a:pt x="3982" y="9534"/>
                  </a:cubicBezTo>
                  <a:cubicBezTo>
                    <a:pt x="2517" y="8933"/>
                    <a:pt x="1168" y="7635"/>
                    <a:pt x="1" y="6316"/>
                  </a:cubicBezTo>
                  <a:lnTo>
                    <a:pt x="1" y="6316"/>
                  </a:lnTo>
                  <a:cubicBezTo>
                    <a:pt x="617" y="9312"/>
                    <a:pt x="2703" y="12162"/>
                    <a:pt x="5614" y="13904"/>
                  </a:cubicBezTo>
                  <a:cubicBezTo>
                    <a:pt x="6952" y="14708"/>
                    <a:pt x="8367" y="15214"/>
                    <a:pt x="9767" y="15410"/>
                  </a:cubicBezTo>
                  <a:cubicBezTo>
                    <a:pt x="9934" y="15436"/>
                    <a:pt x="10100" y="15456"/>
                    <a:pt x="10267" y="15471"/>
                  </a:cubicBezTo>
                  <a:cubicBezTo>
                    <a:pt x="10554" y="15496"/>
                    <a:pt x="10838" y="15509"/>
                    <a:pt x="11120" y="15509"/>
                  </a:cubicBezTo>
                  <a:cubicBezTo>
                    <a:pt x="11465" y="15509"/>
                    <a:pt x="11807" y="15489"/>
                    <a:pt x="12147" y="15450"/>
                  </a:cubicBezTo>
                  <a:cubicBezTo>
                    <a:pt x="11909" y="15112"/>
                    <a:pt x="11707" y="14713"/>
                    <a:pt x="11566" y="14354"/>
                  </a:cubicBezTo>
                  <a:cubicBezTo>
                    <a:pt x="11324" y="13945"/>
                    <a:pt x="11151" y="13556"/>
                    <a:pt x="11086" y="13334"/>
                  </a:cubicBezTo>
                  <a:lnTo>
                    <a:pt x="11075" y="13309"/>
                  </a:lnTo>
                  <a:cubicBezTo>
                    <a:pt x="10949" y="12889"/>
                    <a:pt x="10808" y="12409"/>
                    <a:pt x="10687" y="11909"/>
                  </a:cubicBezTo>
                  <a:cubicBezTo>
                    <a:pt x="10611" y="11899"/>
                    <a:pt x="10535" y="11884"/>
                    <a:pt x="10459" y="11863"/>
                  </a:cubicBezTo>
                  <a:cubicBezTo>
                    <a:pt x="10298" y="11828"/>
                    <a:pt x="10146" y="11782"/>
                    <a:pt x="9990" y="11721"/>
                  </a:cubicBezTo>
                  <a:cubicBezTo>
                    <a:pt x="8934" y="11348"/>
                    <a:pt x="7922" y="10525"/>
                    <a:pt x="7115" y="9373"/>
                  </a:cubicBezTo>
                  <a:cubicBezTo>
                    <a:pt x="5457" y="6999"/>
                    <a:pt x="4867" y="3648"/>
                    <a:pt x="5422"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29"/>
            <p:cNvSpPr/>
            <p:nvPr/>
          </p:nvSpPr>
          <p:spPr>
            <a:xfrm>
              <a:off x="2180375" y="1816625"/>
              <a:ext cx="56750" cy="113775"/>
            </a:xfrm>
            <a:custGeom>
              <a:avLst/>
              <a:gdLst/>
              <a:ahLst/>
              <a:cxnLst/>
              <a:rect l="l" t="t" r="r" b="b"/>
              <a:pathLst>
                <a:path w="2270" h="4551" extrusionOk="0">
                  <a:moveTo>
                    <a:pt x="1488" y="1"/>
                  </a:moveTo>
                  <a:cubicBezTo>
                    <a:pt x="1011" y="1"/>
                    <a:pt x="662" y="128"/>
                    <a:pt x="446" y="383"/>
                  </a:cubicBezTo>
                  <a:cubicBezTo>
                    <a:pt x="1" y="908"/>
                    <a:pt x="82" y="1929"/>
                    <a:pt x="299" y="2924"/>
                  </a:cubicBezTo>
                  <a:cubicBezTo>
                    <a:pt x="334" y="2970"/>
                    <a:pt x="355" y="3035"/>
                    <a:pt x="349" y="3101"/>
                  </a:cubicBezTo>
                  <a:cubicBezTo>
                    <a:pt x="349" y="3112"/>
                    <a:pt x="344" y="3116"/>
                    <a:pt x="344" y="3126"/>
                  </a:cubicBezTo>
                  <a:cubicBezTo>
                    <a:pt x="465" y="3641"/>
                    <a:pt x="617" y="4142"/>
                    <a:pt x="738" y="4551"/>
                  </a:cubicBezTo>
                  <a:cubicBezTo>
                    <a:pt x="1021" y="4426"/>
                    <a:pt x="1544" y="4204"/>
                    <a:pt x="2021" y="4204"/>
                  </a:cubicBezTo>
                  <a:cubicBezTo>
                    <a:pt x="2106" y="4204"/>
                    <a:pt x="2189" y="4211"/>
                    <a:pt x="2270" y="4227"/>
                  </a:cubicBezTo>
                  <a:lnTo>
                    <a:pt x="2270" y="4222"/>
                  </a:lnTo>
                  <a:lnTo>
                    <a:pt x="2234" y="4086"/>
                  </a:lnTo>
                  <a:cubicBezTo>
                    <a:pt x="1951" y="2970"/>
                    <a:pt x="1537" y="1347"/>
                    <a:pt x="1622" y="4"/>
                  </a:cubicBezTo>
                  <a:cubicBezTo>
                    <a:pt x="1576" y="2"/>
                    <a:pt x="1531" y="1"/>
                    <a:pt x="1488"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29"/>
            <p:cNvSpPr/>
            <p:nvPr/>
          </p:nvSpPr>
          <p:spPr>
            <a:xfrm>
              <a:off x="2206400" y="1933900"/>
              <a:ext cx="40950" cy="61475"/>
            </a:xfrm>
            <a:custGeom>
              <a:avLst/>
              <a:gdLst/>
              <a:ahLst/>
              <a:cxnLst/>
              <a:rect l="l" t="t" r="r" b="b"/>
              <a:pathLst>
                <a:path w="1638" h="2459" extrusionOk="0">
                  <a:moveTo>
                    <a:pt x="972" y="1"/>
                  </a:moveTo>
                  <a:cubicBezTo>
                    <a:pt x="689" y="1"/>
                    <a:pt x="321" y="134"/>
                    <a:pt x="0" y="275"/>
                  </a:cubicBezTo>
                  <a:cubicBezTo>
                    <a:pt x="0" y="385"/>
                    <a:pt x="51" y="578"/>
                    <a:pt x="137" y="795"/>
                  </a:cubicBezTo>
                  <a:cubicBezTo>
                    <a:pt x="294" y="1199"/>
                    <a:pt x="562" y="1714"/>
                    <a:pt x="839" y="2063"/>
                  </a:cubicBezTo>
                  <a:cubicBezTo>
                    <a:pt x="1001" y="2270"/>
                    <a:pt x="1168" y="2416"/>
                    <a:pt x="1309" y="2452"/>
                  </a:cubicBezTo>
                  <a:cubicBezTo>
                    <a:pt x="1320" y="2455"/>
                    <a:pt x="1335" y="2458"/>
                    <a:pt x="1353" y="2458"/>
                  </a:cubicBezTo>
                  <a:cubicBezTo>
                    <a:pt x="1405" y="2458"/>
                    <a:pt x="1481" y="2428"/>
                    <a:pt x="1572" y="2255"/>
                  </a:cubicBezTo>
                  <a:cubicBezTo>
                    <a:pt x="1623" y="2164"/>
                    <a:pt x="1637" y="2038"/>
                    <a:pt x="1632" y="1907"/>
                  </a:cubicBezTo>
                  <a:lnTo>
                    <a:pt x="1632" y="1881"/>
                  </a:lnTo>
                  <a:cubicBezTo>
                    <a:pt x="1632" y="1774"/>
                    <a:pt x="1618" y="1658"/>
                    <a:pt x="1607" y="1553"/>
                  </a:cubicBezTo>
                  <a:lnTo>
                    <a:pt x="1597" y="1446"/>
                  </a:lnTo>
                  <a:cubicBezTo>
                    <a:pt x="1587" y="1361"/>
                    <a:pt x="1581" y="1275"/>
                    <a:pt x="1572" y="1179"/>
                  </a:cubicBezTo>
                  <a:cubicBezTo>
                    <a:pt x="1562" y="1042"/>
                    <a:pt x="1551" y="906"/>
                    <a:pt x="1532" y="769"/>
                  </a:cubicBezTo>
                  <a:cubicBezTo>
                    <a:pt x="1471" y="573"/>
                    <a:pt x="1415" y="375"/>
                    <a:pt x="1369" y="188"/>
                  </a:cubicBezTo>
                  <a:lnTo>
                    <a:pt x="1369" y="184"/>
                  </a:lnTo>
                  <a:cubicBezTo>
                    <a:pt x="1290" y="52"/>
                    <a:pt x="1148" y="1"/>
                    <a:pt x="972"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29"/>
            <p:cNvSpPr/>
            <p:nvPr/>
          </p:nvSpPr>
          <p:spPr>
            <a:xfrm>
              <a:off x="2231050" y="1768550"/>
              <a:ext cx="67700" cy="136725"/>
            </a:xfrm>
            <a:custGeom>
              <a:avLst/>
              <a:gdLst/>
              <a:ahLst/>
              <a:cxnLst/>
              <a:rect l="l" t="t" r="r" b="b"/>
              <a:pathLst>
                <a:path w="2708" h="5469" extrusionOk="0">
                  <a:moveTo>
                    <a:pt x="1890" y="1"/>
                  </a:moveTo>
                  <a:cubicBezTo>
                    <a:pt x="1292" y="1"/>
                    <a:pt x="857" y="168"/>
                    <a:pt x="560" y="518"/>
                  </a:cubicBezTo>
                  <a:cubicBezTo>
                    <a:pt x="318" y="800"/>
                    <a:pt x="182" y="1185"/>
                    <a:pt x="116" y="1628"/>
                  </a:cubicBezTo>
                  <a:cubicBezTo>
                    <a:pt x="126" y="1659"/>
                    <a:pt x="131" y="1700"/>
                    <a:pt x="126" y="1740"/>
                  </a:cubicBezTo>
                  <a:cubicBezTo>
                    <a:pt x="126" y="1775"/>
                    <a:pt x="110" y="1806"/>
                    <a:pt x="96" y="1831"/>
                  </a:cubicBezTo>
                  <a:cubicBezTo>
                    <a:pt x="0" y="2892"/>
                    <a:pt x="278" y="4226"/>
                    <a:pt x="535" y="5292"/>
                  </a:cubicBezTo>
                  <a:cubicBezTo>
                    <a:pt x="823" y="5220"/>
                    <a:pt x="1270" y="5114"/>
                    <a:pt x="1703" y="5114"/>
                  </a:cubicBezTo>
                  <a:cubicBezTo>
                    <a:pt x="2090" y="5114"/>
                    <a:pt x="2467" y="5199"/>
                    <a:pt x="2708" y="5469"/>
                  </a:cubicBezTo>
                  <a:cubicBezTo>
                    <a:pt x="2617" y="5161"/>
                    <a:pt x="2551" y="4853"/>
                    <a:pt x="2491" y="4585"/>
                  </a:cubicBezTo>
                  <a:cubicBezTo>
                    <a:pt x="2460" y="4448"/>
                    <a:pt x="2430" y="4326"/>
                    <a:pt x="2405" y="4216"/>
                  </a:cubicBezTo>
                  <a:cubicBezTo>
                    <a:pt x="2117" y="3048"/>
                    <a:pt x="1838" y="1437"/>
                    <a:pt x="1996" y="2"/>
                  </a:cubicBezTo>
                  <a:cubicBezTo>
                    <a:pt x="1960" y="1"/>
                    <a:pt x="1925" y="1"/>
                    <a:pt x="1890"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29"/>
            <p:cNvSpPr/>
            <p:nvPr/>
          </p:nvSpPr>
          <p:spPr>
            <a:xfrm>
              <a:off x="2303800" y="1935175"/>
              <a:ext cx="18075" cy="26950"/>
            </a:xfrm>
            <a:custGeom>
              <a:avLst/>
              <a:gdLst/>
              <a:ahLst/>
              <a:cxnLst/>
              <a:rect l="l" t="t" r="r" b="b"/>
              <a:pathLst>
                <a:path w="723" h="1078" extrusionOk="0">
                  <a:moveTo>
                    <a:pt x="273" y="0"/>
                  </a:moveTo>
                  <a:cubicBezTo>
                    <a:pt x="222" y="359"/>
                    <a:pt x="136" y="662"/>
                    <a:pt x="10" y="910"/>
                  </a:cubicBezTo>
                  <a:lnTo>
                    <a:pt x="5" y="946"/>
                  </a:lnTo>
                  <a:cubicBezTo>
                    <a:pt x="5" y="986"/>
                    <a:pt x="5" y="1031"/>
                    <a:pt x="0" y="1077"/>
                  </a:cubicBezTo>
                  <a:cubicBezTo>
                    <a:pt x="232" y="1012"/>
                    <a:pt x="474" y="951"/>
                    <a:pt x="723" y="895"/>
                  </a:cubicBezTo>
                  <a:cubicBezTo>
                    <a:pt x="581" y="667"/>
                    <a:pt x="455" y="401"/>
                    <a:pt x="348" y="122"/>
                  </a:cubicBezTo>
                  <a:cubicBezTo>
                    <a:pt x="318" y="82"/>
                    <a:pt x="292" y="42"/>
                    <a:pt x="273"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29"/>
            <p:cNvSpPr/>
            <p:nvPr/>
          </p:nvSpPr>
          <p:spPr>
            <a:xfrm>
              <a:off x="2249600" y="1908875"/>
              <a:ext cx="45125" cy="74925"/>
            </a:xfrm>
            <a:custGeom>
              <a:avLst/>
              <a:gdLst/>
              <a:ahLst/>
              <a:cxnLst/>
              <a:rect l="l" t="t" r="r" b="b"/>
              <a:pathLst>
                <a:path w="1805" h="2997" extrusionOk="0">
                  <a:moveTo>
                    <a:pt x="960" y="0"/>
                  </a:moveTo>
                  <a:cubicBezTo>
                    <a:pt x="633" y="0"/>
                    <a:pt x="270" y="76"/>
                    <a:pt x="21" y="133"/>
                  </a:cubicBezTo>
                  <a:cubicBezTo>
                    <a:pt x="21" y="143"/>
                    <a:pt x="21" y="154"/>
                    <a:pt x="16" y="164"/>
                  </a:cubicBezTo>
                  <a:cubicBezTo>
                    <a:pt x="0" y="264"/>
                    <a:pt x="5" y="411"/>
                    <a:pt x="30" y="588"/>
                  </a:cubicBezTo>
                  <a:lnTo>
                    <a:pt x="30" y="593"/>
                  </a:lnTo>
                  <a:cubicBezTo>
                    <a:pt x="46" y="719"/>
                    <a:pt x="72" y="861"/>
                    <a:pt x="107" y="1012"/>
                  </a:cubicBezTo>
                  <a:cubicBezTo>
                    <a:pt x="207" y="1204"/>
                    <a:pt x="258" y="1427"/>
                    <a:pt x="289" y="1649"/>
                  </a:cubicBezTo>
                  <a:cubicBezTo>
                    <a:pt x="324" y="1765"/>
                    <a:pt x="369" y="1877"/>
                    <a:pt x="415" y="1982"/>
                  </a:cubicBezTo>
                  <a:cubicBezTo>
                    <a:pt x="480" y="2150"/>
                    <a:pt x="557" y="2306"/>
                    <a:pt x="632" y="2447"/>
                  </a:cubicBezTo>
                  <a:lnTo>
                    <a:pt x="637" y="2447"/>
                  </a:lnTo>
                  <a:lnTo>
                    <a:pt x="632" y="2453"/>
                  </a:lnTo>
                  <a:cubicBezTo>
                    <a:pt x="667" y="2507"/>
                    <a:pt x="697" y="2563"/>
                    <a:pt x="728" y="2609"/>
                  </a:cubicBezTo>
                  <a:cubicBezTo>
                    <a:pt x="849" y="2786"/>
                    <a:pt x="970" y="2917"/>
                    <a:pt x="1096" y="2978"/>
                  </a:cubicBezTo>
                  <a:cubicBezTo>
                    <a:pt x="1102" y="2978"/>
                    <a:pt x="1112" y="2983"/>
                    <a:pt x="1127" y="2988"/>
                  </a:cubicBezTo>
                  <a:cubicBezTo>
                    <a:pt x="1142" y="2993"/>
                    <a:pt x="1162" y="2997"/>
                    <a:pt x="1185" y="2997"/>
                  </a:cubicBezTo>
                  <a:cubicBezTo>
                    <a:pt x="1237" y="2997"/>
                    <a:pt x="1308" y="2976"/>
                    <a:pt x="1395" y="2892"/>
                  </a:cubicBezTo>
                  <a:cubicBezTo>
                    <a:pt x="1425" y="2866"/>
                    <a:pt x="1455" y="2831"/>
                    <a:pt x="1485" y="2791"/>
                  </a:cubicBezTo>
                  <a:cubicBezTo>
                    <a:pt x="1536" y="2726"/>
                    <a:pt x="1572" y="2649"/>
                    <a:pt x="1597" y="2558"/>
                  </a:cubicBezTo>
                  <a:cubicBezTo>
                    <a:pt x="1623" y="2472"/>
                    <a:pt x="1642" y="2377"/>
                    <a:pt x="1653" y="2281"/>
                  </a:cubicBezTo>
                  <a:cubicBezTo>
                    <a:pt x="1663" y="2174"/>
                    <a:pt x="1672" y="2069"/>
                    <a:pt x="1678" y="1968"/>
                  </a:cubicBezTo>
                  <a:lnTo>
                    <a:pt x="1688" y="1847"/>
                  </a:lnTo>
                  <a:cubicBezTo>
                    <a:pt x="1688" y="1836"/>
                    <a:pt x="1688" y="1821"/>
                    <a:pt x="1693" y="1805"/>
                  </a:cubicBezTo>
                  <a:cubicBezTo>
                    <a:pt x="1698" y="1719"/>
                    <a:pt x="1709" y="1628"/>
                    <a:pt x="1718" y="1533"/>
                  </a:cubicBezTo>
                  <a:cubicBezTo>
                    <a:pt x="1758" y="1129"/>
                    <a:pt x="1804" y="664"/>
                    <a:pt x="1688" y="341"/>
                  </a:cubicBezTo>
                  <a:cubicBezTo>
                    <a:pt x="1591" y="80"/>
                    <a:pt x="1294" y="0"/>
                    <a:pt x="96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29"/>
            <p:cNvSpPr/>
            <p:nvPr/>
          </p:nvSpPr>
          <p:spPr>
            <a:xfrm>
              <a:off x="2314000" y="1887200"/>
              <a:ext cx="46025" cy="74975"/>
            </a:xfrm>
            <a:custGeom>
              <a:avLst/>
              <a:gdLst/>
              <a:ahLst/>
              <a:cxnLst/>
              <a:rect l="l" t="t" r="r" b="b"/>
              <a:pathLst>
                <a:path w="1841" h="2999" extrusionOk="0">
                  <a:moveTo>
                    <a:pt x="1004" y="0"/>
                  </a:moveTo>
                  <a:cubicBezTo>
                    <a:pt x="708" y="0"/>
                    <a:pt x="365" y="64"/>
                    <a:pt x="57" y="137"/>
                  </a:cubicBezTo>
                  <a:cubicBezTo>
                    <a:pt x="57" y="142"/>
                    <a:pt x="52" y="152"/>
                    <a:pt x="52" y="167"/>
                  </a:cubicBezTo>
                  <a:cubicBezTo>
                    <a:pt x="1" y="460"/>
                    <a:pt x="143" y="1162"/>
                    <a:pt x="375" y="1798"/>
                  </a:cubicBezTo>
                  <a:lnTo>
                    <a:pt x="380" y="1804"/>
                  </a:lnTo>
                  <a:cubicBezTo>
                    <a:pt x="506" y="2152"/>
                    <a:pt x="663" y="2481"/>
                    <a:pt x="830" y="2708"/>
                  </a:cubicBezTo>
                  <a:cubicBezTo>
                    <a:pt x="840" y="2723"/>
                    <a:pt x="850" y="2733"/>
                    <a:pt x="860" y="2749"/>
                  </a:cubicBezTo>
                  <a:cubicBezTo>
                    <a:pt x="945" y="2854"/>
                    <a:pt x="1042" y="2936"/>
                    <a:pt x="1127" y="2976"/>
                  </a:cubicBezTo>
                  <a:cubicBezTo>
                    <a:pt x="1148" y="2985"/>
                    <a:pt x="1178" y="2999"/>
                    <a:pt x="1219" y="2999"/>
                  </a:cubicBezTo>
                  <a:cubicBezTo>
                    <a:pt x="1288" y="2999"/>
                    <a:pt x="1388" y="2959"/>
                    <a:pt x="1521" y="2794"/>
                  </a:cubicBezTo>
                  <a:lnTo>
                    <a:pt x="1521" y="2789"/>
                  </a:lnTo>
                  <a:cubicBezTo>
                    <a:pt x="1572" y="2733"/>
                    <a:pt x="1603" y="2658"/>
                    <a:pt x="1628" y="2577"/>
                  </a:cubicBezTo>
                  <a:cubicBezTo>
                    <a:pt x="1663" y="2465"/>
                    <a:pt x="1684" y="2339"/>
                    <a:pt x="1694" y="2213"/>
                  </a:cubicBezTo>
                  <a:cubicBezTo>
                    <a:pt x="1703" y="2127"/>
                    <a:pt x="1709" y="2047"/>
                    <a:pt x="1714" y="1966"/>
                  </a:cubicBezTo>
                  <a:lnTo>
                    <a:pt x="1724" y="1844"/>
                  </a:lnTo>
                  <a:cubicBezTo>
                    <a:pt x="1729" y="1748"/>
                    <a:pt x="1744" y="1647"/>
                    <a:pt x="1749" y="1536"/>
                  </a:cubicBezTo>
                  <a:cubicBezTo>
                    <a:pt x="1794" y="1131"/>
                    <a:pt x="1840" y="667"/>
                    <a:pt x="1724" y="343"/>
                  </a:cubicBezTo>
                  <a:cubicBezTo>
                    <a:pt x="1629" y="86"/>
                    <a:pt x="1347" y="0"/>
                    <a:pt x="1004"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29"/>
            <p:cNvSpPr/>
            <p:nvPr/>
          </p:nvSpPr>
          <p:spPr>
            <a:xfrm>
              <a:off x="2370725" y="1901575"/>
              <a:ext cx="2425" cy="18625"/>
            </a:xfrm>
            <a:custGeom>
              <a:avLst/>
              <a:gdLst/>
              <a:ahLst/>
              <a:cxnLst/>
              <a:rect l="l" t="t" r="r" b="b"/>
              <a:pathLst>
                <a:path w="97" h="745" extrusionOk="0">
                  <a:moveTo>
                    <a:pt x="10" y="1"/>
                  </a:moveTo>
                  <a:cubicBezTo>
                    <a:pt x="36" y="243"/>
                    <a:pt x="21" y="496"/>
                    <a:pt x="0" y="744"/>
                  </a:cubicBezTo>
                  <a:cubicBezTo>
                    <a:pt x="47" y="587"/>
                    <a:pt x="77" y="430"/>
                    <a:pt x="96" y="269"/>
                  </a:cubicBezTo>
                  <a:cubicBezTo>
                    <a:pt x="66" y="183"/>
                    <a:pt x="36" y="92"/>
                    <a:pt x="10"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29"/>
            <p:cNvSpPr/>
            <p:nvPr/>
          </p:nvSpPr>
          <p:spPr>
            <a:xfrm>
              <a:off x="2367825" y="1927600"/>
              <a:ext cx="33125" cy="22400"/>
            </a:xfrm>
            <a:custGeom>
              <a:avLst/>
              <a:gdLst/>
              <a:ahLst/>
              <a:cxnLst/>
              <a:rect l="l" t="t" r="r" b="b"/>
              <a:pathLst>
                <a:path w="1325" h="896" extrusionOk="0">
                  <a:moveTo>
                    <a:pt x="546" y="0"/>
                  </a:moveTo>
                  <a:cubicBezTo>
                    <a:pt x="429" y="340"/>
                    <a:pt x="258" y="648"/>
                    <a:pt x="5" y="870"/>
                  </a:cubicBezTo>
                  <a:cubicBezTo>
                    <a:pt x="5" y="879"/>
                    <a:pt x="5" y="890"/>
                    <a:pt x="0" y="895"/>
                  </a:cubicBezTo>
                  <a:cubicBezTo>
                    <a:pt x="445" y="849"/>
                    <a:pt x="890" y="825"/>
                    <a:pt x="1324" y="819"/>
                  </a:cubicBezTo>
                  <a:cubicBezTo>
                    <a:pt x="1304" y="814"/>
                    <a:pt x="1284" y="804"/>
                    <a:pt x="1264" y="795"/>
                  </a:cubicBezTo>
                  <a:cubicBezTo>
                    <a:pt x="996" y="673"/>
                    <a:pt x="748" y="375"/>
                    <a:pt x="54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29"/>
            <p:cNvSpPr/>
            <p:nvPr/>
          </p:nvSpPr>
          <p:spPr>
            <a:xfrm>
              <a:off x="2375775" y="1847775"/>
              <a:ext cx="15425" cy="5100"/>
            </a:xfrm>
            <a:custGeom>
              <a:avLst/>
              <a:gdLst/>
              <a:ahLst/>
              <a:cxnLst/>
              <a:rect l="l" t="t" r="r" b="b"/>
              <a:pathLst>
                <a:path w="617" h="204" extrusionOk="0">
                  <a:moveTo>
                    <a:pt x="1" y="1"/>
                  </a:moveTo>
                  <a:lnTo>
                    <a:pt x="1" y="1"/>
                  </a:lnTo>
                  <a:cubicBezTo>
                    <a:pt x="6" y="66"/>
                    <a:pt x="11" y="132"/>
                    <a:pt x="16" y="203"/>
                  </a:cubicBezTo>
                  <a:cubicBezTo>
                    <a:pt x="193" y="162"/>
                    <a:pt x="400" y="117"/>
                    <a:pt x="617" y="92"/>
                  </a:cubicBezTo>
                  <a:cubicBezTo>
                    <a:pt x="405" y="71"/>
                    <a:pt x="202" y="41"/>
                    <a:pt x="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29"/>
            <p:cNvSpPr/>
            <p:nvPr/>
          </p:nvSpPr>
          <p:spPr>
            <a:xfrm>
              <a:off x="2287600" y="1718025"/>
              <a:ext cx="80125" cy="171225"/>
            </a:xfrm>
            <a:custGeom>
              <a:avLst/>
              <a:gdLst/>
              <a:ahLst/>
              <a:cxnLst/>
              <a:rect l="l" t="t" r="r" b="b"/>
              <a:pathLst>
                <a:path w="3205" h="6849" extrusionOk="0">
                  <a:moveTo>
                    <a:pt x="1645" y="1"/>
                  </a:moveTo>
                  <a:cubicBezTo>
                    <a:pt x="1595" y="1"/>
                    <a:pt x="1544" y="6"/>
                    <a:pt x="1492" y="17"/>
                  </a:cubicBezTo>
                  <a:cubicBezTo>
                    <a:pt x="991" y="123"/>
                    <a:pt x="476" y="781"/>
                    <a:pt x="320" y="1508"/>
                  </a:cubicBezTo>
                  <a:cubicBezTo>
                    <a:pt x="1" y="2983"/>
                    <a:pt x="310" y="4832"/>
                    <a:pt x="628" y="6121"/>
                  </a:cubicBezTo>
                  <a:cubicBezTo>
                    <a:pt x="653" y="6231"/>
                    <a:pt x="678" y="6358"/>
                    <a:pt x="709" y="6494"/>
                  </a:cubicBezTo>
                  <a:cubicBezTo>
                    <a:pt x="714" y="6504"/>
                    <a:pt x="714" y="6520"/>
                    <a:pt x="718" y="6534"/>
                  </a:cubicBezTo>
                  <a:cubicBezTo>
                    <a:pt x="754" y="6494"/>
                    <a:pt x="800" y="6469"/>
                    <a:pt x="849" y="6454"/>
                  </a:cubicBezTo>
                  <a:cubicBezTo>
                    <a:pt x="1113" y="6390"/>
                    <a:pt x="1579" y="6275"/>
                    <a:pt x="2036" y="6275"/>
                  </a:cubicBezTo>
                  <a:cubicBezTo>
                    <a:pt x="2517" y="6275"/>
                    <a:pt x="2989" y="6402"/>
                    <a:pt x="3204" y="6848"/>
                  </a:cubicBezTo>
                  <a:cubicBezTo>
                    <a:pt x="3113" y="6449"/>
                    <a:pt x="3078" y="6095"/>
                    <a:pt x="3104" y="5883"/>
                  </a:cubicBezTo>
                  <a:cubicBezTo>
                    <a:pt x="3068" y="5615"/>
                    <a:pt x="3043" y="5337"/>
                    <a:pt x="3022" y="5060"/>
                  </a:cubicBezTo>
                  <a:cubicBezTo>
                    <a:pt x="2927" y="5034"/>
                    <a:pt x="2836" y="5004"/>
                    <a:pt x="2750" y="4969"/>
                  </a:cubicBezTo>
                  <a:cubicBezTo>
                    <a:pt x="1891" y="4624"/>
                    <a:pt x="1411" y="4074"/>
                    <a:pt x="1360" y="3372"/>
                  </a:cubicBezTo>
                  <a:cubicBezTo>
                    <a:pt x="1330" y="2957"/>
                    <a:pt x="1800" y="2639"/>
                    <a:pt x="2831" y="2316"/>
                  </a:cubicBezTo>
                  <a:lnTo>
                    <a:pt x="2836" y="2316"/>
                  </a:lnTo>
                  <a:cubicBezTo>
                    <a:pt x="2709" y="1877"/>
                    <a:pt x="2619" y="1280"/>
                    <a:pt x="2593" y="644"/>
                  </a:cubicBezTo>
                  <a:cubicBezTo>
                    <a:pt x="2563" y="629"/>
                    <a:pt x="2542" y="604"/>
                    <a:pt x="2523" y="578"/>
                  </a:cubicBezTo>
                  <a:cubicBezTo>
                    <a:pt x="2245" y="196"/>
                    <a:pt x="1953" y="1"/>
                    <a:pt x="164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29"/>
            <p:cNvSpPr/>
            <p:nvPr/>
          </p:nvSpPr>
          <p:spPr>
            <a:xfrm>
              <a:off x="2414050" y="1849800"/>
              <a:ext cx="19075" cy="18975"/>
            </a:xfrm>
            <a:custGeom>
              <a:avLst/>
              <a:gdLst/>
              <a:ahLst/>
              <a:cxnLst/>
              <a:rect l="l" t="t" r="r" b="b"/>
              <a:pathLst>
                <a:path w="763" h="759" extrusionOk="0">
                  <a:moveTo>
                    <a:pt x="763" y="1"/>
                  </a:moveTo>
                  <a:cubicBezTo>
                    <a:pt x="511" y="26"/>
                    <a:pt x="254" y="46"/>
                    <a:pt x="0" y="46"/>
                  </a:cubicBezTo>
                  <a:cubicBezTo>
                    <a:pt x="298" y="132"/>
                    <a:pt x="551" y="309"/>
                    <a:pt x="672" y="652"/>
                  </a:cubicBezTo>
                  <a:cubicBezTo>
                    <a:pt x="688" y="682"/>
                    <a:pt x="697" y="717"/>
                    <a:pt x="708" y="759"/>
                  </a:cubicBezTo>
                  <a:cubicBezTo>
                    <a:pt x="739" y="491"/>
                    <a:pt x="753" y="232"/>
                    <a:pt x="76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29"/>
            <p:cNvSpPr/>
            <p:nvPr/>
          </p:nvSpPr>
          <p:spPr>
            <a:xfrm>
              <a:off x="2376675" y="1861825"/>
              <a:ext cx="45600" cy="74975"/>
            </a:xfrm>
            <a:custGeom>
              <a:avLst/>
              <a:gdLst/>
              <a:ahLst/>
              <a:cxnLst/>
              <a:rect l="l" t="t" r="r" b="b"/>
              <a:pathLst>
                <a:path w="1824" h="2999" extrusionOk="0">
                  <a:moveTo>
                    <a:pt x="986" y="1"/>
                  </a:moveTo>
                  <a:cubicBezTo>
                    <a:pt x="691" y="1"/>
                    <a:pt x="349" y="64"/>
                    <a:pt x="40" y="136"/>
                  </a:cubicBezTo>
                  <a:lnTo>
                    <a:pt x="40" y="141"/>
                  </a:lnTo>
                  <a:cubicBezTo>
                    <a:pt x="40" y="146"/>
                    <a:pt x="35" y="156"/>
                    <a:pt x="30" y="166"/>
                  </a:cubicBezTo>
                  <a:cubicBezTo>
                    <a:pt x="0" y="358"/>
                    <a:pt x="51" y="732"/>
                    <a:pt x="157" y="1152"/>
                  </a:cubicBezTo>
                  <a:cubicBezTo>
                    <a:pt x="212" y="1369"/>
                    <a:pt x="283" y="1591"/>
                    <a:pt x="359" y="1808"/>
                  </a:cubicBezTo>
                  <a:lnTo>
                    <a:pt x="359" y="1813"/>
                  </a:lnTo>
                  <a:cubicBezTo>
                    <a:pt x="469" y="2106"/>
                    <a:pt x="597" y="2379"/>
                    <a:pt x="737" y="2591"/>
                  </a:cubicBezTo>
                  <a:cubicBezTo>
                    <a:pt x="854" y="2778"/>
                    <a:pt x="985" y="2920"/>
                    <a:pt x="1112" y="2976"/>
                  </a:cubicBezTo>
                  <a:cubicBezTo>
                    <a:pt x="1132" y="2985"/>
                    <a:pt x="1162" y="2998"/>
                    <a:pt x="1202" y="2998"/>
                  </a:cubicBezTo>
                  <a:cubicBezTo>
                    <a:pt x="1271" y="2998"/>
                    <a:pt x="1370" y="2959"/>
                    <a:pt x="1500" y="2794"/>
                  </a:cubicBezTo>
                  <a:cubicBezTo>
                    <a:pt x="1561" y="2722"/>
                    <a:pt x="1597" y="2631"/>
                    <a:pt x="1627" y="2531"/>
                  </a:cubicBezTo>
                  <a:cubicBezTo>
                    <a:pt x="1672" y="2358"/>
                    <a:pt x="1688" y="2157"/>
                    <a:pt x="1698" y="1970"/>
                  </a:cubicBezTo>
                  <a:lnTo>
                    <a:pt x="1707" y="1849"/>
                  </a:lnTo>
                  <a:lnTo>
                    <a:pt x="1707" y="1843"/>
                  </a:lnTo>
                  <a:cubicBezTo>
                    <a:pt x="1712" y="1747"/>
                    <a:pt x="1723" y="1647"/>
                    <a:pt x="1738" y="1535"/>
                  </a:cubicBezTo>
                  <a:cubicBezTo>
                    <a:pt x="1773" y="1131"/>
                    <a:pt x="1824" y="667"/>
                    <a:pt x="1703" y="338"/>
                  </a:cubicBezTo>
                  <a:cubicBezTo>
                    <a:pt x="1610" y="85"/>
                    <a:pt x="1329" y="1"/>
                    <a:pt x="986"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29"/>
            <p:cNvSpPr/>
            <p:nvPr/>
          </p:nvSpPr>
          <p:spPr>
            <a:xfrm>
              <a:off x="2333975" y="1767075"/>
              <a:ext cx="114600" cy="36475"/>
            </a:xfrm>
            <a:custGeom>
              <a:avLst/>
              <a:gdLst/>
              <a:ahLst/>
              <a:cxnLst/>
              <a:rect l="l" t="t" r="r" b="b"/>
              <a:pathLst>
                <a:path w="4584" h="1459" extrusionOk="0">
                  <a:moveTo>
                    <a:pt x="4583" y="1"/>
                  </a:moveTo>
                  <a:cubicBezTo>
                    <a:pt x="2729" y="384"/>
                    <a:pt x="106" y="960"/>
                    <a:pt x="1" y="1379"/>
                  </a:cubicBezTo>
                  <a:cubicBezTo>
                    <a:pt x="1" y="1405"/>
                    <a:pt x="1" y="1430"/>
                    <a:pt x="6" y="1456"/>
                  </a:cubicBezTo>
                  <a:cubicBezTo>
                    <a:pt x="82" y="1458"/>
                    <a:pt x="158" y="1459"/>
                    <a:pt x="235" y="1459"/>
                  </a:cubicBezTo>
                  <a:cubicBezTo>
                    <a:pt x="1479" y="1459"/>
                    <a:pt x="2887" y="1236"/>
                    <a:pt x="4138" y="1031"/>
                  </a:cubicBezTo>
                  <a:lnTo>
                    <a:pt x="4259" y="1011"/>
                  </a:lnTo>
                  <a:cubicBezTo>
                    <a:pt x="4457" y="703"/>
                    <a:pt x="4567" y="349"/>
                    <a:pt x="458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29"/>
            <p:cNvSpPr/>
            <p:nvPr/>
          </p:nvSpPr>
          <p:spPr>
            <a:xfrm>
              <a:off x="2361400" y="1650975"/>
              <a:ext cx="80700" cy="121450"/>
            </a:xfrm>
            <a:custGeom>
              <a:avLst/>
              <a:gdLst/>
              <a:ahLst/>
              <a:cxnLst/>
              <a:rect l="l" t="t" r="r" b="b"/>
              <a:pathLst>
                <a:path w="3228" h="4858" extrusionOk="0">
                  <a:moveTo>
                    <a:pt x="1636" y="1"/>
                  </a:moveTo>
                  <a:cubicBezTo>
                    <a:pt x="1435" y="1"/>
                    <a:pt x="1212" y="97"/>
                    <a:pt x="959" y="289"/>
                  </a:cubicBezTo>
                  <a:cubicBezTo>
                    <a:pt x="0" y="1022"/>
                    <a:pt x="0" y="3608"/>
                    <a:pt x="359" y="4857"/>
                  </a:cubicBezTo>
                  <a:cubicBezTo>
                    <a:pt x="1096" y="4655"/>
                    <a:pt x="2046" y="4442"/>
                    <a:pt x="3228" y="4195"/>
                  </a:cubicBezTo>
                  <a:cubicBezTo>
                    <a:pt x="3213" y="4165"/>
                    <a:pt x="3202" y="4134"/>
                    <a:pt x="3202" y="4099"/>
                  </a:cubicBezTo>
                  <a:cubicBezTo>
                    <a:pt x="3107" y="2396"/>
                    <a:pt x="2652" y="406"/>
                    <a:pt x="1889" y="57"/>
                  </a:cubicBezTo>
                  <a:cubicBezTo>
                    <a:pt x="1809" y="19"/>
                    <a:pt x="1724" y="1"/>
                    <a:pt x="1636"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29"/>
            <p:cNvSpPr/>
            <p:nvPr/>
          </p:nvSpPr>
          <p:spPr>
            <a:xfrm>
              <a:off x="2412050" y="1842100"/>
              <a:ext cx="99300" cy="108525"/>
            </a:xfrm>
            <a:custGeom>
              <a:avLst/>
              <a:gdLst/>
              <a:ahLst/>
              <a:cxnLst/>
              <a:rect l="l" t="t" r="r" b="b"/>
              <a:pathLst>
                <a:path w="3972" h="4341" extrusionOk="0">
                  <a:moveTo>
                    <a:pt x="2435" y="1"/>
                  </a:moveTo>
                  <a:cubicBezTo>
                    <a:pt x="2405" y="1"/>
                    <a:pt x="2369" y="6"/>
                    <a:pt x="2334" y="15"/>
                  </a:cubicBezTo>
                  <a:cubicBezTo>
                    <a:pt x="2020" y="106"/>
                    <a:pt x="1687" y="183"/>
                    <a:pt x="1344" y="237"/>
                  </a:cubicBezTo>
                  <a:cubicBezTo>
                    <a:pt x="1323" y="1025"/>
                    <a:pt x="1227" y="2128"/>
                    <a:pt x="773" y="2809"/>
                  </a:cubicBezTo>
                  <a:cubicBezTo>
                    <a:pt x="752" y="3158"/>
                    <a:pt x="722" y="3583"/>
                    <a:pt x="474" y="3891"/>
                  </a:cubicBezTo>
                  <a:cubicBezTo>
                    <a:pt x="313" y="4098"/>
                    <a:pt x="146" y="4204"/>
                    <a:pt x="0" y="4250"/>
                  </a:cubicBezTo>
                  <a:cubicBezTo>
                    <a:pt x="343" y="4259"/>
                    <a:pt x="682" y="4290"/>
                    <a:pt x="1010" y="4336"/>
                  </a:cubicBezTo>
                  <a:cubicBezTo>
                    <a:pt x="1015" y="4336"/>
                    <a:pt x="1025" y="4341"/>
                    <a:pt x="1031" y="4341"/>
                  </a:cubicBezTo>
                  <a:cubicBezTo>
                    <a:pt x="1768" y="3790"/>
                    <a:pt x="2582" y="3345"/>
                    <a:pt x="3384" y="2911"/>
                  </a:cubicBezTo>
                  <a:cubicBezTo>
                    <a:pt x="3582" y="2804"/>
                    <a:pt x="3778" y="2699"/>
                    <a:pt x="3971" y="2587"/>
                  </a:cubicBezTo>
                  <a:cubicBezTo>
                    <a:pt x="3293" y="1911"/>
                    <a:pt x="2885" y="990"/>
                    <a:pt x="2556" y="258"/>
                  </a:cubicBezTo>
                  <a:cubicBezTo>
                    <a:pt x="2516" y="167"/>
                    <a:pt x="2475" y="81"/>
                    <a:pt x="2435"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29"/>
            <p:cNvSpPr/>
            <p:nvPr/>
          </p:nvSpPr>
          <p:spPr>
            <a:xfrm>
              <a:off x="2464050" y="1856500"/>
              <a:ext cx="252800" cy="448275"/>
            </a:xfrm>
            <a:custGeom>
              <a:avLst/>
              <a:gdLst/>
              <a:ahLst/>
              <a:cxnLst/>
              <a:rect l="l" t="t" r="r" b="b"/>
              <a:pathLst>
                <a:path w="10112" h="17931" extrusionOk="0">
                  <a:moveTo>
                    <a:pt x="8068" y="8275"/>
                  </a:moveTo>
                  <a:cubicBezTo>
                    <a:pt x="8196" y="8275"/>
                    <a:pt x="8298" y="8371"/>
                    <a:pt x="8307" y="8498"/>
                  </a:cubicBezTo>
                  <a:cubicBezTo>
                    <a:pt x="8398" y="9569"/>
                    <a:pt x="8045" y="10777"/>
                    <a:pt x="7302" y="11884"/>
                  </a:cubicBezTo>
                  <a:cubicBezTo>
                    <a:pt x="7251" y="11959"/>
                    <a:pt x="7176" y="11999"/>
                    <a:pt x="7094" y="11999"/>
                  </a:cubicBezTo>
                  <a:cubicBezTo>
                    <a:pt x="7049" y="11999"/>
                    <a:pt x="6999" y="11985"/>
                    <a:pt x="6954" y="11954"/>
                  </a:cubicBezTo>
                  <a:cubicBezTo>
                    <a:pt x="6842" y="11878"/>
                    <a:pt x="6812" y="11726"/>
                    <a:pt x="6887" y="11611"/>
                  </a:cubicBezTo>
                  <a:cubicBezTo>
                    <a:pt x="7281" y="11019"/>
                    <a:pt x="7929" y="9837"/>
                    <a:pt x="7817" y="8538"/>
                  </a:cubicBezTo>
                  <a:cubicBezTo>
                    <a:pt x="7802" y="8403"/>
                    <a:pt x="7903" y="8281"/>
                    <a:pt x="8039" y="8277"/>
                  </a:cubicBezTo>
                  <a:cubicBezTo>
                    <a:pt x="8049" y="8275"/>
                    <a:pt x="8058" y="8275"/>
                    <a:pt x="8068" y="8275"/>
                  </a:cubicBezTo>
                  <a:close/>
                  <a:moveTo>
                    <a:pt x="6389" y="12406"/>
                  </a:moveTo>
                  <a:cubicBezTo>
                    <a:pt x="6437" y="12406"/>
                    <a:pt x="6486" y="12420"/>
                    <a:pt x="6529" y="12449"/>
                  </a:cubicBezTo>
                  <a:cubicBezTo>
                    <a:pt x="6640" y="12535"/>
                    <a:pt x="6665" y="12687"/>
                    <a:pt x="6584" y="12798"/>
                  </a:cubicBezTo>
                  <a:cubicBezTo>
                    <a:pt x="6327" y="13157"/>
                    <a:pt x="6033" y="13491"/>
                    <a:pt x="5716" y="13799"/>
                  </a:cubicBezTo>
                  <a:cubicBezTo>
                    <a:pt x="5670" y="13848"/>
                    <a:pt x="5604" y="13869"/>
                    <a:pt x="5543" y="13869"/>
                  </a:cubicBezTo>
                  <a:cubicBezTo>
                    <a:pt x="5478" y="13869"/>
                    <a:pt x="5417" y="13843"/>
                    <a:pt x="5366" y="13794"/>
                  </a:cubicBezTo>
                  <a:cubicBezTo>
                    <a:pt x="5271" y="13697"/>
                    <a:pt x="5275" y="13535"/>
                    <a:pt x="5371" y="13444"/>
                  </a:cubicBezTo>
                  <a:cubicBezTo>
                    <a:pt x="5670" y="13157"/>
                    <a:pt x="5942" y="12838"/>
                    <a:pt x="6180" y="12510"/>
                  </a:cubicBezTo>
                  <a:cubicBezTo>
                    <a:pt x="6233" y="12442"/>
                    <a:pt x="6311" y="12406"/>
                    <a:pt x="6389" y="12406"/>
                  </a:cubicBezTo>
                  <a:close/>
                  <a:moveTo>
                    <a:pt x="6054" y="1"/>
                  </a:moveTo>
                  <a:cubicBezTo>
                    <a:pt x="6544" y="1284"/>
                    <a:pt x="7054" y="2769"/>
                    <a:pt x="7504" y="4416"/>
                  </a:cubicBezTo>
                  <a:lnTo>
                    <a:pt x="7504" y="4421"/>
                  </a:lnTo>
                  <a:cubicBezTo>
                    <a:pt x="7519" y="4462"/>
                    <a:pt x="7519" y="4502"/>
                    <a:pt x="7509" y="4537"/>
                  </a:cubicBezTo>
                  <a:cubicBezTo>
                    <a:pt x="7504" y="4553"/>
                    <a:pt x="7499" y="4567"/>
                    <a:pt x="7488" y="4588"/>
                  </a:cubicBezTo>
                  <a:cubicBezTo>
                    <a:pt x="7484" y="4602"/>
                    <a:pt x="7479" y="4618"/>
                    <a:pt x="7463" y="4633"/>
                  </a:cubicBezTo>
                  <a:cubicBezTo>
                    <a:pt x="7089" y="5194"/>
                    <a:pt x="6635" y="5826"/>
                    <a:pt x="6129" y="6488"/>
                  </a:cubicBezTo>
                  <a:cubicBezTo>
                    <a:pt x="6159" y="6755"/>
                    <a:pt x="6159" y="7028"/>
                    <a:pt x="6129" y="7306"/>
                  </a:cubicBezTo>
                  <a:cubicBezTo>
                    <a:pt x="5796" y="10161"/>
                    <a:pt x="2078" y="12808"/>
                    <a:pt x="289" y="14076"/>
                  </a:cubicBezTo>
                  <a:cubicBezTo>
                    <a:pt x="188" y="14151"/>
                    <a:pt x="92" y="14223"/>
                    <a:pt x="1" y="14288"/>
                  </a:cubicBezTo>
                  <a:cubicBezTo>
                    <a:pt x="17" y="15496"/>
                    <a:pt x="31" y="16713"/>
                    <a:pt x="52" y="17931"/>
                  </a:cubicBezTo>
                  <a:cubicBezTo>
                    <a:pt x="1740" y="17234"/>
                    <a:pt x="3619" y="16142"/>
                    <a:pt x="5382" y="14839"/>
                  </a:cubicBezTo>
                  <a:cubicBezTo>
                    <a:pt x="8505" y="12530"/>
                    <a:pt x="10111" y="9070"/>
                    <a:pt x="9792" y="5360"/>
                  </a:cubicBezTo>
                  <a:cubicBezTo>
                    <a:pt x="9610" y="3299"/>
                    <a:pt x="8752" y="1713"/>
                    <a:pt x="7231" y="652"/>
                  </a:cubicBezTo>
                  <a:cubicBezTo>
                    <a:pt x="6872" y="400"/>
                    <a:pt x="6478" y="183"/>
                    <a:pt x="6054"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29"/>
            <p:cNvSpPr/>
            <p:nvPr/>
          </p:nvSpPr>
          <p:spPr>
            <a:xfrm>
              <a:off x="1938000" y="2725000"/>
              <a:ext cx="253025" cy="208275"/>
            </a:xfrm>
            <a:custGeom>
              <a:avLst/>
              <a:gdLst/>
              <a:ahLst/>
              <a:cxnLst/>
              <a:rect l="l" t="t" r="r" b="b"/>
              <a:pathLst>
                <a:path w="10121" h="8331" extrusionOk="0">
                  <a:moveTo>
                    <a:pt x="7665" y="1491"/>
                  </a:moveTo>
                  <a:cubicBezTo>
                    <a:pt x="7784" y="1491"/>
                    <a:pt x="7890" y="1576"/>
                    <a:pt x="7912" y="1692"/>
                  </a:cubicBezTo>
                  <a:cubicBezTo>
                    <a:pt x="7938" y="1829"/>
                    <a:pt x="7847" y="1960"/>
                    <a:pt x="7716" y="1985"/>
                  </a:cubicBezTo>
                  <a:cubicBezTo>
                    <a:pt x="7528" y="2016"/>
                    <a:pt x="7346" y="2062"/>
                    <a:pt x="7164" y="2097"/>
                  </a:cubicBezTo>
                  <a:cubicBezTo>
                    <a:pt x="6674" y="2207"/>
                    <a:pt x="6170" y="2319"/>
                    <a:pt x="5644" y="2319"/>
                  </a:cubicBezTo>
                  <a:cubicBezTo>
                    <a:pt x="5564" y="2319"/>
                    <a:pt x="5473" y="2319"/>
                    <a:pt x="5391" y="2309"/>
                  </a:cubicBezTo>
                  <a:cubicBezTo>
                    <a:pt x="5249" y="2298"/>
                    <a:pt x="5149" y="2183"/>
                    <a:pt x="5159" y="2046"/>
                  </a:cubicBezTo>
                  <a:cubicBezTo>
                    <a:pt x="5169" y="1913"/>
                    <a:pt x="5285" y="1813"/>
                    <a:pt x="5413" y="1813"/>
                  </a:cubicBezTo>
                  <a:cubicBezTo>
                    <a:pt x="5416" y="1813"/>
                    <a:pt x="5419" y="1813"/>
                    <a:pt x="5422" y="1813"/>
                  </a:cubicBezTo>
                  <a:cubicBezTo>
                    <a:pt x="5499" y="1819"/>
                    <a:pt x="5576" y="1822"/>
                    <a:pt x="5652" y="1822"/>
                  </a:cubicBezTo>
                  <a:cubicBezTo>
                    <a:pt x="6120" y="1822"/>
                    <a:pt x="6575" y="1721"/>
                    <a:pt x="7054" y="1617"/>
                  </a:cubicBezTo>
                  <a:cubicBezTo>
                    <a:pt x="7245" y="1571"/>
                    <a:pt x="7432" y="1531"/>
                    <a:pt x="7619" y="1496"/>
                  </a:cubicBezTo>
                  <a:cubicBezTo>
                    <a:pt x="7634" y="1493"/>
                    <a:pt x="7650" y="1491"/>
                    <a:pt x="7665" y="1491"/>
                  </a:cubicBezTo>
                  <a:close/>
                  <a:moveTo>
                    <a:pt x="10120" y="1"/>
                  </a:moveTo>
                  <a:cubicBezTo>
                    <a:pt x="7740" y="889"/>
                    <a:pt x="4062" y="1263"/>
                    <a:pt x="1339" y="1328"/>
                  </a:cubicBezTo>
                  <a:cubicBezTo>
                    <a:pt x="2729" y="2375"/>
                    <a:pt x="5254" y="3067"/>
                    <a:pt x="6664" y="3335"/>
                  </a:cubicBezTo>
                  <a:cubicBezTo>
                    <a:pt x="6685" y="3335"/>
                    <a:pt x="6705" y="3350"/>
                    <a:pt x="6725" y="3354"/>
                  </a:cubicBezTo>
                  <a:cubicBezTo>
                    <a:pt x="6759" y="3340"/>
                    <a:pt x="6794" y="3332"/>
                    <a:pt x="6829" y="3332"/>
                  </a:cubicBezTo>
                  <a:cubicBezTo>
                    <a:pt x="6910" y="3332"/>
                    <a:pt x="6989" y="3372"/>
                    <a:pt x="7038" y="3445"/>
                  </a:cubicBezTo>
                  <a:cubicBezTo>
                    <a:pt x="7110" y="3562"/>
                    <a:pt x="7073" y="3713"/>
                    <a:pt x="6958" y="3790"/>
                  </a:cubicBezTo>
                  <a:cubicBezTo>
                    <a:pt x="6326" y="4184"/>
                    <a:pt x="5720" y="4658"/>
                    <a:pt x="5078" y="5164"/>
                  </a:cubicBezTo>
                  <a:cubicBezTo>
                    <a:pt x="3750" y="6220"/>
                    <a:pt x="2279" y="7381"/>
                    <a:pt x="0" y="8331"/>
                  </a:cubicBezTo>
                  <a:cubicBezTo>
                    <a:pt x="1642" y="8114"/>
                    <a:pt x="3703" y="7826"/>
                    <a:pt x="5568" y="7472"/>
                  </a:cubicBezTo>
                  <a:cubicBezTo>
                    <a:pt x="7427" y="7118"/>
                    <a:pt x="9090" y="6700"/>
                    <a:pt x="9934" y="6229"/>
                  </a:cubicBezTo>
                  <a:cubicBezTo>
                    <a:pt x="9974" y="4147"/>
                    <a:pt x="10050" y="2046"/>
                    <a:pt x="10120"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29"/>
            <p:cNvSpPr/>
            <p:nvPr/>
          </p:nvSpPr>
          <p:spPr>
            <a:xfrm>
              <a:off x="2166875" y="1735075"/>
              <a:ext cx="472150" cy="722675"/>
            </a:xfrm>
            <a:custGeom>
              <a:avLst/>
              <a:gdLst/>
              <a:ahLst/>
              <a:cxnLst/>
              <a:rect l="l" t="t" r="r" b="b"/>
              <a:pathLst>
                <a:path w="18886" h="28907" extrusionOk="0">
                  <a:moveTo>
                    <a:pt x="3893" y="11563"/>
                  </a:moveTo>
                  <a:cubicBezTo>
                    <a:pt x="4059" y="11563"/>
                    <a:pt x="4229" y="11567"/>
                    <a:pt x="4405" y="11577"/>
                  </a:cubicBezTo>
                  <a:cubicBezTo>
                    <a:pt x="4542" y="11588"/>
                    <a:pt x="4643" y="11703"/>
                    <a:pt x="4633" y="11840"/>
                  </a:cubicBezTo>
                  <a:cubicBezTo>
                    <a:pt x="4629" y="11975"/>
                    <a:pt x="4518" y="12073"/>
                    <a:pt x="4388" y="12073"/>
                  </a:cubicBezTo>
                  <a:cubicBezTo>
                    <a:pt x="4382" y="12073"/>
                    <a:pt x="4376" y="12073"/>
                    <a:pt x="4370" y="12073"/>
                  </a:cubicBezTo>
                  <a:cubicBezTo>
                    <a:pt x="4202" y="12063"/>
                    <a:pt x="4039" y="12058"/>
                    <a:pt x="3880" y="12058"/>
                  </a:cubicBezTo>
                  <a:cubicBezTo>
                    <a:pt x="3302" y="12058"/>
                    <a:pt x="2788" y="12124"/>
                    <a:pt x="2325" y="12259"/>
                  </a:cubicBezTo>
                  <a:cubicBezTo>
                    <a:pt x="2304" y="12264"/>
                    <a:pt x="2278" y="12269"/>
                    <a:pt x="2259" y="12269"/>
                  </a:cubicBezTo>
                  <a:cubicBezTo>
                    <a:pt x="2147" y="12269"/>
                    <a:pt x="2052" y="12199"/>
                    <a:pt x="2017" y="12087"/>
                  </a:cubicBezTo>
                  <a:cubicBezTo>
                    <a:pt x="1980" y="11956"/>
                    <a:pt x="2057" y="11819"/>
                    <a:pt x="2188" y="11784"/>
                  </a:cubicBezTo>
                  <a:cubicBezTo>
                    <a:pt x="2701" y="11632"/>
                    <a:pt x="3260" y="11563"/>
                    <a:pt x="3893" y="11563"/>
                  </a:cubicBezTo>
                  <a:close/>
                  <a:moveTo>
                    <a:pt x="4713" y="13321"/>
                  </a:moveTo>
                  <a:cubicBezTo>
                    <a:pt x="4784" y="13321"/>
                    <a:pt x="4853" y="13352"/>
                    <a:pt x="4901" y="13411"/>
                  </a:cubicBezTo>
                  <a:cubicBezTo>
                    <a:pt x="4987" y="13522"/>
                    <a:pt x="4972" y="13673"/>
                    <a:pt x="4866" y="13764"/>
                  </a:cubicBezTo>
                  <a:cubicBezTo>
                    <a:pt x="4547" y="14022"/>
                    <a:pt x="4300" y="14396"/>
                    <a:pt x="4174" y="14806"/>
                  </a:cubicBezTo>
                  <a:cubicBezTo>
                    <a:pt x="4139" y="14911"/>
                    <a:pt x="4042" y="14983"/>
                    <a:pt x="3936" y="14983"/>
                  </a:cubicBezTo>
                  <a:cubicBezTo>
                    <a:pt x="3911" y="14983"/>
                    <a:pt x="3885" y="14977"/>
                    <a:pt x="3860" y="14972"/>
                  </a:cubicBezTo>
                  <a:cubicBezTo>
                    <a:pt x="3734" y="14927"/>
                    <a:pt x="3658" y="14790"/>
                    <a:pt x="3698" y="14659"/>
                  </a:cubicBezTo>
                  <a:cubicBezTo>
                    <a:pt x="3860" y="14153"/>
                    <a:pt x="4158" y="13699"/>
                    <a:pt x="4552" y="13381"/>
                  </a:cubicBezTo>
                  <a:cubicBezTo>
                    <a:pt x="4599" y="13341"/>
                    <a:pt x="4656" y="13321"/>
                    <a:pt x="4713" y="13321"/>
                  </a:cubicBezTo>
                  <a:close/>
                  <a:moveTo>
                    <a:pt x="4193" y="21914"/>
                  </a:moveTo>
                  <a:cubicBezTo>
                    <a:pt x="4330" y="21914"/>
                    <a:pt x="4442" y="22025"/>
                    <a:pt x="4442" y="22161"/>
                  </a:cubicBezTo>
                  <a:lnTo>
                    <a:pt x="4442" y="22333"/>
                  </a:lnTo>
                  <a:cubicBezTo>
                    <a:pt x="4442" y="23000"/>
                    <a:pt x="4436" y="23697"/>
                    <a:pt x="4375" y="24374"/>
                  </a:cubicBezTo>
                  <a:cubicBezTo>
                    <a:pt x="4365" y="24506"/>
                    <a:pt x="4260" y="24602"/>
                    <a:pt x="4128" y="24602"/>
                  </a:cubicBezTo>
                  <a:lnTo>
                    <a:pt x="4108" y="24602"/>
                  </a:lnTo>
                  <a:cubicBezTo>
                    <a:pt x="3971" y="24592"/>
                    <a:pt x="3871" y="24471"/>
                    <a:pt x="3880" y="24329"/>
                  </a:cubicBezTo>
                  <a:cubicBezTo>
                    <a:pt x="3941" y="23672"/>
                    <a:pt x="3946" y="23021"/>
                    <a:pt x="3946" y="22328"/>
                  </a:cubicBezTo>
                  <a:lnTo>
                    <a:pt x="3946" y="22156"/>
                  </a:lnTo>
                  <a:cubicBezTo>
                    <a:pt x="3946" y="22020"/>
                    <a:pt x="4057" y="21914"/>
                    <a:pt x="4193" y="21914"/>
                  </a:cubicBezTo>
                  <a:close/>
                  <a:moveTo>
                    <a:pt x="4128" y="25334"/>
                  </a:moveTo>
                  <a:cubicBezTo>
                    <a:pt x="4269" y="25334"/>
                    <a:pt x="4375" y="25446"/>
                    <a:pt x="4375" y="25582"/>
                  </a:cubicBezTo>
                  <a:lnTo>
                    <a:pt x="4375" y="26097"/>
                  </a:lnTo>
                  <a:cubicBezTo>
                    <a:pt x="4375" y="26234"/>
                    <a:pt x="4269" y="26344"/>
                    <a:pt x="4128" y="26344"/>
                  </a:cubicBezTo>
                  <a:cubicBezTo>
                    <a:pt x="3992" y="26344"/>
                    <a:pt x="3880" y="26234"/>
                    <a:pt x="3880" y="26097"/>
                  </a:cubicBezTo>
                  <a:lnTo>
                    <a:pt x="3880" y="25582"/>
                  </a:lnTo>
                  <a:cubicBezTo>
                    <a:pt x="3880" y="25446"/>
                    <a:pt x="3992" y="25334"/>
                    <a:pt x="4128" y="25334"/>
                  </a:cubicBezTo>
                  <a:close/>
                  <a:moveTo>
                    <a:pt x="14815" y="1"/>
                  </a:moveTo>
                  <a:cubicBezTo>
                    <a:pt x="14319" y="1"/>
                    <a:pt x="13907" y="250"/>
                    <a:pt x="13450" y="523"/>
                  </a:cubicBezTo>
                  <a:cubicBezTo>
                    <a:pt x="13065" y="755"/>
                    <a:pt x="12666" y="992"/>
                    <a:pt x="12186" y="1093"/>
                  </a:cubicBezTo>
                  <a:lnTo>
                    <a:pt x="11767" y="1179"/>
                  </a:lnTo>
                  <a:cubicBezTo>
                    <a:pt x="11767" y="1694"/>
                    <a:pt x="11605" y="2221"/>
                    <a:pt x="11297" y="2659"/>
                  </a:cubicBezTo>
                  <a:cubicBezTo>
                    <a:pt x="11256" y="2715"/>
                    <a:pt x="11196" y="2750"/>
                    <a:pt x="11130" y="2760"/>
                  </a:cubicBezTo>
                  <a:lnTo>
                    <a:pt x="10903" y="2801"/>
                  </a:lnTo>
                  <a:cubicBezTo>
                    <a:pt x="9635" y="3003"/>
                    <a:pt x="8210" y="3235"/>
                    <a:pt x="6932" y="3235"/>
                  </a:cubicBezTo>
                  <a:lnTo>
                    <a:pt x="6897" y="3235"/>
                  </a:lnTo>
                  <a:cubicBezTo>
                    <a:pt x="7079" y="3473"/>
                    <a:pt x="7366" y="3665"/>
                    <a:pt x="7760" y="3821"/>
                  </a:cubicBezTo>
                  <a:cubicBezTo>
                    <a:pt x="7781" y="3832"/>
                    <a:pt x="7800" y="3842"/>
                    <a:pt x="7826" y="3847"/>
                  </a:cubicBezTo>
                  <a:cubicBezTo>
                    <a:pt x="7982" y="3907"/>
                    <a:pt x="8150" y="3953"/>
                    <a:pt x="8322" y="3993"/>
                  </a:cubicBezTo>
                  <a:cubicBezTo>
                    <a:pt x="8754" y="4096"/>
                    <a:pt x="9233" y="4145"/>
                    <a:pt x="9727" y="4145"/>
                  </a:cubicBezTo>
                  <a:cubicBezTo>
                    <a:pt x="10036" y="4145"/>
                    <a:pt x="10350" y="4126"/>
                    <a:pt x="10661" y="4089"/>
                  </a:cubicBezTo>
                  <a:cubicBezTo>
                    <a:pt x="10711" y="4084"/>
                    <a:pt x="10761" y="4079"/>
                    <a:pt x="10812" y="4070"/>
                  </a:cubicBezTo>
                  <a:cubicBezTo>
                    <a:pt x="10929" y="4044"/>
                    <a:pt x="11039" y="4014"/>
                    <a:pt x="11156" y="3984"/>
                  </a:cubicBezTo>
                  <a:cubicBezTo>
                    <a:pt x="11454" y="3918"/>
                    <a:pt x="11757" y="3851"/>
                    <a:pt x="12055" y="3802"/>
                  </a:cubicBezTo>
                  <a:cubicBezTo>
                    <a:pt x="12070" y="3802"/>
                    <a:pt x="12086" y="3797"/>
                    <a:pt x="12100" y="3786"/>
                  </a:cubicBezTo>
                  <a:cubicBezTo>
                    <a:pt x="12126" y="3736"/>
                    <a:pt x="12161" y="3690"/>
                    <a:pt x="12217" y="3660"/>
                  </a:cubicBezTo>
                  <a:cubicBezTo>
                    <a:pt x="12253" y="3644"/>
                    <a:pt x="12291" y="3636"/>
                    <a:pt x="12327" y="3636"/>
                  </a:cubicBezTo>
                  <a:cubicBezTo>
                    <a:pt x="12371" y="3636"/>
                    <a:pt x="12413" y="3648"/>
                    <a:pt x="12449" y="3670"/>
                  </a:cubicBezTo>
                  <a:cubicBezTo>
                    <a:pt x="12909" y="3494"/>
                    <a:pt x="13303" y="3271"/>
                    <a:pt x="13581" y="3014"/>
                  </a:cubicBezTo>
                  <a:cubicBezTo>
                    <a:pt x="13628" y="2970"/>
                    <a:pt x="13689" y="2949"/>
                    <a:pt x="13750" y="2949"/>
                  </a:cubicBezTo>
                  <a:cubicBezTo>
                    <a:pt x="13817" y="2949"/>
                    <a:pt x="13884" y="2975"/>
                    <a:pt x="13935" y="3028"/>
                  </a:cubicBezTo>
                  <a:cubicBezTo>
                    <a:pt x="14026" y="3124"/>
                    <a:pt x="14021" y="3286"/>
                    <a:pt x="13919" y="3377"/>
                  </a:cubicBezTo>
                  <a:cubicBezTo>
                    <a:pt x="13818" y="3468"/>
                    <a:pt x="13707" y="3559"/>
                    <a:pt x="13585" y="3639"/>
                  </a:cubicBezTo>
                  <a:cubicBezTo>
                    <a:pt x="13333" y="3811"/>
                    <a:pt x="13035" y="3968"/>
                    <a:pt x="12706" y="4100"/>
                  </a:cubicBezTo>
                  <a:cubicBezTo>
                    <a:pt x="12722" y="4135"/>
                    <a:pt x="12742" y="4175"/>
                    <a:pt x="12757" y="4210"/>
                  </a:cubicBezTo>
                  <a:cubicBezTo>
                    <a:pt x="12778" y="4252"/>
                    <a:pt x="12792" y="4296"/>
                    <a:pt x="12813" y="4336"/>
                  </a:cubicBezTo>
                  <a:cubicBezTo>
                    <a:pt x="13156" y="5105"/>
                    <a:pt x="13611" y="6101"/>
                    <a:pt x="14348" y="6722"/>
                  </a:cubicBezTo>
                  <a:lnTo>
                    <a:pt x="14354" y="6726"/>
                  </a:lnTo>
                  <a:cubicBezTo>
                    <a:pt x="14359" y="6726"/>
                    <a:pt x="14364" y="6731"/>
                    <a:pt x="14374" y="6742"/>
                  </a:cubicBezTo>
                  <a:cubicBezTo>
                    <a:pt x="14541" y="6873"/>
                    <a:pt x="14718" y="6990"/>
                    <a:pt x="14914" y="7080"/>
                  </a:cubicBezTo>
                  <a:cubicBezTo>
                    <a:pt x="15036" y="7136"/>
                    <a:pt x="15091" y="7288"/>
                    <a:pt x="15036" y="7409"/>
                  </a:cubicBezTo>
                  <a:cubicBezTo>
                    <a:pt x="14991" y="7500"/>
                    <a:pt x="14905" y="7556"/>
                    <a:pt x="14809" y="7556"/>
                  </a:cubicBezTo>
                  <a:cubicBezTo>
                    <a:pt x="14773" y="7556"/>
                    <a:pt x="14737" y="7545"/>
                    <a:pt x="14702" y="7530"/>
                  </a:cubicBezTo>
                  <a:cubicBezTo>
                    <a:pt x="14516" y="7444"/>
                    <a:pt x="14338" y="7338"/>
                    <a:pt x="14177" y="7216"/>
                  </a:cubicBezTo>
                  <a:cubicBezTo>
                    <a:pt x="13930" y="7353"/>
                    <a:pt x="13681" y="7489"/>
                    <a:pt x="13429" y="7626"/>
                  </a:cubicBezTo>
                  <a:cubicBezTo>
                    <a:pt x="11676" y="8580"/>
                    <a:pt x="9868" y="9561"/>
                    <a:pt x="9054" y="11678"/>
                  </a:cubicBezTo>
                  <a:cubicBezTo>
                    <a:pt x="9013" y="11779"/>
                    <a:pt x="8922" y="11840"/>
                    <a:pt x="8821" y="11840"/>
                  </a:cubicBezTo>
                  <a:cubicBezTo>
                    <a:pt x="8791" y="11840"/>
                    <a:pt x="8761" y="11835"/>
                    <a:pt x="8730" y="11819"/>
                  </a:cubicBezTo>
                  <a:cubicBezTo>
                    <a:pt x="8604" y="11774"/>
                    <a:pt x="8544" y="11628"/>
                    <a:pt x="8589" y="11501"/>
                  </a:cubicBezTo>
                  <a:cubicBezTo>
                    <a:pt x="8989" y="10466"/>
                    <a:pt x="9595" y="9692"/>
                    <a:pt x="10307" y="9056"/>
                  </a:cubicBezTo>
                  <a:cubicBezTo>
                    <a:pt x="10034" y="9032"/>
                    <a:pt x="9745" y="9020"/>
                    <a:pt x="9446" y="9020"/>
                  </a:cubicBezTo>
                  <a:cubicBezTo>
                    <a:pt x="8933" y="9020"/>
                    <a:pt x="8390" y="9055"/>
                    <a:pt x="7842" y="9121"/>
                  </a:cubicBezTo>
                  <a:cubicBezTo>
                    <a:pt x="7826" y="9142"/>
                    <a:pt x="7811" y="9162"/>
                    <a:pt x="7796" y="9187"/>
                  </a:cubicBezTo>
                  <a:cubicBezTo>
                    <a:pt x="7548" y="9496"/>
                    <a:pt x="7306" y="9581"/>
                    <a:pt x="7109" y="9581"/>
                  </a:cubicBezTo>
                  <a:cubicBezTo>
                    <a:pt x="6988" y="9581"/>
                    <a:pt x="6886" y="9546"/>
                    <a:pt x="6811" y="9515"/>
                  </a:cubicBezTo>
                  <a:cubicBezTo>
                    <a:pt x="6720" y="9470"/>
                    <a:pt x="6634" y="9410"/>
                    <a:pt x="6548" y="9333"/>
                  </a:cubicBezTo>
                  <a:cubicBezTo>
                    <a:pt x="6154" y="9415"/>
                    <a:pt x="5765" y="9510"/>
                    <a:pt x="5391" y="9622"/>
                  </a:cubicBezTo>
                  <a:cubicBezTo>
                    <a:pt x="5351" y="9778"/>
                    <a:pt x="5284" y="9925"/>
                    <a:pt x="5184" y="10056"/>
                  </a:cubicBezTo>
                  <a:cubicBezTo>
                    <a:pt x="4941" y="10359"/>
                    <a:pt x="4694" y="10445"/>
                    <a:pt x="4496" y="10445"/>
                  </a:cubicBezTo>
                  <a:cubicBezTo>
                    <a:pt x="4381" y="10445"/>
                    <a:pt x="4274" y="10415"/>
                    <a:pt x="4199" y="10380"/>
                  </a:cubicBezTo>
                  <a:cubicBezTo>
                    <a:pt x="4088" y="10329"/>
                    <a:pt x="3987" y="10248"/>
                    <a:pt x="3880" y="10147"/>
                  </a:cubicBezTo>
                  <a:cubicBezTo>
                    <a:pt x="3815" y="10172"/>
                    <a:pt x="3749" y="10198"/>
                    <a:pt x="3678" y="10217"/>
                  </a:cubicBezTo>
                  <a:cubicBezTo>
                    <a:pt x="3658" y="10294"/>
                    <a:pt x="3628" y="10369"/>
                    <a:pt x="3593" y="10445"/>
                  </a:cubicBezTo>
                  <a:cubicBezTo>
                    <a:pt x="3390" y="10819"/>
                    <a:pt x="3132" y="10905"/>
                    <a:pt x="2941" y="10905"/>
                  </a:cubicBezTo>
                  <a:cubicBezTo>
                    <a:pt x="2875" y="10905"/>
                    <a:pt x="2819" y="10895"/>
                    <a:pt x="2774" y="10884"/>
                  </a:cubicBezTo>
                  <a:cubicBezTo>
                    <a:pt x="2593" y="10844"/>
                    <a:pt x="2411" y="10718"/>
                    <a:pt x="2243" y="10551"/>
                  </a:cubicBezTo>
                  <a:cubicBezTo>
                    <a:pt x="1784" y="10617"/>
                    <a:pt x="1319" y="10653"/>
                    <a:pt x="849" y="10653"/>
                  </a:cubicBezTo>
                  <a:cubicBezTo>
                    <a:pt x="566" y="10653"/>
                    <a:pt x="283" y="10637"/>
                    <a:pt x="0" y="10611"/>
                  </a:cubicBezTo>
                  <a:lnTo>
                    <a:pt x="0" y="10611"/>
                  </a:lnTo>
                  <a:cubicBezTo>
                    <a:pt x="126" y="15114"/>
                    <a:pt x="1168" y="20302"/>
                    <a:pt x="3259" y="21221"/>
                  </a:cubicBezTo>
                  <a:cubicBezTo>
                    <a:pt x="3386" y="21277"/>
                    <a:pt x="3446" y="21424"/>
                    <a:pt x="3386" y="21545"/>
                  </a:cubicBezTo>
                  <a:cubicBezTo>
                    <a:pt x="3344" y="21641"/>
                    <a:pt x="3253" y="21697"/>
                    <a:pt x="3162" y="21697"/>
                  </a:cubicBezTo>
                  <a:cubicBezTo>
                    <a:pt x="3127" y="21697"/>
                    <a:pt x="3092" y="21687"/>
                    <a:pt x="3062" y="21676"/>
                  </a:cubicBezTo>
                  <a:cubicBezTo>
                    <a:pt x="2805" y="21561"/>
                    <a:pt x="2556" y="21398"/>
                    <a:pt x="2329" y="21191"/>
                  </a:cubicBezTo>
                  <a:lnTo>
                    <a:pt x="2329" y="21191"/>
                  </a:lnTo>
                  <a:cubicBezTo>
                    <a:pt x="2369" y="23091"/>
                    <a:pt x="2223" y="25041"/>
                    <a:pt x="2057" y="26951"/>
                  </a:cubicBezTo>
                  <a:cubicBezTo>
                    <a:pt x="3304" y="27351"/>
                    <a:pt x="4799" y="27603"/>
                    <a:pt x="5654" y="27745"/>
                  </a:cubicBezTo>
                  <a:lnTo>
                    <a:pt x="6387" y="27866"/>
                  </a:lnTo>
                  <a:cubicBezTo>
                    <a:pt x="8099" y="28158"/>
                    <a:pt x="9862" y="28461"/>
                    <a:pt x="11596" y="28906"/>
                  </a:cubicBezTo>
                  <a:cubicBezTo>
                    <a:pt x="11524" y="26987"/>
                    <a:pt x="11479" y="25071"/>
                    <a:pt x="11449" y="23167"/>
                  </a:cubicBezTo>
                  <a:lnTo>
                    <a:pt x="11449" y="23147"/>
                  </a:lnTo>
                  <a:cubicBezTo>
                    <a:pt x="11428" y="21874"/>
                    <a:pt x="11408" y="20610"/>
                    <a:pt x="11393" y="19353"/>
                  </a:cubicBezTo>
                  <a:cubicBezTo>
                    <a:pt x="11393" y="19196"/>
                    <a:pt x="11388" y="19045"/>
                    <a:pt x="11388" y="18893"/>
                  </a:cubicBezTo>
                  <a:cubicBezTo>
                    <a:pt x="11388" y="18826"/>
                    <a:pt x="11383" y="18756"/>
                    <a:pt x="11383" y="18691"/>
                  </a:cubicBezTo>
                  <a:lnTo>
                    <a:pt x="11383" y="18418"/>
                  </a:lnTo>
                  <a:lnTo>
                    <a:pt x="11373" y="17903"/>
                  </a:lnTo>
                  <a:cubicBezTo>
                    <a:pt x="11510" y="17791"/>
                    <a:pt x="11656" y="17665"/>
                    <a:pt x="11802" y="17534"/>
                  </a:cubicBezTo>
                  <a:cubicBezTo>
                    <a:pt x="13525" y="16013"/>
                    <a:pt x="15779" y="13446"/>
                    <a:pt x="17496" y="11208"/>
                  </a:cubicBezTo>
                  <a:cubicBezTo>
                    <a:pt x="17628" y="11036"/>
                    <a:pt x="17754" y="10870"/>
                    <a:pt x="17875" y="10708"/>
                  </a:cubicBezTo>
                  <a:cubicBezTo>
                    <a:pt x="18249" y="10203"/>
                    <a:pt x="18587" y="9727"/>
                    <a:pt x="18886" y="9293"/>
                  </a:cubicBezTo>
                  <a:cubicBezTo>
                    <a:pt x="18396" y="7525"/>
                    <a:pt x="17845" y="5959"/>
                    <a:pt x="17314" y="4615"/>
                  </a:cubicBezTo>
                  <a:cubicBezTo>
                    <a:pt x="17234" y="4408"/>
                    <a:pt x="17153" y="4205"/>
                    <a:pt x="17076" y="4014"/>
                  </a:cubicBezTo>
                  <a:cubicBezTo>
                    <a:pt x="16500" y="2609"/>
                    <a:pt x="15975" y="1493"/>
                    <a:pt x="15602" y="705"/>
                  </a:cubicBezTo>
                  <a:cubicBezTo>
                    <a:pt x="15490" y="462"/>
                    <a:pt x="15390" y="255"/>
                    <a:pt x="15313" y="83"/>
                  </a:cubicBezTo>
                  <a:cubicBezTo>
                    <a:pt x="15136" y="26"/>
                    <a:pt x="14971" y="1"/>
                    <a:pt x="1481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29"/>
            <p:cNvSpPr/>
            <p:nvPr/>
          </p:nvSpPr>
          <p:spPr>
            <a:xfrm>
              <a:off x="2077200" y="2291250"/>
              <a:ext cx="555875" cy="475950"/>
            </a:xfrm>
            <a:custGeom>
              <a:avLst/>
              <a:gdLst/>
              <a:ahLst/>
              <a:cxnLst/>
              <a:rect l="l" t="t" r="r" b="b"/>
              <a:pathLst>
                <a:path w="22235" h="19038" extrusionOk="0">
                  <a:moveTo>
                    <a:pt x="1194" y="4248"/>
                  </a:moveTo>
                  <a:cubicBezTo>
                    <a:pt x="1228" y="4248"/>
                    <a:pt x="1261" y="4255"/>
                    <a:pt x="1293" y="4269"/>
                  </a:cubicBezTo>
                  <a:cubicBezTo>
                    <a:pt x="1420" y="4325"/>
                    <a:pt x="1475" y="4472"/>
                    <a:pt x="1420" y="4598"/>
                  </a:cubicBezTo>
                  <a:cubicBezTo>
                    <a:pt x="1137" y="5240"/>
                    <a:pt x="1360" y="5927"/>
                    <a:pt x="2081" y="6644"/>
                  </a:cubicBezTo>
                  <a:cubicBezTo>
                    <a:pt x="2178" y="6746"/>
                    <a:pt x="2178" y="6897"/>
                    <a:pt x="2081" y="6998"/>
                  </a:cubicBezTo>
                  <a:cubicBezTo>
                    <a:pt x="2031" y="7044"/>
                    <a:pt x="1971" y="7068"/>
                    <a:pt x="1905" y="7068"/>
                  </a:cubicBezTo>
                  <a:cubicBezTo>
                    <a:pt x="1845" y="7068"/>
                    <a:pt x="1778" y="7044"/>
                    <a:pt x="1733" y="6998"/>
                  </a:cubicBezTo>
                  <a:cubicBezTo>
                    <a:pt x="859" y="6128"/>
                    <a:pt x="596" y="5230"/>
                    <a:pt x="966" y="4396"/>
                  </a:cubicBezTo>
                  <a:cubicBezTo>
                    <a:pt x="1010" y="4303"/>
                    <a:pt x="1101" y="4248"/>
                    <a:pt x="1194" y="4248"/>
                  </a:cubicBezTo>
                  <a:close/>
                  <a:moveTo>
                    <a:pt x="8229" y="7735"/>
                  </a:moveTo>
                  <a:cubicBezTo>
                    <a:pt x="8268" y="7735"/>
                    <a:pt x="8309" y="7745"/>
                    <a:pt x="8346" y="7765"/>
                  </a:cubicBezTo>
                  <a:cubicBezTo>
                    <a:pt x="9377" y="8296"/>
                    <a:pt x="10599" y="8463"/>
                    <a:pt x="11777" y="8625"/>
                  </a:cubicBezTo>
                  <a:cubicBezTo>
                    <a:pt x="12984" y="8791"/>
                    <a:pt x="14232" y="8963"/>
                    <a:pt x="15304" y="9530"/>
                  </a:cubicBezTo>
                  <a:cubicBezTo>
                    <a:pt x="15449" y="9600"/>
                    <a:pt x="15591" y="9686"/>
                    <a:pt x="15728" y="9782"/>
                  </a:cubicBezTo>
                  <a:cubicBezTo>
                    <a:pt x="15768" y="9807"/>
                    <a:pt x="15799" y="9842"/>
                    <a:pt x="15819" y="9882"/>
                  </a:cubicBezTo>
                  <a:cubicBezTo>
                    <a:pt x="15844" y="9943"/>
                    <a:pt x="15850" y="10004"/>
                    <a:pt x="15829" y="10069"/>
                  </a:cubicBezTo>
                  <a:cubicBezTo>
                    <a:pt x="15819" y="10090"/>
                    <a:pt x="15808" y="10106"/>
                    <a:pt x="15799" y="10120"/>
                  </a:cubicBezTo>
                  <a:cubicBezTo>
                    <a:pt x="15753" y="10196"/>
                    <a:pt x="15673" y="10232"/>
                    <a:pt x="15596" y="10232"/>
                  </a:cubicBezTo>
                  <a:cubicBezTo>
                    <a:pt x="15546" y="10232"/>
                    <a:pt x="15500" y="10216"/>
                    <a:pt x="15460" y="10190"/>
                  </a:cubicBezTo>
                  <a:cubicBezTo>
                    <a:pt x="15414" y="10166"/>
                    <a:pt x="15374" y="10136"/>
                    <a:pt x="15334" y="10110"/>
                  </a:cubicBezTo>
                  <a:cubicBezTo>
                    <a:pt x="14288" y="9469"/>
                    <a:pt x="13035" y="9297"/>
                    <a:pt x="11711" y="9120"/>
                  </a:cubicBezTo>
                  <a:cubicBezTo>
                    <a:pt x="10489" y="8948"/>
                    <a:pt x="9225" y="8777"/>
                    <a:pt x="8120" y="8205"/>
                  </a:cubicBezTo>
                  <a:cubicBezTo>
                    <a:pt x="7998" y="8140"/>
                    <a:pt x="7952" y="7993"/>
                    <a:pt x="8013" y="7867"/>
                  </a:cubicBezTo>
                  <a:cubicBezTo>
                    <a:pt x="8055" y="7783"/>
                    <a:pt x="8140" y="7735"/>
                    <a:pt x="8229" y="7735"/>
                  </a:cubicBezTo>
                  <a:close/>
                  <a:moveTo>
                    <a:pt x="16821" y="10513"/>
                  </a:moveTo>
                  <a:cubicBezTo>
                    <a:pt x="16884" y="10513"/>
                    <a:pt x="16948" y="10537"/>
                    <a:pt x="16995" y="10584"/>
                  </a:cubicBezTo>
                  <a:cubicBezTo>
                    <a:pt x="17219" y="10808"/>
                    <a:pt x="17445" y="11015"/>
                    <a:pt x="17688" y="11211"/>
                  </a:cubicBezTo>
                  <a:cubicBezTo>
                    <a:pt x="17795" y="11302"/>
                    <a:pt x="17809" y="11454"/>
                    <a:pt x="17723" y="11561"/>
                  </a:cubicBezTo>
                  <a:cubicBezTo>
                    <a:pt x="17673" y="11621"/>
                    <a:pt x="17602" y="11656"/>
                    <a:pt x="17531" y="11656"/>
                  </a:cubicBezTo>
                  <a:cubicBezTo>
                    <a:pt x="17476" y="11656"/>
                    <a:pt x="17420" y="11636"/>
                    <a:pt x="17375" y="11596"/>
                  </a:cubicBezTo>
                  <a:cubicBezTo>
                    <a:pt x="17117" y="11388"/>
                    <a:pt x="16880" y="11171"/>
                    <a:pt x="16647" y="10934"/>
                  </a:cubicBezTo>
                  <a:cubicBezTo>
                    <a:pt x="16552" y="10838"/>
                    <a:pt x="16552" y="10681"/>
                    <a:pt x="16647" y="10584"/>
                  </a:cubicBezTo>
                  <a:cubicBezTo>
                    <a:pt x="16695" y="10537"/>
                    <a:pt x="16758" y="10513"/>
                    <a:pt x="16821" y="10513"/>
                  </a:cubicBezTo>
                  <a:close/>
                  <a:moveTo>
                    <a:pt x="20760" y="12323"/>
                  </a:moveTo>
                  <a:cubicBezTo>
                    <a:pt x="20896" y="12323"/>
                    <a:pt x="21008" y="12429"/>
                    <a:pt x="21008" y="12566"/>
                  </a:cubicBezTo>
                  <a:cubicBezTo>
                    <a:pt x="21008" y="13632"/>
                    <a:pt x="20300" y="14819"/>
                    <a:pt x="19628" y="15404"/>
                  </a:cubicBezTo>
                  <a:cubicBezTo>
                    <a:pt x="19583" y="15441"/>
                    <a:pt x="19527" y="15460"/>
                    <a:pt x="19471" y="15460"/>
                  </a:cubicBezTo>
                  <a:cubicBezTo>
                    <a:pt x="19401" y="15460"/>
                    <a:pt x="19330" y="15435"/>
                    <a:pt x="19280" y="15380"/>
                  </a:cubicBezTo>
                  <a:cubicBezTo>
                    <a:pt x="19194" y="15273"/>
                    <a:pt x="19199" y="15117"/>
                    <a:pt x="19305" y="15031"/>
                  </a:cubicBezTo>
                  <a:cubicBezTo>
                    <a:pt x="19901" y="14511"/>
                    <a:pt x="20512" y="13450"/>
                    <a:pt x="20512" y="12571"/>
                  </a:cubicBezTo>
                  <a:cubicBezTo>
                    <a:pt x="20512" y="12434"/>
                    <a:pt x="20623" y="12323"/>
                    <a:pt x="20760" y="12323"/>
                  </a:cubicBezTo>
                  <a:close/>
                  <a:moveTo>
                    <a:pt x="5422" y="0"/>
                  </a:moveTo>
                  <a:cubicBezTo>
                    <a:pt x="3517" y="788"/>
                    <a:pt x="637" y="2688"/>
                    <a:pt x="202" y="4866"/>
                  </a:cubicBezTo>
                  <a:cubicBezTo>
                    <a:pt x="0" y="5846"/>
                    <a:pt x="348" y="6781"/>
                    <a:pt x="1223" y="7639"/>
                  </a:cubicBezTo>
                  <a:cubicBezTo>
                    <a:pt x="1814" y="8215"/>
                    <a:pt x="3102" y="8716"/>
                    <a:pt x="4809" y="9029"/>
                  </a:cubicBezTo>
                  <a:cubicBezTo>
                    <a:pt x="4972" y="9059"/>
                    <a:pt x="5133" y="9089"/>
                    <a:pt x="5305" y="9120"/>
                  </a:cubicBezTo>
                  <a:cubicBezTo>
                    <a:pt x="5315" y="9120"/>
                    <a:pt x="5325" y="9120"/>
                    <a:pt x="5336" y="9125"/>
                  </a:cubicBezTo>
                  <a:cubicBezTo>
                    <a:pt x="9195" y="9726"/>
                    <a:pt x="12994" y="10418"/>
                    <a:pt x="15414" y="11565"/>
                  </a:cubicBezTo>
                  <a:cubicBezTo>
                    <a:pt x="15596" y="11652"/>
                    <a:pt x="15763" y="11736"/>
                    <a:pt x="15925" y="11827"/>
                  </a:cubicBezTo>
                  <a:cubicBezTo>
                    <a:pt x="17244" y="12545"/>
                    <a:pt x="18037" y="13434"/>
                    <a:pt x="18037" y="14571"/>
                  </a:cubicBezTo>
                  <a:cubicBezTo>
                    <a:pt x="18037" y="14707"/>
                    <a:pt x="17925" y="14819"/>
                    <a:pt x="17790" y="14819"/>
                  </a:cubicBezTo>
                  <a:cubicBezTo>
                    <a:pt x="17653" y="14819"/>
                    <a:pt x="17541" y="14707"/>
                    <a:pt x="17541" y="14571"/>
                  </a:cubicBezTo>
                  <a:cubicBezTo>
                    <a:pt x="17541" y="14217"/>
                    <a:pt x="17440" y="13889"/>
                    <a:pt x="17244" y="13581"/>
                  </a:cubicBezTo>
                  <a:cubicBezTo>
                    <a:pt x="16895" y="13879"/>
                    <a:pt x="16557" y="14157"/>
                    <a:pt x="16107" y="14324"/>
                  </a:cubicBezTo>
                  <a:cubicBezTo>
                    <a:pt x="16233" y="15900"/>
                    <a:pt x="16384" y="17472"/>
                    <a:pt x="16577" y="19037"/>
                  </a:cubicBezTo>
                  <a:cubicBezTo>
                    <a:pt x="18238" y="18265"/>
                    <a:pt x="21169" y="16188"/>
                    <a:pt x="21892" y="13914"/>
                  </a:cubicBezTo>
                  <a:cubicBezTo>
                    <a:pt x="22235" y="12848"/>
                    <a:pt x="22174" y="11864"/>
                    <a:pt x="21724" y="10994"/>
                  </a:cubicBezTo>
                  <a:cubicBezTo>
                    <a:pt x="20967" y="9549"/>
                    <a:pt x="19138" y="8367"/>
                    <a:pt x="16293" y="7492"/>
                  </a:cubicBezTo>
                  <a:cubicBezTo>
                    <a:pt x="16097" y="7427"/>
                    <a:pt x="15899" y="7371"/>
                    <a:pt x="15703" y="7317"/>
                  </a:cubicBezTo>
                  <a:lnTo>
                    <a:pt x="15202" y="7180"/>
                  </a:lnTo>
                  <a:cubicBezTo>
                    <a:pt x="13444" y="6715"/>
                    <a:pt x="11641" y="6407"/>
                    <a:pt x="9887" y="6109"/>
                  </a:cubicBezTo>
                  <a:lnTo>
                    <a:pt x="9160" y="5983"/>
                  </a:lnTo>
                  <a:cubicBezTo>
                    <a:pt x="8200" y="5825"/>
                    <a:pt x="6810" y="5594"/>
                    <a:pt x="5604" y="5214"/>
                  </a:cubicBezTo>
                  <a:cubicBezTo>
                    <a:pt x="5436" y="5164"/>
                    <a:pt x="5275" y="5109"/>
                    <a:pt x="5119" y="5053"/>
                  </a:cubicBezTo>
                  <a:cubicBezTo>
                    <a:pt x="4193" y="4715"/>
                    <a:pt x="3440" y="4274"/>
                    <a:pt x="3168" y="3698"/>
                  </a:cubicBezTo>
                  <a:cubicBezTo>
                    <a:pt x="3107" y="3572"/>
                    <a:pt x="3163" y="3426"/>
                    <a:pt x="3284" y="3370"/>
                  </a:cubicBezTo>
                  <a:cubicBezTo>
                    <a:pt x="3318" y="3353"/>
                    <a:pt x="3356" y="3344"/>
                    <a:pt x="3392" y="3344"/>
                  </a:cubicBezTo>
                  <a:cubicBezTo>
                    <a:pt x="3484" y="3344"/>
                    <a:pt x="3573" y="3396"/>
                    <a:pt x="3613" y="3486"/>
                  </a:cubicBezTo>
                  <a:cubicBezTo>
                    <a:pt x="3815" y="3906"/>
                    <a:pt x="4410" y="4255"/>
                    <a:pt x="5163" y="4537"/>
                  </a:cubicBezTo>
                  <a:cubicBezTo>
                    <a:pt x="5289" y="3031"/>
                    <a:pt x="5406" y="1501"/>
                    <a:pt x="5422"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29"/>
            <p:cNvSpPr/>
            <p:nvPr/>
          </p:nvSpPr>
          <p:spPr>
            <a:xfrm>
              <a:off x="2193500" y="2531600"/>
              <a:ext cx="313775" cy="573225"/>
            </a:xfrm>
            <a:custGeom>
              <a:avLst/>
              <a:gdLst/>
              <a:ahLst/>
              <a:cxnLst/>
              <a:rect l="l" t="t" r="r" b="b"/>
              <a:pathLst>
                <a:path w="12551" h="22929" extrusionOk="0">
                  <a:moveTo>
                    <a:pt x="2547" y="1542"/>
                  </a:moveTo>
                  <a:cubicBezTo>
                    <a:pt x="2684" y="1542"/>
                    <a:pt x="2795" y="1653"/>
                    <a:pt x="2795" y="1795"/>
                  </a:cubicBezTo>
                  <a:lnTo>
                    <a:pt x="2795" y="4957"/>
                  </a:lnTo>
                  <a:cubicBezTo>
                    <a:pt x="2795" y="5093"/>
                    <a:pt x="2684" y="5205"/>
                    <a:pt x="2547" y="5205"/>
                  </a:cubicBezTo>
                  <a:cubicBezTo>
                    <a:pt x="2411" y="5205"/>
                    <a:pt x="2300" y="5093"/>
                    <a:pt x="2300" y="4957"/>
                  </a:cubicBezTo>
                  <a:lnTo>
                    <a:pt x="2300" y="1795"/>
                  </a:lnTo>
                  <a:cubicBezTo>
                    <a:pt x="2300" y="1653"/>
                    <a:pt x="2411" y="1542"/>
                    <a:pt x="2547" y="1542"/>
                  </a:cubicBezTo>
                  <a:close/>
                  <a:moveTo>
                    <a:pt x="2477" y="7418"/>
                  </a:moveTo>
                  <a:cubicBezTo>
                    <a:pt x="2613" y="7422"/>
                    <a:pt x="2729" y="7524"/>
                    <a:pt x="2729" y="7660"/>
                  </a:cubicBezTo>
                  <a:cubicBezTo>
                    <a:pt x="2745" y="8115"/>
                    <a:pt x="2694" y="8585"/>
                    <a:pt x="2593" y="9015"/>
                  </a:cubicBezTo>
                  <a:cubicBezTo>
                    <a:pt x="2568" y="9131"/>
                    <a:pt x="2467" y="9206"/>
                    <a:pt x="2356" y="9206"/>
                  </a:cubicBezTo>
                  <a:cubicBezTo>
                    <a:pt x="2335" y="9206"/>
                    <a:pt x="2316" y="9206"/>
                    <a:pt x="2295" y="9201"/>
                  </a:cubicBezTo>
                  <a:cubicBezTo>
                    <a:pt x="2164" y="9171"/>
                    <a:pt x="2083" y="9034"/>
                    <a:pt x="2113" y="8903"/>
                  </a:cubicBezTo>
                  <a:cubicBezTo>
                    <a:pt x="2204" y="8514"/>
                    <a:pt x="2244" y="8089"/>
                    <a:pt x="2234" y="7676"/>
                  </a:cubicBezTo>
                  <a:cubicBezTo>
                    <a:pt x="2234" y="7539"/>
                    <a:pt x="2340" y="7422"/>
                    <a:pt x="2477" y="7418"/>
                  </a:cubicBezTo>
                  <a:close/>
                  <a:moveTo>
                    <a:pt x="9981" y="8326"/>
                  </a:moveTo>
                  <a:cubicBezTo>
                    <a:pt x="10106" y="8326"/>
                    <a:pt x="10217" y="8429"/>
                    <a:pt x="10221" y="8560"/>
                  </a:cubicBezTo>
                  <a:cubicBezTo>
                    <a:pt x="10252" y="9227"/>
                    <a:pt x="10349" y="9894"/>
                    <a:pt x="10440" y="10540"/>
                  </a:cubicBezTo>
                  <a:cubicBezTo>
                    <a:pt x="10571" y="11454"/>
                    <a:pt x="10707" y="12394"/>
                    <a:pt x="10676" y="13359"/>
                  </a:cubicBezTo>
                  <a:cubicBezTo>
                    <a:pt x="10671" y="13496"/>
                    <a:pt x="10561" y="13597"/>
                    <a:pt x="10429" y="13597"/>
                  </a:cubicBezTo>
                  <a:lnTo>
                    <a:pt x="10414" y="13597"/>
                  </a:lnTo>
                  <a:cubicBezTo>
                    <a:pt x="10282" y="13592"/>
                    <a:pt x="10172" y="13480"/>
                    <a:pt x="10177" y="13345"/>
                  </a:cubicBezTo>
                  <a:cubicBezTo>
                    <a:pt x="10212" y="12424"/>
                    <a:pt x="10081" y="11505"/>
                    <a:pt x="9949" y="10616"/>
                  </a:cubicBezTo>
                  <a:cubicBezTo>
                    <a:pt x="9858" y="9954"/>
                    <a:pt x="9757" y="9272"/>
                    <a:pt x="9727" y="8585"/>
                  </a:cubicBezTo>
                  <a:cubicBezTo>
                    <a:pt x="9722" y="8448"/>
                    <a:pt x="9823" y="8332"/>
                    <a:pt x="9964" y="8327"/>
                  </a:cubicBezTo>
                  <a:cubicBezTo>
                    <a:pt x="9970" y="8327"/>
                    <a:pt x="9976" y="8326"/>
                    <a:pt x="9981" y="8326"/>
                  </a:cubicBezTo>
                  <a:close/>
                  <a:moveTo>
                    <a:pt x="10679" y="14974"/>
                  </a:moveTo>
                  <a:cubicBezTo>
                    <a:pt x="10804" y="14974"/>
                    <a:pt x="10915" y="15066"/>
                    <a:pt x="10930" y="15194"/>
                  </a:cubicBezTo>
                  <a:cubicBezTo>
                    <a:pt x="11005" y="15775"/>
                    <a:pt x="11040" y="16370"/>
                    <a:pt x="11076" y="16952"/>
                  </a:cubicBezTo>
                  <a:cubicBezTo>
                    <a:pt x="11091" y="17209"/>
                    <a:pt x="11107" y="17467"/>
                    <a:pt x="11126" y="17724"/>
                  </a:cubicBezTo>
                  <a:cubicBezTo>
                    <a:pt x="11137" y="17861"/>
                    <a:pt x="11030" y="17977"/>
                    <a:pt x="10894" y="17987"/>
                  </a:cubicBezTo>
                  <a:lnTo>
                    <a:pt x="10879" y="17987"/>
                  </a:lnTo>
                  <a:cubicBezTo>
                    <a:pt x="10748" y="17987"/>
                    <a:pt x="10641" y="17892"/>
                    <a:pt x="10631" y="17760"/>
                  </a:cubicBezTo>
                  <a:cubicBezTo>
                    <a:pt x="10611" y="17502"/>
                    <a:pt x="10596" y="17244"/>
                    <a:pt x="10580" y="16982"/>
                  </a:cubicBezTo>
                  <a:cubicBezTo>
                    <a:pt x="10545" y="16411"/>
                    <a:pt x="10510" y="15819"/>
                    <a:pt x="10440" y="15254"/>
                  </a:cubicBezTo>
                  <a:cubicBezTo>
                    <a:pt x="10419" y="15117"/>
                    <a:pt x="10515" y="14996"/>
                    <a:pt x="10652" y="14975"/>
                  </a:cubicBezTo>
                  <a:cubicBezTo>
                    <a:pt x="10661" y="14975"/>
                    <a:pt x="10670" y="14974"/>
                    <a:pt x="10679" y="14974"/>
                  </a:cubicBezTo>
                  <a:close/>
                  <a:moveTo>
                    <a:pt x="628" y="0"/>
                  </a:moveTo>
                  <a:cubicBezTo>
                    <a:pt x="612" y="284"/>
                    <a:pt x="602" y="567"/>
                    <a:pt x="597" y="844"/>
                  </a:cubicBezTo>
                  <a:cubicBezTo>
                    <a:pt x="557" y="3048"/>
                    <a:pt x="481" y="5281"/>
                    <a:pt x="406" y="7438"/>
                  </a:cubicBezTo>
                  <a:cubicBezTo>
                    <a:pt x="330" y="9555"/>
                    <a:pt x="254" y="11738"/>
                    <a:pt x="213" y="13895"/>
                  </a:cubicBezTo>
                  <a:lnTo>
                    <a:pt x="213" y="13900"/>
                  </a:lnTo>
                  <a:cubicBezTo>
                    <a:pt x="218" y="13910"/>
                    <a:pt x="229" y="13914"/>
                    <a:pt x="234" y="13925"/>
                  </a:cubicBezTo>
                  <a:cubicBezTo>
                    <a:pt x="299" y="14021"/>
                    <a:pt x="285" y="14147"/>
                    <a:pt x="203" y="14229"/>
                  </a:cubicBezTo>
                  <a:lnTo>
                    <a:pt x="203" y="14233"/>
                  </a:lnTo>
                  <a:cubicBezTo>
                    <a:pt x="183" y="15194"/>
                    <a:pt x="152" y="16169"/>
                    <a:pt x="122" y="17108"/>
                  </a:cubicBezTo>
                  <a:cubicBezTo>
                    <a:pt x="62" y="18998"/>
                    <a:pt x="1" y="20947"/>
                    <a:pt x="17" y="22852"/>
                  </a:cubicBezTo>
                  <a:cubicBezTo>
                    <a:pt x="1255" y="22847"/>
                    <a:pt x="2517" y="22782"/>
                    <a:pt x="3851" y="22721"/>
                  </a:cubicBezTo>
                  <a:cubicBezTo>
                    <a:pt x="5254" y="22651"/>
                    <a:pt x="6680" y="22580"/>
                    <a:pt x="8084" y="22580"/>
                  </a:cubicBezTo>
                  <a:cubicBezTo>
                    <a:pt x="9617" y="22580"/>
                    <a:pt x="11125" y="22665"/>
                    <a:pt x="12551" y="22929"/>
                  </a:cubicBezTo>
                  <a:lnTo>
                    <a:pt x="12551" y="22924"/>
                  </a:lnTo>
                  <a:cubicBezTo>
                    <a:pt x="12248" y="17760"/>
                    <a:pt x="12026" y="14299"/>
                    <a:pt x="11470" y="9817"/>
                  </a:cubicBezTo>
                  <a:cubicBezTo>
                    <a:pt x="11252" y="8080"/>
                    <a:pt x="11086" y="6342"/>
                    <a:pt x="10949" y="4594"/>
                  </a:cubicBezTo>
                  <a:cubicBezTo>
                    <a:pt x="10944" y="4568"/>
                    <a:pt x="10944" y="4543"/>
                    <a:pt x="10944" y="4512"/>
                  </a:cubicBezTo>
                  <a:lnTo>
                    <a:pt x="10944" y="4493"/>
                  </a:lnTo>
                  <a:cubicBezTo>
                    <a:pt x="10888" y="3836"/>
                    <a:pt x="10839" y="3179"/>
                    <a:pt x="10797" y="2516"/>
                  </a:cubicBezTo>
                  <a:cubicBezTo>
                    <a:pt x="8197" y="1189"/>
                    <a:pt x="3715" y="485"/>
                    <a:pt x="62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29"/>
            <p:cNvSpPr/>
            <p:nvPr/>
          </p:nvSpPr>
          <p:spPr>
            <a:xfrm>
              <a:off x="2053200" y="1829225"/>
              <a:ext cx="42975" cy="51175"/>
            </a:xfrm>
            <a:custGeom>
              <a:avLst/>
              <a:gdLst/>
              <a:ahLst/>
              <a:cxnLst/>
              <a:rect l="l" t="t" r="r" b="b"/>
              <a:pathLst>
                <a:path w="1719" h="2047" extrusionOk="0">
                  <a:moveTo>
                    <a:pt x="286" y="0"/>
                  </a:moveTo>
                  <a:cubicBezTo>
                    <a:pt x="255" y="0"/>
                    <a:pt x="223" y="6"/>
                    <a:pt x="192" y="20"/>
                  </a:cubicBezTo>
                  <a:cubicBezTo>
                    <a:pt x="65" y="66"/>
                    <a:pt x="0" y="213"/>
                    <a:pt x="51" y="339"/>
                  </a:cubicBezTo>
                  <a:cubicBezTo>
                    <a:pt x="263" y="880"/>
                    <a:pt x="672" y="1430"/>
                    <a:pt x="1278" y="1981"/>
                  </a:cubicBezTo>
                  <a:cubicBezTo>
                    <a:pt x="1324" y="2021"/>
                    <a:pt x="1385" y="2046"/>
                    <a:pt x="1445" y="2046"/>
                  </a:cubicBezTo>
                  <a:cubicBezTo>
                    <a:pt x="1511" y="2046"/>
                    <a:pt x="1576" y="2021"/>
                    <a:pt x="1627" y="1965"/>
                  </a:cubicBezTo>
                  <a:cubicBezTo>
                    <a:pt x="1718" y="1864"/>
                    <a:pt x="1713" y="1708"/>
                    <a:pt x="1611" y="1617"/>
                  </a:cubicBezTo>
                  <a:cubicBezTo>
                    <a:pt x="1066" y="1116"/>
                    <a:pt x="692" y="626"/>
                    <a:pt x="515" y="157"/>
                  </a:cubicBezTo>
                  <a:cubicBezTo>
                    <a:pt x="477" y="62"/>
                    <a:pt x="384" y="0"/>
                    <a:pt x="28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29"/>
            <p:cNvSpPr/>
            <p:nvPr/>
          </p:nvSpPr>
          <p:spPr>
            <a:xfrm>
              <a:off x="2098425" y="1880875"/>
              <a:ext cx="25400" cy="20500"/>
            </a:xfrm>
            <a:custGeom>
              <a:avLst/>
              <a:gdLst/>
              <a:ahLst/>
              <a:cxnLst/>
              <a:rect l="l" t="t" r="r" b="b"/>
              <a:pathLst>
                <a:path w="1016" h="820" extrusionOk="0">
                  <a:moveTo>
                    <a:pt x="279" y="1"/>
                  </a:moveTo>
                  <a:cubicBezTo>
                    <a:pt x="207" y="1"/>
                    <a:pt x="134" y="31"/>
                    <a:pt x="86" y="92"/>
                  </a:cubicBezTo>
                  <a:cubicBezTo>
                    <a:pt x="0" y="197"/>
                    <a:pt x="20" y="354"/>
                    <a:pt x="126" y="440"/>
                  </a:cubicBezTo>
                  <a:cubicBezTo>
                    <a:pt x="273" y="561"/>
                    <a:pt x="450" y="682"/>
                    <a:pt x="602" y="778"/>
                  </a:cubicBezTo>
                  <a:cubicBezTo>
                    <a:pt x="642" y="803"/>
                    <a:pt x="686" y="819"/>
                    <a:pt x="733" y="819"/>
                  </a:cubicBezTo>
                  <a:cubicBezTo>
                    <a:pt x="814" y="819"/>
                    <a:pt x="894" y="778"/>
                    <a:pt x="945" y="703"/>
                  </a:cubicBezTo>
                  <a:cubicBezTo>
                    <a:pt x="1015" y="586"/>
                    <a:pt x="980" y="435"/>
                    <a:pt x="863" y="360"/>
                  </a:cubicBezTo>
                  <a:cubicBezTo>
                    <a:pt x="728" y="274"/>
                    <a:pt x="571" y="162"/>
                    <a:pt x="434" y="57"/>
                  </a:cubicBezTo>
                  <a:cubicBezTo>
                    <a:pt x="390" y="19"/>
                    <a:pt x="335" y="1"/>
                    <a:pt x="279"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29"/>
            <p:cNvSpPr/>
            <p:nvPr/>
          </p:nvSpPr>
          <p:spPr>
            <a:xfrm>
              <a:off x="2634325" y="2063350"/>
              <a:ext cx="39675" cy="93150"/>
            </a:xfrm>
            <a:custGeom>
              <a:avLst/>
              <a:gdLst/>
              <a:ahLst/>
              <a:cxnLst/>
              <a:rect l="l" t="t" r="r" b="b"/>
              <a:pathLst>
                <a:path w="1587" h="3726" extrusionOk="0">
                  <a:moveTo>
                    <a:pt x="1257" y="1"/>
                  </a:moveTo>
                  <a:cubicBezTo>
                    <a:pt x="1247" y="1"/>
                    <a:pt x="1238" y="1"/>
                    <a:pt x="1228" y="3"/>
                  </a:cubicBezTo>
                  <a:cubicBezTo>
                    <a:pt x="1092" y="7"/>
                    <a:pt x="991" y="129"/>
                    <a:pt x="1006" y="264"/>
                  </a:cubicBezTo>
                  <a:cubicBezTo>
                    <a:pt x="1118" y="1563"/>
                    <a:pt x="470" y="2745"/>
                    <a:pt x="76" y="3337"/>
                  </a:cubicBezTo>
                  <a:cubicBezTo>
                    <a:pt x="1" y="3452"/>
                    <a:pt x="31" y="3604"/>
                    <a:pt x="143" y="3680"/>
                  </a:cubicBezTo>
                  <a:cubicBezTo>
                    <a:pt x="188" y="3711"/>
                    <a:pt x="238" y="3725"/>
                    <a:pt x="283" y="3725"/>
                  </a:cubicBezTo>
                  <a:cubicBezTo>
                    <a:pt x="365" y="3725"/>
                    <a:pt x="440" y="3685"/>
                    <a:pt x="491" y="3610"/>
                  </a:cubicBezTo>
                  <a:cubicBezTo>
                    <a:pt x="1234" y="2503"/>
                    <a:pt x="1587" y="1295"/>
                    <a:pt x="1496" y="224"/>
                  </a:cubicBezTo>
                  <a:cubicBezTo>
                    <a:pt x="1487" y="97"/>
                    <a:pt x="1385" y="1"/>
                    <a:pt x="1257"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29"/>
            <p:cNvSpPr/>
            <p:nvPr/>
          </p:nvSpPr>
          <p:spPr>
            <a:xfrm>
              <a:off x="2595800" y="2166625"/>
              <a:ext cx="34900" cy="36600"/>
            </a:xfrm>
            <a:custGeom>
              <a:avLst/>
              <a:gdLst/>
              <a:ahLst/>
              <a:cxnLst/>
              <a:rect l="l" t="t" r="r" b="b"/>
              <a:pathLst>
                <a:path w="1396" h="1464" extrusionOk="0">
                  <a:moveTo>
                    <a:pt x="1119" y="1"/>
                  </a:moveTo>
                  <a:cubicBezTo>
                    <a:pt x="1041" y="1"/>
                    <a:pt x="963" y="37"/>
                    <a:pt x="910" y="105"/>
                  </a:cubicBezTo>
                  <a:cubicBezTo>
                    <a:pt x="672" y="433"/>
                    <a:pt x="400" y="752"/>
                    <a:pt x="101" y="1039"/>
                  </a:cubicBezTo>
                  <a:cubicBezTo>
                    <a:pt x="5" y="1130"/>
                    <a:pt x="1" y="1292"/>
                    <a:pt x="96" y="1389"/>
                  </a:cubicBezTo>
                  <a:cubicBezTo>
                    <a:pt x="147" y="1438"/>
                    <a:pt x="208" y="1464"/>
                    <a:pt x="273" y="1464"/>
                  </a:cubicBezTo>
                  <a:cubicBezTo>
                    <a:pt x="334" y="1464"/>
                    <a:pt x="400" y="1443"/>
                    <a:pt x="446" y="1394"/>
                  </a:cubicBezTo>
                  <a:cubicBezTo>
                    <a:pt x="763" y="1086"/>
                    <a:pt x="1057" y="752"/>
                    <a:pt x="1314" y="393"/>
                  </a:cubicBezTo>
                  <a:cubicBezTo>
                    <a:pt x="1395" y="282"/>
                    <a:pt x="1370" y="130"/>
                    <a:pt x="1259" y="44"/>
                  </a:cubicBezTo>
                  <a:cubicBezTo>
                    <a:pt x="1216" y="15"/>
                    <a:pt x="1167" y="1"/>
                    <a:pt x="1119"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29"/>
            <p:cNvSpPr/>
            <p:nvPr/>
          </p:nvSpPr>
          <p:spPr>
            <a:xfrm>
              <a:off x="2092075" y="2397425"/>
              <a:ext cx="39600" cy="70550"/>
            </a:xfrm>
            <a:custGeom>
              <a:avLst/>
              <a:gdLst/>
              <a:ahLst/>
              <a:cxnLst/>
              <a:rect l="l" t="t" r="r" b="b"/>
              <a:pathLst>
                <a:path w="1584" h="2822" extrusionOk="0">
                  <a:moveTo>
                    <a:pt x="599" y="1"/>
                  </a:moveTo>
                  <a:cubicBezTo>
                    <a:pt x="506" y="1"/>
                    <a:pt x="415" y="56"/>
                    <a:pt x="371" y="149"/>
                  </a:cubicBezTo>
                  <a:cubicBezTo>
                    <a:pt x="1" y="983"/>
                    <a:pt x="264" y="1881"/>
                    <a:pt x="1138" y="2751"/>
                  </a:cubicBezTo>
                  <a:cubicBezTo>
                    <a:pt x="1183" y="2797"/>
                    <a:pt x="1250" y="2821"/>
                    <a:pt x="1310" y="2821"/>
                  </a:cubicBezTo>
                  <a:cubicBezTo>
                    <a:pt x="1376" y="2821"/>
                    <a:pt x="1436" y="2797"/>
                    <a:pt x="1486" y="2751"/>
                  </a:cubicBezTo>
                  <a:cubicBezTo>
                    <a:pt x="1583" y="2650"/>
                    <a:pt x="1583" y="2499"/>
                    <a:pt x="1486" y="2397"/>
                  </a:cubicBezTo>
                  <a:cubicBezTo>
                    <a:pt x="765" y="1680"/>
                    <a:pt x="542" y="993"/>
                    <a:pt x="825" y="351"/>
                  </a:cubicBezTo>
                  <a:cubicBezTo>
                    <a:pt x="880" y="225"/>
                    <a:pt x="825" y="78"/>
                    <a:pt x="698" y="22"/>
                  </a:cubicBezTo>
                  <a:cubicBezTo>
                    <a:pt x="666" y="8"/>
                    <a:pt x="633" y="1"/>
                    <a:pt x="599"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29"/>
            <p:cNvSpPr/>
            <p:nvPr/>
          </p:nvSpPr>
          <p:spPr>
            <a:xfrm>
              <a:off x="2276000" y="2484625"/>
              <a:ext cx="197450" cy="62425"/>
            </a:xfrm>
            <a:custGeom>
              <a:avLst/>
              <a:gdLst/>
              <a:ahLst/>
              <a:cxnLst/>
              <a:rect l="l" t="t" r="r" b="b"/>
              <a:pathLst>
                <a:path w="7898" h="2497" extrusionOk="0">
                  <a:moveTo>
                    <a:pt x="277" y="0"/>
                  </a:moveTo>
                  <a:cubicBezTo>
                    <a:pt x="188" y="0"/>
                    <a:pt x="103" y="48"/>
                    <a:pt x="61" y="132"/>
                  </a:cubicBezTo>
                  <a:cubicBezTo>
                    <a:pt x="0" y="258"/>
                    <a:pt x="46" y="405"/>
                    <a:pt x="168" y="470"/>
                  </a:cubicBezTo>
                  <a:cubicBezTo>
                    <a:pt x="1273" y="1042"/>
                    <a:pt x="2537" y="1213"/>
                    <a:pt x="3759" y="1385"/>
                  </a:cubicBezTo>
                  <a:cubicBezTo>
                    <a:pt x="5083" y="1562"/>
                    <a:pt x="6336" y="1734"/>
                    <a:pt x="7382" y="2375"/>
                  </a:cubicBezTo>
                  <a:cubicBezTo>
                    <a:pt x="7422" y="2401"/>
                    <a:pt x="7462" y="2431"/>
                    <a:pt x="7508" y="2455"/>
                  </a:cubicBezTo>
                  <a:cubicBezTo>
                    <a:pt x="7548" y="2481"/>
                    <a:pt x="7594" y="2497"/>
                    <a:pt x="7644" y="2497"/>
                  </a:cubicBezTo>
                  <a:cubicBezTo>
                    <a:pt x="7721" y="2497"/>
                    <a:pt x="7801" y="2461"/>
                    <a:pt x="7847" y="2385"/>
                  </a:cubicBezTo>
                  <a:cubicBezTo>
                    <a:pt x="7856" y="2371"/>
                    <a:pt x="7867" y="2355"/>
                    <a:pt x="7877" y="2334"/>
                  </a:cubicBezTo>
                  <a:cubicBezTo>
                    <a:pt x="7898" y="2269"/>
                    <a:pt x="7892" y="2208"/>
                    <a:pt x="7867" y="2147"/>
                  </a:cubicBezTo>
                  <a:cubicBezTo>
                    <a:pt x="7847" y="2107"/>
                    <a:pt x="7816" y="2072"/>
                    <a:pt x="7776" y="2047"/>
                  </a:cubicBezTo>
                  <a:cubicBezTo>
                    <a:pt x="7639" y="1951"/>
                    <a:pt x="7497" y="1865"/>
                    <a:pt x="7352" y="1795"/>
                  </a:cubicBezTo>
                  <a:cubicBezTo>
                    <a:pt x="6280" y="1228"/>
                    <a:pt x="5032" y="1056"/>
                    <a:pt x="3825" y="890"/>
                  </a:cubicBezTo>
                  <a:cubicBezTo>
                    <a:pt x="2647" y="728"/>
                    <a:pt x="1425" y="561"/>
                    <a:pt x="394" y="30"/>
                  </a:cubicBezTo>
                  <a:cubicBezTo>
                    <a:pt x="357" y="10"/>
                    <a:pt x="316" y="0"/>
                    <a:pt x="27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29"/>
            <p:cNvSpPr/>
            <p:nvPr/>
          </p:nvSpPr>
          <p:spPr>
            <a:xfrm>
              <a:off x="2490975" y="2554050"/>
              <a:ext cx="31475" cy="28625"/>
            </a:xfrm>
            <a:custGeom>
              <a:avLst/>
              <a:gdLst/>
              <a:ahLst/>
              <a:cxnLst/>
              <a:rect l="l" t="t" r="r" b="b"/>
              <a:pathLst>
                <a:path w="1259" h="1145" extrusionOk="0">
                  <a:moveTo>
                    <a:pt x="270" y="1"/>
                  </a:moveTo>
                  <a:cubicBezTo>
                    <a:pt x="207" y="1"/>
                    <a:pt x="144" y="25"/>
                    <a:pt x="96" y="72"/>
                  </a:cubicBezTo>
                  <a:cubicBezTo>
                    <a:pt x="1" y="169"/>
                    <a:pt x="1" y="326"/>
                    <a:pt x="96" y="422"/>
                  </a:cubicBezTo>
                  <a:cubicBezTo>
                    <a:pt x="329" y="659"/>
                    <a:pt x="566" y="876"/>
                    <a:pt x="824" y="1084"/>
                  </a:cubicBezTo>
                  <a:cubicBezTo>
                    <a:pt x="869" y="1124"/>
                    <a:pt x="925" y="1144"/>
                    <a:pt x="980" y="1144"/>
                  </a:cubicBezTo>
                  <a:cubicBezTo>
                    <a:pt x="1051" y="1144"/>
                    <a:pt x="1122" y="1109"/>
                    <a:pt x="1172" y="1049"/>
                  </a:cubicBezTo>
                  <a:cubicBezTo>
                    <a:pt x="1258" y="942"/>
                    <a:pt x="1244" y="790"/>
                    <a:pt x="1137" y="699"/>
                  </a:cubicBezTo>
                  <a:cubicBezTo>
                    <a:pt x="894" y="503"/>
                    <a:pt x="668" y="296"/>
                    <a:pt x="444" y="72"/>
                  </a:cubicBezTo>
                  <a:cubicBezTo>
                    <a:pt x="397" y="25"/>
                    <a:pt x="333" y="1"/>
                    <a:pt x="270"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29"/>
            <p:cNvSpPr/>
            <p:nvPr/>
          </p:nvSpPr>
          <p:spPr>
            <a:xfrm>
              <a:off x="2066700" y="2762275"/>
              <a:ext cx="69750" cy="20700"/>
            </a:xfrm>
            <a:custGeom>
              <a:avLst/>
              <a:gdLst/>
              <a:ahLst/>
              <a:cxnLst/>
              <a:rect l="l" t="t" r="r" b="b"/>
              <a:pathLst>
                <a:path w="2790" h="828" extrusionOk="0">
                  <a:moveTo>
                    <a:pt x="2517" y="0"/>
                  </a:moveTo>
                  <a:cubicBezTo>
                    <a:pt x="2502" y="0"/>
                    <a:pt x="2486" y="2"/>
                    <a:pt x="2471" y="5"/>
                  </a:cubicBezTo>
                  <a:cubicBezTo>
                    <a:pt x="2284" y="40"/>
                    <a:pt x="2097" y="80"/>
                    <a:pt x="1906" y="126"/>
                  </a:cubicBezTo>
                  <a:cubicBezTo>
                    <a:pt x="1427" y="230"/>
                    <a:pt x="972" y="331"/>
                    <a:pt x="504" y="331"/>
                  </a:cubicBezTo>
                  <a:cubicBezTo>
                    <a:pt x="428" y="331"/>
                    <a:pt x="351" y="328"/>
                    <a:pt x="274" y="322"/>
                  </a:cubicBezTo>
                  <a:cubicBezTo>
                    <a:pt x="271" y="322"/>
                    <a:pt x="268" y="322"/>
                    <a:pt x="265" y="322"/>
                  </a:cubicBezTo>
                  <a:cubicBezTo>
                    <a:pt x="137" y="322"/>
                    <a:pt x="21" y="422"/>
                    <a:pt x="11" y="555"/>
                  </a:cubicBezTo>
                  <a:cubicBezTo>
                    <a:pt x="1" y="692"/>
                    <a:pt x="101" y="807"/>
                    <a:pt x="243" y="818"/>
                  </a:cubicBezTo>
                  <a:cubicBezTo>
                    <a:pt x="325" y="828"/>
                    <a:pt x="416" y="828"/>
                    <a:pt x="496" y="828"/>
                  </a:cubicBezTo>
                  <a:cubicBezTo>
                    <a:pt x="1022" y="828"/>
                    <a:pt x="1526" y="716"/>
                    <a:pt x="2016" y="606"/>
                  </a:cubicBezTo>
                  <a:cubicBezTo>
                    <a:pt x="2198" y="571"/>
                    <a:pt x="2380" y="525"/>
                    <a:pt x="2568" y="494"/>
                  </a:cubicBezTo>
                  <a:cubicBezTo>
                    <a:pt x="2699" y="469"/>
                    <a:pt x="2790" y="338"/>
                    <a:pt x="2764" y="201"/>
                  </a:cubicBezTo>
                  <a:cubicBezTo>
                    <a:pt x="2742" y="85"/>
                    <a:pt x="2636" y="0"/>
                    <a:pt x="251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29"/>
            <p:cNvSpPr/>
            <p:nvPr/>
          </p:nvSpPr>
          <p:spPr>
            <a:xfrm>
              <a:off x="2557025" y="2599325"/>
              <a:ext cx="45375" cy="78450"/>
            </a:xfrm>
            <a:custGeom>
              <a:avLst/>
              <a:gdLst/>
              <a:ahLst/>
              <a:cxnLst/>
              <a:rect l="l" t="t" r="r" b="b"/>
              <a:pathLst>
                <a:path w="1815" h="3138" extrusionOk="0">
                  <a:moveTo>
                    <a:pt x="1567" y="0"/>
                  </a:moveTo>
                  <a:cubicBezTo>
                    <a:pt x="1430" y="0"/>
                    <a:pt x="1319" y="111"/>
                    <a:pt x="1319" y="248"/>
                  </a:cubicBezTo>
                  <a:cubicBezTo>
                    <a:pt x="1319" y="1127"/>
                    <a:pt x="708" y="2188"/>
                    <a:pt x="112" y="2708"/>
                  </a:cubicBezTo>
                  <a:cubicBezTo>
                    <a:pt x="6" y="2794"/>
                    <a:pt x="1" y="2950"/>
                    <a:pt x="87" y="3057"/>
                  </a:cubicBezTo>
                  <a:cubicBezTo>
                    <a:pt x="137" y="3112"/>
                    <a:pt x="208" y="3137"/>
                    <a:pt x="278" y="3137"/>
                  </a:cubicBezTo>
                  <a:cubicBezTo>
                    <a:pt x="334" y="3137"/>
                    <a:pt x="390" y="3118"/>
                    <a:pt x="435" y="3081"/>
                  </a:cubicBezTo>
                  <a:cubicBezTo>
                    <a:pt x="1107" y="2496"/>
                    <a:pt x="1815" y="1309"/>
                    <a:pt x="1815" y="243"/>
                  </a:cubicBezTo>
                  <a:cubicBezTo>
                    <a:pt x="1815" y="106"/>
                    <a:pt x="1703" y="0"/>
                    <a:pt x="156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29"/>
            <p:cNvSpPr/>
            <p:nvPr/>
          </p:nvSpPr>
          <p:spPr>
            <a:xfrm>
              <a:off x="2216375" y="2024125"/>
              <a:ext cx="66575" cy="17675"/>
            </a:xfrm>
            <a:custGeom>
              <a:avLst/>
              <a:gdLst/>
              <a:ahLst/>
              <a:cxnLst/>
              <a:rect l="l" t="t" r="r" b="b"/>
              <a:pathLst>
                <a:path w="2663" h="707" extrusionOk="0">
                  <a:moveTo>
                    <a:pt x="1913" y="1"/>
                  </a:moveTo>
                  <a:cubicBezTo>
                    <a:pt x="1280" y="1"/>
                    <a:pt x="721" y="70"/>
                    <a:pt x="208" y="222"/>
                  </a:cubicBezTo>
                  <a:cubicBezTo>
                    <a:pt x="77" y="257"/>
                    <a:pt x="0" y="394"/>
                    <a:pt x="37" y="525"/>
                  </a:cubicBezTo>
                  <a:cubicBezTo>
                    <a:pt x="72" y="637"/>
                    <a:pt x="167" y="707"/>
                    <a:pt x="279" y="707"/>
                  </a:cubicBezTo>
                  <a:cubicBezTo>
                    <a:pt x="298" y="707"/>
                    <a:pt x="324" y="702"/>
                    <a:pt x="345" y="697"/>
                  </a:cubicBezTo>
                  <a:cubicBezTo>
                    <a:pt x="808" y="562"/>
                    <a:pt x="1322" y="496"/>
                    <a:pt x="1900" y="496"/>
                  </a:cubicBezTo>
                  <a:cubicBezTo>
                    <a:pt x="2059" y="496"/>
                    <a:pt x="2222" y="501"/>
                    <a:pt x="2390" y="511"/>
                  </a:cubicBezTo>
                  <a:cubicBezTo>
                    <a:pt x="2396" y="511"/>
                    <a:pt x="2402" y="511"/>
                    <a:pt x="2408" y="511"/>
                  </a:cubicBezTo>
                  <a:cubicBezTo>
                    <a:pt x="2538" y="511"/>
                    <a:pt x="2649" y="413"/>
                    <a:pt x="2653" y="278"/>
                  </a:cubicBezTo>
                  <a:cubicBezTo>
                    <a:pt x="2663" y="141"/>
                    <a:pt x="2562" y="26"/>
                    <a:pt x="2425" y="15"/>
                  </a:cubicBezTo>
                  <a:cubicBezTo>
                    <a:pt x="2249" y="5"/>
                    <a:pt x="2079" y="1"/>
                    <a:pt x="191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29"/>
            <p:cNvSpPr/>
            <p:nvPr/>
          </p:nvSpPr>
          <p:spPr>
            <a:xfrm>
              <a:off x="2258325" y="2068075"/>
              <a:ext cx="33250" cy="41575"/>
            </a:xfrm>
            <a:custGeom>
              <a:avLst/>
              <a:gdLst/>
              <a:ahLst/>
              <a:cxnLst/>
              <a:rect l="l" t="t" r="r" b="b"/>
              <a:pathLst>
                <a:path w="1330" h="1663" extrusionOk="0">
                  <a:moveTo>
                    <a:pt x="1055" y="1"/>
                  </a:moveTo>
                  <a:cubicBezTo>
                    <a:pt x="998" y="1"/>
                    <a:pt x="941" y="21"/>
                    <a:pt x="894" y="61"/>
                  </a:cubicBezTo>
                  <a:cubicBezTo>
                    <a:pt x="500" y="379"/>
                    <a:pt x="202" y="833"/>
                    <a:pt x="40" y="1339"/>
                  </a:cubicBezTo>
                  <a:cubicBezTo>
                    <a:pt x="0" y="1470"/>
                    <a:pt x="76" y="1607"/>
                    <a:pt x="202" y="1652"/>
                  </a:cubicBezTo>
                  <a:cubicBezTo>
                    <a:pt x="227" y="1657"/>
                    <a:pt x="253" y="1663"/>
                    <a:pt x="278" y="1663"/>
                  </a:cubicBezTo>
                  <a:cubicBezTo>
                    <a:pt x="384" y="1663"/>
                    <a:pt x="481" y="1591"/>
                    <a:pt x="516" y="1486"/>
                  </a:cubicBezTo>
                  <a:cubicBezTo>
                    <a:pt x="642" y="1076"/>
                    <a:pt x="889" y="702"/>
                    <a:pt x="1208" y="444"/>
                  </a:cubicBezTo>
                  <a:cubicBezTo>
                    <a:pt x="1314" y="353"/>
                    <a:pt x="1329" y="202"/>
                    <a:pt x="1243" y="91"/>
                  </a:cubicBezTo>
                  <a:cubicBezTo>
                    <a:pt x="1195" y="32"/>
                    <a:pt x="1126" y="1"/>
                    <a:pt x="1055"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29"/>
            <p:cNvSpPr/>
            <p:nvPr/>
          </p:nvSpPr>
          <p:spPr>
            <a:xfrm>
              <a:off x="2263625" y="2282900"/>
              <a:ext cx="14300" cy="67225"/>
            </a:xfrm>
            <a:custGeom>
              <a:avLst/>
              <a:gdLst/>
              <a:ahLst/>
              <a:cxnLst/>
              <a:rect l="l" t="t" r="r" b="b"/>
              <a:pathLst>
                <a:path w="572" h="2689" extrusionOk="0">
                  <a:moveTo>
                    <a:pt x="323" y="1"/>
                  </a:moveTo>
                  <a:cubicBezTo>
                    <a:pt x="187" y="1"/>
                    <a:pt x="76" y="107"/>
                    <a:pt x="76" y="243"/>
                  </a:cubicBezTo>
                  <a:lnTo>
                    <a:pt x="76" y="415"/>
                  </a:lnTo>
                  <a:cubicBezTo>
                    <a:pt x="76" y="1108"/>
                    <a:pt x="71" y="1759"/>
                    <a:pt x="10" y="2416"/>
                  </a:cubicBezTo>
                  <a:cubicBezTo>
                    <a:pt x="1" y="2558"/>
                    <a:pt x="101" y="2679"/>
                    <a:pt x="238" y="2689"/>
                  </a:cubicBezTo>
                  <a:lnTo>
                    <a:pt x="258" y="2689"/>
                  </a:lnTo>
                  <a:cubicBezTo>
                    <a:pt x="390" y="2689"/>
                    <a:pt x="495" y="2593"/>
                    <a:pt x="505" y="2461"/>
                  </a:cubicBezTo>
                  <a:cubicBezTo>
                    <a:pt x="566" y="1784"/>
                    <a:pt x="572" y="1087"/>
                    <a:pt x="572" y="420"/>
                  </a:cubicBezTo>
                  <a:lnTo>
                    <a:pt x="572" y="248"/>
                  </a:lnTo>
                  <a:cubicBezTo>
                    <a:pt x="572" y="112"/>
                    <a:pt x="460" y="1"/>
                    <a:pt x="32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29"/>
            <p:cNvSpPr/>
            <p:nvPr/>
          </p:nvSpPr>
          <p:spPr>
            <a:xfrm>
              <a:off x="2263875" y="2368425"/>
              <a:ext cx="12375" cy="25275"/>
            </a:xfrm>
            <a:custGeom>
              <a:avLst/>
              <a:gdLst/>
              <a:ahLst/>
              <a:cxnLst/>
              <a:rect l="l" t="t" r="r" b="b"/>
              <a:pathLst>
                <a:path w="495" h="1011" extrusionOk="0">
                  <a:moveTo>
                    <a:pt x="248" y="0"/>
                  </a:moveTo>
                  <a:cubicBezTo>
                    <a:pt x="112" y="0"/>
                    <a:pt x="0" y="112"/>
                    <a:pt x="0" y="248"/>
                  </a:cubicBezTo>
                  <a:lnTo>
                    <a:pt x="0" y="763"/>
                  </a:lnTo>
                  <a:cubicBezTo>
                    <a:pt x="0" y="900"/>
                    <a:pt x="112" y="1010"/>
                    <a:pt x="248" y="1010"/>
                  </a:cubicBezTo>
                  <a:cubicBezTo>
                    <a:pt x="389" y="1010"/>
                    <a:pt x="495" y="900"/>
                    <a:pt x="495" y="763"/>
                  </a:cubicBezTo>
                  <a:lnTo>
                    <a:pt x="495" y="248"/>
                  </a:lnTo>
                  <a:cubicBezTo>
                    <a:pt x="495" y="112"/>
                    <a:pt x="389" y="0"/>
                    <a:pt x="24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29"/>
            <p:cNvSpPr/>
            <p:nvPr/>
          </p:nvSpPr>
          <p:spPr>
            <a:xfrm>
              <a:off x="2250975" y="2570125"/>
              <a:ext cx="12400" cy="91600"/>
            </a:xfrm>
            <a:custGeom>
              <a:avLst/>
              <a:gdLst/>
              <a:ahLst/>
              <a:cxnLst/>
              <a:rect l="l" t="t" r="r" b="b"/>
              <a:pathLst>
                <a:path w="496" h="3664" extrusionOk="0">
                  <a:moveTo>
                    <a:pt x="248" y="1"/>
                  </a:moveTo>
                  <a:cubicBezTo>
                    <a:pt x="112" y="1"/>
                    <a:pt x="1" y="112"/>
                    <a:pt x="1" y="254"/>
                  </a:cubicBezTo>
                  <a:lnTo>
                    <a:pt x="1" y="3416"/>
                  </a:lnTo>
                  <a:cubicBezTo>
                    <a:pt x="1" y="3552"/>
                    <a:pt x="112" y="3664"/>
                    <a:pt x="248" y="3664"/>
                  </a:cubicBezTo>
                  <a:cubicBezTo>
                    <a:pt x="385" y="3664"/>
                    <a:pt x="496" y="3552"/>
                    <a:pt x="496" y="3416"/>
                  </a:cubicBezTo>
                  <a:lnTo>
                    <a:pt x="496" y="254"/>
                  </a:lnTo>
                  <a:cubicBezTo>
                    <a:pt x="496" y="112"/>
                    <a:pt x="385" y="1"/>
                    <a:pt x="248"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29"/>
            <p:cNvSpPr/>
            <p:nvPr/>
          </p:nvSpPr>
          <p:spPr>
            <a:xfrm>
              <a:off x="2245550" y="2717025"/>
              <a:ext cx="16575" cy="44750"/>
            </a:xfrm>
            <a:custGeom>
              <a:avLst/>
              <a:gdLst/>
              <a:ahLst/>
              <a:cxnLst/>
              <a:rect l="l" t="t" r="r" b="b"/>
              <a:pathLst>
                <a:path w="663" h="1790" extrusionOk="0">
                  <a:moveTo>
                    <a:pt x="395" y="1"/>
                  </a:moveTo>
                  <a:cubicBezTo>
                    <a:pt x="258" y="5"/>
                    <a:pt x="152" y="122"/>
                    <a:pt x="152" y="259"/>
                  </a:cubicBezTo>
                  <a:cubicBezTo>
                    <a:pt x="162" y="672"/>
                    <a:pt x="122" y="1097"/>
                    <a:pt x="31" y="1486"/>
                  </a:cubicBezTo>
                  <a:cubicBezTo>
                    <a:pt x="1" y="1617"/>
                    <a:pt x="82" y="1754"/>
                    <a:pt x="213" y="1784"/>
                  </a:cubicBezTo>
                  <a:cubicBezTo>
                    <a:pt x="234" y="1789"/>
                    <a:pt x="253" y="1789"/>
                    <a:pt x="274" y="1789"/>
                  </a:cubicBezTo>
                  <a:cubicBezTo>
                    <a:pt x="385" y="1789"/>
                    <a:pt x="486" y="1714"/>
                    <a:pt x="511" y="1598"/>
                  </a:cubicBezTo>
                  <a:cubicBezTo>
                    <a:pt x="612" y="1168"/>
                    <a:pt x="663" y="698"/>
                    <a:pt x="647" y="243"/>
                  </a:cubicBezTo>
                  <a:cubicBezTo>
                    <a:pt x="647" y="107"/>
                    <a:pt x="531" y="5"/>
                    <a:pt x="395"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29"/>
            <p:cNvSpPr/>
            <p:nvPr/>
          </p:nvSpPr>
          <p:spPr>
            <a:xfrm>
              <a:off x="2436525" y="2739750"/>
              <a:ext cx="24650" cy="131775"/>
            </a:xfrm>
            <a:custGeom>
              <a:avLst/>
              <a:gdLst/>
              <a:ahLst/>
              <a:cxnLst/>
              <a:rect l="l" t="t" r="r" b="b"/>
              <a:pathLst>
                <a:path w="986" h="5271" extrusionOk="0">
                  <a:moveTo>
                    <a:pt x="260" y="0"/>
                  </a:moveTo>
                  <a:cubicBezTo>
                    <a:pt x="255" y="0"/>
                    <a:pt x="249" y="1"/>
                    <a:pt x="243" y="1"/>
                  </a:cubicBezTo>
                  <a:cubicBezTo>
                    <a:pt x="102" y="6"/>
                    <a:pt x="1" y="122"/>
                    <a:pt x="6" y="259"/>
                  </a:cubicBezTo>
                  <a:cubicBezTo>
                    <a:pt x="36" y="946"/>
                    <a:pt x="137" y="1628"/>
                    <a:pt x="228" y="2290"/>
                  </a:cubicBezTo>
                  <a:cubicBezTo>
                    <a:pt x="360" y="3179"/>
                    <a:pt x="491" y="4098"/>
                    <a:pt x="456" y="5019"/>
                  </a:cubicBezTo>
                  <a:cubicBezTo>
                    <a:pt x="451" y="5154"/>
                    <a:pt x="561" y="5266"/>
                    <a:pt x="693" y="5271"/>
                  </a:cubicBezTo>
                  <a:lnTo>
                    <a:pt x="708" y="5271"/>
                  </a:lnTo>
                  <a:cubicBezTo>
                    <a:pt x="840" y="5271"/>
                    <a:pt x="950" y="5170"/>
                    <a:pt x="955" y="5033"/>
                  </a:cubicBezTo>
                  <a:cubicBezTo>
                    <a:pt x="986" y="4068"/>
                    <a:pt x="850" y="3128"/>
                    <a:pt x="719" y="2214"/>
                  </a:cubicBezTo>
                  <a:cubicBezTo>
                    <a:pt x="628" y="1568"/>
                    <a:pt x="531" y="901"/>
                    <a:pt x="500" y="234"/>
                  </a:cubicBezTo>
                  <a:cubicBezTo>
                    <a:pt x="496" y="103"/>
                    <a:pt x="385" y="0"/>
                    <a:pt x="260"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29"/>
            <p:cNvSpPr/>
            <p:nvPr/>
          </p:nvSpPr>
          <p:spPr>
            <a:xfrm>
              <a:off x="2453975" y="2905950"/>
              <a:ext cx="17950" cy="75350"/>
            </a:xfrm>
            <a:custGeom>
              <a:avLst/>
              <a:gdLst/>
              <a:ahLst/>
              <a:cxnLst/>
              <a:rect l="l" t="t" r="r" b="b"/>
              <a:pathLst>
                <a:path w="718" h="3014" extrusionOk="0">
                  <a:moveTo>
                    <a:pt x="260" y="0"/>
                  </a:moveTo>
                  <a:cubicBezTo>
                    <a:pt x="251" y="0"/>
                    <a:pt x="242" y="1"/>
                    <a:pt x="233" y="1"/>
                  </a:cubicBezTo>
                  <a:cubicBezTo>
                    <a:pt x="96" y="22"/>
                    <a:pt x="0" y="143"/>
                    <a:pt x="21" y="280"/>
                  </a:cubicBezTo>
                  <a:cubicBezTo>
                    <a:pt x="91" y="845"/>
                    <a:pt x="126" y="1437"/>
                    <a:pt x="161" y="2008"/>
                  </a:cubicBezTo>
                  <a:cubicBezTo>
                    <a:pt x="177" y="2270"/>
                    <a:pt x="192" y="2528"/>
                    <a:pt x="212" y="2786"/>
                  </a:cubicBezTo>
                  <a:cubicBezTo>
                    <a:pt x="222" y="2918"/>
                    <a:pt x="329" y="3013"/>
                    <a:pt x="460" y="3013"/>
                  </a:cubicBezTo>
                  <a:lnTo>
                    <a:pt x="475" y="3013"/>
                  </a:lnTo>
                  <a:cubicBezTo>
                    <a:pt x="611" y="3003"/>
                    <a:pt x="718" y="2887"/>
                    <a:pt x="707" y="2750"/>
                  </a:cubicBezTo>
                  <a:cubicBezTo>
                    <a:pt x="688" y="2493"/>
                    <a:pt x="672" y="2235"/>
                    <a:pt x="657" y="1978"/>
                  </a:cubicBezTo>
                  <a:cubicBezTo>
                    <a:pt x="621" y="1396"/>
                    <a:pt x="586" y="801"/>
                    <a:pt x="511" y="220"/>
                  </a:cubicBezTo>
                  <a:cubicBezTo>
                    <a:pt x="496" y="92"/>
                    <a:pt x="385" y="0"/>
                    <a:pt x="26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29"/>
            <p:cNvSpPr/>
            <p:nvPr/>
          </p:nvSpPr>
          <p:spPr>
            <a:xfrm>
              <a:off x="2118600" y="2077775"/>
              <a:ext cx="29475" cy="80225"/>
            </a:xfrm>
            <a:custGeom>
              <a:avLst/>
              <a:gdLst/>
              <a:ahLst/>
              <a:cxnLst/>
              <a:rect l="l" t="t" r="r" b="b"/>
              <a:pathLst>
                <a:path w="1179" h="3209" extrusionOk="0">
                  <a:moveTo>
                    <a:pt x="310" y="1"/>
                  </a:moveTo>
                  <a:cubicBezTo>
                    <a:pt x="182" y="1"/>
                    <a:pt x="72" y="104"/>
                    <a:pt x="67" y="233"/>
                  </a:cubicBezTo>
                  <a:cubicBezTo>
                    <a:pt x="1" y="1294"/>
                    <a:pt x="229" y="2336"/>
                    <a:pt x="683" y="3087"/>
                  </a:cubicBezTo>
                  <a:cubicBezTo>
                    <a:pt x="728" y="3169"/>
                    <a:pt x="809" y="3209"/>
                    <a:pt x="896" y="3209"/>
                  </a:cubicBezTo>
                  <a:cubicBezTo>
                    <a:pt x="936" y="3209"/>
                    <a:pt x="982" y="3199"/>
                    <a:pt x="1022" y="3174"/>
                  </a:cubicBezTo>
                  <a:cubicBezTo>
                    <a:pt x="1138" y="3103"/>
                    <a:pt x="1178" y="2952"/>
                    <a:pt x="1108" y="2835"/>
                  </a:cubicBezTo>
                  <a:cubicBezTo>
                    <a:pt x="704" y="2163"/>
                    <a:pt x="501" y="1224"/>
                    <a:pt x="562" y="263"/>
                  </a:cubicBezTo>
                  <a:cubicBezTo>
                    <a:pt x="567" y="128"/>
                    <a:pt x="466" y="11"/>
                    <a:pt x="329" y="2"/>
                  </a:cubicBezTo>
                  <a:cubicBezTo>
                    <a:pt x="323" y="1"/>
                    <a:pt x="316" y="1"/>
                    <a:pt x="310"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29"/>
            <p:cNvSpPr/>
            <p:nvPr/>
          </p:nvSpPr>
          <p:spPr>
            <a:xfrm>
              <a:off x="2653925" y="2539525"/>
              <a:ext cx="29925" cy="88225"/>
            </a:xfrm>
            <a:custGeom>
              <a:avLst/>
              <a:gdLst/>
              <a:ahLst/>
              <a:cxnLst/>
              <a:rect l="l" t="t" r="r" b="b"/>
              <a:pathLst>
                <a:path w="1197" h="3529" extrusionOk="0">
                  <a:moveTo>
                    <a:pt x="275" y="1"/>
                  </a:moveTo>
                  <a:cubicBezTo>
                    <a:pt x="210" y="1"/>
                    <a:pt x="145" y="26"/>
                    <a:pt x="96" y="78"/>
                  </a:cubicBezTo>
                  <a:cubicBezTo>
                    <a:pt x="0" y="175"/>
                    <a:pt x="5" y="331"/>
                    <a:pt x="101" y="427"/>
                  </a:cubicBezTo>
                  <a:cubicBezTo>
                    <a:pt x="626" y="932"/>
                    <a:pt x="642" y="2372"/>
                    <a:pt x="480" y="3241"/>
                  </a:cubicBezTo>
                  <a:cubicBezTo>
                    <a:pt x="460" y="3372"/>
                    <a:pt x="546" y="3503"/>
                    <a:pt x="682" y="3528"/>
                  </a:cubicBezTo>
                  <a:lnTo>
                    <a:pt x="728" y="3528"/>
                  </a:lnTo>
                  <a:cubicBezTo>
                    <a:pt x="844" y="3528"/>
                    <a:pt x="950" y="3448"/>
                    <a:pt x="970" y="3327"/>
                  </a:cubicBezTo>
                  <a:cubicBezTo>
                    <a:pt x="1117" y="2518"/>
                    <a:pt x="1197" y="791"/>
                    <a:pt x="444" y="68"/>
                  </a:cubicBezTo>
                  <a:cubicBezTo>
                    <a:pt x="397" y="23"/>
                    <a:pt x="336" y="1"/>
                    <a:pt x="275"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29"/>
            <p:cNvSpPr/>
            <p:nvPr/>
          </p:nvSpPr>
          <p:spPr>
            <a:xfrm>
              <a:off x="2643950" y="2667075"/>
              <a:ext cx="18575" cy="26875"/>
            </a:xfrm>
            <a:custGeom>
              <a:avLst/>
              <a:gdLst/>
              <a:ahLst/>
              <a:cxnLst/>
              <a:rect l="l" t="t" r="r" b="b"/>
              <a:pathLst>
                <a:path w="743" h="1075" extrusionOk="0">
                  <a:moveTo>
                    <a:pt x="476" y="0"/>
                  </a:moveTo>
                  <a:cubicBezTo>
                    <a:pt x="353" y="0"/>
                    <a:pt x="246" y="95"/>
                    <a:pt x="232" y="220"/>
                  </a:cubicBezTo>
                  <a:cubicBezTo>
                    <a:pt x="212" y="382"/>
                    <a:pt x="157" y="548"/>
                    <a:pt x="71" y="705"/>
                  </a:cubicBezTo>
                  <a:cubicBezTo>
                    <a:pt x="0" y="826"/>
                    <a:pt x="45" y="978"/>
                    <a:pt x="166" y="1044"/>
                  </a:cubicBezTo>
                  <a:cubicBezTo>
                    <a:pt x="201" y="1064"/>
                    <a:pt x="243" y="1075"/>
                    <a:pt x="288" y="1075"/>
                  </a:cubicBezTo>
                  <a:cubicBezTo>
                    <a:pt x="374" y="1075"/>
                    <a:pt x="455" y="1029"/>
                    <a:pt x="500" y="953"/>
                  </a:cubicBezTo>
                  <a:cubicBezTo>
                    <a:pt x="621" y="735"/>
                    <a:pt x="697" y="504"/>
                    <a:pt x="728" y="276"/>
                  </a:cubicBezTo>
                  <a:cubicBezTo>
                    <a:pt x="742" y="140"/>
                    <a:pt x="646" y="19"/>
                    <a:pt x="509" y="3"/>
                  </a:cubicBezTo>
                  <a:cubicBezTo>
                    <a:pt x="498" y="1"/>
                    <a:pt x="487" y="0"/>
                    <a:pt x="476"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29"/>
            <p:cNvSpPr/>
            <p:nvPr/>
          </p:nvSpPr>
          <p:spPr>
            <a:xfrm>
              <a:off x="1976400" y="2705775"/>
              <a:ext cx="56225" cy="14075"/>
            </a:xfrm>
            <a:custGeom>
              <a:avLst/>
              <a:gdLst/>
              <a:ahLst/>
              <a:cxnLst/>
              <a:rect l="l" t="t" r="r" b="b"/>
              <a:pathLst>
                <a:path w="2249" h="563" extrusionOk="0">
                  <a:moveTo>
                    <a:pt x="247" y="0"/>
                  </a:moveTo>
                  <a:cubicBezTo>
                    <a:pt x="126" y="0"/>
                    <a:pt x="10" y="108"/>
                    <a:pt x="5" y="238"/>
                  </a:cubicBezTo>
                  <a:cubicBezTo>
                    <a:pt x="1" y="375"/>
                    <a:pt x="106" y="491"/>
                    <a:pt x="243" y="497"/>
                  </a:cubicBezTo>
                  <a:lnTo>
                    <a:pt x="693" y="516"/>
                  </a:lnTo>
                  <a:cubicBezTo>
                    <a:pt x="1117" y="537"/>
                    <a:pt x="1556" y="557"/>
                    <a:pt x="1996" y="562"/>
                  </a:cubicBezTo>
                  <a:cubicBezTo>
                    <a:pt x="2132" y="562"/>
                    <a:pt x="2244" y="451"/>
                    <a:pt x="2244" y="315"/>
                  </a:cubicBezTo>
                  <a:cubicBezTo>
                    <a:pt x="2249" y="178"/>
                    <a:pt x="2137" y="66"/>
                    <a:pt x="2001" y="66"/>
                  </a:cubicBezTo>
                  <a:cubicBezTo>
                    <a:pt x="1572" y="61"/>
                    <a:pt x="1137" y="42"/>
                    <a:pt x="712" y="21"/>
                  </a:cubicBezTo>
                  <a:lnTo>
                    <a:pt x="263" y="1"/>
                  </a:lnTo>
                  <a:cubicBezTo>
                    <a:pt x="257" y="0"/>
                    <a:pt x="252" y="0"/>
                    <a:pt x="24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9" name="Google Shape;1649;p29"/>
          <p:cNvGrpSpPr/>
          <p:nvPr/>
        </p:nvGrpSpPr>
        <p:grpSpPr>
          <a:xfrm rot="3527978">
            <a:off x="1300836" y="554968"/>
            <a:ext cx="831558" cy="1183724"/>
            <a:chOff x="4671425" y="3647425"/>
            <a:chExt cx="455075" cy="647800"/>
          </a:xfrm>
        </p:grpSpPr>
        <p:sp>
          <p:nvSpPr>
            <p:cNvPr id="1650" name="Google Shape;1650;p29"/>
            <p:cNvSpPr/>
            <p:nvPr/>
          </p:nvSpPr>
          <p:spPr>
            <a:xfrm>
              <a:off x="4671425" y="3647425"/>
              <a:ext cx="455075" cy="647800"/>
            </a:xfrm>
            <a:custGeom>
              <a:avLst/>
              <a:gdLst/>
              <a:ahLst/>
              <a:cxnLst/>
              <a:rect l="l" t="t" r="r" b="b"/>
              <a:pathLst>
                <a:path w="18203" h="25912" extrusionOk="0">
                  <a:moveTo>
                    <a:pt x="17815" y="288"/>
                  </a:moveTo>
                  <a:cubicBezTo>
                    <a:pt x="17521" y="500"/>
                    <a:pt x="17092" y="758"/>
                    <a:pt x="16682" y="1015"/>
                  </a:cubicBezTo>
                  <a:cubicBezTo>
                    <a:pt x="16157" y="1334"/>
                    <a:pt x="15621" y="1663"/>
                    <a:pt x="15309" y="1905"/>
                  </a:cubicBezTo>
                  <a:cubicBezTo>
                    <a:pt x="15036" y="2122"/>
                    <a:pt x="14763" y="2370"/>
                    <a:pt x="14495" y="2607"/>
                  </a:cubicBezTo>
                  <a:cubicBezTo>
                    <a:pt x="14152" y="2920"/>
                    <a:pt x="13793" y="3239"/>
                    <a:pt x="13424" y="3506"/>
                  </a:cubicBezTo>
                  <a:cubicBezTo>
                    <a:pt x="13394" y="3486"/>
                    <a:pt x="13359" y="3471"/>
                    <a:pt x="13322" y="3471"/>
                  </a:cubicBezTo>
                  <a:cubicBezTo>
                    <a:pt x="13919" y="2456"/>
                    <a:pt x="15344" y="576"/>
                    <a:pt x="17815" y="288"/>
                  </a:cubicBezTo>
                  <a:close/>
                  <a:moveTo>
                    <a:pt x="17729" y="662"/>
                  </a:moveTo>
                  <a:lnTo>
                    <a:pt x="17729" y="662"/>
                  </a:lnTo>
                  <a:cubicBezTo>
                    <a:pt x="17011" y="1789"/>
                    <a:pt x="14687" y="3345"/>
                    <a:pt x="13424" y="3834"/>
                  </a:cubicBezTo>
                  <a:cubicBezTo>
                    <a:pt x="13439" y="3825"/>
                    <a:pt x="13450" y="3809"/>
                    <a:pt x="13459" y="3799"/>
                  </a:cubicBezTo>
                  <a:cubicBezTo>
                    <a:pt x="13884" y="3512"/>
                    <a:pt x="14283" y="3153"/>
                    <a:pt x="14672" y="2804"/>
                  </a:cubicBezTo>
                  <a:cubicBezTo>
                    <a:pt x="14945" y="2552"/>
                    <a:pt x="15202" y="2319"/>
                    <a:pt x="15470" y="2111"/>
                  </a:cubicBezTo>
                  <a:cubicBezTo>
                    <a:pt x="15768" y="1880"/>
                    <a:pt x="16304" y="1551"/>
                    <a:pt x="16819" y="1232"/>
                  </a:cubicBezTo>
                  <a:cubicBezTo>
                    <a:pt x="17148" y="1031"/>
                    <a:pt x="17461" y="838"/>
                    <a:pt x="17729" y="662"/>
                  </a:cubicBezTo>
                  <a:close/>
                  <a:moveTo>
                    <a:pt x="11650" y="758"/>
                  </a:moveTo>
                  <a:cubicBezTo>
                    <a:pt x="11473" y="1097"/>
                    <a:pt x="11347" y="1486"/>
                    <a:pt x="11221" y="1864"/>
                  </a:cubicBezTo>
                  <a:cubicBezTo>
                    <a:pt x="11079" y="2299"/>
                    <a:pt x="10934" y="2743"/>
                    <a:pt x="10721" y="3097"/>
                  </a:cubicBezTo>
                  <a:cubicBezTo>
                    <a:pt x="9973" y="4340"/>
                    <a:pt x="9448" y="5618"/>
                    <a:pt x="9034" y="6760"/>
                  </a:cubicBezTo>
                  <a:cubicBezTo>
                    <a:pt x="9393" y="3997"/>
                    <a:pt x="10256" y="2020"/>
                    <a:pt x="11650" y="758"/>
                  </a:cubicBezTo>
                  <a:close/>
                  <a:moveTo>
                    <a:pt x="12130" y="485"/>
                  </a:moveTo>
                  <a:lnTo>
                    <a:pt x="12130" y="485"/>
                  </a:lnTo>
                  <a:cubicBezTo>
                    <a:pt x="12261" y="2456"/>
                    <a:pt x="10503" y="5072"/>
                    <a:pt x="9297" y="6791"/>
                  </a:cubicBezTo>
                  <a:cubicBezTo>
                    <a:pt x="9710" y="5674"/>
                    <a:pt x="10221" y="4436"/>
                    <a:pt x="10943" y="3228"/>
                  </a:cubicBezTo>
                  <a:cubicBezTo>
                    <a:pt x="11165" y="2855"/>
                    <a:pt x="11322" y="2395"/>
                    <a:pt x="11468" y="1945"/>
                  </a:cubicBezTo>
                  <a:cubicBezTo>
                    <a:pt x="11645" y="1414"/>
                    <a:pt x="11827" y="864"/>
                    <a:pt x="12130" y="485"/>
                  </a:cubicBezTo>
                  <a:close/>
                  <a:moveTo>
                    <a:pt x="14071" y="6755"/>
                  </a:moveTo>
                  <a:lnTo>
                    <a:pt x="14071" y="6755"/>
                  </a:lnTo>
                  <a:cubicBezTo>
                    <a:pt x="13399" y="6937"/>
                    <a:pt x="12793" y="7169"/>
                    <a:pt x="12065" y="7584"/>
                  </a:cubicBezTo>
                  <a:cubicBezTo>
                    <a:pt x="11388" y="7968"/>
                    <a:pt x="10675" y="8265"/>
                    <a:pt x="9878" y="8493"/>
                  </a:cubicBezTo>
                  <a:cubicBezTo>
                    <a:pt x="9675" y="8554"/>
                    <a:pt x="9463" y="8619"/>
                    <a:pt x="9241" y="8696"/>
                  </a:cubicBezTo>
                  <a:cubicBezTo>
                    <a:pt x="8781" y="8852"/>
                    <a:pt x="8276" y="9013"/>
                    <a:pt x="7816" y="9074"/>
                  </a:cubicBezTo>
                  <a:cubicBezTo>
                    <a:pt x="9099" y="7861"/>
                    <a:pt x="11964" y="6998"/>
                    <a:pt x="14071" y="6755"/>
                  </a:cubicBezTo>
                  <a:close/>
                  <a:moveTo>
                    <a:pt x="14616" y="6891"/>
                  </a:moveTo>
                  <a:cubicBezTo>
                    <a:pt x="13480" y="7992"/>
                    <a:pt x="11317" y="8957"/>
                    <a:pt x="10055" y="9307"/>
                  </a:cubicBezTo>
                  <a:cubicBezTo>
                    <a:pt x="9793" y="9381"/>
                    <a:pt x="9552" y="9408"/>
                    <a:pt x="9322" y="9408"/>
                  </a:cubicBezTo>
                  <a:cubicBezTo>
                    <a:pt x="9000" y="9408"/>
                    <a:pt x="8699" y="9355"/>
                    <a:pt x="8387" y="9302"/>
                  </a:cubicBezTo>
                  <a:cubicBezTo>
                    <a:pt x="8332" y="9291"/>
                    <a:pt x="8266" y="9281"/>
                    <a:pt x="8210" y="9272"/>
                  </a:cubicBezTo>
                  <a:cubicBezTo>
                    <a:pt x="8584" y="9190"/>
                    <a:pt x="8968" y="9064"/>
                    <a:pt x="9327" y="8943"/>
                  </a:cubicBezTo>
                  <a:cubicBezTo>
                    <a:pt x="9544" y="8871"/>
                    <a:pt x="9751" y="8801"/>
                    <a:pt x="9943" y="8745"/>
                  </a:cubicBezTo>
                  <a:cubicBezTo>
                    <a:pt x="10766" y="8514"/>
                    <a:pt x="11504" y="8204"/>
                    <a:pt x="12191" y="7810"/>
                  </a:cubicBezTo>
                  <a:cubicBezTo>
                    <a:pt x="13065" y="7311"/>
                    <a:pt x="13758" y="7089"/>
                    <a:pt x="14616" y="6891"/>
                  </a:cubicBezTo>
                  <a:close/>
                  <a:moveTo>
                    <a:pt x="4426" y="3172"/>
                  </a:moveTo>
                  <a:cubicBezTo>
                    <a:pt x="5629" y="4881"/>
                    <a:pt x="5421" y="8311"/>
                    <a:pt x="5265" y="10858"/>
                  </a:cubicBezTo>
                  <a:cubicBezTo>
                    <a:pt x="5229" y="11387"/>
                    <a:pt x="5204" y="11879"/>
                    <a:pt x="5184" y="12313"/>
                  </a:cubicBezTo>
                  <a:cubicBezTo>
                    <a:pt x="5174" y="12262"/>
                    <a:pt x="5163" y="12217"/>
                    <a:pt x="5149" y="12166"/>
                  </a:cubicBezTo>
                  <a:cubicBezTo>
                    <a:pt x="4865" y="11014"/>
                    <a:pt x="4557" y="9650"/>
                    <a:pt x="4466" y="8255"/>
                  </a:cubicBezTo>
                  <a:cubicBezTo>
                    <a:pt x="4405" y="7316"/>
                    <a:pt x="4416" y="6401"/>
                    <a:pt x="4447" y="5320"/>
                  </a:cubicBezTo>
                  <a:cubicBezTo>
                    <a:pt x="4456" y="5002"/>
                    <a:pt x="4440" y="4664"/>
                    <a:pt x="4431" y="4335"/>
                  </a:cubicBezTo>
                  <a:cubicBezTo>
                    <a:pt x="4416" y="3941"/>
                    <a:pt x="4400" y="3547"/>
                    <a:pt x="4426" y="3172"/>
                  </a:cubicBezTo>
                  <a:close/>
                  <a:moveTo>
                    <a:pt x="4153" y="3300"/>
                  </a:moveTo>
                  <a:lnTo>
                    <a:pt x="4153" y="3300"/>
                  </a:lnTo>
                  <a:cubicBezTo>
                    <a:pt x="4143" y="3643"/>
                    <a:pt x="4158" y="3997"/>
                    <a:pt x="4174" y="4345"/>
                  </a:cubicBezTo>
                  <a:cubicBezTo>
                    <a:pt x="4183" y="4669"/>
                    <a:pt x="4198" y="5002"/>
                    <a:pt x="4188" y="5315"/>
                  </a:cubicBezTo>
                  <a:cubicBezTo>
                    <a:pt x="4153" y="6401"/>
                    <a:pt x="4148" y="7325"/>
                    <a:pt x="4209" y="8271"/>
                  </a:cubicBezTo>
                  <a:cubicBezTo>
                    <a:pt x="4305" y="9690"/>
                    <a:pt x="4608" y="11065"/>
                    <a:pt x="4895" y="12231"/>
                  </a:cubicBezTo>
                  <a:cubicBezTo>
                    <a:pt x="4921" y="12327"/>
                    <a:pt x="4946" y="12424"/>
                    <a:pt x="4972" y="12520"/>
                  </a:cubicBezTo>
                  <a:cubicBezTo>
                    <a:pt x="5012" y="12676"/>
                    <a:pt x="5053" y="12833"/>
                    <a:pt x="5088" y="12989"/>
                  </a:cubicBezTo>
                  <a:cubicBezTo>
                    <a:pt x="3395" y="10277"/>
                    <a:pt x="2637" y="6052"/>
                    <a:pt x="4153" y="3300"/>
                  </a:cubicBezTo>
                  <a:close/>
                  <a:moveTo>
                    <a:pt x="5168" y="13121"/>
                  </a:moveTo>
                  <a:lnTo>
                    <a:pt x="5174" y="13126"/>
                  </a:lnTo>
                  <a:lnTo>
                    <a:pt x="5174" y="13136"/>
                  </a:lnTo>
                  <a:cubicBezTo>
                    <a:pt x="5174" y="13131"/>
                    <a:pt x="5174" y="13126"/>
                    <a:pt x="5168" y="13121"/>
                  </a:cubicBezTo>
                  <a:close/>
                  <a:moveTo>
                    <a:pt x="8073" y="10478"/>
                  </a:moveTo>
                  <a:lnTo>
                    <a:pt x="8073" y="10478"/>
                  </a:lnTo>
                  <a:cubicBezTo>
                    <a:pt x="8043" y="11079"/>
                    <a:pt x="7502" y="11842"/>
                    <a:pt x="7094" y="12413"/>
                  </a:cubicBezTo>
                  <a:cubicBezTo>
                    <a:pt x="6987" y="12565"/>
                    <a:pt x="6891" y="12707"/>
                    <a:pt x="6811" y="12828"/>
                  </a:cubicBezTo>
                  <a:cubicBezTo>
                    <a:pt x="6704" y="12994"/>
                    <a:pt x="6578" y="13176"/>
                    <a:pt x="6441" y="13374"/>
                  </a:cubicBezTo>
                  <a:cubicBezTo>
                    <a:pt x="6229" y="13686"/>
                    <a:pt x="5997" y="14031"/>
                    <a:pt x="5780" y="14379"/>
                  </a:cubicBezTo>
                  <a:cubicBezTo>
                    <a:pt x="5911" y="14036"/>
                    <a:pt x="6053" y="13691"/>
                    <a:pt x="6214" y="13328"/>
                  </a:cubicBezTo>
                  <a:lnTo>
                    <a:pt x="6296" y="13136"/>
                  </a:lnTo>
                  <a:cubicBezTo>
                    <a:pt x="6618" y="12404"/>
                    <a:pt x="7336" y="10746"/>
                    <a:pt x="8073" y="10478"/>
                  </a:cubicBezTo>
                  <a:close/>
                  <a:moveTo>
                    <a:pt x="2647" y="10862"/>
                  </a:moveTo>
                  <a:cubicBezTo>
                    <a:pt x="2749" y="10883"/>
                    <a:pt x="2870" y="11252"/>
                    <a:pt x="2920" y="11408"/>
                  </a:cubicBezTo>
                  <a:lnTo>
                    <a:pt x="2945" y="11484"/>
                  </a:lnTo>
                  <a:cubicBezTo>
                    <a:pt x="3244" y="12348"/>
                    <a:pt x="3319" y="13313"/>
                    <a:pt x="3395" y="14243"/>
                  </a:cubicBezTo>
                  <a:lnTo>
                    <a:pt x="3426" y="14631"/>
                  </a:lnTo>
                  <a:cubicBezTo>
                    <a:pt x="3486" y="15314"/>
                    <a:pt x="3552" y="16032"/>
                    <a:pt x="3658" y="16743"/>
                  </a:cubicBezTo>
                  <a:cubicBezTo>
                    <a:pt x="3481" y="16263"/>
                    <a:pt x="3309" y="15778"/>
                    <a:pt x="3148" y="15293"/>
                  </a:cubicBezTo>
                  <a:lnTo>
                    <a:pt x="3137" y="15248"/>
                  </a:lnTo>
                  <a:cubicBezTo>
                    <a:pt x="2915" y="14576"/>
                    <a:pt x="2693" y="13879"/>
                    <a:pt x="2591" y="13171"/>
                  </a:cubicBezTo>
                  <a:cubicBezTo>
                    <a:pt x="2582" y="13115"/>
                    <a:pt x="2567" y="13040"/>
                    <a:pt x="2556" y="12954"/>
                  </a:cubicBezTo>
                  <a:cubicBezTo>
                    <a:pt x="2470" y="12444"/>
                    <a:pt x="2279" y="11252"/>
                    <a:pt x="2537" y="10949"/>
                  </a:cubicBezTo>
                  <a:cubicBezTo>
                    <a:pt x="2587" y="10888"/>
                    <a:pt x="2628" y="10867"/>
                    <a:pt x="2642" y="10867"/>
                  </a:cubicBezTo>
                  <a:lnTo>
                    <a:pt x="2647" y="10862"/>
                  </a:lnTo>
                  <a:close/>
                  <a:moveTo>
                    <a:pt x="8316" y="12590"/>
                  </a:moveTo>
                  <a:cubicBezTo>
                    <a:pt x="8099" y="13348"/>
                    <a:pt x="7508" y="14071"/>
                    <a:pt x="7017" y="14667"/>
                  </a:cubicBezTo>
                  <a:lnTo>
                    <a:pt x="6987" y="14703"/>
                  </a:lnTo>
                  <a:cubicBezTo>
                    <a:pt x="6781" y="14950"/>
                    <a:pt x="6478" y="15237"/>
                    <a:pt x="6154" y="15536"/>
                  </a:cubicBezTo>
                  <a:cubicBezTo>
                    <a:pt x="5704" y="15955"/>
                    <a:pt x="5219" y="16405"/>
                    <a:pt x="4890" y="16869"/>
                  </a:cubicBezTo>
                  <a:cubicBezTo>
                    <a:pt x="4956" y="16673"/>
                    <a:pt x="5042" y="16475"/>
                    <a:pt x="5153" y="16268"/>
                  </a:cubicBezTo>
                  <a:cubicBezTo>
                    <a:pt x="5158" y="16268"/>
                    <a:pt x="5158" y="16274"/>
                    <a:pt x="5163" y="16274"/>
                  </a:cubicBezTo>
                  <a:cubicBezTo>
                    <a:pt x="5219" y="16263"/>
                    <a:pt x="5265" y="16223"/>
                    <a:pt x="5275" y="16162"/>
                  </a:cubicBezTo>
                  <a:cubicBezTo>
                    <a:pt x="5284" y="16112"/>
                    <a:pt x="5300" y="16056"/>
                    <a:pt x="5310" y="16006"/>
                  </a:cubicBezTo>
                  <a:cubicBezTo>
                    <a:pt x="5896" y="15061"/>
                    <a:pt x="6866" y="14071"/>
                    <a:pt x="7700" y="13222"/>
                  </a:cubicBezTo>
                  <a:cubicBezTo>
                    <a:pt x="7917" y="13005"/>
                    <a:pt x="8124" y="12793"/>
                    <a:pt x="8316" y="12590"/>
                  </a:cubicBezTo>
                  <a:close/>
                  <a:moveTo>
                    <a:pt x="8584" y="12606"/>
                  </a:moveTo>
                  <a:lnTo>
                    <a:pt x="8584" y="12606"/>
                  </a:lnTo>
                  <a:cubicBezTo>
                    <a:pt x="8600" y="14535"/>
                    <a:pt x="6588" y="16657"/>
                    <a:pt x="4911" y="17329"/>
                  </a:cubicBezTo>
                  <a:cubicBezTo>
                    <a:pt x="5189" y="16789"/>
                    <a:pt x="5785" y="16233"/>
                    <a:pt x="6331" y="15728"/>
                  </a:cubicBezTo>
                  <a:cubicBezTo>
                    <a:pt x="6659" y="15419"/>
                    <a:pt x="6972" y="15132"/>
                    <a:pt x="7189" y="14869"/>
                  </a:cubicBezTo>
                  <a:lnTo>
                    <a:pt x="7215" y="14834"/>
                  </a:lnTo>
                  <a:cubicBezTo>
                    <a:pt x="7735" y="14202"/>
                    <a:pt x="8362" y="13434"/>
                    <a:pt x="8584" y="12606"/>
                  </a:cubicBezTo>
                  <a:close/>
                  <a:moveTo>
                    <a:pt x="536" y="15657"/>
                  </a:moveTo>
                  <a:lnTo>
                    <a:pt x="536" y="15657"/>
                  </a:lnTo>
                  <a:cubicBezTo>
                    <a:pt x="1991" y="16557"/>
                    <a:pt x="3976" y="18977"/>
                    <a:pt x="4622" y="20861"/>
                  </a:cubicBezTo>
                  <a:cubicBezTo>
                    <a:pt x="4643" y="20967"/>
                    <a:pt x="4664" y="21073"/>
                    <a:pt x="4689" y="21179"/>
                  </a:cubicBezTo>
                  <a:cubicBezTo>
                    <a:pt x="2925" y="19795"/>
                    <a:pt x="1455" y="17602"/>
                    <a:pt x="627" y="15915"/>
                  </a:cubicBezTo>
                  <a:cubicBezTo>
                    <a:pt x="597" y="15850"/>
                    <a:pt x="576" y="15789"/>
                    <a:pt x="555" y="15728"/>
                  </a:cubicBezTo>
                  <a:cubicBezTo>
                    <a:pt x="551" y="15708"/>
                    <a:pt x="541" y="15682"/>
                    <a:pt x="536" y="15657"/>
                  </a:cubicBezTo>
                  <a:close/>
                  <a:moveTo>
                    <a:pt x="439" y="16116"/>
                  </a:moveTo>
                  <a:lnTo>
                    <a:pt x="439" y="16116"/>
                  </a:lnTo>
                  <a:cubicBezTo>
                    <a:pt x="1273" y="17795"/>
                    <a:pt x="2724" y="19942"/>
                    <a:pt x="4456" y="21330"/>
                  </a:cubicBezTo>
                  <a:cubicBezTo>
                    <a:pt x="2319" y="20689"/>
                    <a:pt x="566" y="18401"/>
                    <a:pt x="439" y="16116"/>
                  </a:cubicBezTo>
                  <a:close/>
                  <a:moveTo>
                    <a:pt x="18062" y="0"/>
                  </a:moveTo>
                  <a:cubicBezTo>
                    <a:pt x="14868" y="213"/>
                    <a:pt x="13273" y="2946"/>
                    <a:pt x="12863" y="3779"/>
                  </a:cubicBezTo>
                  <a:cubicBezTo>
                    <a:pt x="12848" y="3804"/>
                    <a:pt x="12848" y="3830"/>
                    <a:pt x="12853" y="3860"/>
                  </a:cubicBezTo>
                  <a:cubicBezTo>
                    <a:pt x="12837" y="3865"/>
                    <a:pt x="12823" y="3870"/>
                    <a:pt x="12807" y="3881"/>
                  </a:cubicBezTo>
                  <a:cubicBezTo>
                    <a:pt x="12753" y="3906"/>
                    <a:pt x="12732" y="3967"/>
                    <a:pt x="12737" y="4021"/>
                  </a:cubicBezTo>
                  <a:cubicBezTo>
                    <a:pt x="12646" y="4123"/>
                    <a:pt x="12555" y="4229"/>
                    <a:pt x="12469" y="4335"/>
                  </a:cubicBezTo>
                  <a:cubicBezTo>
                    <a:pt x="12105" y="4760"/>
                    <a:pt x="11762" y="5163"/>
                    <a:pt x="11363" y="5537"/>
                  </a:cubicBezTo>
                  <a:cubicBezTo>
                    <a:pt x="10843" y="6022"/>
                    <a:pt x="10261" y="6472"/>
                    <a:pt x="9701" y="6907"/>
                  </a:cubicBezTo>
                  <a:cubicBezTo>
                    <a:pt x="9574" y="7003"/>
                    <a:pt x="9453" y="7103"/>
                    <a:pt x="9327" y="7204"/>
                  </a:cubicBezTo>
                  <a:cubicBezTo>
                    <a:pt x="9327" y="7204"/>
                    <a:pt x="9327" y="7199"/>
                    <a:pt x="9332" y="7199"/>
                  </a:cubicBezTo>
                  <a:cubicBezTo>
                    <a:pt x="10696" y="5254"/>
                    <a:pt x="12757" y="2314"/>
                    <a:pt x="12352" y="117"/>
                  </a:cubicBezTo>
                  <a:cubicBezTo>
                    <a:pt x="12343" y="71"/>
                    <a:pt x="12312" y="36"/>
                    <a:pt x="12272" y="20"/>
                  </a:cubicBezTo>
                  <a:cubicBezTo>
                    <a:pt x="12255" y="12"/>
                    <a:pt x="12238" y="8"/>
                    <a:pt x="12220" y="8"/>
                  </a:cubicBezTo>
                  <a:cubicBezTo>
                    <a:pt x="12196" y="8"/>
                    <a:pt x="12172" y="16"/>
                    <a:pt x="12151" y="31"/>
                  </a:cubicBezTo>
                  <a:cubicBezTo>
                    <a:pt x="10165" y="1384"/>
                    <a:pt x="9034" y="3830"/>
                    <a:pt x="8690" y="7502"/>
                  </a:cubicBezTo>
                  <a:cubicBezTo>
                    <a:pt x="8680" y="7568"/>
                    <a:pt x="8726" y="7624"/>
                    <a:pt x="8786" y="7639"/>
                  </a:cubicBezTo>
                  <a:cubicBezTo>
                    <a:pt x="8579" y="7806"/>
                    <a:pt x="8372" y="7978"/>
                    <a:pt x="8175" y="8155"/>
                  </a:cubicBezTo>
                  <a:cubicBezTo>
                    <a:pt x="7811" y="8477"/>
                    <a:pt x="7497" y="8831"/>
                    <a:pt x="7215" y="9190"/>
                  </a:cubicBezTo>
                  <a:lnTo>
                    <a:pt x="7175" y="9246"/>
                  </a:lnTo>
                  <a:cubicBezTo>
                    <a:pt x="7138" y="9286"/>
                    <a:pt x="7108" y="9326"/>
                    <a:pt x="7078" y="9372"/>
                  </a:cubicBezTo>
                  <a:lnTo>
                    <a:pt x="7068" y="9382"/>
                  </a:lnTo>
                  <a:cubicBezTo>
                    <a:pt x="6704" y="9883"/>
                    <a:pt x="6396" y="10403"/>
                    <a:pt x="6133" y="10944"/>
                  </a:cubicBezTo>
                  <a:cubicBezTo>
                    <a:pt x="5865" y="11484"/>
                    <a:pt x="5643" y="12035"/>
                    <a:pt x="5436" y="12585"/>
                  </a:cubicBezTo>
                  <a:cubicBezTo>
                    <a:pt x="5452" y="12091"/>
                    <a:pt x="5482" y="11509"/>
                    <a:pt x="5522" y="10872"/>
                  </a:cubicBezTo>
                  <a:cubicBezTo>
                    <a:pt x="5694" y="8129"/>
                    <a:pt x="5921" y="4380"/>
                    <a:pt x="4396" y="2713"/>
                  </a:cubicBezTo>
                  <a:cubicBezTo>
                    <a:pt x="4369" y="2686"/>
                    <a:pt x="4339" y="2672"/>
                    <a:pt x="4304" y="2672"/>
                  </a:cubicBezTo>
                  <a:cubicBezTo>
                    <a:pt x="4299" y="2672"/>
                    <a:pt x="4294" y="2672"/>
                    <a:pt x="4289" y="2673"/>
                  </a:cubicBezTo>
                  <a:cubicBezTo>
                    <a:pt x="4249" y="2678"/>
                    <a:pt x="4214" y="2698"/>
                    <a:pt x="4193" y="2729"/>
                  </a:cubicBezTo>
                  <a:cubicBezTo>
                    <a:pt x="2197" y="5653"/>
                    <a:pt x="3107" y="10590"/>
                    <a:pt x="5093" y="13485"/>
                  </a:cubicBezTo>
                  <a:cubicBezTo>
                    <a:pt x="5098" y="13490"/>
                    <a:pt x="5107" y="13490"/>
                    <a:pt x="5113" y="13500"/>
                  </a:cubicBezTo>
                  <a:cubicBezTo>
                    <a:pt x="4739" y="14647"/>
                    <a:pt x="4477" y="16041"/>
                    <a:pt x="4405" y="17501"/>
                  </a:cubicBezTo>
                  <a:cubicBezTo>
                    <a:pt x="4360" y="17531"/>
                    <a:pt x="4340" y="17587"/>
                    <a:pt x="4350" y="17643"/>
                  </a:cubicBezTo>
                  <a:cubicBezTo>
                    <a:pt x="4360" y="17668"/>
                    <a:pt x="4375" y="17693"/>
                    <a:pt x="4396" y="17713"/>
                  </a:cubicBezTo>
                  <a:cubicBezTo>
                    <a:pt x="4386" y="18072"/>
                    <a:pt x="4386" y="18431"/>
                    <a:pt x="4396" y="18790"/>
                  </a:cubicBezTo>
                  <a:cubicBezTo>
                    <a:pt x="4370" y="18699"/>
                    <a:pt x="4350" y="18608"/>
                    <a:pt x="4314" y="18511"/>
                  </a:cubicBezTo>
                  <a:cubicBezTo>
                    <a:pt x="4295" y="18415"/>
                    <a:pt x="4265" y="18324"/>
                    <a:pt x="4239" y="18234"/>
                  </a:cubicBezTo>
                  <a:cubicBezTo>
                    <a:pt x="4179" y="18002"/>
                    <a:pt x="4118" y="17784"/>
                    <a:pt x="4083" y="17613"/>
                  </a:cubicBezTo>
                  <a:cubicBezTo>
                    <a:pt x="3865" y="16612"/>
                    <a:pt x="3769" y="15582"/>
                    <a:pt x="3689" y="14612"/>
                  </a:cubicBezTo>
                  <a:lnTo>
                    <a:pt x="3652" y="14222"/>
                  </a:lnTo>
                  <a:cubicBezTo>
                    <a:pt x="3577" y="13273"/>
                    <a:pt x="3501" y="12292"/>
                    <a:pt x="3193" y="11403"/>
                  </a:cubicBezTo>
                  <a:lnTo>
                    <a:pt x="3167" y="11322"/>
                  </a:lnTo>
                  <a:cubicBezTo>
                    <a:pt x="3062" y="11009"/>
                    <a:pt x="2941" y="10655"/>
                    <a:pt x="2698" y="10610"/>
                  </a:cubicBezTo>
                  <a:cubicBezTo>
                    <a:pt x="2679" y="10606"/>
                    <a:pt x="2660" y="10604"/>
                    <a:pt x="2641" y="10604"/>
                  </a:cubicBezTo>
                  <a:cubicBezTo>
                    <a:pt x="2539" y="10604"/>
                    <a:pt x="2437" y="10662"/>
                    <a:pt x="2339" y="10781"/>
                  </a:cubicBezTo>
                  <a:cubicBezTo>
                    <a:pt x="2026" y="11145"/>
                    <a:pt x="2152" y="12115"/>
                    <a:pt x="2299" y="13000"/>
                  </a:cubicBezTo>
                  <a:cubicBezTo>
                    <a:pt x="2314" y="13085"/>
                    <a:pt x="2325" y="13157"/>
                    <a:pt x="2334" y="13212"/>
                  </a:cubicBezTo>
                  <a:cubicBezTo>
                    <a:pt x="2440" y="13940"/>
                    <a:pt x="2668" y="14647"/>
                    <a:pt x="2890" y="15328"/>
                  </a:cubicBezTo>
                  <a:lnTo>
                    <a:pt x="2905" y="15374"/>
                  </a:lnTo>
                  <a:cubicBezTo>
                    <a:pt x="3188" y="16253"/>
                    <a:pt x="3526" y="17123"/>
                    <a:pt x="3845" y="17966"/>
                  </a:cubicBezTo>
                  <a:lnTo>
                    <a:pt x="3860" y="18012"/>
                  </a:lnTo>
                  <a:cubicBezTo>
                    <a:pt x="3936" y="18208"/>
                    <a:pt x="4006" y="18396"/>
                    <a:pt x="4067" y="18583"/>
                  </a:cubicBezTo>
                  <a:cubicBezTo>
                    <a:pt x="4148" y="18881"/>
                    <a:pt x="4219" y="19189"/>
                    <a:pt x="4254" y="19436"/>
                  </a:cubicBezTo>
                  <a:cubicBezTo>
                    <a:pt x="3269" y="17683"/>
                    <a:pt x="1607" y="15895"/>
                    <a:pt x="385" y="15274"/>
                  </a:cubicBezTo>
                  <a:cubicBezTo>
                    <a:pt x="364" y="15263"/>
                    <a:pt x="342" y="15258"/>
                    <a:pt x="322" y="15258"/>
                  </a:cubicBezTo>
                  <a:cubicBezTo>
                    <a:pt x="301" y="15258"/>
                    <a:pt x="281" y="15263"/>
                    <a:pt x="263" y="15274"/>
                  </a:cubicBezTo>
                  <a:cubicBezTo>
                    <a:pt x="227" y="15293"/>
                    <a:pt x="203" y="15328"/>
                    <a:pt x="197" y="15369"/>
                  </a:cubicBezTo>
                  <a:cubicBezTo>
                    <a:pt x="147" y="15414"/>
                    <a:pt x="142" y="15496"/>
                    <a:pt x="187" y="15547"/>
                  </a:cubicBezTo>
                  <a:cubicBezTo>
                    <a:pt x="0" y="18305"/>
                    <a:pt x="2152" y="21169"/>
                    <a:pt x="4810" y="21684"/>
                  </a:cubicBezTo>
                  <a:cubicBezTo>
                    <a:pt x="5249" y="23347"/>
                    <a:pt x="6068" y="24847"/>
                    <a:pt x="7397" y="25873"/>
                  </a:cubicBezTo>
                  <a:cubicBezTo>
                    <a:pt x="7427" y="25899"/>
                    <a:pt x="7466" y="25912"/>
                    <a:pt x="7505" y="25912"/>
                  </a:cubicBezTo>
                  <a:cubicBezTo>
                    <a:pt x="7518" y="25912"/>
                    <a:pt x="7531" y="25910"/>
                    <a:pt x="7543" y="25908"/>
                  </a:cubicBezTo>
                  <a:cubicBezTo>
                    <a:pt x="7593" y="25903"/>
                    <a:pt x="7639" y="25877"/>
                    <a:pt x="7670" y="25837"/>
                  </a:cubicBezTo>
                  <a:cubicBezTo>
                    <a:pt x="7735" y="25751"/>
                    <a:pt x="7720" y="25630"/>
                    <a:pt x="7634" y="25565"/>
                  </a:cubicBezTo>
                  <a:cubicBezTo>
                    <a:pt x="6396" y="24610"/>
                    <a:pt x="5623" y="23210"/>
                    <a:pt x="5198" y="21654"/>
                  </a:cubicBezTo>
                  <a:cubicBezTo>
                    <a:pt x="5204" y="21614"/>
                    <a:pt x="5193" y="21579"/>
                    <a:pt x="5168" y="21549"/>
                  </a:cubicBezTo>
                  <a:cubicBezTo>
                    <a:pt x="4845" y="20306"/>
                    <a:pt x="4734" y="18961"/>
                    <a:pt x="4785" y="17662"/>
                  </a:cubicBezTo>
                  <a:lnTo>
                    <a:pt x="4785" y="17653"/>
                  </a:lnTo>
                  <a:cubicBezTo>
                    <a:pt x="6744" y="16986"/>
                    <a:pt x="9286" y="14262"/>
                    <a:pt x="8781" y="12005"/>
                  </a:cubicBezTo>
                  <a:cubicBezTo>
                    <a:pt x="8766" y="11959"/>
                    <a:pt x="8730" y="11919"/>
                    <a:pt x="8684" y="11909"/>
                  </a:cubicBezTo>
                  <a:cubicBezTo>
                    <a:pt x="8675" y="11907"/>
                    <a:pt x="8665" y="11905"/>
                    <a:pt x="8655" y="11905"/>
                  </a:cubicBezTo>
                  <a:cubicBezTo>
                    <a:pt x="8619" y="11905"/>
                    <a:pt x="8581" y="11921"/>
                    <a:pt x="8553" y="11949"/>
                  </a:cubicBezTo>
                  <a:cubicBezTo>
                    <a:pt x="8266" y="12277"/>
                    <a:pt x="7902" y="12646"/>
                    <a:pt x="7513" y="13040"/>
                  </a:cubicBezTo>
                  <a:cubicBezTo>
                    <a:pt x="6932" y="13637"/>
                    <a:pt x="6280" y="14304"/>
                    <a:pt x="5734" y="14980"/>
                  </a:cubicBezTo>
                  <a:cubicBezTo>
                    <a:pt x="6007" y="14475"/>
                    <a:pt x="6350" y="13970"/>
                    <a:pt x="6659" y="13520"/>
                  </a:cubicBezTo>
                  <a:cubicBezTo>
                    <a:pt x="6790" y="13323"/>
                    <a:pt x="6921" y="13136"/>
                    <a:pt x="7028" y="12970"/>
                  </a:cubicBezTo>
                  <a:cubicBezTo>
                    <a:pt x="7108" y="12849"/>
                    <a:pt x="7205" y="12716"/>
                    <a:pt x="7311" y="12565"/>
                  </a:cubicBezTo>
                  <a:cubicBezTo>
                    <a:pt x="7770" y="11914"/>
                    <a:pt x="8407" y="11014"/>
                    <a:pt x="8327" y="10302"/>
                  </a:cubicBezTo>
                  <a:cubicBezTo>
                    <a:pt x="8321" y="10266"/>
                    <a:pt x="8306" y="10236"/>
                    <a:pt x="8276" y="10211"/>
                  </a:cubicBezTo>
                  <a:cubicBezTo>
                    <a:pt x="8255" y="10194"/>
                    <a:pt x="8230" y="10185"/>
                    <a:pt x="8202" y="10185"/>
                  </a:cubicBezTo>
                  <a:cubicBezTo>
                    <a:pt x="8197" y="10185"/>
                    <a:pt x="8191" y="10185"/>
                    <a:pt x="8185" y="10186"/>
                  </a:cubicBezTo>
                  <a:lnTo>
                    <a:pt x="8164" y="10191"/>
                  </a:lnTo>
                  <a:cubicBezTo>
                    <a:pt x="7240" y="10322"/>
                    <a:pt x="6472" y="12080"/>
                    <a:pt x="6058" y="13035"/>
                  </a:cubicBezTo>
                  <a:lnTo>
                    <a:pt x="5977" y="13222"/>
                  </a:lnTo>
                  <a:cubicBezTo>
                    <a:pt x="5543" y="14202"/>
                    <a:pt x="5235" y="15066"/>
                    <a:pt x="4932" y="16112"/>
                  </a:cubicBezTo>
                  <a:lnTo>
                    <a:pt x="4932" y="16147"/>
                  </a:lnTo>
                  <a:cubicBezTo>
                    <a:pt x="4926" y="16158"/>
                    <a:pt x="4921" y="16167"/>
                    <a:pt x="4911" y="16177"/>
                  </a:cubicBezTo>
                  <a:cubicBezTo>
                    <a:pt x="5053" y="15146"/>
                    <a:pt x="5280" y="14192"/>
                    <a:pt x="5568" y="13374"/>
                  </a:cubicBezTo>
                  <a:cubicBezTo>
                    <a:pt x="6042" y="12030"/>
                    <a:pt x="6583" y="10645"/>
                    <a:pt x="7508" y="9447"/>
                  </a:cubicBezTo>
                  <a:cubicBezTo>
                    <a:pt x="7800" y="9463"/>
                    <a:pt x="8078" y="9508"/>
                    <a:pt x="8346" y="9559"/>
                  </a:cubicBezTo>
                  <a:cubicBezTo>
                    <a:pt x="8663" y="9610"/>
                    <a:pt x="8987" y="9667"/>
                    <a:pt x="9339" y="9667"/>
                  </a:cubicBezTo>
                  <a:cubicBezTo>
                    <a:pt x="9470" y="9667"/>
                    <a:pt x="9605" y="9659"/>
                    <a:pt x="9745" y="9640"/>
                  </a:cubicBezTo>
                  <a:cubicBezTo>
                    <a:pt x="9867" y="9620"/>
                    <a:pt x="9994" y="9594"/>
                    <a:pt x="10120" y="9559"/>
                  </a:cubicBezTo>
                  <a:cubicBezTo>
                    <a:pt x="11620" y="9144"/>
                    <a:pt x="14187" y="7962"/>
                    <a:pt x="15197" y="6639"/>
                  </a:cubicBezTo>
                  <a:cubicBezTo>
                    <a:pt x="15227" y="6598"/>
                    <a:pt x="15232" y="6543"/>
                    <a:pt x="15208" y="6497"/>
                  </a:cubicBezTo>
                  <a:cubicBezTo>
                    <a:pt x="15187" y="6457"/>
                    <a:pt x="15141" y="6427"/>
                    <a:pt x="15092" y="6427"/>
                  </a:cubicBezTo>
                  <a:cubicBezTo>
                    <a:pt x="13641" y="6441"/>
                    <a:pt x="10953" y="6957"/>
                    <a:pt x="9043" y="7927"/>
                  </a:cubicBezTo>
                  <a:cubicBezTo>
                    <a:pt x="9337" y="7684"/>
                    <a:pt x="9640" y="7447"/>
                    <a:pt x="9938" y="7220"/>
                  </a:cubicBezTo>
                  <a:cubicBezTo>
                    <a:pt x="10509" y="6775"/>
                    <a:pt x="11095" y="6320"/>
                    <a:pt x="11631" y="5821"/>
                  </a:cubicBezTo>
                  <a:cubicBezTo>
                    <a:pt x="12044" y="5436"/>
                    <a:pt x="12413" y="5002"/>
                    <a:pt x="12767" y="4587"/>
                  </a:cubicBezTo>
                  <a:cubicBezTo>
                    <a:pt x="12874" y="4461"/>
                    <a:pt x="12979" y="4335"/>
                    <a:pt x="13091" y="4209"/>
                  </a:cubicBezTo>
                  <a:lnTo>
                    <a:pt x="13110" y="4209"/>
                  </a:lnTo>
                  <a:cubicBezTo>
                    <a:pt x="13116" y="4209"/>
                    <a:pt x="13121" y="4209"/>
                    <a:pt x="13121" y="4203"/>
                  </a:cubicBezTo>
                  <a:cubicBezTo>
                    <a:pt x="14283" y="3921"/>
                    <a:pt x="17748" y="1733"/>
                    <a:pt x="18158" y="339"/>
                  </a:cubicBezTo>
                  <a:cubicBezTo>
                    <a:pt x="18168" y="323"/>
                    <a:pt x="18168" y="313"/>
                    <a:pt x="18173" y="293"/>
                  </a:cubicBezTo>
                  <a:cubicBezTo>
                    <a:pt x="18188" y="243"/>
                    <a:pt x="18193" y="192"/>
                    <a:pt x="18198" y="141"/>
                  </a:cubicBezTo>
                  <a:cubicBezTo>
                    <a:pt x="18203" y="106"/>
                    <a:pt x="18188" y="66"/>
                    <a:pt x="18163" y="40"/>
                  </a:cubicBezTo>
                  <a:cubicBezTo>
                    <a:pt x="18137" y="15"/>
                    <a:pt x="18097" y="0"/>
                    <a:pt x="1806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29"/>
            <p:cNvSpPr/>
            <p:nvPr/>
          </p:nvSpPr>
          <p:spPr>
            <a:xfrm>
              <a:off x="4682400" y="4050325"/>
              <a:ext cx="100450" cy="130375"/>
            </a:xfrm>
            <a:custGeom>
              <a:avLst/>
              <a:gdLst/>
              <a:ahLst/>
              <a:cxnLst/>
              <a:rect l="l" t="t" r="r" b="b"/>
              <a:pathLst>
                <a:path w="4018" h="5215" extrusionOk="0">
                  <a:moveTo>
                    <a:pt x="0" y="0"/>
                  </a:moveTo>
                  <a:lnTo>
                    <a:pt x="0" y="0"/>
                  </a:lnTo>
                  <a:cubicBezTo>
                    <a:pt x="127" y="2285"/>
                    <a:pt x="1880" y="4573"/>
                    <a:pt x="4017" y="5214"/>
                  </a:cubicBezTo>
                  <a:cubicBezTo>
                    <a:pt x="2285" y="3826"/>
                    <a:pt x="834" y="1679"/>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29"/>
            <p:cNvSpPr/>
            <p:nvPr/>
          </p:nvSpPr>
          <p:spPr>
            <a:xfrm>
              <a:off x="4684825" y="4038825"/>
              <a:ext cx="103850" cy="138075"/>
            </a:xfrm>
            <a:custGeom>
              <a:avLst/>
              <a:gdLst/>
              <a:ahLst/>
              <a:cxnLst/>
              <a:rect l="l" t="t" r="r" b="b"/>
              <a:pathLst>
                <a:path w="4154" h="5523" extrusionOk="0">
                  <a:moveTo>
                    <a:pt x="0" y="1"/>
                  </a:moveTo>
                  <a:lnTo>
                    <a:pt x="0" y="1"/>
                  </a:lnTo>
                  <a:cubicBezTo>
                    <a:pt x="5" y="26"/>
                    <a:pt x="15" y="52"/>
                    <a:pt x="19" y="72"/>
                  </a:cubicBezTo>
                  <a:cubicBezTo>
                    <a:pt x="40" y="133"/>
                    <a:pt x="61" y="194"/>
                    <a:pt x="91" y="259"/>
                  </a:cubicBezTo>
                  <a:cubicBezTo>
                    <a:pt x="919" y="1946"/>
                    <a:pt x="2389" y="4139"/>
                    <a:pt x="4153" y="5523"/>
                  </a:cubicBezTo>
                  <a:cubicBezTo>
                    <a:pt x="4128" y="5417"/>
                    <a:pt x="4107" y="5311"/>
                    <a:pt x="4086" y="5205"/>
                  </a:cubicBezTo>
                  <a:cubicBezTo>
                    <a:pt x="3440" y="3321"/>
                    <a:pt x="1455" y="901"/>
                    <a:pt x="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29"/>
            <p:cNvSpPr/>
            <p:nvPr/>
          </p:nvSpPr>
          <p:spPr>
            <a:xfrm>
              <a:off x="4794175" y="3962575"/>
              <a:ext cx="92250" cy="118075"/>
            </a:xfrm>
            <a:custGeom>
              <a:avLst/>
              <a:gdLst/>
              <a:ahLst/>
              <a:cxnLst/>
              <a:rect l="l" t="t" r="r" b="b"/>
              <a:pathLst>
                <a:path w="3690" h="4723" extrusionOk="0">
                  <a:moveTo>
                    <a:pt x="3674" y="0"/>
                  </a:moveTo>
                  <a:lnTo>
                    <a:pt x="3674" y="0"/>
                  </a:lnTo>
                  <a:cubicBezTo>
                    <a:pt x="3452" y="828"/>
                    <a:pt x="2825" y="1596"/>
                    <a:pt x="2305" y="2228"/>
                  </a:cubicBezTo>
                  <a:lnTo>
                    <a:pt x="2279" y="2263"/>
                  </a:lnTo>
                  <a:cubicBezTo>
                    <a:pt x="2062" y="2526"/>
                    <a:pt x="1749" y="2813"/>
                    <a:pt x="1421" y="3122"/>
                  </a:cubicBezTo>
                  <a:cubicBezTo>
                    <a:pt x="875" y="3627"/>
                    <a:pt x="279" y="4183"/>
                    <a:pt x="1" y="4723"/>
                  </a:cubicBezTo>
                  <a:cubicBezTo>
                    <a:pt x="1678" y="4051"/>
                    <a:pt x="3690" y="1929"/>
                    <a:pt x="367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29"/>
            <p:cNvSpPr/>
            <p:nvPr/>
          </p:nvSpPr>
          <p:spPr>
            <a:xfrm>
              <a:off x="4793675" y="3962175"/>
              <a:ext cx="85650" cy="107000"/>
            </a:xfrm>
            <a:custGeom>
              <a:avLst/>
              <a:gdLst/>
              <a:ahLst/>
              <a:cxnLst/>
              <a:rect l="l" t="t" r="r" b="b"/>
              <a:pathLst>
                <a:path w="3426" h="4280" extrusionOk="0">
                  <a:moveTo>
                    <a:pt x="3426" y="0"/>
                  </a:moveTo>
                  <a:cubicBezTo>
                    <a:pt x="3234" y="203"/>
                    <a:pt x="3027" y="415"/>
                    <a:pt x="2810" y="632"/>
                  </a:cubicBezTo>
                  <a:cubicBezTo>
                    <a:pt x="1976" y="1481"/>
                    <a:pt x="1006" y="2471"/>
                    <a:pt x="420" y="3416"/>
                  </a:cubicBezTo>
                  <a:cubicBezTo>
                    <a:pt x="410" y="3466"/>
                    <a:pt x="394" y="3522"/>
                    <a:pt x="385" y="3572"/>
                  </a:cubicBezTo>
                  <a:cubicBezTo>
                    <a:pt x="375" y="3633"/>
                    <a:pt x="329" y="3673"/>
                    <a:pt x="273" y="3684"/>
                  </a:cubicBezTo>
                  <a:cubicBezTo>
                    <a:pt x="268" y="3684"/>
                    <a:pt x="268" y="3678"/>
                    <a:pt x="263" y="3678"/>
                  </a:cubicBezTo>
                  <a:cubicBezTo>
                    <a:pt x="152" y="3885"/>
                    <a:pt x="66" y="4083"/>
                    <a:pt x="0" y="4279"/>
                  </a:cubicBezTo>
                  <a:cubicBezTo>
                    <a:pt x="329" y="3815"/>
                    <a:pt x="814" y="3365"/>
                    <a:pt x="1264" y="2946"/>
                  </a:cubicBezTo>
                  <a:cubicBezTo>
                    <a:pt x="1588" y="2647"/>
                    <a:pt x="1891" y="2360"/>
                    <a:pt x="2097" y="2113"/>
                  </a:cubicBezTo>
                  <a:lnTo>
                    <a:pt x="2127" y="2077"/>
                  </a:lnTo>
                  <a:cubicBezTo>
                    <a:pt x="2618" y="1481"/>
                    <a:pt x="3209" y="758"/>
                    <a:pt x="34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29"/>
            <p:cNvSpPr/>
            <p:nvPr/>
          </p:nvSpPr>
          <p:spPr>
            <a:xfrm>
              <a:off x="4815925" y="3909375"/>
              <a:ext cx="57350" cy="97525"/>
            </a:xfrm>
            <a:custGeom>
              <a:avLst/>
              <a:gdLst/>
              <a:ahLst/>
              <a:cxnLst/>
              <a:rect l="l" t="t" r="r" b="b"/>
              <a:pathLst>
                <a:path w="2294" h="3901" extrusionOk="0">
                  <a:moveTo>
                    <a:pt x="2293" y="0"/>
                  </a:moveTo>
                  <a:cubicBezTo>
                    <a:pt x="1556" y="268"/>
                    <a:pt x="838" y="1926"/>
                    <a:pt x="516" y="2658"/>
                  </a:cubicBezTo>
                  <a:lnTo>
                    <a:pt x="434" y="2850"/>
                  </a:lnTo>
                  <a:cubicBezTo>
                    <a:pt x="273" y="3213"/>
                    <a:pt x="131" y="3558"/>
                    <a:pt x="0" y="3901"/>
                  </a:cubicBezTo>
                  <a:cubicBezTo>
                    <a:pt x="217" y="3553"/>
                    <a:pt x="449" y="3208"/>
                    <a:pt x="661" y="2896"/>
                  </a:cubicBezTo>
                  <a:cubicBezTo>
                    <a:pt x="798" y="2698"/>
                    <a:pt x="924" y="2516"/>
                    <a:pt x="1031" y="2350"/>
                  </a:cubicBezTo>
                  <a:cubicBezTo>
                    <a:pt x="1111" y="2229"/>
                    <a:pt x="1207" y="2087"/>
                    <a:pt x="1314" y="1935"/>
                  </a:cubicBezTo>
                  <a:cubicBezTo>
                    <a:pt x="1722" y="1364"/>
                    <a:pt x="2263" y="601"/>
                    <a:pt x="2293"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29"/>
            <p:cNvSpPr/>
            <p:nvPr/>
          </p:nvSpPr>
          <p:spPr>
            <a:xfrm>
              <a:off x="4728375" y="3918975"/>
              <a:ext cx="34525" cy="147050"/>
            </a:xfrm>
            <a:custGeom>
              <a:avLst/>
              <a:gdLst/>
              <a:ahLst/>
              <a:cxnLst/>
              <a:rect l="l" t="t" r="r" b="b"/>
              <a:pathLst>
                <a:path w="1381" h="5882" extrusionOk="0">
                  <a:moveTo>
                    <a:pt x="369" y="0"/>
                  </a:moveTo>
                  <a:lnTo>
                    <a:pt x="364" y="5"/>
                  </a:lnTo>
                  <a:cubicBezTo>
                    <a:pt x="350" y="5"/>
                    <a:pt x="309" y="26"/>
                    <a:pt x="259" y="87"/>
                  </a:cubicBezTo>
                  <a:cubicBezTo>
                    <a:pt x="1" y="390"/>
                    <a:pt x="192" y="1582"/>
                    <a:pt x="278" y="2092"/>
                  </a:cubicBezTo>
                  <a:cubicBezTo>
                    <a:pt x="289" y="2178"/>
                    <a:pt x="304" y="2253"/>
                    <a:pt x="313" y="2309"/>
                  </a:cubicBezTo>
                  <a:cubicBezTo>
                    <a:pt x="415" y="3017"/>
                    <a:pt x="637" y="3714"/>
                    <a:pt x="859" y="4386"/>
                  </a:cubicBezTo>
                  <a:lnTo>
                    <a:pt x="870" y="4431"/>
                  </a:lnTo>
                  <a:cubicBezTo>
                    <a:pt x="1031" y="4916"/>
                    <a:pt x="1203" y="5401"/>
                    <a:pt x="1380" y="5881"/>
                  </a:cubicBezTo>
                  <a:cubicBezTo>
                    <a:pt x="1274" y="5170"/>
                    <a:pt x="1208" y="4452"/>
                    <a:pt x="1148" y="3769"/>
                  </a:cubicBezTo>
                  <a:lnTo>
                    <a:pt x="1117" y="3381"/>
                  </a:lnTo>
                  <a:cubicBezTo>
                    <a:pt x="1041" y="2451"/>
                    <a:pt x="966" y="1486"/>
                    <a:pt x="667" y="622"/>
                  </a:cubicBezTo>
                  <a:lnTo>
                    <a:pt x="642" y="546"/>
                  </a:lnTo>
                  <a:cubicBezTo>
                    <a:pt x="592" y="390"/>
                    <a:pt x="471" y="21"/>
                    <a:pt x="36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29"/>
            <p:cNvSpPr/>
            <p:nvPr/>
          </p:nvSpPr>
          <p:spPr>
            <a:xfrm>
              <a:off x="4737350" y="3729900"/>
              <a:ext cx="61275" cy="242275"/>
            </a:xfrm>
            <a:custGeom>
              <a:avLst/>
              <a:gdLst/>
              <a:ahLst/>
              <a:cxnLst/>
              <a:rect l="l" t="t" r="r" b="b"/>
              <a:pathLst>
                <a:path w="2451" h="9691" extrusionOk="0">
                  <a:moveTo>
                    <a:pt x="1516" y="1"/>
                  </a:moveTo>
                  <a:lnTo>
                    <a:pt x="1516" y="1"/>
                  </a:lnTo>
                  <a:cubicBezTo>
                    <a:pt x="0" y="2753"/>
                    <a:pt x="758" y="6978"/>
                    <a:pt x="2451" y="9690"/>
                  </a:cubicBezTo>
                  <a:cubicBezTo>
                    <a:pt x="2416" y="9534"/>
                    <a:pt x="2375" y="9377"/>
                    <a:pt x="2335" y="9221"/>
                  </a:cubicBezTo>
                  <a:cubicBezTo>
                    <a:pt x="2309" y="9125"/>
                    <a:pt x="2284" y="9028"/>
                    <a:pt x="2258" y="8932"/>
                  </a:cubicBezTo>
                  <a:cubicBezTo>
                    <a:pt x="1971" y="7766"/>
                    <a:pt x="1668" y="6391"/>
                    <a:pt x="1572" y="4972"/>
                  </a:cubicBezTo>
                  <a:cubicBezTo>
                    <a:pt x="1511" y="4026"/>
                    <a:pt x="1516" y="3102"/>
                    <a:pt x="1551" y="2016"/>
                  </a:cubicBezTo>
                  <a:cubicBezTo>
                    <a:pt x="1561" y="1703"/>
                    <a:pt x="1546" y="1370"/>
                    <a:pt x="1537" y="1046"/>
                  </a:cubicBezTo>
                  <a:cubicBezTo>
                    <a:pt x="1521" y="698"/>
                    <a:pt x="1506" y="344"/>
                    <a:pt x="151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29"/>
            <p:cNvSpPr/>
            <p:nvPr/>
          </p:nvSpPr>
          <p:spPr>
            <a:xfrm>
              <a:off x="4781425" y="3726725"/>
              <a:ext cx="30725" cy="228525"/>
            </a:xfrm>
            <a:custGeom>
              <a:avLst/>
              <a:gdLst/>
              <a:ahLst/>
              <a:cxnLst/>
              <a:rect l="l" t="t" r="r" b="b"/>
              <a:pathLst>
                <a:path w="1229" h="9141" extrusionOk="0">
                  <a:moveTo>
                    <a:pt x="26" y="0"/>
                  </a:moveTo>
                  <a:cubicBezTo>
                    <a:pt x="0" y="375"/>
                    <a:pt x="16" y="769"/>
                    <a:pt x="31" y="1163"/>
                  </a:cubicBezTo>
                  <a:cubicBezTo>
                    <a:pt x="40" y="1492"/>
                    <a:pt x="56" y="1830"/>
                    <a:pt x="47" y="2148"/>
                  </a:cubicBezTo>
                  <a:cubicBezTo>
                    <a:pt x="16" y="3229"/>
                    <a:pt x="5" y="4144"/>
                    <a:pt x="66" y="5083"/>
                  </a:cubicBezTo>
                  <a:cubicBezTo>
                    <a:pt x="157" y="6478"/>
                    <a:pt x="465" y="7842"/>
                    <a:pt x="749" y="8994"/>
                  </a:cubicBezTo>
                  <a:cubicBezTo>
                    <a:pt x="763" y="9045"/>
                    <a:pt x="774" y="9090"/>
                    <a:pt x="784" y="9141"/>
                  </a:cubicBezTo>
                  <a:cubicBezTo>
                    <a:pt x="804" y="8707"/>
                    <a:pt x="829" y="8215"/>
                    <a:pt x="865" y="7686"/>
                  </a:cubicBezTo>
                  <a:cubicBezTo>
                    <a:pt x="1021" y="5139"/>
                    <a:pt x="1229" y="1709"/>
                    <a:pt x="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29"/>
            <p:cNvSpPr/>
            <p:nvPr/>
          </p:nvSpPr>
          <p:spPr>
            <a:xfrm>
              <a:off x="5007025" y="3663975"/>
              <a:ext cx="107625" cy="79325"/>
            </a:xfrm>
            <a:custGeom>
              <a:avLst/>
              <a:gdLst/>
              <a:ahLst/>
              <a:cxnLst/>
              <a:rect l="l" t="t" r="r" b="b"/>
              <a:pathLst>
                <a:path w="4305" h="3173" extrusionOk="0">
                  <a:moveTo>
                    <a:pt x="4305" y="0"/>
                  </a:moveTo>
                  <a:lnTo>
                    <a:pt x="4305" y="0"/>
                  </a:lnTo>
                  <a:cubicBezTo>
                    <a:pt x="4037" y="176"/>
                    <a:pt x="3724" y="369"/>
                    <a:pt x="3395" y="570"/>
                  </a:cubicBezTo>
                  <a:cubicBezTo>
                    <a:pt x="2880" y="889"/>
                    <a:pt x="2344" y="1218"/>
                    <a:pt x="2046" y="1449"/>
                  </a:cubicBezTo>
                  <a:cubicBezTo>
                    <a:pt x="1778" y="1657"/>
                    <a:pt x="1521" y="1890"/>
                    <a:pt x="1248" y="2142"/>
                  </a:cubicBezTo>
                  <a:cubicBezTo>
                    <a:pt x="859" y="2491"/>
                    <a:pt x="460" y="2850"/>
                    <a:pt x="35" y="3137"/>
                  </a:cubicBezTo>
                  <a:cubicBezTo>
                    <a:pt x="26" y="3147"/>
                    <a:pt x="15" y="3163"/>
                    <a:pt x="0" y="3172"/>
                  </a:cubicBezTo>
                  <a:cubicBezTo>
                    <a:pt x="1263" y="2683"/>
                    <a:pt x="3587" y="1127"/>
                    <a:pt x="43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29"/>
            <p:cNvSpPr/>
            <p:nvPr/>
          </p:nvSpPr>
          <p:spPr>
            <a:xfrm>
              <a:off x="5004475" y="3654600"/>
              <a:ext cx="112325" cy="80475"/>
            </a:xfrm>
            <a:custGeom>
              <a:avLst/>
              <a:gdLst/>
              <a:ahLst/>
              <a:cxnLst/>
              <a:rect l="l" t="t" r="r" b="b"/>
              <a:pathLst>
                <a:path w="4493" h="3219" extrusionOk="0">
                  <a:moveTo>
                    <a:pt x="4493" y="1"/>
                  </a:moveTo>
                  <a:lnTo>
                    <a:pt x="4493" y="1"/>
                  </a:lnTo>
                  <a:cubicBezTo>
                    <a:pt x="2022" y="289"/>
                    <a:pt x="597" y="2169"/>
                    <a:pt x="0" y="3184"/>
                  </a:cubicBezTo>
                  <a:cubicBezTo>
                    <a:pt x="37" y="3184"/>
                    <a:pt x="72" y="3199"/>
                    <a:pt x="102" y="3219"/>
                  </a:cubicBezTo>
                  <a:cubicBezTo>
                    <a:pt x="471" y="2952"/>
                    <a:pt x="830" y="2633"/>
                    <a:pt x="1173" y="2320"/>
                  </a:cubicBezTo>
                  <a:cubicBezTo>
                    <a:pt x="1441" y="2083"/>
                    <a:pt x="1714" y="1835"/>
                    <a:pt x="1987" y="1618"/>
                  </a:cubicBezTo>
                  <a:cubicBezTo>
                    <a:pt x="2299" y="1376"/>
                    <a:pt x="2835" y="1047"/>
                    <a:pt x="3360" y="728"/>
                  </a:cubicBezTo>
                  <a:cubicBezTo>
                    <a:pt x="3770" y="471"/>
                    <a:pt x="4199" y="213"/>
                    <a:pt x="4493"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29"/>
            <p:cNvSpPr/>
            <p:nvPr/>
          </p:nvSpPr>
          <p:spPr>
            <a:xfrm>
              <a:off x="4897250" y="3666375"/>
              <a:ext cx="65450" cy="150075"/>
            </a:xfrm>
            <a:custGeom>
              <a:avLst/>
              <a:gdLst/>
              <a:ahLst/>
              <a:cxnLst/>
              <a:rect l="l" t="t" r="r" b="b"/>
              <a:pathLst>
                <a:path w="2618" h="6003" extrusionOk="0">
                  <a:moveTo>
                    <a:pt x="2617" y="0"/>
                  </a:moveTo>
                  <a:lnTo>
                    <a:pt x="2617" y="0"/>
                  </a:lnTo>
                  <a:cubicBezTo>
                    <a:pt x="1223" y="1262"/>
                    <a:pt x="360" y="3239"/>
                    <a:pt x="1" y="6002"/>
                  </a:cubicBezTo>
                  <a:cubicBezTo>
                    <a:pt x="415" y="4860"/>
                    <a:pt x="940" y="3582"/>
                    <a:pt x="1688" y="2339"/>
                  </a:cubicBezTo>
                  <a:cubicBezTo>
                    <a:pt x="1901" y="1985"/>
                    <a:pt x="2046" y="1541"/>
                    <a:pt x="2188" y="1106"/>
                  </a:cubicBezTo>
                  <a:cubicBezTo>
                    <a:pt x="2314" y="728"/>
                    <a:pt x="2440" y="339"/>
                    <a:pt x="2617"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29"/>
            <p:cNvSpPr/>
            <p:nvPr/>
          </p:nvSpPr>
          <p:spPr>
            <a:xfrm>
              <a:off x="4903825" y="3659550"/>
              <a:ext cx="74150" cy="157650"/>
            </a:xfrm>
            <a:custGeom>
              <a:avLst/>
              <a:gdLst/>
              <a:ahLst/>
              <a:cxnLst/>
              <a:rect l="l" t="t" r="r" b="b"/>
              <a:pathLst>
                <a:path w="2966" h="6306" extrusionOk="0">
                  <a:moveTo>
                    <a:pt x="2834" y="0"/>
                  </a:moveTo>
                  <a:lnTo>
                    <a:pt x="2834" y="0"/>
                  </a:lnTo>
                  <a:cubicBezTo>
                    <a:pt x="2531" y="379"/>
                    <a:pt x="2349" y="929"/>
                    <a:pt x="2172" y="1460"/>
                  </a:cubicBezTo>
                  <a:cubicBezTo>
                    <a:pt x="2026" y="1910"/>
                    <a:pt x="1869" y="2370"/>
                    <a:pt x="1647" y="2743"/>
                  </a:cubicBezTo>
                  <a:cubicBezTo>
                    <a:pt x="925" y="3951"/>
                    <a:pt x="414" y="5189"/>
                    <a:pt x="1" y="6306"/>
                  </a:cubicBezTo>
                  <a:cubicBezTo>
                    <a:pt x="1207" y="4587"/>
                    <a:pt x="2965" y="1971"/>
                    <a:pt x="283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29"/>
            <p:cNvSpPr/>
            <p:nvPr/>
          </p:nvSpPr>
          <p:spPr>
            <a:xfrm>
              <a:off x="4866825" y="3816300"/>
              <a:ext cx="156375" cy="57975"/>
            </a:xfrm>
            <a:custGeom>
              <a:avLst/>
              <a:gdLst/>
              <a:ahLst/>
              <a:cxnLst/>
              <a:rect l="l" t="t" r="r" b="b"/>
              <a:pathLst>
                <a:path w="6255" h="2319" extrusionOk="0">
                  <a:moveTo>
                    <a:pt x="6255" y="0"/>
                  </a:moveTo>
                  <a:cubicBezTo>
                    <a:pt x="4148" y="243"/>
                    <a:pt x="1283" y="1106"/>
                    <a:pt x="0" y="2319"/>
                  </a:cubicBezTo>
                  <a:cubicBezTo>
                    <a:pt x="460" y="2258"/>
                    <a:pt x="965" y="2097"/>
                    <a:pt x="1425" y="1941"/>
                  </a:cubicBezTo>
                  <a:cubicBezTo>
                    <a:pt x="1647" y="1864"/>
                    <a:pt x="1859" y="1799"/>
                    <a:pt x="2062" y="1738"/>
                  </a:cubicBezTo>
                  <a:cubicBezTo>
                    <a:pt x="2859" y="1510"/>
                    <a:pt x="3572" y="1213"/>
                    <a:pt x="4249" y="829"/>
                  </a:cubicBezTo>
                  <a:cubicBezTo>
                    <a:pt x="4977" y="414"/>
                    <a:pt x="5583" y="182"/>
                    <a:pt x="6255"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29"/>
            <p:cNvSpPr/>
            <p:nvPr/>
          </p:nvSpPr>
          <p:spPr>
            <a:xfrm>
              <a:off x="4876675" y="3819700"/>
              <a:ext cx="160175" cy="62925"/>
            </a:xfrm>
            <a:custGeom>
              <a:avLst/>
              <a:gdLst/>
              <a:ahLst/>
              <a:cxnLst/>
              <a:rect l="l" t="t" r="r" b="b"/>
              <a:pathLst>
                <a:path w="6407" h="2517" extrusionOk="0">
                  <a:moveTo>
                    <a:pt x="6406" y="0"/>
                  </a:moveTo>
                  <a:lnTo>
                    <a:pt x="6406" y="0"/>
                  </a:lnTo>
                  <a:cubicBezTo>
                    <a:pt x="5548" y="198"/>
                    <a:pt x="4855" y="420"/>
                    <a:pt x="3981" y="919"/>
                  </a:cubicBezTo>
                  <a:cubicBezTo>
                    <a:pt x="3294" y="1313"/>
                    <a:pt x="2556" y="1623"/>
                    <a:pt x="1733" y="1854"/>
                  </a:cubicBezTo>
                  <a:cubicBezTo>
                    <a:pt x="1541" y="1910"/>
                    <a:pt x="1334" y="1980"/>
                    <a:pt x="1117" y="2052"/>
                  </a:cubicBezTo>
                  <a:cubicBezTo>
                    <a:pt x="758" y="2173"/>
                    <a:pt x="374" y="2299"/>
                    <a:pt x="0" y="2381"/>
                  </a:cubicBezTo>
                  <a:cubicBezTo>
                    <a:pt x="56" y="2390"/>
                    <a:pt x="122" y="2400"/>
                    <a:pt x="177" y="2411"/>
                  </a:cubicBezTo>
                  <a:cubicBezTo>
                    <a:pt x="489" y="2464"/>
                    <a:pt x="790" y="2517"/>
                    <a:pt x="1112" y="2517"/>
                  </a:cubicBezTo>
                  <a:cubicBezTo>
                    <a:pt x="1342" y="2517"/>
                    <a:pt x="1583" y="2490"/>
                    <a:pt x="1845" y="2416"/>
                  </a:cubicBezTo>
                  <a:cubicBezTo>
                    <a:pt x="3107" y="2066"/>
                    <a:pt x="5270" y="1101"/>
                    <a:pt x="640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5" name="Google Shape;1665;p29"/>
          <p:cNvGrpSpPr/>
          <p:nvPr/>
        </p:nvGrpSpPr>
        <p:grpSpPr>
          <a:xfrm>
            <a:off x="1510557" y="1407427"/>
            <a:ext cx="560486" cy="524434"/>
            <a:chOff x="7743000" y="806375"/>
            <a:chExt cx="394875" cy="369450"/>
          </a:xfrm>
        </p:grpSpPr>
        <p:sp>
          <p:nvSpPr>
            <p:cNvPr id="1666" name="Google Shape;1666;p29"/>
            <p:cNvSpPr/>
            <p:nvPr/>
          </p:nvSpPr>
          <p:spPr>
            <a:xfrm>
              <a:off x="7743000" y="806375"/>
              <a:ext cx="394875" cy="369450"/>
            </a:xfrm>
            <a:custGeom>
              <a:avLst/>
              <a:gdLst/>
              <a:ahLst/>
              <a:cxnLst/>
              <a:rect l="l" t="t" r="r" b="b"/>
              <a:pathLst>
                <a:path w="15795" h="14778" extrusionOk="0">
                  <a:moveTo>
                    <a:pt x="5630" y="1227"/>
                  </a:moveTo>
                  <a:cubicBezTo>
                    <a:pt x="5761" y="1661"/>
                    <a:pt x="5947" y="2055"/>
                    <a:pt x="6124" y="2440"/>
                  </a:cubicBezTo>
                  <a:cubicBezTo>
                    <a:pt x="6499" y="3238"/>
                    <a:pt x="6852" y="4000"/>
                    <a:pt x="6716" y="5001"/>
                  </a:cubicBezTo>
                  <a:cubicBezTo>
                    <a:pt x="6700" y="4986"/>
                    <a:pt x="6686" y="4975"/>
                    <a:pt x="6670" y="4961"/>
                  </a:cubicBezTo>
                  <a:cubicBezTo>
                    <a:pt x="6534" y="4834"/>
                    <a:pt x="6397" y="4683"/>
                    <a:pt x="6261" y="4506"/>
                  </a:cubicBezTo>
                  <a:cubicBezTo>
                    <a:pt x="6094" y="4294"/>
                    <a:pt x="5938" y="4051"/>
                    <a:pt x="5807" y="3793"/>
                  </a:cubicBezTo>
                  <a:cubicBezTo>
                    <a:pt x="5695" y="3592"/>
                    <a:pt x="5604" y="3375"/>
                    <a:pt x="5529" y="3156"/>
                  </a:cubicBezTo>
                  <a:cubicBezTo>
                    <a:pt x="5336" y="2601"/>
                    <a:pt x="5276" y="2030"/>
                    <a:pt x="5453" y="1561"/>
                  </a:cubicBezTo>
                  <a:cubicBezTo>
                    <a:pt x="5499" y="1439"/>
                    <a:pt x="5553" y="1328"/>
                    <a:pt x="5630" y="1227"/>
                  </a:cubicBezTo>
                  <a:close/>
                  <a:moveTo>
                    <a:pt x="7902" y="321"/>
                  </a:moveTo>
                  <a:cubicBezTo>
                    <a:pt x="8205" y="321"/>
                    <a:pt x="8503" y="351"/>
                    <a:pt x="8777" y="404"/>
                  </a:cubicBezTo>
                  <a:lnTo>
                    <a:pt x="8782" y="404"/>
                  </a:lnTo>
                  <a:cubicBezTo>
                    <a:pt x="8782" y="409"/>
                    <a:pt x="8782" y="414"/>
                    <a:pt x="8787" y="418"/>
                  </a:cubicBezTo>
                  <a:cubicBezTo>
                    <a:pt x="9030" y="899"/>
                    <a:pt x="8999" y="1864"/>
                    <a:pt x="8883" y="2606"/>
                  </a:cubicBezTo>
                  <a:cubicBezTo>
                    <a:pt x="8878" y="2662"/>
                    <a:pt x="8918" y="2717"/>
                    <a:pt x="8974" y="2727"/>
                  </a:cubicBezTo>
                  <a:lnTo>
                    <a:pt x="8994" y="2727"/>
                  </a:lnTo>
                  <a:cubicBezTo>
                    <a:pt x="9045" y="2727"/>
                    <a:pt x="9090" y="2692"/>
                    <a:pt x="9100" y="2636"/>
                  </a:cubicBezTo>
                  <a:cubicBezTo>
                    <a:pt x="9151" y="2283"/>
                    <a:pt x="9298" y="1151"/>
                    <a:pt x="9039" y="458"/>
                  </a:cubicBezTo>
                  <a:lnTo>
                    <a:pt x="9039" y="458"/>
                  </a:lnTo>
                  <a:cubicBezTo>
                    <a:pt x="9251" y="514"/>
                    <a:pt x="9449" y="586"/>
                    <a:pt x="9615" y="666"/>
                  </a:cubicBezTo>
                  <a:cubicBezTo>
                    <a:pt x="9823" y="762"/>
                    <a:pt x="9995" y="878"/>
                    <a:pt x="10142" y="1004"/>
                  </a:cubicBezTo>
                  <a:lnTo>
                    <a:pt x="10142" y="1020"/>
                  </a:lnTo>
                  <a:cubicBezTo>
                    <a:pt x="10394" y="2137"/>
                    <a:pt x="9687" y="3895"/>
                    <a:pt x="9070" y="4875"/>
                  </a:cubicBezTo>
                  <a:cubicBezTo>
                    <a:pt x="9045" y="4860"/>
                    <a:pt x="9025" y="4844"/>
                    <a:pt x="8994" y="4830"/>
                  </a:cubicBezTo>
                  <a:cubicBezTo>
                    <a:pt x="8924" y="4793"/>
                    <a:pt x="8853" y="4774"/>
                    <a:pt x="8777" y="4763"/>
                  </a:cubicBezTo>
                  <a:cubicBezTo>
                    <a:pt x="8969" y="4354"/>
                    <a:pt x="9065" y="3748"/>
                    <a:pt x="9065" y="3324"/>
                  </a:cubicBezTo>
                  <a:lnTo>
                    <a:pt x="9065" y="3284"/>
                  </a:lnTo>
                  <a:cubicBezTo>
                    <a:pt x="9060" y="3223"/>
                    <a:pt x="9015" y="3177"/>
                    <a:pt x="8954" y="3177"/>
                  </a:cubicBezTo>
                  <a:cubicBezTo>
                    <a:pt x="8894" y="3177"/>
                    <a:pt x="8848" y="3228"/>
                    <a:pt x="8848" y="3288"/>
                  </a:cubicBezTo>
                  <a:cubicBezTo>
                    <a:pt x="8853" y="3727"/>
                    <a:pt x="8742" y="4394"/>
                    <a:pt x="8540" y="4763"/>
                  </a:cubicBezTo>
                  <a:cubicBezTo>
                    <a:pt x="8288" y="4793"/>
                    <a:pt x="8009" y="4900"/>
                    <a:pt x="7742" y="5016"/>
                  </a:cubicBezTo>
                  <a:cubicBezTo>
                    <a:pt x="7742" y="4905"/>
                    <a:pt x="7747" y="4799"/>
                    <a:pt x="7747" y="4688"/>
                  </a:cubicBezTo>
                  <a:cubicBezTo>
                    <a:pt x="7747" y="3253"/>
                    <a:pt x="7311" y="1742"/>
                    <a:pt x="6549" y="555"/>
                  </a:cubicBezTo>
                  <a:cubicBezTo>
                    <a:pt x="6969" y="391"/>
                    <a:pt x="7442" y="321"/>
                    <a:pt x="7902" y="321"/>
                  </a:cubicBezTo>
                  <a:close/>
                  <a:moveTo>
                    <a:pt x="6347" y="635"/>
                  </a:moveTo>
                  <a:cubicBezTo>
                    <a:pt x="7176" y="1909"/>
                    <a:pt x="7610" y="3561"/>
                    <a:pt x="7519" y="5087"/>
                  </a:cubicBezTo>
                  <a:lnTo>
                    <a:pt x="7519" y="5102"/>
                  </a:lnTo>
                  <a:cubicBezTo>
                    <a:pt x="7413" y="5147"/>
                    <a:pt x="7307" y="5182"/>
                    <a:pt x="7216" y="5208"/>
                  </a:cubicBezTo>
                  <a:cubicBezTo>
                    <a:pt x="7206" y="5198"/>
                    <a:pt x="7196" y="5193"/>
                    <a:pt x="7185" y="5193"/>
                  </a:cubicBezTo>
                  <a:cubicBezTo>
                    <a:pt x="7110" y="5176"/>
                    <a:pt x="7034" y="5167"/>
                    <a:pt x="6956" y="5167"/>
                  </a:cubicBezTo>
                  <a:cubicBezTo>
                    <a:pt x="6940" y="5167"/>
                    <a:pt x="6924" y="5167"/>
                    <a:pt x="6908" y="5168"/>
                  </a:cubicBezTo>
                  <a:cubicBezTo>
                    <a:pt x="7110" y="4035"/>
                    <a:pt x="6726" y="3217"/>
                    <a:pt x="6322" y="2349"/>
                  </a:cubicBezTo>
                  <a:cubicBezTo>
                    <a:pt x="6124" y="1929"/>
                    <a:pt x="5928" y="1500"/>
                    <a:pt x="5791" y="1025"/>
                  </a:cubicBezTo>
                  <a:cubicBezTo>
                    <a:pt x="5938" y="873"/>
                    <a:pt x="6124" y="742"/>
                    <a:pt x="6347" y="635"/>
                  </a:cubicBezTo>
                  <a:close/>
                  <a:moveTo>
                    <a:pt x="10399" y="1288"/>
                  </a:moveTo>
                  <a:cubicBezTo>
                    <a:pt x="10636" y="1601"/>
                    <a:pt x="10743" y="1934"/>
                    <a:pt x="10793" y="2217"/>
                  </a:cubicBezTo>
                  <a:cubicBezTo>
                    <a:pt x="10904" y="2890"/>
                    <a:pt x="10748" y="3641"/>
                    <a:pt x="10389" y="4284"/>
                  </a:cubicBezTo>
                  <a:cubicBezTo>
                    <a:pt x="10237" y="4551"/>
                    <a:pt x="10055" y="4799"/>
                    <a:pt x="9838" y="5016"/>
                  </a:cubicBezTo>
                  <a:cubicBezTo>
                    <a:pt x="9697" y="5152"/>
                    <a:pt x="9550" y="5284"/>
                    <a:pt x="9403" y="5400"/>
                  </a:cubicBezTo>
                  <a:cubicBezTo>
                    <a:pt x="9389" y="5355"/>
                    <a:pt x="9379" y="5309"/>
                    <a:pt x="9363" y="5264"/>
                  </a:cubicBezTo>
                  <a:cubicBezTo>
                    <a:pt x="9333" y="5178"/>
                    <a:pt x="9293" y="5092"/>
                    <a:pt x="9232" y="5021"/>
                  </a:cubicBezTo>
                  <a:cubicBezTo>
                    <a:pt x="9834" y="4081"/>
                    <a:pt x="10500" y="2475"/>
                    <a:pt x="10399" y="1288"/>
                  </a:cubicBezTo>
                  <a:close/>
                  <a:moveTo>
                    <a:pt x="13154" y="3338"/>
                  </a:moveTo>
                  <a:cubicBezTo>
                    <a:pt x="13425" y="3338"/>
                    <a:pt x="13685" y="3387"/>
                    <a:pt x="13926" y="3485"/>
                  </a:cubicBezTo>
                  <a:lnTo>
                    <a:pt x="13926" y="3490"/>
                  </a:lnTo>
                  <a:cubicBezTo>
                    <a:pt x="12354" y="3930"/>
                    <a:pt x="10536" y="5102"/>
                    <a:pt x="9601" y="6304"/>
                  </a:cubicBezTo>
                  <a:cubicBezTo>
                    <a:pt x="9494" y="6173"/>
                    <a:pt x="9475" y="5976"/>
                    <a:pt x="9449" y="5774"/>
                  </a:cubicBezTo>
                  <a:cubicBezTo>
                    <a:pt x="9661" y="5618"/>
                    <a:pt x="9869" y="5441"/>
                    <a:pt x="10065" y="5243"/>
                  </a:cubicBezTo>
                  <a:cubicBezTo>
                    <a:pt x="10288" y="5026"/>
                    <a:pt x="10475" y="4774"/>
                    <a:pt x="10631" y="4506"/>
                  </a:cubicBezTo>
                  <a:cubicBezTo>
                    <a:pt x="10839" y="4345"/>
                    <a:pt x="11051" y="4198"/>
                    <a:pt x="11252" y="4056"/>
                  </a:cubicBezTo>
                  <a:lnTo>
                    <a:pt x="11343" y="3991"/>
                  </a:lnTo>
                  <a:cubicBezTo>
                    <a:pt x="11946" y="3560"/>
                    <a:pt x="12575" y="3338"/>
                    <a:pt x="13154" y="3338"/>
                  </a:cubicBezTo>
                  <a:close/>
                  <a:moveTo>
                    <a:pt x="3389" y="2866"/>
                  </a:moveTo>
                  <a:cubicBezTo>
                    <a:pt x="4020" y="2866"/>
                    <a:pt x="4703" y="3038"/>
                    <a:pt x="5266" y="3375"/>
                  </a:cubicBezTo>
                  <a:cubicBezTo>
                    <a:pt x="5513" y="4051"/>
                    <a:pt x="5928" y="4678"/>
                    <a:pt x="6347" y="5102"/>
                  </a:cubicBezTo>
                  <a:cubicBezTo>
                    <a:pt x="6347" y="5178"/>
                    <a:pt x="6341" y="5259"/>
                    <a:pt x="6327" y="5339"/>
                  </a:cubicBezTo>
                  <a:cubicBezTo>
                    <a:pt x="6220" y="5400"/>
                    <a:pt x="6119" y="5471"/>
                    <a:pt x="6019" y="5557"/>
                  </a:cubicBezTo>
                  <a:cubicBezTo>
                    <a:pt x="5978" y="5587"/>
                    <a:pt x="5942" y="5623"/>
                    <a:pt x="5907" y="5653"/>
                  </a:cubicBezTo>
                  <a:cubicBezTo>
                    <a:pt x="5751" y="5420"/>
                    <a:pt x="5574" y="5193"/>
                    <a:pt x="5382" y="4981"/>
                  </a:cubicBezTo>
                  <a:cubicBezTo>
                    <a:pt x="5360" y="4959"/>
                    <a:pt x="5331" y="4948"/>
                    <a:pt x="5302" y="4948"/>
                  </a:cubicBezTo>
                  <a:cubicBezTo>
                    <a:pt x="5277" y="4948"/>
                    <a:pt x="5252" y="4956"/>
                    <a:pt x="5231" y="4975"/>
                  </a:cubicBezTo>
                  <a:cubicBezTo>
                    <a:pt x="5185" y="5016"/>
                    <a:pt x="5185" y="5087"/>
                    <a:pt x="5220" y="5127"/>
                  </a:cubicBezTo>
                  <a:cubicBezTo>
                    <a:pt x="5408" y="5334"/>
                    <a:pt x="5579" y="5551"/>
                    <a:pt x="5730" y="5779"/>
                  </a:cubicBezTo>
                  <a:cubicBezTo>
                    <a:pt x="5735" y="5789"/>
                    <a:pt x="5751" y="5800"/>
                    <a:pt x="5761" y="5805"/>
                  </a:cubicBezTo>
                  <a:cubicBezTo>
                    <a:pt x="5644" y="5935"/>
                    <a:pt x="5539" y="6077"/>
                    <a:pt x="5443" y="6224"/>
                  </a:cubicBezTo>
                  <a:cubicBezTo>
                    <a:pt x="5256" y="6103"/>
                    <a:pt x="5074" y="5976"/>
                    <a:pt x="4897" y="5849"/>
                  </a:cubicBezTo>
                  <a:cubicBezTo>
                    <a:pt x="4326" y="5450"/>
                    <a:pt x="3790" y="5066"/>
                    <a:pt x="3083" y="4844"/>
                  </a:cubicBezTo>
                  <a:cubicBezTo>
                    <a:pt x="3071" y="4840"/>
                    <a:pt x="3059" y="4838"/>
                    <a:pt x="3047" y="4838"/>
                  </a:cubicBezTo>
                  <a:cubicBezTo>
                    <a:pt x="3003" y="4838"/>
                    <a:pt x="2962" y="4866"/>
                    <a:pt x="2946" y="4910"/>
                  </a:cubicBezTo>
                  <a:cubicBezTo>
                    <a:pt x="2932" y="4970"/>
                    <a:pt x="2962" y="5031"/>
                    <a:pt x="3018" y="5047"/>
                  </a:cubicBezTo>
                  <a:cubicBezTo>
                    <a:pt x="3694" y="5264"/>
                    <a:pt x="4219" y="5632"/>
                    <a:pt x="4776" y="6026"/>
                  </a:cubicBezTo>
                  <a:cubicBezTo>
                    <a:pt x="4953" y="6153"/>
                    <a:pt x="5145" y="6285"/>
                    <a:pt x="5336" y="6411"/>
                  </a:cubicBezTo>
                  <a:cubicBezTo>
                    <a:pt x="5240" y="6577"/>
                    <a:pt x="5165" y="6749"/>
                    <a:pt x="5105" y="6921"/>
                  </a:cubicBezTo>
                  <a:lnTo>
                    <a:pt x="5105" y="6926"/>
                  </a:lnTo>
                  <a:cubicBezTo>
                    <a:pt x="5099" y="6921"/>
                    <a:pt x="5089" y="6910"/>
                    <a:pt x="5079" y="6910"/>
                  </a:cubicBezTo>
                  <a:cubicBezTo>
                    <a:pt x="4144" y="6588"/>
                    <a:pt x="3169" y="6511"/>
                    <a:pt x="2230" y="6441"/>
                  </a:cubicBezTo>
                  <a:cubicBezTo>
                    <a:pt x="1684" y="6395"/>
                    <a:pt x="1123" y="6350"/>
                    <a:pt x="572" y="6259"/>
                  </a:cubicBezTo>
                  <a:cubicBezTo>
                    <a:pt x="572" y="5728"/>
                    <a:pt x="688" y="5178"/>
                    <a:pt x="896" y="4683"/>
                  </a:cubicBezTo>
                  <a:cubicBezTo>
                    <a:pt x="944" y="4680"/>
                    <a:pt x="992" y="4679"/>
                    <a:pt x="1040" y="4679"/>
                  </a:cubicBezTo>
                  <a:cubicBezTo>
                    <a:pt x="1323" y="4679"/>
                    <a:pt x="1602" y="4727"/>
                    <a:pt x="1896" y="4779"/>
                  </a:cubicBezTo>
                  <a:cubicBezTo>
                    <a:pt x="2078" y="4814"/>
                    <a:pt x="2260" y="4849"/>
                    <a:pt x="2452" y="4870"/>
                  </a:cubicBezTo>
                  <a:lnTo>
                    <a:pt x="2461" y="4870"/>
                  </a:lnTo>
                  <a:cubicBezTo>
                    <a:pt x="2517" y="4870"/>
                    <a:pt x="2563" y="4830"/>
                    <a:pt x="2568" y="4774"/>
                  </a:cubicBezTo>
                  <a:cubicBezTo>
                    <a:pt x="2578" y="4713"/>
                    <a:pt x="2533" y="4657"/>
                    <a:pt x="2472" y="4653"/>
                  </a:cubicBezTo>
                  <a:cubicBezTo>
                    <a:pt x="2290" y="4632"/>
                    <a:pt x="2108" y="4602"/>
                    <a:pt x="1931" y="4567"/>
                  </a:cubicBezTo>
                  <a:cubicBezTo>
                    <a:pt x="1628" y="4516"/>
                    <a:pt x="1315" y="4466"/>
                    <a:pt x="992" y="4466"/>
                  </a:cubicBezTo>
                  <a:cubicBezTo>
                    <a:pt x="1229" y="3975"/>
                    <a:pt x="1563" y="3550"/>
                    <a:pt x="1966" y="3258"/>
                  </a:cubicBezTo>
                  <a:cubicBezTo>
                    <a:pt x="2083" y="3172"/>
                    <a:pt x="2219" y="3102"/>
                    <a:pt x="2365" y="3046"/>
                  </a:cubicBezTo>
                  <a:cubicBezTo>
                    <a:pt x="3169" y="3162"/>
                    <a:pt x="3988" y="3723"/>
                    <a:pt x="4816" y="4718"/>
                  </a:cubicBezTo>
                  <a:cubicBezTo>
                    <a:pt x="4837" y="4744"/>
                    <a:pt x="4867" y="4758"/>
                    <a:pt x="4897" y="4758"/>
                  </a:cubicBezTo>
                  <a:cubicBezTo>
                    <a:pt x="4923" y="4758"/>
                    <a:pt x="4947" y="4748"/>
                    <a:pt x="4968" y="4733"/>
                  </a:cubicBezTo>
                  <a:cubicBezTo>
                    <a:pt x="5008" y="4697"/>
                    <a:pt x="5018" y="4627"/>
                    <a:pt x="4977" y="4581"/>
                  </a:cubicBezTo>
                  <a:cubicBezTo>
                    <a:pt x="4250" y="3697"/>
                    <a:pt x="3517" y="3147"/>
                    <a:pt x="2790" y="2920"/>
                  </a:cubicBezTo>
                  <a:lnTo>
                    <a:pt x="2801" y="2920"/>
                  </a:lnTo>
                  <a:cubicBezTo>
                    <a:pt x="2988" y="2884"/>
                    <a:pt x="3185" y="2866"/>
                    <a:pt x="3389" y="2866"/>
                  </a:cubicBezTo>
                  <a:close/>
                  <a:moveTo>
                    <a:pt x="577" y="6481"/>
                  </a:moveTo>
                  <a:cubicBezTo>
                    <a:pt x="1123" y="6567"/>
                    <a:pt x="1673" y="6612"/>
                    <a:pt x="2214" y="6658"/>
                  </a:cubicBezTo>
                  <a:cubicBezTo>
                    <a:pt x="3139" y="6729"/>
                    <a:pt x="4098" y="6805"/>
                    <a:pt x="5008" y="7113"/>
                  </a:cubicBezTo>
                  <a:cubicBezTo>
                    <a:pt x="5023" y="7118"/>
                    <a:pt x="5033" y="7118"/>
                    <a:pt x="5044" y="7118"/>
                  </a:cubicBezTo>
                  <a:lnTo>
                    <a:pt x="5054" y="7118"/>
                  </a:lnTo>
                  <a:cubicBezTo>
                    <a:pt x="5038" y="7158"/>
                    <a:pt x="5033" y="7199"/>
                    <a:pt x="5028" y="7239"/>
                  </a:cubicBezTo>
                  <a:cubicBezTo>
                    <a:pt x="5021" y="7238"/>
                    <a:pt x="5015" y="7237"/>
                    <a:pt x="5008" y="7237"/>
                  </a:cubicBezTo>
                  <a:cubicBezTo>
                    <a:pt x="4990" y="7237"/>
                    <a:pt x="4972" y="7242"/>
                    <a:pt x="4958" y="7249"/>
                  </a:cubicBezTo>
                  <a:cubicBezTo>
                    <a:pt x="4128" y="7669"/>
                    <a:pt x="3193" y="7886"/>
                    <a:pt x="2290" y="7886"/>
                  </a:cubicBezTo>
                  <a:cubicBezTo>
                    <a:pt x="1813" y="7886"/>
                    <a:pt x="1345" y="7826"/>
                    <a:pt x="906" y="7703"/>
                  </a:cubicBezTo>
                  <a:cubicBezTo>
                    <a:pt x="794" y="7502"/>
                    <a:pt x="709" y="7269"/>
                    <a:pt x="653" y="7022"/>
                  </a:cubicBezTo>
                  <a:cubicBezTo>
                    <a:pt x="612" y="6845"/>
                    <a:pt x="588" y="6663"/>
                    <a:pt x="577" y="6481"/>
                  </a:cubicBezTo>
                  <a:close/>
                  <a:moveTo>
                    <a:pt x="14213" y="3636"/>
                  </a:moveTo>
                  <a:cubicBezTo>
                    <a:pt x="14577" y="3864"/>
                    <a:pt x="14870" y="4212"/>
                    <a:pt x="15072" y="4657"/>
                  </a:cubicBezTo>
                  <a:cubicBezTo>
                    <a:pt x="15062" y="4653"/>
                    <a:pt x="15047" y="4653"/>
                    <a:pt x="15032" y="4653"/>
                  </a:cubicBezTo>
                  <a:cubicBezTo>
                    <a:pt x="14714" y="4693"/>
                    <a:pt x="14416" y="4793"/>
                    <a:pt x="14117" y="4895"/>
                  </a:cubicBezTo>
                  <a:cubicBezTo>
                    <a:pt x="13840" y="4996"/>
                    <a:pt x="13551" y="5092"/>
                    <a:pt x="13259" y="5133"/>
                  </a:cubicBezTo>
                  <a:cubicBezTo>
                    <a:pt x="13198" y="5142"/>
                    <a:pt x="13157" y="5193"/>
                    <a:pt x="13168" y="5254"/>
                  </a:cubicBezTo>
                  <a:cubicBezTo>
                    <a:pt x="13173" y="5309"/>
                    <a:pt x="13218" y="5350"/>
                    <a:pt x="13274" y="5350"/>
                  </a:cubicBezTo>
                  <a:lnTo>
                    <a:pt x="13289" y="5350"/>
                  </a:lnTo>
                  <a:cubicBezTo>
                    <a:pt x="13602" y="5304"/>
                    <a:pt x="13900" y="5203"/>
                    <a:pt x="14193" y="5102"/>
                  </a:cubicBezTo>
                  <a:cubicBezTo>
                    <a:pt x="14486" y="5001"/>
                    <a:pt x="14764" y="4905"/>
                    <a:pt x="15057" y="4865"/>
                  </a:cubicBezTo>
                  <a:cubicBezTo>
                    <a:pt x="15092" y="4865"/>
                    <a:pt x="15123" y="4839"/>
                    <a:pt x="15138" y="4809"/>
                  </a:cubicBezTo>
                  <a:cubicBezTo>
                    <a:pt x="15234" y="5047"/>
                    <a:pt x="15305" y="5315"/>
                    <a:pt x="15355" y="5602"/>
                  </a:cubicBezTo>
                  <a:cubicBezTo>
                    <a:pt x="15381" y="5763"/>
                    <a:pt x="15395" y="5921"/>
                    <a:pt x="15386" y="6073"/>
                  </a:cubicBezTo>
                  <a:lnTo>
                    <a:pt x="15386" y="6077"/>
                  </a:lnTo>
                  <a:cubicBezTo>
                    <a:pt x="14253" y="6476"/>
                    <a:pt x="13169" y="6831"/>
                    <a:pt x="11932" y="6831"/>
                  </a:cubicBezTo>
                  <a:cubicBezTo>
                    <a:pt x="11900" y="6831"/>
                    <a:pt x="11867" y="6831"/>
                    <a:pt x="11834" y="6830"/>
                  </a:cubicBezTo>
                  <a:cubicBezTo>
                    <a:pt x="11774" y="6830"/>
                    <a:pt x="11728" y="6875"/>
                    <a:pt x="11728" y="6936"/>
                  </a:cubicBezTo>
                  <a:cubicBezTo>
                    <a:pt x="11728" y="6996"/>
                    <a:pt x="11774" y="7043"/>
                    <a:pt x="11834" y="7043"/>
                  </a:cubicBezTo>
                  <a:cubicBezTo>
                    <a:pt x="11865" y="7047"/>
                    <a:pt x="11895" y="7047"/>
                    <a:pt x="11925" y="7047"/>
                  </a:cubicBezTo>
                  <a:cubicBezTo>
                    <a:pt x="13162" y="7047"/>
                    <a:pt x="14248" y="6703"/>
                    <a:pt x="15365" y="6309"/>
                  </a:cubicBezTo>
                  <a:lnTo>
                    <a:pt x="15365" y="6309"/>
                  </a:lnTo>
                  <a:cubicBezTo>
                    <a:pt x="15335" y="6577"/>
                    <a:pt x="15249" y="6830"/>
                    <a:pt x="15118" y="7057"/>
                  </a:cubicBezTo>
                  <a:cubicBezTo>
                    <a:pt x="14644" y="7291"/>
                    <a:pt x="14153" y="7422"/>
                    <a:pt x="13751" y="7422"/>
                  </a:cubicBezTo>
                  <a:cubicBezTo>
                    <a:pt x="13728" y="7422"/>
                    <a:pt x="13706" y="7422"/>
                    <a:pt x="13683" y="7421"/>
                  </a:cubicBezTo>
                  <a:cubicBezTo>
                    <a:pt x="13680" y="7421"/>
                    <a:pt x="13677" y="7421"/>
                    <a:pt x="13674" y="7421"/>
                  </a:cubicBezTo>
                  <a:cubicBezTo>
                    <a:pt x="13618" y="7421"/>
                    <a:pt x="13572" y="7464"/>
                    <a:pt x="13572" y="7522"/>
                  </a:cubicBezTo>
                  <a:cubicBezTo>
                    <a:pt x="13567" y="7582"/>
                    <a:pt x="13617" y="7633"/>
                    <a:pt x="13672" y="7638"/>
                  </a:cubicBezTo>
                  <a:lnTo>
                    <a:pt x="13754" y="7638"/>
                  </a:lnTo>
                  <a:cubicBezTo>
                    <a:pt x="14087" y="7638"/>
                    <a:pt x="14476" y="7552"/>
                    <a:pt x="14866" y="7400"/>
                  </a:cubicBezTo>
                  <a:lnTo>
                    <a:pt x="14866" y="7400"/>
                  </a:lnTo>
                  <a:cubicBezTo>
                    <a:pt x="14623" y="7684"/>
                    <a:pt x="14284" y="7916"/>
                    <a:pt x="13875" y="8088"/>
                  </a:cubicBezTo>
                  <a:cubicBezTo>
                    <a:pt x="13573" y="8215"/>
                    <a:pt x="13259" y="8259"/>
                    <a:pt x="12941" y="8259"/>
                  </a:cubicBezTo>
                  <a:cubicBezTo>
                    <a:pt x="12578" y="8259"/>
                    <a:pt x="12209" y="8202"/>
                    <a:pt x="11849" y="8148"/>
                  </a:cubicBezTo>
                  <a:cubicBezTo>
                    <a:pt x="11484" y="8091"/>
                    <a:pt x="11113" y="8033"/>
                    <a:pt x="10748" y="8033"/>
                  </a:cubicBezTo>
                  <a:cubicBezTo>
                    <a:pt x="10633" y="8033"/>
                    <a:pt x="10518" y="8039"/>
                    <a:pt x="10403" y="8053"/>
                  </a:cubicBezTo>
                  <a:cubicBezTo>
                    <a:pt x="10445" y="7987"/>
                    <a:pt x="10485" y="7916"/>
                    <a:pt x="10505" y="7831"/>
                  </a:cubicBezTo>
                  <a:cubicBezTo>
                    <a:pt x="10520" y="7780"/>
                    <a:pt x="10536" y="7729"/>
                    <a:pt x="10545" y="7679"/>
                  </a:cubicBezTo>
                  <a:cubicBezTo>
                    <a:pt x="10723" y="7663"/>
                    <a:pt x="10903" y="7657"/>
                    <a:pt x="11085" y="7657"/>
                  </a:cubicBezTo>
                  <a:cubicBezTo>
                    <a:pt x="11426" y="7657"/>
                    <a:pt x="11771" y="7679"/>
                    <a:pt x="12107" y="7699"/>
                  </a:cubicBezTo>
                  <a:cubicBezTo>
                    <a:pt x="12455" y="7724"/>
                    <a:pt x="12814" y="7745"/>
                    <a:pt x="13162" y="7745"/>
                  </a:cubicBezTo>
                  <a:cubicBezTo>
                    <a:pt x="13223" y="7745"/>
                    <a:pt x="13269" y="7699"/>
                    <a:pt x="13269" y="7638"/>
                  </a:cubicBezTo>
                  <a:cubicBezTo>
                    <a:pt x="13269" y="7582"/>
                    <a:pt x="13223" y="7532"/>
                    <a:pt x="13162" y="7532"/>
                  </a:cubicBezTo>
                  <a:cubicBezTo>
                    <a:pt x="12819" y="7532"/>
                    <a:pt x="12465" y="7507"/>
                    <a:pt x="12122" y="7486"/>
                  </a:cubicBezTo>
                  <a:cubicBezTo>
                    <a:pt x="11783" y="7463"/>
                    <a:pt x="11439" y="7442"/>
                    <a:pt x="11096" y="7442"/>
                  </a:cubicBezTo>
                  <a:cubicBezTo>
                    <a:pt x="10922" y="7442"/>
                    <a:pt x="10748" y="7447"/>
                    <a:pt x="10576" y="7461"/>
                  </a:cubicBezTo>
                  <a:cubicBezTo>
                    <a:pt x="10585" y="7285"/>
                    <a:pt x="10550" y="7153"/>
                    <a:pt x="10494" y="7043"/>
                  </a:cubicBezTo>
                  <a:lnTo>
                    <a:pt x="11096" y="7043"/>
                  </a:lnTo>
                  <a:cubicBezTo>
                    <a:pt x="11156" y="7043"/>
                    <a:pt x="11202" y="6996"/>
                    <a:pt x="11202" y="6936"/>
                  </a:cubicBezTo>
                  <a:cubicBezTo>
                    <a:pt x="11202" y="6880"/>
                    <a:pt x="11156" y="6830"/>
                    <a:pt x="11096" y="6830"/>
                  </a:cubicBezTo>
                  <a:lnTo>
                    <a:pt x="10394" y="6830"/>
                  </a:lnTo>
                  <a:cubicBezTo>
                    <a:pt x="10373" y="6830"/>
                    <a:pt x="10354" y="6835"/>
                    <a:pt x="10338" y="6850"/>
                  </a:cubicBezTo>
                  <a:lnTo>
                    <a:pt x="10333" y="6845"/>
                  </a:lnTo>
                  <a:cubicBezTo>
                    <a:pt x="10277" y="6794"/>
                    <a:pt x="10207" y="6744"/>
                    <a:pt x="10142" y="6703"/>
                  </a:cubicBezTo>
                  <a:cubicBezTo>
                    <a:pt x="10601" y="6511"/>
                    <a:pt x="11061" y="6309"/>
                    <a:pt x="11510" y="6108"/>
                  </a:cubicBezTo>
                  <a:cubicBezTo>
                    <a:pt x="11925" y="5921"/>
                    <a:pt x="12350" y="5728"/>
                    <a:pt x="12758" y="5562"/>
                  </a:cubicBezTo>
                  <a:cubicBezTo>
                    <a:pt x="12814" y="5537"/>
                    <a:pt x="12844" y="5476"/>
                    <a:pt x="12819" y="5420"/>
                  </a:cubicBezTo>
                  <a:cubicBezTo>
                    <a:pt x="12803" y="5377"/>
                    <a:pt x="12761" y="5352"/>
                    <a:pt x="12717" y="5352"/>
                  </a:cubicBezTo>
                  <a:cubicBezTo>
                    <a:pt x="12703" y="5352"/>
                    <a:pt x="12690" y="5355"/>
                    <a:pt x="12677" y="5360"/>
                  </a:cubicBezTo>
                  <a:cubicBezTo>
                    <a:pt x="12263" y="5532"/>
                    <a:pt x="11839" y="5723"/>
                    <a:pt x="11424" y="5910"/>
                  </a:cubicBezTo>
                  <a:cubicBezTo>
                    <a:pt x="10930" y="6133"/>
                    <a:pt x="10419" y="6360"/>
                    <a:pt x="9909" y="6567"/>
                  </a:cubicBezTo>
                  <a:cubicBezTo>
                    <a:pt x="9858" y="6532"/>
                    <a:pt x="9808" y="6497"/>
                    <a:pt x="9757" y="6456"/>
                  </a:cubicBezTo>
                  <a:cubicBezTo>
                    <a:pt x="10702" y="5218"/>
                    <a:pt x="12627" y="4011"/>
                    <a:pt x="14213" y="3636"/>
                  </a:cubicBezTo>
                  <a:close/>
                  <a:moveTo>
                    <a:pt x="4998" y="7467"/>
                  </a:moveTo>
                  <a:lnTo>
                    <a:pt x="4998" y="7472"/>
                  </a:lnTo>
                  <a:cubicBezTo>
                    <a:pt x="4993" y="7528"/>
                    <a:pt x="4993" y="7582"/>
                    <a:pt x="4993" y="7638"/>
                  </a:cubicBezTo>
                  <a:cubicBezTo>
                    <a:pt x="4998" y="7699"/>
                    <a:pt x="5008" y="7764"/>
                    <a:pt x="5023" y="7831"/>
                  </a:cubicBezTo>
                  <a:cubicBezTo>
                    <a:pt x="4725" y="8037"/>
                    <a:pt x="4432" y="8255"/>
                    <a:pt x="4159" y="8477"/>
                  </a:cubicBezTo>
                  <a:cubicBezTo>
                    <a:pt x="4154" y="8477"/>
                    <a:pt x="4154" y="8482"/>
                    <a:pt x="4149" y="8482"/>
                  </a:cubicBezTo>
                  <a:cubicBezTo>
                    <a:pt x="3711" y="8692"/>
                    <a:pt x="3217" y="8868"/>
                    <a:pt x="2781" y="8868"/>
                  </a:cubicBezTo>
                  <a:cubicBezTo>
                    <a:pt x="2694" y="8868"/>
                    <a:pt x="2609" y="8861"/>
                    <a:pt x="2528" y="8846"/>
                  </a:cubicBezTo>
                  <a:cubicBezTo>
                    <a:pt x="1901" y="8734"/>
                    <a:pt x="1406" y="8426"/>
                    <a:pt x="1073" y="7967"/>
                  </a:cubicBezTo>
                  <a:lnTo>
                    <a:pt x="1073" y="7967"/>
                  </a:lnTo>
                  <a:cubicBezTo>
                    <a:pt x="1461" y="8057"/>
                    <a:pt x="1871" y="8104"/>
                    <a:pt x="2285" y="8104"/>
                  </a:cubicBezTo>
                  <a:cubicBezTo>
                    <a:pt x="3200" y="8104"/>
                    <a:pt x="4149" y="7885"/>
                    <a:pt x="4998" y="7467"/>
                  </a:cubicBezTo>
                  <a:close/>
                  <a:moveTo>
                    <a:pt x="10081" y="8431"/>
                  </a:moveTo>
                  <a:cubicBezTo>
                    <a:pt x="10146" y="8442"/>
                    <a:pt x="10207" y="8447"/>
                    <a:pt x="10272" y="8452"/>
                  </a:cubicBezTo>
                  <a:cubicBezTo>
                    <a:pt x="10627" y="8482"/>
                    <a:pt x="10995" y="8512"/>
                    <a:pt x="11298" y="8629"/>
                  </a:cubicBezTo>
                  <a:cubicBezTo>
                    <a:pt x="11914" y="8866"/>
                    <a:pt x="12394" y="9255"/>
                    <a:pt x="12693" y="9745"/>
                  </a:cubicBezTo>
                  <a:cubicBezTo>
                    <a:pt x="11828" y="9715"/>
                    <a:pt x="10571" y="9169"/>
                    <a:pt x="9944" y="8654"/>
                  </a:cubicBezTo>
                  <a:cubicBezTo>
                    <a:pt x="9944" y="8643"/>
                    <a:pt x="9949" y="8633"/>
                    <a:pt x="9955" y="8624"/>
                  </a:cubicBezTo>
                  <a:cubicBezTo>
                    <a:pt x="9979" y="8558"/>
                    <a:pt x="10025" y="8498"/>
                    <a:pt x="10081" y="8431"/>
                  </a:cubicBezTo>
                  <a:close/>
                  <a:moveTo>
                    <a:pt x="8666" y="5079"/>
                  </a:moveTo>
                  <a:cubicBezTo>
                    <a:pt x="8735" y="5079"/>
                    <a:pt x="8797" y="5090"/>
                    <a:pt x="8848" y="5117"/>
                  </a:cubicBezTo>
                  <a:cubicBezTo>
                    <a:pt x="8878" y="5133"/>
                    <a:pt x="8908" y="5152"/>
                    <a:pt x="8929" y="5178"/>
                  </a:cubicBezTo>
                  <a:cubicBezTo>
                    <a:pt x="8939" y="5193"/>
                    <a:pt x="8948" y="5208"/>
                    <a:pt x="8969" y="5218"/>
                  </a:cubicBezTo>
                  <a:cubicBezTo>
                    <a:pt x="8969" y="5224"/>
                    <a:pt x="8979" y="5224"/>
                    <a:pt x="8985" y="5224"/>
                  </a:cubicBezTo>
                  <a:lnTo>
                    <a:pt x="8985" y="5229"/>
                  </a:lnTo>
                  <a:cubicBezTo>
                    <a:pt x="9060" y="5324"/>
                    <a:pt x="9090" y="5460"/>
                    <a:pt x="9111" y="5637"/>
                  </a:cubicBezTo>
                  <a:cubicBezTo>
                    <a:pt x="9081" y="5693"/>
                    <a:pt x="9081" y="5758"/>
                    <a:pt x="9121" y="5814"/>
                  </a:cubicBezTo>
                  <a:lnTo>
                    <a:pt x="9130" y="5830"/>
                  </a:lnTo>
                  <a:cubicBezTo>
                    <a:pt x="9156" y="6057"/>
                    <a:pt x="9191" y="6309"/>
                    <a:pt x="9353" y="6511"/>
                  </a:cubicBezTo>
                  <a:cubicBezTo>
                    <a:pt x="9510" y="6703"/>
                    <a:pt x="9697" y="6815"/>
                    <a:pt x="9858" y="6910"/>
                  </a:cubicBezTo>
                  <a:cubicBezTo>
                    <a:pt x="10121" y="7067"/>
                    <a:pt x="10288" y="7164"/>
                    <a:pt x="10247" y="7491"/>
                  </a:cubicBezTo>
                  <a:cubicBezTo>
                    <a:pt x="10242" y="7491"/>
                    <a:pt x="10237" y="7497"/>
                    <a:pt x="10232" y="7497"/>
                  </a:cubicBezTo>
                  <a:cubicBezTo>
                    <a:pt x="10172" y="7507"/>
                    <a:pt x="10131" y="7558"/>
                    <a:pt x="10142" y="7619"/>
                  </a:cubicBezTo>
                  <a:cubicBezTo>
                    <a:pt x="10146" y="7654"/>
                    <a:pt x="10172" y="7689"/>
                    <a:pt x="10207" y="7699"/>
                  </a:cubicBezTo>
                  <a:lnTo>
                    <a:pt x="10207" y="7703"/>
                  </a:lnTo>
                  <a:cubicBezTo>
                    <a:pt x="10202" y="7714"/>
                    <a:pt x="10202" y="7729"/>
                    <a:pt x="10197" y="7740"/>
                  </a:cubicBezTo>
                  <a:cubicBezTo>
                    <a:pt x="10156" y="7876"/>
                    <a:pt x="10055" y="7982"/>
                    <a:pt x="9944" y="8104"/>
                  </a:cubicBezTo>
                  <a:cubicBezTo>
                    <a:pt x="9834" y="8219"/>
                    <a:pt x="9722" y="8340"/>
                    <a:pt x="9652" y="8498"/>
                  </a:cubicBezTo>
                  <a:cubicBezTo>
                    <a:pt x="9585" y="8659"/>
                    <a:pt x="9591" y="8810"/>
                    <a:pt x="9591" y="8946"/>
                  </a:cubicBezTo>
                  <a:cubicBezTo>
                    <a:pt x="9596" y="9083"/>
                    <a:pt x="9596" y="9205"/>
                    <a:pt x="9524" y="9331"/>
                  </a:cubicBezTo>
                  <a:cubicBezTo>
                    <a:pt x="9321" y="9678"/>
                    <a:pt x="9115" y="9787"/>
                    <a:pt x="8878" y="9787"/>
                  </a:cubicBezTo>
                  <a:cubicBezTo>
                    <a:pt x="8832" y="9787"/>
                    <a:pt x="8785" y="9783"/>
                    <a:pt x="8736" y="9776"/>
                  </a:cubicBezTo>
                  <a:cubicBezTo>
                    <a:pt x="8719" y="9758"/>
                    <a:pt x="8691" y="9744"/>
                    <a:pt x="8659" y="9744"/>
                  </a:cubicBezTo>
                  <a:cubicBezTo>
                    <a:pt x="8655" y="9744"/>
                    <a:pt x="8650" y="9745"/>
                    <a:pt x="8645" y="9745"/>
                  </a:cubicBezTo>
                  <a:cubicBezTo>
                    <a:pt x="8636" y="9745"/>
                    <a:pt x="8626" y="9750"/>
                    <a:pt x="8615" y="9755"/>
                  </a:cubicBezTo>
                  <a:cubicBezTo>
                    <a:pt x="8519" y="9734"/>
                    <a:pt x="8423" y="9704"/>
                    <a:pt x="8318" y="9674"/>
                  </a:cubicBezTo>
                  <a:cubicBezTo>
                    <a:pt x="8110" y="9619"/>
                    <a:pt x="7898" y="9553"/>
                    <a:pt x="7670" y="9543"/>
                  </a:cubicBezTo>
                  <a:cubicBezTo>
                    <a:pt x="7630" y="9543"/>
                    <a:pt x="7590" y="9538"/>
                    <a:pt x="7549" y="9538"/>
                  </a:cubicBezTo>
                  <a:cubicBezTo>
                    <a:pt x="7317" y="9538"/>
                    <a:pt x="7130" y="9578"/>
                    <a:pt x="6978" y="9608"/>
                  </a:cubicBezTo>
                  <a:cubicBezTo>
                    <a:pt x="6870" y="9628"/>
                    <a:pt x="6780" y="9645"/>
                    <a:pt x="6696" y="9645"/>
                  </a:cubicBezTo>
                  <a:cubicBezTo>
                    <a:pt x="6496" y="9645"/>
                    <a:pt x="6334" y="9550"/>
                    <a:pt x="6064" y="9169"/>
                  </a:cubicBezTo>
                  <a:cubicBezTo>
                    <a:pt x="5826" y="8841"/>
                    <a:pt x="5584" y="8431"/>
                    <a:pt x="5443" y="8088"/>
                  </a:cubicBezTo>
                  <a:lnTo>
                    <a:pt x="5443" y="8083"/>
                  </a:lnTo>
                  <a:cubicBezTo>
                    <a:pt x="5413" y="8007"/>
                    <a:pt x="5382" y="7931"/>
                    <a:pt x="5362" y="7861"/>
                  </a:cubicBezTo>
                  <a:cubicBezTo>
                    <a:pt x="5336" y="7770"/>
                    <a:pt x="5322" y="7689"/>
                    <a:pt x="5317" y="7623"/>
                  </a:cubicBezTo>
                  <a:cubicBezTo>
                    <a:pt x="5291" y="7073"/>
                    <a:pt x="5705" y="6243"/>
                    <a:pt x="6226" y="5805"/>
                  </a:cubicBezTo>
                  <a:cubicBezTo>
                    <a:pt x="6405" y="5654"/>
                    <a:pt x="6664" y="5490"/>
                    <a:pt x="6949" y="5490"/>
                  </a:cubicBezTo>
                  <a:cubicBezTo>
                    <a:pt x="6960" y="5490"/>
                    <a:pt x="6972" y="5490"/>
                    <a:pt x="6984" y="5490"/>
                  </a:cubicBezTo>
                  <a:cubicBezTo>
                    <a:pt x="7014" y="5525"/>
                    <a:pt x="7058" y="5549"/>
                    <a:pt x="7101" y="5549"/>
                  </a:cubicBezTo>
                  <a:cubicBezTo>
                    <a:pt x="7109" y="5549"/>
                    <a:pt x="7117" y="5548"/>
                    <a:pt x="7125" y="5546"/>
                  </a:cubicBezTo>
                  <a:cubicBezTo>
                    <a:pt x="7327" y="5532"/>
                    <a:pt x="7575" y="5430"/>
                    <a:pt x="7833" y="5324"/>
                  </a:cubicBezTo>
                  <a:cubicBezTo>
                    <a:pt x="8120" y="5208"/>
                    <a:pt x="8435" y="5079"/>
                    <a:pt x="8666" y="5079"/>
                  </a:cubicBezTo>
                  <a:close/>
                  <a:moveTo>
                    <a:pt x="9914" y="8906"/>
                  </a:moveTo>
                  <a:cubicBezTo>
                    <a:pt x="10622" y="9431"/>
                    <a:pt x="11905" y="9962"/>
                    <a:pt x="12768" y="9962"/>
                  </a:cubicBezTo>
                  <a:lnTo>
                    <a:pt x="12814" y="9962"/>
                  </a:lnTo>
                  <a:cubicBezTo>
                    <a:pt x="12844" y="10033"/>
                    <a:pt x="12875" y="10104"/>
                    <a:pt x="12900" y="10179"/>
                  </a:cubicBezTo>
                  <a:cubicBezTo>
                    <a:pt x="12966" y="10366"/>
                    <a:pt x="13006" y="10559"/>
                    <a:pt x="13021" y="10760"/>
                  </a:cubicBezTo>
                  <a:cubicBezTo>
                    <a:pt x="12945" y="10730"/>
                    <a:pt x="12875" y="10700"/>
                    <a:pt x="12793" y="10669"/>
                  </a:cubicBezTo>
                  <a:cubicBezTo>
                    <a:pt x="12531" y="10569"/>
                    <a:pt x="12263" y="10468"/>
                    <a:pt x="12031" y="10347"/>
                  </a:cubicBezTo>
                  <a:cubicBezTo>
                    <a:pt x="12016" y="10339"/>
                    <a:pt x="11999" y="10336"/>
                    <a:pt x="11983" y="10336"/>
                  </a:cubicBezTo>
                  <a:cubicBezTo>
                    <a:pt x="11943" y="10336"/>
                    <a:pt x="11902" y="10357"/>
                    <a:pt x="11884" y="10396"/>
                  </a:cubicBezTo>
                  <a:cubicBezTo>
                    <a:pt x="11858" y="10447"/>
                    <a:pt x="11879" y="10513"/>
                    <a:pt x="11935" y="10538"/>
                  </a:cubicBezTo>
                  <a:cubicBezTo>
                    <a:pt x="12177" y="10664"/>
                    <a:pt x="12450" y="10771"/>
                    <a:pt x="12718" y="10872"/>
                  </a:cubicBezTo>
                  <a:cubicBezTo>
                    <a:pt x="12819" y="10912"/>
                    <a:pt x="12915" y="10947"/>
                    <a:pt x="13010" y="10988"/>
                  </a:cubicBezTo>
                  <a:cubicBezTo>
                    <a:pt x="13016" y="10988"/>
                    <a:pt x="13021" y="10988"/>
                    <a:pt x="13031" y="10993"/>
                  </a:cubicBezTo>
                  <a:cubicBezTo>
                    <a:pt x="13026" y="11493"/>
                    <a:pt x="12875" y="12014"/>
                    <a:pt x="12571" y="12509"/>
                  </a:cubicBezTo>
                  <a:cubicBezTo>
                    <a:pt x="12490" y="12640"/>
                    <a:pt x="12399" y="12772"/>
                    <a:pt x="12299" y="12893"/>
                  </a:cubicBezTo>
                  <a:cubicBezTo>
                    <a:pt x="11243" y="12352"/>
                    <a:pt x="10207" y="11231"/>
                    <a:pt x="9510" y="9871"/>
                  </a:cubicBezTo>
                  <a:cubicBezTo>
                    <a:pt x="9610" y="9781"/>
                    <a:pt x="9712" y="9654"/>
                    <a:pt x="9803" y="9492"/>
                  </a:cubicBezTo>
                  <a:cubicBezTo>
                    <a:pt x="9838" y="9437"/>
                    <a:pt x="9864" y="9377"/>
                    <a:pt x="9878" y="9326"/>
                  </a:cubicBezTo>
                  <a:cubicBezTo>
                    <a:pt x="10030" y="9447"/>
                    <a:pt x="10277" y="9643"/>
                    <a:pt x="10561" y="9846"/>
                  </a:cubicBezTo>
                  <a:cubicBezTo>
                    <a:pt x="10848" y="10044"/>
                    <a:pt x="11177" y="10250"/>
                    <a:pt x="11495" y="10392"/>
                  </a:cubicBezTo>
                  <a:cubicBezTo>
                    <a:pt x="11506" y="10401"/>
                    <a:pt x="11525" y="10401"/>
                    <a:pt x="11536" y="10401"/>
                  </a:cubicBezTo>
                  <a:cubicBezTo>
                    <a:pt x="11581" y="10401"/>
                    <a:pt x="11616" y="10382"/>
                    <a:pt x="11637" y="10341"/>
                  </a:cubicBezTo>
                  <a:cubicBezTo>
                    <a:pt x="11662" y="10286"/>
                    <a:pt x="11637" y="10219"/>
                    <a:pt x="11581" y="10195"/>
                  </a:cubicBezTo>
                  <a:cubicBezTo>
                    <a:pt x="10884" y="9881"/>
                    <a:pt x="10137" y="9260"/>
                    <a:pt x="9914" y="9074"/>
                  </a:cubicBezTo>
                  <a:cubicBezTo>
                    <a:pt x="9918" y="9028"/>
                    <a:pt x="9918" y="8983"/>
                    <a:pt x="9914" y="8941"/>
                  </a:cubicBezTo>
                  <a:lnTo>
                    <a:pt x="9914" y="8906"/>
                  </a:lnTo>
                  <a:close/>
                  <a:moveTo>
                    <a:pt x="7524" y="9865"/>
                  </a:moveTo>
                  <a:cubicBezTo>
                    <a:pt x="7553" y="9865"/>
                    <a:pt x="7583" y="9865"/>
                    <a:pt x="7615" y="9867"/>
                  </a:cubicBezTo>
                  <a:lnTo>
                    <a:pt x="7615" y="10104"/>
                  </a:lnTo>
                  <a:lnTo>
                    <a:pt x="7615" y="10746"/>
                  </a:lnTo>
                  <a:cubicBezTo>
                    <a:pt x="7600" y="11802"/>
                    <a:pt x="7428" y="13171"/>
                    <a:pt x="6731" y="13913"/>
                  </a:cubicBezTo>
                  <a:cubicBezTo>
                    <a:pt x="7150" y="12761"/>
                    <a:pt x="7251" y="11256"/>
                    <a:pt x="7292" y="9932"/>
                  </a:cubicBezTo>
                  <a:cubicBezTo>
                    <a:pt x="7292" y="9911"/>
                    <a:pt x="7292" y="9897"/>
                    <a:pt x="7281" y="9881"/>
                  </a:cubicBezTo>
                  <a:cubicBezTo>
                    <a:pt x="7357" y="9870"/>
                    <a:pt x="7436" y="9865"/>
                    <a:pt x="7524" y="9865"/>
                  </a:cubicBezTo>
                  <a:close/>
                  <a:moveTo>
                    <a:pt x="8009" y="9927"/>
                  </a:moveTo>
                  <a:cubicBezTo>
                    <a:pt x="8085" y="9947"/>
                    <a:pt x="8155" y="9967"/>
                    <a:pt x="8227" y="9988"/>
                  </a:cubicBezTo>
                  <a:cubicBezTo>
                    <a:pt x="8342" y="10018"/>
                    <a:pt x="8463" y="10053"/>
                    <a:pt x="8580" y="10079"/>
                  </a:cubicBezTo>
                  <a:cubicBezTo>
                    <a:pt x="8686" y="10806"/>
                    <a:pt x="8817" y="11553"/>
                    <a:pt x="9076" y="12180"/>
                  </a:cubicBezTo>
                  <a:cubicBezTo>
                    <a:pt x="9095" y="12226"/>
                    <a:pt x="9136" y="12250"/>
                    <a:pt x="9176" y="12250"/>
                  </a:cubicBezTo>
                  <a:cubicBezTo>
                    <a:pt x="9191" y="12250"/>
                    <a:pt x="9207" y="12246"/>
                    <a:pt x="9221" y="12241"/>
                  </a:cubicBezTo>
                  <a:cubicBezTo>
                    <a:pt x="9272" y="12215"/>
                    <a:pt x="9298" y="12155"/>
                    <a:pt x="9277" y="12099"/>
                  </a:cubicBezTo>
                  <a:cubicBezTo>
                    <a:pt x="9030" y="11513"/>
                    <a:pt x="8903" y="10806"/>
                    <a:pt x="8808" y="10109"/>
                  </a:cubicBezTo>
                  <a:lnTo>
                    <a:pt x="8883" y="10109"/>
                  </a:lnTo>
                  <a:cubicBezTo>
                    <a:pt x="9030" y="10109"/>
                    <a:pt x="9186" y="10079"/>
                    <a:pt x="9333" y="9998"/>
                  </a:cubicBezTo>
                  <a:cubicBezTo>
                    <a:pt x="10040" y="11362"/>
                    <a:pt x="11081" y="12493"/>
                    <a:pt x="12152" y="13064"/>
                  </a:cubicBezTo>
                  <a:cubicBezTo>
                    <a:pt x="11688" y="13560"/>
                    <a:pt x="11051" y="13948"/>
                    <a:pt x="10363" y="14069"/>
                  </a:cubicBezTo>
                  <a:cubicBezTo>
                    <a:pt x="9995" y="13712"/>
                    <a:pt x="9767" y="13231"/>
                    <a:pt x="9550" y="12756"/>
                  </a:cubicBezTo>
                  <a:lnTo>
                    <a:pt x="9535" y="12721"/>
                  </a:lnTo>
                  <a:cubicBezTo>
                    <a:pt x="9517" y="12684"/>
                    <a:pt x="9477" y="12660"/>
                    <a:pt x="9434" y="12660"/>
                  </a:cubicBezTo>
                  <a:cubicBezTo>
                    <a:pt x="9419" y="12660"/>
                    <a:pt x="9403" y="12663"/>
                    <a:pt x="9389" y="12670"/>
                  </a:cubicBezTo>
                  <a:cubicBezTo>
                    <a:pt x="9338" y="12695"/>
                    <a:pt x="9312" y="12756"/>
                    <a:pt x="9338" y="12812"/>
                  </a:cubicBezTo>
                  <a:lnTo>
                    <a:pt x="9353" y="12847"/>
                  </a:lnTo>
                  <a:cubicBezTo>
                    <a:pt x="9545" y="13267"/>
                    <a:pt x="9762" y="13731"/>
                    <a:pt x="10095" y="14106"/>
                  </a:cubicBezTo>
                  <a:cubicBezTo>
                    <a:pt x="10048" y="14108"/>
                    <a:pt x="10000" y="14110"/>
                    <a:pt x="9952" y="14110"/>
                  </a:cubicBezTo>
                  <a:cubicBezTo>
                    <a:pt x="9724" y="14110"/>
                    <a:pt x="9492" y="14080"/>
                    <a:pt x="9262" y="14009"/>
                  </a:cubicBezTo>
                  <a:cubicBezTo>
                    <a:pt x="7898" y="13584"/>
                    <a:pt x="7948" y="11872"/>
                    <a:pt x="7994" y="10492"/>
                  </a:cubicBezTo>
                  <a:cubicBezTo>
                    <a:pt x="8004" y="10291"/>
                    <a:pt x="8009" y="10104"/>
                    <a:pt x="8009" y="9927"/>
                  </a:cubicBezTo>
                  <a:close/>
                  <a:moveTo>
                    <a:pt x="5119" y="8158"/>
                  </a:moveTo>
                  <a:cubicBezTo>
                    <a:pt x="5140" y="8199"/>
                    <a:pt x="5154" y="8239"/>
                    <a:pt x="5175" y="8279"/>
                  </a:cubicBezTo>
                  <a:cubicBezTo>
                    <a:pt x="5215" y="8381"/>
                    <a:pt x="5266" y="8487"/>
                    <a:pt x="5322" y="8583"/>
                  </a:cubicBezTo>
                  <a:cubicBezTo>
                    <a:pt x="4816" y="9219"/>
                    <a:pt x="4443" y="9765"/>
                    <a:pt x="4135" y="10513"/>
                  </a:cubicBezTo>
                  <a:cubicBezTo>
                    <a:pt x="4109" y="10569"/>
                    <a:pt x="4135" y="10629"/>
                    <a:pt x="4189" y="10655"/>
                  </a:cubicBezTo>
                  <a:cubicBezTo>
                    <a:pt x="4205" y="10660"/>
                    <a:pt x="4219" y="10664"/>
                    <a:pt x="4235" y="10664"/>
                  </a:cubicBezTo>
                  <a:cubicBezTo>
                    <a:pt x="4275" y="10664"/>
                    <a:pt x="4316" y="10634"/>
                    <a:pt x="4331" y="10594"/>
                  </a:cubicBezTo>
                  <a:cubicBezTo>
                    <a:pt x="4624" y="9902"/>
                    <a:pt x="4968" y="9382"/>
                    <a:pt x="5432" y="8785"/>
                  </a:cubicBezTo>
                  <a:cubicBezTo>
                    <a:pt x="5590" y="9063"/>
                    <a:pt x="5746" y="9280"/>
                    <a:pt x="5802" y="9356"/>
                  </a:cubicBezTo>
                  <a:cubicBezTo>
                    <a:pt x="6084" y="9750"/>
                    <a:pt x="6306" y="9911"/>
                    <a:pt x="6529" y="9958"/>
                  </a:cubicBezTo>
                  <a:cubicBezTo>
                    <a:pt x="6129" y="10680"/>
                    <a:pt x="6003" y="11523"/>
                    <a:pt x="5877" y="12337"/>
                  </a:cubicBezTo>
                  <a:cubicBezTo>
                    <a:pt x="5847" y="12529"/>
                    <a:pt x="5816" y="12716"/>
                    <a:pt x="5786" y="12898"/>
                  </a:cubicBezTo>
                  <a:cubicBezTo>
                    <a:pt x="5776" y="12954"/>
                    <a:pt x="5816" y="13008"/>
                    <a:pt x="5872" y="13019"/>
                  </a:cubicBezTo>
                  <a:cubicBezTo>
                    <a:pt x="5882" y="13019"/>
                    <a:pt x="5887" y="13024"/>
                    <a:pt x="5893" y="13024"/>
                  </a:cubicBezTo>
                  <a:cubicBezTo>
                    <a:pt x="5942" y="13024"/>
                    <a:pt x="5989" y="12989"/>
                    <a:pt x="5998" y="12933"/>
                  </a:cubicBezTo>
                  <a:cubicBezTo>
                    <a:pt x="6033" y="12751"/>
                    <a:pt x="6059" y="12565"/>
                    <a:pt x="6089" y="12367"/>
                  </a:cubicBezTo>
                  <a:cubicBezTo>
                    <a:pt x="6215" y="11544"/>
                    <a:pt x="6347" y="10690"/>
                    <a:pt x="6761" y="9983"/>
                  </a:cubicBezTo>
                  <a:cubicBezTo>
                    <a:pt x="6761" y="9977"/>
                    <a:pt x="6766" y="9967"/>
                    <a:pt x="6766" y="9967"/>
                  </a:cubicBezTo>
                  <a:cubicBezTo>
                    <a:pt x="6857" y="9958"/>
                    <a:pt x="6943" y="9942"/>
                    <a:pt x="7039" y="9922"/>
                  </a:cubicBezTo>
                  <a:cubicBezTo>
                    <a:pt x="7054" y="9922"/>
                    <a:pt x="7064" y="9922"/>
                    <a:pt x="7075" y="9916"/>
                  </a:cubicBezTo>
                  <a:lnTo>
                    <a:pt x="7075" y="9922"/>
                  </a:lnTo>
                  <a:cubicBezTo>
                    <a:pt x="7034" y="11231"/>
                    <a:pt x="6938" y="12716"/>
                    <a:pt x="6529" y="13838"/>
                  </a:cubicBezTo>
                  <a:cubicBezTo>
                    <a:pt x="6509" y="13893"/>
                    <a:pt x="6539" y="13954"/>
                    <a:pt x="6595" y="13974"/>
                  </a:cubicBezTo>
                  <a:cubicBezTo>
                    <a:pt x="6605" y="13978"/>
                    <a:pt x="6620" y="13984"/>
                    <a:pt x="6630" y="13984"/>
                  </a:cubicBezTo>
                  <a:cubicBezTo>
                    <a:pt x="6645" y="13984"/>
                    <a:pt x="6660" y="13978"/>
                    <a:pt x="6670" y="13974"/>
                  </a:cubicBezTo>
                  <a:lnTo>
                    <a:pt x="6670" y="13974"/>
                  </a:lnTo>
                  <a:cubicBezTo>
                    <a:pt x="6645" y="14004"/>
                    <a:pt x="6609" y="14034"/>
                    <a:pt x="6574" y="14060"/>
                  </a:cubicBezTo>
                  <a:cubicBezTo>
                    <a:pt x="6378" y="14227"/>
                    <a:pt x="6150" y="14337"/>
                    <a:pt x="5893" y="14398"/>
                  </a:cubicBezTo>
                  <a:cubicBezTo>
                    <a:pt x="5917" y="14201"/>
                    <a:pt x="5953" y="13847"/>
                    <a:pt x="5963" y="13584"/>
                  </a:cubicBezTo>
                  <a:cubicBezTo>
                    <a:pt x="5968" y="13524"/>
                    <a:pt x="5923" y="13474"/>
                    <a:pt x="5862" y="13474"/>
                  </a:cubicBezTo>
                  <a:cubicBezTo>
                    <a:pt x="5859" y="13474"/>
                    <a:pt x="5856" y="13474"/>
                    <a:pt x="5853" y="13474"/>
                  </a:cubicBezTo>
                  <a:cubicBezTo>
                    <a:pt x="5797" y="13474"/>
                    <a:pt x="5751" y="13517"/>
                    <a:pt x="5751" y="13575"/>
                  </a:cubicBezTo>
                  <a:cubicBezTo>
                    <a:pt x="5735" y="13852"/>
                    <a:pt x="5700" y="14232"/>
                    <a:pt x="5674" y="14414"/>
                  </a:cubicBezTo>
                  <a:lnTo>
                    <a:pt x="5674" y="14439"/>
                  </a:lnTo>
                  <a:cubicBezTo>
                    <a:pt x="5595" y="14448"/>
                    <a:pt x="5513" y="14453"/>
                    <a:pt x="5430" y="14453"/>
                  </a:cubicBezTo>
                  <a:cubicBezTo>
                    <a:pt x="5289" y="14453"/>
                    <a:pt x="5143" y="14441"/>
                    <a:pt x="4988" y="14419"/>
                  </a:cubicBezTo>
                  <a:cubicBezTo>
                    <a:pt x="4806" y="14388"/>
                    <a:pt x="4639" y="14342"/>
                    <a:pt x="4478" y="14288"/>
                  </a:cubicBezTo>
                  <a:cubicBezTo>
                    <a:pt x="4624" y="12933"/>
                    <a:pt x="4776" y="11655"/>
                    <a:pt x="5644" y="10583"/>
                  </a:cubicBezTo>
                  <a:cubicBezTo>
                    <a:pt x="5681" y="10538"/>
                    <a:pt x="5674" y="10473"/>
                    <a:pt x="5630" y="10432"/>
                  </a:cubicBezTo>
                  <a:cubicBezTo>
                    <a:pt x="5609" y="10416"/>
                    <a:pt x="5585" y="10409"/>
                    <a:pt x="5560" y="10409"/>
                  </a:cubicBezTo>
                  <a:cubicBezTo>
                    <a:pt x="5529" y="10409"/>
                    <a:pt x="5498" y="10421"/>
                    <a:pt x="5478" y="10447"/>
                  </a:cubicBezTo>
                  <a:cubicBezTo>
                    <a:pt x="4583" y="11553"/>
                    <a:pt x="4417" y="12842"/>
                    <a:pt x="4270" y="14211"/>
                  </a:cubicBezTo>
                  <a:cubicBezTo>
                    <a:pt x="3998" y="14090"/>
                    <a:pt x="3755" y="13934"/>
                    <a:pt x="3543" y="13742"/>
                  </a:cubicBezTo>
                  <a:lnTo>
                    <a:pt x="3543" y="13742"/>
                  </a:lnTo>
                  <a:cubicBezTo>
                    <a:pt x="3563" y="13752"/>
                    <a:pt x="3583" y="13761"/>
                    <a:pt x="3603" y="13761"/>
                  </a:cubicBezTo>
                  <a:lnTo>
                    <a:pt x="3624" y="13761"/>
                  </a:lnTo>
                  <a:cubicBezTo>
                    <a:pt x="3680" y="13752"/>
                    <a:pt x="3720" y="13696"/>
                    <a:pt x="3710" y="13635"/>
                  </a:cubicBezTo>
                  <a:cubicBezTo>
                    <a:pt x="3599" y="12933"/>
                    <a:pt x="3876" y="11958"/>
                    <a:pt x="4079" y="11245"/>
                  </a:cubicBezTo>
                  <a:cubicBezTo>
                    <a:pt x="4093" y="11189"/>
                    <a:pt x="4063" y="11129"/>
                    <a:pt x="4002" y="11114"/>
                  </a:cubicBezTo>
                  <a:cubicBezTo>
                    <a:pt x="3993" y="11112"/>
                    <a:pt x="3983" y="11110"/>
                    <a:pt x="3973" y="11110"/>
                  </a:cubicBezTo>
                  <a:cubicBezTo>
                    <a:pt x="3927" y="11110"/>
                    <a:pt x="3883" y="11140"/>
                    <a:pt x="3871" y="11189"/>
                  </a:cubicBezTo>
                  <a:cubicBezTo>
                    <a:pt x="3664" y="11923"/>
                    <a:pt x="3382" y="12923"/>
                    <a:pt x="3498" y="13670"/>
                  </a:cubicBezTo>
                  <a:cubicBezTo>
                    <a:pt x="3501" y="13684"/>
                    <a:pt x="3507" y="13698"/>
                    <a:pt x="3515" y="13709"/>
                  </a:cubicBezTo>
                  <a:lnTo>
                    <a:pt x="3515" y="13709"/>
                  </a:lnTo>
                  <a:cubicBezTo>
                    <a:pt x="3068" y="13290"/>
                    <a:pt x="2774" y="12714"/>
                    <a:pt x="2669" y="12003"/>
                  </a:cubicBezTo>
                  <a:cubicBezTo>
                    <a:pt x="2467" y="10664"/>
                    <a:pt x="3260" y="9639"/>
                    <a:pt x="4331" y="8755"/>
                  </a:cubicBezTo>
                  <a:cubicBezTo>
                    <a:pt x="4583" y="8547"/>
                    <a:pt x="4846" y="8351"/>
                    <a:pt x="5119" y="8158"/>
                  </a:cubicBezTo>
                  <a:close/>
                  <a:moveTo>
                    <a:pt x="7902" y="0"/>
                  </a:moveTo>
                  <a:cubicBezTo>
                    <a:pt x="7382" y="0"/>
                    <a:pt x="6849" y="81"/>
                    <a:pt x="6378" y="272"/>
                  </a:cubicBezTo>
                  <a:cubicBezTo>
                    <a:pt x="5765" y="519"/>
                    <a:pt x="5341" y="924"/>
                    <a:pt x="5145" y="1449"/>
                  </a:cubicBezTo>
                  <a:cubicBezTo>
                    <a:pt x="4977" y="1899"/>
                    <a:pt x="4998" y="2414"/>
                    <a:pt x="5129" y="2934"/>
                  </a:cubicBezTo>
                  <a:cubicBezTo>
                    <a:pt x="4581" y="2673"/>
                    <a:pt x="3969" y="2540"/>
                    <a:pt x="3391" y="2540"/>
                  </a:cubicBezTo>
                  <a:cubicBezTo>
                    <a:pt x="2775" y="2540"/>
                    <a:pt x="2197" y="2690"/>
                    <a:pt x="1775" y="2995"/>
                  </a:cubicBezTo>
                  <a:cubicBezTo>
                    <a:pt x="633" y="3823"/>
                    <a:pt x="1" y="5623"/>
                    <a:pt x="339" y="7092"/>
                  </a:cubicBezTo>
                  <a:cubicBezTo>
                    <a:pt x="593" y="8225"/>
                    <a:pt x="1351" y="8962"/>
                    <a:pt x="2467" y="9165"/>
                  </a:cubicBezTo>
                  <a:cubicBezTo>
                    <a:pt x="2573" y="9184"/>
                    <a:pt x="2679" y="9195"/>
                    <a:pt x="2785" y="9195"/>
                  </a:cubicBezTo>
                  <a:cubicBezTo>
                    <a:pt x="3013" y="9195"/>
                    <a:pt x="3245" y="9154"/>
                    <a:pt x="3482" y="9088"/>
                  </a:cubicBezTo>
                  <a:lnTo>
                    <a:pt x="3482" y="9088"/>
                  </a:lnTo>
                  <a:cubicBezTo>
                    <a:pt x="2679" y="9907"/>
                    <a:pt x="2169" y="10856"/>
                    <a:pt x="2346" y="12054"/>
                  </a:cubicBezTo>
                  <a:cubicBezTo>
                    <a:pt x="2528" y="13276"/>
                    <a:pt x="3209" y="14155"/>
                    <a:pt x="4250" y="14554"/>
                  </a:cubicBezTo>
                  <a:cubicBezTo>
                    <a:pt x="4265" y="14580"/>
                    <a:pt x="4296" y="14605"/>
                    <a:pt x="4331" y="14610"/>
                  </a:cubicBezTo>
                  <a:lnTo>
                    <a:pt x="4341" y="14610"/>
                  </a:lnTo>
                  <a:cubicBezTo>
                    <a:pt x="4356" y="14610"/>
                    <a:pt x="4371" y="14610"/>
                    <a:pt x="4387" y="14600"/>
                  </a:cubicBezTo>
                  <a:cubicBezTo>
                    <a:pt x="4559" y="14661"/>
                    <a:pt x="4746" y="14706"/>
                    <a:pt x="4937" y="14736"/>
                  </a:cubicBezTo>
                  <a:cubicBezTo>
                    <a:pt x="5105" y="14762"/>
                    <a:pt x="5271" y="14777"/>
                    <a:pt x="5427" y="14777"/>
                  </a:cubicBezTo>
                  <a:cubicBezTo>
                    <a:pt x="5958" y="14777"/>
                    <a:pt x="6413" y="14621"/>
                    <a:pt x="6782" y="14307"/>
                  </a:cubicBezTo>
                  <a:cubicBezTo>
                    <a:pt x="7292" y="13883"/>
                    <a:pt x="7584" y="13211"/>
                    <a:pt x="7747" y="12488"/>
                  </a:cubicBezTo>
                  <a:cubicBezTo>
                    <a:pt x="7898" y="13322"/>
                    <a:pt x="8272" y="14045"/>
                    <a:pt x="9167" y="14318"/>
                  </a:cubicBezTo>
                  <a:cubicBezTo>
                    <a:pt x="9424" y="14398"/>
                    <a:pt x="9682" y="14433"/>
                    <a:pt x="9934" y="14433"/>
                  </a:cubicBezTo>
                  <a:cubicBezTo>
                    <a:pt x="11147" y="14433"/>
                    <a:pt x="12283" y="13615"/>
                    <a:pt x="12849" y="12675"/>
                  </a:cubicBezTo>
                  <a:cubicBezTo>
                    <a:pt x="13364" y="11821"/>
                    <a:pt x="13491" y="10897"/>
                    <a:pt x="13208" y="10074"/>
                  </a:cubicBezTo>
                  <a:cubicBezTo>
                    <a:pt x="12966" y="9377"/>
                    <a:pt x="12434" y="8810"/>
                    <a:pt x="11702" y="8452"/>
                  </a:cubicBezTo>
                  <a:lnTo>
                    <a:pt x="11702" y="8452"/>
                  </a:lnTo>
                  <a:cubicBezTo>
                    <a:pt x="11732" y="8456"/>
                    <a:pt x="11763" y="8461"/>
                    <a:pt x="11798" y="8467"/>
                  </a:cubicBezTo>
                  <a:cubicBezTo>
                    <a:pt x="12177" y="8528"/>
                    <a:pt x="12562" y="8583"/>
                    <a:pt x="12945" y="8583"/>
                  </a:cubicBezTo>
                  <a:cubicBezTo>
                    <a:pt x="13299" y="8583"/>
                    <a:pt x="13653" y="8533"/>
                    <a:pt x="14001" y="8386"/>
                  </a:cubicBezTo>
                  <a:cubicBezTo>
                    <a:pt x="15037" y="7952"/>
                    <a:pt x="15638" y="7153"/>
                    <a:pt x="15703" y="6194"/>
                  </a:cubicBezTo>
                  <a:cubicBezTo>
                    <a:pt x="15703" y="6188"/>
                    <a:pt x="15703" y="6188"/>
                    <a:pt x="15708" y="6188"/>
                  </a:cubicBezTo>
                  <a:cubicBezTo>
                    <a:pt x="15764" y="6173"/>
                    <a:pt x="15794" y="6113"/>
                    <a:pt x="15775" y="6052"/>
                  </a:cubicBezTo>
                  <a:cubicBezTo>
                    <a:pt x="15764" y="6022"/>
                    <a:pt x="15739" y="6001"/>
                    <a:pt x="15714" y="5991"/>
                  </a:cubicBezTo>
                  <a:cubicBezTo>
                    <a:pt x="15708" y="5845"/>
                    <a:pt x="15699" y="5698"/>
                    <a:pt x="15673" y="5546"/>
                  </a:cubicBezTo>
                  <a:cubicBezTo>
                    <a:pt x="15526" y="4648"/>
                    <a:pt x="15148" y="3944"/>
                    <a:pt x="14593" y="3506"/>
                  </a:cubicBezTo>
                  <a:cubicBezTo>
                    <a:pt x="14598" y="3485"/>
                    <a:pt x="14602" y="3470"/>
                    <a:pt x="14598" y="3450"/>
                  </a:cubicBezTo>
                  <a:cubicBezTo>
                    <a:pt x="14588" y="3400"/>
                    <a:pt x="14543" y="3362"/>
                    <a:pt x="14490" y="3362"/>
                  </a:cubicBezTo>
                  <a:cubicBezTo>
                    <a:pt x="14484" y="3362"/>
                    <a:pt x="14478" y="3363"/>
                    <a:pt x="14472" y="3364"/>
                  </a:cubicBezTo>
                  <a:cubicBezTo>
                    <a:pt x="14451" y="3364"/>
                    <a:pt x="14430" y="3375"/>
                    <a:pt x="14405" y="3379"/>
                  </a:cubicBezTo>
                  <a:lnTo>
                    <a:pt x="14405" y="3375"/>
                  </a:lnTo>
                  <a:cubicBezTo>
                    <a:pt x="14294" y="3303"/>
                    <a:pt x="14178" y="3242"/>
                    <a:pt x="14057" y="3193"/>
                  </a:cubicBezTo>
                  <a:cubicBezTo>
                    <a:pt x="13771" y="3074"/>
                    <a:pt x="13465" y="3016"/>
                    <a:pt x="13147" y="3016"/>
                  </a:cubicBezTo>
                  <a:cubicBezTo>
                    <a:pt x="12503" y="3016"/>
                    <a:pt x="11813" y="3256"/>
                    <a:pt x="11156" y="3723"/>
                  </a:cubicBezTo>
                  <a:lnTo>
                    <a:pt x="11061" y="3788"/>
                  </a:lnTo>
                  <a:cubicBezTo>
                    <a:pt x="11021" y="3823"/>
                    <a:pt x="10975" y="3854"/>
                    <a:pt x="10925" y="3890"/>
                  </a:cubicBezTo>
                  <a:cubicBezTo>
                    <a:pt x="11131" y="3324"/>
                    <a:pt x="11202" y="2717"/>
                    <a:pt x="11112" y="2162"/>
                  </a:cubicBezTo>
                  <a:cubicBezTo>
                    <a:pt x="10975" y="1348"/>
                    <a:pt x="10505" y="726"/>
                    <a:pt x="9757" y="374"/>
                  </a:cubicBezTo>
                  <a:cubicBezTo>
                    <a:pt x="9291" y="149"/>
                    <a:pt x="8609" y="0"/>
                    <a:pt x="790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29"/>
            <p:cNvSpPr/>
            <p:nvPr/>
          </p:nvSpPr>
          <p:spPr>
            <a:xfrm>
              <a:off x="7875275" y="933325"/>
              <a:ext cx="124950" cy="117750"/>
            </a:xfrm>
            <a:custGeom>
              <a:avLst/>
              <a:gdLst/>
              <a:ahLst/>
              <a:cxnLst/>
              <a:rect l="l" t="t" r="r" b="b"/>
              <a:pathLst>
                <a:path w="4998" h="4710" extrusionOk="0">
                  <a:moveTo>
                    <a:pt x="2966" y="813"/>
                  </a:moveTo>
                  <a:cubicBezTo>
                    <a:pt x="3051" y="813"/>
                    <a:pt x="3127" y="888"/>
                    <a:pt x="3127" y="974"/>
                  </a:cubicBezTo>
                  <a:cubicBezTo>
                    <a:pt x="3127" y="1065"/>
                    <a:pt x="3051" y="1135"/>
                    <a:pt x="2966" y="1135"/>
                  </a:cubicBezTo>
                  <a:lnTo>
                    <a:pt x="2556" y="1135"/>
                  </a:lnTo>
                  <a:cubicBezTo>
                    <a:pt x="2465" y="1135"/>
                    <a:pt x="2395" y="1065"/>
                    <a:pt x="2395" y="974"/>
                  </a:cubicBezTo>
                  <a:cubicBezTo>
                    <a:pt x="2395" y="888"/>
                    <a:pt x="2465" y="813"/>
                    <a:pt x="2556" y="813"/>
                  </a:cubicBezTo>
                  <a:close/>
                  <a:moveTo>
                    <a:pt x="1742" y="1032"/>
                  </a:moveTo>
                  <a:cubicBezTo>
                    <a:pt x="1750" y="1032"/>
                    <a:pt x="1759" y="1033"/>
                    <a:pt x="1768" y="1035"/>
                  </a:cubicBezTo>
                  <a:cubicBezTo>
                    <a:pt x="1854" y="1044"/>
                    <a:pt x="1920" y="1130"/>
                    <a:pt x="1905" y="1216"/>
                  </a:cubicBezTo>
                  <a:lnTo>
                    <a:pt x="1905" y="1226"/>
                  </a:lnTo>
                  <a:cubicBezTo>
                    <a:pt x="1990" y="1261"/>
                    <a:pt x="2036" y="1358"/>
                    <a:pt x="2001" y="1443"/>
                  </a:cubicBezTo>
                  <a:cubicBezTo>
                    <a:pt x="1971" y="1504"/>
                    <a:pt x="1915" y="1540"/>
                    <a:pt x="1854" y="1540"/>
                  </a:cubicBezTo>
                  <a:cubicBezTo>
                    <a:pt x="1834" y="1540"/>
                    <a:pt x="1814" y="1540"/>
                    <a:pt x="1794" y="1529"/>
                  </a:cubicBezTo>
                  <a:cubicBezTo>
                    <a:pt x="1642" y="1464"/>
                    <a:pt x="1566" y="1333"/>
                    <a:pt x="1586" y="1176"/>
                  </a:cubicBezTo>
                  <a:cubicBezTo>
                    <a:pt x="1595" y="1094"/>
                    <a:pt x="1662" y="1032"/>
                    <a:pt x="1742" y="1032"/>
                  </a:cubicBezTo>
                  <a:close/>
                  <a:moveTo>
                    <a:pt x="3116" y="1439"/>
                  </a:moveTo>
                  <a:cubicBezTo>
                    <a:pt x="3128" y="1439"/>
                    <a:pt x="3140" y="1440"/>
                    <a:pt x="3153" y="1443"/>
                  </a:cubicBezTo>
                  <a:cubicBezTo>
                    <a:pt x="3284" y="1480"/>
                    <a:pt x="3391" y="1564"/>
                    <a:pt x="3445" y="1681"/>
                  </a:cubicBezTo>
                  <a:cubicBezTo>
                    <a:pt x="3482" y="1762"/>
                    <a:pt x="3445" y="1858"/>
                    <a:pt x="3365" y="1893"/>
                  </a:cubicBezTo>
                  <a:cubicBezTo>
                    <a:pt x="3340" y="1909"/>
                    <a:pt x="3319" y="1909"/>
                    <a:pt x="3294" y="1909"/>
                  </a:cubicBezTo>
                  <a:cubicBezTo>
                    <a:pt x="3233" y="1909"/>
                    <a:pt x="3178" y="1878"/>
                    <a:pt x="3148" y="1818"/>
                  </a:cubicBezTo>
                  <a:cubicBezTo>
                    <a:pt x="3137" y="1792"/>
                    <a:pt x="3102" y="1767"/>
                    <a:pt x="3067" y="1757"/>
                  </a:cubicBezTo>
                  <a:cubicBezTo>
                    <a:pt x="2981" y="1732"/>
                    <a:pt x="2930" y="1646"/>
                    <a:pt x="2955" y="1560"/>
                  </a:cubicBezTo>
                  <a:cubicBezTo>
                    <a:pt x="2977" y="1486"/>
                    <a:pt x="3043" y="1439"/>
                    <a:pt x="3116" y="1439"/>
                  </a:cubicBezTo>
                  <a:close/>
                  <a:moveTo>
                    <a:pt x="1081" y="1403"/>
                  </a:moveTo>
                  <a:cubicBezTo>
                    <a:pt x="1172" y="1403"/>
                    <a:pt x="1243" y="1473"/>
                    <a:pt x="1243" y="1564"/>
                  </a:cubicBezTo>
                  <a:lnTo>
                    <a:pt x="1243" y="1788"/>
                  </a:lnTo>
                  <a:cubicBezTo>
                    <a:pt x="1243" y="1878"/>
                    <a:pt x="1172" y="1949"/>
                    <a:pt x="1081" y="1949"/>
                  </a:cubicBezTo>
                  <a:cubicBezTo>
                    <a:pt x="996" y="1949"/>
                    <a:pt x="919" y="1878"/>
                    <a:pt x="919" y="1788"/>
                  </a:cubicBezTo>
                  <a:lnTo>
                    <a:pt x="919" y="1564"/>
                  </a:lnTo>
                  <a:cubicBezTo>
                    <a:pt x="919" y="1473"/>
                    <a:pt x="996" y="1403"/>
                    <a:pt x="1081" y="1403"/>
                  </a:cubicBezTo>
                  <a:close/>
                  <a:moveTo>
                    <a:pt x="2188" y="2067"/>
                  </a:moveTo>
                  <a:cubicBezTo>
                    <a:pt x="2213" y="2067"/>
                    <a:pt x="2239" y="2073"/>
                    <a:pt x="2263" y="2086"/>
                  </a:cubicBezTo>
                  <a:cubicBezTo>
                    <a:pt x="2344" y="2126"/>
                    <a:pt x="2374" y="2222"/>
                    <a:pt x="2330" y="2303"/>
                  </a:cubicBezTo>
                  <a:cubicBezTo>
                    <a:pt x="2299" y="2368"/>
                    <a:pt x="2279" y="2450"/>
                    <a:pt x="2279" y="2525"/>
                  </a:cubicBezTo>
                  <a:cubicBezTo>
                    <a:pt x="2274" y="2616"/>
                    <a:pt x="2202" y="2686"/>
                    <a:pt x="2117" y="2686"/>
                  </a:cubicBezTo>
                  <a:lnTo>
                    <a:pt x="2111" y="2686"/>
                  </a:lnTo>
                  <a:cubicBezTo>
                    <a:pt x="2020" y="2681"/>
                    <a:pt x="1950" y="2611"/>
                    <a:pt x="1955" y="2520"/>
                  </a:cubicBezTo>
                  <a:cubicBezTo>
                    <a:pt x="1955" y="2394"/>
                    <a:pt x="1990" y="2262"/>
                    <a:pt x="2046" y="2156"/>
                  </a:cubicBezTo>
                  <a:cubicBezTo>
                    <a:pt x="2075" y="2099"/>
                    <a:pt x="2130" y="2067"/>
                    <a:pt x="2188" y="2067"/>
                  </a:cubicBezTo>
                  <a:close/>
                  <a:moveTo>
                    <a:pt x="2779" y="2380"/>
                  </a:moveTo>
                  <a:cubicBezTo>
                    <a:pt x="2787" y="2380"/>
                    <a:pt x="2795" y="2381"/>
                    <a:pt x="2804" y="2383"/>
                  </a:cubicBezTo>
                  <a:cubicBezTo>
                    <a:pt x="2860" y="2394"/>
                    <a:pt x="2895" y="2450"/>
                    <a:pt x="2885" y="2510"/>
                  </a:cubicBezTo>
                  <a:cubicBezTo>
                    <a:pt x="2869" y="2571"/>
                    <a:pt x="2885" y="2621"/>
                    <a:pt x="2900" y="2641"/>
                  </a:cubicBezTo>
                  <a:cubicBezTo>
                    <a:pt x="2941" y="2692"/>
                    <a:pt x="2930" y="2758"/>
                    <a:pt x="2880" y="2793"/>
                  </a:cubicBezTo>
                  <a:cubicBezTo>
                    <a:pt x="2864" y="2807"/>
                    <a:pt x="2839" y="2818"/>
                    <a:pt x="2819" y="2818"/>
                  </a:cubicBezTo>
                  <a:cubicBezTo>
                    <a:pt x="2784" y="2818"/>
                    <a:pt x="2754" y="2802"/>
                    <a:pt x="2733" y="2772"/>
                  </a:cubicBezTo>
                  <a:cubicBezTo>
                    <a:pt x="2673" y="2697"/>
                    <a:pt x="2647" y="2581"/>
                    <a:pt x="2673" y="2464"/>
                  </a:cubicBezTo>
                  <a:cubicBezTo>
                    <a:pt x="2685" y="2416"/>
                    <a:pt x="2728" y="2380"/>
                    <a:pt x="2779" y="2380"/>
                  </a:cubicBezTo>
                  <a:close/>
                  <a:moveTo>
                    <a:pt x="1046" y="2400"/>
                  </a:moveTo>
                  <a:cubicBezTo>
                    <a:pt x="1107" y="2400"/>
                    <a:pt x="1166" y="2434"/>
                    <a:pt x="1192" y="2494"/>
                  </a:cubicBezTo>
                  <a:cubicBezTo>
                    <a:pt x="1227" y="2576"/>
                    <a:pt x="1192" y="2671"/>
                    <a:pt x="1111" y="2711"/>
                  </a:cubicBezTo>
                  <a:cubicBezTo>
                    <a:pt x="1041" y="2742"/>
                    <a:pt x="970" y="2833"/>
                    <a:pt x="945" y="2935"/>
                  </a:cubicBezTo>
                  <a:cubicBezTo>
                    <a:pt x="919" y="3005"/>
                    <a:pt x="859" y="3056"/>
                    <a:pt x="788" y="3056"/>
                  </a:cubicBezTo>
                  <a:cubicBezTo>
                    <a:pt x="773" y="3056"/>
                    <a:pt x="758" y="3050"/>
                    <a:pt x="742" y="3050"/>
                  </a:cubicBezTo>
                  <a:cubicBezTo>
                    <a:pt x="656" y="3026"/>
                    <a:pt x="607" y="2935"/>
                    <a:pt x="632" y="2849"/>
                  </a:cubicBezTo>
                  <a:cubicBezTo>
                    <a:pt x="682" y="2651"/>
                    <a:pt x="819" y="2485"/>
                    <a:pt x="980" y="2413"/>
                  </a:cubicBezTo>
                  <a:cubicBezTo>
                    <a:pt x="1001" y="2404"/>
                    <a:pt x="1024" y="2400"/>
                    <a:pt x="1046" y="2400"/>
                  </a:cubicBezTo>
                  <a:close/>
                  <a:moveTo>
                    <a:pt x="3592" y="2473"/>
                  </a:moveTo>
                  <a:cubicBezTo>
                    <a:pt x="3625" y="2473"/>
                    <a:pt x="3658" y="2483"/>
                    <a:pt x="3688" y="2504"/>
                  </a:cubicBezTo>
                  <a:cubicBezTo>
                    <a:pt x="3799" y="2585"/>
                    <a:pt x="3876" y="2716"/>
                    <a:pt x="3900" y="2868"/>
                  </a:cubicBezTo>
                  <a:cubicBezTo>
                    <a:pt x="3911" y="2954"/>
                    <a:pt x="3850" y="3040"/>
                    <a:pt x="3764" y="3050"/>
                  </a:cubicBezTo>
                  <a:cubicBezTo>
                    <a:pt x="3754" y="3056"/>
                    <a:pt x="3748" y="3056"/>
                    <a:pt x="3739" y="3056"/>
                  </a:cubicBezTo>
                  <a:cubicBezTo>
                    <a:pt x="3663" y="3056"/>
                    <a:pt x="3592" y="3000"/>
                    <a:pt x="3577" y="2919"/>
                  </a:cubicBezTo>
                  <a:cubicBezTo>
                    <a:pt x="3566" y="2853"/>
                    <a:pt x="3536" y="2798"/>
                    <a:pt x="3496" y="2767"/>
                  </a:cubicBezTo>
                  <a:cubicBezTo>
                    <a:pt x="3426" y="2711"/>
                    <a:pt x="3405" y="2611"/>
                    <a:pt x="3461" y="2541"/>
                  </a:cubicBezTo>
                  <a:cubicBezTo>
                    <a:pt x="3492" y="2497"/>
                    <a:pt x="3541" y="2473"/>
                    <a:pt x="3592" y="2473"/>
                  </a:cubicBezTo>
                  <a:close/>
                  <a:moveTo>
                    <a:pt x="2193" y="3144"/>
                  </a:moveTo>
                  <a:cubicBezTo>
                    <a:pt x="2267" y="3144"/>
                    <a:pt x="2332" y="3192"/>
                    <a:pt x="2349" y="3268"/>
                  </a:cubicBezTo>
                  <a:cubicBezTo>
                    <a:pt x="2374" y="3420"/>
                    <a:pt x="2319" y="3555"/>
                    <a:pt x="2197" y="3626"/>
                  </a:cubicBezTo>
                  <a:cubicBezTo>
                    <a:pt x="2167" y="3637"/>
                    <a:pt x="2142" y="3646"/>
                    <a:pt x="2117" y="3646"/>
                  </a:cubicBezTo>
                  <a:cubicBezTo>
                    <a:pt x="2062" y="3646"/>
                    <a:pt x="2006" y="3616"/>
                    <a:pt x="1976" y="3565"/>
                  </a:cubicBezTo>
                  <a:cubicBezTo>
                    <a:pt x="1929" y="3485"/>
                    <a:pt x="1960" y="3389"/>
                    <a:pt x="2036" y="3343"/>
                  </a:cubicBezTo>
                  <a:cubicBezTo>
                    <a:pt x="2020" y="3257"/>
                    <a:pt x="2071" y="3161"/>
                    <a:pt x="2162" y="3147"/>
                  </a:cubicBezTo>
                  <a:cubicBezTo>
                    <a:pt x="2173" y="3145"/>
                    <a:pt x="2183" y="3144"/>
                    <a:pt x="2193" y="3144"/>
                  </a:cubicBezTo>
                  <a:close/>
                  <a:moveTo>
                    <a:pt x="1225" y="3432"/>
                  </a:moveTo>
                  <a:cubicBezTo>
                    <a:pt x="1301" y="3432"/>
                    <a:pt x="1372" y="3484"/>
                    <a:pt x="1390" y="3560"/>
                  </a:cubicBezTo>
                  <a:cubicBezTo>
                    <a:pt x="1395" y="3586"/>
                    <a:pt x="1404" y="3616"/>
                    <a:pt x="1425" y="3632"/>
                  </a:cubicBezTo>
                  <a:cubicBezTo>
                    <a:pt x="1486" y="3702"/>
                    <a:pt x="1475" y="3803"/>
                    <a:pt x="1409" y="3863"/>
                  </a:cubicBezTo>
                  <a:cubicBezTo>
                    <a:pt x="1379" y="3889"/>
                    <a:pt x="1339" y="3905"/>
                    <a:pt x="1304" y="3905"/>
                  </a:cubicBezTo>
                  <a:cubicBezTo>
                    <a:pt x="1258" y="3905"/>
                    <a:pt x="1213" y="3884"/>
                    <a:pt x="1183" y="3849"/>
                  </a:cubicBezTo>
                  <a:cubicBezTo>
                    <a:pt x="1127" y="3788"/>
                    <a:pt x="1087" y="3707"/>
                    <a:pt x="1071" y="3626"/>
                  </a:cubicBezTo>
                  <a:cubicBezTo>
                    <a:pt x="1056" y="3541"/>
                    <a:pt x="1111" y="3455"/>
                    <a:pt x="1197" y="3434"/>
                  </a:cubicBezTo>
                  <a:cubicBezTo>
                    <a:pt x="1206" y="3433"/>
                    <a:pt x="1216" y="3432"/>
                    <a:pt x="1225" y="3432"/>
                  </a:cubicBezTo>
                  <a:close/>
                  <a:moveTo>
                    <a:pt x="3148" y="3469"/>
                  </a:moveTo>
                  <a:cubicBezTo>
                    <a:pt x="3239" y="3469"/>
                    <a:pt x="3309" y="3541"/>
                    <a:pt x="3309" y="3632"/>
                  </a:cubicBezTo>
                  <a:lnTo>
                    <a:pt x="3309" y="3814"/>
                  </a:lnTo>
                  <a:cubicBezTo>
                    <a:pt x="3309" y="3905"/>
                    <a:pt x="3239" y="3975"/>
                    <a:pt x="3148" y="3975"/>
                  </a:cubicBezTo>
                  <a:cubicBezTo>
                    <a:pt x="3057" y="3975"/>
                    <a:pt x="2986" y="3905"/>
                    <a:pt x="2986" y="3814"/>
                  </a:cubicBezTo>
                  <a:lnTo>
                    <a:pt x="2986" y="3632"/>
                  </a:lnTo>
                  <a:cubicBezTo>
                    <a:pt x="2986" y="3541"/>
                    <a:pt x="3057" y="3469"/>
                    <a:pt x="3148" y="3469"/>
                  </a:cubicBezTo>
                  <a:close/>
                  <a:moveTo>
                    <a:pt x="3375" y="1"/>
                  </a:moveTo>
                  <a:cubicBezTo>
                    <a:pt x="3144" y="1"/>
                    <a:pt x="2829" y="130"/>
                    <a:pt x="2542" y="246"/>
                  </a:cubicBezTo>
                  <a:cubicBezTo>
                    <a:pt x="2284" y="352"/>
                    <a:pt x="2036" y="454"/>
                    <a:pt x="1834" y="468"/>
                  </a:cubicBezTo>
                  <a:cubicBezTo>
                    <a:pt x="1826" y="470"/>
                    <a:pt x="1818" y="471"/>
                    <a:pt x="1810" y="471"/>
                  </a:cubicBezTo>
                  <a:cubicBezTo>
                    <a:pt x="1767" y="471"/>
                    <a:pt x="1723" y="447"/>
                    <a:pt x="1693" y="412"/>
                  </a:cubicBezTo>
                  <a:cubicBezTo>
                    <a:pt x="1681" y="412"/>
                    <a:pt x="1669" y="412"/>
                    <a:pt x="1658" y="412"/>
                  </a:cubicBezTo>
                  <a:cubicBezTo>
                    <a:pt x="1373" y="412"/>
                    <a:pt x="1114" y="576"/>
                    <a:pt x="935" y="727"/>
                  </a:cubicBezTo>
                  <a:cubicBezTo>
                    <a:pt x="414" y="1165"/>
                    <a:pt x="0" y="1995"/>
                    <a:pt x="26" y="2545"/>
                  </a:cubicBezTo>
                  <a:cubicBezTo>
                    <a:pt x="31" y="2611"/>
                    <a:pt x="45" y="2692"/>
                    <a:pt x="71" y="2783"/>
                  </a:cubicBezTo>
                  <a:cubicBezTo>
                    <a:pt x="91" y="2853"/>
                    <a:pt x="122" y="2929"/>
                    <a:pt x="152" y="3005"/>
                  </a:cubicBezTo>
                  <a:lnTo>
                    <a:pt x="152" y="3010"/>
                  </a:lnTo>
                  <a:cubicBezTo>
                    <a:pt x="293" y="3353"/>
                    <a:pt x="535" y="3763"/>
                    <a:pt x="773" y="4091"/>
                  </a:cubicBezTo>
                  <a:cubicBezTo>
                    <a:pt x="1043" y="4472"/>
                    <a:pt x="1205" y="4567"/>
                    <a:pt x="1405" y="4567"/>
                  </a:cubicBezTo>
                  <a:cubicBezTo>
                    <a:pt x="1489" y="4567"/>
                    <a:pt x="1579" y="4550"/>
                    <a:pt x="1687" y="4530"/>
                  </a:cubicBezTo>
                  <a:cubicBezTo>
                    <a:pt x="1839" y="4500"/>
                    <a:pt x="2026" y="4460"/>
                    <a:pt x="2258" y="4460"/>
                  </a:cubicBezTo>
                  <a:cubicBezTo>
                    <a:pt x="2299" y="4460"/>
                    <a:pt x="2339" y="4465"/>
                    <a:pt x="2379" y="4465"/>
                  </a:cubicBezTo>
                  <a:cubicBezTo>
                    <a:pt x="2607" y="4475"/>
                    <a:pt x="2819" y="4541"/>
                    <a:pt x="3027" y="4596"/>
                  </a:cubicBezTo>
                  <a:cubicBezTo>
                    <a:pt x="3132" y="4626"/>
                    <a:pt x="3228" y="4656"/>
                    <a:pt x="3324" y="4677"/>
                  </a:cubicBezTo>
                  <a:cubicBezTo>
                    <a:pt x="3335" y="4672"/>
                    <a:pt x="3345" y="4667"/>
                    <a:pt x="3354" y="4667"/>
                  </a:cubicBezTo>
                  <a:cubicBezTo>
                    <a:pt x="3359" y="4667"/>
                    <a:pt x="3364" y="4666"/>
                    <a:pt x="3368" y="4666"/>
                  </a:cubicBezTo>
                  <a:cubicBezTo>
                    <a:pt x="3400" y="4666"/>
                    <a:pt x="3428" y="4680"/>
                    <a:pt x="3445" y="4698"/>
                  </a:cubicBezTo>
                  <a:cubicBezTo>
                    <a:pt x="3494" y="4705"/>
                    <a:pt x="3541" y="4709"/>
                    <a:pt x="3587" y="4709"/>
                  </a:cubicBezTo>
                  <a:cubicBezTo>
                    <a:pt x="3824" y="4709"/>
                    <a:pt x="4030" y="4600"/>
                    <a:pt x="4233" y="4253"/>
                  </a:cubicBezTo>
                  <a:cubicBezTo>
                    <a:pt x="4305" y="4127"/>
                    <a:pt x="4305" y="4005"/>
                    <a:pt x="4300" y="3868"/>
                  </a:cubicBezTo>
                  <a:cubicBezTo>
                    <a:pt x="4300" y="3732"/>
                    <a:pt x="4294" y="3581"/>
                    <a:pt x="4361" y="3420"/>
                  </a:cubicBezTo>
                  <a:cubicBezTo>
                    <a:pt x="4431" y="3262"/>
                    <a:pt x="4543" y="3141"/>
                    <a:pt x="4653" y="3026"/>
                  </a:cubicBezTo>
                  <a:cubicBezTo>
                    <a:pt x="4764" y="2904"/>
                    <a:pt x="4865" y="2798"/>
                    <a:pt x="4906" y="2662"/>
                  </a:cubicBezTo>
                  <a:cubicBezTo>
                    <a:pt x="4911" y="2651"/>
                    <a:pt x="4911" y="2636"/>
                    <a:pt x="4916" y="2625"/>
                  </a:cubicBezTo>
                  <a:lnTo>
                    <a:pt x="4916" y="2621"/>
                  </a:lnTo>
                  <a:cubicBezTo>
                    <a:pt x="4881" y="2611"/>
                    <a:pt x="4855" y="2576"/>
                    <a:pt x="4851" y="2541"/>
                  </a:cubicBezTo>
                  <a:cubicBezTo>
                    <a:pt x="4840" y="2480"/>
                    <a:pt x="4881" y="2429"/>
                    <a:pt x="4941" y="2419"/>
                  </a:cubicBezTo>
                  <a:cubicBezTo>
                    <a:pt x="4946" y="2419"/>
                    <a:pt x="4951" y="2413"/>
                    <a:pt x="4956" y="2413"/>
                  </a:cubicBezTo>
                  <a:cubicBezTo>
                    <a:pt x="4997" y="2086"/>
                    <a:pt x="4830" y="1989"/>
                    <a:pt x="4567" y="1832"/>
                  </a:cubicBezTo>
                  <a:cubicBezTo>
                    <a:pt x="4406" y="1737"/>
                    <a:pt x="4219" y="1625"/>
                    <a:pt x="4062" y="1433"/>
                  </a:cubicBezTo>
                  <a:cubicBezTo>
                    <a:pt x="3900" y="1231"/>
                    <a:pt x="3865" y="979"/>
                    <a:pt x="3839" y="752"/>
                  </a:cubicBezTo>
                  <a:lnTo>
                    <a:pt x="3830" y="736"/>
                  </a:lnTo>
                  <a:cubicBezTo>
                    <a:pt x="3790" y="680"/>
                    <a:pt x="3790" y="615"/>
                    <a:pt x="3820" y="559"/>
                  </a:cubicBezTo>
                  <a:cubicBezTo>
                    <a:pt x="3799" y="382"/>
                    <a:pt x="3769" y="246"/>
                    <a:pt x="3694" y="151"/>
                  </a:cubicBezTo>
                  <a:lnTo>
                    <a:pt x="3694" y="146"/>
                  </a:lnTo>
                  <a:cubicBezTo>
                    <a:pt x="3688" y="146"/>
                    <a:pt x="3678" y="146"/>
                    <a:pt x="3678" y="140"/>
                  </a:cubicBezTo>
                  <a:cubicBezTo>
                    <a:pt x="3657" y="130"/>
                    <a:pt x="3648" y="115"/>
                    <a:pt x="3638" y="100"/>
                  </a:cubicBezTo>
                  <a:cubicBezTo>
                    <a:pt x="3617" y="74"/>
                    <a:pt x="3587" y="55"/>
                    <a:pt x="3557" y="39"/>
                  </a:cubicBezTo>
                  <a:cubicBezTo>
                    <a:pt x="3506" y="12"/>
                    <a:pt x="3444" y="1"/>
                    <a:pt x="3375"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29"/>
            <p:cNvSpPr/>
            <p:nvPr/>
          </p:nvSpPr>
          <p:spPr>
            <a:xfrm>
              <a:off x="7911250" y="1052975"/>
              <a:ext cx="22125" cy="101225"/>
            </a:xfrm>
            <a:custGeom>
              <a:avLst/>
              <a:gdLst/>
              <a:ahLst/>
              <a:cxnLst/>
              <a:rect l="l" t="t" r="r" b="b"/>
              <a:pathLst>
                <a:path w="885" h="4049" extrusionOk="0">
                  <a:moveTo>
                    <a:pt x="794" y="1"/>
                  </a:moveTo>
                  <a:cubicBezTo>
                    <a:pt x="706" y="1"/>
                    <a:pt x="627" y="6"/>
                    <a:pt x="551" y="17"/>
                  </a:cubicBezTo>
                  <a:cubicBezTo>
                    <a:pt x="562" y="33"/>
                    <a:pt x="562" y="47"/>
                    <a:pt x="562" y="68"/>
                  </a:cubicBezTo>
                  <a:cubicBezTo>
                    <a:pt x="521" y="1392"/>
                    <a:pt x="420" y="2897"/>
                    <a:pt x="1" y="4049"/>
                  </a:cubicBezTo>
                  <a:cubicBezTo>
                    <a:pt x="698" y="3307"/>
                    <a:pt x="870" y="1938"/>
                    <a:pt x="885" y="882"/>
                  </a:cubicBezTo>
                  <a:lnTo>
                    <a:pt x="885" y="240"/>
                  </a:lnTo>
                  <a:lnTo>
                    <a:pt x="885" y="3"/>
                  </a:lnTo>
                  <a:cubicBezTo>
                    <a:pt x="853" y="1"/>
                    <a:pt x="823" y="1"/>
                    <a:pt x="794"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29"/>
            <p:cNvSpPr/>
            <p:nvPr/>
          </p:nvSpPr>
          <p:spPr>
            <a:xfrm>
              <a:off x="7804675" y="1010325"/>
              <a:ext cx="115200" cy="157375"/>
            </a:xfrm>
            <a:custGeom>
              <a:avLst/>
              <a:gdLst/>
              <a:ahLst/>
              <a:cxnLst/>
              <a:rect l="l" t="t" r="r" b="b"/>
              <a:pathLst>
                <a:path w="4608" h="6295" extrusionOk="0">
                  <a:moveTo>
                    <a:pt x="1048" y="5551"/>
                  </a:moveTo>
                  <a:cubicBezTo>
                    <a:pt x="1052" y="5556"/>
                    <a:pt x="1056" y="5560"/>
                    <a:pt x="1061" y="5563"/>
                  </a:cubicBezTo>
                  <a:cubicBezTo>
                    <a:pt x="1057" y="5559"/>
                    <a:pt x="1052" y="5555"/>
                    <a:pt x="1048" y="5551"/>
                  </a:cubicBezTo>
                  <a:close/>
                  <a:moveTo>
                    <a:pt x="2652" y="0"/>
                  </a:moveTo>
                  <a:cubicBezTo>
                    <a:pt x="2379" y="193"/>
                    <a:pt x="2116" y="389"/>
                    <a:pt x="1864" y="597"/>
                  </a:cubicBezTo>
                  <a:cubicBezTo>
                    <a:pt x="793" y="1481"/>
                    <a:pt x="0" y="2506"/>
                    <a:pt x="202" y="3845"/>
                  </a:cubicBezTo>
                  <a:cubicBezTo>
                    <a:pt x="307" y="4556"/>
                    <a:pt x="601" y="5132"/>
                    <a:pt x="1048" y="5551"/>
                  </a:cubicBezTo>
                  <a:lnTo>
                    <a:pt x="1048" y="5551"/>
                  </a:lnTo>
                  <a:cubicBezTo>
                    <a:pt x="1040" y="5540"/>
                    <a:pt x="1034" y="5526"/>
                    <a:pt x="1031" y="5512"/>
                  </a:cubicBezTo>
                  <a:cubicBezTo>
                    <a:pt x="915" y="4765"/>
                    <a:pt x="1197" y="3765"/>
                    <a:pt x="1404" y="3031"/>
                  </a:cubicBezTo>
                  <a:cubicBezTo>
                    <a:pt x="1416" y="2982"/>
                    <a:pt x="1460" y="2952"/>
                    <a:pt x="1506" y="2952"/>
                  </a:cubicBezTo>
                  <a:cubicBezTo>
                    <a:pt x="1516" y="2952"/>
                    <a:pt x="1526" y="2954"/>
                    <a:pt x="1535" y="2956"/>
                  </a:cubicBezTo>
                  <a:cubicBezTo>
                    <a:pt x="1596" y="2971"/>
                    <a:pt x="1626" y="3031"/>
                    <a:pt x="1612" y="3087"/>
                  </a:cubicBezTo>
                  <a:cubicBezTo>
                    <a:pt x="1409" y="3800"/>
                    <a:pt x="1132" y="4775"/>
                    <a:pt x="1243" y="5477"/>
                  </a:cubicBezTo>
                  <a:cubicBezTo>
                    <a:pt x="1253" y="5538"/>
                    <a:pt x="1213" y="5594"/>
                    <a:pt x="1157" y="5603"/>
                  </a:cubicBezTo>
                  <a:lnTo>
                    <a:pt x="1136" y="5603"/>
                  </a:lnTo>
                  <a:cubicBezTo>
                    <a:pt x="1116" y="5603"/>
                    <a:pt x="1096" y="5594"/>
                    <a:pt x="1076" y="5584"/>
                  </a:cubicBezTo>
                  <a:lnTo>
                    <a:pt x="1076" y="5584"/>
                  </a:lnTo>
                  <a:cubicBezTo>
                    <a:pt x="1288" y="5776"/>
                    <a:pt x="1531" y="5932"/>
                    <a:pt x="1803" y="6053"/>
                  </a:cubicBezTo>
                  <a:cubicBezTo>
                    <a:pt x="1950" y="4684"/>
                    <a:pt x="2116" y="3395"/>
                    <a:pt x="3011" y="2289"/>
                  </a:cubicBezTo>
                  <a:cubicBezTo>
                    <a:pt x="3031" y="2263"/>
                    <a:pt x="3062" y="2251"/>
                    <a:pt x="3093" y="2251"/>
                  </a:cubicBezTo>
                  <a:cubicBezTo>
                    <a:pt x="3118" y="2251"/>
                    <a:pt x="3142" y="2258"/>
                    <a:pt x="3163" y="2274"/>
                  </a:cubicBezTo>
                  <a:cubicBezTo>
                    <a:pt x="3207" y="2315"/>
                    <a:pt x="3214" y="2380"/>
                    <a:pt x="3177" y="2425"/>
                  </a:cubicBezTo>
                  <a:cubicBezTo>
                    <a:pt x="2309" y="3497"/>
                    <a:pt x="2157" y="4775"/>
                    <a:pt x="2011" y="6130"/>
                  </a:cubicBezTo>
                  <a:cubicBezTo>
                    <a:pt x="2172" y="6184"/>
                    <a:pt x="2339" y="6230"/>
                    <a:pt x="2521" y="6261"/>
                  </a:cubicBezTo>
                  <a:cubicBezTo>
                    <a:pt x="2676" y="6283"/>
                    <a:pt x="2822" y="6295"/>
                    <a:pt x="2963" y="6295"/>
                  </a:cubicBezTo>
                  <a:cubicBezTo>
                    <a:pt x="3046" y="6295"/>
                    <a:pt x="3128" y="6290"/>
                    <a:pt x="3207" y="6281"/>
                  </a:cubicBezTo>
                  <a:lnTo>
                    <a:pt x="3207" y="6256"/>
                  </a:lnTo>
                  <a:cubicBezTo>
                    <a:pt x="3233" y="6074"/>
                    <a:pt x="3268" y="5694"/>
                    <a:pt x="3284" y="5417"/>
                  </a:cubicBezTo>
                  <a:cubicBezTo>
                    <a:pt x="3284" y="5359"/>
                    <a:pt x="3330" y="5316"/>
                    <a:pt x="3386" y="5316"/>
                  </a:cubicBezTo>
                  <a:cubicBezTo>
                    <a:pt x="3389" y="5316"/>
                    <a:pt x="3392" y="5316"/>
                    <a:pt x="3395" y="5316"/>
                  </a:cubicBezTo>
                  <a:cubicBezTo>
                    <a:pt x="3456" y="5316"/>
                    <a:pt x="3501" y="5366"/>
                    <a:pt x="3496" y="5426"/>
                  </a:cubicBezTo>
                  <a:cubicBezTo>
                    <a:pt x="3486" y="5689"/>
                    <a:pt x="3450" y="6043"/>
                    <a:pt x="3426" y="6240"/>
                  </a:cubicBezTo>
                  <a:cubicBezTo>
                    <a:pt x="3683" y="6179"/>
                    <a:pt x="3911" y="6069"/>
                    <a:pt x="4107" y="5902"/>
                  </a:cubicBezTo>
                  <a:cubicBezTo>
                    <a:pt x="4142" y="5876"/>
                    <a:pt x="4178" y="5846"/>
                    <a:pt x="4203" y="5816"/>
                  </a:cubicBezTo>
                  <a:lnTo>
                    <a:pt x="4203" y="5816"/>
                  </a:lnTo>
                  <a:cubicBezTo>
                    <a:pt x="4193" y="5820"/>
                    <a:pt x="4178" y="5826"/>
                    <a:pt x="4163" y="5826"/>
                  </a:cubicBezTo>
                  <a:cubicBezTo>
                    <a:pt x="4153" y="5826"/>
                    <a:pt x="4138" y="5820"/>
                    <a:pt x="4128" y="5816"/>
                  </a:cubicBezTo>
                  <a:cubicBezTo>
                    <a:pt x="4072" y="5796"/>
                    <a:pt x="4042" y="5735"/>
                    <a:pt x="4062" y="5680"/>
                  </a:cubicBezTo>
                  <a:cubicBezTo>
                    <a:pt x="4471" y="4558"/>
                    <a:pt x="4567" y="3073"/>
                    <a:pt x="4608" y="1764"/>
                  </a:cubicBezTo>
                  <a:lnTo>
                    <a:pt x="4608" y="1758"/>
                  </a:lnTo>
                  <a:cubicBezTo>
                    <a:pt x="4597" y="1764"/>
                    <a:pt x="4587" y="1764"/>
                    <a:pt x="4572" y="1764"/>
                  </a:cubicBezTo>
                  <a:cubicBezTo>
                    <a:pt x="4476" y="1784"/>
                    <a:pt x="4390" y="1800"/>
                    <a:pt x="4299" y="1809"/>
                  </a:cubicBezTo>
                  <a:cubicBezTo>
                    <a:pt x="4299" y="1809"/>
                    <a:pt x="4294" y="1819"/>
                    <a:pt x="4294" y="1825"/>
                  </a:cubicBezTo>
                  <a:cubicBezTo>
                    <a:pt x="3880" y="2532"/>
                    <a:pt x="3748" y="3386"/>
                    <a:pt x="3622" y="4209"/>
                  </a:cubicBezTo>
                  <a:cubicBezTo>
                    <a:pt x="3592" y="4407"/>
                    <a:pt x="3566" y="4593"/>
                    <a:pt x="3531" y="4775"/>
                  </a:cubicBezTo>
                  <a:cubicBezTo>
                    <a:pt x="3522" y="4831"/>
                    <a:pt x="3475" y="4866"/>
                    <a:pt x="3426" y="4866"/>
                  </a:cubicBezTo>
                  <a:cubicBezTo>
                    <a:pt x="3420" y="4866"/>
                    <a:pt x="3415" y="4861"/>
                    <a:pt x="3405" y="4861"/>
                  </a:cubicBezTo>
                  <a:cubicBezTo>
                    <a:pt x="3349" y="4850"/>
                    <a:pt x="3309" y="4796"/>
                    <a:pt x="3319" y="4740"/>
                  </a:cubicBezTo>
                  <a:cubicBezTo>
                    <a:pt x="3349" y="4558"/>
                    <a:pt x="3380" y="4371"/>
                    <a:pt x="3410" y="4179"/>
                  </a:cubicBezTo>
                  <a:cubicBezTo>
                    <a:pt x="3536" y="3365"/>
                    <a:pt x="3662" y="2522"/>
                    <a:pt x="4062" y="1800"/>
                  </a:cubicBezTo>
                  <a:cubicBezTo>
                    <a:pt x="3839" y="1753"/>
                    <a:pt x="3617" y="1592"/>
                    <a:pt x="3335" y="1198"/>
                  </a:cubicBezTo>
                  <a:cubicBezTo>
                    <a:pt x="3279" y="1122"/>
                    <a:pt x="3123" y="905"/>
                    <a:pt x="2965" y="627"/>
                  </a:cubicBezTo>
                  <a:cubicBezTo>
                    <a:pt x="2501" y="1224"/>
                    <a:pt x="2157" y="1744"/>
                    <a:pt x="1864" y="2436"/>
                  </a:cubicBezTo>
                  <a:cubicBezTo>
                    <a:pt x="1849" y="2476"/>
                    <a:pt x="1808" y="2506"/>
                    <a:pt x="1768" y="2506"/>
                  </a:cubicBezTo>
                  <a:cubicBezTo>
                    <a:pt x="1752" y="2506"/>
                    <a:pt x="1738" y="2502"/>
                    <a:pt x="1722" y="2497"/>
                  </a:cubicBezTo>
                  <a:cubicBezTo>
                    <a:pt x="1668" y="2471"/>
                    <a:pt x="1642" y="2411"/>
                    <a:pt x="1668" y="2355"/>
                  </a:cubicBezTo>
                  <a:cubicBezTo>
                    <a:pt x="1976" y="1607"/>
                    <a:pt x="2349" y="1061"/>
                    <a:pt x="2855" y="425"/>
                  </a:cubicBezTo>
                  <a:cubicBezTo>
                    <a:pt x="2799" y="329"/>
                    <a:pt x="2748" y="223"/>
                    <a:pt x="2708" y="121"/>
                  </a:cubicBezTo>
                  <a:cubicBezTo>
                    <a:pt x="2687" y="81"/>
                    <a:pt x="2673" y="41"/>
                    <a:pt x="265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29"/>
            <p:cNvSpPr/>
            <p:nvPr/>
          </p:nvSpPr>
          <p:spPr>
            <a:xfrm>
              <a:off x="7769800" y="993025"/>
              <a:ext cx="98800" cy="35050"/>
            </a:xfrm>
            <a:custGeom>
              <a:avLst/>
              <a:gdLst/>
              <a:ahLst/>
              <a:cxnLst/>
              <a:rect l="l" t="t" r="r" b="b"/>
              <a:pathLst>
                <a:path w="3952" h="1402" extrusionOk="0">
                  <a:moveTo>
                    <a:pt x="3926" y="1"/>
                  </a:moveTo>
                  <a:cubicBezTo>
                    <a:pt x="3077" y="419"/>
                    <a:pt x="2128" y="638"/>
                    <a:pt x="1213" y="638"/>
                  </a:cubicBezTo>
                  <a:cubicBezTo>
                    <a:pt x="799" y="638"/>
                    <a:pt x="389" y="591"/>
                    <a:pt x="1" y="501"/>
                  </a:cubicBezTo>
                  <a:lnTo>
                    <a:pt x="1" y="501"/>
                  </a:lnTo>
                  <a:cubicBezTo>
                    <a:pt x="334" y="960"/>
                    <a:pt x="829" y="1268"/>
                    <a:pt x="1456" y="1380"/>
                  </a:cubicBezTo>
                  <a:cubicBezTo>
                    <a:pt x="1537" y="1395"/>
                    <a:pt x="1622" y="1402"/>
                    <a:pt x="1709" y="1402"/>
                  </a:cubicBezTo>
                  <a:cubicBezTo>
                    <a:pt x="2145" y="1402"/>
                    <a:pt x="2639" y="1226"/>
                    <a:pt x="3077" y="1016"/>
                  </a:cubicBezTo>
                  <a:cubicBezTo>
                    <a:pt x="3082" y="1016"/>
                    <a:pt x="3082" y="1011"/>
                    <a:pt x="3087" y="1011"/>
                  </a:cubicBezTo>
                  <a:cubicBezTo>
                    <a:pt x="3360" y="789"/>
                    <a:pt x="3653" y="571"/>
                    <a:pt x="3951" y="365"/>
                  </a:cubicBezTo>
                  <a:cubicBezTo>
                    <a:pt x="3936" y="298"/>
                    <a:pt x="3926" y="233"/>
                    <a:pt x="3921" y="172"/>
                  </a:cubicBezTo>
                  <a:cubicBezTo>
                    <a:pt x="3921" y="116"/>
                    <a:pt x="3921" y="62"/>
                    <a:pt x="3926" y="6"/>
                  </a:cubicBezTo>
                  <a:lnTo>
                    <a:pt x="3926" y="1"/>
                  </a:ln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29"/>
            <p:cNvSpPr/>
            <p:nvPr/>
          </p:nvSpPr>
          <p:spPr>
            <a:xfrm>
              <a:off x="7757400" y="968400"/>
              <a:ext cx="111950" cy="35125"/>
            </a:xfrm>
            <a:custGeom>
              <a:avLst/>
              <a:gdLst/>
              <a:ahLst/>
              <a:cxnLst/>
              <a:rect l="l" t="t" r="r" b="b"/>
              <a:pathLst>
                <a:path w="4478" h="1405" extrusionOk="0">
                  <a:moveTo>
                    <a:pt x="1" y="0"/>
                  </a:moveTo>
                  <a:lnTo>
                    <a:pt x="1" y="0"/>
                  </a:lnTo>
                  <a:cubicBezTo>
                    <a:pt x="12" y="182"/>
                    <a:pt x="36" y="364"/>
                    <a:pt x="77" y="541"/>
                  </a:cubicBezTo>
                  <a:cubicBezTo>
                    <a:pt x="133" y="788"/>
                    <a:pt x="218" y="1021"/>
                    <a:pt x="330" y="1222"/>
                  </a:cubicBezTo>
                  <a:cubicBezTo>
                    <a:pt x="769" y="1345"/>
                    <a:pt x="1237" y="1405"/>
                    <a:pt x="1714" y="1405"/>
                  </a:cubicBezTo>
                  <a:cubicBezTo>
                    <a:pt x="2617" y="1405"/>
                    <a:pt x="3552" y="1188"/>
                    <a:pt x="4382" y="768"/>
                  </a:cubicBezTo>
                  <a:cubicBezTo>
                    <a:pt x="4396" y="761"/>
                    <a:pt x="4414" y="756"/>
                    <a:pt x="4432" y="756"/>
                  </a:cubicBezTo>
                  <a:cubicBezTo>
                    <a:pt x="4439" y="756"/>
                    <a:pt x="4445" y="757"/>
                    <a:pt x="4452" y="758"/>
                  </a:cubicBezTo>
                  <a:cubicBezTo>
                    <a:pt x="4457" y="718"/>
                    <a:pt x="4462" y="677"/>
                    <a:pt x="4478" y="637"/>
                  </a:cubicBezTo>
                  <a:lnTo>
                    <a:pt x="4468" y="637"/>
                  </a:lnTo>
                  <a:cubicBezTo>
                    <a:pt x="4457" y="637"/>
                    <a:pt x="4447" y="637"/>
                    <a:pt x="4432" y="632"/>
                  </a:cubicBezTo>
                  <a:cubicBezTo>
                    <a:pt x="3522" y="324"/>
                    <a:pt x="2563" y="248"/>
                    <a:pt x="1638" y="177"/>
                  </a:cubicBezTo>
                  <a:cubicBezTo>
                    <a:pt x="1097" y="131"/>
                    <a:pt x="547" y="86"/>
                    <a:pt x="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29"/>
            <p:cNvSpPr/>
            <p:nvPr/>
          </p:nvSpPr>
          <p:spPr>
            <a:xfrm>
              <a:off x="7757300" y="878025"/>
              <a:ext cx="144400" cy="101525"/>
            </a:xfrm>
            <a:custGeom>
              <a:avLst/>
              <a:gdLst/>
              <a:ahLst/>
              <a:cxnLst/>
              <a:rect l="l" t="t" r="r" b="b"/>
              <a:pathLst>
                <a:path w="5776" h="4061" extrusionOk="0">
                  <a:moveTo>
                    <a:pt x="2817" y="0"/>
                  </a:moveTo>
                  <a:cubicBezTo>
                    <a:pt x="2613" y="0"/>
                    <a:pt x="2416" y="18"/>
                    <a:pt x="2229" y="54"/>
                  </a:cubicBezTo>
                  <a:lnTo>
                    <a:pt x="2218" y="54"/>
                  </a:lnTo>
                  <a:cubicBezTo>
                    <a:pt x="2945" y="281"/>
                    <a:pt x="3678" y="831"/>
                    <a:pt x="4405" y="1715"/>
                  </a:cubicBezTo>
                  <a:cubicBezTo>
                    <a:pt x="4446" y="1761"/>
                    <a:pt x="4436" y="1831"/>
                    <a:pt x="4396" y="1867"/>
                  </a:cubicBezTo>
                  <a:cubicBezTo>
                    <a:pt x="4375" y="1882"/>
                    <a:pt x="4351" y="1892"/>
                    <a:pt x="4325" y="1892"/>
                  </a:cubicBezTo>
                  <a:cubicBezTo>
                    <a:pt x="4295" y="1892"/>
                    <a:pt x="4265" y="1878"/>
                    <a:pt x="4244" y="1852"/>
                  </a:cubicBezTo>
                  <a:cubicBezTo>
                    <a:pt x="3416" y="857"/>
                    <a:pt x="2597" y="296"/>
                    <a:pt x="1793" y="180"/>
                  </a:cubicBezTo>
                  <a:cubicBezTo>
                    <a:pt x="1647" y="236"/>
                    <a:pt x="1511" y="306"/>
                    <a:pt x="1394" y="392"/>
                  </a:cubicBezTo>
                  <a:cubicBezTo>
                    <a:pt x="991" y="684"/>
                    <a:pt x="657" y="1109"/>
                    <a:pt x="420" y="1600"/>
                  </a:cubicBezTo>
                  <a:cubicBezTo>
                    <a:pt x="743" y="1600"/>
                    <a:pt x="1056" y="1650"/>
                    <a:pt x="1359" y="1701"/>
                  </a:cubicBezTo>
                  <a:cubicBezTo>
                    <a:pt x="1536" y="1736"/>
                    <a:pt x="1718" y="1766"/>
                    <a:pt x="1900" y="1787"/>
                  </a:cubicBezTo>
                  <a:cubicBezTo>
                    <a:pt x="1961" y="1791"/>
                    <a:pt x="2006" y="1847"/>
                    <a:pt x="1996" y="1908"/>
                  </a:cubicBezTo>
                  <a:cubicBezTo>
                    <a:pt x="1991" y="1964"/>
                    <a:pt x="1945" y="2004"/>
                    <a:pt x="1889" y="2004"/>
                  </a:cubicBezTo>
                  <a:lnTo>
                    <a:pt x="1880" y="2004"/>
                  </a:lnTo>
                  <a:cubicBezTo>
                    <a:pt x="1688" y="1983"/>
                    <a:pt x="1506" y="1948"/>
                    <a:pt x="1324" y="1913"/>
                  </a:cubicBezTo>
                  <a:cubicBezTo>
                    <a:pt x="1030" y="1861"/>
                    <a:pt x="751" y="1813"/>
                    <a:pt x="468" y="1813"/>
                  </a:cubicBezTo>
                  <a:cubicBezTo>
                    <a:pt x="420" y="1813"/>
                    <a:pt x="372" y="1814"/>
                    <a:pt x="324" y="1817"/>
                  </a:cubicBezTo>
                  <a:cubicBezTo>
                    <a:pt x="116" y="2312"/>
                    <a:pt x="0" y="2862"/>
                    <a:pt x="0" y="3393"/>
                  </a:cubicBezTo>
                  <a:cubicBezTo>
                    <a:pt x="551" y="3484"/>
                    <a:pt x="1112" y="3529"/>
                    <a:pt x="1658" y="3575"/>
                  </a:cubicBezTo>
                  <a:cubicBezTo>
                    <a:pt x="2597" y="3645"/>
                    <a:pt x="3572" y="3722"/>
                    <a:pt x="4507" y="4044"/>
                  </a:cubicBezTo>
                  <a:cubicBezTo>
                    <a:pt x="4517" y="4044"/>
                    <a:pt x="4527" y="4055"/>
                    <a:pt x="4533" y="4060"/>
                  </a:cubicBezTo>
                  <a:lnTo>
                    <a:pt x="4533" y="4055"/>
                  </a:lnTo>
                  <a:cubicBezTo>
                    <a:pt x="4593" y="3883"/>
                    <a:pt x="4668" y="3711"/>
                    <a:pt x="4764" y="3545"/>
                  </a:cubicBezTo>
                  <a:cubicBezTo>
                    <a:pt x="4573" y="3419"/>
                    <a:pt x="4381" y="3287"/>
                    <a:pt x="4204" y="3160"/>
                  </a:cubicBezTo>
                  <a:cubicBezTo>
                    <a:pt x="3647" y="2766"/>
                    <a:pt x="3122" y="2398"/>
                    <a:pt x="2446" y="2181"/>
                  </a:cubicBezTo>
                  <a:cubicBezTo>
                    <a:pt x="2390" y="2165"/>
                    <a:pt x="2360" y="2104"/>
                    <a:pt x="2374" y="2044"/>
                  </a:cubicBezTo>
                  <a:cubicBezTo>
                    <a:pt x="2390" y="2000"/>
                    <a:pt x="2431" y="1972"/>
                    <a:pt x="2475" y="1972"/>
                  </a:cubicBezTo>
                  <a:cubicBezTo>
                    <a:pt x="2487" y="1972"/>
                    <a:pt x="2499" y="1974"/>
                    <a:pt x="2511" y="1978"/>
                  </a:cubicBezTo>
                  <a:cubicBezTo>
                    <a:pt x="3218" y="2200"/>
                    <a:pt x="3754" y="2584"/>
                    <a:pt x="4325" y="2983"/>
                  </a:cubicBezTo>
                  <a:cubicBezTo>
                    <a:pt x="4502" y="3110"/>
                    <a:pt x="4684" y="3237"/>
                    <a:pt x="4871" y="3358"/>
                  </a:cubicBezTo>
                  <a:cubicBezTo>
                    <a:pt x="4967" y="3211"/>
                    <a:pt x="5072" y="3069"/>
                    <a:pt x="5189" y="2939"/>
                  </a:cubicBezTo>
                  <a:cubicBezTo>
                    <a:pt x="5179" y="2934"/>
                    <a:pt x="5163" y="2923"/>
                    <a:pt x="5158" y="2913"/>
                  </a:cubicBezTo>
                  <a:cubicBezTo>
                    <a:pt x="5007" y="2685"/>
                    <a:pt x="4836" y="2468"/>
                    <a:pt x="4648" y="2261"/>
                  </a:cubicBezTo>
                  <a:cubicBezTo>
                    <a:pt x="4613" y="2221"/>
                    <a:pt x="4613" y="2150"/>
                    <a:pt x="4659" y="2109"/>
                  </a:cubicBezTo>
                  <a:cubicBezTo>
                    <a:pt x="4680" y="2090"/>
                    <a:pt x="4705" y="2082"/>
                    <a:pt x="4730" y="2082"/>
                  </a:cubicBezTo>
                  <a:cubicBezTo>
                    <a:pt x="4759" y="2082"/>
                    <a:pt x="4788" y="2093"/>
                    <a:pt x="4810" y="2115"/>
                  </a:cubicBezTo>
                  <a:cubicBezTo>
                    <a:pt x="5002" y="2327"/>
                    <a:pt x="5179" y="2554"/>
                    <a:pt x="5335" y="2787"/>
                  </a:cubicBezTo>
                  <a:cubicBezTo>
                    <a:pt x="5370" y="2757"/>
                    <a:pt x="5406" y="2721"/>
                    <a:pt x="5447" y="2691"/>
                  </a:cubicBezTo>
                  <a:cubicBezTo>
                    <a:pt x="5547" y="2605"/>
                    <a:pt x="5648" y="2534"/>
                    <a:pt x="5755" y="2473"/>
                  </a:cubicBezTo>
                  <a:cubicBezTo>
                    <a:pt x="5769" y="2393"/>
                    <a:pt x="5775" y="2312"/>
                    <a:pt x="5775" y="2236"/>
                  </a:cubicBezTo>
                  <a:cubicBezTo>
                    <a:pt x="5356" y="1812"/>
                    <a:pt x="4941" y="1185"/>
                    <a:pt x="4694" y="509"/>
                  </a:cubicBezTo>
                  <a:cubicBezTo>
                    <a:pt x="4131" y="172"/>
                    <a:pt x="3448" y="0"/>
                    <a:pt x="281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29"/>
            <p:cNvSpPr/>
            <p:nvPr/>
          </p:nvSpPr>
          <p:spPr>
            <a:xfrm>
              <a:off x="7874875" y="837050"/>
              <a:ext cx="39425" cy="94350"/>
            </a:xfrm>
            <a:custGeom>
              <a:avLst/>
              <a:gdLst/>
              <a:ahLst/>
              <a:cxnLst/>
              <a:rect l="l" t="t" r="r" b="b"/>
              <a:pathLst>
                <a:path w="1577" h="3774" extrusionOk="0">
                  <a:moveTo>
                    <a:pt x="355" y="0"/>
                  </a:moveTo>
                  <a:cubicBezTo>
                    <a:pt x="278" y="101"/>
                    <a:pt x="224" y="212"/>
                    <a:pt x="178" y="334"/>
                  </a:cubicBezTo>
                  <a:cubicBezTo>
                    <a:pt x="1" y="803"/>
                    <a:pt x="61" y="1374"/>
                    <a:pt x="254" y="1929"/>
                  </a:cubicBezTo>
                  <a:cubicBezTo>
                    <a:pt x="329" y="2148"/>
                    <a:pt x="420" y="2365"/>
                    <a:pt x="532" y="2566"/>
                  </a:cubicBezTo>
                  <a:cubicBezTo>
                    <a:pt x="663" y="2824"/>
                    <a:pt x="819" y="3067"/>
                    <a:pt x="986" y="3279"/>
                  </a:cubicBezTo>
                  <a:cubicBezTo>
                    <a:pt x="1122" y="3456"/>
                    <a:pt x="1259" y="3607"/>
                    <a:pt x="1395" y="3734"/>
                  </a:cubicBezTo>
                  <a:cubicBezTo>
                    <a:pt x="1411" y="3748"/>
                    <a:pt x="1425" y="3759"/>
                    <a:pt x="1441" y="3774"/>
                  </a:cubicBezTo>
                  <a:cubicBezTo>
                    <a:pt x="1577" y="2773"/>
                    <a:pt x="1224" y="2011"/>
                    <a:pt x="849" y="1213"/>
                  </a:cubicBezTo>
                  <a:cubicBezTo>
                    <a:pt x="672" y="828"/>
                    <a:pt x="486" y="434"/>
                    <a:pt x="35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29"/>
            <p:cNvSpPr/>
            <p:nvPr/>
          </p:nvSpPr>
          <p:spPr>
            <a:xfrm>
              <a:off x="7887750" y="822250"/>
              <a:ext cx="45500" cy="114325"/>
            </a:xfrm>
            <a:custGeom>
              <a:avLst/>
              <a:gdLst/>
              <a:ahLst/>
              <a:cxnLst/>
              <a:rect l="l" t="t" r="r" b="b"/>
              <a:pathLst>
                <a:path w="1820" h="4573" extrusionOk="0">
                  <a:moveTo>
                    <a:pt x="557" y="0"/>
                  </a:moveTo>
                  <a:cubicBezTo>
                    <a:pt x="334" y="107"/>
                    <a:pt x="148" y="238"/>
                    <a:pt x="1" y="390"/>
                  </a:cubicBezTo>
                  <a:cubicBezTo>
                    <a:pt x="138" y="865"/>
                    <a:pt x="334" y="1294"/>
                    <a:pt x="532" y="1714"/>
                  </a:cubicBezTo>
                  <a:cubicBezTo>
                    <a:pt x="936" y="2582"/>
                    <a:pt x="1320" y="3400"/>
                    <a:pt x="1118" y="4533"/>
                  </a:cubicBezTo>
                  <a:cubicBezTo>
                    <a:pt x="1134" y="4532"/>
                    <a:pt x="1150" y="4532"/>
                    <a:pt x="1166" y="4532"/>
                  </a:cubicBezTo>
                  <a:cubicBezTo>
                    <a:pt x="1244" y="4532"/>
                    <a:pt x="1320" y="4541"/>
                    <a:pt x="1395" y="4558"/>
                  </a:cubicBezTo>
                  <a:cubicBezTo>
                    <a:pt x="1406" y="4558"/>
                    <a:pt x="1416" y="4563"/>
                    <a:pt x="1426" y="4573"/>
                  </a:cubicBezTo>
                  <a:cubicBezTo>
                    <a:pt x="1517" y="4547"/>
                    <a:pt x="1623" y="4512"/>
                    <a:pt x="1729" y="4467"/>
                  </a:cubicBezTo>
                  <a:lnTo>
                    <a:pt x="1729" y="4452"/>
                  </a:lnTo>
                  <a:cubicBezTo>
                    <a:pt x="1820" y="2926"/>
                    <a:pt x="1386" y="1274"/>
                    <a:pt x="55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29"/>
            <p:cNvSpPr/>
            <p:nvPr/>
          </p:nvSpPr>
          <p:spPr>
            <a:xfrm>
              <a:off x="7906700" y="814400"/>
              <a:ext cx="96150" cy="117400"/>
            </a:xfrm>
            <a:custGeom>
              <a:avLst/>
              <a:gdLst/>
              <a:ahLst/>
              <a:cxnLst/>
              <a:rect l="l" t="t" r="r" b="b"/>
              <a:pathLst>
                <a:path w="3846" h="4696" extrusionOk="0">
                  <a:moveTo>
                    <a:pt x="1354" y="0"/>
                  </a:moveTo>
                  <a:cubicBezTo>
                    <a:pt x="894" y="0"/>
                    <a:pt x="421" y="70"/>
                    <a:pt x="1" y="234"/>
                  </a:cubicBezTo>
                  <a:cubicBezTo>
                    <a:pt x="763" y="1421"/>
                    <a:pt x="1199" y="2932"/>
                    <a:pt x="1199" y="4367"/>
                  </a:cubicBezTo>
                  <a:cubicBezTo>
                    <a:pt x="1199" y="4478"/>
                    <a:pt x="1194" y="4584"/>
                    <a:pt x="1194" y="4695"/>
                  </a:cubicBezTo>
                  <a:cubicBezTo>
                    <a:pt x="1461" y="4579"/>
                    <a:pt x="1740" y="4472"/>
                    <a:pt x="1992" y="4442"/>
                  </a:cubicBezTo>
                  <a:cubicBezTo>
                    <a:pt x="2194" y="4073"/>
                    <a:pt x="2305" y="3406"/>
                    <a:pt x="2300" y="2967"/>
                  </a:cubicBezTo>
                  <a:cubicBezTo>
                    <a:pt x="2300" y="2907"/>
                    <a:pt x="2346" y="2856"/>
                    <a:pt x="2406" y="2856"/>
                  </a:cubicBezTo>
                  <a:cubicBezTo>
                    <a:pt x="2467" y="2856"/>
                    <a:pt x="2512" y="2902"/>
                    <a:pt x="2517" y="2963"/>
                  </a:cubicBezTo>
                  <a:lnTo>
                    <a:pt x="2517" y="3003"/>
                  </a:lnTo>
                  <a:cubicBezTo>
                    <a:pt x="2517" y="3427"/>
                    <a:pt x="2421" y="4033"/>
                    <a:pt x="2229" y="4442"/>
                  </a:cubicBezTo>
                  <a:cubicBezTo>
                    <a:pt x="2305" y="4453"/>
                    <a:pt x="2376" y="4472"/>
                    <a:pt x="2446" y="4509"/>
                  </a:cubicBezTo>
                  <a:cubicBezTo>
                    <a:pt x="2477" y="4523"/>
                    <a:pt x="2497" y="4539"/>
                    <a:pt x="2522" y="4554"/>
                  </a:cubicBezTo>
                  <a:cubicBezTo>
                    <a:pt x="3139" y="3574"/>
                    <a:pt x="3846" y="1816"/>
                    <a:pt x="3594" y="699"/>
                  </a:cubicBezTo>
                  <a:lnTo>
                    <a:pt x="3594" y="683"/>
                  </a:lnTo>
                  <a:cubicBezTo>
                    <a:pt x="3447" y="557"/>
                    <a:pt x="3275" y="441"/>
                    <a:pt x="3067" y="345"/>
                  </a:cubicBezTo>
                  <a:cubicBezTo>
                    <a:pt x="2901" y="265"/>
                    <a:pt x="2703" y="193"/>
                    <a:pt x="2491" y="137"/>
                  </a:cubicBezTo>
                  <a:lnTo>
                    <a:pt x="2491" y="137"/>
                  </a:lnTo>
                  <a:cubicBezTo>
                    <a:pt x="2750" y="830"/>
                    <a:pt x="2603" y="1962"/>
                    <a:pt x="2552" y="2315"/>
                  </a:cubicBezTo>
                  <a:cubicBezTo>
                    <a:pt x="2542" y="2371"/>
                    <a:pt x="2497" y="2406"/>
                    <a:pt x="2446" y="2406"/>
                  </a:cubicBezTo>
                  <a:lnTo>
                    <a:pt x="2426" y="2406"/>
                  </a:lnTo>
                  <a:cubicBezTo>
                    <a:pt x="2370" y="2396"/>
                    <a:pt x="2330" y="2341"/>
                    <a:pt x="2335" y="2285"/>
                  </a:cubicBezTo>
                  <a:cubicBezTo>
                    <a:pt x="2451" y="1543"/>
                    <a:pt x="2482" y="578"/>
                    <a:pt x="2239" y="97"/>
                  </a:cubicBezTo>
                  <a:cubicBezTo>
                    <a:pt x="2234" y="93"/>
                    <a:pt x="2234" y="88"/>
                    <a:pt x="2234" y="83"/>
                  </a:cubicBezTo>
                  <a:lnTo>
                    <a:pt x="2229" y="83"/>
                  </a:lnTo>
                  <a:cubicBezTo>
                    <a:pt x="1955" y="30"/>
                    <a:pt x="1657" y="0"/>
                    <a:pt x="135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29"/>
            <p:cNvSpPr/>
            <p:nvPr/>
          </p:nvSpPr>
          <p:spPr>
            <a:xfrm>
              <a:off x="7973800" y="838550"/>
              <a:ext cx="41825" cy="102825"/>
            </a:xfrm>
            <a:custGeom>
              <a:avLst/>
              <a:gdLst/>
              <a:ahLst/>
              <a:cxnLst/>
              <a:rect l="l" t="t" r="r" b="b"/>
              <a:pathLst>
                <a:path w="1673" h="4113" extrusionOk="0">
                  <a:moveTo>
                    <a:pt x="1167" y="1"/>
                  </a:moveTo>
                  <a:lnTo>
                    <a:pt x="1167" y="1"/>
                  </a:lnTo>
                  <a:cubicBezTo>
                    <a:pt x="1268" y="1188"/>
                    <a:pt x="602" y="2794"/>
                    <a:pt x="0" y="3734"/>
                  </a:cubicBezTo>
                  <a:cubicBezTo>
                    <a:pt x="61" y="3805"/>
                    <a:pt x="101" y="3891"/>
                    <a:pt x="131" y="3977"/>
                  </a:cubicBezTo>
                  <a:cubicBezTo>
                    <a:pt x="147" y="4022"/>
                    <a:pt x="157" y="4068"/>
                    <a:pt x="171" y="4113"/>
                  </a:cubicBezTo>
                  <a:cubicBezTo>
                    <a:pt x="318" y="3997"/>
                    <a:pt x="465" y="3865"/>
                    <a:pt x="606" y="3729"/>
                  </a:cubicBezTo>
                  <a:cubicBezTo>
                    <a:pt x="823" y="3512"/>
                    <a:pt x="1005" y="3264"/>
                    <a:pt x="1157" y="2997"/>
                  </a:cubicBezTo>
                  <a:cubicBezTo>
                    <a:pt x="1516" y="2354"/>
                    <a:pt x="1672" y="1603"/>
                    <a:pt x="1561" y="930"/>
                  </a:cubicBezTo>
                  <a:cubicBezTo>
                    <a:pt x="1511" y="647"/>
                    <a:pt x="1404" y="314"/>
                    <a:pt x="116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29"/>
            <p:cNvSpPr/>
            <p:nvPr/>
          </p:nvSpPr>
          <p:spPr>
            <a:xfrm>
              <a:off x="7979225" y="889825"/>
              <a:ext cx="111925" cy="74175"/>
            </a:xfrm>
            <a:custGeom>
              <a:avLst/>
              <a:gdLst/>
              <a:ahLst/>
              <a:cxnLst/>
              <a:rect l="l" t="t" r="r" b="b"/>
              <a:pathLst>
                <a:path w="4477" h="2967" extrusionOk="0">
                  <a:moveTo>
                    <a:pt x="3705" y="0"/>
                  </a:moveTo>
                  <a:cubicBezTo>
                    <a:pt x="3126" y="0"/>
                    <a:pt x="2497" y="222"/>
                    <a:pt x="1894" y="653"/>
                  </a:cubicBezTo>
                  <a:lnTo>
                    <a:pt x="1803" y="718"/>
                  </a:lnTo>
                  <a:cubicBezTo>
                    <a:pt x="1602" y="860"/>
                    <a:pt x="1390" y="1007"/>
                    <a:pt x="1182" y="1168"/>
                  </a:cubicBezTo>
                  <a:cubicBezTo>
                    <a:pt x="1026" y="1436"/>
                    <a:pt x="839" y="1688"/>
                    <a:pt x="616" y="1905"/>
                  </a:cubicBezTo>
                  <a:cubicBezTo>
                    <a:pt x="420" y="2103"/>
                    <a:pt x="212" y="2280"/>
                    <a:pt x="0" y="2436"/>
                  </a:cubicBezTo>
                  <a:cubicBezTo>
                    <a:pt x="26" y="2638"/>
                    <a:pt x="45" y="2835"/>
                    <a:pt x="152" y="2966"/>
                  </a:cubicBezTo>
                  <a:cubicBezTo>
                    <a:pt x="1087" y="1764"/>
                    <a:pt x="2905" y="592"/>
                    <a:pt x="4477" y="152"/>
                  </a:cubicBezTo>
                  <a:lnTo>
                    <a:pt x="4477" y="147"/>
                  </a:lnTo>
                  <a:cubicBezTo>
                    <a:pt x="4236" y="49"/>
                    <a:pt x="3976" y="0"/>
                    <a:pt x="37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29"/>
            <p:cNvSpPr/>
            <p:nvPr/>
          </p:nvSpPr>
          <p:spPr>
            <a:xfrm>
              <a:off x="7986925" y="897275"/>
              <a:ext cx="140975" cy="115575"/>
            </a:xfrm>
            <a:custGeom>
              <a:avLst/>
              <a:gdLst/>
              <a:ahLst/>
              <a:cxnLst/>
              <a:rect l="l" t="t" r="r" b="b"/>
              <a:pathLst>
                <a:path w="5639" h="4623" extrusionOk="0">
                  <a:moveTo>
                    <a:pt x="4456" y="0"/>
                  </a:moveTo>
                  <a:cubicBezTo>
                    <a:pt x="2870" y="375"/>
                    <a:pt x="945" y="1582"/>
                    <a:pt x="0" y="2820"/>
                  </a:cubicBezTo>
                  <a:cubicBezTo>
                    <a:pt x="51" y="2861"/>
                    <a:pt x="101" y="2896"/>
                    <a:pt x="152" y="2931"/>
                  </a:cubicBezTo>
                  <a:cubicBezTo>
                    <a:pt x="662" y="2724"/>
                    <a:pt x="1173" y="2497"/>
                    <a:pt x="1667" y="2274"/>
                  </a:cubicBezTo>
                  <a:cubicBezTo>
                    <a:pt x="2082" y="2087"/>
                    <a:pt x="2506" y="1896"/>
                    <a:pt x="2920" y="1724"/>
                  </a:cubicBezTo>
                  <a:cubicBezTo>
                    <a:pt x="2933" y="1719"/>
                    <a:pt x="2946" y="1716"/>
                    <a:pt x="2960" y="1716"/>
                  </a:cubicBezTo>
                  <a:cubicBezTo>
                    <a:pt x="3004" y="1716"/>
                    <a:pt x="3046" y="1741"/>
                    <a:pt x="3062" y="1784"/>
                  </a:cubicBezTo>
                  <a:cubicBezTo>
                    <a:pt x="3087" y="1840"/>
                    <a:pt x="3057" y="1901"/>
                    <a:pt x="3001" y="1926"/>
                  </a:cubicBezTo>
                  <a:cubicBezTo>
                    <a:pt x="2593" y="2092"/>
                    <a:pt x="2168" y="2285"/>
                    <a:pt x="1753" y="2472"/>
                  </a:cubicBezTo>
                  <a:cubicBezTo>
                    <a:pt x="1304" y="2673"/>
                    <a:pt x="844" y="2875"/>
                    <a:pt x="385" y="3067"/>
                  </a:cubicBezTo>
                  <a:cubicBezTo>
                    <a:pt x="450" y="3108"/>
                    <a:pt x="520" y="3158"/>
                    <a:pt x="576" y="3209"/>
                  </a:cubicBezTo>
                  <a:lnTo>
                    <a:pt x="581" y="3214"/>
                  </a:lnTo>
                  <a:cubicBezTo>
                    <a:pt x="597" y="3199"/>
                    <a:pt x="616" y="3194"/>
                    <a:pt x="637" y="3194"/>
                  </a:cubicBezTo>
                  <a:lnTo>
                    <a:pt x="1339" y="3194"/>
                  </a:lnTo>
                  <a:cubicBezTo>
                    <a:pt x="1399" y="3194"/>
                    <a:pt x="1445" y="3244"/>
                    <a:pt x="1445" y="3300"/>
                  </a:cubicBezTo>
                  <a:cubicBezTo>
                    <a:pt x="1445" y="3360"/>
                    <a:pt x="1399" y="3407"/>
                    <a:pt x="1339" y="3407"/>
                  </a:cubicBezTo>
                  <a:lnTo>
                    <a:pt x="737" y="3407"/>
                  </a:lnTo>
                  <a:cubicBezTo>
                    <a:pt x="793" y="3517"/>
                    <a:pt x="828" y="3649"/>
                    <a:pt x="819" y="3825"/>
                  </a:cubicBezTo>
                  <a:cubicBezTo>
                    <a:pt x="991" y="3811"/>
                    <a:pt x="1165" y="3806"/>
                    <a:pt x="1339" y="3806"/>
                  </a:cubicBezTo>
                  <a:cubicBezTo>
                    <a:pt x="1682" y="3806"/>
                    <a:pt x="2026" y="3827"/>
                    <a:pt x="2365" y="3850"/>
                  </a:cubicBezTo>
                  <a:cubicBezTo>
                    <a:pt x="2708" y="3871"/>
                    <a:pt x="3062" y="3896"/>
                    <a:pt x="3405" y="3896"/>
                  </a:cubicBezTo>
                  <a:cubicBezTo>
                    <a:pt x="3466" y="3896"/>
                    <a:pt x="3512" y="3946"/>
                    <a:pt x="3512" y="4002"/>
                  </a:cubicBezTo>
                  <a:cubicBezTo>
                    <a:pt x="3512" y="4063"/>
                    <a:pt x="3466" y="4109"/>
                    <a:pt x="3405" y="4109"/>
                  </a:cubicBezTo>
                  <a:cubicBezTo>
                    <a:pt x="3057" y="4109"/>
                    <a:pt x="2698" y="4088"/>
                    <a:pt x="2350" y="4063"/>
                  </a:cubicBezTo>
                  <a:cubicBezTo>
                    <a:pt x="2014" y="4043"/>
                    <a:pt x="1669" y="4021"/>
                    <a:pt x="1328" y="4021"/>
                  </a:cubicBezTo>
                  <a:cubicBezTo>
                    <a:pt x="1146" y="4021"/>
                    <a:pt x="966" y="4027"/>
                    <a:pt x="788" y="4043"/>
                  </a:cubicBezTo>
                  <a:cubicBezTo>
                    <a:pt x="779" y="4093"/>
                    <a:pt x="763" y="4144"/>
                    <a:pt x="748" y="4195"/>
                  </a:cubicBezTo>
                  <a:cubicBezTo>
                    <a:pt x="728" y="4280"/>
                    <a:pt x="688" y="4351"/>
                    <a:pt x="646" y="4417"/>
                  </a:cubicBezTo>
                  <a:cubicBezTo>
                    <a:pt x="761" y="4403"/>
                    <a:pt x="876" y="4397"/>
                    <a:pt x="991" y="4397"/>
                  </a:cubicBezTo>
                  <a:cubicBezTo>
                    <a:pt x="1356" y="4397"/>
                    <a:pt x="1727" y="4455"/>
                    <a:pt x="2092" y="4512"/>
                  </a:cubicBezTo>
                  <a:cubicBezTo>
                    <a:pt x="2452" y="4566"/>
                    <a:pt x="2821" y="4623"/>
                    <a:pt x="3184" y="4623"/>
                  </a:cubicBezTo>
                  <a:cubicBezTo>
                    <a:pt x="3502" y="4623"/>
                    <a:pt x="3816" y="4579"/>
                    <a:pt x="4118" y="4452"/>
                  </a:cubicBezTo>
                  <a:cubicBezTo>
                    <a:pt x="4527" y="4280"/>
                    <a:pt x="4866" y="4048"/>
                    <a:pt x="5109" y="3764"/>
                  </a:cubicBezTo>
                  <a:lnTo>
                    <a:pt x="5109" y="3764"/>
                  </a:lnTo>
                  <a:cubicBezTo>
                    <a:pt x="4719" y="3916"/>
                    <a:pt x="4330" y="4002"/>
                    <a:pt x="3997" y="4002"/>
                  </a:cubicBezTo>
                  <a:lnTo>
                    <a:pt x="3915" y="4002"/>
                  </a:lnTo>
                  <a:cubicBezTo>
                    <a:pt x="3860" y="3997"/>
                    <a:pt x="3810" y="3946"/>
                    <a:pt x="3815" y="3886"/>
                  </a:cubicBezTo>
                  <a:cubicBezTo>
                    <a:pt x="3815" y="3828"/>
                    <a:pt x="3861" y="3785"/>
                    <a:pt x="3917" y="3785"/>
                  </a:cubicBezTo>
                  <a:cubicBezTo>
                    <a:pt x="3920" y="3785"/>
                    <a:pt x="3923" y="3785"/>
                    <a:pt x="3926" y="3785"/>
                  </a:cubicBezTo>
                  <a:cubicBezTo>
                    <a:pt x="3949" y="3786"/>
                    <a:pt x="3971" y="3786"/>
                    <a:pt x="3994" y="3786"/>
                  </a:cubicBezTo>
                  <a:cubicBezTo>
                    <a:pt x="4396" y="3786"/>
                    <a:pt x="4887" y="3655"/>
                    <a:pt x="5361" y="3421"/>
                  </a:cubicBezTo>
                  <a:cubicBezTo>
                    <a:pt x="5492" y="3194"/>
                    <a:pt x="5578" y="2941"/>
                    <a:pt x="5608" y="2673"/>
                  </a:cubicBezTo>
                  <a:lnTo>
                    <a:pt x="5608" y="2673"/>
                  </a:lnTo>
                  <a:cubicBezTo>
                    <a:pt x="4491" y="3067"/>
                    <a:pt x="3405" y="3411"/>
                    <a:pt x="2168" y="3411"/>
                  </a:cubicBezTo>
                  <a:cubicBezTo>
                    <a:pt x="2138" y="3411"/>
                    <a:pt x="2108" y="3411"/>
                    <a:pt x="2077" y="3407"/>
                  </a:cubicBezTo>
                  <a:cubicBezTo>
                    <a:pt x="2017" y="3407"/>
                    <a:pt x="1971" y="3360"/>
                    <a:pt x="1971" y="3300"/>
                  </a:cubicBezTo>
                  <a:cubicBezTo>
                    <a:pt x="1971" y="3239"/>
                    <a:pt x="2017" y="3194"/>
                    <a:pt x="2077" y="3194"/>
                  </a:cubicBezTo>
                  <a:cubicBezTo>
                    <a:pt x="2110" y="3195"/>
                    <a:pt x="2143" y="3195"/>
                    <a:pt x="2175" y="3195"/>
                  </a:cubicBezTo>
                  <a:cubicBezTo>
                    <a:pt x="3412" y="3195"/>
                    <a:pt x="4496" y="2840"/>
                    <a:pt x="5629" y="2441"/>
                  </a:cubicBezTo>
                  <a:lnTo>
                    <a:pt x="5629" y="2437"/>
                  </a:lnTo>
                  <a:cubicBezTo>
                    <a:pt x="5638" y="2285"/>
                    <a:pt x="5624" y="2127"/>
                    <a:pt x="5598" y="1966"/>
                  </a:cubicBezTo>
                  <a:cubicBezTo>
                    <a:pt x="5548" y="1679"/>
                    <a:pt x="5477" y="1411"/>
                    <a:pt x="5381" y="1173"/>
                  </a:cubicBezTo>
                  <a:cubicBezTo>
                    <a:pt x="5366" y="1203"/>
                    <a:pt x="5335" y="1229"/>
                    <a:pt x="5300" y="1229"/>
                  </a:cubicBezTo>
                  <a:cubicBezTo>
                    <a:pt x="5007" y="1269"/>
                    <a:pt x="4729" y="1365"/>
                    <a:pt x="4436" y="1466"/>
                  </a:cubicBezTo>
                  <a:cubicBezTo>
                    <a:pt x="4143" y="1567"/>
                    <a:pt x="3845" y="1668"/>
                    <a:pt x="3532" y="1714"/>
                  </a:cubicBezTo>
                  <a:lnTo>
                    <a:pt x="3517" y="1714"/>
                  </a:lnTo>
                  <a:cubicBezTo>
                    <a:pt x="3461" y="1714"/>
                    <a:pt x="3416" y="1673"/>
                    <a:pt x="3411" y="1618"/>
                  </a:cubicBezTo>
                  <a:cubicBezTo>
                    <a:pt x="3400" y="1557"/>
                    <a:pt x="3441" y="1506"/>
                    <a:pt x="3502" y="1497"/>
                  </a:cubicBezTo>
                  <a:cubicBezTo>
                    <a:pt x="3794" y="1456"/>
                    <a:pt x="4083" y="1360"/>
                    <a:pt x="4360" y="1259"/>
                  </a:cubicBezTo>
                  <a:cubicBezTo>
                    <a:pt x="4659" y="1157"/>
                    <a:pt x="4957" y="1057"/>
                    <a:pt x="5275" y="1017"/>
                  </a:cubicBezTo>
                  <a:cubicBezTo>
                    <a:pt x="5290" y="1017"/>
                    <a:pt x="5305" y="1017"/>
                    <a:pt x="5315" y="1021"/>
                  </a:cubicBezTo>
                  <a:cubicBezTo>
                    <a:pt x="5113" y="576"/>
                    <a:pt x="4820" y="228"/>
                    <a:pt x="445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29"/>
            <p:cNvSpPr/>
            <p:nvPr/>
          </p:nvSpPr>
          <p:spPr>
            <a:xfrm>
              <a:off x="7991575" y="1017125"/>
              <a:ext cx="68750" cy="32900"/>
            </a:xfrm>
            <a:custGeom>
              <a:avLst/>
              <a:gdLst/>
              <a:ahLst/>
              <a:cxnLst/>
              <a:rect l="l" t="t" r="r" b="b"/>
              <a:pathLst>
                <a:path w="2750" h="1316" extrusionOk="0">
                  <a:moveTo>
                    <a:pt x="138" y="1"/>
                  </a:moveTo>
                  <a:cubicBezTo>
                    <a:pt x="82" y="68"/>
                    <a:pt x="36" y="128"/>
                    <a:pt x="12" y="194"/>
                  </a:cubicBezTo>
                  <a:cubicBezTo>
                    <a:pt x="6" y="203"/>
                    <a:pt x="1" y="213"/>
                    <a:pt x="1" y="224"/>
                  </a:cubicBezTo>
                  <a:cubicBezTo>
                    <a:pt x="628" y="739"/>
                    <a:pt x="1885" y="1285"/>
                    <a:pt x="2750" y="1315"/>
                  </a:cubicBezTo>
                  <a:cubicBezTo>
                    <a:pt x="2451" y="825"/>
                    <a:pt x="1971" y="436"/>
                    <a:pt x="1355" y="199"/>
                  </a:cubicBezTo>
                  <a:cubicBezTo>
                    <a:pt x="1052" y="82"/>
                    <a:pt x="684" y="52"/>
                    <a:pt x="329" y="22"/>
                  </a:cubicBezTo>
                  <a:cubicBezTo>
                    <a:pt x="264" y="17"/>
                    <a:pt x="203" y="12"/>
                    <a:pt x="13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29"/>
            <p:cNvSpPr/>
            <p:nvPr/>
          </p:nvSpPr>
          <p:spPr>
            <a:xfrm>
              <a:off x="7980725" y="1029025"/>
              <a:ext cx="88075" cy="99700"/>
            </a:xfrm>
            <a:custGeom>
              <a:avLst/>
              <a:gdLst/>
              <a:ahLst/>
              <a:cxnLst/>
              <a:rect l="l" t="t" r="r" b="b"/>
              <a:pathLst>
                <a:path w="3523" h="3988" extrusionOk="0">
                  <a:moveTo>
                    <a:pt x="405" y="0"/>
                  </a:moveTo>
                  <a:lnTo>
                    <a:pt x="405" y="35"/>
                  </a:lnTo>
                  <a:cubicBezTo>
                    <a:pt x="409" y="77"/>
                    <a:pt x="409" y="122"/>
                    <a:pt x="405" y="168"/>
                  </a:cubicBezTo>
                  <a:cubicBezTo>
                    <a:pt x="628" y="354"/>
                    <a:pt x="1375" y="975"/>
                    <a:pt x="2072" y="1289"/>
                  </a:cubicBezTo>
                  <a:cubicBezTo>
                    <a:pt x="2128" y="1313"/>
                    <a:pt x="2153" y="1380"/>
                    <a:pt x="2128" y="1435"/>
                  </a:cubicBezTo>
                  <a:cubicBezTo>
                    <a:pt x="2107" y="1476"/>
                    <a:pt x="2072" y="1495"/>
                    <a:pt x="2027" y="1495"/>
                  </a:cubicBezTo>
                  <a:cubicBezTo>
                    <a:pt x="2016" y="1495"/>
                    <a:pt x="1997" y="1495"/>
                    <a:pt x="1986" y="1486"/>
                  </a:cubicBezTo>
                  <a:cubicBezTo>
                    <a:pt x="1668" y="1344"/>
                    <a:pt x="1339" y="1138"/>
                    <a:pt x="1052" y="940"/>
                  </a:cubicBezTo>
                  <a:cubicBezTo>
                    <a:pt x="768" y="737"/>
                    <a:pt x="521" y="541"/>
                    <a:pt x="369" y="420"/>
                  </a:cubicBezTo>
                  <a:cubicBezTo>
                    <a:pt x="355" y="471"/>
                    <a:pt x="329" y="531"/>
                    <a:pt x="294" y="586"/>
                  </a:cubicBezTo>
                  <a:cubicBezTo>
                    <a:pt x="203" y="748"/>
                    <a:pt x="101" y="875"/>
                    <a:pt x="1" y="965"/>
                  </a:cubicBezTo>
                  <a:cubicBezTo>
                    <a:pt x="698" y="2325"/>
                    <a:pt x="1734" y="3446"/>
                    <a:pt x="2790" y="3987"/>
                  </a:cubicBezTo>
                  <a:cubicBezTo>
                    <a:pt x="2890" y="3866"/>
                    <a:pt x="2981" y="3734"/>
                    <a:pt x="3062" y="3603"/>
                  </a:cubicBezTo>
                  <a:cubicBezTo>
                    <a:pt x="3366" y="3108"/>
                    <a:pt x="3517" y="2587"/>
                    <a:pt x="3522" y="2087"/>
                  </a:cubicBezTo>
                  <a:cubicBezTo>
                    <a:pt x="3512" y="2082"/>
                    <a:pt x="3507" y="2082"/>
                    <a:pt x="3501" y="2082"/>
                  </a:cubicBezTo>
                  <a:cubicBezTo>
                    <a:pt x="3406" y="2041"/>
                    <a:pt x="3310" y="2006"/>
                    <a:pt x="3209" y="1966"/>
                  </a:cubicBezTo>
                  <a:cubicBezTo>
                    <a:pt x="2941" y="1865"/>
                    <a:pt x="2668" y="1758"/>
                    <a:pt x="2426" y="1632"/>
                  </a:cubicBezTo>
                  <a:cubicBezTo>
                    <a:pt x="2370" y="1607"/>
                    <a:pt x="2349" y="1541"/>
                    <a:pt x="2375" y="1490"/>
                  </a:cubicBezTo>
                  <a:cubicBezTo>
                    <a:pt x="2393" y="1451"/>
                    <a:pt x="2434" y="1430"/>
                    <a:pt x="2474" y="1430"/>
                  </a:cubicBezTo>
                  <a:cubicBezTo>
                    <a:pt x="2490" y="1430"/>
                    <a:pt x="2507" y="1433"/>
                    <a:pt x="2522" y="1441"/>
                  </a:cubicBezTo>
                  <a:cubicBezTo>
                    <a:pt x="2754" y="1562"/>
                    <a:pt x="3022" y="1663"/>
                    <a:pt x="3284" y="1763"/>
                  </a:cubicBezTo>
                  <a:cubicBezTo>
                    <a:pt x="3366" y="1794"/>
                    <a:pt x="3436" y="1824"/>
                    <a:pt x="3512" y="1854"/>
                  </a:cubicBezTo>
                  <a:cubicBezTo>
                    <a:pt x="3497" y="1653"/>
                    <a:pt x="3457" y="1460"/>
                    <a:pt x="3391" y="1273"/>
                  </a:cubicBezTo>
                  <a:cubicBezTo>
                    <a:pt x="3366" y="1198"/>
                    <a:pt x="3335" y="1127"/>
                    <a:pt x="3305" y="1056"/>
                  </a:cubicBezTo>
                  <a:lnTo>
                    <a:pt x="3259" y="1056"/>
                  </a:lnTo>
                  <a:cubicBezTo>
                    <a:pt x="2396" y="1056"/>
                    <a:pt x="1113" y="525"/>
                    <a:pt x="4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29"/>
            <p:cNvSpPr/>
            <p:nvPr/>
          </p:nvSpPr>
          <p:spPr>
            <a:xfrm>
              <a:off x="7940450" y="1054550"/>
              <a:ext cx="106350" cy="104575"/>
            </a:xfrm>
            <a:custGeom>
              <a:avLst/>
              <a:gdLst/>
              <a:ahLst/>
              <a:cxnLst/>
              <a:rect l="l" t="t" r="r" b="b"/>
              <a:pathLst>
                <a:path w="4254" h="4183" extrusionOk="0">
                  <a:moveTo>
                    <a:pt x="111" y="0"/>
                  </a:moveTo>
                  <a:cubicBezTo>
                    <a:pt x="111" y="177"/>
                    <a:pt x="106" y="364"/>
                    <a:pt x="96" y="565"/>
                  </a:cubicBezTo>
                  <a:cubicBezTo>
                    <a:pt x="50" y="1945"/>
                    <a:pt x="0" y="3657"/>
                    <a:pt x="1364" y="4082"/>
                  </a:cubicBezTo>
                  <a:cubicBezTo>
                    <a:pt x="1594" y="4153"/>
                    <a:pt x="1826" y="4183"/>
                    <a:pt x="2054" y="4183"/>
                  </a:cubicBezTo>
                  <a:cubicBezTo>
                    <a:pt x="2102" y="4183"/>
                    <a:pt x="2150" y="4181"/>
                    <a:pt x="2197" y="4179"/>
                  </a:cubicBezTo>
                  <a:cubicBezTo>
                    <a:pt x="1864" y="3804"/>
                    <a:pt x="1647" y="3340"/>
                    <a:pt x="1455" y="2920"/>
                  </a:cubicBezTo>
                  <a:lnTo>
                    <a:pt x="1440" y="2885"/>
                  </a:lnTo>
                  <a:cubicBezTo>
                    <a:pt x="1414" y="2829"/>
                    <a:pt x="1440" y="2768"/>
                    <a:pt x="1491" y="2743"/>
                  </a:cubicBezTo>
                  <a:cubicBezTo>
                    <a:pt x="1505" y="2736"/>
                    <a:pt x="1521" y="2733"/>
                    <a:pt x="1536" y="2733"/>
                  </a:cubicBezTo>
                  <a:cubicBezTo>
                    <a:pt x="1579" y="2733"/>
                    <a:pt x="1619" y="2757"/>
                    <a:pt x="1637" y="2794"/>
                  </a:cubicBezTo>
                  <a:lnTo>
                    <a:pt x="1652" y="2829"/>
                  </a:lnTo>
                  <a:cubicBezTo>
                    <a:pt x="1869" y="3304"/>
                    <a:pt x="2097" y="3785"/>
                    <a:pt x="2465" y="4142"/>
                  </a:cubicBezTo>
                  <a:cubicBezTo>
                    <a:pt x="3153" y="4021"/>
                    <a:pt x="3790" y="3633"/>
                    <a:pt x="4254" y="3137"/>
                  </a:cubicBezTo>
                  <a:cubicBezTo>
                    <a:pt x="3183" y="2566"/>
                    <a:pt x="2142" y="1435"/>
                    <a:pt x="1435" y="71"/>
                  </a:cubicBezTo>
                  <a:cubicBezTo>
                    <a:pt x="1288" y="152"/>
                    <a:pt x="1132" y="182"/>
                    <a:pt x="985" y="182"/>
                  </a:cubicBezTo>
                  <a:lnTo>
                    <a:pt x="910" y="182"/>
                  </a:lnTo>
                  <a:cubicBezTo>
                    <a:pt x="1005" y="879"/>
                    <a:pt x="1132" y="1586"/>
                    <a:pt x="1379" y="2172"/>
                  </a:cubicBezTo>
                  <a:cubicBezTo>
                    <a:pt x="1400" y="2228"/>
                    <a:pt x="1374" y="2288"/>
                    <a:pt x="1323" y="2314"/>
                  </a:cubicBezTo>
                  <a:cubicBezTo>
                    <a:pt x="1309" y="2319"/>
                    <a:pt x="1293" y="2323"/>
                    <a:pt x="1278" y="2323"/>
                  </a:cubicBezTo>
                  <a:cubicBezTo>
                    <a:pt x="1238" y="2323"/>
                    <a:pt x="1197" y="2299"/>
                    <a:pt x="1178" y="2253"/>
                  </a:cubicBezTo>
                  <a:cubicBezTo>
                    <a:pt x="919" y="1626"/>
                    <a:pt x="788" y="879"/>
                    <a:pt x="682" y="152"/>
                  </a:cubicBezTo>
                  <a:cubicBezTo>
                    <a:pt x="565" y="126"/>
                    <a:pt x="444" y="91"/>
                    <a:pt x="329" y="61"/>
                  </a:cubicBezTo>
                  <a:cubicBezTo>
                    <a:pt x="257" y="40"/>
                    <a:pt x="187" y="20"/>
                    <a:pt x="11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29"/>
            <p:cNvSpPr/>
            <p:nvPr/>
          </p:nvSpPr>
          <p:spPr>
            <a:xfrm>
              <a:off x="7898250" y="968400"/>
              <a:ext cx="8125" cy="13650"/>
            </a:xfrm>
            <a:custGeom>
              <a:avLst/>
              <a:gdLst/>
              <a:ahLst/>
              <a:cxnLst/>
              <a:rect l="l" t="t" r="r" b="b"/>
              <a:pathLst>
                <a:path w="325" h="546" extrusionOk="0">
                  <a:moveTo>
                    <a:pt x="162" y="0"/>
                  </a:moveTo>
                  <a:cubicBezTo>
                    <a:pt x="77" y="0"/>
                    <a:pt x="0" y="70"/>
                    <a:pt x="0" y="161"/>
                  </a:cubicBezTo>
                  <a:lnTo>
                    <a:pt x="0" y="385"/>
                  </a:lnTo>
                  <a:cubicBezTo>
                    <a:pt x="0" y="475"/>
                    <a:pt x="77" y="546"/>
                    <a:pt x="162" y="546"/>
                  </a:cubicBezTo>
                  <a:cubicBezTo>
                    <a:pt x="253" y="546"/>
                    <a:pt x="324" y="475"/>
                    <a:pt x="324" y="385"/>
                  </a:cubicBezTo>
                  <a:lnTo>
                    <a:pt x="324" y="161"/>
                  </a:lnTo>
                  <a:cubicBezTo>
                    <a:pt x="324" y="70"/>
                    <a:pt x="253" y="0"/>
                    <a:pt x="16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29"/>
            <p:cNvSpPr/>
            <p:nvPr/>
          </p:nvSpPr>
          <p:spPr>
            <a:xfrm>
              <a:off x="7914400" y="959125"/>
              <a:ext cx="11800" cy="12725"/>
            </a:xfrm>
            <a:custGeom>
              <a:avLst/>
              <a:gdLst/>
              <a:ahLst/>
              <a:cxnLst/>
              <a:rect l="l" t="t" r="r" b="b"/>
              <a:pathLst>
                <a:path w="472" h="509" extrusionOk="0">
                  <a:moveTo>
                    <a:pt x="177" y="0"/>
                  </a:moveTo>
                  <a:cubicBezTo>
                    <a:pt x="97" y="0"/>
                    <a:pt x="30" y="62"/>
                    <a:pt x="21" y="144"/>
                  </a:cubicBezTo>
                  <a:cubicBezTo>
                    <a:pt x="1" y="301"/>
                    <a:pt x="77" y="432"/>
                    <a:pt x="229" y="497"/>
                  </a:cubicBezTo>
                  <a:cubicBezTo>
                    <a:pt x="249" y="508"/>
                    <a:pt x="269" y="508"/>
                    <a:pt x="289" y="508"/>
                  </a:cubicBezTo>
                  <a:cubicBezTo>
                    <a:pt x="350" y="508"/>
                    <a:pt x="406" y="472"/>
                    <a:pt x="436" y="411"/>
                  </a:cubicBezTo>
                  <a:cubicBezTo>
                    <a:pt x="471" y="326"/>
                    <a:pt x="425" y="229"/>
                    <a:pt x="340" y="194"/>
                  </a:cubicBezTo>
                  <a:lnTo>
                    <a:pt x="340" y="184"/>
                  </a:lnTo>
                  <a:cubicBezTo>
                    <a:pt x="355" y="98"/>
                    <a:pt x="289" y="12"/>
                    <a:pt x="203" y="3"/>
                  </a:cubicBezTo>
                  <a:cubicBezTo>
                    <a:pt x="194" y="1"/>
                    <a:pt x="185" y="0"/>
                    <a:pt x="17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29"/>
            <p:cNvSpPr/>
            <p:nvPr/>
          </p:nvSpPr>
          <p:spPr>
            <a:xfrm>
              <a:off x="7935150" y="953625"/>
              <a:ext cx="18325" cy="8100"/>
            </a:xfrm>
            <a:custGeom>
              <a:avLst/>
              <a:gdLst/>
              <a:ahLst/>
              <a:cxnLst/>
              <a:rect l="l" t="t" r="r" b="b"/>
              <a:pathLst>
                <a:path w="733" h="324" extrusionOk="0">
                  <a:moveTo>
                    <a:pt x="161" y="1"/>
                  </a:moveTo>
                  <a:cubicBezTo>
                    <a:pt x="70" y="1"/>
                    <a:pt x="0" y="76"/>
                    <a:pt x="0" y="162"/>
                  </a:cubicBezTo>
                  <a:cubicBezTo>
                    <a:pt x="0" y="253"/>
                    <a:pt x="70" y="323"/>
                    <a:pt x="161" y="323"/>
                  </a:cubicBezTo>
                  <a:lnTo>
                    <a:pt x="571" y="323"/>
                  </a:lnTo>
                  <a:cubicBezTo>
                    <a:pt x="656" y="323"/>
                    <a:pt x="732" y="253"/>
                    <a:pt x="732" y="162"/>
                  </a:cubicBezTo>
                  <a:cubicBezTo>
                    <a:pt x="732" y="76"/>
                    <a:pt x="656" y="1"/>
                    <a:pt x="57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29"/>
            <p:cNvSpPr/>
            <p:nvPr/>
          </p:nvSpPr>
          <p:spPr>
            <a:xfrm>
              <a:off x="7948500" y="969275"/>
              <a:ext cx="13825" cy="11775"/>
            </a:xfrm>
            <a:custGeom>
              <a:avLst/>
              <a:gdLst/>
              <a:ahLst/>
              <a:cxnLst/>
              <a:rect l="l" t="t" r="r" b="b"/>
              <a:pathLst>
                <a:path w="553" h="471" extrusionOk="0">
                  <a:moveTo>
                    <a:pt x="187" y="1"/>
                  </a:moveTo>
                  <a:cubicBezTo>
                    <a:pt x="114" y="1"/>
                    <a:pt x="48" y="48"/>
                    <a:pt x="26" y="122"/>
                  </a:cubicBezTo>
                  <a:cubicBezTo>
                    <a:pt x="1" y="208"/>
                    <a:pt x="52" y="294"/>
                    <a:pt x="138" y="319"/>
                  </a:cubicBezTo>
                  <a:cubicBezTo>
                    <a:pt x="173" y="329"/>
                    <a:pt x="208" y="354"/>
                    <a:pt x="219" y="380"/>
                  </a:cubicBezTo>
                  <a:cubicBezTo>
                    <a:pt x="249" y="440"/>
                    <a:pt x="304" y="471"/>
                    <a:pt x="365" y="471"/>
                  </a:cubicBezTo>
                  <a:cubicBezTo>
                    <a:pt x="390" y="471"/>
                    <a:pt x="411" y="471"/>
                    <a:pt x="436" y="455"/>
                  </a:cubicBezTo>
                  <a:cubicBezTo>
                    <a:pt x="516" y="420"/>
                    <a:pt x="553" y="324"/>
                    <a:pt x="516" y="243"/>
                  </a:cubicBezTo>
                  <a:cubicBezTo>
                    <a:pt x="462" y="126"/>
                    <a:pt x="355" y="42"/>
                    <a:pt x="224" y="5"/>
                  </a:cubicBezTo>
                  <a:cubicBezTo>
                    <a:pt x="211" y="2"/>
                    <a:pt x="199" y="1"/>
                    <a:pt x="18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29"/>
            <p:cNvSpPr/>
            <p:nvPr/>
          </p:nvSpPr>
          <p:spPr>
            <a:xfrm>
              <a:off x="7924025" y="985000"/>
              <a:ext cx="10625" cy="15500"/>
            </a:xfrm>
            <a:custGeom>
              <a:avLst/>
              <a:gdLst/>
              <a:ahLst/>
              <a:cxnLst/>
              <a:rect l="l" t="t" r="r" b="b"/>
              <a:pathLst>
                <a:path w="425" h="620" extrusionOk="0">
                  <a:moveTo>
                    <a:pt x="238" y="0"/>
                  </a:moveTo>
                  <a:cubicBezTo>
                    <a:pt x="180" y="0"/>
                    <a:pt x="125" y="32"/>
                    <a:pt x="96" y="89"/>
                  </a:cubicBezTo>
                  <a:cubicBezTo>
                    <a:pt x="40" y="195"/>
                    <a:pt x="5" y="327"/>
                    <a:pt x="5" y="453"/>
                  </a:cubicBezTo>
                  <a:cubicBezTo>
                    <a:pt x="0" y="544"/>
                    <a:pt x="70" y="614"/>
                    <a:pt x="161" y="619"/>
                  </a:cubicBezTo>
                  <a:lnTo>
                    <a:pt x="167" y="619"/>
                  </a:lnTo>
                  <a:cubicBezTo>
                    <a:pt x="252" y="619"/>
                    <a:pt x="324" y="549"/>
                    <a:pt x="329" y="458"/>
                  </a:cubicBezTo>
                  <a:cubicBezTo>
                    <a:pt x="329" y="383"/>
                    <a:pt x="349" y="301"/>
                    <a:pt x="380" y="236"/>
                  </a:cubicBezTo>
                  <a:cubicBezTo>
                    <a:pt x="424" y="155"/>
                    <a:pt x="394" y="59"/>
                    <a:pt x="313" y="19"/>
                  </a:cubicBezTo>
                  <a:cubicBezTo>
                    <a:pt x="289" y="6"/>
                    <a:pt x="263" y="0"/>
                    <a:pt x="23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29"/>
            <p:cNvSpPr/>
            <p:nvPr/>
          </p:nvSpPr>
          <p:spPr>
            <a:xfrm>
              <a:off x="7941450" y="992800"/>
              <a:ext cx="7350" cy="11000"/>
            </a:xfrm>
            <a:custGeom>
              <a:avLst/>
              <a:gdLst/>
              <a:ahLst/>
              <a:cxnLst/>
              <a:rect l="l" t="t" r="r" b="b"/>
              <a:pathLst>
                <a:path w="294" h="440" extrusionOk="0">
                  <a:moveTo>
                    <a:pt x="132" y="1"/>
                  </a:moveTo>
                  <a:cubicBezTo>
                    <a:pt x="81" y="1"/>
                    <a:pt x="38" y="37"/>
                    <a:pt x="26" y="85"/>
                  </a:cubicBezTo>
                  <a:cubicBezTo>
                    <a:pt x="0" y="202"/>
                    <a:pt x="26" y="318"/>
                    <a:pt x="86" y="393"/>
                  </a:cubicBezTo>
                  <a:cubicBezTo>
                    <a:pt x="107" y="423"/>
                    <a:pt x="137" y="439"/>
                    <a:pt x="172" y="439"/>
                  </a:cubicBezTo>
                  <a:cubicBezTo>
                    <a:pt x="192" y="439"/>
                    <a:pt x="217" y="428"/>
                    <a:pt x="233" y="414"/>
                  </a:cubicBezTo>
                  <a:cubicBezTo>
                    <a:pt x="283" y="379"/>
                    <a:pt x="294" y="313"/>
                    <a:pt x="253" y="262"/>
                  </a:cubicBezTo>
                  <a:cubicBezTo>
                    <a:pt x="238" y="242"/>
                    <a:pt x="222" y="192"/>
                    <a:pt x="238" y="131"/>
                  </a:cubicBezTo>
                  <a:cubicBezTo>
                    <a:pt x="248" y="71"/>
                    <a:pt x="213" y="15"/>
                    <a:pt x="157" y="4"/>
                  </a:cubicBezTo>
                  <a:cubicBezTo>
                    <a:pt x="148" y="2"/>
                    <a:pt x="140" y="1"/>
                    <a:pt x="13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29"/>
            <p:cNvSpPr/>
            <p:nvPr/>
          </p:nvSpPr>
          <p:spPr>
            <a:xfrm>
              <a:off x="7960400" y="995125"/>
              <a:ext cx="12650" cy="14600"/>
            </a:xfrm>
            <a:custGeom>
              <a:avLst/>
              <a:gdLst/>
              <a:ahLst/>
              <a:cxnLst/>
              <a:rect l="l" t="t" r="r" b="b"/>
              <a:pathLst>
                <a:path w="506" h="584" extrusionOk="0">
                  <a:moveTo>
                    <a:pt x="187" y="1"/>
                  </a:moveTo>
                  <a:cubicBezTo>
                    <a:pt x="136" y="1"/>
                    <a:pt x="87" y="25"/>
                    <a:pt x="56" y="69"/>
                  </a:cubicBezTo>
                  <a:cubicBezTo>
                    <a:pt x="0" y="139"/>
                    <a:pt x="21" y="239"/>
                    <a:pt x="91" y="295"/>
                  </a:cubicBezTo>
                  <a:cubicBezTo>
                    <a:pt x="131" y="326"/>
                    <a:pt x="161" y="381"/>
                    <a:pt x="172" y="447"/>
                  </a:cubicBezTo>
                  <a:cubicBezTo>
                    <a:pt x="187" y="528"/>
                    <a:pt x="258" y="584"/>
                    <a:pt x="334" y="584"/>
                  </a:cubicBezTo>
                  <a:cubicBezTo>
                    <a:pt x="343" y="584"/>
                    <a:pt x="349" y="584"/>
                    <a:pt x="359" y="578"/>
                  </a:cubicBezTo>
                  <a:cubicBezTo>
                    <a:pt x="445" y="568"/>
                    <a:pt x="506" y="482"/>
                    <a:pt x="495" y="396"/>
                  </a:cubicBezTo>
                  <a:cubicBezTo>
                    <a:pt x="471" y="244"/>
                    <a:pt x="394" y="113"/>
                    <a:pt x="283" y="32"/>
                  </a:cubicBezTo>
                  <a:cubicBezTo>
                    <a:pt x="253" y="11"/>
                    <a:pt x="220" y="1"/>
                    <a:pt x="18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29"/>
            <p:cNvSpPr/>
            <p:nvPr/>
          </p:nvSpPr>
          <p:spPr>
            <a:xfrm>
              <a:off x="7949900" y="1020050"/>
              <a:ext cx="8125" cy="12650"/>
            </a:xfrm>
            <a:custGeom>
              <a:avLst/>
              <a:gdLst/>
              <a:ahLst/>
              <a:cxnLst/>
              <a:rect l="l" t="t" r="r" b="b"/>
              <a:pathLst>
                <a:path w="325" h="506" extrusionOk="0">
                  <a:moveTo>
                    <a:pt x="163" y="0"/>
                  </a:moveTo>
                  <a:cubicBezTo>
                    <a:pt x="72" y="0"/>
                    <a:pt x="1" y="72"/>
                    <a:pt x="1" y="163"/>
                  </a:cubicBezTo>
                  <a:lnTo>
                    <a:pt x="1" y="345"/>
                  </a:lnTo>
                  <a:cubicBezTo>
                    <a:pt x="1" y="436"/>
                    <a:pt x="72" y="506"/>
                    <a:pt x="163" y="506"/>
                  </a:cubicBezTo>
                  <a:cubicBezTo>
                    <a:pt x="254" y="506"/>
                    <a:pt x="324" y="436"/>
                    <a:pt x="324" y="345"/>
                  </a:cubicBezTo>
                  <a:lnTo>
                    <a:pt x="324" y="163"/>
                  </a:lnTo>
                  <a:cubicBezTo>
                    <a:pt x="324" y="72"/>
                    <a:pt x="254" y="0"/>
                    <a:pt x="16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29"/>
            <p:cNvSpPr/>
            <p:nvPr/>
          </p:nvSpPr>
          <p:spPr>
            <a:xfrm>
              <a:off x="7923500" y="1011900"/>
              <a:ext cx="11150" cy="12600"/>
            </a:xfrm>
            <a:custGeom>
              <a:avLst/>
              <a:gdLst/>
              <a:ahLst/>
              <a:cxnLst/>
              <a:rect l="l" t="t" r="r" b="b"/>
              <a:pathLst>
                <a:path w="446" h="504" extrusionOk="0">
                  <a:moveTo>
                    <a:pt x="264" y="1"/>
                  </a:moveTo>
                  <a:cubicBezTo>
                    <a:pt x="254" y="1"/>
                    <a:pt x="244" y="2"/>
                    <a:pt x="233" y="4"/>
                  </a:cubicBezTo>
                  <a:cubicBezTo>
                    <a:pt x="142" y="18"/>
                    <a:pt x="91" y="114"/>
                    <a:pt x="107" y="200"/>
                  </a:cubicBezTo>
                  <a:cubicBezTo>
                    <a:pt x="31" y="246"/>
                    <a:pt x="0" y="342"/>
                    <a:pt x="47" y="422"/>
                  </a:cubicBezTo>
                  <a:cubicBezTo>
                    <a:pt x="77" y="473"/>
                    <a:pt x="133" y="503"/>
                    <a:pt x="188" y="503"/>
                  </a:cubicBezTo>
                  <a:cubicBezTo>
                    <a:pt x="213" y="503"/>
                    <a:pt x="238" y="494"/>
                    <a:pt x="268" y="483"/>
                  </a:cubicBezTo>
                  <a:cubicBezTo>
                    <a:pt x="390" y="412"/>
                    <a:pt x="445" y="277"/>
                    <a:pt x="420" y="125"/>
                  </a:cubicBezTo>
                  <a:cubicBezTo>
                    <a:pt x="403" y="49"/>
                    <a:pt x="338" y="1"/>
                    <a:pt x="264"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29"/>
            <p:cNvSpPr/>
            <p:nvPr/>
          </p:nvSpPr>
          <p:spPr>
            <a:xfrm>
              <a:off x="7890425" y="993300"/>
              <a:ext cx="15550" cy="16425"/>
            </a:xfrm>
            <a:custGeom>
              <a:avLst/>
              <a:gdLst/>
              <a:ahLst/>
              <a:cxnLst/>
              <a:rect l="l" t="t" r="r" b="b"/>
              <a:pathLst>
                <a:path w="622" h="657" extrusionOk="0">
                  <a:moveTo>
                    <a:pt x="440" y="1"/>
                  </a:moveTo>
                  <a:cubicBezTo>
                    <a:pt x="418" y="1"/>
                    <a:pt x="395" y="5"/>
                    <a:pt x="374" y="14"/>
                  </a:cubicBezTo>
                  <a:cubicBezTo>
                    <a:pt x="213" y="86"/>
                    <a:pt x="76" y="252"/>
                    <a:pt x="26" y="450"/>
                  </a:cubicBezTo>
                  <a:cubicBezTo>
                    <a:pt x="1" y="536"/>
                    <a:pt x="50" y="627"/>
                    <a:pt x="136" y="651"/>
                  </a:cubicBezTo>
                  <a:cubicBezTo>
                    <a:pt x="152" y="651"/>
                    <a:pt x="167" y="657"/>
                    <a:pt x="182" y="657"/>
                  </a:cubicBezTo>
                  <a:cubicBezTo>
                    <a:pt x="253" y="657"/>
                    <a:pt x="313" y="606"/>
                    <a:pt x="339" y="536"/>
                  </a:cubicBezTo>
                  <a:cubicBezTo>
                    <a:pt x="364" y="434"/>
                    <a:pt x="435" y="343"/>
                    <a:pt x="505" y="312"/>
                  </a:cubicBezTo>
                  <a:cubicBezTo>
                    <a:pt x="586" y="272"/>
                    <a:pt x="621" y="177"/>
                    <a:pt x="586" y="95"/>
                  </a:cubicBezTo>
                  <a:cubicBezTo>
                    <a:pt x="560" y="35"/>
                    <a:pt x="501" y="1"/>
                    <a:pt x="440"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29"/>
            <p:cNvSpPr/>
            <p:nvPr/>
          </p:nvSpPr>
          <p:spPr>
            <a:xfrm>
              <a:off x="7901675" y="1019100"/>
              <a:ext cx="10750" cy="11850"/>
            </a:xfrm>
            <a:custGeom>
              <a:avLst/>
              <a:gdLst/>
              <a:ahLst/>
              <a:cxnLst/>
              <a:rect l="l" t="t" r="r" b="b"/>
              <a:pathLst>
                <a:path w="430" h="474" extrusionOk="0">
                  <a:moveTo>
                    <a:pt x="169" y="1"/>
                  </a:moveTo>
                  <a:cubicBezTo>
                    <a:pt x="160" y="1"/>
                    <a:pt x="150" y="2"/>
                    <a:pt x="141" y="3"/>
                  </a:cubicBezTo>
                  <a:cubicBezTo>
                    <a:pt x="55" y="24"/>
                    <a:pt x="0" y="110"/>
                    <a:pt x="15" y="195"/>
                  </a:cubicBezTo>
                  <a:cubicBezTo>
                    <a:pt x="31" y="276"/>
                    <a:pt x="71" y="357"/>
                    <a:pt x="127" y="418"/>
                  </a:cubicBezTo>
                  <a:cubicBezTo>
                    <a:pt x="157" y="453"/>
                    <a:pt x="202" y="474"/>
                    <a:pt x="248" y="474"/>
                  </a:cubicBezTo>
                  <a:cubicBezTo>
                    <a:pt x="283" y="474"/>
                    <a:pt x="323" y="458"/>
                    <a:pt x="353" y="432"/>
                  </a:cubicBezTo>
                  <a:cubicBezTo>
                    <a:pt x="419" y="372"/>
                    <a:pt x="430" y="271"/>
                    <a:pt x="369" y="201"/>
                  </a:cubicBezTo>
                  <a:cubicBezTo>
                    <a:pt x="348" y="185"/>
                    <a:pt x="339" y="155"/>
                    <a:pt x="334" y="129"/>
                  </a:cubicBezTo>
                  <a:cubicBezTo>
                    <a:pt x="316" y="53"/>
                    <a:pt x="245" y="1"/>
                    <a:pt x="16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96"/>
        <p:cNvGrpSpPr/>
        <p:nvPr/>
      </p:nvGrpSpPr>
      <p:grpSpPr>
        <a:xfrm>
          <a:off x="0" y="0"/>
          <a:ext cx="0" cy="0"/>
          <a:chOff x="0" y="0"/>
          <a:chExt cx="0" cy="0"/>
        </a:xfrm>
      </p:grpSpPr>
      <p:sp>
        <p:nvSpPr>
          <p:cNvPr id="1697" name="Google Shape;1697;p30"/>
          <p:cNvSpPr txBox="1">
            <a:spLocks noGrp="1"/>
          </p:cNvSpPr>
          <p:nvPr>
            <p:ph type="title" idx="2"/>
          </p:nvPr>
        </p:nvSpPr>
        <p:spPr>
          <a:xfrm>
            <a:off x="732525" y="465202"/>
            <a:ext cx="3150900" cy="84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2"/>
                </a:solidFill>
              </a:rPr>
              <a:t>Meaning</a:t>
            </a:r>
            <a:endParaRPr>
              <a:solidFill>
                <a:schemeClr val="dk2"/>
              </a:solidFill>
            </a:endParaRPr>
          </a:p>
        </p:txBody>
      </p:sp>
      <p:sp>
        <p:nvSpPr>
          <p:cNvPr id="1698" name="Google Shape;1698;p30"/>
          <p:cNvSpPr txBox="1">
            <a:spLocks noGrp="1"/>
          </p:cNvSpPr>
          <p:nvPr>
            <p:ph type="subTitle" idx="1"/>
          </p:nvPr>
        </p:nvSpPr>
        <p:spPr>
          <a:xfrm>
            <a:off x="732525" y="1643775"/>
            <a:ext cx="4003800" cy="1641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A person's gender identity refers to their psychological sense of being male or female. In contrast, a person's sexual orientation is the direction of their emotional and erotic attraction toward members of the opposite sex, the same sex, or both sexes.</a:t>
            </a:r>
            <a:endParaRPr/>
          </a:p>
        </p:txBody>
      </p:sp>
      <p:cxnSp>
        <p:nvCxnSpPr>
          <p:cNvPr id="1699" name="Google Shape;1699;p30"/>
          <p:cNvCxnSpPr/>
          <p:nvPr/>
        </p:nvCxnSpPr>
        <p:spPr>
          <a:xfrm>
            <a:off x="786100" y="1371275"/>
            <a:ext cx="2664300" cy="11100"/>
          </a:xfrm>
          <a:prstGeom prst="straightConnector1">
            <a:avLst/>
          </a:prstGeom>
          <a:noFill/>
          <a:ln w="9525" cap="flat" cmpd="sng">
            <a:solidFill>
              <a:schemeClr val="dk2"/>
            </a:solidFill>
            <a:prstDash val="solid"/>
            <a:round/>
            <a:headEnd type="none" w="med" len="med"/>
            <a:tailEnd type="none" w="med" len="med"/>
          </a:ln>
        </p:spPr>
      </p:cxnSp>
      <p:grpSp>
        <p:nvGrpSpPr>
          <p:cNvPr id="1700" name="Google Shape;1700;p30"/>
          <p:cNvGrpSpPr/>
          <p:nvPr/>
        </p:nvGrpSpPr>
        <p:grpSpPr>
          <a:xfrm>
            <a:off x="6016199" y="1132941"/>
            <a:ext cx="2337832" cy="2964179"/>
            <a:chOff x="4499000" y="3534175"/>
            <a:chExt cx="1532000" cy="1942450"/>
          </a:xfrm>
        </p:grpSpPr>
        <p:sp>
          <p:nvSpPr>
            <p:cNvPr id="1701" name="Google Shape;1701;p30"/>
            <p:cNvSpPr/>
            <p:nvPr/>
          </p:nvSpPr>
          <p:spPr>
            <a:xfrm>
              <a:off x="5758925" y="5281225"/>
              <a:ext cx="18100" cy="20625"/>
            </a:xfrm>
            <a:custGeom>
              <a:avLst/>
              <a:gdLst/>
              <a:ahLst/>
              <a:cxnLst/>
              <a:rect l="l" t="t" r="r" b="b"/>
              <a:pathLst>
                <a:path w="724" h="825" extrusionOk="0">
                  <a:moveTo>
                    <a:pt x="332" y="1"/>
                  </a:moveTo>
                  <a:cubicBezTo>
                    <a:pt x="317" y="1"/>
                    <a:pt x="303" y="2"/>
                    <a:pt x="288" y="5"/>
                  </a:cubicBezTo>
                  <a:cubicBezTo>
                    <a:pt x="182" y="20"/>
                    <a:pt x="86" y="106"/>
                    <a:pt x="45" y="222"/>
                  </a:cubicBezTo>
                  <a:cubicBezTo>
                    <a:pt x="0" y="353"/>
                    <a:pt x="26" y="495"/>
                    <a:pt x="126" y="606"/>
                  </a:cubicBezTo>
                  <a:cubicBezTo>
                    <a:pt x="166" y="651"/>
                    <a:pt x="166" y="728"/>
                    <a:pt x="126" y="773"/>
                  </a:cubicBezTo>
                  <a:cubicBezTo>
                    <a:pt x="157" y="793"/>
                    <a:pt x="182" y="808"/>
                    <a:pt x="217" y="819"/>
                  </a:cubicBezTo>
                  <a:cubicBezTo>
                    <a:pt x="237" y="823"/>
                    <a:pt x="257" y="825"/>
                    <a:pt x="278" y="825"/>
                  </a:cubicBezTo>
                  <a:cubicBezTo>
                    <a:pt x="410" y="825"/>
                    <a:pt x="554" y="743"/>
                    <a:pt x="637" y="616"/>
                  </a:cubicBezTo>
                  <a:cubicBezTo>
                    <a:pt x="723" y="474"/>
                    <a:pt x="702" y="308"/>
                    <a:pt x="576" y="146"/>
                  </a:cubicBezTo>
                  <a:cubicBezTo>
                    <a:pt x="499" y="51"/>
                    <a:pt x="417" y="1"/>
                    <a:pt x="332"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30"/>
            <p:cNvSpPr/>
            <p:nvPr/>
          </p:nvSpPr>
          <p:spPr>
            <a:xfrm>
              <a:off x="4771975" y="5267175"/>
              <a:ext cx="97025" cy="130250"/>
            </a:xfrm>
            <a:custGeom>
              <a:avLst/>
              <a:gdLst/>
              <a:ahLst/>
              <a:cxnLst/>
              <a:rect l="l" t="t" r="r" b="b"/>
              <a:pathLst>
                <a:path w="3881" h="5210" extrusionOk="0">
                  <a:moveTo>
                    <a:pt x="0" y="1"/>
                  </a:moveTo>
                  <a:cubicBezTo>
                    <a:pt x="20" y="17"/>
                    <a:pt x="35" y="36"/>
                    <a:pt x="40" y="61"/>
                  </a:cubicBezTo>
                  <a:cubicBezTo>
                    <a:pt x="182" y="749"/>
                    <a:pt x="793" y="1290"/>
                    <a:pt x="1384" y="1810"/>
                  </a:cubicBezTo>
                  <a:cubicBezTo>
                    <a:pt x="1798" y="2179"/>
                    <a:pt x="2228" y="2557"/>
                    <a:pt x="2496" y="2987"/>
                  </a:cubicBezTo>
                  <a:cubicBezTo>
                    <a:pt x="2617" y="3184"/>
                    <a:pt x="2759" y="3386"/>
                    <a:pt x="2910" y="3598"/>
                  </a:cubicBezTo>
                  <a:cubicBezTo>
                    <a:pt x="3268" y="4119"/>
                    <a:pt x="3643" y="4655"/>
                    <a:pt x="3799" y="5210"/>
                  </a:cubicBezTo>
                  <a:lnTo>
                    <a:pt x="3804" y="5205"/>
                  </a:lnTo>
                  <a:lnTo>
                    <a:pt x="3804" y="5200"/>
                  </a:lnTo>
                  <a:cubicBezTo>
                    <a:pt x="3880" y="4861"/>
                    <a:pt x="3844" y="4422"/>
                    <a:pt x="3692" y="3927"/>
                  </a:cubicBezTo>
                  <a:cubicBezTo>
                    <a:pt x="3314" y="2708"/>
                    <a:pt x="2344" y="1941"/>
                    <a:pt x="1404" y="1199"/>
                  </a:cubicBezTo>
                  <a:cubicBezTo>
                    <a:pt x="934" y="824"/>
                    <a:pt x="444" y="441"/>
                    <a:pt x="50" y="6"/>
                  </a:cubicBezTo>
                  <a:cubicBezTo>
                    <a:pt x="35" y="6"/>
                    <a:pt x="15" y="1"/>
                    <a:pt x="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30"/>
            <p:cNvSpPr/>
            <p:nvPr/>
          </p:nvSpPr>
          <p:spPr>
            <a:xfrm>
              <a:off x="4764125" y="5273125"/>
              <a:ext cx="100800" cy="140775"/>
            </a:xfrm>
            <a:custGeom>
              <a:avLst/>
              <a:gdLst/>
              <a:ahLst/>
              <a:cxnLst/>
              <a:rect l="l" t="t" r="r" b="b"/>
              <a:pathLst>
                <a:path w="4032" h="5631" extrusionOk="0">
                  <a:moveTo>
                    <a:pt x="157" y="0"/>
                  </a:moveTo>
                  <a:cubicBezTo>
                    <a:pt x="157" y="0"/>
                    <a:pt x="152" y="0"/>
                    <a:pt x="152" y="5"/>
                  </a:cubicBezTo>
                  <a:cubicBezTo>
                    <a:pt x="107" y="71"/>
                    <a:pt x="56" y="136"/>
                    <a:pt x="0" y="197"/>
                  </a:cubicBezTo>
                  <a:cubicBezTo>
                    <a:pt x="41" y="197"/>
                    <a:pt x="77" y="217"/>
                    <a:pt x="102" y="253"/>
                  </a:cubicBezTo>
                  <a:lnTo>
                    <a:pt x="324" y="652"/>
                  </a:lnTo>
                  <a:cubicBezTo>
                    <a:pt x="1315" y="2379"/>
                    <a:pt x="2243" y="4012"/>
                    <a:pt x="3320" y="5629"/>
                  </a:cubicBezTo>
                  <a:cubicBezTo>
                    <a:pt x="3339" y="5630"/>
                    <a:pt x="3357" y="5631"/>
                    <a:pt x="3375" y="5631"/>
                  </a:cubicBezTo>
                  <a:cubicBezTo>
                    <a:pt x="3524" y="5631"/>
                    <a:pt x="3657" y="5595"/>
                    <a:pt x="3775" y="5522"/>
                  </a:cubicBezTo>
                  <a:cubicBezTo>
                    <a:pt x="3885" y="5452"/>
                    <a:pt x="3971" y="5345"/>
                    <a:pt x="4032" y="5219"/>
                  </a:cubicBezTo>
                  <a:lnTo>
                    <a:pt x="4027" y="5219"/>
                  </a:lnTo>
                  <a:cubicBezTo>
                    <a:pt x="3976" y="5219"/>
                    <a:pt x="3926" y="5184"/>
                    <a:pt x="3915" y="5128"/>
                  </a:cubicBezTo>
                  <a:cubicBezTo>
                    <a:pt x="3784" y="4583"/>
                    <a:pt x="3395" y="4032"/>
                    <a:pt x="3027" y="3496"/>
                  </a:cubicBezTo>
                  <a:cubicBezTo>
                    <a:pt x="2875" y="3279"/>
                    <a:pt x="2728" y="3077"/>
                    <a:pt x="2607" y="2875"/>
                  </a:cubicBezTo>
                  <a:cubicBezTo>
                    <a:pt x="2360" y="2470"/>
                    <a:pt x="1961" y="2122"/>
                    <a:pt x="1541" y="1749"/>
                  </a:cubicBezTo>
                  <a:cubicBezTo>
                    <a:pt x="956" y="1234"/>
                    <a:pt x="354" y="698"/>
                    <a:pt x="157"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30"/>
            <p:cNvSpPr/>
            <p:nvPr/>
          </p:nvSpPr>
          <p:spPr>
            <a:xfrm>
              <a:off x="4754025" y="5280950"/>
              <a:ext cx="85025" cy="131400"/>
            </a:xfrm>
            <a:custGeom>
              <a:avLst/>
              <a:gdLst/>
              <a:ahLst/>
              <a:cxnLst/>
              <a:rect l="l" t="t" r="r" b="b"/>
              <a:pathLst>
                <a:path w="3401" h="5256" extrusionOk="0">
                  <a:moveTo>
                    <a:pt x="278" y="0"/>
                  </a:moveTo>
                  <a:cubicBezTo>
                    <a:pt x="197" y="77"/>
                    <a:pt x="101" y="147"/>
                    <a:pt x="0" y="203"/>
                  </a:cubicBezTo>
                  <a:cubicBezTo>
                    <a:pt x="303" y="728"/>
                    <a:pt x="525" y="1284"/>
                    <a:pt x="742" y="1824"/>
                  </a:cubicBezTo>
                  <a:cubicBezTo>
                    <a:pt x="1178" y="2896"/>
                    <a:pt x="1586" y="3906"/>
                    <a:pt x="2537" y="4729"/>
                  </a:cubicBezTo>
                  <a:cubicBezTo>
                    <a:pt x="2834" y="4988"/>
                    <a:pt x="3127" y="5165"/>
                    <a:pt x="3395" y="5255"/>
                  </a:cubicBezTo>
                  <a:lnTo>
                    <a:pt x="3400" y="5255"/>
                  </a:lnTo>
                  <a:cubicBezTo>
                    <a:pt x="2379" y="3694"/>
                    <a:pt x="1470" y="2122"/>
                    <a:pt x="521" y="460"/>
                  </a:cubicBezTo>
                  <a:lnTo>
                    <a:pt x="294" y="61"/>
                  </a:lnTo>
                  <a:cubicBezTo>
                    <a:pt x="288" y="41"/>
                    <a:pt x="283" y="21"/>
                    <a:pt x="28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30"/>
            <p:cNvSpPr/>
            <p:nvPr/>
          </p:nvSpPr>
          <p:spPr>
            <a:xfrm>
              <a:off x="4735075" y="5290300"/>
              <a:ext cx="18450" cy="149950"/>
            </a:xfrm>
            <a:custGeom>
              <a:avLst/>
              <a:gdLst/>
              <a:ahLst/>
              <a:cxnLst/>
              <a:rect l="l" t="t" r="r" b="b"/>
              <a:pathLst>
                <a:path w="738" h="5998" extrusionOk="0">
                  <a:moveTo>
                    <a:pt x="399" y="1"/>
                  </a:moveTo>
                  <a:cubicBezTo>
                    <a:pt x="299" y="31"/>
                    <a:pt x="197" y="62"/>
                    <a:pt x="91" y="81"/>
                  </a:cubicBezTo>
                  <a:cubicBezTo>
                    <a:pt x="0" y="1032"/>
                    <a:pt x="87" y="2007"/>
                    <a:pt x="167" y="2951"/>
                  </a:cubicBezTo>
                  <a:cubicBezTo>
                    <a:pt x="258" y="3951"/>
                    <a:pt x="355" y="4977"/>
                    <a:pt x="227" y="5997"/>
                  </a:cubicBezTo>
                  <a:cubicBezTo>
                    <a:pt x="738" y="4719"/>
                    <a:pt x="612" y="3229"/>
                    <a:pt x="495" y="1779"/>
                  </a:cubicBezTo>
                  <a:cubicBezTo>
                    <a:pt x="445" y="1163"/>
                    <a:pt x="399" y="571"/>
                    <a:pt x="399"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30"/>
            <p:cNvSpPr/>
            <p:nvPr/>
          </p:nvSpPr>
          <p:spPr>
            <a:xfrm>
              <a:off x="4706800" y="5293075"/>
              <a:ext cx="32100" cy="174625"/>
            </a:xfrm>
            <a:custGeom>
              <a:avLst/>
              <a:gdLst/>
              <a:ahLst/>
              <a:cxnLst/>
              <a:rect l="l" t="t" r="r" b="b"/>
              <a:pathLst>
                <a:path w="1284" h="6985" extrusionOk="0">
                  <a:moveTo>
                    <a:pt x="616" y="0"/>
                  </a:moveTo>
                  <a:cubicBezTo>
                    <a:pt x="570" y="450"/>
                    <a:pt x="516" y="895"/>
                    <a:pt x="460" y="1345"/>
                  </a:cubicBezTo>
                  <a:cubicBezTo>
                    <a:pt x="237" y="3188"/>
                    <a:pt x="0" y="5098"/>
                    <a:pt x="192" y="6937"/>
                  </a:cubicBezTo>
                  <a:cubicBezTo>
                    <a:pt x="197" y="6947"/>
                    <a:pt x="201" y="6958"/>
                    <a:pt x="206" y="6968"/>
                  </a:cubicBezTo>
                  <a:cubicBezTo>
                    <a:pt x="237" y="6972"/>
                    <a:pt x="267" y="6977"/>
                    <a:pt x="297" y="6983"/>
                  </a:cubicBezTo>
                  <a:cubicBezTo>
                    <a:pt x="307" y="6984"/>
                    <a:pt x="316" y="6984"/>
                    <a:pt x="326" y="6984"/>
                  </a:cubicBezTo>
                  <a:cubicBezTo>
                    <a:pt x="551" y="6984"/>
                    <a:pt x="797" y="6820"/>
                    <a:pt x="1005" y="6538"/>
                  </a:cubicBezTo>
                  <a:cubicBezTo>
                    <a:pt x="1283" y="5326"/>
                    <a:pt x="1172" y="4073"/>
                    <a:pt x="1061" y="2861"/>
                  </a:cubicBezTo>
                  <a:cubicBezTo>
                    <a:pt x="980" y="1921"/>
                    <a:pt x="889" y="956"/>
                    <a:pt x="980" y="0"/>
                  </a:cubicBezTo>
                  <a:lnTo>
                    <a:pt x="980" y="0"/>
                  </a:lnTo>
                  <a:cubicBezTo>
                    <a:pt x="919" y="11"/>
                    <a:pt x="864" y="11"/>
                    <a:pt x="808" y="11"/>
                  </a:cubicBezTo>
                  <a:cubicBezTo>
                    <a:pt x="742" y="11"/>
                    <a:pt x="682" y="11"/>
                    <a:pt x="616"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30"/>
            <p:cNvSpPr/>
            <p:nvPr/>
          </p:nvSpPr>
          <p:spPr>
            <a:xfrm>
              <a:off x="4685175" y="5290675"/>
              <a:ext cx="31225" cy="172300"/>
            </a:xfrm>
            <a:custGeom>
              <a:avLst/>
              <a:gdLst/>
              <a:ahLst/>
              <a:cxnLst/>
              <a:rect l="l" t="t" r="r" b="b"/>
              <a:pathLst>
                <a:path w="1249" h="6892" extrusionOk="0">
                  <a:moveTo>
                    <a:pt x="1026" y="0"/>
                  </a:moveTo>
                  <a:cubicBezTo>
                    <a:pt x="203" y="1572"/>
                    <a:pt x="1" y="4613"/>
                    <a:pt x="420" y="6119"/>
                  </a:cubicBezTo>
                  <a:cubicBezTo>
                    <a:pt x="521" y="6467"/>
                    <a:pt x="647" y="6730"/>
                    <a:pt x="805" y="6891"/>
                  </a:cubicBezTo>
                  <a:cubicBezTo>
                    <a:pt x="642" y="5079"/>
                    <a:pt x="870" y="3214"/>
                    <a:pt x="1087" y="1416"/>
                  </a:cubicBezTo>
                  <a:cubicBezTo>
                    <a:pt x="1143" y="961"/>
                    <a:pt x="1199" y="511"/>
                    <a:pt x="1248" y="61"/>
                  </a:cubicBezTo>
                  <a:cubicBezTo>
                    <a:pt x="1173" y="47"/>
                    <a:pt x="1097" y="31"/>
                    <a:pt x="1026"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30"/>
            <p:cNvSpPr/>
            <p:nvPr/>
          </p:nvSpPr>
          <p:spPr>
            <a:xfrm>
              <a:off x="4546875" y="5283600"/>
              <a:ext cx="153250" cy="113750"/>
            </a:xfrm>
            <a:custGeom>
              <a:avLst/>
              <a:gdLst/>
              <a:ahLst/>
              <a:cxnLst/>
              <a:rect l="l" t="t" r="r" b="b"/>
              <a:pathLst>
                <a:path w="6130" h="4550" extrusionOk="0">
                  <a:moveTo>
                    <a:pt x="6033" y="1"/>
                  </a:moveTo>
                  <a:cubicBezTo>
                    <a:pt x="6027" y="6"/>
                    <a:pt x="6027" y="11"/>
                    <a:pt x="6018" y="16"/>
                  </a:cubicBezTo>
                  <a:cubicBezTo>
                    <a:pt x="5644" y="309"/>
                    <a:pt x="5280" y="627"/>
                    <a:pt x="4926" y="936"/>
                  </a:cubicBezTo>
                  <a:cubicBezTo>
                    <a:pt x="4658" y="1178"/>
                    <a:pt x="4376" y="1426"/>
                    <a:pt x="4082" y="1663"/>
                  </a:cubicBezTo>
                  <a:cubicBezTo>
                    <a:pt x="3870" y="1834"/>
                    <a:pt x="3658" y="2011"/>
                    <a:pt x="3451" y="2188"/>
                  </a:cubicBezTo>
                  <a:cubicBezTo>
                    <a:pt x="3052" y="2522"/>
                    <a:pt x="2643" y="2865"/>
                    <a:pt x="2219" y="3184"/>
                  </a:cubicBezTo>
                  <a:cubicBezTo>
                    <a:pt x="1692" y="3583"/>
                    <a:pt x="1127" y="3907"/>
                    <a:pt x="582" y="4215"/>
                  </a:cubicBezTo>
                  <a:cubicBezTo>
                    <a:pt x="389" y="4320"/>
                    <a:pt x="197" y="4432"/>
                    <a:pt x="1" y="4543"/>
                  </a:cubicBezTo>
                  <a:cubicBezTo>
                    <a:pt x="55" y="4548"/>
                    <a:pt x="111" y="4550"/>
                    <a:pt x="168" y="4550"/>
                  </a:cubicBezTo>
                  <a:cubicBezTo>
                    <a:pt x="797" y="4550"/>
                    <a:pt x="1648" y="4290"/>
                    <a:pt x="2203" y="4017"/>
                  </a:cubicBezTo>
                  <a:cubicBezTo>
                    <a:pt x="3426" y="3416"/>
                    <a:pt x="4684" y="2142"/>
                    <a:pt x="6053" y="137"/>
                  </a:cubicBezTo>
                  <a:cubicBezTo>
                    <a:pt x="6073" y="106"/>
                    <a:pt x="6099" y="87"/>
                    <a:pt x="6129" y="71"/>
                  </a:cubicBezTo>
                  <a:cubicBezTo>
                    <a:pt x="6099" y="51"/>
                    <a:pt x="6064" y="31"/>
                    <a:pt x="603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30"/>
            <p:cNvSpPr/>
            <p:nvPr/>
          </p:nvSpPr>
          <p:spPr>
            <a:xfrm>
              <a:off x="4532850" y="5271850"/>
              <a:ext cx="160575" cy="123550"/>
            </a:xfrm>
            <a:custGeom>
              <a:avLst/>
              <a:gdLst/>
              <a:ahLst/>
              <a:cxnLst/>
              <a:rect l="l" t="t" r="r" b="b"/>
              <a:pathLst>
                <a:path w="6423" h="4942" extrusionOk="0">
                  <a:moveTo>
                    <a:pt x="6231" y="1"/>
                  </a:moveTo>
                  <a:cubicBezTo>
                    <a:pt x="5891" y="178"/>
                    <a:pt x="5564" y="415"/>
                    <a:pt x="5224" y="672"/>
                  </a:cubicBezTo>
                  <a:cubicBezTo>
                    <a:pt x="4851" y="951"/>
                    <a:pt x="4466" y="1239"/>
                    <a:pt x="4048" y="1441"/>
                  </a:cubicBezTo>
                  <a:cubicBezTo>
                    <a:pt x="3325" y="1794"/>
                    <a:pt x="2678" y="2218"/>
                    <a:pt x="2072" y="2740"/>
                  </a:cubicBezTo>
                  <a:cubicBezTo>
                    <a:pt x="1896" y="2896"/>
                    <a:pt x="1698" y="3043"/>
                    <a:pt x="1486" y="3204"/>
                  </a:cubicBezTo>
                  <a:cubicBezTo>
                    <a:pt x="900" y="3643"/>
                    <a:pt x="233" y="4144"/>
                    <a:pt x="21" y="4740"/>
                  </a:cubicBezTo>
                  <a:cubicBezTo>
                    <a:pt x="16" y="4755"/>
                    <a:pt x="5" y="4765"/>
                    <a:pt x="1" y="4776"/>
                  </a:cubicBezTo>
                  <a:lnTo>
                    <a:pt x="1" y="4780"/>
                  </a:lnTo>
                  <a:cubicBezTo>
                    <a:pt x="21" y="4806"/>
                    <a:pt x="47" y="4831"/>
                    <a:pt x="77" y="4856"/>
                  </a:cubicBezTo>
                  <a:cubicBezTo>
                    <a:pt x="117" y="4892"/>
                    <a:pt x="162" y="4916"/>
                    <a:pt x="218" y="4942"/>
                  </a:cubicBezTo>
                  <a:lnTo>
                    <a:pt x="222" y="4942"/>
                  </a:lnTo>
                  <a:cubicBezTo>
                    <a:pt x="490" y="4780"/>
                    <a:pt x="758" y="4624"/>
                    <a:pt x="1022" y="4477"/>
                  </a:cubicBezTo>
                  <a:cubicBezTo>
                    <a:pt x="1587" y="4154"/>
                    <a:pt x="2123" y="3855"/>
                    <a:pt x="2638" y="3467"/>
                  </a:cubicBezTo>
                  <a:cubicBezTo>
                    <a:pt x="3057" y="3148"/>
                    <a:pt x="3461" y="2805"/>
                    <a:pt x="3855" y="2477"/>
                  </a:cubicBezTo>
                  <a:cubicBezTo>
                    <a:pt x="4067" y="2300"/>
                    <a:pt x="4280" y="2122"/>
                    <a:pt x="4492" y="1952"/>
                  </a:cubicBezTo>
                  <a:cubicBezTo>
                    <a:pt x="4780" y="1714"/>
                    <a:pt x="5063" y="1466"/>
                    <a:pt x="5331" y="1224"/>
                  </a:cubicBezTo>
                  <a:cubicBezTo>
                    <a:pt x="5685" y="915"/>
                    <a:pt x="6043" y="602"/>
                    <a:pt x="6422" y="308"/>
                  </a:cubicBezTo>
                  <a:cubicBezTo>
                    <a:pt x="6346" y="218"/>
                    <a:pt x="6280" y="117"/>
                    <a:pt x="623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30"/>
            <p:cNvSpPr/>
            <p:nvPr/>
          </p:nvSpPr>
          <p:spPr>
            <a:xfrm>
              <a:off x="4530700" y="5263900"/>
              <a:ext cx="155650" cy="118125"/>
            </a:xfrm>
            <a:custGeom>
              <a:avLst/>
              <a:gdLst/>
              <a:ahLst/>
              <a:cxnLst/>
              <a:rect l="l" t="t" r="r" b="b"/>
              <a:pathLst>
                <a:path w="6226" h="4725" extrusionOk="0">
                  <a:moveTo>
                    <a:pt x="6200" y="1"/>
                  </a:moveTo>
                  <a:cubicBezTo>
                    <a:pt x="4381" y="778"/>
                    <a:pt x="612" y="2385"/>
                    <a:pt x="56" y="4411"/>
                  </a:cubicBezTo>
                  <a:cubicBezTo>
                    <a:pt x="21" y="4527"/>
                    <a:pt x="5" y="4628"/>
                    <a:pt x="0" y="4725"/>
                  </a:cubicBezTo>
                  <a:cubicBezTo>
                    <a:pt x="304" y="4179"/>
                    <a:pt x="895" y="3729"/>
                    <a:pt x="1425" y="3330"/>
                  </a:cubicBezTo>
                  <a:cubicBezTo>
                    <a:pt x="1637" y="3173"/>
                    <a:pt x="1835" y="3027"/>
                    <a:pt x="2001" y="2881"/>
                  </a:cubicBezTo>
                  <a:cubicBezTo>
                    <a:pt x="2623" y="2345"/>
                    <a:pt x="3285" y="1906"/>
                    <a:pt x="4027" y="1547"/>
                  </a:cubicBezTo>
                  <a:cubicBezTo>
                    <a:pt x="4426" y="1354"/>
                    <a:pt x="4801" y="1071"/>
                    <a:pt x="5165" y="799"/>
                  </a:cubicBezTo>
                  <a:cubicBezTo>
                    <a:pt x="5508" y="542"/>
                    <a:pt x="5862" y="283"/>
                    <a:pt x="6226" y="97"/>
                  </a:cubicBezTo>
                  <a:cubicBezTo>
                    <a:pt x="6220" y="61"/>
                    <a:pt x="6210" y="31"/>
                    <a:pt x="620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30"/>
            <p:cNvSpPr/>
            <p:nvPr/>
          </p:nvSpPr>
          <p:spPr>
            <a:xfrm>
              <a:off x="4720800" y="5265275"/>
              <a:ext cx="8225" cy="8875"/>
            </a:xfrm>
            <a:custGeom>
              <a:avLst/>
              <a:gdLst/>
              <a:ahLst/>
              <a:cxnLst/>
              <a:rect l="l" t="t" r="r" b="b"/>
              <a:pathLst>
                <a:path w="329" h="355" extrusionOk="0">
                  <a:moveTo>
                    <a:pt x="135" y="0"/>
                  </a:moveTo>
                  <a:cubicBezTo>
                    <a:pt x="122" y="0"/>
                    <a:pt x="109" y="2"/>
                    <a:pt x="96" y="6"/>
                  </a:cubicBezTo>
                  <a:cubicBezTo>
                    <a:pt x="36" y="26"/>
                    <a:pt x="0" y="97"/>
                    <a:pt x="21" y="158"/>
                  </a:cubicBezTo>
                  <a:cubicBezTo>
                    <a:pt x="36" y="208"/>
                    <a:pt x="61" y="259"/>
                    <a:pt x="96" y="305"/>
                  </a:cubicBezTo>
                  <a:cubicBezTo>
                    <a:pt x="117" y="340"/>
                    <a:pt x="157" y="354"/>
                    <a:pt x="192" y="354"/>
                  </a:cubicBezTo>
                  <a:cubicBezTo>
                    <a:pt x="217" y="354"/>
                    <a:pt x="238" y="350"/>
                    <a:pt x="264" y="340"/>
                  </a:cubicBezTo>
                  <a:cubicBezTo>
                    <a:pt x="313" y="299"/>
                    <a:pt x="329" y="223"/>
                    <a:pt x="294" y="173"/>
                  </a:cubicBezTo>
                  <a:cubicBezTo>
                    <a:pt x="273" y="142"/>
                    <a:pt x="259" y="112"/>
                    <a:pt x="248" y="82"/>
                  </a:cubicBezTo>
                  <a:cubicBezTo>
                    <a:pt x="232" y="30"/>
                    <a:pt x="184" y="0"/>
                    <a:pt x="13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30"/>
            <p:cNvSpPr/>
            <p:nvPr/>
          </p:nvSpPr>
          <p:spPr>
            <a:xfrm>
              <a:off x="4733325" y="5259250"/>
              <a:ext cx="10000" cy="7950"/>
            </a:xfrm>
            <a:custGeom>
              <a:avLst/>
              <a:gdLst/>
              <a:ahLst/>
              <a:cxnLst/>
              <a:rect l="l" t="t" r="r" b="b"/>
              <a:pathLst>
                <a:path w="400" h="318" extrusionOk="0">
                  <a:moveTo>
                    <a:pt x="136" y="1"/>
                  </a:moveTo>
                  <a:cubicBezTo>
                    <a:pt x="101" y="1"/>
                    <a:pt x="65" y="16"/>
                    <a:pt x="40" y="45"/>
                  </a:cubicBezTo>
                  <a:cubicBezTo>
                    <a:pt x="0" y="96"/>
                    <a:pt x="5" y="166"/>
                    <a:pt x="55" y="212"/>
                  </a:cubicBezTo>
                  <a:cubicBezTo>
                    <a:pt x="106" y="252"/>
                    <a:pt x="161" y="287"/>
                    <a:pt x="222" y="313"/>
                  </a:cubicBezTo>
                  <a:cubicBezTo>
                    <a:pt x="237" y="318"/>
                    <a:pt x="252" y="318"/>
                    <a:pt x="267" y="318"/>
                  </a:cubicBezTo>
                  <a:cubicBezTo>
                    <a:pt x="313" y="318"/>
                    <a:pt x="358" y="287"/>
                    <a:pt x="378" y="243"/>
                  </a:cubicBezTo>
                  <a:cubicBezTo>
                    <a:pt x="399" y="182"/>
                    <a:pt x="369" y="110"/>
                    <a:pt x="308" y="85"/>
                  </a:cubicBezTo>
                  <a:cubicBezTo>
                    <a:pt x="273" y="75"/>
                    <a:pt x="243" y="55"/>
                    <a:pt x="212" y="30"/>
                  </a:cubicBezTo>
                  <a:cubicBezTo>
                    <a:pt x="190" y="10"/>
                    <a:pt x="163" y="1"/>
                    <a:pt x="136"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30"/>
            <p:cNvSpPr/>
            <p:nvPr/>
          </p:nvSpPr>
          <p:spPr>
            <a:xfrm>
              <a:off x="5128650" y="3931475"/>
              <a:ext cx="349775" cy="427200"/>
            </a:xfrm>
            <a:custGeom>
              <a:avLst/>
              <a:gdLst/>
              <a:ahLst/>
              <a:cxnLst/>
              <a:rect l="l" t="t" r="r" b="b"/>
              <a:pathLst>
                <a:path w="13991" h="17088" extrusionOk="0">
                  <a:moveTo>
                    <a:pt x="7952" y="507"/>
                  </a:moveTo>
                  <a:cubicBezTo>
                    <a:pt x="8615" y="507"/>
                    <a:pt x="9252" y="579"/>
                    <a:pt x="9827" y="738"/>
                  </a:cubicBezTo>
                  <a:cubicBezTo>
                    <a:pt x="10974" y="1056"/>
                    <a:pt x="11722" y="1662"/>
                    <a:pt x="12045" y="2557"/>
                  </a:cubicBezTo>
                  <a:cubicBezTo>
                    <a:pt x="12050" y="2562"/>
                    <a:pt x="12050" y="2572"/>
                    <a:pt x="12055" y="2583"/>
                  </a:cubicBezTo>
                  <a:cubicBezTo>
                    <a:pt x="12247" y="3168"/>
                    <a:pt x="12333" y="3790"/>
                    <a:pt x="12333" y="4432"/>
                  </a:cubicBezTo>
                  <a:cubicBezTo>
                    <a:pt x="11235" y="3248"/>
                    <a:pt x="9659" y="2623"/>
                    <a:pt x="7739" y="2623"/>
                  </a:cubicBezTo>
                  <a:cubicBezTo>
                    <a:pt x="7724" y="2623"/>
                    <a:pt x="7710" y="2623"/>
                    <a:pt x="7695" y="2623"/>
                  </a:cubicBezTo>
                  <a:cubicBezTo>
                    <a:pt x="5098" y="2632"/>
                    <a:pt x="2187" y="3830"/>
                    <a:pt x="557" y="5488"/>
                  </a:cubicBezTo>
                  <a:cubicBezTo>
                    <a:pt x="678" y="4507"/>
                    <a:pt x="1016" y="3507"/>
                    <a:pt x="1627" y="2506"/>
                  </a:cubicBezTo>
                  <a:cubicBezTo>
                    <a:pt x="2983" y="1394"/>
                    <a:pt x="5625" y="507"/>
                    <a:pt x="7952" y="507"/>
                  </a:cubicBezTo>
                  <a:close/>
                  <a:moveTo>
                    <a:pt x="7757" y="3128"/>
                  </a:moveTo>
                  <a:cubicBezTo>
                    <a:pt x="9136" y="3128"/>
                    <a:pt x="11018" y="3492"/>
                    <a:pt x="12277" y="5144"/>
                  </a:cubicBezTo>
                  <a:cubicBezTo>
                    <a:pt x="12282" y="5155"/>
                    <a:pt x="12293" y="5159"/>
                    <a:pt x="12298" y="5164"/>
                  </a:cubicBezTo>
                  <a:cubicBezTo>
                    <a:pt x="11944" y="8989"/>
                    <a:pt x="8953" y="13465"/>
                    <a:pt x="7180" y="16112"/>
                  </a:cubicBezTo>
                  <a:lnTo>
                    <a:pt x="7129" y="16183"/>
                  </a:lnTo>
                  <a:cubicBezTo>
                    <a:pt x="7023" y="16350"/>
                    <a:pt x="6993" y="16406"/>
                    <a:pt x="6972" y="16441"/>
                  </a:cubicBezTo>
                  <a:cubicBezTo>
                    <a:pt x="6962" y="16456"/>
                    <a:pt x="6958" y="16466"/>
                    <a:pt x="6922" y="16511"/>
                  </a:cubicBezTo>
                  <a:cubicBezTo>
                    <a:pt x="4628" y="14693"/>
                    <a:pt x="470" y="10777"/>
                    <a:pt x="501" y="6316"/>
                  </a:cubicBezTo>
                  <a:cubicBezTo>
                    <a:pt x="1905" y="4502"/>
                    <a:pt x="4982" y="3138"/>
                    <a:pt x="7695" y="3128"/>
                  </a:cubicBezTo>
                  <a:cubicBezTo>
                    <a:pt x="7715" y="3128"/>
                    <a:pt x="7736" y="3128"/>
                    <a:pt x="7757" y="3128"/>
                  </a:cubicBezTo>
                  <a:close/>
                  <a:moveTo>
                    <a:pt x="7928" y="0"/>
                  </a:moveTo>
                  <a:cubicBezTo>
                    <a:pt x="5445" y="0"/>
                    <a:pt x="2699" y="956"/>
                    <a:pt x="1273" y="2138"/>
                  </a:cubicBezTo>
                  <a:lnTo>
                    <a:pt x="1273" y="2143"/>
                  </a:lnTo>
                  <a:cubicBezTo>
                    <a:pt x="1259" y="2158"/>
                    <a:pt x="1243" y="2168"/>
                    <a:pt x="1233" y="2184"/>
                  </a:cubicBezTo>
                  <a:cubicBezTo>
                    <a:pt x="1228" y="2189"/>
                    <a:pt x="1228" y="2193"/>
                    <a:pt x="1223" y="2198"/>
                  </a:cubicBezTo>
                  <a:cubicBezTo>
                    <a:pt x="1213" y="2208"/>
                    <a:pt x="1208" y="2224"/>
                    <a:pt x="1203" y="2234"/>
                  </a:cubicBezTo>
                  <a:cubicBezTo>
                    <a:pt x="440" y="3487"/>
                    <a:pt x="41" y="4796"/>
                    <a:pt x="11" y="6160"/>
                  </a:cubicBezTo>
                  <a:cubicBezTo>
                    <a:pt x="0" y="6200"/>
                    <a:pt x="0" y="6246"/>
                    <a:pt x="11" y="6291"/>
                  </a:cubicBezTo>
                  <a:cubicBezTo>
                    <a:pt x="0" y="7589"/>
                    <a:pt x="329" y="8928"/>
                    <a:pt x="986" y="10308"/>
                  </a:cubicBezTo>
                  <a:cubicBezTo>
                    <a:pt x="2369" y="13212"/>
                    <a:pt x="4891" y="15567"/>
                    <a:pt x="6771" y="17032"/>
                  </a:cubicBezTo>
                  <a:cubicBezTo>
                    <a:pt x="6811" y="17064"/>
                    <a:pt x="6864" y="17083"/>
                    <a:pt x="6919" y="17083"/>
                  </a:cubicBezTo>
                  <a:cubicBezTo>
                    <a:pt x="6925" y="17083"/>
                    <a:pt x="6931" y="17083"/>
                    <a:pt x="6937" y="17082"/>
                  </a:cubicBezTo>
                  <a:lnTo>
                    <a:pt x="6947" y="17082"/>
                  </a:lnTo>
                  <a:cubicBezTo>
                    <a:pt x="6967" y="17082"/>
                    <a:pt x="6988" y="17087"/>
                    <a:pt x="7007" y="17087"/>
                  </a:cubicBezTo>
                  <a:cubicBezTo>
                    <a:pt x="7074" y="17082"/>
                    <a:pt x="7144" y="17052"/>
                    <a:pt x="7189" y="16992"/>
                  </a:cubicBezTo>
                  <a:cubicBezTo>
                    <a:pt x="7361" y="16770"/>
                    <a:pt x="7377" y="16749"/>
                    <a:pt x="7412" y="16684"/>
                  </a:cubicBezTo>
                  <a:cubicBezTo>
                    <a:pt x="7432" y="16653"/>
                    <a:pt x="7457" y="16607"/>
                    <a:pt x="7553" y="16466"/>
                  </a:cubicBezTo>
                  <a:lnTo>
                    <a:pt x="7599" y="16395"/>
                  </a:lnTo>
                  <a:cubicBezTo>
                    <a:pt x="9842" y="13041"/>
                    <a:pt x="13990" y="6832"/>
                    <a:pt x="12531" y="2415"/>
                  </a:cubicBezTo>
                  <a:cubicBezTo>
                    <a:pt x="12531" y="2411"/>
                    <a:pt x="12524" y="2411"/>
                    <a:pt x="12524" y="2406"/>
                  </a:cubicBezTo>
                  <a:cubicBezTo>
                    <a:pt x="12515" y="2371"/>
                    <a:pt x="12500" y="2329"/>
                    <a:pt x="12484" y="2289"/>
                  </a:cubicBezTo>
                  <a:cubicBezTo>
                    <a:pt x="12480" y="2275"/>
                    <a:pt x="12475" y="2259"/>
                    <a:pt x="12464" y="2238"/>
                  </a:cubicBezTo>
                  <a:cubicBezTo>
                    <a:pt x="12055" y="1279"/>
                    <a:pt x="11191" y="592"/>
                    <a:pt x="9964" y="253"/>
                  </a:cubicBezTo>
                  <a:cubicBezTo>
                    <a:pt x="9332" y="79"/>
                    <a:pt x="8641" y="0"/>
                    <a:pt x="792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30"/>
            <p:cNvSpPr/>
            <p:nvPr/>
          </p:nvSpPr>
          <p:spPr>
            <a:xfrm>
              <a:off x="4743400" y="3807800"/>
              <a:ext cx="1018575" cy="1229800"/>
            </a:xfrm>
            <a:custGeom>
              <a:avLst/>
              <a:gdLst/>
              <a:ahLst/>
              <a:cxnLst/>
              <a:rect l="l" t="t" r="r" b="b"/>
              <a:pathLst>
                <a:path w="40743" h="49192" extrusionOk="0">
                  <a:moveTo>
                    <a:pt x="34428" y="11051"/>
                  </a:moveTo>
                  <a:lnTo>
                    <a:pt x="34428" y="11051"/>
                  </a:lnTo>
                  <a:cubicBezTo>
                    <a:pt x="34822" y="17613"/>
                    <a:pt x="31784" y="21706"/>
                    <a:pt x="28582" y="25334"/>
                  </a:cubicBezTo>
                  <a:cubicBezTo>
                    <a:pt x="28561" y="25354"/>
                    <a:pt x="28547" y="25385"/>
                    <a:pt x="28531" y="25415"/>
                  </a:cubicBezTo>
                  <a:cubicBezTo>
                    <a:pt x="28067" y="25147"/>
                    <a:pt x="27601" y="24884"/>
                    <a:pt x="27137" y="24627"/>
                  </a:cubicBezTo>
                  <a:cubicBezTo>
                    <a:pt x="30193" y="22151"/>
                    <a:pt x="33700" y="16280"/>
                    <a:pt x="34428" y="11051"/>
                  </a:cubicBezTo>
                  <a:close/>
                  <a:moveTo>
                    <a:pt x="10222" y="14987"/>
                  </a:moveTo>
                  <a:cubicBezTo>
                    <a:pt x="10716" y="16204"/>
                    <a:pt x="11329" y="17382"/>
                    <a:pt x="11894" y="18478"/>
                  </a:cubicBezTo>
                  <a:lnTo>
                    <a:pt x="12131" y="18933"/>
                  </a:lnTo>
                  <a:cubicBezTo>
                    <a:pt x="13505" y="21595"/>
                    <a:pt x="16072" y="23743"/>
                    <a:pt x="18341" y="25637"/>
                  </a:cubicBezTo>
                  <a:lnTo>
                    <a:pt x="18441" y="25718"/>
                  </a:lnTo>
                  <a:cubicBezTo>
                    <a:pt x="18462" y="25733"/>
                    <a:pt x="18483" y="25753"/>
                    <a:pt x="18502" y="25763"/>
                  </a:cubicBezTo>
                  <a:cubicBezTo>
                    <a:pt x="18154" y="26107"/>
                    <a:pt x="17805" y="26435"/>
                    <a:pt x="17462" y="26749"/>
                  </a:cubicBezTo>
                  <a:cubicBezTo>
                    <a:pt x="16870" y="26122"/>
                    <a:pt x="16275" y="25576"/>
                    <a:pt x="15699" y="25051"/>
                  </a:cubicBezTo>
                  <a:cubicBezTo>
                    <a:pt x="14602" y="24056"/>
                    <a:pt x="13566" y="23111"/>
                    <a:pt x="12662" y="21701"/>
                  </a:cubicBezTo>
                  <a:cubicBezTo>
                    <a:pt x="11485" y="19857"/>
                    <a:pt x="10692" y="18089"/>
                    <a:pt x="10222" y="14987"/>
                  </a:cubicBezTo>
                  <a:close/>
                  <a:moveTo>
                    <a:pt x="40167" y="32685"/>
                  </a:moveTo>
                  <a:cubicBezTo>
                    <a:pt x="40055" y="33215"/>
                    <a:pt x="39908" y="33700"/>
                    <a:pt x="39773" y="34165"/>
                  </a:cubicBezTo>
                  <a:cubicBezTo>
                    <a:pt x="39646" y="34589"/>
                    <a:pt x="39525" y="34999"/>
                    <a:pt x="39434" y="35423"/>
                  </a:cubicBezTo>
                  <a:cubicBezTo>
                    <a:pt x="38863" y="35645"/>
                    <a:pt x="38132" y="35732"/>
                    <a:pt x="37374" y="35732"/>
                  </a:cubicBezTo>
                  <a:cubicBezTo>
                    <a:pt x="36195" y="35732"/>
                    <a:pt x="34952" y="35521"/>
                    <a:pt x="34149" y="35272"/>
                  </a:cubicBezTo>
                  <a:cubicBezTo>
                    <a:pt x="33852" y="34570"/>
                    <a:pt x="33563" y="33847"/>
                    <a:pt x="33290" y="33115"/>
                  </a:cubicBezTo>
                  <a:lnTo>
                    <a:pt x="33290" y="33115"/>
                  </a:lnTo>
                  <a:cubicBezTo>
                    <a:pt x="33579" y="33120"/>
                    <a:pt x="33864" y="33123"/>
                    <a:pt x="34147" y="33123"/>
                  </a:cubicBezTo>
                  <a:cubicBezTo>
                    <a:pt x="34862" y="33123"/>
                    <a:pt x="35561" y="33105"/>
                    <a:pt x="36256" y="33069"/>
                  </a:cubicBezTo>
                  <a:cubicBezTo>
                    <a:pt x="37550" y="33003"/>
                    <a:pt x="38828" y="32877"/>
                    <a:pt x="40167" y="32685"/>
                  </a:cubicBezTo>
                  <a:close/>
                  <a:moveTo>
                    <a:pt x="784" y="36671"/>
                  </a:moveTo>
                  <a:lnTo>
                    <a:pt x="784" y="36671"/>
                  </a:lnTo>
                  <a:cubicBezTo>
                    <a:pt x="1916" y="37247"/>
                    <a:pt x="3118" y="37662"/>
                    <a:pt x="4290" y="38070"/>
                  </a:cubicBezTo>
                  <a:cubicBezTo>
                    <a:pt x="5411" y="38455"/>
                    <a:pt x="6563" y="38854"/>
                    <a:pt x="7640" y="39394"/>
                  </a:cubicBezTo>
                  <a:cubicBezTo>
                    <a:pt x="7488" y="39975"/>
                    <a:pt x="7316" y="40642"/>
                    <a:pt x="7155" y="41330"/>
                  </a:cubicBezTo>
                  <a:lnTo>
                    <a:pt x="7155" y="41335"/>
                  </a:lnTo>
                  <a:cubicBezTo>
                    <a:pt x="6442" y="41087"/>
                    <a:pt x="5679" y="40900"/>
                    <a:pt x="4872" y="40708"/>
                  </a:cubicBezTo>
                  <a:cubicBezTo>
                    <a:pt x="3865" y="40465"/>
                    <a:pt x="2825" y="40213"/>
                    <a:pt x="1876" y="39819"/>
                  </a:cubicBezTo>
                  <a:cubicBezTo>
                    <a:pt x="1689" y="39354"/>
                    <a:pt x="1521" y="38833"/>
                    <a:pt x="1360" y="38324"/>
                  </a:cubicBezTo>
                  <a:cubicBezTo>
                    <a:pt x="1183" y="37762"/>
                    <a:pt x="1001" y="37191"/>
                    <a:pt x="784" y="36671"/>
                  </a:cubicBezTo>
                  <a:close/>
                  <a:moveTo>
                    <a:pt x="23206" y="30856"/>
                  </a:moveTo>
                  <a:lnTo>
                    <a:pt x="23206" y="30856"/>
                  </a:lnTo>
                  <a:cubicBezTo>
                    <a:pt x="23478" y="31133"/>
                    <a:pt x="23746" y="31401"/>
                    <a:pt x="24009" y="31669"/>
                  </a:cubicBezTo>
                  <a:cubicBezTo>
                    <a:pt x="25595" y="33261"/>
                    <a:pt x="26964" y="34640"/>
                    <a:pt x="28946" y="36105"/>
                  </a:cubicBezTo>
                  <a:cubicBezTo>
                    <a:pt x="31280" y="37844"/>
                    <a:pt x="33013" y="39106"/>
                    <a:pt x="35655" y="40763"/>
                  </a:cubicBezTo>
                  <a:cubicBezTo>
                    <a:pt x="35725" y="40803"/>
                    <a:pt x="35797" y="40854"/>
                    <a:pt x="35867" y="40900"/>
                  </a:cubicBezTo>
                  <a:cubicBezTo>
                    <a:pt x="36095" y="41067"/>
                    <a:pt x="36352" y="41244"/>
                    <a:pt x="36767" y="41370"/>
                  </a:cubicBezTo>
                  <a:cubicBezTo>
                    <a:pt x="36786" y="41400"/>
                    <a:pt x="36802" y="41425"/>
                    <a:pt x="36822" y="41451"/>
                  </a:cubicBezTo>
                  <a:lnTo>
                    <a:pt x="36822" y="41456"/>
                  </a:lnTo>
                  <a:cubicBezTo>
                    <a:pt x="36792" y="42517"/>
                    <a:pt x="36725" y="43634"/>
                    <a:pt x="36641" y="44487"/>
                  </a:cubicBezTo>
                  <a:cubicBezTo>
                    <a:pt x="34549" y="43047"/>
                    <a:pt x="32391" y="41561"/>
                    <a:pt x="30294" y="39924"/>
                  </a:cubicBezTo>
                  <a:cubicBezTo>
                    <a:pt x="28365" y="38415"/>
                    <a:pt x="26929" y="36757"/>
                    <a:pt x="25409" y="34999"/>
                  </a:cubicBezTo>
                  <a:cubicBezTo>
                    <a:pt x="24798" y="34292"/>
                    <a:pt x="24156" y="33558"/>
                    <a:pt x="23478" y="32826"/>
                  </a:cubicBezTo>
                  <a:lnTo>
                    <a:pt x="23484" y="32821"/>
                  </a:lnTo>
                  <a:cubicBezTo>
                    <a:pt x="23478" y="32716"/>
                    <a:pt x="23438" y="31912"/>
                    <a:pt x="23206" y="30856"/>
                  </a:cubicBezTo>
                  <a:close/>
                  <a:moveTo>
                    <a:pt x="23918" y="507"/>
                  </a:moveTo>
                  <a:cubicBezTo>
                    <a:pt x="23933" y="507"/>
                    <a:pt x="23948" y="507"/>
                    <a:pt x="23963" y="507"/>
                  </a:cubicBezTo>
                  <a:cubicBezTo>
                    <a:pt x="26384" y="511"/>
                    <a:pt x="29804" y="1118"/>
                    <a:pt x="32346" y="3993"/>
                  </a:cubicBezTo>
                  <a:cubicBezTo>
                    <a:pt x="33684" y="5508"/>
                    <a:pt x="34246" y="7621"/>
                    <a:pt x="34008" y="10277"/>
                  </a:cubicBezTo>
                  <a:cubicBezTo>
                    <a:pt x="33533" y="15603"/>
                    <a:pt x="29865" y="21833"/>
                    <a:pt x="26728" y="24313"/>
                  </a:cubicBezTo>
                  <a:cubicBezTo>
                    <a:pt x="26621" y="24394"/>
                    <a:pt x="26601" y="24546"/>
                    <a:pt x="26677" y="24652"/>
                  </a:cubicBezTo>
                  <a:lnTo>
                    <a:pt x="26677" y="24657"/>
                  </a:lnTo>
                  <a:cubicBezTo>
                    <a:pt x="26612" y="24783"/>
                    <a:pt x="26652" y="24935"/>
                    <a:pt x="26773" y="25000"/>
                  </a:cubicBezTo>
                  <a:cubicBezTo>
                    <a:pt x="28365" y="25874"/>
                    <a:pt x="29986" y="26835"/>
                    <a:pt x="31558" y="27764"/>
                  </a:cubicBezTo>
                  <a:cubicBezTo>
                    <a:pt x="34230" y="29340"/>
                    <a:pt x="36993" y="30967"/>
                    <a:pt x="39691" y="32245"/>
                  </a:cubicBezTo>
                  <a:cubicBezTo>
                    <a:pt x="37792" y="32498"/>
                    <a:pt x="36007" y="32618"/>
                    <a:pt x="34097" y="32618"/>
                  </a:cubicBezTo>
                  <a:cubicBezTo>
                    <a:pt x="33721" y="32618"/>
                    <a:pt x="33340" y="32613"/>
                    <a:pt x="32952" y="32604"/>
                  </a:cubicBezTo>
                  <a:cubicBezTo>
                    <a:pt x="32949" y="32606"/>
                    <a:pt x="32945" y="32606"/>
                    <a:pt x="32941" y="32606"/>
                  </a:cubicBezTo>
                  <a:cubicBezTo>
                    <a:pt x="32932" y="32606"/>
                    <a:pt x="32922" y="32604"/>
                    <a:pt x="32912" y="32604"/>
                  </a:cubicBezTo>
                  <a:cubicBezTo>
                    <a:pt x="32896" y="32604"/>
                    <a:pt x="32882" y="32609"/>
                    <a:pt x="32866" y="32614"/>
                  </a:cubicBezTo>
                  <a:cubicBezTo>
                    <a:pt x="32856" y="32614"/>
                    <a:pt x="32851" y="32619"/>
                    <a:pt x="32840" y="32625"/>
                  </a:cubicBezTo>
                  <a:cubicBezTo>
                    <a:pt x="32821" y="32630"/>
                    <a:pt x="32800" y="32639"/>
                    <a:pt x="32785" y="32649"/>
                  </a:cubicBezTo>
                  <a:cubicBezTo>
                    <a:pt x="32770" y="32660"/>
                    <a:pt x="32760" y="32670"/>
                    <a:pt x="32749" y="32679"/>
                  </a:cubicBezTo>
                  <a:cubicBezTo>
                    <a:pt x="32740" y="32690"/>
                    <a:pt x="32735" y="32700"/>
                    <a:pt x="32724" y="32705"/>
                  </a:cubicBezTo>
                  <a:cubicBezTo>
                    <a:pt x="32705" y="32730"/>
                    <a:pt x="32694" y="32761"/>
                    <a:pt x="32684" y="32791"/>
                  </a:cubicBezTo>
                  <a:cubicBezTo>
                    <a:pt x="32679" y="32801"/>
                    <a:pt x="32679" y="32811"/>
                    <a:pt x="32679" y="32821"/>
                  </a:cubicBezTo>
                  <a:cubicBezTo>
                    <a:pt x="32674" y="32837"/>
                    <a:pt x="32674" y="32856"/>
                    <a:pt x="32674" y="32872"/>
                  </a:cubicBezTo>
                  <a:cubicBezTo>
                    <a:pt x="32674" y="32887"/>
                    <a:pt x="32679" y="32902"/>
                    <a:pt x="32684" y="32917"/>
                  </a:cubicBezTo>
                  <a:cubicBezTo>
                    <a:pt x="32684" y="32928"/>
                    <a:pt x="32684" y="32933"/>
                    <a:pt x="32689" y="32942"/>
                  </a:cubicBezTo>
                  <a:cubicBezTo>
                    <a:pt x="33724" y="35787"/>
                    <a:pt x="34998" y="38495"/>
                    <a:pt x="36251" y="40561"/>
                  </a:cubicBezTo>
                  <a:lnTo>
                    <a:pt x="36149" y="40491"/>
                  </a:lnTo>
                  <a:cubicBezTo>
                    <a:pt x="36074" y="40440"/>
                    <a:pt x="35998" y="40385"/>
                    <a:pt x="35923" y="40334"/>
                  </a:cubicBezTo>
                  <a:cubicBezTo>
                    <a:pt x="33295" y="38688"/>
                    <a:pt x="31572" y="37429"/>
                    <a:pt x="29244" y="35701"/>
                  </a:cubicBezTo>
                  <a:cubicBezTo>
                    <a:pt x="27298" y="34256"/>
                    <a:pt x="25940" y="32892"/>
                    <a:pt x="24368" y="31310"/>
                  </a:cubicBezTo>
                  <a:cubicBezTo>
                    <a:pt x="23979" y="30916"/>
                    <a:pt x="23575" y="30512"/>
                    <a:pt x="23145" y="30088"/>
                  </a:cubicBezTo>
                  <a:cubicBezTo>
                    <a:pt x="23145" y="30088"/>
                    <a:pt x="23140" y="30083"/>
                    <a:pt x="23135" y="30083"/>
                  </a:cubicBezTo>
                  <a:cubicBezTo>
                    <a:pt x="23130" y="30048"/>
                    <a:pt x="23110" y="30012"/>
                    <a:pt x="23079" y="29987"/>
                  </a:cubicBezTo>
                  <a:cubicBezTo>
                    <a:pt x="23030" y="29934"/>
                    <a:pt x="22963" y="29908"/>
                    <a:pt x="22897" y="29908"/>
                  </a:cubicBezTo>
                  <a:cubicBezTo>
                    <a:pt x="22836" y="29908"/>
                    <a:pt x="22775" y="29931"/>
                    <a:pt x="22727" y="29977"/>
                  </a:cubicBezTo>
                  <a:cubicBezTo>
                    <a:pt x="21508" y="31133"/>
                    <a:pt x="20407" y="32473"/>
                    <a:pt x="19346" y="33766"/>
                  </a:cubicBezTo>
                  <a:cubicBezTo>
                    <a:pt x="18381" y="34938"/>
                    <a:pt x="17385" y="36151"/>
                    <a:pt x="16305" y="37217"/>
                  </a:cubicBezTo>
                  <a:cubicBezTo>
                    <a:pt x="15622" y="37899"/>
                    <a:pt x="14915" y="38667"/>
                    <a:pt x="14167" y="39485"/>
                  </a:cubicBezTo>
                  <a:cubicBezTo>
                    <a:pt x="11970" y="41890"/>
                    <a:pt x="9489" y="44599"/>
                    <a:pt x="6782" y="45700"/>
                  </a:cubicBezTo>
                  <a:cubicBezTo>
                    <a:pt x="7099" y="43643"/>
                    <a:pt x="7731" y="40996"/>
                    <a:pt x="8191" y="39288"/>
                  </a:cubicBezTo>
                  <a:cubicBezTo>
                    <a:pt x="8226" y="39152"/>
                    <a:pt x="8146" y="39015"/>
                    <a:pt x="8013" y="38980"/>
                  </a:cubicBezTo>
                  <a:cubicBezTo>
                    <a:pt x="7983" y="38970"/>
                    <a:pt x="7953" y="38970"/>
                    <a:pt x="7927" y="38970"/>
                  </a:cubicBezTo>
                  <a:cubicBezTo>
                    <a:pt x="6806" y="38404"/>
                    <a:pt x="5609" y="37990"/>
                    <a:pt x="4457" y="37590"/>
                  </a:cubicBezTo>
                  <a:cubicBezTo>
                    <a:pt x="3259" y="37182"/>
                    <a:pt x="2027" y="36752"/>
                    <a:pt x="890" y="36156"/>
                  </a:cubicBezTo>
                  <a:cubicBezTo>
                    <a:pt x="1689" y="35857"/>
                    <a:pt x="2552" y="35631"/>
                    <a:pt x="3457" y="35393"/>
                  </a:cubicBezTo>
                  <a:cubicBezTo>
                    <a:pt x="4629" y="35085"/>
                    <a:pt x="5836" y="34761"/>
                    <a:pt x="6952" y="34276"/>
                  </a:cubicBezTo>
                  <a:cubicBezTo>
                    <a:pt x="8802" y="33467"/>
                    <a:pt x="11207" y="32326"/>
                    <a:pt x="13460" y="30643"/>
                  </a:cubicBezTo>
                  <a:cubicBezTo>
                    <a:pt x="15435" y="29169"/>
                    <a:pt x="17128" y="27819"/>
                    <a:pt x="18947" y="26036"/>
                  </a:cubicBezTo>
                  <a:cubicBezTo>
                    <a:pt x="19038" y="25945"/>
                    <a:pt x="19043" y="25798"/>
                    <a:pt x="18962" y="25702"/>
                  </a:cubicBezTo>
                  <a:cubicBezTo>
                    <a:pt x="18998" y="25602"/>
                    <a:pt x="18972" y="25495"/>
                    <a:pt x="18886" y="25425"/>
                  </a:cubicBezTo>
                  <a:cubicBezTo>
                    <a:pt x="18866" y="25404"/>
                    <a:pt x="18840" y="25389"/>
                    <a:pt x="18816" y="25369"/>
                  </a:cubicBezTo>
                  <a:cubicBezTo>
                    <a:pt x="18800" y="25359"/>
                    <a:pt x="18780" y="25343"/>
                    <a:pt x="18765" y="25329"/>
                  </a:cubicBezTo>
                  <a:lnTo>
                    <a:pt x="18665" y="25248"/>
                  </a:lnTo>
                  <a:cubicBezTo>
                    <a:pt x="16436" y="23384"/>
                    <a:pt x="13910" y="21272"/>
                    <a:pt x="12581" y="18705"/>
                  </a:cubicBezTo>
                  <a:lnTo>
                    <a:pt x="12343" y="18245"/>
                  </a:lnTo>
                  <a:cubicBezTo>
                    <a:pt x="11399" y="16426"/>
                    <a:pt x="10399" y="14497"/>
                    <a:pt x="9949" y="12557"/>
                  </a:cubicBezTo>
                  <a:cubicBezTo>
                    <a:pt x="9777" y="11829"/>
                    <a:pt x="9681" y="11102"/>
                    <a:pt x="9696" y="10374"/>
                  </a:cubicBezTo>
                  <a:cubicBezTo>
                    <a:pt x="9727" y="8843"/>
                    <a:pt x="10242" y="7327"/>
                    <a:pt x="11541" y="5877"/>
                  </a:cubicBezTo>
                  <a:cubicBezTo>
                    <a:pt x="14421" y="2660"/>
                    <a:pt x="19389" y="507"/>
                    <a:pt x="23918" y="507"/>
                  </a:cubicBezTo>
                  <a:close/>
                  <a:moveTo>
                    <a:pt x="22660" y="30750"/>
                  </a:moveTo>
                  <a:cubicBezTo>
                    <a:pt x="22867" y="31594"/>
                    <a:pt x="22944" y="32311"/>
                    <a:pt x="22969" y="32644"/>
                  </a:cubicBezTo>
                  <a:cubicBezTo>
                    <a:pt x="22958" y="32655"/>
                    <a:pt x="22953" y="32665"/>
                    <a:pt x="22944" y="32674"/>
                  </a:cubicBezTo>
                  <a:cubicBezTo>
                    <a:pt x="22933" y="32685"/>
                    <a:pt x="22928" y="32690"/>
                    <a:pt x="22918" y="32705"/>
                  </a:cubicBezTo>
                  <a:cubicBezTo>
                    <a:pt x="21372" y="35468"/>
                    <a:pt x="18679" y="38500"/>
                    <a:pt x="16512" y="40940"/>
                  </a:cubicBezTo>
                  <a:lnTo>
                    <a:pt x="16340" y="41132"/>
                  </a:lnTo>
                  <a:cubicBezTo>
                    <a:pt x="14445" y="43265"/>
                    <a:pt x="9631" y="48044"/>
                    <a:pt x="7418" y="48661"/>
                  </a:cubicBezTo>
                  <a:cubicBezTo>
                    <a:pt x="7362" y="48407"/>
                    <a:pt x="7297" y="48155"/>
                    <a:pt x="7230" y="47908"/>
                  </a:cubicBezTo>
                  <a:cubicBezTo>
                    <a:pt x="7090" y="47346"/>
                    <a:pt x="6943" y="46766"/>
                    <a:pt x="6892" y="46194"/>
                  </a:cubicBezTo>
                  <a:cubicBezTo>
                    <a:pt x="9737" y="45078"/>
                    <a:pt x="12283" y="42289"/>
                    <a:pt x="14542" y="39824"/>
                  </a:cubicBezTo>
                  <a:cubicBezTo>
                    <a:pt x="15284" y="39015"/>
                    <a:pt x="15981" y="38247"/>
                    <a:pt x="16664" y="37576"/>
                  </a:cubicBezTo>
                  <a:cubicBezTo>
                    <a:pt x="17755" y="36489"/>
                    <a:pt x="18760" y="35267"/>
                    <a:pt x="19730" y="34085"/>
                  </a:cubicBezTo>
                  <a:cubicBezTo>
                    <a:pt x="20659" y="32952"/>
                    <a:pt x="21624" y="31786"/>
                    <a:pt x="22660" y="30750"/>
                  </a:cubicBezTo>
                  <a:close/>
                  <a:moveTo>
                    <a:pt x="23922" y="1"/>
                  </a:moveTo>
                  <a:cubicBezTo>
                    <a:pt x="19182" y="1"/>
                    <a:pt x="14183" y="2171"/>
                    <a:pt x="11166" y="5539"/>
                  </a:cubicBezTo>
                  <a:cubicBezTo>
                    <a:pt x="9161" y="7777"/>
                    <a:pt x="8923" y="10192"/>
                    <a:pt x="9438" y="12541"/>
                  </a:cubicBezTo>
                  <a:cubicBezTo>
                    <a:pt x="9837" y="17387"/>
                    <a:pt x="10732" y="19614"/>
                    <a:pt x="12238" y="21974"/>
                  </a:cubicBezTo>
                  <a:cubicBezTo>
                    <a:pt x="13178" y="23440"/>
                    <a:pt x="14239" y="24404"/>
                    <a:pt x="15360" y="25425"/>
                  </a:cubicBezTo>
                  <a:cubicBezTo>
                    <a:pt x="15925" y="25940"/>
                    <a:pt x="16512" y="26471"/>
                    <a:pt x="17088" y="27082"/>
                  </a:cubicBezTo>
                  <a:cubicBezTo>
                    <a:pt x="15825" y="28204"/>
                    <a:pt x="14566" y="29188"/>
                    <a:pt x="13162" y="30240"/>
                  </a:cubicBezTo>
                  <a:cubicBezTo>
                    <a:pt x="10949" y="31891"/>
                    <a:pt x="8575" y="33013"/>
                    <a:pt x="6751" y="33812"/>
                  </a:cubicBezTo>
                  <a:cubicBezTo>
                    <a:pt x="5670" y="34286"/>
                    <a:pt x="4478" y="34600"/>
                    <a:pt x="3326" y="34903"/>
                  </a:cubicBezTo>
                  <a:cubicBezTo>
                    <a:pt x="2214" y="35201"/>
                    <a:pt x="1158" y="35479"/>
                    <a:pt x="183" y="35893"/>
                  </a:cubicBezTo>
                  <a:cubicBezTo>
                    <a:pt x="162" y="35899"/>
                    <a:pt x="148" y="35904"/>
                    <a:pt x="127" y="35913"/>
                  </a:cubicBezTo>
                  <a:cubicBezTo>
                    <a:pt x="122" y="35918"/>
                    <a:pt x="117" y="35918"/>
                    <a:pt x="117" y="35923"/>
                  </a:cubicBezTo>
                  <a:cubicBezTo>
                    <a:pt x="102" y="35929"/>
                    <a:pt x="92" y="35939"/>
                    <a:pt x="76" y="35953"/>
                  </a:cubicBezTo>
                  <a:cubicBezTo>
                    <a:pt x="71" y="35959"/>
                    <a:pt x="66" y="35964"/>
                    <a:pt x="62" y="35969"/>
                  </a:cubicBezTo>
                  <a:lnTo>
                    <a:pt x="62" y="35974"/>
                  </a:lnTo>
                  <a:cubicBezTo>
                    <a:pt x="52" y="35984"/>
                    <a:pt x="52" y="35990"/>
                    <a:pt x="41" y="35999"/>
                  </a:cubicBezTo>
                  <a:cubicBezTo>
                    <a:pt x="36" y="36004"/>
                    <a:pt x="31" y="36014"/>
                    <a:pt x="31" y="36025"/>
                  </a:cubicBezTo>
                  <a:cubicBezTo>
                    <a:pt x="26" y="36030"/>
                    <a:pt x="26" y="36034"/>
                    <a:pt x="22" y="36044"/>
                  </a:cubicBezTo>
                  <a:cubicBezTo>
                    <a:pt x="15" y="36055"/>
                    <a:pt x="11" y="36065"/>
                    <a:pt x="11" y="36074"/>
                  </a:cubicBezTo>
                  <a:cubicBezTo>
                    <a:pt x="6" y="36081"/>
                    <a:pt x="6" y="36085"/>
                    <a:pt x="6" y="36090"/>
                  </a:cubicBezTo>
                  <a:cubicBezTo>
                    <a:pt x="1" y="36105"/>
                    <a:pt x="1" y="36125"/>
                    <a:pt x="1" y="36146"/>
                  </a:cubicBezTo>
                  <a:lnTo>
                    <a:pt x="1" y="36156"/>
                  </a:lnTo>
                  <a:lnTo>
                    <a:pt x="6" y="36171"/>
                  </a:lnTo>
                  <a:cubicBezTo>
                    <a:pt x="6" y="36181"/>
                    <a:pt x="6" y="36191"/>
                    <a:pt x="11" y="36202"/>
                  </a:cubicBezTo>
                  <a:cubicBezTo>
                    <a:pt x="11" y="36211"/>
                    <a:pt x="15" y="36226"/>
                    <a:pt x="22" y="36237"/>
                  </a:cubicBezTo>
                  <a:cubicBezTo>
                    <a:pt x="22" y="36237"/>
                    <a:pt x="26" y="36247"/>
                    <a:pt x="31" y="36252"/>
                  </a:cubicBezTo>
                  <a:lnTo>
                    <a:pt x="31" y="36256"/>
                  </a:lnTo>
                  <a:cubicBezTo>
                    <a:pt x="379" y="36883"/>
                    <a:pt x="633" y="37692"/>
                    <a:pt x="880" y="38475"/>
                  </a:cubicBezTo>
                  <a:cubicBezTo>
                    <a:pt x="1057" y="39031"/>
                    <a:pt x="1234" y="39607"/>
                    <a:pt x="1451" y="40112"/>
                  </a:cubicBezTo>
                  <a:cubicBezTo>
                    <a:pt x="1461" y="40143"/>
                    <a:pt x="1481" y="40167"/>
                    <a:pt x="1496" y="40187"/>
                  </a:cubicBezTo>
                  <a:cubicBezTo>
                    <a:pt x="1501" y="40192"/>
                    <a:pt x="1512" y="40197"/>
                    <a:pt x="1517" y="40203"/>
                  </a:cubicBezTo>
                  <a:cubicBezTo>
                    <a:pt x="1531" y="40218"/>
                    <a:pt x="1552" y="40227"/>
                    <a:pt x="1572" y="40238"/>
                  </a:cubicBezTo>
                  <a:cubicBezTo>
                    <a:pt x="1577" y="40243"/>
                    <a:pt x="1577" y="40248"/>
                    <a:pt x="1582" y="40248"/>
                  </a:cubicBezTo>
                  <a:cubicBezTo>
                    <a:pt x="2598" y="40677"/>
                    <a:pt x="3694" y="40945"/>
                    <a:pt x="4755" y="41198"/>
                  </a:cubicBezTo>
                  <a:cubicBezTo>
                    <a:pt x="5569" y="41390"/>
                    <a:pt x="6332" y="41577"/>
                    <a:pt x="7039" y="41824"/>
                  </a:cubicBezTo>
                  <a:cubicBezTo>
                    <a:pt x="6710" y="43229"/>
                    <a:pt x="6407" y="44720"/>
                    <a:pt x="6225" y="45977"/>
                  </a:cubicBezTo>
                  <a:cubicBezTo>
                    <a:pt x="6220" y="45998"/>
                    <a:pt x="6225" y="46017"/>
                    <a:pt x="6225" y="46038"/>
                  </a:cubicBezTo>
                  <a:cubicBezTo>
                    <a:pt x="6220" y="46078"/>
                    <a:pt x="6220" y="46124"/>
                    <a:pt x="6236" y="46164"/>
                  </a:cubicBezTo>
                  <a:cubicBezTo>
                    <a:pt x="6260" y="46245"/>
                    <a:pt x="6321" y="46301"/>
                    <a:pt x="6392" y="46321"/>
                  </a:cubicBezTo>
                  <a:lnTo>
                    <a:pt x="6397" y="46321"/>
                  </a:lnTo>
                  <a:cubicBezTo>
                    <a:pt x="6458" y="46903"/>
                    <a:pt x="6604" y="47472"/>
                    <a:pt x="6745" y="48034"/>
                  </a:cubicBezTo>
                  <a:cubicBezTo>
                    <a:pt x="6826" y="48337"/>
                    <a:pt x="6897" y="48624"/>
                    <a:pt x="6957" y="48913"/>
                  </a:cubicBezTo>
                  <a:cubicBezTo>
                    <a:pt x="6978" y="49018"/>
                    <a:pt x="7069" y="49090"/>
                    <a:pt x="7165" y="49105"/>
                  </a:cubicBezTo>
                  <a:cubicBezTo>
                    <a:pt x="7212" y="49157"/>
                    <a:pt x="7277" y="49191"/>
                    <a:pt x="7344" y="49191"/>
                  </a:cubicBezTo>
                  <a:cubicBezTo>
                    <a:pt x="7349" y="49191"/>
                    <a:pt x="7353" y="49191"/>
                    <a:pt x="7357" y="49191"/>
                  </a:cubicBezTo>
                  <a:cubicBezTo>
                    <a:pt x="7372" y="49191"/>
                    <a:pt x="7388" y="49186"/>
                    <a:pt x="7402" y="49181"/>
                  </a:cubicBezTo>
                  <a:cubicBezTo>
                    <a:pt x="9883" y="48650"/>
                    <a:pt x="15087" y="43300"/>
                    <a:pt x="16718" y="41465"/>
                  </a:cubicBezTo>
                  <a:lnTo>
                    <a:pt x="16886" y="41274"/>
                  </a:lnTo>
                  <a:cubicBezTo>
                    <a:pt x="18992" y="38905"/>
                    <a:pt x="21589" y="35979"/>
                    <a:pt x="23186" y="33250"/>
                  </a:cubicBezTo>
                  <a:cubicBezTo>
                    <a:pt x="23828" y="33948"/>
                    <a:pt x="24439" y="34650"/>
                    <a:pt x="25030" y="35332"/>
                  </a:cubicBezTo>
                  <a:cubicBezTo>
                    <a:pt x="26565" y="37105"/>
                    <a:pt x="28016" y="38778"/>
                    <a:pt x="29981" y="40318"/>
                  </a:cubicBezTo>
                  <a:cubicBezTo>
                    <a:pt x="32138" y="42006"/>
                    <a:pt x="34361" y="43532"/>
                    <a:pt x="36504" y="45003"/>
                  </a:cubicBezTo>
                  <a:lnTo>
                    <a:pt x="36701" y="45138"/>
                  </a:lnTo>
                  <a:cubicBezTo>
                    <a:pt x="36706" y="45138"/>
                    <a:pt x="36711" y="45138"/>
                    <a:pt x="36711" y="45144"/>
                  </a:cubicBezTo>
                  <a:cubicBezTo>
                    <a:pt x="36721" y="45149"/>
                    <a:pt x="36731" y="45149"/>
                    <a:pt x="36741" y="45154"/>
                  </a:cubicBezTo>
                  <a:cubicBezTo>
                    <a:pt x="36762" y="45164"/>
                    <a:pt x="36776" y="45169"/>
                    <a:pt x="36802" y="45175"/>
                  </a:cubicBezTo>
                  <a:cubicBezTo>
                    <a:pt x="36807" y="45175"/>
                    <a:pt x="36807" y="45180"/>
                    <a:pt x="36812" y="45180"/>
                  </a:cubicBezTo>
                  <a:lnTo>
                    <a:pt x="36858" y="45180"/>
                  </a:lnTo>
                  <a:cubicBezTo>
                    <a:pt x="36893" y="45180"/>
                    <a:pt x="36923" y="45169"/>
                    <a:pt x="36953" y="45154"/>
                  </a:cubicBezTo>
                  <a:cubicBezTo>
                    <a:pt x="36963" y="45149"/>
                    <a:pt x="36974" y="45144"/>
                    <a:pt x="36984" y="45138"/>
                  </a:cubicBezTo>
                  <a:cubicBezTo>
                    <a:pt x="37004" y="45124"/>
                    <a:pt x="37024" y="45108"/>
                    <a:pt x="37039" y="45084"/>
                  </a:cubicBezTo>
                  <a:cubicBezTo>
                    <a:pt x="37039" y="45078"/>
                    <a:pt x="37049" y="45078"/>
                    <a:pt x="37049" y="45073"/>
                  </a:cubicBezTo>
                  <a:cubicBezTo>
                    <a:pt x="37054" y="45068"/>
                    <a:pt x="37054" y="45063"/>
                    <a:pt x="37059" y="45058"/>
                  </a:cubicBezTo>
                  <a:cubicBezTo>
                    <a:pt x="37070" y="45043"/>
                    <a:pt x="37075" y="45028"/>
                    <a:pt x="37079" y="45007"/>
                  </a:cubicBezTo>
                  <a:cubicBezTo>
                    <a:pt x="37084" y="44998"/>
                    <a:pt x="37089" y="44982"/>
                    <a:pt x="37089" y="44972"/>
                  </a:cubicBezTo>
                  <a:cubicBezTo>
                    <a:pt x="37089" y="44967"/>
                    <a:pt x="37095" y="44962"/>
                    <a:pt x="37095" y="44962"/>
                  </a:cubicBezTo>
                  <a:cubicBezTo>
                    <a:pt x="37206" y="44042"/>
                    <a:pt x="37297" y="42673"/>
                    <a:pt x="37327" y="41385"/>
                  </a:cubicBezTo>
                  <a:cubicBezTo>
                    <a:pt x="37327" y="41379"/>
                    <a:pt x="37322" y="41375"/>
                    <a:pt x="37322" y="41365"/>
                  </a:cubicBezTo>
                  <a:cubicBezTo>
                    <a:pt x="37322" y="41349"/>
                    <a:pt x="37322" y="41335"/>
                    <a:pt x="37317" y="41319"/>
                  </a:cubicBezTo>
                  <a:cubicBezTo>
                    <a:pt x="37317" y="41309"/>
                    <a:pt x="37317" y="41304"/>
                    <a:pt x="37312" y="41299"/>
                  </a:cubicBezTo>
                  <a:cubicBezTo>
                    <a:pt x="37307" y="41295"/>
                    <a:pt x="37307" y="41284"/>
                    <a:pt x="37307" y="41279"/>
                  </a:cubicBezTo>
                  <a:cubicBezTo>
                    <a:pt x="37301" y="41264"/>
                    <a:pt x="37292" y="41248"/>
                    <a:pt x="37282" y="41234"/>
                  </a:cubicBezTo>
                  <a:cubicBezTo>
                    <a:pt x="37247" y="41183"/>
                    <a:pt x="37210" y="41127"/>
                    <a:pt x="37175" y="41071"/>
                  </a:cubicBezTo>
                  <a:cubicBezTo>
                    <a:pt x="37156" y="41041"/>
                    <a:pt x="37130" y="41006"/>
                    <a:pt x="37110" y="40976"/>
                  </a:cubicBezTo>
                  <a:cubicBezTo>
                    <a:pt x="37110" y="40976"/>
                    <a:pt x="37105" y="40976"/>
                    <a:pt x="37105" y="40971"/>
                  </a:cubicBezTo>
                  <a:cubicBezTo>
                    <a:pt x="36196" y="39581"/>
                    <a:pt x="35266" y="37813"/>
                    <a:pt x="34407" y="35868"/>
                  </a:cubicBezTo>
                  <a:lnTo>
                    <a:pt x="34407" y="35868"/>
                  </a:lnTo>
                  <a:cubicBezTo>
                    <a:pt x="34887" y="35990"/>
                    <a:pt x="35447" y="36095"/>
                    <a:pt x="36039" y="36161"/>
                  </a:cubicBezTo>
                  <a:cubicBezTo>
                    <a:pt x="36473" y="36209"/>
                    <a:pt x="36927" y="36238"/>
                    <a:pt x="37372" y="36238"/>
                  </a:cubicBezTo>
                  <a:cubicBezTo>
                    <a:pt x="37532" y="36238"/>
                    <a:pt x="37691" y="36234"/>
                    <a:pt x="37847" y="36226"/>
                  </a:cubicBezTo>
                  <a:cubicBezTo>
                    <a:pt x="38544" y="36191"/>
                    <a:pt x="39206" y="36074"/>
                    <a:pt x="39737" y="35843"/>
                  </a:cubicBezTo>
                  <a:lnTo>
                    <a:pt x="39742" y="35843"/>
                  </a:lnTo>
                  <a:cubicBezTo>
                    <a:pt x="39747" y="35843"/>
                    <a:pt x="39742" y="35838"/>
                    <a:pt x="39747" y="35838"/>
                  </a:cubicBezTo>
                  <a:cubicBezTo>
                    <a:pt x="39752" y="35838"/>
                    <a:pt x="39757" y="35832"/>
                    <a:pt x="39763" y="35827"/>
                  </a:cubicBezTo>
                  <a:cubicBezTo>
                    <a:pt x="39782" y="35822"/>
                    <a:pt x="39803" y="35808"/>
                    <a:pt x="39817" y="35792"/>
                  </a:cubicBezTo>
                  <a:cubicBezTo>
                    <a:pt x="39828" y="35782"/>
                    <a:pt x="39833" y="35771"/>
                    <a:pt x="39843" y="35762"/>
                  </a:cubicBezTo>
                  <a:cubicBezTo>
                    <a:pt x="39854" y="35747"/>
                    <a:pt x="39864" y="35731"/>
                    <a:pt x="39873" y="35717"/>
                  </a:cubicBezTo>
                  <a:cubicBezTo>
                    <a:pt x="39878" y="35706"/>
                    <a:pt x="39878" y="35696"/>
                    <a:pt x="39884" y="35680"/>
                  </a:cubicBezTo>
                  <a:cubicBezTo>
                    <a:pt x="39889" y="35671"/>
                    <a:pt x="39894" y="35666"/>
                    <a:pt x="39894" y="35656"/>
                  </a:cubicBezTo>
                  <a:cubicBezTo>
                    <a:pt x="39985" y="35206"/>
                    <a:pt x="40116" y="34771"/>
                    <a:pt x="40253" y="34311"/>
                  </a:cubicBezTo>
                  <a:cubicBezTo>
                    <a:pt x="40430" y="33731"/>
                    <a:pt x="40612" y="33134"/>
                    <a:pt x="40738" y="32432"/>
                  </a:cubicBezTo>
                  <a:lnTo>
                    <a:pt x="40733" y="32422"/>
                  </a:lnTo>
                  <a:cubicBezTo>
                    <a:pt x="40738" y="32402"/>
                    <a:pt x="40743" y="32387"/>
                    <a:pt x="40738" y="32371"/>
                  </a:cubicBezTo>
                  <a:lnTo>
                    <a:pt x="40738" y="32352"/>
                  </a:lnTo>
                  <a:cubicBezTo>
                    <a:pt x="40738" y="32346"/>
                    <a:pt x="40738" y="32341"/>
                    <a:pt x="40733" y="32341"/>
                  </a:cubicBezTo>
                  <a:lnTo>
                    <a:pt x="40733" y="32336"/>
                  </a:lnTo>
                  <a:cubicBezTo>
                    <a:pt x="40733" y="32331"/>
                    <a:pt x="40727" y="32326"/>
                    <a:pt x="40727" y="32316"/>
                  </a:cubicBezTo>
                  <a:cubicBezTo>
                    <a:pt x="40722" y="32296"/>
                    <a:pt x="40707" y="32271"/>
                    <a:pt x="40697" y="32250"/>
                  </a:cubicBezTo>
                  <a:cubicBezTo>
                    <a:pt x="40692" y="32250"/>
                    <a:pt x="40692" y="32240"/>
                    <a:pt x="40687" y="32236"/>
                  </a:cubicBezTo>
                  <a:cubicBezTo>
                    <a:pt x="40682" y="32231"/>
                    <a:pt x="40682" y="32225"/>
                    <a:pt x="40677" y="32220"/>
                  </a:cubicBezTo>
                  <a:cubicBezTo>
                    <a:pt x="40661" y="32210"/>
                    <a:pt x="40657" y="32200"/>
                    <a:pt x="40642" y="32189"/>
                  </a:cubicBezTo>
                  <a:cubicBezTo>
                    <a:pt x="40642" y="32189"/>
                    <a:pt x="40636" y="32189"/>
                    <a:pt x="40636" y="32185"/>
                  </a:cubicBezTo>
                  <a:cubicBezTo>
                    <a:pt x="40626" y="32180"/>
                    <a:pt x="40617" y="32175"/>
                    <a:pt x="40606" y="32170"/>
                  </a:cubicBezTo>
                  <a:cubicBezTo>
                    <a:pt x="40586" y="32159"/>
                    <a:pt x="40570" y="32149"/>
                    <a:pt x="40551" y="32145"/>
                  </a:cubicBezTo>
                  <a:cubicBezTo>
                    <a:pt x="40545" y="32145"/>
                    <a:pt x="40540" y="32140"/>
                    <a:pt x="40530" y="32140"/>
                  </a:cubicBezTo>
                  <a:lnTo>
                    <a:pt x="40521" y="32140"/>
                  </a:lnTo>
                  <a:cubicBezTo>
                    <a:pt x="40518" y="32137"/>
                    <a:pt x="40514" y="32135"/>
                    <a:pt x="40510" y="32135"/>
                  </a:cubicBezTo>
                  <a:cubicBezTo>
                    <a:pt x="40506" y="32135"/>
                    <a:pt x="40503" y="32137"/>
                    <a:pt x="40500" y="32140"/>
                  </a:cubicBezTo>
                  <a:cubicBezTo>
                    <a:pt x="40479" y="32084"/>
                    <a:pt x="40435" y="32033"/>
                    <a:pt x="40374" y="32008"/>
                  </a:cubicBezTo>
                  <a:cubicBezTo>
                    <a:pt x="37550" y="30720"/>
                    <a:pt x="34634" y="28992"/>
                    <a:pt x="31815" y="27330"/>
                  </a:cubicBezTo>
                  <a:cubicBezTo>
                    <a:pt x="30875" y="26774"/>
                    <a:pt x="29921" y="26208"/>
                    <a:pt x="28960" y="25662"/>
                  </a:cubicBezTo>
                  <a:cubicBezTo>
                    <a:pt x="31699" y="22561"/>
                    <a:pt x="36282" y="17371"/>
                    <a:pt x="34584" y="8262"/>
                  </a:cubicBezTo>
                  <a:cubicBezTo>
                    <a:pt x="34579" y="8216"/>
                    <a:pt x="34554" y="8181"/>
                    <a:pt x="34523" y="8146"/>
                  </a:cubicBezTo>
                  <a:lnTo>
                    <a:pt x="34523" y="8136"/>
                  </a:lnTo>
                  <a:cubicBezTo>
                    <a:pt x="34367" y="6337"/>
                    <a:pt x="33766" y="4832"/>
                    <a:pt x="32724" y="3659"/>
                  </a:cubicBezTo>
                  <a:cubicBezTo>
                    <a:pt x="30613" y="1274"/>
                    <a:pt x="27586" y="7"/>
                    <a:pt x="23969" y="1"/>
                  </a:cubicBezTo>
                  <a:cubicBezTo>
                    <a:pt x="23954" y="1"/>
                    <a:pt x="23938" y="1"/>
                    <a:pt x="2392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30"/>
            <p:cNvSpPr/>
            <p:nvPr/>
          </p:nvSpPr>
          <p:spPr>
            <a:xfrm>
              <a:off x="4998925" y="4182450"/>
              <a:ext cx="207050" cy="294075"/>
            </a:xfrm>
            <a:custGeom>
              <a:avLst/>
              <a:gdLst/>
              <a:ahLst/>
              <a:cxnLst/>
              <a:rect l="l" t="t" r="r" b="b"/>
              <a:pathLst>
                <a:path w="8282" h="11763" extrusionOk="0">
                  <a:moveTo>
                    <a:pt x="1" y="1"/>
                  </a:moveTo>
                  <a:cubicBezTo>
                    <a:pt x="471" y="3103"/>
                    <a:pt x="1264" y="4871"/>
                    <a:pt x="2441" y="6715"/>
                  </a:cubicBezTo>
                  <a:cubicBezTo>
                    <a:pt x="3345" y="8125"/>
                    <a:pt x="4381" y="9070"/>
                    <a:pt x="5478" y="10065"/>
                  </a:cubicBezTo>
                  <a:cubicBezTo>
                    <a:pt x="6054" y="10590"/>
                    <a:pt x="6649" y="11136"/>
                    <a:pt x="7241" y="11763"/>
                  </a:cubicBezTo>
                  <a:cubicBezTo>
                    <a:pt x="7584" y="11449"/>
                    <a:pt x="7933" y="11121"/>
                    <a:pt x="8281" y="10777"/>
                  </a:cubicBezTo>
                  <a:cubicBezTo>
                    <a:pt x="8262" y="10767"/>
                    <a:pt x="8241" y="10747"/>
                    <a:pt x="8220" y="10732"/>
                  </a:cubicBezTo>
                  <a:lnTo>
                    <a:pt x="8120" y="10651"/>
                  </a:lnTo>
                  <a:cubicBezTo>
                    <a:pt x="5851" y="8757"/>
                    <a:pt x="3284" y="6609"/>
                    <a:pt x="1910" y="3947"/>
                  </a:cubicBezTo>
                  <a:lnTo>
                    <a:pt x="1673" y="3492"/>
                  </a:lnTo>
                  <a:cubicBezTo>
                    <a:pt x="1108" y="2396"/>
                    <a:pt x="495" y="1218"/>
                    <a:pt x="1"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30"/>
            <p:cNvSpPr/>
            <p:nvPr/>
          </p:nvSpPr>
          <p:spPr>
            <a:xfrm>
              <a:off x="4763000" y="4724575"/>
              <a:ext cx="171400" cy="116600"/>
            </a:xfrm>
            <a:custGeom>
              <a:avLst/>
              <a:gdLst/>
              <a:ahLst/>
              <a:cxnLst/>
              <a:rect l="l" t="t" r="r" b="b"/>
              <a:pathLst>
                <a:path w="6856" h="4664" extrusionOk="0">
                  <a:moveTo>
                    <a:pt x="0" y="0"/>
                  </a:moveTo>
                  <a:lnTo>
                    <a:pt x="0" y="0"/>
                  </a:lnTo>
                  <a:cubicBezTo>
                    <a:pt x="217" y="520"/>
                    <a:pt x="399" y="1091"/>
                    <a:pt x="576" y="1653"/>
                  </a:cubicBezTo>
                  <a:cubicBezTo>
                    <a:pt x="737" y="2162"/>
                    <a:pt x="905" y="2683"/>
                    <a:pt x="1092" y="3148"/>
                  </a:cubicBezTo>
                  <a:cubicBezTo>
                    <a:pt x="2041" y="3542"/>
                    <a:pt x="3081" y="3794"/>
                    <a:pt x="4088" y="4037"/>
                  </a:cubicBezTo>
                  <a:cubicBezTo>
                    <a:pt x="4895" y="4229"/>
                    <a:pt x="5658" y="4416"/>
                    <a:pt x="6371" y="4664"/>
                  </a:cubicBezTo>
                  <a:lnTo>
                    <a:pt x="6371" y="4659"/>
                  </a:lnTo>
                  <a:cubicBezTo>
                    <a:pt x="6532" y="3971"/>
                    <a:pt x="6704" y="3304"/>
                    <a:pt x="6856" y="2723"/>
                  </a:cubicBezTo>
                  <a:cubicBezTo>
                    <a:pt x="5779" y="2183"/>
                    <a:pt x="4627" y="1784"/>
                    <a:pt x="3506" y="1399"/>
                  </a:cubicBezTo>
                  <a:cubicBezTo>
                    <a:pt x="2334" y="991"/>
                    <a:pt x="1132" y="576"/>
                    <a:pt x="0"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30"/>
            <p:cNvSpPr/>
            <p:nvPr/>
          </p:nvSpPr>
          <p:spPr>
            <a:xfrm>
              <a:off x="5575650" y="4624925"/>
              <a:ext cx="171925" cy="76200"/>
            </a:xfrm>
            <a:custGeom>
              <a:avLst/>
              <a:gdLst/>
              <a:ahLst/>
              <a:cxnLst/>
              <a:rect l="l" t="t" r="r" b="b"/>
              <a:pathLst>
                <a:path w="6877" h="3048" extrusionOk="0">
                  <a:moveTo>
                    <a:pt x="6877" y="0"/>
                  </a:moveTo>
                  <a:lnTo>
                    <a:pt x="6877" y="0"/>
                  </a:lnTo>
                  <a:cubicBezTo>
                    <a:pt x="5538" y="192"/>
                    <a:pt x="4260" y="318"/>
                    <a:pt x="2966" y="384"/>
                  </a:cubicBezTo>
                  <a:cubicBezTo>
                    <a:pt x="2271" y="420"/>
                    <a:pt x="1572" y="438"/>
                    <a:pt x="857" y="438"/>
                  </a:cubicBezTo>
                  <a:cubicBezTo>
                    <a:pt x="574" y="438"/>
                    <a:pt x="289" y="435"/>
                    <a:pt x="0" y="430"/>
                  </a:cubicBezTo>
                  <a:lnTo>
                    <a:pt x="0" y="430"/>
                  </a:lnTo>
                  <a:cubicBezTo>
                    <a:pt x="273" y="1162"/>
                    <a:pt x="562" y="1885"/>
                    <a:pt x="859" y="2587"/>
                  </a:cubicBezTo>
                  <a:cubicBezTo>
                    <a:pt x="1662" y="2836"/>
                    <a:pt x="2905" y="3047"/>
                    <a:pt x="4084" y="3047"/>
                  </a:cubicBezTo>
                  <a:cubicBezTo>
                    <a:pt x="4842" y="3047"/>
                    <a:pt x="5573" y="2960"/>
                    <a:pt x="6144" y="2738"/>
                  </a:cubicBezTo>
                  <a:cubicBezTo>
                    <a:pt x="6235" y="2314"/>
                    <a:pt x="6356" y="1904"/>
                    <a:pt x="6483" y="1480"/>
                  </a:cubicBezTo>
                  <a:cubicBezTo>
                    <a:pt x="6618" y="1015"/>
                    <a:pt x="6765" y="530"/>
                    <a:pt x="687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30"/>
            <p:cNvSpPr/>
            <p:nvPr/>
          </p:nvSpPr>
          <p:spPr>
            <a:xfrm>
              <a:off x="5323525" y="4579175"/>
              <a:ext cx="340450" cy="340825"/>
            </a:xfrm>
            <a:custGeom>
              <a:avLst/>
              <a:gdLst/>
              <a:ahLst/>
              <a:cxnLst/>
              <a:rect l="l" t="t" r="r" b="b"/>
              <a:pathLst>
                <a:path w="13618" h="13633" extrusionOk="0">
                  <a:moveTo>
                    <a:pt x="1" y="1"/>
                  </a:moveTo>
                  <a:lnTo>
                    <a:pt x="1" y="1"/>
                  </a:lnTo>
                  <a:cubicBezTo>
                    <a:pt x="233" y="1057"/>
                    <a:pt x="273" y="1861"/>
                    <a:pt x="279" y="1966"/>
                  </a:cubicBezTo>
                  <a:lnTo>
                    <a:pt x="273" y="1971"/>
                  </a:lnTo>
                  <a:cubicBezTo>
                    <a:pt x="951" y="2703"/>
                    <a:pt x="1593" y="3437"/>
                    <a:pt x="2204" y="4144"/>
                  </a:cubicBezTo>
                  <a:cubicBezTo>
                    <a:pt x="3724" y="5902"/>
                    <a:pt x="5160" y="7560"/>
                    <a:pt x="7089" y="9069"/>
                  </a:cubicBezTo>
                  <a:cubicBezTo>
                    <a:pt x="9186" y="10706"/>
                    <a:pt x="11344" y="12192"/>
                    <a:pt x="13436" y="13632"/>
                  </a:cubicBezTo>
                  <a:cubicBezTo>
                    <a:pt x="13520" y="12779"/>
                    <a:pt x="13587" y="11662"/>
                    <a:pt x="13617" y="10601"/>
                  </a:cubicBezTo>
                  <a:lnTo>
                    <a:pt x="13617" y="10596"/>
                  </a:lnTo>
                  <a:cubicBezTo>
                    <a:pt x="13597" y="10570"/>
                    <a:pt x="13581" y="10545"/>
                    <a:pt x="13562" y="10515"/>
                  </a:cubicBezTo>
                  <a:cubicBezTo>
                    <a:pt x="13147" y="10389"/>
                    <a:pt x="12890" y="10212"/>
                    <a:pt x="12662" y="10045"/>
                  </a:cubicBezTo>
                  <a:cubicBezTo>
                    <a:pt x="12592" y="9999"/>
                    <a:pt x="12520" y="9948"/>
                    <a:pt x="12450" y="9908"/>
                  </a:cubicBezTo>
                  <a:cubicBezTo>
                    <a:pt x="9808" y="8251"/>
                    <a:pt x="8075" y="6989"/>
                    <a:pt x="5741" y="5250"/>
                  </a:cubicBezTo>
                  <a:cubicBezTo>
                    <a:pt x="3759" y="3785"/>
                    <a:pt x="2390" y="2406"/>
                    <a:pt x="804" y="814"/>
                  </a:cubicBezTo>
                  <a:cubicBezTo>
                    <a:pt x="541" y="546"/>
                    <a:pt x="273" y="278"/>
                    <a:pt x="1"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30"/>
            <p:cNvSpPr/>
            <p:nvPr/>
          </p:nvSpPr>
          <p:spPr>
            <a:xfrm>
              <a:off x="4915675" y="4576550"/>
              <a:ext cx="401975" cy="447775"/>
            </a:xfrm>
            <a:custGeom>
              <a:avLst/>
              <a:gdLst/>
              <a:ahLst/>
              <a:cxnLst/>
              <a:rect l="l" t="t" r="r" b="b"/>
              <a:pathLst>
                <a:path w="16079" h="17911" extrusionOk="0">
                  <a:moveTo>
                    <a:pt x="15769" y="0"/>
                  </a:moveTo>
                  <a:cubicBezTo>
                    <a:pt x="14733" y="1036"/>
                    <a:pt x="13768" y="2202"/>
                    <a:pt x="12839" y="3335"/>
                  </a:cubicBezTo>
                  <a:cubicBezTo>
                    <a:pt x="11869" y="4517"/>
                    <a:pt x="10864" y="5739"/>
                    <a:pt x="9773" y="6826"/>
                  </a:cubicBezTo>
                  <a:cubicBezTo>
                    <a:pt x="9090" y="7497"/>
                    <a:pt x="8393" y="8265"/>
                    <a:pt x="7651" y="9074"/>
                  </a:cubicBezTo>
                  <a:cubicBezTo>
                    <a:pt x="5392" y="11539"/>
                    <a:pt x="2846" y="14328"/>
                    <a:pt x="1" y="15444"/>
                  </a:cubicBezTo>
                  <a:cubicBezTo>
                    <a:pt x="52" y="16016"/>
                    <a:pt x="199" y="16596"/>
                    <a:pt x="339" y="17158"/>
                  </a:cubicBezTo>
                  <a:cubicBezTo>
                    <a:pt x="406" y="17405"/>
                    <a:pt x="471" y="17657"/>
                    <a:pt x="527" y="17911"/>
                  </a:cubicBezTo>
                  <a:cubicBezTo>
                    <a:pt x="2740" y="17294"/>
                    <a:pt x="7554" y="12515"/>
                    <a:pt x="9449" y="10382"/>
                  </a:cubicBezTo>
                  <a:lnTo>
                    <a:pt x="9621" y="10190"/>
                  </a:lnTo>
                  <a:cubicBezTo>
                    <a:pt x="11788" y="7750"/>
                    <a:pt x="14481" y="4718"/>
                    <a:pt x="16027" y="1955"/>
                  </a:cubicBezTo>
                  <a:cubicBezTo>
                    <a:pt x="16037" y="1940"/>
                    <a:pt x="16042" y="1935"/>
                    <a:pt x="16053" y="1924"/>
                  </a:cubicBezTo>
                  <a:cubicBezTo>
                    <a:pt x="16062" y="1915"/>
                    <a:pt x="16067" y="1905"/>
                    <a:pt x="16078" y="1894"/>
                  </a:cubicBezTo>
                  <a:cubicBezTo>
                    <a:pt x="16053" y="1561"/>
                    <a:pt x="15976" y="844"/>
                    <a:pt x="15769"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30"/>
            <p:cNvSpPr/>
            <p:nvPr/>
          </p:nvSpPr>
          <p:spPr>
            <a:xfrm>
              <a:off x="4765625" y="3820450"/>
              <a:ext cx="970075" cy="1129850"/>
            </a:xfrm>
            <a:custGeom>
              <a:avLst/>
              <a:gdLst/>
              <a:ahLst/>
              <a:cxnLst/>
              <a:rect l="l" t="t" r="r" b="b"/>
              <a:pathLst>
                <a:path w="38803" h="45194" extrusionOk="0">
                  <a:moveTo>
                    <a:pt x="22999" y="840"/>
                  </a:moveTo>
                  <a:cubicBezTo>
                    <a:pt x="23167" y="840"/>
                    <a:pt x="23337" y="843"/>
                    <a:pt x="23510" y="849"/>
                  </a:cubicBezTo>
                  <a:cubicBezTo>
                    <a:pt x="23645" y="854"/>
                    <a:pt x="23752" y="971"/>
                    <a:pt x="23752" y="1113"/>
                  </a:cubicBezTo>
                  <a:cubicBezTo>
                    <a:pt x="23747" y="1245"/>
                    <a:pt x="23631" y="1355"/>
                    <a:pt x="23498" y="1355"/>
                  </a:cubicBezTo>
                  <a:cubicBezTo>
                    <a:pt x="23495" y="1355"/>
                    <a:pt x="23492" y="1355"/>
                    <a:pt x="23489" y="1355"/>
                  </a:cubicBezTo>
                  <a:cubicBezTo>
                    <a:pt x="23315" y="1348"/>
                    <a:pt x="23145" y="1345"/>
                    <a:pt x="22977" y="1345"/>
                  </a:cubicBezTo>
                  <a:cubicBezTo>
                    <a:pt x="21606" y="1345"/>
                    <a:pt x="20427" y="1565"/>
                    <a:pt x="19473" y="2006"/>
                  </a:cubicBezTo>
                  <a:cubicBezTo>
                    <a:pt x="19443" y="2017"/>
                    <a:pt x="19412" y="2027"/>
                    <a:pt x="19382" y="2027"/>
                  </a:cubicBezTo>
                  <a:cubicBezTo>
                    <a:pt x="19378" y="2027"/>
                    <a:pt x="19374" y="2027"/>
                    <a:pt x="19370" y="2027"/>
                  </a:cubicBezTo>
                  <a:cubicBezTo>
                    <a:pt x="19273" y="2027"/>
                    <a:pt x="19183" y="1972"/>
                    <a:pt x="19140" y="1880"/>
                  </a:cubicBezTo>
                  <a:cubicBezTo>
                    <a:pt x="19084" y="1749"/>
                    <a:pt x="19140" y="1602"/>
                    <a:pt x="19266" y="1547"/>
                  </a:cubicBezTo>
                  <a:cubicBezTo>
                    <a:pt x="20289" y="1076"/>
                    <a:pt x="21545" y="840"/>
                    <a:pt x="22999" y="840"/>
                  </a:cubicBezTo>
                  <a:close/>
                  <a:moveTo>
                    <a:pt x="17758" y="2162"/>
                  </a:moveTo>
                  <a:cubicBezTo>
                    <a:pt x="17839" y="2162"/>
                    <a:pt x="17919" y="2201"/>
                    <a:pt x="17967" y="2274"/>
                  </a:cubicBezTo>
                  <a:cubicBezTo>
                    <a:pt x="18042" y="2395"/>
                    <a:pt x="18007" y="2552"/>
                    <a:pt x="17891" y="2628"/>
                  </a:cubicBezTo>
                  <a:cubicBezTo>
                    <a:pt x="17709" y="2739"/>
                    <a:pt x="17527" y="2850"/>
                    <a:pt x="17340" y="2957"/>
                  </a:cubicBezTo>
                  <a:cubicBezTo>
                    <a:pt x="17305" y="2976"/>
                    <a:pt x="17265" y="2987"/>
                    <a:pt x="17230" y="2992"/>
                  </a:cubicBezTo>
                  <a:cubicBezTo>
                    <a:pt x="17225" y="2992"/>
                    <a:pt x="17221" y="2992"/>
                    <a:pt x="17216" y="2992"/>
                  </a:cubicBezTo>
                  <a:cubicBezTo>
                    <a:pt x="17124" y="2992"/>
                    <a:pt x="17040" y="2947"/>
                    <a:pt x="16997" y="2866"/>
                  </a:cubicBezTo>
                  <a:cubicBezTo>
                    <a:pt x="16927" y="2745"/>
                    <a:pt x="16972" y="2587"/>
                    <a:pt x="17093" y="2522"/>
                  </a:cubicBezTo>
                  <a:cubicBezTo>
                    <a:pt x="17270" y="2416"/>
                    <a:pt x="17447" y="2309"/>
                    <a:pt x="17618" y="2204"/>
                  </a:cubicBezTo>
                  <a:cubicBezTo>
                    <a:pt x="17661" y="2175"/>
                    <a:pt x="17710" y="2162"/>
                    <a:pt x="17758" y="2162"/>
                  </a:cubicBezTo>
                  <a:close/>
                  <a:moveTo>
                    <a:pt x="24984" y="3418"/>
                  </a:moveTo>
                  <a:cubicBezTo>
                    <a:pt x="25470" y="3418"/>
                    <a:pt x="25888" y="3661"/>
                    <a:pt x="26117" y="4088"/>
                  </a:cubicBezTo>
                  <a:cubicBezTo>
                    <a:pt x="26182" y="4214"/>
                    <a:pt x="26131" y="4366"/>
                    <a:pt x="26010" y="4426"/>
                  </a:cubicBezTo>
                  <a:cubicBezTo>
                    <a:pt x="25975" y="4447"/>
                    <a:pt x="25940" y="4457"/>
                    <a:pt x="25904" y="4457"/>
                  </a:cubicBezTo>
                  <a:cubicBezTo>
                    <a:pt x="25900" y="4457"/>
                    <a:pt x="25896" y="4457"/>
                    <a:pt x="25892" y="4457"/>
                  </a:cubicBezTo>
                  <a:cubicBezTo>
                    <a:pt x="25801" y="4457"/>
                    <a:pt x="25715" y="4408"/>
                    <a:pt x="25667" y="4326"/>
                  </a:cubicBezTo>
                  <a:cubicBezTo>
                    <a:pt x="25529" y="4063"/>
                    <a:pt x="25289" y="3922"/>
                    <a:pt x="24989" y="3922"/>
                  </a:cubicBezTo>
                  <a:cubicBezTo>
                    <a:pt x="24925" y="3922"/>
                    <a:pt x="24857" y="3928"/>
                    <a:pt x="24788" y="3941"/>
                  </a:cubicBezTo>
                  <a:cubicBezTo>
                    <a:pt x="24772" y="3944"/>
                    <a:pt x="24755" y="3946"/>
                    <a:pt x="24740" y="3946"/>
                  </a:cubicBezTo>
                  <a:cubicBezTo>
                    <a:pt x="24621" y="3946"/>
                    <a:pt x="24517" y="3865"/>
                    <a:pt x="24494" y="3745"/>
                  </a:cubicBezTo>
                  <a:cubicBezTo>
                    <a:pt x="24469" y="3603"/>
                    <a:pt x="24560" y="3477"/>
                    <a:pt x="24692" y="3447"/>
                  </a:cubicBezTo>
                  <a:cubicBezTo>
                    <a:pt x="24791" y="3428"/>
                    <a:pt x="24889" y="3418"/>
                    <a:pt x="24984" y="3418"/>
                  </a:cubicBezTo>
                  <a:close/>
                  <a:moveTo>
                    <a:pt x="13936" y="4200"/>
                  </a:moveTo>
                  <a:cubicBezTo>
                    <a:pt x="14023" y="4200"/>
                    <a:pt x="14106" y="4245"/>
                    <a:pt x="14152" y="4326"/>
                  </a:cubicBezTo>
                  <a:cubicBezTo>
                    <a:pt x="14218" y="4447"/>
                    <a:pt x="14178" y="4599"/>
                    <a:pt x="14057" y="4669"/>
                  </a:cubicBezTo>
                  <a:cubicBezTo>
                    <a:pt x="13804" y="4811"/>
                    <a:pt x="13572" y="4993"/>
                    <a:pt x="13369" y="5194"/>
                  </a:cubicBezTo>
                  <a:cubicBezTo>
                    <a:pt x="13324" y="5240"/>
                    <a:pt x="13264" y="5261"/>
                    <a:pt x="13203" y="5266"/>
                  </a:cubicBezTo>
                  <a:cubicBezTo>
                    <a:pt x="13138" y="5266"/>
                    <a:pt x="13066" y="5245"/>
                    <a:pt x="13016" y="5189"/>
                  </a:cubicBezTo>
                  <a:cubicBezTo>
                    <a:pt x="12914" y="5093"/>
                    <a:pt x="12914" y="4932"/>
                    <a:pt x="13016" y="4836"/>
                  </a:cubicBezTo>
                  <a:cubicBezTo>
                    <a:pt x="13248" y="4599"/>
                    <a:pt x="13516" y="4396"/>
                    <a:pt x="13809" y="4235"/>
                  </a:cubicBezTo>
                  <a:cubicBezTo>
                    <a:pt x="13850" y="4211"/>
                    <a:pt x="13893" y="4200"/>
                    <a:pt x="13936" y="4200"/>
                  </a:cubicBezTo>
                  <a:close/>
                  <a:moveTo>
                    <a:pt x="29143" y="3454"/>
                  </a:moveTo>
                  <a:cubicBezTo>
                    <a:pt x="29175" y="3454"/>
                    <a:pt x="29207" y="3460"/>
                    <a:pt x="29239" y="3472"/>
                  </a:cubicBezTo>
                  <a:cubicBezTo>
                    <a:pt x="30265" y="3871"/>
                    <a:pt x="31133" y="5245"/>
                    <a:pt x="31270" y="6231"/>
                  </a:cubicBezTo>
                  <a:cubicBezTo>
                    <a:pt x="31289" y="6367"/>
                    <a:pt x="31194" y="6497"/>
                    <a:pt x="31053" y="6518"/>
                  </a:cubicBezTo>
                  <a:lnTo>
                    <a:pt x="31032" y="6518"/>
                  </a:lnTo>
                  <a:cubicBezTo>
                    <a:pt x="31029" y="6518"/>
                    <a:pt x="31026" y="6518"/>
                    <a:pt x="31023" y="6518"/>
                  </a:cubicBezTo>
                  <a:cubicBezTo>
                    <a:pt x="30900" y="6518"/>
                    <a:pt x="30789" y="6429"/>
                    <a:pt x="30769" y="6301"/>
                  </a:cubicBezTo>
                  <a:cubicBezTo>
                    <a:pt x="30653" y="5473"/>
                    <a:pt x="29880" y="4260"/>
                    <a:pt x="29052" y="3937"/>
                  </a:cubicBezTo>
                  <a:cubicBezTo>
                    <a:pt x="28925" y="3886"/>
                    <a:pt x="28859" y="3739"/>
                    <a:pt x="28910" y="3613"/>
                  </a:cubicBezTo>
                  <a:cubicBezTo>
                    <a:pt x="28949" y="3513"/>
                    <a:pt x="29043" y="3454"/>
                    <a:pt x="29143" y="3454"/>
                  </a:cubicBezTo>
                  <a:close/>
                  <a:moveTo>
                    <a:pt x="31369" y="7426"/>
                  </a:moveTo>
                  <a:cubicBezTo>
                    <a:pt x="31378" y="7426"/>
                    <a:pt x="31387" y="7427"/>
                    <a:pt x="31396" y="7428"/>
                  </a:cubicBezTo>
                  <a:cubicBezTo>
                    <a:pt x="31538" y="7437"/>
                    <a:pt x="31639" y="7565"/>
                    <a:pt x="31623" y="7700"/>
                  </a:cubicBezTo>
                  <a:cubicBezTo>
                    <a:pt x="31603" y="7913"/>
                    <a:pt x="31629" y="8134"/>
                    <a:pt x="31690" y="8327"/>
                  </a:cubicBezTo>
                  <a:cubicBezTo>
                    <a:pt x="31734" y="8458"/>
                    <a:pt x="31664" y="8600"/>
                    <a:pt x="31532" y="8645"/>
                  </a:cubicBezTo>
                  <a:cubicBezTo>
                    <a:pt x="31508" y="8650"/>
                    <a:pt x="31487" y="8656"/>
                    <a:pt x="31466" y="8656"/>
                  </a:cubicBezTo>
                  <a:cubicBezTo>
                    <a:pt x="31463" y="8656"/>
                    <a:pt x="31459" y="8656"/>
                    <a:pt x="31455" y="8656"/>
                  </a:cubicBezTo>
                  <a:cubicBezTo>
                    <a:pt x="31349" y="8656"/>
                    <a:pt x="31248" y="8591"/>
                    <a:pt x="31214" y="8484"/>
                  </a:cubicBezTo>
                  <a:cubicBezTo>
                    <a:pt x="31128" y="8231"/>
                    <a:pt x="31098" y="7938"/>
                    <a:pt x="31123" y="7655"/>
                  </a:cubicBezTo>
                  <a:cubicBezTo>
                    <a:pt x="31137" y="7523"/>
                    <a:pt x="31240" y="7426"/>
                    <a:pt x="31369" y="7426"/>
                  </a:cubicBezTo>
                  <a:close/>
                  <a:moveTo>
                    <a:pt x="11654" y="6704"/>
                  </a:moveTo>
                  <a:cubicBezTo>
                    <a:pt x="11851" y="6704"/>
                    <a:pt x="12009" y="6767"/>
                    <a:pt x="12101" y="6816"/>
                  </a:cubicBezTo>
                  <a:cubicBezTo>
                    <a:pt x="12672" y="7120"/>
                    <a:pt x="12970" y="7963"/>
                    <a:pt x="12768" y="8691"/>
                  </a:cubicBezTo>
                  <a:cubicBezTo>
                    <a:pt x="12520" y="9589"/>
                    <a:pt x="12051" y="9777"/>
                    <a:pt x="11743" y="9792"/>
                  </a:cubicBezTo>
                  <a:lnTo>
                    <a:pt x="11657" y="9792"/>
                  </a:lnTo>
                  <a:cubicBezTo>
                    <a:pt x="11056" y="9762"/>
                    <a:pt x="10440" y="9120"/>
                    <a:pt x="10307" y="8388"/>
                  </a:cubicBezTo>
                  <a:cubicBezTo>
                    <a:pt x="10221" y="7877"/>
                    <a:pt x="10394" y="7428"/>
                    <a:pt x="10783" y="7140"/>
                  </a:cubicBezTo>
                  <a:cubicBezTo>
                    <a:pt x="11102" y="6801"/>
                    <a:pt x="11409" y="6704"/>
                    <a:pt x="11654" y="6704"/>
                  </a:cubicBezTo>
                  <a:close/>
                  <a:moveTo>
                    <a:pt x="30312" y="11271"/>
                  </a:moveTo>
                  <a:cubicBezTo>
                    <a:pt x="30394" y="11271"/>
                    <a:pt x="30474" y="11311"/>
                    <a:pt x="30522" y="11384"/>
                  </a:cubicBezTo>
                  <a:cubicBezTo>
                    <a:pt x="31350" y="12641"/>
                    <a:pt x="30901" y="13227"/>
                    <a:pt x="30669" y="13425"/>
                  </a:cubicBezTo>
                  <a:cubicBezTo>
                    <a:pt x="30477" y="13581"/>
                    <a:pt x="30214" y="13667"/>
                    <a:pt x="29936" y="13682"/>
                  </a:cubicBezTo>
                  <a:cubicBezTo>
                    <a:pt x="29909" y="13683"/>
                    <a:pt x="29882" y="13684"/>
                    <a:pt x="29855" y="13684"/>
                  </a:cubicBezTo>
                  <a:cubicBezTo>
                    <a:pt x="29453" y="13684"/>
                    <a:pt x="29027" y="13542"/>
                    <a:pt x="28743" y="13268"/>
                  </a:cubicBezTo>
                  <a:cubicBezTo>
                    <a:pt x="28294" y="12844"/>
                    <a:pt x="28299" y="12227"/>
                    <a:pt x="28754" y="11631"/>
                  </a:cubicBezTo>
                  <a:cubicBezTo>
                    <a:pt x="28801" y="11565"/>
                    <a:pt x="28876" y="11531"/>
                    <a:pt x="28952" y="11531"/>
                  </a:cubicBezTo>
                  <a:cubicBezTo>
                    <a:pt x="29004" y="11531"/>
                    <a:pt x="29057" y="11547"/>
                    <a:pt x="29102" y="11581"/>
                  </a:cubicBezTo>
                  <a:cubicBezTo>
                    <a:pt x="29213" y="11667"/>
                    <a:pt x="29234" y="11823"/>
                    <a:pt x="29153" y="11935"/>
                  </a:cubicBezTo>
                  <a:cubicBezTo>
                    <a:pt x="28946" y="12207"/>
                    <a:pt x="28768" y="12597"/>
                    <a:pt x="29092" y="12909"/>
                  </a:cubicBezTo>
                  <a:cubicBezTo>
                    <a:pt x="29279" y="13087"/>
                    <a:pt x="29579" y="13183"/>
                    <a:pt x="29853" y="13183"/>
                  </a:cubicBezTo>
                  <a:cubicBezTo>
                    <a:pt x="30046" y="13183"/>
                    <a:pt x="30226" y="13136"/>
                    <a:pt x="30345" y="13036"/>
                  </a:cubicBezTo>
                  <a:cubicBezTo>
                    <a:pt x="30618" y="12809"/>
                    <a:pt x="30527" y="12308"/>
                    <a:pt x="30102" y="11662"/>
                  </a:cubicBezTo>
                  <a:cubicBezTo>
                    <a:pt x="30027" y="11545"/>
                    <a:pt x="30057" y="11389"/>
                    <a:pt x="30174" y="11313"/>
                  </a:cubicBezTo>
                  <a:cubicBezTo>
                    <a:pt x="30216" y="11285"/>
                    <a:pt x="30265" y="11271"/>
                    <a:pt x="30312" y="11271"/>
                  </a:cubicBezTo>
                  <a:close/>
                  <a:moveTo>
                    <a:pt x="11222" y="12601"/>
                  </a:moveTo>
                  <a:cubicBezTo>
                    <a:pt x="11359" y="12606"/>
                    <a:pt x="11470" y="12723"/>
                    <a:pt x="11464" y="12863"/>
                  </a:cubicBezTo>
                  <a:cubicBezTo>
                    <a:pt x="11450" y="13409"/>
                    <a:pt x="11697" y="14010"/>
                    <a:pt x="11940" y="14591"/>
                  </a:cubicBezTo>
                  <a:cubicBezTo>
                    <a:pt x="12021" y="14784"/>
                    <a:pt x="12101" y="14976"/>
                    <a:pt x="12167" y="15158"/>
                  </a:cubicBezTo>
                  <a:cubicBezTo>
                    <a:pt x="12212" y="15284"/>
                    <a:pt x="12147" y="15430"/>
                    <a:pt x="12016" y="15481"/>
                  </a:cubicBezTo>
                  <a:cubicBezTo>
                    <a:pt x="11990" y="15486"/>
                    <a:pt x="11965" y="15491"/>
                    <a:pt x="11940" y="15491"/>
                  </a:cubicBezTo>
                  <a:cubicBezTo>
                    <a:pt x="11933" y="15492"/>
                    <a:pt x="11926" y="15492"/>
                    <a:pt x="11919" y="15492"/>
                  </a:cubicBezTo>
                  <a:cubicBezTo>
                    <a:pt x="11821" y="15492"/>
                    <a:pt x="11730" y="15428"/>
                    <a:pt x="11692" y="15330"/>
                  </a:cubicBezTo>
                  <a:cubicBezTo>
                    <a:pt x="11627" y="15153"/>
                    <a:pt x="11555" y="14971"/>
                    <a:pt x="11475" y="14784"/>
                  </a:cubicBezTo>
                  <a:cubicBezTo>
                    <a:pt x="11222" y="14183"/>
                    <a:pt x="10944" y="13500"/>
                    <a:pt x="10960" y="12849"/>
                  </a:cubicBezTo>
                  <a:cubicBezTo>
                    <a:pt x="10965" y="12707"/>
                    <a:pt x="11081" y="12601"/>
                    <a:pt x="11222" y="12601"/>
                  </a:cubicBezTo>
                  <a:close/>
                  <a:moveTo>
                    <a:pt x="27321" y="15823"/>
                  </a:moveTo>
                  <a:cubicBezTo>
                    <a:pt x="27562" y="15823"/>
                    <a:pt x="27780" y="15902"/>
                    <a:pt x="27945" y="16027"/>
                  </a:cubicBezTo>
                  <a:cubicBezTo>
                    <a:pt x="28349" y="16335"/>
                    <a:pt x="28446" y="16881"/>
                    <a:pt x="28183" y="17421"/>
                  </a:cubicBezTo>
                  <a:cubicBezTo>
                    <a:pt x="27894" y="18017"/>
                    <a:pt x="27495" y="18144"/>
                    <a:pt x="27248" y="18154"/>
                  </a:cubicBezTo>
                  <a:cubicBezTo>
                    <a:pt x="27231" y="18155"/>
                    <a:pt x="27215" y="18156"/>
                    <a:pt x="27199" y="18156"/>
                  </a:cubicBezTo>
                  <a:cubicBezTo>
                    <a:pt x="27168" y="18156"/>
                    <a:pt x="27140" y="18154"/>
                    <a:pt x="27117" y="18154"/>
                  </a:cubicBezTo>
                  <a:cubicBezTo>
                    <a:pt x="26693" y="18108"/>
                    <a:pt x="26318" y="17760"/>
                    <a:pt x="26203" y="17310"/>
                  </a:cubicBezTo>
                  <a:cubicBezTo>
                    <a:pt x="26126" y="16992"/>
                    <a:pt x="26187" y="16683"/>
                    <a:pt x="26369" y="16416"/>
                  </a:cubicBezTo>
                  <a:cubicBezTo>
                    <a:pt x="26348" y="16330"/>
                    <a:pt x="26379" y="16244"/>
                    <a:pt x="26450" y="16183"/>
                  </a:cubicBezTo>
                  <a:cubicBezTo>
                    <a:pt x="26739" y="15927"/>
                    <a:pt x="27045" y="15823"/>
                    <a:pt x="27321" y="15823"/>
                  </a:cubicBezTo>
                  <a:close/>
                  <a:moveTo>
                    <a:pt x="14647" y="14621"/>
                  </a:moveTo>
                  <a:cubicBezTo>
                    <a:pt x="14753" y="14621"/>
                    <a:pt x="14853" y="14689"/>
                    <a:pt x="14890" y="14799"/>
                  </a:cubicBezTo>
                  <a:cubicBezTo>
                    <a:pt x="15229" y="15860"/>
                    <a:pt x="16092" y="17356"/>
                    <a:pt x="16946" y="18017"/>
                  </a:cubicBezTo>
                  <a:cubicBezTo>
                    <a:pt x="17058" y="18098"/>
                    <a:pt x="17078" y="18259"/>
                    <a:pt x="16992" y="18366"/>
                  </a:cubicBezTo>
                  <a:cubicBezTo>
                    <a:pt x="16946" y="18431"/>
                    <a:pt x="16876" y="18462"/>
                    <a:pt x="16805" y="18467"/>
                  </a:cubicBezTo>
                  <a:cubicBezTo>
                    <a:pt x="16750" y="18467"/>
                    <a:pt x="16689" y="18452"/>
                    <a:pt x="16638" y="18411"/>
                  </a:cubicBezTo>
                  <a:cubicBezTo>
                    <a:pt x="15668" y="17664"/>
                    <a:pt x="14768" y="16067"/>
                    <a:pt x="14411" y="14950"/>
                  </a:cubicBezTo>
                  <a:cubicBezTo>
                    <a:pt x="14365" y="14814"/>
                    <a:pt x="14441" y="14673"/>
                    <a:pt x="14572" y="14633"/>
                  </a:cubicBezTo>
                  <a:cubicBezTo>
                    <a:pt x="14597" y="14625"/>
                    <a:pt x="14622" y="14621"/>
                    <a:pt x="14647" y="14621"/>
                  </a:cubicBezTo>
                  <a:close/>
                  <a:moveTo>
                    <a:pt x="17774" y="19292"/>
                  </a:moveTo>
                  <a:cubicBezTo>
                    <a:pt x="17859" y="19292"/>
                    <a:pt x="17943" y="19336"/>
                    <a:pt x="17993" y="19411"/>
                  </a:cubicBezTo>
                  <a:cubicBezTo>
                    <a:pt x="18109" y="19599"/>
                    <a:pt x="18265" y="19796"/>
                    <a:pt x="18427" y="19963"/>
                  </a:cubicBezTo>
                  <a:cubicBezTo>
                    <a:pt x="18522" y="20064"/>
                    <a:pt x="18522" y="20220"/>
                    <a:pt x="18422" y="20316"/>
                  </a:cubicBezTo>
                  <a:cubicBezTo>
                    <a:pt x="18376" y="20362"/>
                    <a:pt x="18321" y="20387"/>
                    <a:pt x="18261" y="20392"/>
                  </a:cubicBezTo>
                  <a:cubicBezTo>
                    <a:pt x="18189" y="20392"/>
                    <a:pt x="18124" y="20367"/>
                    <a:pt x="18068" y="20316"/>
                  </a:cubicBezTo>
                  <a:cubicBezTo>
                    <a:pt x="17881" y="20124"/>
                    <a:pt x="17699" y="19896"/>
                    <a:pt x="17563" y="19679"/>
                  </a:cubicBezTo>
                  <a:cubicBezTo>
                    <a:pt x="17492" y="19563"/>
                    <a:pt x="17527" y="19406"/>
                    <a:pt x="17643" y="19331"/>
                  </a:cubicBezTo>
                  <a:cubicBezTo>
                    <a:pt x="17684" y="19305"/>
                    <a:pt x="17729" y="19292"/>
                    <a:pt x="17774" y="19292"/>
                  </a:cubicBezTo>
                  <a:close/>
                  <a:moveTo>
                    <a:pt x="22449" y="4441"/>
                  </a:moveTo>
                  <a:cubicBezTo>
                    <a:pt x="23162" y="4441"/>
                    <a:pt x="23853" y="4520"/>
                    <a:pt x="24485" y="4694"/>
                  </a:cubicBezTo>
                  <a:cubicBezTo>
                    <a:pt x="25712" y="5033"/>
                    <a:pt x="26576" y="5720"/>
                    <a:pt x="26985" y="6679"/>
                  </a:cubicBezTo>
                  <a:cubicBezTo>
                    <a:pt x="26996" y="6700"/>
                    <a:pt x="27001" y="6716"/>
                    <a:pt x="27005" y="6730"/>
                  </a:cubicBezTo>
                  <a:cubicBezTo>
                    <a:pt x="27021" y="6770"/>
                    <a:pt x="27036" y="6812"/>
                    <a:pt x="27045" y="6847"/>
                  </a:cubicBezTo>
                  <a:cubicBezTo>
                    <a:pt x="27045" y="6852"/>
                    <a:pt x="27052" y="6852"/>
                    <a:pt x="27052" y="6856"/>
                  </a:cubicBezTo>
                  <a:cubicBezTo>
                    <a:pt x="28511" y="11273"/>
                    <a:pt x="24363" y="17482"/>
                    <a:pt x="22120" y="20836"/>
                  </a:cubicBezTo>
                  <a:lnTo>
                    <a:pt x="22074" y="20907"/>
                  </a:lnTo>
                  <a:cubicBezTo>
                    <a:pt x="21978" y="21048"/>
                    <a:pt x="21953" y="21094"/>
                    <a:pt x="21933" y="21125"/>
                  </a:cubicBezTo>
                  <a:cubicBezTo>
                    <a:pt x="21898" y="21190"/>
                    <a:pt x="21882" y="21211"/>
                    <a:pt x="21710" y="21433"/>
                  </a:cubicBezTo>
                  <a:cubicBezTo>
                    <a:pt x="21665" y="21493"/>
                    <a:pt x="21595" y="21523"/>
                    <a:pt x="21528" y="21528"/>
                  </a:cubicBezTo>
                  <a:cubicBezTo>
                    <a:pt x="21509" y="21528"/>
                    <a:pt x="21488" y="21523"/>
                    <a:pt x="21468" y="21523"/>
                  </a:cubicBezTo>
                  <a:lnTo>
                    <a:pt x="21458" y="21523"/>
                  </a:lnTo>
                  <a:cubicBezTo>
                    <a:pt x="21452" y="21524"/>
                    <a:pt x="21446" y="21524"/>
                    <a:pt x="21440" y="21524"/>
                  </a:cubicBezTo>
                  <a:cubicBezTo>
                    <a:pt x="21385" y="21524"/>
                    <a:pt x="21332" y="21505"/>
                    <a:pt x="21292" y="21473"/>
                  </a:cubicBezTo>
                  <a:cubicBezTo>
                    <a:pt x="19412" y="20008"/>
                    <a:pt x="16890" y="17653"/>
                    <a:pt x="15507" y="14749"/>
                  </a:cubicBezTo>
                  <a:cubicBezTo>
                    <a:pt x="14850" y="13369"/>
                    <a:pt x="14521" y="12030"/>
                    <a:pt x="14532" y="10732"/>
                  </a:cubicBezTo>
                  <a:cubicBezTo>
                    <a:pt x="14521" y="10687"/>
                    <a:pt x="14521" y="10641"/>
                    <a:pt x="14532" y="10601"/>
                  </a:cubicBezTo>
                  <a:cubicBezTo>
                    <a:pt x="14562" y="9237"/>
                    <a:pt x="14961" y="7928"/>
                    <a:pt x="15724" y="6675"/>
                  </a:cubicBezTo>
                  <a:cubicBezTo>
                    <a:pt x="15729" y="6665"/>
                    <a:pt x="15734" y="6649"/>
                    <a:pt x="15744" y="6639"/>
                  </a:cubicBezTo>
                  <a:cubicBezTo>
                    <a:pt x="15749" y="6634"/>
                    <a:pt x="15749" y="6630"/>
                    <a:pt x="15754" y="6625"/>
                  </a:cubicBezTo>
                  <a:cubicBezTo>
                    <a:pt x="15764" y="6609"/>
                    <a:pt x="15780" y="6599"/>
                    <a:pt x="15794" y="6584"/>
                  </a:cubicBezTo>
                  <a:lnTo>
                    <a:pt x="15794" y="6579"/>
                  </a:lnTo>
                  <a:cubicBezTo>
                    <a:pt x="17220" y="5397"/>
                    <a:pt x="19966" y="4441"/>
                    <a:pt x="22449" y="4441"/>
                  </a:cubicBezTo>
                  <a:close/>
                  <a:moveTo>
                    <a:pt x="25625" y="27081"/>
                  </a:moveTo>
                  <a:cubicBezTo>
                    <a:pt x="25723" y="27081"/>
                    <a:pt x="25816" y="27142"/>
                    <a:pt x="25858" y="27238"/>
                  </a:cubicBezTo>
                  <a:cubicBezTo>
                    <a:pt x="25919" y="27395"/>
                    <a:pt x="26075" y="27530"/>
                    <a:pt x="26268" y="27591"/>
                  </a:cubicBezTo>
                  <a:cubicBezTo>
                    <a:pt x="26404" y="27632"/>
                    <a:pt x="26476" y="27773"/>
                    <a:pt x="26434" y="27910"/>
                  </a:cubicBezTo>
                  <a:cubicBezTo>
                    <a:pt x="26399" y="28011"/>
                    <a:pt x="26308" y="28076"/>
                    <a:pt x="26208" y="28081"/>
                  </a:cubicBezTo>
                  <a:cubicBezTo>
                    <a:pt x="26177" y="28081"/>
                    <a:pt x="26147" y="28081"/>
                    <a:pt x="26117" y="28071"/>
                  </a:cubicBezTo>
                  <a:cubicBezTo>
                    <a:pt x="25783" y="27966"/>
                    <a:pt x="25510" y="27723"/>
                    <a:pt x="25389" y="27425"/>
                  </a:cubicBezTo>
                  <a:cubicBezTo>
                    <a:pt x="25338" y="27299"/>
                    <a:pt x="25404" y="27152"/>
                    <a:pt x="25530" y="27101"/>
                  </a:cubicBezTo>
                  <a:cubicBezTo>
                    <a:pt x="25561" y="27088"/>
                    <a:pt x="25593" y="27081"/>
                    <a:pt x="25625" y="27081"/>
                  </a:cubicBezTo>
                  <a:close/>
                  <a:moveTo>
                    <a:pt x="28303" y="26612"/>
                  </a:moveTo>
                  <a:cubicBezTo>
                    <a:pt x="28325" y="26612"/>
                    <a:pt x="28347" y="26615"/>
                    <a:pt x="28370" y="26621"/>
                  </a:cubicBezTo>
                  <a:cubicBezTo>
                    <a:pt x="28845" y="26763"/>
                    <a:pt x="29188" y="27273"/>
                    <a:pt x="29118" y="27738"/>
                  </a:cubicBezTo>
                  <a:cubicBezTo>
                    <a:pt x="29076" y="28015"/>
                    <a:pt x="28864" y="28304"/>
                    <a:pt x="28400" y="28323"/>
                  </a:cubicBezTo>
                  <a:cubicBezTo>
                    <a:pt x="28370" y="28330"/>
                    <a:pt x="28339" y="28330"/>
                    <a:pt x="28309" y="28330"/>
                  </a:cubicBezTo>
                  <a:cubicBezTo>
                    <a:pt x="28173" y="28323"/>
                    <a:pt x="28062" y="28208"/>
                    <a:pt x="28062" y="28071"/>
                  </a:cubicBezTo>
                  <a:cubicBezTo>
                    <a:pt x="28066" y="27932"/>
                    <a:pt x="28178" y="27824"/>
                    <a:pt x="28310" y="27824"/>
                  </a:cubicBezTo>
                  <a:cubicBezTo>
                    <a:pt x="28313" y="27824"/>
                    <a:pt x="28316" y="27824"/>
                    <a:pt x="28319" y="27824"/>
                  </a:cubicBezTo>
                  <a:cubicBezTo>
                    <a:pt x="28324" y="27824"/>
                    <a:pt x="28329" y="27824"/>
                    <a:pt x="28334" y="27824"/>
                  </a:cubicBezTo>
                  <a:cubicBezTo>
                    <a:pt x="28592" y="27824"/>
                    <a:pt x="28612" y="27702"/>
                    <a:pt x="28617" y="27663"/>
                  </a:cubicBezTo>
                  <a:cubicBezTo>
                    <a:pt x="28647" y="27470"/>
                    <a:pt x="28481" y="27182"/>
                    <a:pt x="28228" y="27106"/>
                  </a:cubicBezTo>
                  <a:cubicBezTo>
                    <a:pt x="28092" y="27066"/>
                    <a:pt x="28015" y="26929"/>
                    <a:pt x="28057" y="26793"/>
                  </a:cubicBezTo>
                  <a:cubicBezTo>
                    <a:pt x="28090" y="26684"/>
                    <a:pt x="28191" y="26612"/>
                    <a:pt x="28303" y="26612"/>
                  </a:cubicBezTo>
                  <a:close/>
                  <a:moveTo>
                    <a:pt x="17590" y="27323"/>
                  </a:moveTo>
                  <a:cubicBezTo>
                    <a:pt x="17656" y="27323"/>
                    <a:pt x="17721" y="27349"/>
                    <a:pt x="17769" y="27399"/>
                  </a:cubicBezTo>
                  <a:cubicBezTo>
                    <a:pt x="17866" y="27500"/>
                    <a:pt x="17860" y="27663"/>
                    <a:pt x="17760" y="27758"/>
                  </a:cubicBezTo>
                  <a:cubicBezTo>
                    <a:pt x="17472" y="28031"/>
                    <a:pt x="17149" y="28319"/>
                    <a:pt x="16810" y="28612"/>
                  </a:cubicBezTo>
                  <a:cubicBezTo>
                    <a:pt x="16764" y="28652"/>
                    <a:pt x="16715" y="28673"/>
                    <a:pt x="16659" y="28673"/>
                  </a:cubicBezTo>
                  <a:cubicBezTo>
                    <a:pt x="16653" y="28673"/>
                    <a:pt x="16648" y="28673"/>
                    <a:pt x="16643" y="28673"/>
                  </a:cubicBezTo>
                  <a:cubicBezTo>
                    <a:pt x="16572" y="28673"/>
                    <a:pt x="16503" y="28643"/>
                    <a:pt x="16451" y="28587"/>
                  </a:cubicBezTo>
                  <a:cubicBezTo>
                    <a:pt x="16360" y="28481"/>
                    <a:pt x="16375" y="28323"/>
                    <a:pt x="16482" y="28233"/>
                  </a:cubicBezTo>
                  <a:cubicBezTo>
                    <a:pt x="16815" y="27945"/>
                    <a:pt x="17128" y="27657"/>
                    <a:pt x="17412" y="27395"/>
                  </a:cubicBezTo>
                  <a:cubicBezTo>
                    <a:pt x="17461" y="27347"/>
                    <a:pt x="17526" y="27323"/>
                    <a:pt x="17590" y="27323"/>
                  </a:cubicBezTo>
                  <a:close/>
                  <a:moveTo>
                    <a:pt x="23876" y="29265"/>
                  </a:moveTo>
                  <a:cubicBezTo>
                    <a:pt x="23956" y="29265"/>
                    <a:pt x="24036" y="29301"/>
                    <a:pt x="24086" y="29370"/>
                  </a:cubicBezTo>
                  <a:cubicBezTo>
                    <a:pt x="24226" y="29572"/>
                    <a:pt x="24403" y="29759"/>
                    <a:pt x="24601" y="29916"/>
                  </a:cubicBezTo>
                  <a:cubicBezTo>
                    <a:pt x="24706" y="30002"/>
                    <a:pt x="24727" y="30158"/>
                    <a:pt x="24641" y="30270"/>
                  </a:cubicBezTo>
                  <a:cubicBezTo>
                    <a:pt x="24596" y="30324"/>
                    <a:pt x="24525" y="30361"/>
                    <a:pt x="24454" y="30365"/>
                  </a:cubicBezTo>
                  <a:cubicBezTo>
                    <a:pt x="24398" y="30365"/>
                    <a:pt x="24338" y="30350"/>
                    <a:pt x="24287" y="30310"/>
                  </a:cubicBezTo>
                  <a:cubicBezTo>
                    <a:pt x="24055" y="30123"/>
                    <a:pt x="23843" y="29900"/>
                    <a:pt x="23671" y="29663"/>
                  </a:cubicBezTo>
                  <a:cubicBezTo>
                    <a:pt x="23590" y="29552"/>
                    <a:pt x="23620" y="29391"/>
                    <a:pt x="23732" y="29309"/>
                  </a:cubicBezTo>
                  <a:cubicBezTo>
                    <a:pt x="23775" y="29280"/>
                    <a:pt x="23825" y="29265"/>
                    <a:pt x="23876" y="29265"/>
                  </a:cubicBezTo>
                  <a:close/>
                  <a:moveTo>
                    <a:pt x="16739" y="30726"/>
                  </a:moveTo>
                  <a:cubicBezTo>
                    <a:pt x="17042" y="30726"/>
                    <a:pt x="17331" y="30887"/>
                    <a:pt x="17497" y="31173"/>
                  </a:cubicBezTo>
                  <a:cubicBezTo>
                    <a:pt x="17699" y="31512"/>
                    <a:pt x="17699" y="32007"/>
                    <a:pt x="17244" y="32366"/>
                  </a:cubicBezTo>
                  <a:cubicBezTo>
                    <a:pt x="17063" y="32518"/>
                    <a:pt x="16855" y="32598"/>
                    <a:pt x="16664" y="32604"/>
                  </a:cubicBezTo>
                  <a:cubicBezTo>
                    <a:pt x="16644" y="32605"/>
                    <a:pt x="16624" y="32606"/>
                    <a:pt x="16604" y="32606"/>
                  </a:cubicBezTo>
                  <a:cubicBezTo>
                    <a:pt x="16447" y="32606"/>
                    <a:pt x="16292" y="32555"/>
                    <a:pt x="16153" y="32457"/>
                  </a:cubicBezTo>
                  <a:cubicBezTo>
                    <a:pt x="15794" y="32199"/>
                    <a:pt x="15617" y="31658"/>
                    <a:pt x="15759" y="31254"/>
                  </a:cubicBezTo>
                  <a:cubicBezTo>
                    <a:pt x="15876" y="30920"/>
                    <a:pt x="16175" y="30733"/>
                    <a:pt x="16575" y="30733"/>
                  </a:cubicBezTo>
                  <a:cubicBezTo>
                    <a:pt x="16591" y="30733"/>
                    <a:pt x="16607" y="30733"/>
                    <a:pt x="16624" y="30734"/>
                  </a:cubicBezTo>
                  <a:cubicBezTo>
                    <a:pt x="16662" y="30729"/>
                    <a:pt x="16700" y="30726"/>
                    <a:pt x="16739" y="30726"/>
                  </a:cubicBezTo>
                  <a:close/>
                  <a:moveTo>
                    <a:pt x="27720" y="30521"/>
                  </a:moveTo>
                  <a:cubicBezTo>
                    <a:pt x="27786" y="30521"/>
                    <a:pt x="27851" y="30546"/>
                    <a:pt x="27900" y="30597"/>
                  </a:cubicBezTo>
                  <a:cubicBezTo>
                    <a:pt x="27996" y="30694"/>
                    <a:pt x="27996" y="30855"/>
                    <a:pt x="27894" y="30951"/>
                  </a:cubicBezTo>
                  <a:cubicBezTo>
                    <a:pt x="27572" y="31270"/>
                    <a:pt x="27546" y="31790"/>
                    <a:pt x="27712" y="32082"/>
                  </a:cubicBezTo>
                  <a:cubicBezTo>
                    <a:pt x="27821" y="32270"/>
                    <a:pt x="27989" y="32366"/>
                    <a:pt x="28208" y="32366"/>
                  </a:cubicBezTo>
                  <a:cubicBezTo>
                    <a:pt x="28284" y="32366"/>
                    <a:pt x="28367" y="32354"/>
                    <a:pt x="28456" y="32331"/>
                  </a:cubicBezTo>
                  <a:cubicBezTo>
                    <a:pt x="28789" y="32245"/>
                    <a:pt x="28976" y="31896"/>
                    <a:pt x="28966" y="31608"/>
                  </a:cubicBezTo>
                  <a:cubicBezTo>
                    <a:pt x="28961" y="31446"/>
                    <a:pt x="28890" y="31245"/>
                    <a:pt x="28587" y="31189"/>
                  </a:cubicBezTo>
                  <a:cubicBezTo>
                    <a:pt x="28451" y="31158"/>
                    <a:pt x="28360" y="31032"/>
                    <a:pt x="28390" y="30895"/>
                  </a:cubicBezTo>
                  <a:cubicBezTo>
                    <a:pt x="28408" y="30768"/>
                    <a:pt x="28518" y="30685"/>
                    <a:pt x="28639" y="30685"/>
                  </a:cubicBezTo>
                  <a:cubicBezTo>
                    <a:pt x="28652" y="30685"/>
                    <a:pt x="28665" y="30686"/>
                    <a:pt x="28678" y="30688"/>
                  </a:cubicBezTo>
                  <a:cubicBezTo>
                    <a:pt x="29148" y="30779"/>
                    <a:pt x="29451" y="31123"/>
                    <a:pt x="29471" y="31593"/>
                  </a:cubicBezTo>
                  <a:cubicBezTo>
                    <a:pt x="29486" y="32068"/>
                    <a:pt x="29183" y="32658"/>
                    <a:pt x="28587" y="32821"/>
                  </a:cubicBezTo>
                  <a:cubicBezTo>
                    <a:pt x="28481" y="32846"/>
                    <a:pt x="28379" y="32861"/>
                    <a:pt x="28279" y="32866"/>
                  </a:cubicBezTo>
                  <a:cubicBezTo>
                    <a:pt x="28257" y="32867"/>
                    <a:pt x="28236" y="32867"/>
                    <a:pt x="28215" y="32867"/>
                  </a:cubicBezTo>
                  <a:cubicBezTo>
                    <a:pt x="27813" y="32867"/>
                    <a:pt x="27475" y="32681"/>
                    <a:pt x="27273" y="32331"/>
                  </a:cubicBezTo>
                  <a:cubicBezTo>
                    <a:pt x="26965" y="31790"/>
                    <a:pt x="27082" y="31042"/>
                    <a:pt x="27541" y="30592"/>
                  </a:cubicBezTo>
                  <a:cubicBezTo>
                    <a:pt x="27591" y="30545"/>
                    <a:pt x="27656" y="30521"/>
                    <a:pt x="27720" y="30521"/>
                  </a:cubicBezTo>
                  <a:close/>
                  <a:moveTo>
                    <a:pt x="11847" y="32265"/>
                  </a:moveTo>
                  <a:cubicBezTo>
                    <a:pt x="11918" y="32265"/>
                    <a:pt x="11990" y="32295"/>
                    <a:pt x="12040" y="32350"/>
                  </a:cubicBezTo>
                  <a:cubicBezTo>
                    <a:pt x="12131" y="32457"/>
                    <a:pt x="12121" y="32613"/>
                    <a:pt x="12016" y="32704"/>
                  </a:cubicBezTo>
                  <a:cubicBezTo>
                    <a:pt x="11834" y="32866"/>
                    <a:pt x="11641" y="33017"/>
                    <a:pt x="11454" y="33143"/>
                  </a:cubicBezTo>
                  <a:cubicBezTo>
                    <a:pt x="11410" y="33174"/>
                    <a:pt x="11368" y="33189"/>
                    <a:pt x="11324" y="33189"/>
                  </a:cubicBezTo>
                  <a:cubicBezTo>
                    <a:pt x="11318" y="33190"/>
                    <a:pt x="11313" y="33190"/>
                    <a:pt x="11308" y="33190"/>
                  </a:cubicBezTo>
                  <a:cubicBezTo>
                    <a:pt x="11227" y="33190"/>
                    <a:pt x="11148" y="33154"/>
                    <a:pt x="11100" y="33083"/>
                  </a:cubicBezTo>
                  <a:cubicBezTo>
                    <a:pt x="11025" y="32968"/>
                    <a:pt x="11051" y="32816"/>
                    <a:pt x="11167" y="32730"/>
                  </a:cubicBezTo>
                  <a:cubicBezTo>
                    <a:pt x="11338" y="32613"/>
                    <a:pt x="11520" y="32472"/>
                    <a:pt x="11687" y="32325"/>
                  </a:cubicBezTo>
                  <a:cubicBezTo>
                    <a:pt x="11732" y="32284"/>
                    <a:pt x="11789" y="32265"/>
                    <a:pt x="11847" y="32265"/>
                  </a:cubicBezTo>
                  <a:close/>
                  <a:moveTo>
                    <a:pt x="10226" y="33437"/>
                  </a:moveTo>
                  <a:cubicBezTo>
                    <a:pt x="10316" y="33437"/>
                    <a:pt x="10404" y="33484"/>
                    <a:pt x="10449" y="33568"/>
                  </a:cubicBezTo>
                  <a:cubicBezTo>
                    <a:pt x="10515" y="33689"/>
                    <a:pt x="10470" y="33847"/>
                    <a:pt x="10349" y="33912"/>
                  </a:cubicBezTo>
                  <a:cubicBezTo>
                    <a:pt x="9242" y="34514"/>
                    <a:pt x="8201" y="34952"/>
                    <a:pt x="7075" y="35307"/>
                  </a:cubicBezTo>
                  <a:cubicBezTo>
                    <a:pt x="7054" y="35311"/>
                    <a:pt x="7034" y="35316"/>
                    <a:pt x="7008" y="35316"/>
                  </a:cubicBezTo>
                  <a:cubicBezTo>
                    <a:pt x="7004" y="35316"/>
                    <a:pt x="7001" y="35316"/>
                    <a:pt x="6997" y="35316"/>
                  </a:cubicBezTo>
                  <a:cubicBezTo>
                    <a:pt x="6891" y="35316"/>
                    <a:pt x="6790" y="35247"/>
                    <a:pt x="6761" y="35134"/>
                  </a:cubicBezTo>
                  <a:cubicBezTo>
                    <a:pt x="6716" y="35003"/>
                    <a:pt x="6791" y="34862"/>
                    <a:pt x="6923" y="34822"/>
                  </a:cubicBezTo>
                  <a:cubicBezTo>
                    <a:pt x="8024" y="34483"/>
                    <a:pt x="9034" y="34053"/>
                    <a:pt x="10106" y="33467"/>
                  </a:cubicBezTo>
                  <a:cubicBezTo>
                    <a:pt x="10144" y="33447"/>
                    <a:pt x="10185" y="33437"/>
                    <a:pt x="10226" y="33437"/>
                  </a:cubicBezTo>
                  <a:close/>
                  <a:moveTo>
                    <a:pt x="30238" y="34210"/>
                  </a:moveTo>
                  <a:cubicBezTo>
                    <a:pt x="30281" y="34210"/>
                    <a:pt x="30325" y="34222"/>
                    <a:pt x="30365" y="34246"/>
                  </a:cubicBezTo>
                  <a:cubicBezTo>
                    <a:pt x="30724" y="34447"/>
                    <a:pt x="31077" y="34665"/>
                    <a:pt x="31426" y="34871"/>
                  </a:cubicBezTo>
                  <a:lnTo>
                    <a:pt x="31471" y="34902"/>
                  </a:lnTo>
                  <a:cubicBezTo>
                    <a:pt x="31588" y="34973"/>
                    <a:pt x="31629" y="35130"/>
                    <a:pt x="31557" y="35251"/>
                  </a:cubicBezTo>
                  <a:cubicBezTo>
                    <a:pt x="31512" y="35321"/>
                    <a:pt x="31431" y="35367"/>
                    <a:pt x="31350" y="35367"/>
                  </a:cubicBezTo>
                  <a:cubicBezTo>
                    <a:pt x="31343" y="35368"/>
                    <a:pt x="31335" y="35368"/>
                    <a:pt x="31328" y="35368"/>
                  </a:cubicBezTo>
                  <a:cubicBezTo>
                    <a:pt x="31289" y="35368"/>
                    <a:pt x="31247" y="35357"/>
                    <a:pt x="31209" y="35332"/>
                  </a:cubicBezTo>
                  <a:lnTo>
                    <a:pt x="31163" y="35302"/>
                  </a:lnTo>
                  <a:cubicBezTo>
                    <a:pt x="30820" y="35094"/>
                    <a:pt x="30466" y="34882"/>
                    <a:pt x="30118" y="34680"/>
                  </a:cubicBezTo>
                  <a:cubicBezTo>
                    <a:pt x="29997" y="34614"/>
                    <a:pt x="29956" y="34458"/>
                    <a:pt x="30022" y="34337"/>
                  </a:cubicBezTo>
                  <a:cubicBezTo>
                    <a:pt x="30069" y="34256"/>
                    <a:pt x="30152" y="34210"/>
                    <a:pt x="30238" y="34210"/>
                  </a:cubicBezTo>
                  <a:close/>
                  <a:moveTo>
                    <a:pt x="13144" y="34412"/>
                  </a:moveTo>
                  <a:cubicBezTo>
                    <a:pt x="13318" y="34412"/>
                    <a:pt x="13486" y="34463"/>
                    <a:pt x="13642" y="34568"/>
                  </a:cubicBezTo>
                  <a:cubicBezTo>
                    <a:pt x="14092" y="34871"/>
                    <a:pt x="14289" y="35559"/>
                    <a:pt x="14101" y="36140"/>
                  </a:cubicBezTo>
                  <a:cubicBezTo>
                    <a:pt x="13835" y="36953"/>
                    <a:pt x="13380" y="37114"/>
                    <a:pt x="13096" y="37130"/>
                  </a:cubicBezTo>
                  <a:cubicBezTo>
                    <a:pt x="13077" y="37132"/>
                    <a:pt x="13059" y="37132"/>
                    <a:pt x="13042" y="37132"/>
                  </a:cubicBezTo>
                  <a:cubicBezTo>
                    <a:pt x="13001" y="37132"/>
                    <a:pt x="12967" y="37129"/>
                    <a:pt x="12935" y="37125"/>
                  </a:cubicBezTo>
                  <a:cubicBezTo>
                    <a:pt x="12338" y="37044"/>
                    <a:pt x="11773" y="36357"/>
                    <a:pt x="11737" y="35680"/>
                  </a:cubicBezTo>
                  <a:cubicBezTo>
                    <a:pt x="11718" y="35150"/>
                    <a:pt x="12026" y="34745"/>
                    <a:pt x="12576" y="34589"/>
                  </a:cubicBezTo>
                  <a:cubicBezTo>
                    <a:pt x="12764" y="34471"/>
                    <a:pt x="12957" y="34412"/>
                    <a:pt x="13144" y="34412"/>
                  </a:cubicBezTo>
                  <a:close/>
                  <a:moveTo>
                    <a:pt x="23029" y="1"/>
                  </a:moveTo>
                  <a:cubicBezTo>
                    <a:pt x="18500" y="1"/>
                    <a:pt x="13532" y="2154"/>
                    <a:pt x="10652" y="5371"/>
                  </a:cubicBezTo>
                  <a:cubicBezTo>
                    <a:pt x="9353" y="6821"/>
                    <a:pt x="8838" y="8337"/>
                    <a:pt x="8807" y="9868"/>
                  </a:cubicBezTo>
                  <a:cubicBezTo>
                    <a:pt x="8792" y="10596"/>
                    <a:pt x="8888" y="11323"/>
                    <a:pt x="9060" y="12051"/>
                  </a:cubicBezTo>
                  <a:cubicBezTo>
                    <a:pt x="9510" y="13991"/>
                    <a:pt x="10510" y="15920"/>
                    <a:pt x="11454" y="17739"/>
                  </a:cubicBezTo>
                  <a:lnTo>
                    <a:pt x="11692" y="18199"/>
                  </a:lnTo>
                  <a:cubicBezTo>
                    <a:pt x="13021" y="20766"/>
                    <a:pt x="15547" y="22878"/>
                    <a:pt x="17776" y="24742"/>
                  </a:cubicBezTo>
                  <a:lnTo>
                    <a:pt x="17876" y="24823"/>
                  </a:lnTo>
                  <a:cubicBezTo>
                    <a:pt x="17891" y="24837"/>
                    <a:pt x="17911" y="24853"/>
                    <a:pt x="17927" y="24863"/>
                  </a:cubicBezTo>
                  <a:cubicBezTo>
                    <a:pt x="17951" y="24883"/>
                    <a:pt x="17977" y="24898"/>
                    <a:pt x="17997" y="24919"/>
                  </a:cubicBezTo>
                  <a:cubicBezTo>
                    <a:pt x="18083" y="24989"/>
                    <a:pt x="18109" y="25096"/>
                    <a:pt x="18073" y="25196"/>
                  </a:cubicBezTo>
                  <a:cubicBezTo>
                    <a:pt x="18154" y="25292"/>
                    <a:pt x="18149" y="25439"/>
                    <a:pt x="18058" y="25530"/>
                  </a:cubicBezTo>
                  <a:cubicBezTo>
                    <a:pt x="16239" y="27313"/>
                    <a:pt x="14546" y="28663"/>
                    <a:pt x="12571" y="30137"/>
                  </a:cubicBezTo>
                  <a:cubicBezTo>
                    <a:pt x="10318" y="31820"/>
                    <a:pt x="7913" y="32961"/>
                    <a:pt x="6063" y="33770"/>
                  </a:cubicBezTo>
                  <a:cubicBezTo>
                    <a:pt x="4947" y="34255"/>
                    <a:pt x="3740" y="34579"/>
                    <a:pt x="2568" y="34887"/>
                  </a:cubicBezTo>
                  <a:cubicBezTo>
                    <a:pt x="1663" y="35125"/>
                    <a:pt x="800" y="35351"/>
                    <a:pt x="1" y="35650"/>
                  </a:cubicBezTo>
                  <a:cubicBezTo>
                    <a:pt x="1138" y="36246"/>
                    <a:pt x="2370" y="36676"/>
                    <a:pt x="3568" y="37084"/>
                  </a:cubicBezTo>
                  <a:cubicBezTo>
                    <a:pt x="4720" y="37484"/>
                    <a:pt x="5917" y="37898"/>
                    <a:pt x="7038" y="38464"/>
                  </a:cubicBezTo>
                  <a:cubicBezTo>
                    <a:pt x="7064" y="38464"/>
                    <a:pt x="7094" y="38464"/>
                    <a:pt x="7124" y="38474"/>
                  </a:cubicBezTo>
                  <a:cubicBezTo>
                    <a:pt x="7257" y="38509"/>
                    <a:pt x="7337" y="38646"/>
                    <a:pt x="7302" y="38782"/>
                  </a:cubicBezTo>
                  <a:cubicBezTo>
                    <a:pt x="6842" y="40490"/>
                    <a:pt x="6210" y="43137"/>
                    <a:pt x="5893" y="45194"/>
                  </a:cubicBezTo>
                  <a:cubicBezTo>
                    <a:pt x="8600" y="44093"/>
                    <a:pt x="11081" y="41384"/>
                    <a:pt x="13278" y="38979"/>
                  </a:cubicBezTo>
                  <a:cubicBezTo>
                    <a:pt x="14026" y="38161"/>
                    <a:pt x="14733" y="37393"/>
                    <a:pt x="15416" y="36711"/>
                  </a:cubicBezTo>
                  <a:cubicBezTo>
                    <a:pt x="16496" y="35645"/>
                    <a:pt x="17492" y="34432"/>
                    <a:pt x="18457" y="33260"/>
                  </a:cubicBezTo>
                  <a:cubicBezTo>
                    <a:pt x="19518" y="31967"/>
                    <a:pt x="20619" y="30627"/>
                    <a:pt x="21838" y="29471"/>
                  </a:cubicBezTo>
                  <a:cubicBezTo>
                    <a:pt x="21886" y="29425"/>
                    <a:pt x="21947" y="29402"/>
                    <a:pt x="22008" y="29402"/>
                  </a:cubicBezTo>
                  <a:cubicBezTo>
                    <a:pt x="22074" y="29402"/>
                    <a:pt x="22141" y="29428"/>
                    <a:pt x="22190" y="29481"/>
                  </a:cubicBezTo>
                  <a:cubicBezTo>
                    <a:pt x="22221" y="29506"/>
                    <a:pt x="22241" y="29542"/>
                    <a:pt x="22246" y="29577"/>
                  </a:cubicBezTo>
                  <a:cubicBezTo>
                    <a:pt x="22251" y="29577"/>
                    <a:pt x="22256" y="29582"/>
                    <a:pt x="22256" y="29582"/>
                  </a:cubicBezTo>
                  <a:cubicBezTo>
                    <a:pt x="22686" y="30006"/>
                    <a:pt x="23090" y="30410"/>
                    <a:pt x="23479" y="30804"/>
                  </a:cubicBezTo>
                  <a:cubicBezTo>
                    <a:pt x="25051" y="32386"/>
                    <a:pt x="26409" y="33750"/>
                    <a:pt x="28355" y="35195"/>
                  </a:cubicBezTo>
                  <a:cubicBezTo>
                    <a:pt x="30683" y="36923"/>
                    <a:pt x="32406" y="38182"/>
                    <a:pt x="35034" y="39828"/>
                  </a:cubicBezTo>
                  <a:cubicBezTo>
                    <a:pt x="35109" y="39879"/>
                    <a:pt x="35185" y="39934"/>
                    <a:pt x="35260" y="39985"/>
                  </a:cubicBezTo>
                  <a:lnTo>
                    <a:pt x="35362" y="40055"/>
                  </a:lnTo>
                  <a:cubicBezTo>
                    <a:pt x="34109" y="37989"/>
                    <a:pt x="32835" y="35281"/>
                    <a:pt x="31800" y="32436"/>
                  </a:cubicBezTo>
                  <a:cubicBezTo>
                    <a:pt x="31795" y="32427"/>
                    <a:pt x="31795" y="32422"/>
                    <a:pt x="31795" y="32411"/>
                  </a:cubicBezTo>
                  <a:cubicBezTo>
                    <a:pt x="31790" y="32396"/>
                    <a:pt x="31785" y="32381"/>
                    <a:pt x="31785" y="32366"/>
                  </a:cubicBezTo>
                  <a:cubicBezTo>
                    <a:pt x="31785" y="32350"/>
                    <a:pt x="31785" y="32331"/>
                    <a:pt x="31790" y="32315"/>
                  </a:cubicBezTo>
                  <a:cubicBezTo>
                    <a:pt x="31790" y="32305"/>
                    <a:pt x="31790" y="32295"/>
                    <a:pt x="31795" y="32285"/>
                  </a:cubicBezTo>
                  <a:cubicBezTo>
                    <a:pt x="31805" y="32255"/>
                    <a:pt x="31816" y="32224"/>
                    <a:pt x="31835" y="32199"/>
                  </a:cubicBezTo>
                  <a:cubicBezTo>
                    <a:pt x="31846" y="32194"/>
                    <a:pt x="31851" y="32184"/>
                    <a:pt x="31860" y="32173"/>
                  </a:cubicBezTo>
                  <a:cubicBezTo>
                    <a:pt x="31871" y="32164"/>
                    <a:pt x="31881" y="32154"/>
                    <a:pt x="31896" y="32143"/>
                  </a:cubicBezTo>
                  <a:cubicBezTo>
                    <a:pt x="31911" y="32133"/>
                    <a:pt x="31932" y="32124"/>
                    <a:pt x="31951" y="32119"/>
                  </a:cubicBezTo>
                  <a:cubicBezTo>
                    <a:pt x="31962" y="32113"/>
                    <a:pt x="31967" y="32108"/>
                    <a:pt x="31977" y="32108"/>
                  </a:cubicBezTo>
                  <a:cubicBezTo>
                    <a:pt x="31993" y="32103"/>
                    <a:pt x="32007" y="32098"/>
                    <a:pt x="32023" y="32098"/>
                  </a:cubicBezTo>
                  <a:cubicBezTo>
                    <a:pt x="32033" y="32098"/>
                    <a:pt x="32043" y="32100"/>
                    <a:pt x="32052" y="32100"/>
                  </a:cubicBezTo>
                  <a:cubicBezTo>
                    <a:pt x="32056" y="32100"/>
                    <a:pt x="32060" y="32100"/>
                    <a:pt x="32063" y="32098"/>
                  </a:cubicBezTo>
                  <a:cubicBezTo>
                    <a:pt x="32451" y="32107"/>
                    <a:pt x="32832" y="32112"/>
                    <a:pt x="33208" y="32112"/>
                  </a:cubicBezTo>
                  <a:cubicBezTo>
                    <a:pt x="35118" y="32112"/>
                    <a:pt x="36903" y="31992"/>
                    <a:pt x="38802" y="31739"/>
                  </a:cubicBezTo>
                  <a:cubicBezTo>
                    <a:pt x="36104" y="30461"/>
                    <a:pt x="33341" y="28834"/>
                    <a:pt x="30669" y="27258"/>
                  </a:cubicBezTo>
                  <a:cubicBezTo>
                    <a:pt x="29097" y="26329"/>
                    <a:pt x="27476" y="25368"/>
                    <a:pt x="25884" y="24494"/>
                  </a:cubicBezTo>
                  <a:cubicBezTo>
                    <a:pt x="25763" y="24429"/>
                    <a:pt x="25723" y="24277"/>
                    <a:pt x="25788" y="24151"/>
                  </a:cubicBezTo>
                  <a:lnTo>
                    <a:pt x="25788" y="24146"/>
                  </a:lnTo>
                  <a:cubicBezTo>
                    <a:pt x="25712" y="24040"/>
                    <a:pt x="25732" y="23888"/>
                    <a:pt x="25839" y="23807"/>
                  </a:cubicBezTo>
                  <a:cubicBezTo>
                    <a:pt x="28976" y="21327"/>
                    <a:pt x="32644" y="15097"/>
                    <a:pt x="33119" y="9771"/>
                  </a:cubicBezTo>
                  <a:cubicBezTo>
                    <a:pt x="33357" y="7115"/>
                    <a:pt x="32795" y="5002"/>
                    <a:pt x="31457" y="3487"/>
                  </a:cubicBezTo>
                  <a:cubicBezTo>
                    <a:pt x="28915" y="612"/>
                    <a:pt x="25495" y="5"/>
                    <a:pt x="23074" y="1"/>
                  </a:cubicBezTo>
                  <a:cubicBezTo>
                    <a:pt x="23059" y="1"/>
                    <a:pt x="23044" y="1"/>
                    <a:pt x="2302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30"/>
            <p:cNvSpPr/>
            <p:nvPr/>
          </p:nvSpPr>
          <p:spPr>
            <a:xfrm>
              <a:off x="5142550" y="3944150"/>
              <a:ext cx="294425" cy="124525"/>
            </a:xfrm>
            <a:custGeom>
              <a:avLst/>
              <a:gdLst/>
              <a:ahLst/>
              <a:cxnLst/>
              <a:rect l="l" t="t" r="r" b="b"/>
              <a:pathLst>
                <a:path w="11777" h="4981" extrusionOk="0">
                  <a:moveTo>
                    <a:pt x="7396" y="0"/>
                  </a:moveTo>
                  <a:cubicBezTo>
                    <a:pt x="5069" y="0"/>
                    <a:pt x="2427" y="887"/>
                    <a:pt x="1071" y="1999"/>
                  </a:cubicBezTo>
                  <a:cubicBezTo>
                    <a:pt x="460" y="3000"/>
                    <a:pt x="122" y="4000"/>
                    <a:pt x="1" y="4981"/>
                  </a:cubicBezTo>
                  <a:cubicBezTo>
                    <a:pt x="1631" y="3323"/>
                    <a:pt x="4542" y="2125"/>
                    <a:pt x="7139" y="2116"/>
                  </a:cubicBezTo>
                  <a:cubicBezTo>
                    <a:pt x="7154" y="2116"/>
                    <a:pt x="7168" y="2116"/>
                    <a:pt x="7183" y="2116"/>
                  </a:cubicBezTo>
                  <a:cubicBezTo>
                    <a:pt x="9103" y="2116"/>
                    <a:pt x="10679" y="2741"/>
                    <a:pt x="11777" y="3925"/>
                  </a:cubicBezTo>
                  <a:cubicBezTo>
                    <a:pt x="11777" y="3283"/>
                    <a:pt x="11691" y="2661"/>
                    <a:pt x="11499" y="2076"/>
                  </a:cubicBezTo>
                  <a:cubicBezTo>
                    <a:pt x="11494" y="2065"/>
                    <a:pt x="11494" y="2055"/>
                    <a:pt x="11489" y="2050"/>
                  </a:cubicBezTo>
                  <a:cubicBezTo>
                    <a:pt x="11166" y="1155"/>
                    <a:pt x="10418" y="549"/>
                    <a:pt x="9271" y="231"/>
                  </a:cubicBezTo>
                  <a:cubicBezTo>
                    <a:pt x="8696" y="72"/>
                    <a:pt x="8059" y="0"/>
                    <a:pt x="7396"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30"/>
            <p:cNvSpPr/>
            <p:nvPr/>
          </p:nvSpPr>
          <p:spPr>
            <a:xfrm>
              <a:off x="5421800" y="4084050"/>
              <a:ext cx="192150" cy="359125"/>
            </a:xfrm>
            <a:custGeom>
              <a:avLst/>
              <a:gdLst/>
              <a:ahLst/>
              <a:cxnLst/>
              <a:rect l="l" t="t" r="r" b="b"/>
              <a:pathLst>
                <a:path w="7686" h="14365" extrusionOk="0">
                  <a:moveTo>
                    <a:pt x="7292" y="1"/>
                  </a:moveTo>
                  <a:lnTo>
                    <a:pt x="7292" y="1"/>
                  </a:lnTo>
                  <a:cubicBezTo>
                    <a:pt x="6564" y="5230"/>
                    <a:pt x="3057" y="11101"/>
                    <a:pt x="1" y="13577"/>
                  </a:cubicBezTo>
                  <a:cubicBezTo>
                    <a:pt x="465" y="13834"/>
                    <a:pt x="931" y="14097"/>
                    <a:pt x="1395" y="14365"/>
                  </a:cubicBezTo>
                  <a:cubicBezTo>
                    <a:pt x="1411" y="14335"/>
                    <a:pt x="1425" y="14304"/>
                    <a:pt x="1446" y="14284"/>
                  </a:cubicBezTo>
                  <a:cubicBezTo>
                    <a:pt x="4648" y="10656"/>
                    <a:pt x="7686" y="6563"/>
                    <a:pt x="729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30"/>
            <p:cNvSpPr/>
            <p:nvPr/>
          </p:nvSpPr>
          <p:spPr>
            <a:xfrm>
              <a:off x="5472975" y="4102225"/>
              <a:ext cx="76400" cy="60325"/>
            </a:xfrm>
            <a:custGeom>
              <a:avLst/>
              <a:gdLst/>
              <a:ahLst/>
              <a:cxnLst/>
              <a:rect l="l" t="t" r="r" b="b"/>
              <a:pathLst>
                <a:path w="3056" h="2413" extrusionOk="0">
                  <a:moveTo>
                    <a:pt x="2018" y="0"/>
                  </a:moveTo>
                  <a:cubicBezTo>
                    <a:pt x="1971" y="0"/>
                    <a:pt x="1922" y="14"/>
                    <a:pt x="1880" y="42"/>
                  </a:cubicBezTo>
                  <a:cubicBezTo>
                    <a:pt x="1763" y="118"/>
                    <a:pt x="1733" y="274"/>
                    <a:pt x="1808" y="391"/>
                  </a:cubicBezTo>
                  <a:cubicBezTo>
                    <a:pt x="2233" y="1037"/>
                    <a:pt x="2324" y="1538"/>
                    <a:pt x="2051" y="1765"/>
                  </a:cubicBezTo>
                  <a:cubicBezTo>
                    <a:pt x="1932" y="1865"/>
                    <a:pt x="1752" y="1912"/>
                    <a:pt x="1559" y="1912"/>
                  </a:cubicBezTo>
                  <a:cubicBezTo>
                    <a:pt x="1285" y="1912"/>
                    <a:pt x="985" y="1816"/>
                    <a:pt x="798" y="1638"/>
                  </a:cubicBezTo>
                  <a:cubicBezTo>
                    <a:pt x="474" y="1326"/>
                    <a:pt x="652" y="936"/>
                    <a:pt x="859" y="664"/>
                  </a:cubicBezTo>
                  <a:cubicBezTo>
                    <a:pt x="940" y="552"/>
                    <a:pt x="919" y="396"/>
                    <a:pt x="808" y="310"/>
                  </a:cubicBezTo>
                  <a:cubicBezTo>
                    <a:pt x="763" y="276"/>
                    <a:pt x="710" y="260"/>
                    <a:pt x="658" y="260"/>
                  </a:cubicBezTo>
                  <a:cubicBezTo>
                    <a:pt x="582" y="260"/>
                    <a:pt x="507" y="294"/>
                    <a:pt x="460" y="360"/>
                  </a:cubicBezTo>
                  <a:cubicBezTo>
                    <a:pt x="5" y="956"/>
                    <a:pt x="0" y="1573"/>
                    <a:pt x="449" y="1997"/>
                  </a:cubicBezTo>
                  <a:cubicBezTo>
                    <a:pt x="733" y="2271"/>
                    <a:pt x="1159" y="2413"/>
                    <a:pt x="1561" y="2413"/>
                  </a:cubicBezTo>
                  <a:cubicBezTo>
                    <a:pt x="1588" y="2413"/>
                    <a:pt x="1615" y="2412"/>
                    <a:pt x="1642" y="2411"/>
                  </a:cubicBezTo>
                  <a:cubicBezTo>
                    <a:pt x="1920" y="2396"/>
                    <a:pt x="2183" y="2310"/>
                    <a:pt x="2375" y="2154"/>
                  </a:cubicBezTo>
                  <a:cubicBezTo>
                    <a:pt x="2607" y="1956"/>
                    <a:pt x="3056" y="1370"/>
                    <a:pt x="2228" y="113"/>
                  </a:cubicBezTo>
                  <a:cubicBezTo>
                    <a:pt x="2180" y="40"/>
                    <a:pt x="2100" y="0"/>
                    <a:pt x="201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30"/>
            <p:cNvSpPr/>
            <p:nvPr/>
          </p:nvSpPr>
          <p:spPr>
            <a:xfrm>
              <a:off x="5418775" y="4216025"/>
              <a:ext cx="58000" cy="58325"/>
            </a:xfrm>
            <a:custGeom>
              <a:avLst/>
              <a:gdLst/>
              <a:ahLst/>
              <a:cxnLst/>
              <a:rect l="l" t="t" r="r" b="b"/>
              <a:pathLst>
                <a:path w="2320" h="2333" extrusionOk="0">
                  <a:moveTo>
                    <a:pt x="1203" y="505"/>
                  </a:moveTo>
                  <a:cubicBezTo>
                    <a:pt x="1328" y="505"/>
                    <a:pt x="1436" y="543"/>
                    <a:pt x="1516" y="603"/>
                  </a:cubicBezTo>
                  <a:cubicBezTo>
                    <a:pt x="1723" y="764"/>
                    <a:pt x="1759" y="1058"/>
                    <a:pt x="1602" y="1381"/>
                  </a:cubicBezTo>
                  <a:cubicBezTo>
                    <a:pt x="1465" y="1668"/>
                    <a:pt x="1280" y="1828"/>
                    <a:pt x="1084" y="1828"/>
                  </a:cubicBezTo>
                  <a:cubicBezTo>
                    <a:pt x="1070" y="1828"/>
                    <a:pt x="1055" y="1827"/>
                    <a:pt x="1041" y="1825"/>
                  </a:cubicBezTo>
                  <a:cubicBezTo>
                    <a:pt x="835" y="1806"/>
                    <a:pt x="627" y="1608"/>
                    <a:pt x="567" y="1366"/>
                  </a:cubicBezTo>
                  <a:cubicBezTo>
                    <a:pt x="525" y="1204"/>
                    <a:pt x="521" y="890"/>
                    <a:pt x="919" y="617"/>
                  </a:cubicBezTo>
                  <a:cubicBezTo>
                    <a:pt x="956" y="598"/>
                    <a:pt x="980" y="568"/>
                    <a:pt x="1001" y="537"/>
                  </a:cubicBezTo>
                  <a:cubicBezTo>
                    <a:pt x="1071" y="515"/>
                    <a:pt x="1139" y="505"/>
                    <a:pt x="1203" y="505"/>
                  </a:cubicBezTo>
                  <a:close/>
                  <a:moveTo>
                    <a:pt x="1195" y="0"/>
                  </a:moveTo>
                  <a:cubicBezTo>
                    <a:pt x="919" y="0"/>
                    <a:pt x="613" y="104"/>
                    <a:pt x="324" y="360"/>
                  </a:cubicBezTo>
                  <a:cubicBezTo>
                    <a:pt x="253" y="421"/>
                    <a:pt x="222" y="507"/>
                    <a:pt x="243" y="593"/>
                  </a:cubicBezTo>
                  <a:cubicBezTo>
                    <a:pt x="61" y="860"/>
                    <a:pt x="0" y="1169"/>
                    <a:pt x="77" y="1487"/>
                  </a:cubicBezTo>
                  <a:cubicBezTo>
                    <a:pt x="192" y="1937"/>
                    <a:pt x="567" y="2285"/>
                    <a:pt x="991" y="2331"/>
                  </a:cubicBezTo>
                  <a:cubicBezTo>
                    <a:pt x="1014" y="2331"/>
                    <a:pt x="1042" y="2333"/>
                    <a:pt x="1073" y="2333"/>
                  </a:cubicBezTo>
                  <a:cubicBezTo>
                    <a:pt x="1089" y="2333"/>
                    <a:pt x="1105" y="2332"/>
                    <a:pt x="1122" y="2331"/>
                  </a:cubicBezTo>
                  <a:cubicBezTo>
                    <a:pt x="1369" y="2321"/>
                    <a:pt x="1768" y="2194"/>
                    <a:pt x="2057" y="1598"/>
                  </a:cubicBezTo>
                  <a:cubicBezTo>
                    <a:pt x="2320" y="1058"/>
                    <a:pt x="2223" y="512"/>
                    <a:pt x="1819" y="204"/>
                  </a:cubicBezTo>
                  <a:cubicBezTo>
                    <a:pt x="1654" y="79"/>
                    <a:pt x="1436" y="0"/>
                    <a:pt x="119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30"/>
            <p:cNvSpPr/>
            <p:nvPr/>
          </p:nvSpPr>
          <p:spPr>
            <a:xfrm>
              <a:off x="5431775" y="4228650"/>
              <a:ext cx="30975" cy="33075"/>
            </a:xfrm>
            <a:custGeom>
              <a:avLst/>
              <a:gdLst/>
              <a:ahLst/>
              <a:cxnLst/>
              <a:rect l="l" t="t" r="r" b="b"/>
              <a:pathLst>
                <a:path w="1239" h="1323" extrusionOk="0">
                  <a:moveTo>
                    <a:pt x="683" y="0"/>
                  </a:moveTo>
                  <a:cubicBezTo>
                    <a:pt x="619" y="0"/>
                    <a:pt x="551" y="10"/>
                    <a:pt x="481" y="32"/>
                  </a:cubicBezTo>
                  <a:cubicBezTo>
                    <a:pt x="460" y="63"/>
                    <a:pt x="436" y="93"/>
                    <a:pt x="399" y="112"/>
                  </a:cubicBezTo>
                  <a:cubicBezTo>
                    <a:pt x="1" y="385"/>
                    <a:pt x="5" y="699"/>
                    <a:pt x="47" y="861"/>
                  </a:cubicBezTo>
                  <a:cubicBezTo>
                    <a:pt x="107" y="1103"/>
                    <a:pt x="315" y="1301"/>
                    <a:pt x="521" y="1320"/>
                  </a:cubicBezTo>
                  <a:cubicBezTo>
                    <a:pt x="535" y="1322"/>
                    <a:pt x="550" y="1323"/>
                    <a:pt x="564" y="1323"/>
                  </a:cubicBezTo>
                  <a:cubicBezTo>
                    <a:pt x="760" y="1323"/>
                    <a:pt x="945" y="1163"/>
                    <a:pt x="1082" y="876"/>
                  </a:cubicBezTo>
                  <a:cubicBezTo>
                    <a:pt x="1239" y="553"/>
                    <a:pt x="1203" y="259"/>
                    <a:pt x="996" y="98"/>
                  </a:cubicBezTo>
                  <a:cubicBezTo>
                    <a:pt x="916" y="38"/>
                    <a:pt x="808" y="0"/>
                    <a:pt x="68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30"/>
            <p:cNvSpPr/>
            <p:nvPr/>
          </p:nvSpPr>
          <p:spPr>
            <a:xfrm>
              <a:off x="5487100" y="3906800"/>
              <a:ext cx="60775" cy="76625"/>
            </a:xfrm>
            <a:custGeom>
              <a:avLst/>
              <a:gdLst/>
              <a:ahLst/>
              <a:cxnLst/>
              <a:rect l="l" t="t" r="r" b="b"/>
              <a:pathLst>
                <a:path w="2431" h="3065" extrusionOk="0">
                  <a:moveTo>
                    <a:pt x="284" y="0"/>
                  </a:moveTo>
                  <a:cubicBezTo>
                    <a:pt x="184" y="0"/>
                    <a:pt x="90" y="59"/>
                    <a:pt x="51" y="159"/>
                  </a:cubicBezTo>
                  <a:cubicBezTo>
                    <a:pt x="0" y="285"/>
                    <a:pt x="66" y="432"/>
                    <a:pt x="193" y="483"/>
                  </a:cubicBezTo>
                  <a:cubicBezTo>
                    <a:pt x="1021" y="806"/>
                    <a:pt x="1794" y="2019"/>
                    <a:pt x="1910" y="2847"/>
                  </a:cubicBezTo>
                  <a:cubicBezTo>
                    <a:pt x="1930" y="2975"/>
                    <a:pt x="2041" y="3064"/>
                    <a:pt x="2164" y="3064"/>
                  </a:cubicBezTo>
                  <a:cubicBezTo>
                    <a:pt x="2167" y="3064"/>
                    <a:pt x="2170" y="3064"/>
                    <a:pt x="2173" y="3064"/>
                  </a:cubicBezTo>
                  <a:lnTo>
                    <a:pt x="2194" y="3064"/>
                  </a:lnTo>
                  <a:cubicBezTo>
                    <a:pt x="2335" y="3043"/>
                    <a:pt x="2430" y="2913"/>
                    <a:pt x="2411" y="2777"/>
                  </a:cubicBezTo>
                  <a:cubicBezTo>
                    <a:pt x="2274" y="1791"/>
                    <a:pt x="1406" y="417"/>
                    <a:pt x="380" y="18"/>
                  </a:cubicBezTo>
                  <a:cubicBezTo>
                    <a:pt x="348" y="6"/>
                    <a:pt x="316" y="0"/>
                    <a:pt x="28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30"/>
            <p:cNvSpPr/>
            <p:nvPr/>
          </p:nvSpPr>
          <p:spPr>
            <a:xfrm>
              <a:off x="5543050" y="4006100"/>
              <a:ext cx="15950" cy="30775"/>
            </a:xfrm>
            <a:custGeom>
              <a:avLst/>
              <a:gdLst/>
              <a:ahLst/>
              <a:cxnLst/>
              <a:rect l="l" t="t" r="r" b="b"/>
              <a:pathLst>
                <a:path w="638" h="1231" extrusionOk="0">
                  <a:moveTo>
                    <a:pt x="272" y="0"/>
                  </a:moveTo>
                  <a:cubicBezTo>
                    <a:pt x="143" y="0"/>
                    <a:pt x="40" y="97"/>
                    <a:pt x="26" y="229"/>
                  </a:cubicBezTo>
                  <a:cubicBezTo>
                    <a:pt x="1" y="512"/>
                    <a:pt x="31" y="805"/>
                    <a:pt x="117" y="1058"/>
                  </a:cubicBezTo>
                  <a:cubicBezTo>
                    <a:pt x="151" y="1165"/>
                    <a:pt x="252" y="1230"/>
                    <a:pt x="358" y="1230"/>
                  </a:cubicBezTo>
                  <a:cubicBezTo>
                    <a:pt x="362" y="1230"/>
                    <a:pt x="366" y="1230"/>
                    <a:pt x="369" y="1230"/>
                  </a:cubicBezTo>
                  <a:cubicBezTo>
                    <a:pt x="390" y="1230"/>
                    <a:pt x="411" y="1224"/>
                    <a:pt x="435" y="1219"/>
                  </a:cubicBezTo>
                  <a:cubicBezTo>
                    <a:pt x="567" y="1174"/>
                    <a:pt x="637" y="1032"/>
                    <a:pt x="593" y="901"/>
                  </a:cubicBezTo>
                  <a:cubicBezTo>
                    <a:pt x="532" y="708"/>
                    <a:pt x="506" y="487"/>
                    <a:pt x="526" y="274"/>
                  </a:cubicBezTo>
                  <a:cubicBezTo>
                    <a:pt x="542" y="139"/>
                    <a:pt x="441" y="11"/>
                    <a:pt x="299" y="2"/>
                  </a:cubicBezTo>
                  <a:cubicBezTo>
                    <a:pt x="290" y="1"/>
                    <a:pt x="281" y="0"/>
                    <a:pt x="27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30"/>
            <p:cNvSpPr/>
            <p:nvPr/>
          </p:nvSpPr>
          <p:spPr>
            <a:xfrm>
              <a:off x="5242700" y="3841450"/>
              <a:ext cx="116750" cy="29700"/>
            </a:xfrm>
            <a:custGeom>
              <a:avLst/>
              <a:gdLst/>
              <a:ahLst/>
              <a:cxnLst/>
              <a:rect l="l" t="t" r="r" b="b"/>
              <a:pathLst>
                <a:path w="4670" h="1188" extrusionOk="0">
                  <a:moveTo>
                    <a:pt x="3916" y="0"/>
                  </a:moveTo>
                  <a:cubicBezTo>
                    <a:pt x="2462" y="0"/>
                    <a:pt x="1206" y="236"/>
                    <a:pt x="183" y="707"/>
                  </a:cubicBezTo>
                  <a:cubicBezTo>
                    <a:pt x="57" y="762"/>
                    <a:pt x="1" y="909"/>
                    <a:pt x="57" y="1040"/>
                  </a:cubicBezTo>
                  <a:cubicBezTo>
                    <a:pt x="100" y="1132"/>
                    <a:pt x="190" y="1187"/>
                    <a:pt x="287" y="1187"/>
                  </a:cubicBezTo>
                  <a:cubicBezTo>
                    <a:pt x="291" y="1187"/>
                    <a:pt x="295" y="1187"/>
                    <a:pt x="299" y="1187"/>
                  </a:cubicBezTo>
                  <a:cubicBezTo>
                    <a:pt x="329" y="1187"/>
                    <a:pt x="360" y="1177"/>
                    <a:pt x="390" y="1166"/>
                  </a:cubicBezTo>
                  <a:cubicBezTo>
                    <a:pt x="1344" y="725"/>
                    <a:pt x="2523" y="505"/>
                    <a:pt x="3894" y="505"/>
                  </a:cubicBezTo>
                  <a:cubicBezTo>
                    <a:pt x="4062" y="505"/>
                    <a:pt x="4232" y="508"/>
                    <a:pt x="4406" y="515"/>
                  </a:cubicBezTo>
                  <a:cubicBezTo>
                    <a:pt x="4409" y="515"/>
                    <a:pt x="4412" y="515"/>
                    <a:pt x="4415" y="515"/>
                  </a:cubicBezTo>
                  <a:cubicBezTo>
                    <a:pt x="4548" y="515"/>
                    <a:pt x="4664" y="405"/>
                    <a:pt x="4669" y="273"/>
                  </a:cubicBezTo>
                  <a:cubicBezTo>
                    <a:pt x="4669" y="131"/>
                    <a:pt x="4562" y="14"/>
                    <a:pt x="4427" y="9"/>
                  </a:cubicBezTo>
                  <a:cubicBezTo>
                    <a:pt x="4254" y="3"/>
                    <a:pt x="4084" y="0"/>
                    <a:pt x="3916"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30"/>
            <p:cNvSpPr/>
            <p:nvPr/>
          </p:nvSpPr>
          <p:spPr>
            <a:xfrm>
              <a:off x="5188775" y="3874475"/>
              <a:ext cx="27925" cy="20800"/>
            </a:xfrm>
            <a:custGeom>
              <a:avLst/>
              <a:gdLst/>
              <a:ahLst/>
              <a:cxnLst/>
              <a:rect l="l" t="t" r="r" b="b"/>
              <a:pathLst>
                <a:path w="1117" h="832" extrusionOk="0">
                  <a:moveTo>
                    <a:pt x="832" y="1"/>
                  </a:moveTo>
                  <a:cubicBezTo>
                    <a:pt x="784" y="1"/>
                    <a:pt x="735" y="14"/>
                    <a:pt x="692" y="43"/>
                  </a:cubicBezTo>
                  <a:cubicBezTo>
                    <a:pt x="521" y="148"/>
                    <a:pt x="344" y="255"/>
                    <a:pt x="167" y="361"/>
                  </a:cubicBezTo>
                  <a:cubicBezTo>
                    <a:pt x="46" y="426"/>
                    <a:pt x="1" y="584"/>
                    <a:pt x="71" y="705"/>
                  </a:cubicBezTo>
                  <a:cubicBezTo>
                    <a:pt x="114" y="786"/>
                    <a:pt x="198" y="831"/>
                    <a:pt x="290" y="831"/>
                  </a:cubicBezTo>
                  <a:cubicBezTo>
                    <a:pt x="295" y="831"/>
                    <a:pt x="299" y="831"/>
                    <a:pt x="304" y="831"/>
                  </a:cubicBezTo>
                  <a:cubicBezTo>
                    <a:pt x="339" y="826"/>
                    <a:pt x="379" y="815"/>
                    <a:pt x="414" y="796"/>
                  </a:cubicBezTo>
                  <a:cubicBezTo>
                    <a:pt x="601" y="689"/>
                    <a:pt x="783" y="578"/>
                    <a:pt x="965" y="467"/>
                  </a:cubicBezTo>
                  <a:cubicBezTo>
                    <a:pt x="1081" y="391"/>
                    <a:pt x="1116" y="234"/>
                    <a:pt x="1041" y="113"/>
                  </a:cubicBezTo>
                  <a:cubicBezTo>
                    <a:pt x="993" y="40"/>
                    <a:pt x="913" y="1"/>
                    <a:pt x="83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30"/>
            <p:cNvSpPr/>
            <p:nvPr/>
          </p:nvSpPr>
          <p:spPr>
            <a:xfrm>
              <a:off x="5021150" y="3988025"/>
              <a:ext cx="68750" cy="77225"/>
            </a:xfrm>
            <a:custGeom>
              <a:avLst/>
              <a:gdLst/>
              <a:ahLst/>
              <a:cxnLst/>
              <a:rect l="l" t="t" r="r" b="b"/>
              <a:pathLst>
                <a:path w="2750" h="3089" extrusionOk="0">
                  <a:moveTo>
                    <a:pt x="1440" y="507"/>
                  </a:moveTo>
                  <a:cubicBezTo>
                    <a:pt x="1506" y="507"/>
                    <a:pt x="1574" y="522"/>
                    <a:pt x="1643" y="558"/>
                  </a:cubicBezTo>
                  <a:cubicBezTo>
                    <a:pt x="1961" y="729"/>
                    <a:pt x="2213" y="1305"/>
                    <a:pt x="2062" y="1856"/>
                  </a:cubicBezTo>
                  <a:cubicBezTo>
                    <a:pt x="1988" y="2135"/>
                    <a:pt x="1815" y="2584"/>
                    <a:pt x="1473" y="2584"/>
                  </a:cubicBezTo>
                  <a:cubicBezTo>
                    <a:pt x="1467" y="2584"/>
                    <a:pt x="1461" y="2584"/>
                    <a:pt x="1455" y="2583"/>
                  </a:cubicBezTo>
                  <a:cubicBezTo>
                    <a:pt x="1098" y="2569"/>
                    <a:pt x="667" y="2089"/>
                    <a:pt x="587" y="1599"/>
                  </a:cubicBezTo>
                  <a:cubicBezTo>
                    <a:pt x="546" y="1387"/>
                    <a:pt x="562" y="1119"/>
                    <a:pt x="784" y="906"/>
                  </a:cubicBezTo>
                  <a:cubicBezTo>
                    <a:pt x="819" y="897"/>
                    <a:pt x="855" y="871"/>
                    <a:pt x="879" y="836"/>
                  </a:cubicBezTo>
                  <a:lnTo>
                    <a:pt x="900" y="815"/>
                  </a:lnTo>
                  <a:cubicBezTo>
                    <a:pt x="951" y="780"/>
                    <a:pt x="1012" y="750"/>
                    <a:pt x="1082" y="720"/>
                  </a:cubicBezTo>
                  <a:cubicBezTo>
                    <a:pt x="1152" y="689"/>
                    <a:pt x="1208" y="629"/>
                    <a:pt x="1224" y="558"/>
                  </a:cubicBezTo>
                  <a:cubicBezTo>
                    <a:pt x="1293" y="526"/>
                    <a:pt x="1365" y="507"/>
                    <a:pt x="1440" y="507"/>
                  </a:cubicBezTo>
                  <a:close/>
                  <a:moveTo>
                    <a:pt x="1433" y="1"/>
                  </a:moveTo>
                  <a:cubicBezTo>
                    <a:pt x="1188" y="1"/>
                    <a:pt x="881" y="98"/>
                    <a:pt x="562" y="437"/>
                  </a:cubicBezTo>
                  <a:cubicBezTo>
                    <a:pt x="173" y="725"/>
                    <a:pt x="0" y="1174"/>
                    <a:pt x="86" y="1685"/>
                  </a:cubicBezTo>
                  <a:cubicBezTo>
                    <a:pt x="219" y="2417"/>
                    <a:pt x="835" y="3059"/>
                    <a:pt x="1436" y="3089"/>
                  </a:cubicBezTo>
                  <a:lnTo>
                    <a:pt x="1522" y="3089"/>
                  </a:lnTo>
                  <a:cubicBezTo>
                    <a:pt x="1830" y="3074"/>
                    <a:pt x="2299" y="2886"/>
                    <a:pt x="2547" y="1988"/>
                  </a:cubicBezTo>
                  <a:cubicBezTo>
                    <a:pt x="2749" y="1260"/>
                    <a:pt x="2451" y="417"/>
                    <a:pt x="1880" y="113"/>
                  </a:cubicBezTo>
                  <a:cubicBezTo>
                    <a:pt x="1788" y="64"/>
                    <a:pt x="1630" y="1"/>
                    <a:pt x="143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30"/>
            <p:cNvSpPr/>
            <p:nvPr/>
          </p:nvSpPr>
          <p:spPr>
            <a:xfrm>
              <a:off x="5034775" y="4000675"/>
              <a:ext cx="41725" cy="51950"/>
            </a:xfrm>
            <a:custGeom>
              <a:avLst/>
              <a:gdLst/>
              <a:ahLst/>
              <a:cxnLst/>
              <a:rect l="l" t="t" r="r" b="b"/>
              <a:pathLst>
                <a:path w="1669" h="2078" extrusionOk="0">
                  <a:moveTo>
                    <a:pt x="895" y="1"/>
                  </a:moveTo>
                  <a:cubicBezTo>
                    <a:pt x="820" y="1"/>
                    <a:pt x="748" y="20"/>
                    <a:pt x="679" y="52"/>
                  </a:cubicBezTo>
                  <a:cubicBezTo>
                    <a:pt x="663" y="123"/>
                    <a:pt x="607" y="183"/>
                    <a:pt x="537" y="214"/>
                  </a:cubicBezTo>
                  <a:cubicBezTo>
                    <a:pt x="467" y="244"/>
                    <a:pt x="406" y="274"/>
                    <a:pt x="355" y="309"/>
                  </a:cubicBezTo>
                  <a:lnTo>
                    <a:pt x="334" y="330"/>
                  </a:lnTo>
                  <a:cubicBezTo>
                    <a:pt x="310" y="365"/>
                    <a:pt x="274" y="391"/>
                    <a:pt x="239" y="400"/>
                  </a:cubicBezTo>
                  <a:cubicBezTo>
                    <a:pt x="17" y="613"/>
                    <a:pt x="1" y="881"/>
                    <a:pt x="42" y="1093"/>
                  </a:cubicBezTo>
                  <a:cubicBezTo>
                    <a:pt x="122" y="1583"/>
                    <a:pt x="553" y="2063"/>
                    <a:pt x="910" y="2077"/>
                  </a:cubicBezTo>
                  <a:cubicBezTo>
                    <a:pt x="916" y="2078"/>
                    <a:pt x="922" y="2078"/>
                    <a:pt x="928" y="2078"/>
                  </a:cubicBezTo>
                  <a:cubicBezTo>
                    <a:pt x="1270" y="2078"/>
                    <a:pt x="1443" y="1629"/>
                    <a:pt x="1517" y="1350"/>
                  </a:cubicBezTo>
                  <a:cubicBezTo>
                    <a:pt x="1668" y="799"/>
                    <a:pt x="1416" y="223"/>
                    <a:pt x="1098" y="52"/>
                  </a:cubicBezTo>
                  <a:cubicBezTo>
                    <a:pt x="1029" y="16"/>
                    <a:pt x="961" y="1"/>
                    <a:pt x="89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30"/>
            <p:cNvSpPr/>
            <p:nvPr/>
          </p:nvSpPr>
          <p:spPr>
            <a:xfrm>
              <a:off x="5039200" y="4135475"/>
              <a:ext cx="31750" cy="72275"/>
            </a:xfrm>
            <a:custGeom>
              <a:avLst/>
              <a:gdLst/>
              <a:ahLst/>
              <a:cxnLst/>
              <a:rect l="l" t="t" r="r" b="b"/>
              <a:pathLst>
                <a:path w="1270" h="2891" extrusionOk="0">
                  <a:moveTo>
                    <a:pt x="279" y="0"/>
                  </a:moveTo>
                  <a:cubicBezTo>
                    <a:pt x="138" y="0"/>
                    <a:pt x="22" y="106"/>
                    <a:pt x="17" y="248"/>
                  </a:cubicBezTo>
                  <a:cubicBezTo>
                    <a:pt x="1" y="899"/>
                    <a:pt x="279" y="1582"/>
                    <a:pt x="532" y="2183"/>
                  </a:cubicBezTo>
                  <a:cubicBezTo>
                    <a:pt x="612" y="2370"/>
                    <a:pt x="684" y="2552"/>
                    <a:pt x="749" y="2729"/>
                  </a:cubicBezTo>
                  <a:cubicBezTo>
                    <a:pt x="787" y="2827"/>
                    <a:pt x="878" y="2891"/>
                    <a:pt x="976" y="2891"/>
                  </a:cubicBezTo>
                  <a:cubicBezTo>
                    <a:pt x="983" y="2891"/>
                    <a:pt x="990" y="2891"/>
                    <a:pt x="997" y="2890"/>
                  </a:cubicBezTo>
                  <a:cubicBezTo>
                    <a:pt x="1022" y="2890"/>
                    <a:pt x="1047" y="2885"/>
                    <a:pt x="1073" y="2880"/>
                  </a:cubicBezTo>
                  <a:cubicBezTo>
                    <a:pt x="1204" y="2829"/>
                    <a:pt x="1269" y="2683"/>
                    <a:pt x="1224" y="2557"/>
                  </a:cubicBezTo>
                  <a:cubicBezTo>
                    <a:pt x="1158" y="2375"/>
                    <a:pt x="1078" y="2183"/>
                    <a:pt x="997" y="1990"/>
                  </a:cubicBezTo>
                  <a:cubicBezTo>
                    <a:pt x="754" y="1409"/>
                    <a:pt x="507" y="808"/>
                    <a:pt x="521" y="262"/>
                  </a:cubicBezTo>
                  <a:cubicBezTo>
                    <a:pt x="527" y="122"/>
                    <a:pt x="416" y="5"/>
                    <a:pt x="279"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30"/>
            <p:cNvSpPr/>
            <p:nvPr/>
          </p:nvSpPr>
          <p:spPr>
            <a:xfrm>
              <a:off x="5124725" y="4185950"/>
              <a:ext cx="67875" cy="96175"/>
            </a:xfrm>
            <a:custGeom>
              <a:avLst/>
              <a:gdLst/>
              <a:ahLst/>
              <a:cxnLst/>
              <a:rect l="l" t="t" r="r" b="b"/>
              <a:pathLst>
                <a:path w="2715" h="3847" extrusionOk="0">
                  <a:moveTo>
                    <a:pt x="283" y="1"/>
                  </a:moveTo>
                  <a:cubicBezTo>
                    <a:pt x="258" y="1"/>
                    <a:pt x="233" y="5"/>
                    <a:pt x="208" y="13"/>
                  </a:cubicBezTo>
                  <a:cubicBezTo>
                    <a:pt x="77" y="53"/>
                    <a:pt x="1" y="194"/>
                    <a:pt x="47" y="330"/>
                  </a:cubicBezTo>
                  <a:cubicBezTo>
                    <a:pt x="404" y="1447"/>
                    <a:pt x="1304" y="3044"/>
                    <a:pt x="2274" y="3791"/>
                  </a:cubicBezTo>
                  <a:cubicBezTo>
                    <a:pt x="2325" y="3832"/>
                    <a:pt x="2386" y="3847"/>
                    <a:pt x="2441" y="3847"/>
                  </a:cubicBezTo>
                  <a:cubicBezTo>
                    <a:pt x="2512" y="3842"/>
                    <a:pt x="2582" y="3811"/>
                    <a:pt x="2628" y="3746"/>
                  </a:cubicBezTo>
                  <a:cubicBezTo>
                    <a:pt x="2714" y="3639"/>
                    <a:pt x="2694" y="3478"/>
                    <a:pt x="2582" y="3397"/>
                  </a:cubicBezTo>
                  <a:cubicBezTo>
                    <a:pt x="1728" y="2736"/>
                    <a:pt x="865" y="1240"/>
                    <a:pt x="526" y="179"/>
                  </a:cubicBezTo>
                  <a:cubicBezTo>
                    <a:pt x="489" y="69"/>
                    <a:pt x="389" y="1"/>
                    <a:pt x="28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30"/>
            <p:cNvSpPr/>
            <p:nvPr/>
          </p:nvSpPr>
          <p:spPr>
            <a:xfrm>
              <a:off x="5202900" y="4302750"/>
              <a:ext cx="25800" cy="27525"/>
            </a:xfrm>
            <a:custGeom>
              <a:avLst/>
              <a:gdLst/>
              <a:ahLst/>
              <a:cxnLst/>
              <a:rect l="l" t="t" r="r" b="b"/>
              <a:pathLst>
                <a:path w="1032" h="1101" extrusionOk="0">
                  <a:moveTo>
                    <a:pt x="283" y="0"/>
                  </a:moveTo>
                  <a:cubicBezTo>
                    <a:pt x="238" y="0"/>
                    <a:pt x="193" y="13"/>
                    <a:pt x="152" y="39"/>
                  </a:cubicBezTo>
                  <a:cubicBezTo>
                    <a:pt x="36" y="114"/>
                    <a:pt x="1" y="271"/>
                    <a:pt x="72" y="387"/>
                  </a:cubicBezTo>
                  <a:cubicBezTo>
                    <a:pt x="208" y="604"/>
                    <a:pt x="390" y="832"/>
                    <a:pt x="577" y="1024"/>
                  </a:cubicBezTo>
                  <a:cubicBezTo>
                    <a:pt x="633" y="1075"/>
                    <a:pt x="698" y="1100"/>
                    <a:pt x="770" y="1100"/>
                  </a:cubicBezTo>
                  <a:cubicBezTo>
                    <a:pt x="830" y="1095"/>
                    <a:pt x="885" y="1070"/>
                    <a:pt x="931" y="1024"/>
                  </a:cubicBezTo>
                  <a:cubicBezTo>
                    <a:pt x="1031" y="928"/>
                    <a:pt x="1031" y="772"/>
                    <a:pt x="936" y="671"/>
                  </a:cubicBezTo>
                  <a:cubicBezTo>
                    <a:pt x="774" y="504"/>
                    <a:pt x="618" y="307"/>
                    <a:pt x="502" y="119"/>
                  </a:cubicBezTo>
                  <a:cubicBezTo>
                    <a:pt x="452" y="44"/>
                    <a:pt x="368" y="0"/>
                    <a:pt x="283"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30"/>
            <p:cNvSpPr/>
            <p:nvPr/>
          </p:nvSpPr>
          <p:spPr>
            <a:xfrm>
              <a:off x="4933500" y="4656375"/>
              <a:ext cx="95000" cy="47000"/>
            </a:xfrm>
            <a:custGeom>
              <a:avLst/>
              <a:gdLst/>
              <a:ahLst/>
              <a:cxnLst/>
              <a:rect l="l" t="t" r="r" b="b"/>
              <a:pathLst>
                <a:path w="3800" h="1880" extrusionOk="0">
                  <a:moveTo>
                    <a:pt x="3511" y="0"/>
                  </a:moveTo>
                  <a:cubicBezTo>
                    <a:pt x="3470" y="0"/>
                    <a:pt x="3429" y="10"/>
                    <a:pt x="3391" y="30"/>
                  </a:cubicBezTo>
                  <a:cubicBezTo>
                    <a:pt x="2319" y="616"/>
                    <a:pt x="1309" y="1046"/>
                    <a:pt x="208" y="1385"/>
                  </a:cubicBezTo>
                  <a:cubicBezTo>
                    <a:pt x="76" y="1425"/>
                    <a:pt x="1" y="1566"/>
                    <a:pt x="46" y="1697"/>
                  </a:cubicBezTo>
                  <a:cubicBezTo>
                    <a:pt x="75" y="1810"/>
                    <a:pt x="176" y="1879"/>
                    <a:pt x="282" y="1879"/>
                  </a:cubicBezTo>
                  <a:cubicBezTo>
                    <a:pt x="286" y="1879"/>
                    <a:pt x="289" y="1879"/>
                    <a:pt x="293" y="1879"/>
                  </a:cubicBezTo>
                  <a:cubicBezTo>
                    <a:pt x="319" y="1879"/>
                    <a:pt x="339" y="1874"/>
                    <a:pt x="360" y="1870"/>
                  </a:cubicBezTo>
                  <a:cubicBezTo>
                    <a:pt x="1486" y="1515"/>
                    <a:pt x="2527" y="1077"/>
                    <a:pt x="3634" y="475"/>
                  </a:cubicBezTo>
                  <a:cubicBezTo>
                    <a:pt x="3755" y="410"/>
                    <a:pt x="3800" y="252"/>
                    <a:pt x="3734" y="131"/>
                  </a:cubicBezTo>
                  <a:cubicBezTo>
                    <a:pt x="3689" y="47"/>
                    <a:pt x="3601" y="0"/>
                    <a:pt x="351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30"/>
            <p:cNvSpPr/>
            <p:nvPr/>
          </p:nvSpPr>
          <p:spPr>
            <a:xfrm>
              <a:off x="5041250" y="4627050"/>
              <a:ext cx="27675" cy="23150"/>
            </a:xfrm>
            <a:custGeom>
              <a:avLst/>
              <a:gdLst/>
              <a:ahLst/>
              <a:cxnLst/>
              <a:rect l="l" t="t" r="r" b="b"/>
              <a:pathLst>
                <a:path w="1107" h="926" extrusionOk="0">
                  <a:moveTo>
                    <a:pt x="822" y="1"/>
                  </a:moveTo>
                  <a:cubicBezTo>
                    <a:pt x="764" y="1"/>
                    <a:pt x="707" y="20"/>
                    <a:pt x="662" y="61"/>
                  </a:cubicBezTo>
                  <a:cubicBezTo>
                    <a:pt x="495" y="208"/>
                    <a:pt x="313" y="349"/>
                    <a:pt x="142" y="466"/>
                  </a:cubicBezTo>
                  <a:cubicBezTo>
                    <a:pt x="26" y="552"/>
                    <a:pt x="0" y="704"/>
                    <a:pt x="75" y="819"/>
                  </a:cubicBezTo>
                  <a:cubicBezTo>
                    <a:pt x="123" y="890"/>
                    <a:pt x="202" y="926"/>
                    <a:pt x="283" y="926"/>
                  </a:cubicBezTo>
                  <a:cubicBezTo>
                    <a:pt x="288" y="926"/>
                    <a:pt x="293" y="926"/>
                    <a:pt x="299" y="925"/>
                  </a:cubicBezTo>
                  <a:cubicBezTo>
                    <a:pt x="343" y="925"/>
                    <a:pt x="385" y="910"/>
                    <a:pt x="429" y="879"/>
                  </a:cubicBezTo>
                  <a:cubicBezTo>
                    <a:pt x="616" y="753"/>
                    <a:pt x="809" y="602"/>
                    <a:pt x="991" y="440"/>
                  </a:cubicBezTo>
                  <a:cubicBezTo>
                    <a:pt x="1096" y="349"/>
                    <a:pt x="1106" y="193"/>
                    <a:pt x="1015" y="86"/>
                  </a:cubicBezTo>
                  <a:cubicBezTo>
                    <a:pt x="965" y="31"/>
                    <a:pt x="893" y="1"/>
                    <a:pt x="82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30"/>
            <p:cNvSpPr/>
            <p:nvPr/>
          </p:nvSpPr>
          <p:spPr>
            <a:xfrm>
              <a:off x="5174625" y="4503525"/>
              <a:ext cx="37675" cy="33775"/>
            </a:xfrm>
            <a:custGeom>
              <a:avLst/>
              <a:gdLst/>
              <a:ahLst/>
              <a:cxnLst/>
              <a:rect l="l" t="t" r="r" b="b"/>
              <a:pathLst>
                <a:path w="1507" h="1351" extrusionOk="0">
                  <a:moveTo>
                    <a:pt x="1230" y="0"/>
                  </a:moveTo>
                  <a:cubicBezTo>
                    <a:pt x="1166" y="0"/>
                    <a:pt x="1101" y="24"/>
                    <a:pt x="1052" y="72"/>
                  </a:cubicBezTo>
                  <a:cubicBezTo>
                    <a:pt x="768" y="334"/>
                    <a:pt x="455" y="622"/>
                    <a:pt x="122" y="910"/>
                  </a:cubicBezTo>
                  <a:cubicBezTo>
                    <a:pt x="15" y="1000"/>
                    <a:pt x="0" y="1158"/>
                    <a:pt x="91" y="1264"/>
                  </a:cubicBezTo>
                  <a:cubicBezTo>
                    <a:pt x="143" y="1320"/>
                    <a:pt x="212" y="1350"/>
                    <a:pt x="283" y="1350"/>
                  </a:cubicBezTo>
                  <a:cubicBezTo>
                    <a:pt x="288" y="1350"/>
                    <a:pt x="293" y="1350"/>
                    <a:pt x="299" y="1350"/>
                  </a:cubicBezTo>
                  <a:cubicBezTo>
                    <a:pt x="355" y="1350"/>
                    <a:pt x="404" y="1329"/>
                    <a:pt x="450" y="1289"/>
                  </a:cubicBezTo>
                  <a:cubicBezTo>
                    <a:pt x="789" y="996"/>
                    <a:pt x="1112" y="708"/>
                    <a:pt x="1400" y="435"/>
                  </a:cubicBezTo>
                  <a:cubicBezTo>
                    <a:pt x="1500" y="340"/>
                    <a:pt x="1506" y="177"/>
                    <a:pt x="1409" y="76"/>
                  </a:cubicBezTo>
                  <a:cubicBezTo>
                    <a:pt x="1361" y="26"/>
                    <a:pt x="1296" y="0"/>
                    <a:pt x="123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30"/>
            <p:cNvSpPr/>
            <p:nvPr/>
          </p:nvSpPr>
          <p:spPr>
            <a:xfrm>
              <a:off x="5156050" y="4588600"/>
              <a:ext cx="52075" cy="47025"/>
            </a:xfrm>
            <a:custGeom>
              <a:avLst/>
              <a:gdLst/>
              <a:ahLst/>
              <a:cxnLst/>
              <a:rect l="l" t="t" r="r" b="b"/>
              <a:pathLst>
                <a:path w="2083" h="1881" extrusionOk="0">
                  <a:moveTo>
                    <a:pt x="1119" y="507"/>
                  </a:moveTo>
                  <a:cubicBezTo>
                    <a:pt x="1264" y="507"/>
                    <a:pt x="1382" y="591"/>
                    <a:pt x="1450" y="700"/>
                  </a:cubicBezTo>
                  <a:cubicBezTo>
                    <a:pt x="1536" y="847"/>
                    <a:pt x="1546" y="1064"/>
                    <a:pt x="1319" y="1246"/>
                  </a:cubicBezTo>
                  <a:cubicBezTo>
                    <a:pt x="1208" y="1333"/>
                    <a:pt x="1104" y="1377"/>
                    <a:pt x="1009" y="1377"/>
                  </a:cubicBezTo>
                  <a:cubicBezTo>
                    <a:pt x="945" y="1377"/>
                    <a:pt x="884" y="1357"/>
                    <a:pt x="830" y="1316"/>
                  </a:cubicBezTo>
                  <a:cubicBezTo>
                    <a:pt x="648" y="1190"/>
                    <a:pt x="546" y="892"/>
                    <a:pt x="617" y="696"/>
                  </a:cubicBezTo>
                  <a:cubicBezTo>
                    <a:pt x="632" y="665"/>
                    <a:pt x="657" y="584"/>
                    <a:pt x="774" y="538"/>
                  </a:cubicBezTo>
                  <a:cubicBezTo>
                    <a:pt x="802" y="551"/>
                    <a:pt x="833" y="557"/>
                    <a:pt x="866" y="557"/>
                  </a:cubicBezTo>
                  <a:cubicBezTo>
                    <a:pt x="899" y="557"/>
                    <a:pt x="933" y="551"/>
                    <a:pt x="965" y="538"/>
                  </a:cubicBezTo>
                  <a:cubicBezTo>
                    <a:pt x="1019" y="516"/>
                    <a:pt x="1071" y="507"/>
                    <a:pt x="1119" y="507"/>
                  </a:cubicBezTo>
                  <a:close/>
                  <a:moveTo>
                    <a:pt x="1122" y="0"/>
                  </a:moveTo>
                  <a:cubicBezTo>
                    <a:pt x="1083" y="0"/>
                    <a:pt x="1045" y="3"/>
                    <a:pt x="1007" y="8"/>
                  </a:cubicBezTo>
                  <a:cubicBezTo>
                    <a:pt x="990" y="7"/>
                    <a:pt x="974" y="7"/>
                    <a:pt x="958" y="7"/>
                  </a:cubicBezTo>
                  <a:cubicBezTo>
                    <a:pt x="558" y="7"/>
                    <a:pt x="259" y="194"/>
                    <a:pt x="142" y="528"/>
                  </a:cubicBezTo>
                  <a:cubicBezTo>
                    <a:pt x="0" y="932"/>
                    <a:pt x="177" y="1473"/>
                    <a:pt x="536" y="1731"/>
                  </a:cubicBezTo>
                  <a:cubicBezTo>
                    <a:pt x="675" y="1829"/>
                    <a:pt x="830" y="1880"/>
                    <a:pt x="987" y="1880"/>
                  </a:cubicBezTo>
                  <a:cubicBezTo>
                    <a:pt x="1007" y="1880"/>
                    <a:pt x="1027" y="1879"/>
                    <a:pt x="1047" y="1878"/>
                  </a:cubicBezTo>
                  <a:cubicBezTo>
                    <a:pt x="1238" y="1872"/>
                    <a:pt x="1446" y="1792"/>
                    <a:pt x="1627" y="1640"/>
                  </a:cubicBezTo>
                  <a:cubicBezTo>
                    <a:pt x="2082" y="1281"/>
                    <a:pt x="2082" y="786"/>
                    <a:pt x="1880" y="447"/>
                  </a:cubicBezTo>
                  <a:cubicBezTo>
                    <a:pt x="1714" y="161"/>
                    <a:pt x="1425" y="0"/>
                    <a:pt x="112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30"/>
            <p:cNvSpPr/>
            <p:nvPr/>
          </p:nvSpPr>
          <p:spPr>
            <a:xfrm>
              <a:off x="5169675" y="4601250"/>
              <a:ext cx="25050" cy="21800"/>
            </a:xfrm>
            <a:custGeom>
              <a:avLst/>
              <a:gdLst/>
              <a:ahLst/>
              <a:cxnLst/>
              <a:rect l="l" t="t" r="r" b="b"/>
              <a:pathLst>
                <a:path w="1002" h="872" extrusionOk="0">
                  <a:moveTo>
                    <a:pt x="574" y="1"/>
                  </a:moveTo>
                  <a:cubicBezTo>
                    <a:pt x="526" y="1"/>
                    <a:pt x="474" y="10"/>
                    <a:pt x="420" y="32"/>
                  </a:cubicBezTo>
                  <a:cubicBezTo>
                    <a:pt x="388" y="45"/>
                    <a:pt x="354" y="51"/>
                    <a:pt x="321" y="51"/>
                  </a:cubicBezTo>
                  <a:cubicBezTo>
                    <a:pt x="288" y="51"/>
                    <a:pt x="257" y="45"/>
                    <a:pt x="229" y="32"/>
                  </a:cubicBezTo>
                  <a:cubicBezTo>
                    <a:pt x="112" y="78"/>
                    <a:pt x="87" y="159"/>
                    <a:pt x="72" y="190"/>
                  </a:cubicBezTo>
                  <a:cubicBezTo>
                    <a:pt x="1" y="386"/>
                    <a:pt x="103" y="684"/>
                    <a:pt x="285" y="810"/>
                  </a:cubicBezTo>
                  <a:cubicBezTo>
                    <a:pt x="339" y="851"/>
                    <a:pt x="400" y="871"/>
                    <a:pt x="464" y="871"/>
                  </a:cubicBezTo>
                  <a:cubicBezTo>
                    <a:pt x="559" y="871"/>
                    <a:pt x="663" y="827"/>
                    <a:pt x="774" y="740"/>
                  </a:cubicBezTo>
                  <a:cubicBezTo>
                    <a:pt x="1001" y="558"/>
                    <a:pt x="991" y="341"/>
                    <a:pt x="905" y="194"/>
                  </a:cubicBezTo>
                  <a:cubicBezTo>
                    <a:pt x="837" y="85"/>
                    <a:pt x="719" y="1"/>
                    <a:pt x="574"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30"/>
            <p:cNvSpPr/>
            <p:nvPr/>
          </p:nvSpPr>
          <p:spPr>
            <a:xfrm>
              <a:off x="5058550" y="4680725"/>
              <a:ext cx="64325" cy="68050"/>
            </a:xfrm>
            <a:custGeom>
              <a:avLst/>
              <a:gdLst/>
              <a:ahLst/>
              <a:cxnLst/>
              <a:rect l="l" t="t" r="r" b="b"/>
              <a:pathLst>
                <a:path w="2573" h="2722" extrusionOk="0">
                  <a:moveTo>
                    <a:pt x="1420" y="506"/>
                  </a:moveTo>
                  <a:cubicBezTo>
                    <a:pt x="1493" y="506"/>
                    <a:pt x="1569" y="527"/>
                    <a:pt x="1642" y="577"/>
                  </a:cubicBezTo>
                  <a:cubicBezTo>
                    <a:pt x="1875" y="733"/>
                    <a:pt x="2041" y="1157"/>
                    <a:pt x="1906" y="1572"/>
                  </a:cubicBezTo>
                  <a:cubicBezTo>
                    <a:pt x="1810" y="1873"/>
                    <a:pt x="1629" y="2218"/>
                    <a:pt x="1342" y="2218"/>
                  </a:cubicBezTo>
                  <a:cubicBezTo>
                    <a:pt x="1325" y="2218"/>
                    <a:pt x="1307" y="2216"/>
                    <a:pt x="1288" y="2214"/>
                  </a:cubicBezTo>
                  <a:cubicBezTo>
                    <a:pt x="929" y="2164"/>
                    <a:pt x="546" y="1679"/>
                    <a:pt x="526" y="1244"/>
                  </a:cubicBezTo>
                  <a:cubicBezTo>
                    <a:pt x="516" y="1017"/>
                    <a:pt x="607" y="849"/>
                    <a:pt x="798" y="744"/>
                  </a:cubicBezTo>
                  <a:cubicBezTo>
                    <a:pt x="815" y="747"/>
                    <a:pt x="831" y="749"/>
                    <a:pt x="848" y="749"/>
                  </a:cubicBezTo>
                  <a:cubicBezTo>
                    <a:pt x="907" y="749"/>
                    <a:pt x="963" y="728"/>
                    <a:pt x="1011" y="688"/>
                  </a:cubicBezTo>
                  <a:cubicBezTo>
                    <a:pt x="1031" y="672"/>
                    <a:pt x="1051" y="658"/>
                    <a:pt x="1071" y="642"/>
                  </a:cubicBezTo>
                  <a:cubicBezTo>
                    <a:pt x="1117" y="632"/>
                    <a:pt x="1153" y="607"/>
                    <a:pt x="1188" y="572"/>
                  </a:cubicBezTo>
                  <a:cubicBezTo>
                    <a:pt x="1259" y="532"/>
                    <a:pt x="1339" y="506"/>
                    <a:pt x="1420" y="506"/>
                  </a:cubicBezTo>
                  <a:close/>
                  <a:moveTo>
                    <a:pt x="1427" y="1"/>
                  </a:moveTo>
                  <a:cubicBezTo>
                    <a:pt x="1240" y="1"/>
                    <a:pt x="1047" y="60"/>
                    <a:pt x="859" y="178"/>
                  </a:cubicBezTo>
                  <a:cubicBezTo>
                    <a:pt x="309" y="334"/>
                    <a:pt x="1" y="739"/>
                    <a:pt x="20" y="1269"/>
                  </a:cubicBezTo>
                  <a:cubicBezTo>
                    <a:pt x="56" y="1946"/>
                    <a:pt x="621" y="2633"/>
                    <a:pt x="1218" y="2714"/>
                  </a:cubicBezTo>
                  <a:cubicBezTo>
                    <a:pt x="1250" y="2718"/>
                    <a:pt x="1284" y="2721"/>
                    <a:pt x="1325" y="2721"/>
                  </a:cubicBezTo>
                  <a:cubicBezTo>
                    <a:pt x="1342" y="2721"/>
                    <a:pt x="1360" y="2721"/>
                    <a:pt x="1379" y="2719"/>
                  </a:cubicBezTo>
                  <a:cubicBezTo>
                    <a:pt x="1663" y="2703"/>
                    <a:pt x="2118" y="2542"/>
                    <a:pt x="2384" y="1729"/>
                  </a:cubicBezTo>
                  <a:cubicBezTo>
                    <a:pt x="2572" y="1148"/>
                    <a:pt x="2375" y="460"/>
                    <a:pt x="1925" y="157"/>
                  </a:cubicBezTo>
                  <a:cubicBezTo>
                    <a:pt x="1769" y="52"/>
                    <a:pt x="1601" y="1"/>
                    <a:pt x="1427"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30"/>
            <p:cNvSpPr/>
            <p:nvPr/>
          </p:nvSpPr>
          <p:spPr>
            <a:xfrm>
              <a:off x="5071425" y="4693375"/>
              <a:ext cx="38175" cy="42800"/>
            </a:xfrm>
            <a:custGeom>
              <a:avLst/>
              <a:gdLst/>
              <a:ahLst/>
              <a:cxnLst/>
              <a:rect l="l" t="t" r="r" b="b"/>
              <a:pathLst>
                <a:path w="1527" h="1712" extrusionOk="0">
                  <a:moveTo>
                    <a:pt x="905" y="0"/>
                  </a:moveTo>
                  <a:cubicBezTo>
                    <a:pt x="824" y="0"/>
                    <a:pt x="744" y="26"/>
                    <a:pt x="673" y="66"/>
                  </a:cubicBezTo>
                  <a:cubicBezTo>
                    <a:pt x="638" y="101"/>
                    <a:pt x="602" y="126"/>
                    <a:pt x="556" y="136"/>
                  </a:cubicBezTo>
                  <a:cubicBezTo>
                    <a:pt x="536" y="152"/>
                    <a:pt x="516" y="166"/>
                    <a:pt x="496" y="182"/>
                  </a:cubicBezTo>
                  <a:cubicBezTo>
                    <a:pt x="448" y="222"/>
                    <a:pt x="392" y="243"/>
                    <a:pt x="333" y="243"/>
                  </a:cubicBezTo>
                  <a:cubicBezTo>
                    <a:pt x="316" y="243"/>
                    <a:pt x="300" y="241"/>
                    <a:pt x="283" y="238"/>
                  </a:cubicBezTo>
                  <a:cubicBezTo>
                    <a:pt x="92" y="343"/>
                    <a:pt x="1" y="511"/>
                    <a:pt x="11" y="738"/>
                  </a:cubicBezTo>
                  <a:cubicBezTo>
                    <a:pt x="31" y="1173"/>
                    <a:pt x="414" y="1658"/>
                    <a:pt x="773" y="1708"/>
                  </a:cubicBezTo>
                  <a:cubicBezTo>
                    <a:pt x="792" y="1710"/>
                    <a:pt x="810" y="1712"/>
                    <a:pt x="827" y="1712"/>
                  </a:cubicBezTo>
                  <a:cubicBezTo>
                    <a:pt x="1114" y="1712"/>
                    <a:pt x="1295" y="1367"/>
                    <a:pt x="1391" y="1066"/>
                  </a:cubicBezTo>
                  <a:cubicBezTo>
                    <a:pt x="1526" y="651"/>
                    <a:pt x="1360" y="227"/>
                    <a:pt x="1127" y="71"/>
                  </a:cubicBezTo>
                  <a:cubicBezTo>
                    <a:pt x="1054" y="21"/>
                    <a:pt x="978" y="0"/>
                    <a:pt x="905"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30"/>
            <p:cNvSpPr/>
            <p:nvPr/>
          </p:nvSpPr>
          <p:spPr>
            <a:xfrm>
              <a:off x="5399075" y="4497475"/>
              <a:ext cx="28450" cy="25000"/>
            </a:xfrm>
            <a:custGeom>
              <a:avLst/>
              <a:gdLst/>
              <a:ahLst/>
              <a:cxnLst/>
              <a:rect l="l" t="t" r="r" b="b"/>
              <a:pathLst>
                <a:path w="1138" h="1000" extrusionOk="0">
                  <a:moveTo>
                    <a:pt x="287" y="0"/>
                  </a:moveTo>
                  <a:cubicBezTo>
                    <a:pt x="255" y="0"/>
                    <a:pt x="223" y="7"/>
                    <a:pt x="192" y="20"/>
                  </a:cubicBezTo>
                  <a:cubicBezTo>
                    <a:pt x="66" y="71"/>
                    <a:pt x="0" y="218"/>
                    <a:pt x="51" y="344"/>
                  </a:cubicBezTo>
                  <a:cubicBezTo>
                    <a:pt x="172" y="642"/>
                    <a:pt x="445" y="885"/>
                    <a:pt x="779" y="990"/>
                  </a:cubicBezTo>
                  <a:cubicBezTo>
                    <a:pt x="809" y="1000"/>
                    <a:pt x="839" y="1000"/>
                    <a:pt x="870" y="1000"/>
                  </a:cubicBezTo>
                  <a:cubicBezTo>
                    <a:pt x="970" y="995"/>
                    <a:pt x="1061" y="930"/>
                    <a:pt x="1096" y="829"/>
                  </a:cubicBezTo>
                  <a:cubicBezTo>
                    <a:pt x="1138" y="692"/>
                    <a:pt x="1066" y="551"/>
                    <a:pt x="930" y="510"/>
                  </a:cubicBezTo>
                  <a:cubicBezTo>
                    <a:pt x="737" y="449"/>
                    <a:pt x="581" y="314"/>
                    <a:pt x="520" y="157"/>
                  </a:cubicBezTo>
                  <a:cubicBezTo>
                    <a:pt x="478" y="61"/>
                    <a:pt x="385" y="0"/>
                    <a:pt x="28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30"/>
            <p:cNvSpPr/>
            <p:nvPr/>
          </p:nvSpPr>
          <p:spPr>
            <a:xfrm>
              <a:off x="5466000" y="4485750"/>
              <a:ext cx="29350" cy="42950"/>
            </a:xfrm>
            <a:custGeom>
              <a:avLst/>
              <a:gdLst/>
              <a:ahLst/>
              <a:cxnLst/>
              <a:rect l="l" t="t" r="r" b="b"/>
              <a:pathLst>
                <a:path w="1174" h="1718" extrusionOk="0">
                  <a:moveTo>
                    <a:pt x="288" y="0"/>
                  </a:moveTo>
                  <a:cubicBezTo>
                    <a:pt x="176" y="0"/>
                    <a:pt x="75" y="72"/>
                    <a:pt x="42" y="181"/>
                  </a:cubicBezTo>
                  <a:cubicBezTo>
                    <a:pt x="0" y="317"/>
                    <a:pt x="77" y="454"/>
                    <a:pt x="213" y="494"/>
                  </a:cubicBezTo>
                  <a:cubicBezTo>
                    <a:pt x="466" y="570"/>
                    <a:pt x="632" y="858"/>
                    <a:pt x="602" y="1051"/>
                  </a:cubicBezTo>
                  <a:cubicBezTo>
                    <a:pt x="597" y="1090"/>
                    <a:pt x="577" y="1212"/>
                    <a:pt x="319" y="1212"/>
                  </a:cubicBezTo>
                  <a:cubicBezTo>
                    <a:pt x="314" y="1212"/>
                    <a:pt x="309" y="1212"/>
                    <a:pt x="304" y="1212"/>
                  </a:cubicBezTo>
                  <a:cubicBezTo>
                    <a:pt x="301" y="1212"/>
                    <a:pt x="298" y="1212"/>
                    <a:pt x="295" y="1212"/>
                  </a:cubicBezTo>
                  <a:cubicBezTo>
                    <a:pt x="163" y="1212"/>
                    <a:pt x="51" y="1320"/>
                    <a:pt x="47" y="1459"/>
                  </a:cubicBezTo>
                  <a:cubicBezTo>
                    <a:pt x="47" y="1596"/>
                    <a:pt x="158" y="1711"/>
                    <a:pt x="294" y="1718"/>
                  </a:cubicBezTo>
                  <a:cubicBezTo>
                    <a:pt x="324" y="1718"/>
                    <a:pt x="355" y="1718"/>
                    <a:pt x="385" y="1711"/>
                  </a:cubicBezTo>
                  <a:cubicBezTo>
                    <a:pt x="849" y="1692"/>
                    <a:pt x="1061" y="1403"/>
                    <a:pt x="1103" y="1126"/>
                  </a:cubicBezTo>
                  <a:cubicBezTo>
                    <a:pt x="1173" y="661"/>
                    <a:pt x="830" y="151"/>
                    <a:pt x="355" y="9"/>
                  </a:cubicBezTo>
                  <a:cubicBezTo>
                    <a:pt x="332" y="3"/>
                    <a:pt x="310" y="0"/>
                    <a:pt x="28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30"/>
            <p:cNvSpPr/>
            <p:nvPr/>
          </p:nvSpPr>
          <p:spPr>
            <a:xfrm>
              <a:off x="5439750" y="4583450"/>
              <a:ext cx="63050" cy="58700"/>
            </a:xfrm>
            <a:custGeom>
              <a:avLst/>
              <a:gdLst/>
              <a:ahLst/>
              <a:cxnLst/>
              <a:rect l="l" t="t" r="r" b="b"/>
              <a:pathLst>
                <a:path w="2522" h="2348" extrusionOk="0">
                  <a:moveTo>
                    <a:pt x="755" y="1"/>
                  </a:moveTo>
                  <a:cubicBezTo>
                    <a:pt x="691" y="1"/>
                    <a:pt x="626" y="25"/>
                    <a:pt x="576" y="72"/>
                  </a:cubicBezTo>
                  <a:cubicBezTo>
                    <a:pt x="117" y="522"/>
                    <a:pt x="0" y="1270"/>
                    <a:pt x="308" y="1811"/>
                  </a:cubicBezTo>
                  <a:cubicBezTo>
                    <a:pt x="510" y="2161"/>
                    <a:pt x="848" y="2347"/>
                    <a:pt x="1250" y="2347"/>
                  </a:cubicBezTo>
                  <a:cubicBezTo>
                    <a:pt x="1271" y="2347"/>
                    <a:pt x="1292" y="2347"/>
                    <a:pt x="1314" y="2346"/>
                  </a:cubicBezTo>
                  <a:cubicBezTo>
                    <a:pt x="1414" y="2341"/>
                    <a:pt x="1516" y="2326"/>
                    <a:pt x="1622" y="2301"/>
                  </a:cubicBezTo>
                  <a:cubicBezTo>
                    <a:pt x="2218" y="2138"/>
                    <a:pt x="2521" y="1548"/>
                    <a:pt x="2506" y="1073"/>
                  </a:cubicBezTo>
                  <a:cubicBezTo>
                    <a:pt x="2486" y="603"/>
                    <a:pt x="2183" y="259"/>
                    <a:pt x="1713" y="168"/>
                  </a:cubicBezTo>
                  <a:cubicBezTo>
                    <a:pt x="1700" y="166"/>
                    <a:pt x="1687" y="165"/>
                    <a:pt x="1674" y="165"/>
                  </a:cubicBezTo>
                  <a:cubicBezTo>
                    <a:pt x="1553" y="165"/>
                    <a:pt x="1443" y="248"/>
                    <a:pt x="1425" y="375"/>
                  </a:cubicBezTo>
                  <a:cubicBezTo>
                    <a:pt x="1395" y="512"/>
                    <a:pt x="1486" y="638"/>
                    <a:pt x="1622" y="669"/>
                  </a:cubicBezTo>
                  <a:cubicBezTo>
                    <a:pt x="1925" y="725"/>
                    <a:pt x="1996" y="926"/>
                    <a:pt x="2001" y="1088"/>
                  </a:cubicBezTo>
                  <a:cubicBezTo>
                    <a:pt x="2011" y="1376"/>
                    <a:pt x="1824" y="1725"/>
                    <a:pt x="1491" y="1811"/>
                  </a:cubicBezTo>
                  <a:cubicBezTo>
                    <a:pt x="1402" y="1834"/>
                    <a:pt x="1319" y="1846"/>
                    <a:pt x="1243" y="1846"/>
                  </a:cubicBezTo>
                  <a:cubicBezTo>
                    <a:pt x="1024" y="1846"/>
                    <a:pt x="856" y="1750"/>
                    <a:pt x="747" y="1562"/>
                  </a:cubicBezTo>
                  <a:cubicBezTo>
                    <a:pt x="581" y="1270"/>
                    <a:pt x="607" y="750"/>
                    <a:pt x="929" y="431"/>
                  </a:cubicBezTo>
                  <a:cubicBezTo>
                    <a:pt x="1031" y="335"/>
                    <a:pt x="1031" y="174"/>
                    <a:pt x="935" y="77"/>
                  </a:cubicBezTo>
                  <a:cubicBezTo>
                    <a:pt x="886" y="26"/>
                    <a:pt x="821" y="1"/>
                    <a:pt x="755"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30"/>
            <p:cNvSpPr/>
            <p:nvPr/>
          </p:nvSpPr>
          <p:spPr>
            <a:xfrm>
              <a:off x="5355350" y="4552075"/>
              <a:ext cx="28475" cy="27525"/>
            </a:xfrm>
            <a:custGeom>
              <a:avLst/>
              <a:gdLst/>
              <a:ahLst/>
              <a:cxnLst/>
              <a:rect l="l" t="t" r="r" b="b"/>
              <a:pathLst>
                <a:path w="1139" h="1101" extrusionOk="0">
                  <a:moveTo>
                    <a:pt x="287" y="0"/>
                  </a:moveTo>
                  <a:cubicBezTo>
                    <a:pt x="236" y="0"/>
                    <a:pt x="186" y="15"/>
                    <a:pt x="143" y="44"/>
                  </a:cubicBezTo>
                  <a:cubicBezTo>
                    <a:pt x="31" y="126"/>
                    <a:pt x="1" y="287"/>
                    <a:pt x="82" y="398"/>
                  </a:cubicBezTo>
                  <a:cubicBezTo>
                    <a:pt x="254" y="635"/>
                    <a:pt x="466" y="858"/>
                    <a:pt x="698" y="1045"/>
                  </a:cubicBezTo>
                  <a:cubicBezTo>
                    <a:pt x="749" y="1085"/>
                    <a:pt x="809" y="1100"/>
                    <a:pt x="865" y="1100"/>
                  </a:cubicBezTo>
                  <a:cubicBezTo>
                    <a:pt x="936" y="1096"/>
                    <a:pt x="1007" y="1059"/>
                    <a:pt x="1052" y="1005"/>
                  </a:cubicBezTo>
                  <a:cubicBezTo>
                    <a:pt x="1138" y="893"/>
                    <a:pt x="1117" y="737"/>
                    <a:pt x="1012" y="651"/>
                  </a:cubicBezTo>
                  <a:cubicBezTo>
                    <a:pt x="814" y="494"/>
                    <a:pt x="637" y="307"/>
                    <a:pt x="497" y="105"/>
                  </a:cubicBezTo>
                  <a:cubicBezTo>
                    <a:pt x="447" y="36"/>
                    <a:pt x="367" y="0"/>
                    <a:pt x="28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30"/>
            <p:cNvSpPr/>
            <p:nvPr/>
          </p:nvSpPr>
          <p:spPr>
            <a:xfrm>
              <a:off x="5514500" y="4675700"/>
              <a:ext cx="41850" cy="28975"/>
            </a:xfrm>
            <a:custGeom>
              <a:avLst/>
              <a:gdLst/>
              <a:ahLst/>
              <a:cxnLst/>
              <a:rect l="l" t="t" r="r" b="b"/>
              <a:pathLst>
                <a:path w="1674" h="1159" extrusionOk="0">
                  <a:moveTo>
                    <a:pt x="283" y="0"/>
                  </a:moveTo>
                  <a:cubicBezTo>
                    <a:pt x="197" y="0"/>
                    <a:pt x="114" y="46"/>
                    <a:pt x="67" y="127"/>
                  </a:cubicBezTo>
                  <a:cubicBezTo>
                    <a:pt x="1" y="248"/>
                    <a:pt x="42" y="404"/>
                    <a:pt x="163" y="470"/>
                  </a:cubicBezTo>
                  <a:cubicBezTo>
                    <a:pt x="511" y="672"/>
                    <a:pt x="865" y="884"/>
                    <a:pt x="1208" y="1092"/>
                  </a:cubicBezTo>
                  <a:lnTo>
                    <a:pt x="1254" y="1122"/>
                  </a:lnTo>
                  <a:cubicBezTo>
                    <a:pt x="1292" y="1147"/>
                    <a:pt x="1334" y="1158"/>
                    <a:pt x="1373" y="1158"/>
                  </a:cubicBezTo>
                  <a:cubicBezTo>
                    <a:pt x="1380" y="1158"/>
                    <a:pt x="1388" y="1158"/>
                    <a:pt x="1395" y="1157"/>
                  </a:cubicBezTo>
                  <a:cubicBezTo>
                    <a:pt x="1476" y="1157"/>
                    <a:pt x="1557" y="1111"/>
                    <a:pt x="1602" y="1041"/>
                  </a:cubicBezTo>
                  <a:cubicBezTo>
                    <a:pt x="1674" y="920"/>
                    <a:pt x="1633" y="763"/>
                    <a:pt x="1516" y="692"/>
                  </a:cubicBezTo>
                  <a:lnTo>
                    <a:pt x="1471" y="661"/>
                  </a:lnTo>
                  <a:cubicBezTo>
                    <a:pt x="1122" y="455"/>
                    <a:pt x="769" y="237"/>
                    <a:pt x="410" y="36"/>
                  </a:cubicBezTo>
                  <a:cubicBezTo>
                    <a:pt x="370" y="12"/>
                    <a:pt x="326" y="0"/>
                    <a:pt x="283"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30"/>
            <p:cNvSpPr/>
            <p:nvPr/>
          </p:nvSpPr>
          <p:spPr>
            <a:xfrm>
              <a:off x="5377325" y="3905900"/>
              <a:ext cx="42875" cy="26000"/>
            </a:xfrm>
            <a:custGeom>
              <a:avLst/>
              <a:gdLst/>
              <a:ahLst/>
              <a:cxnLst/>
              <a:rect l="l" t="t" r="r" b="b"/>
              <a:pathLst>
                <a:path w="1715" h="1040" extrusionOk="0">
                  <a:moveTo>
                    <a:pt x="516" y="0"/>
                  </a:moveTo>
                  <a:cubicBezTo>
                    <a:pt x="421" y="0"/>
                    <a:pt x="323" y="10"/>
                    <a:pt x="224" y="29"/>
                  </a:cubicBezTo>
                  <a:cubicBezTo>
                    <a:pt x="92" y="59"/>
                    <a:pt x="1" y="185"/>
                    <a:pt x="26" y="327"/>
                  </a:cubicBezTo>
                  <a:cubicBezTo>
                    <a:pt x="49" y="447"/>
                    <a:pt x="153" y="528"/>
                    <a:pt x="272" y="528"/>
                  </a:cubicBezTo>
                  <a:cubicBezTo>
                    <a:pt x="287" y="528"/>
                    <a:pt x="304" y="526"/>
                    <a:pt x="320" y="523"/>
                  </a:cubicBezTo>
                  <a:cubicBezTo>
                    <a:pt x="389" y="510"/>
                    <a:pt x="457" y="504"/>
                    <a:pt x="521" y="504"/>
                  </a:cubicBezTo>
                  <a:cubicBezTo>
                    <a:pt x="821" y="504"/>
                    <a:pt x="1061" y="645"/>
                    <a:pt x="1199" y="908"/>
                  </a:cubicBezTo>
                  <a:cubicBezTo>
                    <a:pt x="1247" y="990"/>
                    <a:pt x="1333" y="1039"/>
                    <a:pt x="1424" y="1039"/>
                  </a:cubicBezTo>
                  <a:cubicBezTo>
                    <a:pt x="1428" y="1039"/>
                    <a:pt x="1432" y="1039"/>
                    <a:pt x="1436" y="1039"/>
                  </a:cubicBezTo>
                  <a:cubicBezTo>
                    <a:pt x="1472" y="1039"/>
                    <a:pt x="1507" y="1029"/>
                    <a:pt x="1542" y="1008"/>
                  </a:cubicBezTo>
                  <a:cubicBezTo>
                    <a:pt x="1663" y="948"/>
                    <a:pt x="1714" y="796"/>
                    <a:pt x="1649" y="670"/>
                  </a:cubicBezTo>
                  <a:cubicBezTo>
                    <a:pt x="1420" y="243"/>
                    <a:pt x="1002" y="0"/>
                    <a:pt x="51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30"/>
            <p:cNvSpPr/>
            <p:nvPr/>
          </p:nvSpPr>
          <p:spPr>
            <a:xfrm>
              <a:off x="5088475" y="3925425"/>
              <a:ext cx="32600" cy="26675"/>
            </a:xfrm>
            <a:custGeom>
              <a:avLst/>
              <a:gdLst/>
              <a:ahLst/>
              <a:cxnLst/>
              <a:rect l="l" t="t" r="r" b="b"/>
              <a:pathLst>
                <a:path w="1304" h="1067" extrusionOk="0">
                  <a:moveTo>
                    <a:pt x="1022" y="1"/>
                  </a:moveTo>
                  <a:cubicBezTo>
                    <a:pt x="979" y="1"/>
                    <a:pt x="936" y="12"/>
                    <a:pt x="895" y="36"/>
                  </a:cubicBezTo>
                  <a:cubicBezTo>
                    <a:pt x="602" y="197"/>
                    <a:pt x="334" y="400"/>
                    <a:pt x="102" y="637"/>
                  </a:cubicBezTo>
                  <a:cubicBezTo>
                    <a:pt x="0" y="733"/>
                    <a:pt x="0" y="894"/>
                    <a:pt x="102" y="990"/>
                  </a:cubicBezTo>
                  <a:cubicBezTo>
                    <a:pt x="152" y="1046"/>
                    <a:pt x="224" y="1067"/>
                    <a:pt x="289" y="1067"/>
                  </a:cubicBezTo>
                  <a:cubicBezTo>
                    <a:pt x="350" y="1062"/>
                    <a:pt x="410" y="1041"/>
                    <a:pt x="455" y="995"/>
                  </a:cubicBezTo>
                  <a:cubicBezTo>
                    <a:pt x="658" y="794"/>
                    <a:pt x="890" y="612"/>
                    <a:pt x="1143" y="470"/>
                  </a:cubicBezTo>
                  <a:cubicBezTo>
                    <a:pt x="1264" y="400"/>
                    <a:pt x="1304" y="248"/>
                    <a:pt x="1238" y="127"/>
                  </a:cubicBezTo>
                  <a:cubicBezTo>
                    <a:pt x="1192" y="46"/>
                    <a:pt x="1109" y="1"/>
                    <a:pt x="102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30"/>
            <p:cNvSpPr/>
            <p:nvPr/>
          </p:nvSpPr>
          <p:spPr>
            <a:xfrm>
              <a:off x="5602300" y="3853900"/>
              <a:ext cx="54450" cy="127250"/>
            </a:xfrm>
            <a:custGeom>
              <a:avLst/>
              <a:gdLst/>
              <a:ahLst/>
              <a:cxnLst/>
              <a:rect l="l" t="t" r="r" b="b"/>
              <a:pathLst>
                <a:path w="2178" h="5090" extrusionOk="0">
                  <a:moveTo>
                    <a:pt x="278" y="0"/>
                  </a:moveTo>
                  <a:cubicBezTo>
                    <a:pt x="219" y="0"/>
                    <a:pt x="160" y="21"/>
                    <a:pt x="112" y="62"/>
                  </a:cubicBezTo>
                  <a:cubicBezTo>
                    <a:pt x="11" y="153"/>
                    <a:pt x="0" y="309"/>
                    <a:pt x="91" y="416"/>
                  </a:cubicBezTo>
                  <a:cubicBezTo>
                    <a:pt x="1061" y="1533"/>
                    <a:pt x="1420" y="3219"/>
                    <a:pt x="1663" y="4877"/>
                  </a:cubicBezTo>
                  <a:cubicBezTo>
                    <a:pt x="1682" y="4997"/>
                    <a:pt x="1783" y="5090"/>
                    <a:pt x="1907" y="5090"/>
                  </a:cubicBezTo>
                  <a:cubicBezTo>
                    <a:pt x="1913" y="5090"/>
                    <a:pt x="1919" y="5090"/>
                    <a:pt x="1926" y="5089"/>
                  </a:cubicBezTo>
                  <a:lnTo>
                    <a:pt x="1945" y="5089"/>
                  </a:lnTo>
                  <a:cubicBezTo>
                    <a:pt x="2087" y="5069"/>
                    <a:pt x="2178" y="4942"/>
                    <a:pt x="2157" y="4802"/>
                  </a:cubicBezTo>
                  <a:cubicBezTo>
                    <a:pt x="1905" y="3068"/>
                    <a:pt x="1527" y="1300"/>
                    <a:pt x="471" y="87"/>
                  </a:cubicBezTo>
                  <a:cubicBezTo>
                    <a:pt x="421" y="30"/>
                    <a:pt x="350" y="0"/>
                    <a:pt x="27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30"/>
            <p:cNvSpPr/>
            <p:nvPr/>
          </p:nvSpPr>
          <p:spPr>
            <a:xfrm>
              <a:off x="5644375" y="4016975"/>
              <a:ext cx="13375" cy="34400"/>
            </a:xfrm>
            <a:custGeom>
              <a:avLst/>
              <a:gdLst/>
              <a:ahLst/>
              <a:cxnLst/>
              <a:rect l="l" t="t" r="r" b="b"/>
              <a:pathLst>
                <a:path w="535" h="1376" extrusionOk="0">
                  <a:moveTo>
                    <a:pt x="274" y="0"/>
                  </a:moveTo>
                  <a:cubicBezTo>
                    <a:pt x="147" y="0"/>
                    <a:pt x="30" y="110"/>
                    <a:pt x="26" y="249"/>
                  </a:cubicBezTo>
                  <a:lnTo>
                    <a:pt x="5" y="1117"/>
                  </a:lnTo>
                  <a:cubicBezTo>
                    <a:pt x="0" y="1259"/>
                    <a:pt x="110" y="1371"/>
                    <a:pt x="252" y="1376"/>
                  </a:cubicBezTo>
                  <a:lnTo>
                    <a:pt x="268" y="1376"/>
                  </a:lnTo>
                  <a:cubicBezTo>
                    <a:pt x="399" y="1371"/>
                    <a:pt x="505" y="1264"/>
                    <a:pt x="511" y="1128"/>
                  </a:cubicBezTo>
                  <a:lnTo>
                    <a:pt x="530" y="259"/>
                  </a:lnTo>
                  <a:cubicBezTo>
                    <a:pt x="535" y="122"/>
                    <a:pt x="425" y="7"/>
                    <a:pt x="283" y="1"/>
                  </a:cubicBezTo>
                  <a:cubicBezTo>
                    <a:pt x="280" y="1"/>
                    <a:pt x="277" y="0"/>
                    <a:pt x="27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30"/>
            <p:cNvSpPr/>
            <p:nvPr/>
          </p:nvSpPr>
          <p:spPr>
            <a:xfrm>
              <a:off x="4946125" y="4242200"/>
              <a:ext cx="53575" cy="107900"/>
            </a:xfrm>
            <a:custGeom>
              <a:avLst/>
              <a:gdLst/>
              <a:ahLst/>
              <a:cxnLst/>
              <a:rect l="l" t="t" r="r" b="b"/>
              <a:pathLst>
                <a:path w="2143" h="4316" extrusionOk="0">
                  <a:moveTo>
                    <a:pt x="308" y="1"/>
                  </a:moveTo>
                  <a:cubicBezTo>
                    <a:pt x="176" y="1"/>
                    <a:pt x="61" y="105"/>
                    <a:pt x="56" y="243"/>
                  </a:cubicBezTo>
                  <a:cubicBezTo>
                    <a:pt x="0" y="1971"/>
                    <a:pt x="951" y="3340"/>
                    <a:pt x="1668" y="4224"/>
                  </a:cubicBezTo>
                  <a:cubicBezTo>
                    <a:pt x="1715" y="4281"/>
                    <a:pt x="1790" y="4316"/>
                    <a:pt x="1861" y="4316"/>
                  </a:cubicBezTo>
                  <a:cubicBezTo>
                    <a:pt x="1866" y="4316"/>
                    <a:pt x="1870" y="4315"/>
                    <a:pt x="1875" y="4315"/>
                  </a:cubicBezTo>
                  <a:cubicBezTo>
                    <a:pt x="1926" y="4310"/>
                    <a:pt x="1977" y="4295"/>
                    <a:pt x="2022" y="4259"/>
                  </a:cubicBezTo>
                  <a:cubicBezTo>
                    <a:pt x="2128" y="4168"/>
                    <a:pt x="2143" y="4012"/>
                    <a:pt x="2057" y="3905"/>
                  </a:cubicBezTo>
                  <a:cubicBezTo>
                    <a:pt x="996" y="2602"/>
                    <a:pt x="522" y="1445"/>
                    <a:pt x="562" y="258"/>
                  </a:cubicBezTo>
                  <a:cubicBezTo>
                    <a:pt x="567" y="122"/>
                    <a:pt x="455" y="6"/>
                    <a:pt x="319" y="1"/>
                  </a:cubicBezTo>
                  <a:cubicBezTo>
                    <a:pt x="315" y="1"/>
                    <a:pt x="312" y="1"/>
                    <a:pt x="308"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30"/>
            <p:cNvSpPr/>
            <p:nvPr/>
          </p:nvSpPr>
          <p:spPr>
            <a:xfrm>
              <a:off x="5015725" y="4396250"/>
              <a:ext cx="28175" cy="32275"/>
            </a:xfrm>
            <a:custGeom>
              <a:avLst/>
              <a:gdLst/>
              <a:ahLst/>
              <a:cxnLst/>
              <a:rect l="l" t="t" r="r" b="b"/>
              <a:pathLst>
                <a:path w="1127" h="1291" extrusionOk="0">
                  <a:moveTo>
                    <a:pt x="277" y="1"/>
                  </a:moveTo>
                  <a:cubicBezTo>
                    <a:pt x="211" y="1"/>
                    <a:pt x="146" y="26"/>
                    <a:pt x="96" y="77"/>
                  </a:cubicBezTo>
                  <a:cubicBezTo>
                    <a:pt x="0" y="179"/>
                    <a:pt x="5" y="341"/>
                    <a:pt x="107" y="436"/>
                  </a:cubicBezTo>
                  <a:cubicBezTo>
                    <a:pt x="324" y="644"/>
                    <a:pt x="496" y="886"/>
                    <a:pt x="611" y="1145"/>
                  </a:cubicBezTo>
                  <a:cubicBezTo>
                    <a:pt x="651" y="1236"/>
                    <a:pt x="743" y="1290"/>
                    <a:pt x="839" y="1290"/>
                  </a:cubicBezTo>
                  <a:cubicBezTo>
                    <a:pt x="844" y="1290"/>
                    <a:pt x="849" y="1290"/>
                    <a:pt x="854" y="1290"/>
                  </a:cubicBezTo>
                  <a:cubicBezTo>
                    <a:pt x="884" y="1290"/>
                    <a:pt x="915" y="1285"/>
                    <a:pt x="940" y="1271"/>
                  </a:cubicBezTo>
                  <a:cubicBezTo>
                    <a:pt x="1072" y="1215"/>
                    <a:pt x="1127" y="1068"/>
                    <a:pt x="1072" y="942"/>
                  </a:cubicBezTo>
                  <a:cubicBezTo>
                    <a:pt x="930" y="618"/>
                    <a:pt x="723" y="326"/>
                    <a:pt x="450" y="68"/>
                  </a:cubicBezTo>
                  <a:cubicBezTo>
                    <a:pt x="401" y="23"/>
                    <a:pt x="339" y="1"/>
                    <a:pt x="277"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30"/>
            <p:cNvSpPr/>
            <p:nvPr/>
          </p:nvSpPr>
          <p:spPr>
            <a:xfrm>
              <a:off x="5194975" y="4062975"/>
              <a:ext cx="62800" cy="38050"/>
            </a:xfrm>
            <a:custGeom>
              <a:avLst/>
              <a:gdLst/>
              <a:ahLst/>
              <a:cxnLst/>
              <a:rect l="l" t="t" r="r" b="b"/>
              <a:pathLst>
                <a:path w="2512" h="1522" extrusionOk="0">
                  <a:moveTo>
                    <a:pt x="2246" y="1"/>
                  </a:moveTo>
                  <a:cubicBezTo>
                    <a:pt x="2231" y="1"/>
                    <a:pt x="2217" y="2"/>
                    <a:pt x="2202" y="5"/>
                  </a:cubicBezTo>
                  <a:cubicBezTo>
                    <a:pt x="1409" y="121"/>
                    <a:pt x="686" y="501"/>
                    <a:pt x="101" y="1096"/>
                  </a:cubicBezTo>
                  <a:cubicBezTo>
                    <a:pt x="0" y="1192"/>
                    <a:pt x="5" y="1354"/>
                    <a:pt x="101" y="1450"/>
                  </a:cubicBezTo>
                  <a:cubicBezTo>
                    <a:pt x="152" y="1497"/>
                    <a:pt x="211" y="1521"/>
                    <a:pt x="275" y="1521"/>
                  </a:cubicBezTo>
                  <a:cubicBezTo>
                    <a:pt x="281" y="1521"/>
                    <a:pt x="286" y="1521"/>
                    <a:pt x="292" y="1521"/>
                  </a:cubicBezTo>
                  <a:cubicBezTo>
                    <a:pt x="353" y="1521"/>
                    <a:pt x="414" y="1495"/>
                    <a:pt x="460" y="1445"/>
                  </a:cubicBezTo>
                  <a:cubicBezTo>
                    <a:pt x="965" y="930"/>
                    <a:pt x="1596" y="606"/>
                    <a:pt x="2278" y="501"/>
                  </a:cubicBezTo>
                  <a:cubicBezTo>
                    <a:pt x="2414" y="480"/>
                    <a:pt x="2511" y="354"/>
                    <a:pt x="2486" y="217"/>
                  </a:cubicBezTo>
                  <a:cubicBezTo>
                    <a:pt x="2467" y="95"/>
                    <a:pt x="2368" y="1"/>
                    <a:pt x="2246"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30"/>
            <p:cNvSpPr/>
            <p:nvPr/>
          </p:nvSpPr>
          <p:spPr>
            <a:xfrm>
              <a:off x="4804675" y="4608600"/>
              <a:ext cx="99025" cy="35150"/>
            </a:xfrm>
            <a:custGeom>
              <a:avLst/>
              <a:gdLst/>
              <a:ahLst/>
              <a:cxnLst/>
              <a:rect l="l" t="t" r="r" b="b"/>
              <a:pathLst>
                <a:path w="3961" h="1406" extrusionOk="0">
                  <a:moveTo>
                    <a:pt x="3680" y="0"/>
                  </a:moveTo>
                  <a:cubicBezTo>
                    <a:pt x="3651" y="0"/>
                    <a:pt x="3621" y="5"/>
                    <a:pt x="3592" y="17"/>
                  </a:cubicBezTo>
                  <a:cubicBezTo>
                    <a:pt x="3370" y="92"/>
                    <a:pt x="3142" y="183"/>
                    <a:pt x="2906" y="274"/>
                  </a:cubicBezTo>
                  <a:cubicBezTo>
                    <a:pt x="2106" y="582"/>
                    <a:pt x="1283" y="902"/>
                    <a:pt x="573" y="902"/>
                  </a:cubicBezTo>
                  <a:cubicBezTo>
                    <a:pt x="480" y="902"/>
                    <a:pt x="388" y="897"/>
                    <a:pt x="299" y="885"/>
                  </a:cubicBezTo>
                  <a:cubicBezTo>
                    <a:pt x="290" y="884"/>
                    <a:pt x="280" y="884"/>
                    <a:pt x="271" y="884"/>
                  </a:cubicBezTo>
                  <a:cubicBezTo>
                    <a:pt x="145" y="884"/>
                    <a:pt x="35" y="976"/>
                    <a:pt x="20" y="1108"/>
                  </a:cubicBezTo>
                  <a:cubicBezTo>
                    <a:pt x="1" y="1244"/>
                    <a:pt x="101" y="1370"/>
                    <a:pt x="238" y="1386"/>
                  </a:cubicBezTo>
                  <a:cubicBezTo>
                    <a:pt x="342" y="1399"/>
                    <a:pt x="449" y="1406"/>
                    <a:pt x="556" y="1406"/>
                  </a:cubicBezTo>
                  <a:cubicBezTo>
                    <a:pt x="610" y="1406"/>
                    <a:pt x="663" y="1404"/>
                    <a:pt x="717" y="1400"/>
                  </a:cubicBezTo>
                  <a:cubicBezTo>
                    <a:pt x="1481" y="1365"/>
                    <a:pt x="2293" y="1047"/>
                    <a:pt x="3088" y="744"/>
                  </a:cubicBezTo>
                  <a:cubicBezTo>
                    <a:pt x="3319" y="653"/>
                    <a:pt x="3542" y="567"/>
                    <a:pt x="3759" y="491"/>
                  </a:cubicBezTo>
                  <a:cubicBezTo>
                    <a:pt x="3890" y="441"/>
                    <a:pt x="3961" y="299"/>
                    <a:pt x="3916" y="168"/>
                  </a:cubicBezTo>
                  <a:cubicBezTo>
                    <a:pt x="3876" y="66"/>
                    <a:pt x="3782" y="0"/>
                    <a:pt x="3680"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30"/>
            <p:cNvSpPr/>
            <p:nvPr/>
          </p:nvSpPr>
          <p:spPr>
            <a:xfrm>
              <a:off x="5124475" y="4857425"/>
              <a:ext cx="63700" cy="59800"/>
            </a:xfrm>
            <a:custGeom>
              <a:avLst/>
              <a:gdLst/>
              <a:ahLst/>
              <a:cxnLst/>
              <a:rect l="l" t="t" r="r" b="b"/>
              <a:pathLst>
                <a:path w="2548" h="2392" extrusionOk="0">
                  <a:moveTo>
                    <a:pt x="2261" y="0"/>
                  </a:moveTo>
                  <a:cubicBezTo>
                    <a:pt x="2184" y="0"/>
                    <a:pt x="2108" y="36"/>
                    <a:pt x="2057" y="103"/>
                  </a:cubicBezTo>
                  <a:cubicBezTo>
                    <a:pt x="1678" y="602"/>
                    <a:pt x="1158" y="1047"/>
                    <a:pt x="652" y="1476"/>
                  </a:cubicBezTo>
                  <a:cubicBezTo>
                    <a:pt x="465" y="1638"/>
                    <a:pt x="283" y="1795"/>
                    <a:pt x="111" y="1952"/>
                  </a:cubicBezTo>
                  <a:cubicBezTo>
                    <a:pt x="6" y="2047"/>
                    <a:pt x="1" y="2204"/>
                    <a:pt x="92" y="2311"/>
                  </a:cubicBezTo>
                  <a:cubicBezTo>
                    <a:pt x="144" y="2361"/>
                    <a:pt x="208" y="2391"/>
                    <a:pt x="277" y="2391"/>
                  </a:cubicBezTo>
                  <a:cubicBezTo>
                    <a:pt x="283" y="2391"/>
                    <a:pt x="288" y="2391"/>
                    <a:pt x="293" y="2391"/>
                  </a:cubicBezTo>
                  <a:cubicBezTo>
                    <a:pt x="349" y="2391"/>
                    <a:pt x="405" y="2365"/>
                    <a:pt x="451" y="2325"/>
                  </a:cubicBezTo>
                  <a:cubicBezTo>
                    <a:pt x="617" y="2174"/>
                    <a:pt x="799" y="2017"/>
                    <a:pt x="981" y="1861"/>
                  </a:cubicBezTo>
                  <a:cubicBezTo>
                    <a:pt x="1506" y="1411"/>
                    <a:pt x="2046" y="946"/>
                    <a:pt x="2461" y="406"/>
                  </a:cubicBezTo>
                  <a:cubicBezTo>
                    <a:pt x="2547" y="294"/>
                    <a:pt x="2522" y="138"/>
                    <a:pt x="2410" y="52"/>
                  </a:cubicBezTo>
                  <a:cubicBezTo>
                    <a:pt x="2366" y="17"/>
                    <a:pt x="2313" y="0"/>
                    <a:pt x="226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30"/>
            <p:cNvSpPr/>
            <p:nvPr/>
          </p:nvSpPr>
          <p:spPr>
            <a:xfrm>
              <a:off x="5208600" y="4802775"/>
              <a:ext cx="22000" cy="31825"/>
            </a:xfrm>
            <a:custGeom>
              <a:avLst/>
              <a:gdLst/>
              <a:ahLst/>
              <a:cxnLst/>
              <a:rect l="l" t="t" r="r" b="b"/>
              <a:pathLst>
                <a:path w="880" h="1273" extrusionOk="0">
                  <a:moveTo>
                    <a:pt x="591" y="0"/>
                  </a:moveTo>
                  <a:cubicBezTo>
                    <a:pt x="498" y="0"/>
                    <a:pt x="408" y="55"/>
                    <a:pt x="364" y="146"/>
                  </a:cubicBezTo>
                  <a:cubicBezTo>
                    <a:pt x="243" y="404"/>
                    <a:pt x="132" y="687"/>
                    <a:pt x="46" y="939"/>
                  </a:cubicBezTo>
                  <a:cubicBezTo>
                    <a:pt x="1" y="1071"/>
                    <a:pt x="71" y="1212"/>
                    <a:pt x="202" y="1258"/>
                  </a:cubicBezTo>
                  <a:cubicBezTo>
                    <a:pt x="232" y="1268"/>
                    <a:pt x="269" y="1272"/>
                    <a:pt x="299" y="1272"/>
                  </a:cubicBezTo>
                  <a:cubicBezTo>
                    <a:pt x="400" y="1268"/>
                    <a:pt x="491" y="1202"/>
                    <a:pt x="521" y="1101"/>
                  </a:cubicBezTo>
                  <a:cubicBezTo>
                    <a:pt x="602" y="864"/>
                    <a:pt x="708" y="601"/>
                    <a:pt x="824" y="358"/>
                  </a:cubicBezTo>
                  <a:cubicBezTo>
                    <a:pt x="880" y="232"/>
                    <a:pt x="824" y="85"/>
                    <a:pt x="698" y="25"/>
                  </a:cubicBezTo>
                  <a:cubicBezTo>
                    <a:pt x="663" y="8"/>
                    <a:pt x="627" y="0"/>
                    <a:pt x="59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30"/>
            <p:cNvSpPr/>
            <p:nvPr/>
          </p:nvSpPr>
          <p:spPr>
            <a:xfrm>
              <a:off x="5589275" y="4485100"/>
              <a:ext cx="69400" cy="38150"/>
            </a:xfrm>
            <a:custGeom>
              <a:avLst/>
              <a:gdLst/>
              <a:ahLst/>
              <a:cxnLst/>
              <a:rect l="l" t="t" r="r" b="b"/>
              <a:pathLst>
                <a:path w="2776" h="1526" extrusionOk="0">
                  <a:moveTo>
                    <a:pt x="287" y="0"/>
                  </a:moveTo>
                  <a:cubicBezTo>
                    <a:pt x="203" y="0"/>
                    <a:pt x="122" y="41"/>
                    <a:pt x="77" y="116"/>
                  </a:cubicBezTo>
                  <a:cubicBezTo>
                    <a:pt x="1" y="238"/>
                    <a:pt x="36" y="389"/>
                    <a:pt x="152" y="464"/>
                  </a:cubicBezTo>
                  <a:cubicBezTo>
                    <a:pt x="865" y="919"/>
                    <a:pt x="1689" y="1248"/>
                    <a:pt x="2401" y="1511"/>
                  </a:cubicBezTo>
                  <a:cubicBezTo>
                    <a:pt x="2436" y="1520"/>
                    <a:pt x="2472" y="1525"/>
                    <a:pt x="2502" y="1525"/>
                  </a:cubicBezTo>
                  <a:cubicBezTo>
                    <a:pt x="2598" y="1520"/>
                    <a:pt x="2689" y="1460"/>
                    <a:pt x="2724" y="1359"/>
                  </a:cubicBezTo>
                  <a:cubicBezTo>
                    <a:pt x="2775" y="1233"/>
                    <a:pt x="2709" y="1086"/>
                    <a:pt x="2578" y="1035"/>
                  </a:cubicBezTo>
                  <a:cubicBezTo>
                    <a:pt x="1890" y="783"/>
                    <a:pt x="1097" y="470"/>
                    <a:pt x="425" y="40"/>
                  </a:cubicBezTo>
                  <a:cubicBezTo>
                    <a:pt x="382" y="13"/>
                    <a:pt x="334" y="0"/>
                    <a:pt x="28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58" name="Google Shape;1758;p30"/>
            <p:cNvGrpSpPr/>
            <p:nvPr/>
          </p:nvGrpSpPr>
          <p:grpSpPr>
            <a:xfrm>
              <a:off x="4671425" y="3647425"/>
              <a:ext cx="455075" cy="647800"/>
              <a:chOff x="4671425" y="3647425"/>
              <a:chExt cx="455075" cy="647800"/>
            </a:xfrm>
          </p:grpSpPr>
          <p:sp>
            <p:nvSpPr>
              <p:cNvPr id="1759" name="Google Shape;1759;p30"/>
              <p:cNvSpPr/>
              <p:nvPr/>
            </p:nvSpPr>
            <p:spPr>
              <a:xfrm>
                <a:off x="4671425" y="3647425"/>
                <a:ext cx="455075" cy="647800"/>
              </a:xfrm>
              <a:custGeom>
                <a:avLst/>
                <a:gdLst/>
                <a:ahLst/>
                <a:cxnLst/>
                <a:rect l="l" t="t" r="r" b="b"/>
                <a:pathLst>
                  <a:path w="18203" h="25912" extrusionOk="0">
                    <a:moveTo>
                      <a:pt x="17815" y="288"/>
                    </a:moveTo>
                    <a:cubicBezTo>
                      <a:pt x="17521" y="500"/>
                      <a:pt x="17092" y="758"/>
                      <a:pt x="16682" y="1015"/>
                    </a:cubicBezTo>
                    <a:cubicBezTo>
                      <a:pt x="16157" y="1334"/>
                      <a:pt x="15621" y="1663"/>
                      <a:pt x="15309" y="1905"/>
                    </a:cubicBezTo>
                    <a:cubicBezTo>
                      <a:pt x="15036" y="2122"/>
                      <a:pt x="14763" y="2370"/>
                      <a:pt x="14495" y="2607"/>
                    </a:cubicBezTo>
                    <a:cubicBezTo>
                      <a:pt x="14152" y="2920"/>
                      <a:pt x="13793" y="3239"/>
                      <a:pt x="13424" y="3506"/>
                    </a:cubicBezTo>
                    <a:cubicBezTo>
                      <a:pt x="13394" y="3486"/>
                      <a:pt x="13359" y="3471"/>
                      <a:pt x="13322" y="3471"/>
                    </a:cubicBezTo>
                    <a:cubicBezTo>
                      <a:pt x="13919" y="2456"/>
                      <a:pt x="15344" y="576"/>
                      <a:pt x="17815" y="288"/>
                    </a:cubicBezTo>
                    <a:close/>
                    <a:moveTo>
                      <a:pt x="17729" y="662"/>
                    </a:moveTo>
                    <a:lnTo>
                      <a:pt x="17729" y="662"/>
                    </a:lnTo>
                    <a:cubicBezTo>
                      <a:pt x="17011" y="1789"/>
                      <a:pt x="14687" y="3345"/>
                      <a:pt x="13424" y="3834"/>
                    </a:cubicBezTo>
                    <a:cubicBezTo>
                      <a:pt x="13439" y="3825"/>
                      <a:pt x="13450" y="3809"/>
                      <a:pt x="13459" y="3799"/>
                    </a:cubicBezTo>
                    <a:cubicBezTo>
                      <a:pt x="13884" y="3512"/>
                      <a:pt x="14283" y="3153"/>
                      <a:pt x="14672" y="2804"/>
                    </a:cubicBezTo>
                    <a:cubicBezTo>
                      <a:pt x="14945" y="2552"/>
                      <a:pt x="15202" y="2319"/>
                      <a:pt x="15470" y="2111"/>
                    </a:cubicBezTo>
                    <a:cubicBezTo>
                      <a:pt x="15768" y="1880"/>
                      <a:pt x="16304" y="1551"/>
                      <a:pt x="16819" y="1232"/>
                    </a:cubicBezTo>
                    <a:cubicBezTo>
                      <a:pt x="17148" y="1031"/>
                      <a:pt x="17461" y="838"/>
                      <a:pt x="17729" y="662"/>
                    </a:cubicBezTo>
                    <a:close/>
                    <a:moveTo>
                      <a:pt x="11650" y="758"/>
                    </a:moveTo>
                    <a:cubicBezTo>
                      <a:pt x="11473" y="1097"/>
                      <a:pt x="11347" y="1486"/>
                      <a:pt x="11221" y="1864"/>
                    </a:cubicBezTo>
                    <a:cubicBezTo>
                      <a:pt x="11079" y="2299"/>
                      <a:pt x="10934" y="2743"/>
                      <a:pt x="10721" y="3097"/>
                    </a:cubicBezTo>
                    <a:cubicBezTo>
                      <a:pt x="9973" y="4340"/>
                      <a:pt x="9448" y="5618"/>
                      <a:pt x="9034" y="6760"/>
                    </a:cubicBezTo>
                    <a:cubicBezTo>
                      <a:pt x="9393" y="3997"/>
                      <a:pt x="10256" y="2020"/>
                      <a:pt x="11650" y="758"/>
                    </a:cubicBezTo>
                    <a:close/>
                    <a:moveTo>
                      <a:pt x="12130" y="485"/>
                    </a:moveTo>
                    <a:lnTo>
                      <a:pt x="12130" y="485"/>
                    </a:lnTo>
                    <a:cubicBezTo>
                      <a:pt x="12261" y="2456"/>
                      <a:pt x="10503" y="5072"/>
                      <a:pt x="9297" y="6791"/>
                    </a:cubicBezTo>
                    <a:cubicBezTo>
                      <a:pt x="9710" y="5674"/>
                      <a:pt x="10221" y="4436"/>
                      <a:pt x="10943" y="3228"/>
                    </a:cubicBezTo>
                    <a:cubicBezTo>
                      <a:pt x="11165" y="2855"/>
                      <a:pt x="11322" y="2395"/>
                      <a:pt x="11468" y="1945"/>
                    </a:cubicBezTo>
                    <a:cubicBezTo>
                      <a:pt x="11645" y="1414"/>
                      <a:pt x="11827" y="864"/>
                      <a:pt x="12130" y="485"/>
                    </a:cubicBezTo>
                    <a:close/>
                    <a:moveTo>
                      <a:pt x="14071" y="6755"/>
                    </a:moveTo>
                    <a:lnTo>
                      <a:pt x="14071" y="6755"/>
                    </a:lnTo>
                    <a:cubicBezTo>
                      <a:pt x="13399" y="6937"/>
                      <a:pt x="12793" y="7169"/>
                      <a:pt x="12065" y="7584"/>
                    </a:cubicBezTo>
                    <a:cubicBezTo>
                      <a:pt x="11388" y="7968"/>
                      <a:pt x="10675" y="8265"/>
                      <a:pt x="9878" y="8493"/>
                    </a:cubicBezTo>
                    <a:cubicBezTo>
                      <a:pt x="9675" y="8554"/>
                      <a:pt x="9463" y="8619"/>
                      <a:pt x="9241" y="8696"/>
                    </a:cubicBezTo>
                    <a:cubicBezTo>
                      <a:pt x="8781" y="8852"/>
                      <a:pt x="8276" y="9013"/>
                      <a:pt x="7816" y="9074"/>
                    </a:cubicBezTo>
                    <a:cubicBezTo>
                      <a:pt x="9099" y="7861"/>
                      <a:pt x="11964" y="6998"/>
                      <a:pt x="14071" y="6755"/>
                    </a:cubicBezTo>
                    <a:close/>
                    <a:moveTo>
                      <a:pt x="14616" y="6891"/>
                    </a:moveTo>
                    <a:cubicBezTo>
                      <a:pt x="13480" y="7992"/>
                      <a:pt x="11317" y="8957"/>
                      <a:pt x="10055" y="9307"/>
                    </a:cubicBezTo>
                    <a:cubicBezTo>
                      <a:pt x="9793" y="9381"/>
                      <a:pt x="9552" y="9408"/>
                      <a:pt x="9322" y="9408"/>
                    </a:cubicBezTo>
                    <a:cubicBezTo>
                      <a:pt x="9000" y="9408"/>
                      <a:pt x="8699" y="9355"/>
                      <a:pt x="8387" y="9302"/>
                    </a:cubicBezTo>
                    <a:cubicBezTo>
                      <a:pt x="8332" y="9291"/>
                      <a:pt x="8266" y="9281"/>
                      <a:pt x="8210" y="9272"/>
                    </a:cubicBezTo>
                    <a:cubicBezTo>
                      <a:pt x="8584" y="9190"/>
                      <a:pt x="8968" y="9064"/>
                      <a:pt x="9327" y="8943"/>
                    </a:cubicBezTo>
                    <a:cubicBezTo>
                      <a:pt x="9544" y="8871"/>
                      <a:pt x="9751" y="8801"/>
                      <a:pt x="9943" y="8745"/>
                    </a:cubicBezTo>
                    <a:cubicBezTo>
                      <a:pt x="10766" y="8514"/>
                      <a:pt x="11504" y="8204"/>
                      <a:pt x="12191" y="7810"/>
                    </a:cubicBezTo>
                    <a:cubicBezTo>
                      <a:pt x="13065" y="7311"/>
                      <a:pt x="13758" y="7089"/>
                      <a:pt x="14616" y="6891"/>
                    </a:cubicBezTo>
                    <a:close/>
                    <a:moveTo>
                      <a:pt x="4426" y="3172"/>
                    </a:moveTo>
                    <a:cubicBezTo>
                      <a:pt x="5629" y="4881"/>
                      <a:pt x="5421" y="8311"/>
                      <a:pt x="5265" y="10858"/>
                    </a:cubicBezTo>
                    <a:cubicBezTo>
                      <a:pt x="5229" y="11387"/>
                      <a:pt x="5204" y="11879"/>
                      <a:pt x="5184" y="12313"/>
                    </a:cubicBezTo>
                    <a:cubicBezTo>
                      <a:pt x="5174" y="12262"/>
                      <a:pt x="5163" y="12217"/>
                      <a:pt x="5149" y="12166"/>
                    </a:cubicBezTo>
                    <a:cubicBezTo>
                      <a:pt x="4865" y="11014"/>
                      <a:pt x="4557" y="9650"/>
                      <a:pt x="4466" y="8255"/>
                    </a:cubicBezTo>
                    <a:cubicBezTo>
                      <a:pt x="4405" y="7316"/>
                      <a:pt x="4416" y="6401"/>
                      <a:pt x="4447" y="5320"/>
                    </a:cubicBezTo>
                    <a:cubicBezTo>
                      <a:pt x="4456" y="5002"/>
                      <a:pt x="4440" y="4664"/>
                      <a:pt x="4431" y="4335"/>
                    </a:cubicBezTo>
                    <a:cubicBezTo>
                      <a:pt x="4416" y="3941"/>
                      <a:pt x="4400" y="3547"/>
                      <a:pt x="4426" y="3172"/>
                    </a:cubicBezTo>
                    <a:close/>
                    <a:moveTo>
                      <a:pt x="4153" y="3300"/>
                    </a:moveTo>
                    <a:lnTo>
                      <a:pt x="4153" y="3300"/>
                    </a:lnTo>
                    <a:cubicBezTo>
                      <a:pt x="4143" y="3643"/>
                      <a:pt x="4158" y="3997"/>
                      <a:pt x="4174" y="4345"/>
                    </a:cubicBezTo>
                    <a:cubicBezTo>
                      <a:pt x="4183" y="4669"/>
                      <a:pt x="4198" y="5002"/>
                      <a:pt x="4188" y="5315"/>
                    </a:cubicBezTo>
                    <a:cubicBezTo>
                      <a:pt x="4153" y="6401"/>
                      <a:pt x="4148" y="7325"/>
                      <a:pt x="4209" y="8271"/>
                    </a:cubicBezTo>
                    <a:cubicBezTo>
                      <a:pt x="4305" y="9690"/>
                      <a:pt x="4608" y="11065"/>
                      <a:pt x="4895" y="12231"/>
                    </a:cubicBezTo>
                    <a:cubicBezTo>
                      <a:pt x="4921" y="12327"/>
                      <a:pt x="4946" y="12424"/>
                      <a:pt x="4972" y="12520"/>
                    </a:cubicBezTo>
                    <a:cubicBezTo>
                      <a:pt x="5012" y="12676"/>
                      <a:pt x="5053" y="12833"/>
                      <a:pt x="5088" y="12989"/>
                    </a:cubicBezTo>
                    <a:cubicBezTo>
                      <a:pt x="3395" y="10277"/>
                      <a:pt x="2637" y="6052"/>
                      <a:pt x="4153" y="3300"/>
                    </a:cubicBezTo>
                    <a:close/>
                    <a:moveTo>
                      <a:pt x="5168" y="13121"/>
                    </a:moveTo>
                    <a:lnTo>
                      <a:pt x="5174" y="13126"/>
                    </a:lnTo>
                    <a:lnTo>
                      <a:pt x="5174" y="13136"/>
                    </a:lnTo>
                    <a:cubicBezTo>
                      <a:pt x="5174" y="13131"/>
                      <a:pt x="5174" y="13126"/>
                      <a:pt x="5168" y="13121"/>
                    </a:cubicBezTo>
                    <a:close/>
                    <a:moveTo>
                      <a:pt x="8073" y="10478"/>
                    </a:moveTo>
                    <a:lnTo>
                      <a:pt x="8073" y="10478"/>
                    </a:lnTo>
                    <a:cubicBezTo>
                      <a:pt x="8043" y="11079"/>
                      <a:pt x="7502" y="11842"/>
                      <a:pt x="7094" y="12413"/>
                    </a:cubicBezTo>
                    <a:cubicBezTo>
                      <a:pt x="6987" y="12565"/>
                      <a:pt x="6891" y="12707"/>
                      <a:pt x="6811" y="12828"/>
                    </a:cubicBezTo>
                    <a:cubicBezTo>
                      <a:pt x="6704" y="12994"/>
                      <a:pt x="6578" y="13176"/>
                      <a:pt x="6441" y="13374"/>
                    </a:cubicBezTo>
                    <a:cubicBezTo>
                      <a:pt x="6229" y="13686"/>
                      <a:pt x="5997" y="14031"/>
                      <a:pt x="5780" y="14379"/>
                    </a:cubicBezTo>
                    <a:cubicBezTo>
                      <a:pt x="5911" y="14036"/>
                      <a:pt x="6053" y="13691"/>
                      <a:pt x="6214" y="13328"/>
                    </a:cubicBezTo>
                    <a:lnTo>
                      <a:pt x="6296" y="13136"/>
                    </a:lnTo>
                    <a:cubicBezTo>
                      <a:pt x="6618" y="12404"/>
                      <a:pt x="7336" y="10746"/>
                      <a:pt x="8073" y="10478"/>
                    </a:cubicBezTo>
                    <a:close/>
                    <a:moveTo>
                      <a:pt x="2647" y="10862"/>
                    </a:moveTo>
                    <a:cubicBezTo>
                      <a:pt x="2749" y="10883"/>
                      <a:pt x="2870" y="11252"/>
                      <a:pt x="2920" y="11408"/>
                    </a:cubicBezTo>
                    <a:lnTo>
                      <a:pt x="2945" y="11484"/>
                    </a:lnTo>
                    <a:cubicBezTo>
                      <a:pt x="3244" y="12348"/>
                      <a:pt x="3319" y="13313"/>
                      <a:pt x="3395" y="14243"/>
                    </a:cubicBezTo>
                    <a:lnTo>
                      <a:pt x="3426" y="14631"/>
                    </a:lnTo>
                    <a:cubicBezTo>
                      <a:pt x="3486" y="15314"/>
                      <a:pt x="3552" y="16032"/>
                      <a:pt x="3658" y="16743"/>
                    </a:cubicBezTo>
                    <a:cubicBezTo>
                      <a:pt x="3481" y="16263"/>
                      <a:pt x="3309" y="15778"/>
                      <a:pt x="3148" y="15293"/>
                    </a:cubicBezTo>
                    <a:lnTo>
                      <a:pt x="3137" y="15248"/>
                    </a:lnTo>
                    <a:cubicBezTo>
                      <a:pt x="2915" y="14576"/>
                      <a:pt x="2693" y="13879"/>
                      <a:pt x="2591" y="13171"/>
                    </a:cubicBezTo>
                    <a:cubicBezTo>
                      <a:pt x="2582" y="13115"/>
                      <a:pt x="2567" y="13040"/>
                      <a:pt x="2556" y="12954"/>
                    </a:cubicBezTo>
                    <a:cubicBezTo>
                      <a:pt x="2470" y="12444"/>
                      <a:pt x="2279" y="11252"/>
                      <a:pt x="2537" y="10949"/>
                    </a:cubicBezTo>
                    <a:cubicBezTo>
                      <a:pt x="2587" y="10888"/>
                      <a:pt x="2628" y="10867"/>
                      <a:pt x="2642" y="10867"/>
                    </a:cubicBezTo>
                    <a:lnTo>
                      <a:pt x="2647" y="10862"/>
                    </a:lnTo>
                    <a:close/>
                    <a:moveTo>
                      <a:pt x="8316" y="12590"/>
                    </a:moveTo>
                    <a:cubicBezTo>
                      <a:pt x="8099" y="13348"/>
                      <a:pt x="7508" y="14071"/>
                      <a:pt x="7017" y="14667"/>
                    </a:cubicBezTo>
                    <a:lnTo>
                      <a:pt x="6987" y="14703"/>
                    </a:lnTo>
                    <a:cubicBezTo>
                      <a:pt x="6781" y="14950"/>
                      <a:pt x="6478" y="15237"/>
                      <a:pt x="6154" y="15536"/>
                    </a:cubicBezTo>
                    <a:cubicBezTo>
                      <a:pt x="5704" y="15955"/>
                      <a:pt x="5219" y="16405"/>
                      <a:pt x="4890" y="16869"/>
                    </a:cubicBezTo>
                    <a:cubicBezTo>
                      <a:pt x="4956" y="16673"/>
                      <a:pt x="5042" y="16475"/>
                      <a:pt x="5153" y="16268"/>
                    </a:cubicBezTo>
                    <a:cubicBezTo>
                      <a:pt x="5158" y="16268"/>
                      <a:pt x="5158" y="16274"/>
                      <a:pt x="5163" y="16274"/>
                    </a:cubicBezTo>
                    <a:cubicBezTo>
                      <a:pt x="5219" y="16263"/>
                      <a:pt x="5265" y="16223"/>
                      <a:pt x="5275" y="16162"/>
                    </a:cubicBezTo>
                    <a:cubicBezTo>
                      <a:pt x="5284" y="16112"/>
                      <a:pt x="5300" y="16056"/>
                      <a:pt x="5310" y="16006"/>
                    </a:cubicBezTo>
                    <a:cubicBezTo>
                      <a:pt x="5896" y="15061"/>
                      <a:pt x="6866" y="14071"/>
                      <a:pt x="7700" y="13222"/>
                    </a:cubicBezTo>
                    <a:cubicBezTo>
                      <a:pt x="7917" y="13005"/>
                      <a:pt x="8124" y="12793"/>
                      <a:pt x="8316" y="12590"/>
                    </a:cubicBezTo>
                    <a:close/>
                    <a:moveTo>
                      <a:pt x="8584" y="12606"/>
                    </a:moveTo>
                    <a:lnTo>
                      <a:pt x="8584" y="12606"/>
                    </a:lnTo>
                    <a:cubicBezTo>
                      <a:pt x="8600" y="14535"/>
                      <a:pt x="6588" y="16657"/>
                      <a:pt x="4911" y="17329"/>
                    </a:cubicBezTo>
                    <a:cubicBezTo>
                      <a:pt x="5189" y="16789"/>
                      <a:pt x="5785" y="16233"/>
                      <a:pt x="6331" y="15728"/>
                    </a:cubicBezTo>
                    <a:cubicBezTo>
                      <a:pt x="6659" y="15419"/>
                      <a:pt x="6972" y="15132"/>
                      <a:pt x="7189" y="14869"/>
                    </a:cubicBezTo>
                    <a:lnTo>
                      <a:pt x="7215" y="14834"/>
                    </a:lnTo>
                    <a:cubicBezTo>
                      <a:pt x="7735" y="14202"/>
                      <a:pt x="8362" y="13434"/>
                      <a:pt x="8584" y="12606"/>
                    </a:cubicBezTo>
                    <a:close/>
                    <a:moveTo>
                      <a:pt x="536" y="15657"/>
                    </a:moveTo>
                    <a:lnTo>
                      <a:pt x="536" y="15657"/>
                    </a:lnTo>
                    <a:cubicBezTo>
                      <a:pt x="1991" y="16557"/>
                      <a:pt x="3976" y="18977"/>
                      <a:pt x="4622" y="20861"/>
                    </a:cubicBezTo>
                    <a:cubicBezTo>
                      <a:pt x="4643" y="20967"/>
                      <a:pt x="4664" y="21073"/>
                      <a:pt x="4689" y="21179"/>
                    </a:cubicBezTo>
                    <a:cubicBezTo>
                      <a:pt x="2925" y="19795"/>
                      <a:pt x="1455" y="17602"/>
                      <a:pt x="627" y="15915"/>
                    </a:cubicBezTo>
                    <a:cubicBezTo>
                      <a:pt x="597" y="15850"/>
                      <a:pt x="576" y="15789"/>
                      <a:pt x="555" y="15728"/>
                    </a:cubicBezTo>
                    <a:cubicBezTo>
                      <a:pt x="551" y="15708"/>
                      <a:pt x="541" y="15682"/>
                      <a:pt x="536" y="15657"/>
                    </a:cubicBezTo>
                    <a:close/>
                    <a:moveTo>
                      <a:pt x="439" y="16116"/>
                    </a:moveTo>
                    <a:lnTo>
                      <a:pt x="439" y="16116"/>
                    </a:lnTo>
                    <a:cubicBezTo>
                      <a:pt x="1273" y="17795"/>
                      <a:pt x="2724" y="19942"/>
                      <a:pt x="4456" y="21330"/>
                    </a:cubicBezTo>
                    <a:cubicBezTo>
                      <a:pt x="2319" y="20689"/>
                      <a:pt x="566" y="18401"/>
                      <a:pt x="439" y="16116"/>
                    </a:cubicBezTo>
                    <a:close/>
                    <a:moveTo>
                      <a:pt x="18062" y="0"/>
                    </a:moveTo>
                    <a:cubicBezTo>
                      <a:pt x="14868" y="213"/>
                      <a:pt x="13273" y="2946"/>
                      <a:pt x="12863" y="3779"/>
                    </a:cubicBezTo>
                    <a:cubicBezTo>
                      <a:pt x="12848" y="3804"/>
                      <a:pt x="12848" y="3830"/>
                      <a:pt x="12853" y="3860"/>
                    </a:cubicBezTo>
                    <a:cubicBezTo>
                      <a:pt x="12837" y="3865"/>
                      <a:pt x="12823" y="3870"/>
                      <a:pt x="12807" y="3881"/>
                    </a:cubicBezTo>
                    <a:cubicBezTo>
                      <a:pt x="12753" y="3906"/>
                      <a:pt x="12732" y="3967"/>
                      <a:pt x="12737" y="4021"/>
                    </a:cubicBezTo>
                    <a:cubicBezTo>
                      <a:pt x="12646" y="4123"/>
                      <a:pt x="12555" y="4229"/>
                      <a:pt x="12469" y="4335"/>
                    </a:cubicBezTo>
                    <a:cubicBezTo>
                      <a:pt x="12105" y="4760"/>
                      <a:pt x="11762" y="5163"/>
                      <a:pt x="11363" y="5537"/>
                    </a:cubicBezTo>
                    <a:cubicBezTo>
                      <a:pt x="10843" y="6022"/>
                      <a:pt x="10261" y="6472"/>
                      <a:pt x="9701" y="6907"/>
                    </a:cubicBezTo>
                    <a:cubicBezTo>
                      <a:pt x="9574" y="7003"/>
                      <a:pt x="9453" y="7103"/>
                      <a:pt x="9327" y="7204"/>
                    </a:cubicBezTo>
                    <a:cubicBezTo>
                      <a:pt x="9327" y="7204"/>
                      <a:pt x="9327" y="7199"/>
                      <a:pt x="9332" y="7199"/>
                    </a:cubicBezTo>
                    <a:cubicBezTo>
                      <a:pt x="10696" y="5254"/>
                      <a:pt x="12757" y="2314"/>
                      <a:pt x="12352" y="117"/>
                    </a:cubicBezTo>
                    <a:cubicBezTo>
                      <a:pt x="12343" y="71"/>
                      <a:pt x="12312" y="36"/>
                      <a:pt x="12272" y="20"/>
                    </a:cubicBezTo>
                    <a:cubicBezTo>
                      <a:pt x="12255" y="12"/>
                      <a:pt x="12238" y="8"/>
                      <a:pt x="12220" y="8"/>
                    </a:cubicBezTo>
                    <a:cubicBezTo>
                      <a:pt x="12196" y="8"/>
                      <a:pt x="12172" y="16"/>
                      <a:pt x="12151" y="31"/>
                    </a:cubicBezTo>
                    <a:cubicBezTo>
                      <a:pt x="10165" y="1384"/>
                      <a:pt x="9034" y="3830"/>
                      <a:pt x="8690" y="7502"/>
                    </a:cubicBezTo>
                    <a:cubicBezTo>
                      <a:pt x="8680" y="7568"/>
                      <a:pt x="8726" y="7624"/>
                      <a:pt x="8786" y="7639"/>
                    </a:cubicBezTo>
                    <a:cubicBezTo>
                      <a:pt x="8579" y="7806"/>
                      <a:pt x="8372" y="7978"/>
                      <a:pt x="8175" y="8155"/>
                    </a:cubicBezTo>
                    <a:cubicBezTo>
                      <a:pt x="7811" y="8477"/>
                      <a:pt x="7497" y="8831"/>
                      <a:pt x="7215" y="9190"/>
                    </a:cubicBezTo>
                    <a:lnTo>
                      <a:pt x="7175" y="9246"/>
                    </a:lnTo>
                    <a:cubicBezTo>
                      <a:pt x="7138" y="9286"/>
                      <a:pt x="7108" y="9326"/>
                      <a:pt x="7078" y="9372"/>
                    </a:cubicBezTo>
                    <a:lnTo>
                      <a:pt x="7068" y="9382"/>
                    </a:lnTo>
                    <a:cubicBezTo>
                      <a:pt x="6704" y="9883"/>
                      <a:pt x="6396" y="10403"/>
                      <a:pt x="6133" y="10944"/>
                    </a:cubicBezTo>
                    <a:cubicBezTo>
                      <a:pt x="5865" y="11484"/>
                      <a:pt x="5643" y="12035"/>
                      <a:pt x="5436" y="12585"/>
                    </a:cubicBezTo>
                    <a:cubicBezTo>
                      <a:pt x="5452" y="12091"/>
                      <a:pt x="5482" y="11509"/>
                      <a:pt x="5522" y="10872"/>
                    </a:cubicBezTo>
                    <a:cubicBezTo>
                      <a:pt x="5694" y="8129"/>
                      <a:pt x="5921" y="4380"/>
                      <a:pt x="4396" y="2713"/>
                    </a:cubicBezTo>
                    <a:cubicBezTo>
                      <a:pt x="4369" y="2686"/>
                      <a:pt x="4339" y="2672"/>
                      <a:pt x="4304" y="2672"/>
                    </a:cubicBezTo>
                    <a:cubicBezTo>
                      <a:pt x="4299" y="2672"/>
                      <a:pt x="4294" y="2672"/>
                      <a:pt x="4289" y="2673"/>
                    </a:cubicBezTo>
                    <a:cubicBezTo>
                      <a:pt x="4249" y="2678"/>
                      <a:pt x="4214" y="2698"/>
                      <a:pt x="4193" y="2729"/>
                    </a:cubicBezTo>
                    <a:cubicBezTo>
                      <a:pt x="2197" y="5653"/>
                      <a:pt x="3107" y="10590"/>
                      <a:pt x="5093" y="13485"/>
                    </a:cubicBezTo>
                    <a:cubicBezTo>
                      <a:pt x="5098" y="13490"/>
                      <a:pt x="5107" y="13490"/>
                      <a:pt x="5113" y="13500"/>
                    </a:cubicBezTo>
                    <a:cubicBezTo>
                      <a:pt x="4739" y="14647"/>
                      <a:pt x="4477" y="16041"/>
                      <a:pt x="4405" y="17501"/>
                    </a:cubicBezTo>
                    <a:cubicBezTo>
                      <a:pt x="4360" y="17531"/>
                      <a:pt x="4340" y="17587"/>
                      <a:pt x="4350" y="17643"/>
                    </a:cubicBezTo>
                    <a:cubicBezTo>
                      <a:pt x="4360" y="17668"/>
                      <a:pt x="4375" y="17693"/>
                      <a:pt x="4396" y="17713"/>
                    </a:cubicBezTo>
                    <a:cubicBezTo>
                      <a:pt x="4386" y="18072"/>
                      <a:pt x="4386" y="18431"/>
                      <a:pt x="4396" y="18790"/>
                    </a:cubicBezTo>
                    <a:cubicBezTo>
                      <a:pt x="4370" y="18699"/>
                      <a:pt x="4350" y="18608"/>
                      <a:pt x="4314" y="18511"/>
                    </a:cubicBezTo>
                    <a:cubicBezTo>
                      <a:pt x="4295" y="18415"/>
                      <a:pt x="4265" y="18324"/>
                      <a:pt x="4239" y="18234"/>
                    </a:cubicBezTo>
                    <a:cubicBezTo>
                      <a:pt x="4179" y="18002"/>
                      <a:pt x="4118" y="17784"/>
                      <a:pt x="4083" y="17613"/>
                    </a:cubicBezTo>
                    <a:cubicBezTo>
                      <a:pt x="3865" y="16612"/>
                      <a:pt x="3769" y="15582"/>
                      <a:pt x="3689" y="14612"/>
                    </a:cubicBezTo>
                    <a:lnTo>
                      <a:pt x="3652" y="14222"/>
                    </a:lnTo>
                    <a:cubicBezTo>
                      <a:pt x="3577" y="13273"/>
                      <a:pt x="3501" y="12292"/>
                      <a:pt x="3193" y="11403"/>
                    </a:cubicBezTo>
                    <a:lnTo>
                      <a:pt x="3167" y="11322"/>
                    </a:lnTo>
                    <a:cubicBezTo>
                      <a:pt x="3062" y="11009"/>
                      <a:pt x="2941" y="10655"/>
                      <a:pt x="2698" y="10610"/>
                    </a:cubicBezTo>
                    <a:cubicBezTo>
                      <a:pt x="2679" y="10606"/>
                      <a:pt x="2660" y="10604"/>
                      <a:pt x="2641" y="10604"/>
                    </a:cubicBezTo>
                    <a:cubicBezTo>
                      <a:pt x="2539" y="10604"/>
                      <a:pt x="2437" y="10662"/>
                      <a:pt x="2339" y="10781"/>
                    </a:cubicBezTo>
                    <a:cubicBezTo>
                      <a:pt x="2026" y="11145"/>
                      <a:pt x="2152" y="12115"/>
                      <a:pt x="2299" y="13000"/>
                    </a:cubicBezTo>
                    <a:cubicBezTo>
                      <a:pt x="2314" y="13085"/>
                      <a:pt x="2325" y="13157"/>
                      <a:pt x="2334" y="13212"/>
                    </a:cubicBezTo>
                    <a:cubicBezTo>
                      <a:pt x="2440" y="13940"/>
                      <a:pt x="2668" y="14647"/>
                      <a:pt x="2890" y="15328"/>
                    </a:cubicBezTo>
                    <a:lnTo>
                      <a:pt x="2905" y="15374"/>
                    </a:lnTo>
                    <a:cubicBezTo>
                      <a:pt x="3188" y="16253"/>
                      <a:pt x="3526" y="17123"/>
                      <a:pt x="3845" y="17966"/>
                    </a:cubicBezTo>
                    <a:lnTo>
                      <a:pt x="3860" y="18012"/>
                    </a:lnTo>
                    <a:cubicBezTo>
                      <a:pt x="3936" y="18208"/>
                      <a:pt x="4006" y="18396"/>
                      <a:pt x="4067" y="18583"/>
                    </a:cubicBezTo>
                    <a:cubicBezTo>
                      <a:pt x="4148" y="18881"/>
                      <a:pt x="4219" y="19189"/>
                      <a:pt x="4254" y="19436"/>
                    </a:cubicBezTo>
                    <a:cubicBezTo>
                      <a:pt x="3269" y="17683"/>
                      <a:pt x="1607" y="15895"/>
                      <a:pt x="385" y="15274"/>
                    </a:cubicBezTo>
                    <a:cubicBezTo>
                      <a:pt x="364" y="15263"/>
                      <a:pt x="342" y="15258"/>
                      <a:pt x="322" y="15258"/>
                    </a:cubicBezTo>
                    <a:cubicBezTo>
                      <a:pt x="301" y="15258"/>
                      <a:pt x="281" y="15263"/>
                      <a:pt x="263" y="15274"/>
                    </a:cubicBezTo>
                    <a:cubicBezTo>
                      <a:pt x="227" y="15293"/>
                      <a:pt x="203" y="15328"/>
                      <a:pt x="197" y="15369"/>
                    </a:cubicBezTo>
                    <a:cubicBezTo>
                      <a:pt x="147" y="15414"/>
                      <a:pt x="142" y="15496"/>
                      <a:pt x="187" y="15547"/>
                    </a:cubicBezTo>
                    <a:cubicBezTo>
                      <a:pt x="0" y="18305"/>
                      <a:pt x="2152" y="21169"/>
                      <a:pt x="4810" y="21684"/>
                    </a:cubicBezTo>
                    <a:cubicBezTo>
                      <a:pt x="5249" y="23347"/>
                      <a:pt x="6068" y="24847"/>
                      <a:pt x="7397" y="25873"/>
                    </a:cubicBezTo>
                    <a:cubicBezTo>
                      <a:pt x="7427" y="25899"/>
                      <a:pt x="7466" y="25912"/>
                      <a:pt x="7505" y="25912"/>
                    </a:cubicBezTo>
                    <a:cubicBezTo>
                      <a:pt x="7518" y="25912"/>
                      <a:pt x="7531" y="25910"/>
                      <a:pt x="7543" y="25908"/>
                    </a:cubicBezTo>
                    <a:cubicBezTo>
                      <a:pt x="7593" y="25903"/>
                      <a:pt x="7639" y="25877"/>
                      <a:pt x="7670" y="25837"/>
                    </a:cubicBezTo>
                    <a:cubicBezTo>
                      <a:pt x="7735" y="25751"/>
                      <a:pt x="7720" y="25630"/>
                      <a:pt x="7634" y="25565"/>
                    </a:cubicBezTo>
                    <a:cubicBezTo>
                      <a:pt x="6396" y="24610"/>
                      <a:pt x="5623" y="23210"/>
                      <a:pt x="5198" y="21654"/>
                    </a:cubicBezTo>
                    <a:cubicBezTo>
                      <a:pt x="5204" y="21614"/>
                      <a:pt x="5193" y="21579"/>
                      <a:pt x="5168" y="21549"/>
                    </a:cubicBezTo>
                    <a:cubicBezTo>
                      <a:pt x="4845" y="20306"/>
                      <a:pt x="4734" y="18961"/>
                      <a:pt x="4785" y="17662"/>
                    </a:cubicBezTo>
                    <a:lnTo>
                      <a:pt x="4785" y="17653"/>
                    </a:lnTo>
                    <a:cubicBezTo>
                      <a:pt x="6744" y="16986"/>
                      <a:pt x="9286" y="14262"/>
                      <a:pt x="8781" y="12005"/>
                    </a:cubicBezTo>
                    <a:cubicBezTo>
                      <a:pt x="8766" y="11959"/>
                      <a:pt x="8730" y="11919"/>
                      <a:pt x="8684" y="11909"/>
                    </a:cubicBezTo>
                    <a:cubicBezTo>
                      <a:pt x="8675" y="11907"/>
                      <a:pt x="8665" y="11905"/>
                      <a:pt x="8655" y="11905"/>
                    </a:cubicBezTo>
                    <a:cubicBezTo>
                      <a:pt x="8619" y="11905"/>
                      <a:pt x="8581" y="11921"/>
                      <a:pt x="8553" y="11949"/>
                    </a:cubicBezTo>
                    <a:cubicBezTo>
                      <a:pt x="8266" y="12277"/>
                      <a:pt x="7902" y="12646"/>
                      <a:pt x="7513" y="13040"/>
                    </a:cubicBezTo>
                    <a:cubicBezTo>
                      <a:pt x="6932" y="13637"/>
                      <a:pt x="6280" y="14304"/>
                      <a:pt x="5734" y="14980"/>
                    </a:cubicBezTo>
                    <a:cubicBezTo>
                      <a:pt x="6007" y="14475"/>
                      <a:pt x="6350" y="13970"/>
                      <a:pt x="6659" y="13520"/>
                    </a:cubicBezTo>
                    <a:cubicBezTo>
                      <a:pt x="6790" y="13323"/>
                      <a:pt x="6921" y="13136"/>
                      <a:pt x="7028" y="12970"/>
                    </a:cubicBezTo>
                    <a:cubicBezTo>
                      <a:pt x="7108" y="12849"/>
                      <a:pt x="7205" y="12716"/>
                      <a:pt x="7311" y="12565"/>
                    </a:cubicBezTo>
                    <a:cubicBezTo>
                      <a:pt x="7770" y="11914"/>
                      <a:pt x="8407" y="11014"/>
                      <a:pt x="8327" y="10302"/>
                    </a:cubicBezTo>
                    <a:cubicBezTo>
                      <a:pt x="8321" y="10266"/>
                      <a:pt x="8306" y="10236"/>
                      <a:pt x="8276" y="10211"/>
                    </a:cubicBezTo>
                    <a:cubicBezTo>
                      <a:pt x="8255" y="10194"/>
                      <a:pt x="8230" y="10185"/>
                      <a:pt x="8202" y="10185"/>
                    </a:cubicBezTo>
                    <a:cubicBezTo>
                      <a:pt x="8197" y="10185"/>
                      <a:pt x="8191" y="10185"/>
                      <a:pt x="8185" y="10186"/>
                    </a:cubicBezTo>
                    <a:lnTo>
                      <a:pt x="8164" y="10191"/>
                    </a:lnTo>
                    <a:cubicBezTo>
                      <a:pt x="7240" y="10322"/>
                      <a:pt x="6472" y="12080"/>
                      <a:pt x="6058" y="13035"/>
                    </a:cubicBezTo>
                    <a:lnTo>
                      <a:pt x="5977" y="13222"/>
                    </a:lnTo>
                    <a:cubicBezTo>
                      <a:pt x="5543" y="14202"/>
                      <a:pt x="5235" y="15066"/>
                      <a:pt x="4932" y="16112"/>
                    </a:cubicBezTo>
                    <a:lnTo>
                      <a:pt x="4932" y="16147"/>
                    </a:lnTo>
                    <a:cubicBezTo>
                      <a:pt x="4926" y="16158"/>
                      <a:pt x="4921" y="16167"/>
                      <a:pt x="4911" y="16177"/>
                    </a:cubicBezTo>
                    <a:cubicBezTo>
                      <a:pt x="5053" y="15146"/>
                      <a:pt x="5280" y="14192"/>
                      <a:pt x="5568" y="13374"/>
                    </a:cubicBezTo>
                    <a:cubicBezTo>
                      <a:pt x="6042" y="12030"/>
                      <a:pt x="6583" y="10645"/>
                      <a:pt x="7508" y="9447"/>
                    </a:cubicBezTo>
                    <a:cubicBezTo>
                      <a:pt x="7800" y="9463"/>
                      <a:pt x="8078" y="9508"/>
                      <a:pt x="8346" y="9559"/>
                    </a:cubicBezTo>
                    <a:cubicBezTo>
                      <a:pt x="8663" y="9610"/>
                      <a:pt x="8987" y="9667"/>
                      <a:pt x="9339" y="9667"/>
                    </a:cubicBezTo>
                    <a:cubicBezTo>
                      <a:pt x="9470" y="9667"/>
                      <a:pt x="9605" y="9659"/>
                      <a:pt x="9745" y="9640"/>
                    </a:cubicBezTo>
                    <a:cubicBezTo>
                      <a:pt x="9867" y="9620"/>
                      <a:pt x="9994" y="9594"/>
                      <a:pt x="10120" y="9559"/>
                    </a:cubicBezTo>
                    <a:cubicBezTo>
                      <a:pt x="11620" y="9144"/>
                      <a:pt x="14187" y="7962"/>
                      <a:pt x="15197" y="6639"/>
                    </a:cubicBezTo>
                    <a:cubicBezTo>
                      <a:pt x="15227" y="6598"/>
                      <a:pt x="15232" y="6543"/>
                      <a:pt x="15208" y="6497"/>
                    </a:cubicBezTo>
                    <a:cubicBezTo>
                      <a:pt x="15187" y="6457"/>
                      <a:pt x="15141" y="6427"/>
                      <a:pt x="15092" y="6427"/>
                    </a:cubicBezTo>
                    <a:cubicBezTo>
                      <a:pt x="13641" y="6441"/>
                      <a:pt x="10953" y="6957"/>
                      <a:pt x="9043" y="7927"/>
                    </a:cubicBezTo>
                    <a:cubicBezTo>
                      <a:pt x="9337" y="7684"/>
                      <a:pt x="9640" y="7447"/>
                      <a:pt x="9938" y="7220"/>
                    </a:cubicBezTo>
                    <a:cubicBezTo>
                      <a:pt x="10509" y="6775"/>
                      <a:pt x="11095" y="6320"/>
                      <a:pt x="11631" y="5821"/>
                    </a:cubicBezTo>
                    <a:cubicBezTo>
                      <a:pt x="12044" y="5436"/>
                      <a:pt x="12413" y="5002"/>
                      <a:pt x="12767" y="4587"/>
                    </a:cubicBezTo>
                    <a:cubicBezTo>
                      <a:pt x="12874" y="4461"/>
                      <a:pt x="12979" y="4335"/>
                      <a:pt x="13091" y="4209"/>
                    </a:cubicBezTo>
                    <a:lnTo>
                      <a:pt x="13110" y="4209"/>
                    </a:lnTo>
                    <a:cubicBezTo>
                      <a:pt x="13116" y="4209"/>
                      <a:pt x="13121" y="4209"/>
                      <a:pt x="13121" y="4203"/>
                    </a:cubicBezTo>
                    <a:cubicBezTo>
                      <a:pt x="14283" y="3921"/>
                      <a:pt x="17748" y="1733"/>
                      <a:pt x="18158" y="339"/>
                    </a:cubicBezTo>
                    <a:cubicBezTo>
                      <a:pt x="18168" y="323"/>
                      <a:pt x="18168" y="313"/>
                      <a:pt x="18173" y="293"/>
                    </a:cubicBezTo>
                    <a:cubicBezTo>
                      <a:pt x="18188" y="243"/>
                      <a:pt x="18193" y="192"/>
                      <a:pt x="18198" y="141"/>
                    </a:cubicBezTo>
                    <a:cubicBezTo>
                      <a:pt x="18203" y="106"/>
                      <a:pt x="18188" y="66"/>
                      <a:pt x="18163" y="40"/>
                    </a:cubicBezTo>
                    <a:cubicBezTo>
                      <a:pt x="18137" y="15"/>
                      <a:pt x="18097" y="0"/>
                      <a:pt x="1806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30"/>
              <p:cNvSpPr/>
              <p:nvPr/>
            </p:nvSpPr>
            <p:spPr>
              <a:xfrm>
                <a:off x="4682400" y="4050325"/>
                <a:ext cx="100450" cy="130375"/>
              </a:xfrm>
              <a:custGeom>
                <a:avLst/>
                <a:gdLst/>
                <a:ahLst/>
                <a:cxnLst/>
                <a:rect l="l" t="t" r="r" b="b"/>
                <a:pathLst>
                  <a:path w="4018" h="5215" extrusionOk="0">
                    <a:moveTo>
                      <a:pt x="0" y="0"/>
                    </a:moveTo>
                    <a:lnTo>
                      <a:pt x="0" y="0"/>
                    </a:lnTo>
                    <a:cubicBezTo>
                      <a:pt x="127" y="2285"/>
                      <a:pt x="1880" y="4573"/>
                      <a:pt x="4017" y="5214"/>
                    </a:cubicBezTo>
                    <a:cubicBezTo>
                      <a:pt x="2285" y="3826"/>
                      <a:pt x="834" y="1679"/>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30"/>
              <p:cNvSpPr/>
              <p:nvPr/>
            </p:nvSpPr>
            <p:spPr>
              <a:xfrm>
                <a:off x="4684825" y="4038825"/>
                <a:ext cx="103850" cy="138075"/>
              </a:xfrm>
              <a:custGeom>
                <a:avLst/>
                <a:gdLst/>
                <a:ahLst/>
                <a:cxnLst/>
                <a:rect l="l" t="t" r="r" b="b"/>
                <a:pathLst>
                  <a:path w="4154" h="5523" extrusionOk="0">
                    <a:moveTo>
                      <a:pt x="0" y="1"/>
                    </a:moveTo>
                    <a:lnTo>
                      <a:pt x="0" y="1"/>
                    </a:lnTo>
                    <a:cubicBezTo>
                      <a:pt x="5" y="26"/>
                      <a:pt x="15" y="52"/>
                      <a:pt x="19" y="72"/>
                    </a:cubicBezTo>
                    <a:cubicBezTo>
                      <a:pt x="40" y="133"/>
                      <a:pt x="61" y="194"/>
                      <a:pt x="91" y="259"/>
                    </a:cubicBezTo>
                    <a:cubicBezTo>
                      <a:pt x="919" y="1946"/>
                      <a:pt x="2389" y="4139"/>
                      <a:pt x="4153" y="5523"/>
                    </a:cubicBezTo>
                    <a:cubicBezTo>
                      <a:pt x="4128" y="5417"/>
                      <a:pt x="4107" y="5311"/>
                      <a:pt x="4086" y="5205"/>
                    </a:cubicBezTo>
                    <a:cubicBezTo>
                      <a:pt x="3440" y="3321"/>
                      <a:pt x="1455" y="901"/>
                      <a:pt x="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30"/>
              <p:cNvSpPr/>
              <p:nvPr/>
            </p:nvSpPr>
            <p:spPr>
              <a:xfrm>
                <a:off x="4794175" y="3962575"/>
                <a:ext cx="92250" cy="118075"/>
              </a:xfrm>
              <a:custGeom>
                <a:avLst/>
                <a:gdLst/>
                <a:ahLst/>
                <a:cxnLst/>
                <a:rect l="l" t="t" r="r" b="b"/>
                <a:pathLst>
                  <a:path w="3690" h="4723" extrusionOk="0">
                    <a:moveTo>
                      <a:pt x="3674" y="0"/>
                    </a:moveTo>
                    <a:lnTo>
                      <a:pt x="3674" y="0"/>
                    </a:lnTo>
                    <a:cubicBezTo>
                      <a:pt x="3452" y="828"/>
                      <a:pt x="2825" y="1596"/>
                      <a:pt x="2305" y="2228"/>
                    </a:cubicBezTo>
                    <a:lnTo>
                      <a:pt x="2279" y="2263"/>
                    </a:lnTo>
                    <a:cubicBezTo>
                      <a:pt x="2062" y="2526"/>
                      <a:pt x="1749" y="2813"/>
                      <a:pt x="1421" y="3122"/>
                    </a:cubicBezTo>
                    <a:cubicBezTo>
                      <a:pt x="875" y="3627"/>
                      <a:pt x="279" y="4183"/>
                      <a:pt x="1" y="4723"/>
                    </a:cubicBezTo>
                    <a:cubicBezTo>
                      <a:pt x="1678" y="4051"/>
                      <a:pt x="3690" y="1929"/>
                      <a:pt x="367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30"/>
              <p:cNvSpPr/>
              <p:nvPr/>
            </p:nvSpPr>
            <p:spPr>
              <a:xfrm>
                <a:off x="4793675" y="3962175"/>
                <a:ext cx="85650" cy="107000"/>
              </a:xfrm>
              <a:custGeom>
                <a:avLst/>
                <a:gdLst/>
                <a:ahLst/>
                <a:cxnLst/>
                <a:rect l="l" t="t" r="r" b="b"/>
                <a:pathLst>
                  <a:path w="3426" h="4280" extrusionOk="0">
                    <a:moveTo>
                      <a:pt x="3426" y="0"/>
                    </a:moveTo>
                    <a:cubicBezTo>
                      <a:pt x="3234" y="203"/>
                      <a:pt x="3027" y="415"/>
                      <a:pt x="2810" y="632"/>
                    </a:cubicBezTo>
                    <a:cubicBezTo>
                      <a:pt x="1976" y="1481"/>
                      <a:pt x="1006" y="2471"/>
                      <a:pt x="420" y="3416"/>
                    </a:cubicBezTo>
                    <a:cubicBezTo>
                      <a:pt x="410" y="3466"/>
                      <a:pt x="394" y="3522"/>
                      <a:pt x="385" y="3572"/>
                    </a:cubicBezTo>
                    <a:cubicBezTo>
                      <a:pt x="375" y="3633"/>
                      <a:pt x="329" y="3673"/>
                      <a:pt x="273" y="3684"/>
                    </a:cubicBezTo>
                    <a:cubicBezTo>
                      <a:pt x="268" y="3684"/>
                      <a:pt x="268" y="3678"/>
                      <a:pt x="263" y="3678"/>
                    </a:cubicBezTo>
                    <a:cubicBezTo>
                      <a:pt x="152" y="3885"/>
                      <a:pt x="66" y="4083"/>
                      <a:pt x="0" y="4279"/>
                    </a:cubicBezTo>
                    <a:cubicBezTo>
                      <a:pt x="329" y="3815"/>
                      <a:pt x="814" y="3365"/>
                      <a:pt x="1264" y="2946"/>
                    </a:cubicBezTo>
                    <a:cubicBezTo>
                      <a:pt x="1588" y="2647"/>
                      <a:pt x="1891" y="2360"/>
                      <a:pt x="2097" y="2113"/>
                    </a:cubicBezTo>
                    <a:lnTo>
                      <a:pt x="2127" y="2077"/>
                    </a:lnTo>
                    <a:cubicBezTo>
                      <a:pt x="2618" y="1481"/>
                      <a:pt x="3209" y="758"/>
                      <a:pt x="34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30"/>
              <p:cNvSpPr/>
              <p:nvPr/>
            </p:nvSpPr>
            <p:spPr>
              <a:xfrm>
                <a:off x="4815925" y="3909375"/>
                <a:ext cx="57350" cy="97525"/>
              </a:xfrm>
              <a:custGeom>
                <a:avLst/>
                <a:gdLst/>
                <a:ahLst/>
                <a:cxnLst/>
                <a:rect l="l" t="t" r="r" b="b"/>
                <a:pathLst>
                  <a:path w="2294" h="3901" extrusionOk="0">
                    <a:moveTo>
                      <a:pt x="2293" y="0"/>
                    </a:moveTo>
                    <a:cubicBezTo>
                      <a:pt x="1556" y="268"/>
                      <a:pt x="838" y="1926"/>
                      <a:pt x="516" y="2658"/>
                    </a:cubicBezTo>
                    <a:lnTo>
                      <a:pt x="434" y="2850"/>
                    </a:lnTo>
                    <a:cubicBezTo>
                      <a:pt x="273" y="3213"/>
                      <a:pt x="131" y="3558"/>
                      <a:pt x="0" y="3901"/>
                    </a:cubicBezTo>
                    <a:cubicBezTo>
                      <a:pt x="217" y="3553"/>
                      <a:pt x="449" y="3208"/>
                      <a:pt x="661" y="2896"/>
                    </a:cubicBezTo>
                    <a:cubicBezTo>
                      <a:pt x="798" y="2698"/>
                      <a:pt x="924" y="2516"/>
                      <a:pt x="1031" y="2350"/>
                    </a:cubicBezTo>
                    <a:cubicBezTo>
                      <a:pt x="1111" y="2229"/>
                      <a:pt x="1207" y="2087"/>
                      <a:pt x="1314" y="1935"/>
                    </a:cubicBezTo>
                    <a:cubicBezTo>
                      <a:pt x="1722" y="1364"/>
                      <a:pt x="2263" y="601"/>
                      <a:pt x="2293"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30"/>
              <p:cNvSpPr/>
              <p:nvPr/>
            </p:nvSpPr>
            <p:spPr>
              <a:xfrm>
                <a:off x="4728375" y="3918975"/>
                <a:ext cx="34525" cy="147050"/>
              </a:xfrm>
              <a:custGeom>
                <a:avLst/>
                <a:gdLst/>
                <a:ahLst/>
                <a:cxnLst/>
                <a:rect l="l" t="t" r="r" b="b"/>
                <a:pathLst>
                  <a:path w="1381" h="5882" extrusionOk="0">
                    <a:moveTo>
                      <a:pt x="369" y="0"/>
                    </a:moveTo>
                    <a:lnTo>
                      <a:pt x="364" y="5"/>
                    </a:lnTo>
                    <a:cubicBezTo>
                      <a:pt x="350" y="5"/>
                      <a:pt x="309" y="26"/>
                      <a:pt x="259" y="87"/>
                    </a:cubicBezTo>
                    <a:cubicBezTo>
                      <a:pt x="1" y="390"/>
                      <a:pt x="192" y="1582"/>
                      <a:pt x="278" y="2092"/>
                    </a:cubicBezTo>
                    <a:cubicBezTo>
                      <a:pt x="289" y="2178"/>
                      <a:pt x="304" y="2253"/>
                      <a:pt x="313" y="2309"/>
                    </a:cubicBezTo>
                    <a:cubicBezTo>
                      <a:pt x="415" y="3017"/>
                      <a:pt x="637" y="3714"/>
                      <a:pt x="859" y="4386"/>
                    </a:cubicBezTo>
                    <a:lnTo>
                      <a:pt x="870" y="4431"/>
                    </a:lnTo>
                    <a:cubicBezTo>
                      <a:pt x="1031" y="4916"/>
                      <a:pt x="1203" y="5401"/>
                      <a:pt x="1380" y="5881"/>
                    </a:cubicBezTo>
                    <a:cubicBezTo>
                      <a:pt x="1274" y="5170"/>
                      <a:pt x="1208" y="4452"/>
                      <a:pt x="1148" y="3769"/>
                    </a:cubicBezTo>
                    <a:lnTo>
                      <a:pt x="1117" y="3381"/>
                    </a:lnTo>
                    <a:cubicBezTo>
                      <a:pt x="1041" y="2451"/>
                      <a:pt x="966" y="1486"/>
                      <a:pt x="667" y="622"/>
                    </a:cubicBezTo>
                    <a:lnTo>
                      <a:pt x="642" y="546"/>
                    </a:lnTo>
                    <a:cubicBezTo>
                      <a:pt x="592" y="390"/>
                      <a:pt x="471" y="21"/>
                      <a:pt x="36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30"/>
              <p:cNvSpPr/>
              <p:nvPr/>
            </p:nvSpPr>
            <p:spPr>
              <a:xfrm>
                <a:off x="4737350" y="3729900"/>
                <a:ext cx="61275" cy="242275"/>
              </a:xfrm>
              <a:custGeom>
                <a:avLst/>
                <a:gdLst/>
                <a:ahLst/>
                <a:cxnLst/>
                <a:rect l="l" t="t" r="r" b="b"/>
                <a:pathLst>
                  <a:path w="2451" h="9691" extrusionOk="0">
                    <a:moveTo>
                      <a:pt x="1516" y="1"/>
                    </a:moveTo>
                    <a:lnTo>
                      <a:pt x="1516" y="1"/>
                    </a:lnTo>
                    <a:cubicBezTo>
                      <a:pt x="0" y="2753"/>
                      <a:pt x="758" y="6978"/>
                      <a:pt x="2451" y="9690"/>
                    </a:cubicBezTo>
                    <a:cubicBezTo>
                      <a:pt x="2416" y="9534"/>
                      <a:pt x="2375" y="9377"/>
                      <a:pt x="2335" y="9221"/>
                    </a:cubicBezTo>
                    <a:cubicBezTo>
                      <a:pt x="2309" y="9125"/>
                      <a:pt x="2284" y="9028"/>
                      <a:pt x="2258" y="8932"/>
                    </a:cubicBezTo>
                    <a:cubicBezTo>
                      <a:pt x="1971" y="7766"/>
                      <a:pt x="1668" y="6391"/>
                      <a:pt x="1572" y="4972"/>
                    </a:cubicBezTo>
                    <a:cubicBezTo>
                      <a:pt x="1511" y="4026"/>
                      <a:pt x="1516" y="3102"/>
                      <a:pt x="1551" y="2016"/>
                    </a:cubicBezTo>
                    <a:cubicBezTo>
                      <a:pt x="1561" y="1703"/>
                      <a:pt x="1546" y="1370"/>
                      <a:pt x="1537" y="1046"/>
                    </a:cubicBezTo>
                    <a:cubicBezTo>
                      <a:pt x="1521" y="698"/>
                      <a:pt x="1506" y="344"/>
                      <a:pt x="151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30"/>
              <p:cNvSpPr/>
              <p:nvPr/>
            </p:nvSpPr>
            <p:spPr>
              <a:xfrm>
                <a:off x="4781425" y="3726725"/>
                <a:ext cx="30725" cy="228525"/>
              </a:xfrm>
              <a:custGeom>
                <a:avLst/>
                <a:gdLst/>
                <a:ahLst/>
                <a:cxnLst/>
                <a:rect l="l" t="t" r="r" b="b"/>
                <a:pathLst>
                  <a:path w="1229" h="9141" extrusionOk="0">
                    <a:moveTo>
                      <a:pt x="26" y="0"/>
                    </a:moveTo>
                    <a:cubicBezTo>
                      <a:pt x="0" y="375"/>
                      <a:pt x="16" y="769"/>
                      <a:pt x="31" y="1163"/>
                    </a:cubicBezTo>
                    <a:cubicBezTo>
                      <a:pt x="40" y="1492"/>
                      <a:pt x="56" y="1830"/>
                      <a:pt x="47" y="2148"/>
                    </a:cubicBezTo>
                    <a:cubicBezTo>
                      <a:pt x="16" y="3229"/>
                      <a:pt x="5" y="4144"/>
                      <a:pt x="66" y="5083"/>
                    </a:cubicBezTo>
                    <a:cubicBezTo>
                      <a:pt x="157" y="6478"/>
                      <a:pt x="465" y="7842"/>
                      <a:pt x="749" y="8994"/>
                    </a:cubicBezTo>
                    <a:cubicBezTo>
                      <a:pt x="763" y="9045"/>
                      <a:pt x="774" y="9090"/>
                      <a:pt x="784" y="9141"/>
                    </a:cubicBezTo>
                    <a:cubicBezTo>
                      <a:pt x="804" y="8707"/>
                      <a:pt x="829" y="8215"/>
                      <a:pt x="865" y="7686"/>
                    </a:cubicBezTo>
                    <a:cubicBezTo>
                      <a:pt x="1021" y="5139"/>
                      <a:pt x="1229" y="1709"/>
                      <a:pt x="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30"/>
              <p:cNvSpPr/>
              <p:nvPr/>
            </p:nvSpPr>
            <p:spPr>
              <a:xfrm>
                <a:off x="5007025" y="3663975"/>
                <a:ext cx="107625" cy="79325"/>
              </a:xfrm>
              <a:custGeom>
                <a:avLst/>
                <a:gdLst/>
                <a:ahLst/>
                <a:cxnLst/>
                <a:rect l="l" t="t" r="r" b="b"/>
                <a:pathLst>
                  <a:path w="4305" h="3173" extrusionOk="0">
                    <a:moveTo>
                      <a:pt x="4305" y="0"/>
                    </a:moveTo>
                    <a:lnTo>
                      <a:pt x="4305" y="0"/>
                    </a:lnTo>
                    <a:cubicBezTo>
                      <a:pt x="4037" y="176"/>
                      <a:pt x="3724" y="369"/>
                      <a:pt x="3395" y="570"/>
                    </a:cubicBezTo>
                    <a:cubicBezTo>
                      <a:pt x="2880" y="889"/>
                      <a:pt x="2344" y="1218"/>
                      <a:pt x="2046" y="1449"/>
                    </a:cubicBezTo>
                    <a:cubicBezTo>
                      <a:pt x="1778" y="1657"/>
                      <a:pt x="1521" y="1890"/>
                      <a:pt x="1248" y="2142"/>
                    </a:cubicBezTo>
                    <a:cubicBezTo>
                      <a:pt x="859" y="2491"/>
                      <a:pt x="460" y="2850"/>
                      <a:pt x="35" y="3137"/>
                    </a:cubicBezTo>
                    <a:cubicBezTo>
                      <a:pt x="26" y="3147"/>
                      <a:pt x="15" y="3163"/>
                      <a:pt x="0" y="3172"/>
                    </a:cubicBezTo>
                    <a:cubicBezTo>
                      <a:pt x="1263" y="2683"/>
                      <a:pt x="3587" y="1127"/>
                      <a:pt x="43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30"/>
              <p:cNvSpPr/>
              <p:nvPr/>
            </p:nvSpPr>
            <p:spPr>
              <a:xfrm>
                <a:off x="5004475" y="3654600"/>
                <a:ext cx="112325" cy="80475"/>
              </a:xfrm>
              <a:custGeom>
                <a:avLst/>
                <a:gdLst/>
                <a:ahLst/>
                <a:cxnLst/>
                <a:rect l="l" t="t" r="r" b="b"/>
                <a:pathLst>
                  <a:path w="4493" h="3219" extrusionOk="0">
                    <a:moveTo>
                      <a:pt x="4493" y="1"/>
                    </a:moveTo>
                    <a:lnTo>
                      <a:pt x="4493" y="1"/>
                    </a:lnTo>
                    <a:cubicBezTo>
                      <a:pt x="2022" y="289"/>
                      <a:pt x="597" y="2169"/>
                      <a:pt x="0" y="3184"/>
                    </a:cubicBezTo>
                    <a:cubicBezTo>
                      <a:pt x="37" y="3184"/>
                      <a:pt x="72" y="3199"/>
                      <a:pt x="102" y="3219"/>
                    </a:cubicBezTo>
                    <a:cubicBezTo>
                      <a:pt x="471" y="2952"/>
                      <a:pt x="830" y="2633"/>
                      <a:pt x="1173" y="2320"/>
                    </a:cubicBezTo>
                    <a:cubicBezTo>
                      <a:pt x="1441" y="2083"/>
                      <a:pt x="1714" y="1835"/>
                      <a:pt x="1987" y="1618"/>
                    </a:cubicBezTo>
                    <a:cubicBezTo>
                      <a:pt x="2299" y="1376"/>
                      <a:pt x="2835" y="1047"/>
                      <a:pt x="3360" y="728"/>
                    </a:cubicBezTo>
                    <a:cubicBezTo>
                      <a:pt x="3770" y="471"/>
                      <a:pt x="4199" y="213"/>
                      <a:pt x="4493"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30"/>
              <p:cNvSpPr/>
              <p:nvPr/>
            </p:nvSpPr>
            <p:spPr>
              <a:xfrm>
                <a:off x="4897250" y="3666375"/>
                <a:ext cx="65450" cy="150075"/>
              </a:xfrm>
              <a:custGeom>
                <a:avLst/>
                <a:gdLst/>
                <a:ahLst/>
                <a:cxnLst/>
                <a:rect l="l" t="t" r="r" b="b"/>
                <a:pathLst>
                  <a:path w="2618" h="6003" extrusionOk="0">
                    <a:moveTo>
                      <a:pt x="2617" y="0"/>
                    </a:moveTo>
                    <a:lnTo>
                      <a:pt x="2617" y="0"/>
                    </a:lnTo>
                    <a:cubicBezTo>
                      <a:pt x="1223" y="1262"/>
                      <a:pt x="360" y="3239"/>
                      <a:pt x="1" y="6002"/>
                    </a:cubicBezTo>
                    <a:cubicBezTo>
                      <a:pt x="415" y="4860"/>
                      <a:pt x="940" y="3582"/>
                      <a:pt x="1688" y="2339"/>
                    </a:cubicBezTo>
                    <a:cubicBezTo>
                      <a:pt x="1901" y="1985"/>
                      <a:pt x="2046" y="1541"/>
                      <a:pt x="2188" y="1106"/>
                    </a:cubicBezTo>
                    <a:cubicBezTo>
                      <a:pt x="2314" y="728"/>
                      <a:pt x="2440" y="339"/>
                      <a:pt x="2617"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30"/>
              <p:cNvSpPr/>
              <p:nvPr/>
            </p:nvSpPr>
            <p:spPr>
              <a:xfrm>
                <a:off x="4903825" y="3659550"/>
                <a:ext cx="74150" cy="157650"/>
              </a:xfrm>
              <a:custGeom>
                <a:avLst/>
                <a:gdLst/>
                <a:ahLst/>
                <a:cxnLst/>
                <a:rect l="l" t="t" r="r" b="b"/>
                <a:pathLst>
                  <a:path w="2966" h="6306" extrusionOk="0">
                    <a:moveTo>
                      <a:pt x="2834" y="0"/>
                    </a:moveTo>
                    <a:lnTo>
                      <a:pt x="2834" y="0"/>
                    </a:lnTo>
                    <a:cubicBezTo>
                      <a:pt x="2531" y="379"/>
                      <a:pt x="2349" y="929"/>
                      <a:pt x="2172" y="1460"/>
                    </a:cubicBezTo>
                    <a:cubicBezTo>
                      <a:pt x="2026" y="1910"/>
                      <a:pt x="1869" y="2370"/>
                      <a:pt x="1647" y="2743"/>
                    </a:cubicBezTo>
                    <a:cubicBezTo>
                      <a:pt x="925" y="3951"/>
                      <a:pt x="414" y="5189"/>
                      <a:pt x="1" y="6306"/>
                    </a:cubicBezTo>
                    <a:cubicBezTo>
                      <a:pt x="1207" y="4587"/>
                      <a:pt x="2965" y="1971"/>
                      <a:pt x="283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30"/>
              <p:cNvSpPr/>
              <p:nvPr/>
            </p:nvSpPr>
            <p:spPr>
              <a:xfrm>
                <a:off x="4866825" y="3816300"/>
                <a:ext cx="156375" cy="57975"/>
              </a:xfrm>
              <a:custGeom>
                <a:avLst/>
                <a:gdLst/>
                <a:ahLst/>
                <a:cxnLst/>
                <a:rect l="l" t="t" r="r" b="b"/>
                <a:pathLst>
                  <a:path w="6255" h="2319" extrusionOk="0">
                    <a:moveTo>
                      <a:pt x="6255" y="0"/>
                    </a:moveTo>
                    <a:cubicBezTo>
                      <a:pt x="4148" y="243"/>
                      <a:pt x="1283" y="1106"/>
                      <a:pt x="0" y="2319"/>
                    </a:cubicBezTo>
                    <a:cubicBezTo>
                      <a:pt x="460" y="2258"/>
                      <a:pt x="965" y="2097"/>
                      <a:pt x="1425" y="1941"/>
                    </a:cubicBezTo>
                    <a:cubicBezTo>
                      <a:pt x="1647" y="1864"/>
                      <a:pt x="1859" y="1799"/>
                      <a:pt x="2062" y="1738"/>
                    </a:cubicBezTo>
                    <a:cubicBezTo>
                      <a:pt x="2859" y="1510"/>
                      <a:pt x="3572" y="1213"/>
                      <a:pt x="4249" y="829"/>
                    </a:cubicBezTo>
                    <a:cubicBezTo>
                      <a:pt x="4977" y="414"/>
                      <a:pt x="5583" y="182"/>
                      <a:pt x="6255"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30"/>
              <p:cNvSpPr/>
              <p:nvPr/>
            </p:nvSpPr>
            <p:spPr>
              <a:xfrm>
                <a:off x="4876675" y="3819700"/>
                <a:ext cx="160175" cy="62925"/>
              </a:xfrm>
              <a:custGeom>
                <a:avLst/>
                <a:gdLst/>
                <a:ahLst/>
                <a:cxnLst/>
                <a:rect l="l" t="t" r="r" b="b"/>
                <a:pathLst>
                  <a:path w="6407" h="2517" extrusionOk="0">
                    <a:moveTo>
                      <a:pt x="6406" y="0"/>
                    </a:moveTo>
                    <a:lnTo>
                      <a:pt x="6406" y="0"/>
                    </a:lnTo>
                    <a:cubicBezTo>
                      <a:pt x="5548" y="198"/>
                      <a:pt x="4855" y="420"/>
                      <a:pt x="3981" y="919"/>
                    </a:cubicBezTo>
                    <a:cubicBezTo>
                      <a:pt x="3294" y="1313"/>
                      <a:pt x="2556" y="1623"/>
                      <a:pt x="1733" y="1854"/>
                    </a:cubicBezTo>
                    <a:cubicBezTo>
                      <a:pt x="1541" y="1910"/>
                      <a:pt x="1334" y="1980"/>
                      <a:pt x="1117" y="2052"/>
                    </a:cubicBezTo>
                    <a:cubicBezTo>
                      <a:pt x="758" y="2173"/>
                      <a:pt x="374" y="2299"/>
                      <a:pt x="0" y="2381"/>
                    </a:cubicBezTo>
                    <a:cubicBezTo>
                      <a:pt x="56" y="2390"/>
                      <a:pt x="122" y="2400"/>
                      <a:pt x="177" y="2411"/>
                    </a:cubicBezTo>
                    <a:cubicBezTo>
                      <a:pt x="489" y="2464"/>
                      <a:pt x="790" y="2517"/>
                      <a:pt x="1112" y="2517"/>
                    </a:cubicBezTo>
                    <a:cubicBezTo>
                      <a:pt x="1342" y="2517"/>
                      <a:pt x="1583" y="2490"/>
                      <a:pt x="1845" y="2416"/>
                    </a:cubicBezTo>
                    <a:cubicBezTo>
                      <a:pt x="3107" y="2066"/>
                      <a:pt x="5270" y="1101"/>
                      <a:pt x="640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74" name="Google Shape;1774;p30"/>
            <p:cNvSpPr/>
            <p:nvPr/>
          </p:nvSpPr>
          <p:spPr>
            <a:xfrm>
              <a:off x="5667350" y="4031775"/>
              <a:ext cx="195025" cy="461925"/>
            </a:xfrm>
            <a:custGeom>
              <a:avLst/>
              <a:gdLst/>
              <a:ahLst/>
              <a:cxnLst/>
              <a:rect l="l" t="t" r="r" b="b"/>
              <a:pathLst>
                <a:path w="7801" h="18477" extrusionOk="0">
                  <a:moveTo>
                    <a:pt x="6230" y="2815"/>
                  </a:moveTo>
                  <a:lnTo>
                    <a:pt x="6230" y="2815"/>
                  </a:lnTo>
                  <a:cubicBezTo>
                    <a:pt x="6079" y="3314"/>
                    <a:pt x="5907" y="3830"/>
                    <a:pt x="5725" y="4340"/>
                  </a:cubicBezTo>
                  <a:cubicBezTo>
                    <a:pt x="5345" y="4275"/>
                    <a:pt x="4951" y="4235"/>
                    <a:pt x="4563" y="4219"/>
                  </a:cubicBezTo>
                  <a:cubicBezTo>
                    <a:pt x="4997" y="3678"/>
                    <a:pt x="5452" y="3265"/>
                    <a:pt x="5916" y="2976"/>
                  </a:cubicBezTo>
                  <a:cubicBezTo>
                    <a:pt x="6012" y="2915"/>
                    <a:pt x="6114" y="2864"/>
                    <a:pt x="6230" y="2815"/>
                  </a:cubicBezTo>
                  <a:close/>
                  <a:moveTo>
                    <a:pt x="6533" y="3083"/>
                  </a:moveTo>
                  <a:cubicBezTo>
                    <a:pt x="6760" y="3592"/>
                    <a:pt x="6942" y="4102"/>
                    <a:pt x="7079" y="4618"/>
                  </a:cubicBezTo>
                  <a:lnTo>
                    <a:pt x="7079" y="4623"/>
                  </a:lnTo>
                  <a:lnTo>
                    <a:pt x="7079" y="4629"/>
                  </a:lnTo>
                  <a:cubicBezTo>
                    <a:pt x="6826" y="4391"/>
                    <a:pt x="6543" y="4184"/>
                    <a:pt x="6230" y="4027"/>
                  </a:cubicBezTo>
                  <a:cubicBezTo>
                    <a:pt x="6336" y="3708"/>
                    <a:pt x="6443" y="3395"/>
                    <a:pt x="6533" y="3083"/>
                  </a:cubicBezTo>
                  <a:close/>
                  <a:moveTo>
                    <a:pt x="4375" y="4461"/>
                  </a:moveTo>
                  <a:cubicBezTo>
                    <a:pt x="4795" y="4466"/>
                    <a:pt x="5230" y="4507"/>
                    <a:pt x="5639" y="4578"/>
                  </a:cubicBezTo>
                  <a:cubicBezTo>
                    <a:pt x="5563" y="4790"/>
                    <a:pt x="5482" y="5002"/>
                    <a:pt x="5406" y="5209"/>
                  </a:cubicBezTo>
                  <a:cubicBezTo>
                    <a:pt x="5159" y="5164"/>
                    <a:pt x="4921" y="5141"/>
                    <a:pt x="4692" y="5141"/>
                  </a:cubicBezTo>
                  <a:cubicBezTo>
                    <a:pt x="4386" y="5141"/>
                    <a:pt x="4099" y="5181"/>
                    <a:pt x="3836" y="5259"/>
                  </a:cubicBezTo>
                  <a:cubicBezTo>
                    <a:pt x="4011" y="4972"/>
                    <a:pt x="4188" y="4704"/>
                    <a:pt x="4375" y="4461"/>
                  </a:cubicBezTo>
                  <a:close/>
                  <a:moveTo>
                    <a:pt x="6149" y="4265"/>
                  </a:moveTo>
                  <a:cubicBezTo>
                    <a:pt x="6564" y="4477"/>
                    <a:pt x="6907" y="4760"/>
                    <a:pt x="7194" y="5119"/>
                  </a:cubicBezTo>
                  <a:cubicBezTo>
                    <a:pt x="7296" y="5593"/>
                    <a:pt x="7357" y="6073"/>
                    <a:pt x="7387" y="6553"/>
                  </a:cubicBezTo>
                  <a:cubicBezTo>
                    <a:pt x="6877" y="5835"/>
                    <a:pt x="6144" y="5331"/>
                    <a:pt x="5881" y="5168"/>
                  </a:cubicBezTo>
                  <a:cubicBezTo>
                    <a:pt x="5867" y="5159"/>
                    <a:pt x="5846" y="5149"/>
                    <a:pt x="5830" y="5149"/>
                  </a:cubicBezTo>
                  <a:cubicBezTo>
                    <a:pt x="5891" y="4977"/>
                    <a:pt x="5957" y="4800"/>
                    <a:pt x="6018" y="4629"/>
                  </a:cubicBezTo>
                  <a:cubicBezTo>
                    <a:pt x="6038" y="4562"/>
                    <a:pt x="6063" y="4507"/>
                    <a:pt x="6084" y="4447"/>
                  </a:cubicBezTo>
                  <a:cubicBezTo>
                    <a:pt x="6103" y="4386"/>
                    <a:pt x="6124" y="4326"/>
                    <a:pt x="6149" y="4265"/>
                  </a:cubicBezTo>
                  <a:close/>
                  <a:moveTo>
                    <a:pt x="4674" y="5390"/>
                  </a:moveTo>
                  <a:cubicBezTo>
                    <a:pt x="4900" y="5390"/>
                    <a:pt x="5119" y="5413"/>
                    <a:pt x="5321" y="5447"/>
                  </a:cubicBezTo>
                  <a:cubicBezTo>
                    <a:pt x="5154" y="5876"/>
                    <a:pt x="4997" y="6275"/>
                    <a:pt x="4855" y="6629"/>
                  </a:cubicBezTo>
                  <a:cubicBezTo>
                    <a:pt x="4209" y="6660"/>
                    <a:pt x="3612" y="6714"/>
                    <a:pt x="3006" y="6805"/>
                  </a:cubicBezTo>
                  <a:cubicBezTo>
                    <a:pt x="3218" y="6357"/>
                    <a:pt x="3431" y="5942"/>
                    <a:pt x="3654" y="5562"/>
                  </a:cubicBezTo>
                  <a:lnTo>
                    <a:pt x="3673" y="5562"/>
                  </a:lnTo>
                  <a:cubicBezTo>
                    <a:pt x="3689" y="5562"/>
                    <a:pt x="3708" y="5562"/>
                    <a:pt x="3724" y="5557"/>
                  </a:cubicBezTo>
                  <a:cubicBezTo>
                    <a:pt x="4035" y="5434"/>
                    <a:pt x="4361" y="5390"/>
                    <a:pt x="4674" y="5390"/>
                  </a:cubicBezTo>
                  <a:close/>
                  <a:moveTo>
                    <a:pt x="5745" y="5371"/>
                  </a:moveTo>
                  <a:cubicBezTo>
                    <a:pt x="5745" y="5371"/>
                    <a:pt x="5745" y="5376"/>
                    <a:pt x="5750" y="5376"/>
                  </a:cubicBezTo>
                  <a:cubicBezTo>
                    <a:pt x="5776" y="5391"/>
                    <a:pt x="5800" y="5406"/>
                    <a:pt x="5825" y="5427"/>
                  </a:cubicBezTo>
                  <a:cubicBezTo>
                    <a:pt x="6387" y="5800"/>
                    <a:pt x="7049" y="6387"/>
                    <a:pt x="7397" y="7038"/>
                  </a:cubicBezTo>
                  <a:lnTo>
                    <a:pt x="7397" y="7043"/>
                  </a:lnTo>
                  <a:cubicBezTo>
                    <a:pt x="7402" y="7225"/>
                    <a:pt x="7397" y="7402"/>
                    <a:pt x="7387" y="7584"/>
                  </a:cubicBezTo>
                  <a:cubicBezTo>
                    <a:pt x="7089" y="7180"/>
                    <a:pt x="6660" y="6821"/>
                    <a:pt x="6240" y="6462"/>
                  </a:cubicBezTo>
                  <a:cubicBezTo>
                    <a:pt x="5993" y="6250"/>
                    <a:pt x="5755" y="6053"/>
                    <a:pt x="5563" y="5851"/>
                  </a:cubicBezTo>
                  <a:cubicBezTo>
                    <a:pt x="5599" y="5744"/>
                    <a:pt x="5643" y="5634"/>
                    <a:pt x="5690" y="5522"/>
                  </a:cubicBezTo>
                  <a:cubicBezTo>
                    <a:pt x="5704" y="5471"/>
                    <a:pt x="5725" y="5422"/>
                    <a:pt x="5745" y="5371"/>
                  </a:cubicBezTo>
                  <a:close/>
                  <a:moveTo>
                    <a:pt x="4755" y="6882"/>
                  </a:moveTo>
                  <a:lnTo>
                    <a:pt x="4755" y="6882"/>
                  </a:lnTo>
                  <a:cubicBezTo>
                    <a:pt x="4694" y="7038"/>
                    <a:pt x="4633" y="7185"/>
                    <a:pt x="4578" y="7316"/>
                  </a:cubicBezTo>
                  <a:lnTo>
                    <a:pt x="4477" y="7579"/>
                  </a:lnTo>
                  <a:cubicBezTo>
                    <a:pt x="4396" y="7770"/>
                    <a:pt x="4314" y="7973"/>
                    <a:pt x="4239" y="8169"/>
                  </a:cubicBezTo>
                  <a:lnTo>
                    <a:pt x="4239" y="8175"/>
                  </a:lnTo>
                  <a:cubicBezTo>
                    <a:pt x="4100" y="8158"/>
                    <a:pt x="3950" y="8150"/>
                    <a:pt x="3795" y="8150"/>
                  </a:cubicBezTo>
                  <a:cubicBezTo>
                    <a:pt x="3311" y="8150"/>
                    <a:pt x="2773" y="8231"/>
                    <a:pt x="2344" y="8372"/>
                  </a:cubicBezTo>
                  <a:cubicBezTo>
                    <a:pt x="2516" y="7912"/>
                    <a:pt x="2698" y="7478"/>
                    <a:pt x="2880" y="7073"/>
                  </a:cubicBezTo>
                  <a:cubicBezTo>
                    <a:pt x="3502" y="6977"/>
                    <a:pt x="4102" y="6917"/>
                    <a:pt x="4755" y="6882"/>
                  </a:cubicBezTo>
                  <a:close/>
                  <a:moveTo>
                    <a:pt x="5462" y="6103"/>
                  </a:moveTo>
                  <a:cubicBezTo>
                    <a:pt x="5648" y="6285"/>
                    <a:pt x="5856" y="6462"/>
                    <a:pt x="6084" y="6654"/>
                  </a:cubicBezTo>
                  <a:cubicBezTo>
                    <a:pt x="6583" y="7078"/>
                    <a:pt x="7094" y="7508"/>
                    <a:pt x="7352" y="8003"/>
                  </a:cubicBezTo>
                  <a:cubicBezTo>
                    <a:pt x="7322" y="8367"/>
                    <a:pt x="7261" y="8731"/>
                    <a:pt x="7185" y="9094"/>
                  </a:cubicBezTo>
                  <a:cubicBezTo>
                    <a:pt x="6503" y="8255"/>
                    <a:pt x="5780" y="7513"/>
                    <a:pt x="5114" y="6982"/>
                  </a:cubicBezTo>
                  <a:cubicBezTo>
                    <a:pt x="5128" y="6947"/>
                    <a:pt x="5144" y="6907"/>
                    <a:pt x="5163" y="6866"/>
                  </a:cubicBezTo>
                  <a:cubicBezTo>
                    <a:pt x="5189" y="6795"/>
                    <a:pt x="5219" y="6720"/>
                    <a:pt x="5245" y="6649"/>
                  </a:cubicBezTo>
                  <a:cubicBezTo>
                    <a:pt x="5321" y="6472"/>
                    <a:pt x="5391" y="6290"/>
                    <a:pt x="5462" y="6103"/>
                  </a:cubicBezTo>
                  <a:close/>
                  <a:moveTo>
                    <a:pt x="3812" y="8392"/>
                  </a:moveTo>
                  <a:cubicBezTo>
                    <a:pt x="3927" y="8392"/>
                    <a:pt x="4038" y="8397"/>
                    <a:pt x="4144" y="8407"/>
                  </a:cubicBezTo>
                  <a:cubicBezTo>
                    <a:pt x="3976" y="8836"/>
                    <a:pt x="3810" y="9272"/>
                    <a:pt x="3659" y="9706"/>
                  </a:cubicBezTo>
                  <a:cubicBezTo>
                    <a:pt x="3557" y="9685"/>
                    <a:pt x="3446" y="9675"/>
                    <a:pt x="3325" y="9675"/>
                  </a:cubicBezTo>
                  <a:cubicBezTo>
                    <a:pt x="2815" y="9675"/>
                    <a:pt x="2168" y="9867"/>
                    <a:pt x="1758" y="10090"/>
                  </a:cubicBezTo>
                  <a:cubicBezTo>
                    <a:pt x="1824" y="9852"/>
                    <a:pt x="1895" y="9615"/>
                    <a:pt x="1975" y="9382"/>
                  </a:cubicBezTo>
                  <a:cubicBezTo>
                    <a:pt x="2057" y="9139"/>
                    <a:pt x="2143" y="8908"/>
                    <a:pt x="2223" y="8680"/>
                  </a:cubicBezTo>
                  <a:cubicBezTo>
                    <a:pt x="2656" y="8497"/>
                    <a:pt x="3274" y="8392"/>
                    <a:pt x="3812" y="8392"/>
                  </a:cubicBezTo>
                  <a:close/>
                  <a:moveTo>
                    <a:pt x="3337" y="9924"/>
                  </a:moveTo>
                  <a:cubicBezTo>
                    <a:pt x="3423" y="9924"/>
                    <a:pt x="3502" y="9930"/>
                    <a:pt x="3572" y="9943"/>
                  </a:cubicBezTo>
                  <a:cubicBezTo>
                    <a:pt x="3517" y="10109"/>
                    <a:pt x="3461" y="10277"/>
                    <a:pt x="3405" y="10438"/>
                  </a:cubicBezTo>
                  <a:cubicBezTo>
                    <a:pt x="3340" y="10433"/>
                    <a:pt x="3274" y="10433"/>
                    <a:pt x="3209" y="10433"/>
                  </a:cubicBezTo>
                  <a:cubicBezTo>
                    <a:pt x="2678" y="10433"/>
                    <a:pt x="2047" y="10564"/>
                    <a:pt x="1567" y="10878"/>
                  </a:cubicBezTo>
                  <a:lnTo>
                    <a:pt x="1567" y="10873"/>
                  </a:lnTo>
                  <a:cubicBezTo>
                    <a:pt x="1602" y="10722"/>
                    <a:pt x="1637" y="10570"/>
                    <a:pt x="1672" y="10419"/>
                  </a:cubicBezTo>
                  <a:lnTo>
                    <a:pt x="1672" y="10413"/>
                  </a:lnTo>
                  <a:cubicBezTo>
                    <a:pt x="1698" y="10413"/>
                    <a:pt x="1718" y="10408"/>
                    <a:pt x="1738" y="10393"/>
                  </a:cubicBezTo>
                  <a:cubicBezTo>
                    <a:pt x="2110" y="10138"/>
                    <a:pt x="2832" y="9924"/>
                    <a:pt x="3337" y="9924"/>
                  </a:cubicBezTo>
                  <a:close/>
                  <a:moveTo>
                    <a:pt x="5018" y="7225"/>
                  </a:moveTo>
                  <a:cubicBezTo>
                    <a:pt x="5694" y="7770"/>
                    <a:pt x="6432" y="8539"/>
                    <a:pt x="7114" y="9402"/>
                  </a:cubicBezTo>
                  <a:cubicBezTo>
                    <a:pt x="6972" y="9988"/>
                    <a:pt x="6770" y="10570"/>
                    <a:pt x="6518" y="11140"/>
                  </a:cubicBezTo>
                  <a:cubicBezTo>
                    <a:pt x="6128" y="10787"/>
                    <a:pt x="5795" y="10373"/>
                    <a:pt x="5477" y="9969"/>
                  </a:cubicBezTo>
                  <a:cubicBezTo>
                    <a:pt x="5163" y="9570"/>
                    <a:pt x="4841" y="9160"/>
                    <a:pt x="4456" y="8806"/>
                  </a:cubicBezTo>
                  <a:cubicBezTo>
                    <a:pt x="4442" y="8791"/>
                    <a:pt x="4421" y="8782"/>
                    <a:pt x="4401" y="8776"/>
                  </a:cubicBezTo>
                  <a:cubicBezTo>
                    <a:pt x="4538" y="8418"/>
                    <a:pt x="4678" y="8064"/>
                    <a:pt x="4820" y="7715"/>
                  </a:cubicBezTo>
                  <a:lnTo>
                    <a:pt x="4927" y="7458"/>
                  </a:lnTo>
                  <a:cubicBezTo>
                    <a:pt x="4951" y="7381"/>
                    <a:pt x="4987" y="7306"/>
                    <a:pt x="5018" y="7225"/>
                  </a:cubicBezTo>
                  <a:close/>
                  <a:moveTo>
                    <a:pt x="4310" y="9008"/>
                  </a:moveTo>
                  <a:cubicBezTo>
                    <a:pt x="4669" y="9342"/>
                    <a:pt x="4967" y="9721"/>
                    <a:pt x="5280" y="10120"/>
                  </a:cubicBezTo>
                  <a:cubicBezTo>
                    <a:pt x="5624" y="10554"/>
                    <a:pt x="5977" y="10999"/>
                    <a:pt x="6412" y="11378"/>
                  </a:cubicBezTo>
                  <a:cubicBezTo>
                    <a:pt x="6412" y="11378"/>
                    <a:pt x="6406" y="11378"/>
                    <a:pt x="6406" y="11383"/>
                  </a:cubicBezTo>
                  <a:cubicBezTo>
                    <a:pt x="6356" y="11499"/>
                    <a:pt x="6296" y="11615"/>
                    <a:pt x="6230" y="11737"/>
                  </a:cubicBezTo>
                  <a:cubicBezTo>
                    <a:pt x="5685" y="11358"/>
                    <a:pt x="5249" y="10807"/>
                    <a:pt x="4830" y="10272"/>
                  </a:cubicBezTo>
                  <a:cubicBezTo>
                    <a:pt x="4613" y="9988"/>
                    <a:pt x="4386" y="9701"/>
                    <a:pt x="4148" y="9442"/>
                  </a:cubicBezTo>
                  <a:cubicBezTo>
                    <a:pt x="4199" y="9297"/>
                    <a:pt x="4254" y="9155"/>
                    <a:pt x="4310" y="9008"/>
                  </a:cubicBezTo>
                  <a:close/>
                  <a:moveTo>
                    <a:pt x="3207" y="10678"/>
                  </a:moveTo>
                  <a:cubicBezTo>
                    <a:pt x="3247" y="10678"/>
                    <a:pt x="3286" y="10679"/>
                    <a:pt x="3325" y="10681"/>
                  </a:cubicBezTo>
                  <a:cubicBezTo>
                    <a:pt x="3173" y="11170"/>
                    <a:pt x="3032" y="11661"/>
                    <a:pt x="2915" y="12151"/>
                  </a:cubicBezTo>
                  <a:cubicBezTo>
                    <a:pt x="2290" y="12282"/>
                    <a:pt x="1754" y="12434"/>
                    <a:pt x="1243" y="12681"/>
                  </a:cubicBezTo>
                  <a:lnTo>
                    <a:pt x="1243" y="12676"/>
                  </a:lnTo>
                  <a:cubicBezTo>
                    <a:pt x="1319" y="12201"/>
                    <a:pt x="1395" y="11716"/>
                    <a:pt x="1490" y="11237"/>
                  </a:cubicBezTo>
                  <a:cubicBezTo>
                    <a:pt x="1501" y="11231"/>
                    <a:pt x="1506" y="11226"/>
                    <a:pt x="1516" y="11221"/>
                  </a:cubicBezTo>
                  <a:cubicBezTo>
                    <a:pt x="1945" y="10849"/>
                    <a:pt x="2635" y="10678"/>
                    <a:pt x="3207" y="10678"/>
                  </a:cubicBezTo>
                  <a:close/>
                  <a:moveTo>
                    <a:pt x="4053" y="9710"/>
                  </a:moveTo>
                  <a:cubicBezTo>
                    <a:pt x="4249" y="9934"/>
                    <a:pt x="4442" y="10170"/>
                    <a:pt x="4638" y="10423"/>
                  </a:cubicBezTo>
                  <a:cubicBezTo>
                    <a:pt x="5072" y="10979"/>
                    <a:pt x="5527" y="11555"/>
                    <a:pt x="6119" y="11959"/>
                  </a:cubicBezTo>
                  <a:cubicBezTo>
                    <a:pt x="6018" y="12151"/>
                    <a:pt x="5907" y="12338"/>
                    <a:pt x="5795" y="12525"/>
                  </a:cubicBezTo>
                  <a:cubicBezTo>
                    <a:pt x="5685" y="12712"/>
                    <a:pt x="5543" y="12975"/>
                    <a:pt x="5371" y="13303"/>
                  </a:cubicBezTo>
                  <a:cubicBezTo>
                    <a:pt x="4689" y="12656"/>
                    <a:pt x="4053" y="11939"/>
                    <a:pt x="3577" y="11256"/>
                  </a:cubicBezTo>
                  <a:cubicBezTo>
                    <a:pt x="3568" y="11242"/>
                    <a:pt x="3557" y="11231"/>
                    <a:pt x="3547" y="11226"/>
                  </a:cubicBezTo>
                  <a:lnTo>
                    <a:pt x="3547" y="11221"/>
                  </a:lnTo>
                  <a:cubicBezTo>
                    <a:pt x="3699" y="10716"/>
                    <a:pt x="3871" y="10211"/>
                    <a:pt x="4053" y="9710"/>
                  </a:cubicBezTo>
                  <a:close/>
                  <a:moveTo>
                    <a:pt x="3461" y="11520"/>
                  </a:moveTo>
                  <a:cubicBezTo>
                    <a:pt x="3946" y="12196"/>
                    <a:pt x="4578" y="12898"/>
                    <a:pt x="5254" y="13530"/>
                  </a:cubicBezTo>
                  <a:cubicBezTo>
                    <a:pt x="5235" y="13565"/>
                    <a:pt x="5219" y="13606"/>
                    <a:pt x="5200" y="13642"/>
                  </a:cubicBezTo>
                  <a:cubicBezTo>
                    <a:pt x="5048" y="13940"/>
                    <a:pt x="4866" y="14299"/>
                    <a:pt x="4659" y="14677"/>
                  </a:cubicBezTo>
                  <a:cubicBezTo>
                    <a:pt x="4375" y="14425"/>
                    <a:pt x="4108" y="14117"/>
                    <a:pt x="3850" y="13814"/>
                  </a:cubicBezTo>
                  <a:cubicBezTo>
                    <a:pt x="3598" y="13515"/>
                    <a:pt x="3360" y="13238"/>
                    <a:pt x="3113" y="13020"/>
                  </a:cubicBezTo>
                  <a:lnTo>
                    <a:pt x="3113" y="13015"/>
                  </a:lnTo>
                  <a:cubicBezTo>
                    <a:pt x="3123" y="12959"/>
                    <a:pt x="3132" y="12909"/>
                    <a:pt x="3143" y="12858"/>
                  </a:cubicBezTo>
                  <a:cubicBezTo>
                    <a:pt x="3229" y="12408"/>
                    <a:pt x="3335" y="11965"/>
                    <a:pt x="3461" y="11520"/>
                  </a:cubicBezTo>
                  <a:close/>
                  <a:moveTo>
                    <a:pt x="2855" y="12419"/>
                  </a:moveTo>
                  <a:lnTo>
                    <a:pt x="2855" y="12419"/>
                  </a:lnTo>
                  <a:cubicBezTo>
                    <a:pt x="2824" y="12541"/>
                    <a:pt x="2799" y="12662"/>
                    <a:pt x="2775" y="12783"/>
                  </a:cubicBezTo>
                  <a:cubicBezTo>
                    <a:pt x="2678" y="13278"/>
                    <a:pt x="2628" y="13819"/>
                    <a:pt x="2587" y="14384"/>
                  </a:cubicBezTo>
                  <a:cubicBezTo>
                    <a:pt x="2082" y="14444"/>
                    <a:pt x="1380" y="14667"/>
                    <a:pt x="874" y="15006"/>
                  </a:cubicBezTo>
                  <a:cubicBezTo>
                    <a:pt x="915" y="14687"/>
                    <a:pt x="961" y="14414"/>
                    <a:pt x="996" y="14222"/>
                  </a:cubicBezTo>
                  <a:cubicBezTo>
                    <a:pt x="1066" y="13819"/>
                    <a:pt x="1127" y="13409"/>
                    <a:pt x="1192" y="13005"/>
                  </a:cubicBezTo>
                  <a:cubicBezTo>
                    <a:pt x="1198" y="12995"/>
                    <a:pt x="1198" y="12984"/>
                    <a:pt x="1198" y="12975"/>
                  </a:cubicBezTo>
                  <a:lnTo>
                    <a:pt x="1203" y="12975"/>
                  </a:lnTo>
                  <a:cubicBezTo>
                    <a:pt x="1708" y="12707"/>
                    <a:pt x="2239" y="12550"/>
                    <a:pt x="2855" y="12419"/>
                  </a:cubicBezTo>
                  <a:close/>
                  <a:moveTo>
                    <a:pt x="3067" y="13313"/>
                  </a:moveTo>
                  <a:cubicBezTo>
                    <a:pt x="3264" y="13505"/>
                    <a:pt x="3456" y="13733"/>
                    <a:pt x="3663" y="13975"/>
                  </a:cubicBezTo>
                  <a:cubicBezTo>
                    <a:pt x="3936" y="14299"/>
                    <a:pt x="4224" y="14626"/>
                    <a:pt x="4538" y="14899"/>
                  </a:cubicBezTo>
                  <a:lnTo>
                    <a:pt x="4538" y="14905"/>
                  </a:lnTo>
                  <a:cubicBezTo>
                    <a:pt x="4507" y="14960"/>
                    <a:pt x="4477" y="15020"/>
                    <a:pt x="4442" y="15076"/>
                  </a:cubicBezTo>
                  <a:cubicBezTo>
                    <a:pt x="4083" y="14803"/>
                    <a:pt x="3421" y="14061"/>
                    <a:pt x="3027" y="13602"/>
                  </a:cubicBezTo>
                  <a:cubicBezTo>
                    <a:pt x="3041" y="13500"/>
                    <a:pt x="3052" y="13404"/>
                    <a:pt x="3067" y="13313"/>
                  </a:cubicBezTo>
                  <a:close/>
                  <a:moveTo>
                    <a:pt x="2567" y="14637"/>
                  </a:moveTo>
                  <a:cubicBezTo>
                    <a:pt x="2556" y="14717"/>
                    <a:pt x="2551" y="14798"/>
                    <a:pt x="2547" y="14880"/>
                  </a:cubicBezTo>
                  <a:cubicBezTo>
                    <a:pt x="2400" y="14945"/>
                    <a:pt x="2243" y="15015"/>
                    <a:pt x="2066" y="15087"/>
                  </a:cubicBezTo>
                  <a:cubicBezTo>
                    <a:pt x="1627" y="15269"/>
                    <a:pt x="1147" y="15465"/>
                    <a:pt x="814" y="15754"/>
                  </a:cubicBezTo>
                  <a:cubicBezTo>
                    <a:pt x="819" y="15612"/>
                    <a:pt x="828" y="15481"/>
                    <a:pt x="839" y="15344"/>
                  </a:cubicBezTo>
                  <a:cubicBezTo>
                    <a:pt x="1238" y="15011"/>
                    <a:pt x="1956" y="14717"/>
                    <a:pt x="2567" y="14637"/>
                  </a:cubicBezTo>
                  <a:close/>
                  <a:moveTo>
                    <a:pt x="2996" y="13940"/>
                  </a:moveTo>
                  <a:cubicBezTo>
                    <a:pt x="3340" y="14334"/>
                    <a:pt x="3962" y="15036"/>
                    <a:pt x="4321" y="15299"/>
                  </a:cubicBezTo>
                  <a:lnTo>
                    <a:pt x="4321" y="15304"/>
                  </a:lnTo>
                  <a:cubicBezTo>
                    <a:pt x="4118" y="15663"/>
                    <a:pt x="3906" y="16027"/>
                    <a:pt x="3684" y="16365"/>
                  </a:cubicBezTo>
                  <a:cubicBezTo>
                    <a:pt x="3472" y="16011"/>
                    <a:pt x="3213" y="15677"/>
                    <a:pt x="2906" y="15369"/>
                  </a:cubicBezTo>
                  <a:cubicBezTo>
                    <a:pt x="2896" y="15360"/>
                    <a:pt x="2885" y="15354"/>
                    <a:pt x="2880" y="15349"/>
                  </a:cubicBezTo>
                  <a:cubicBezTo>
                    <a:pt x="2901" y="15087"/>
                    <a:pt x="2926" y="14824"/>
                    <a:pt x="2946" y="14566"/>
                  </a:cubicBezTo>
                  <a:cubicBezTo>
                    <a:pt x="2961" y="14353"/>
                    <a:pt x="2976" y="14147"/>
                    <a:pt x="2996" y="13940"/>
                  </a:cubicBezTo>
                  <a:close/>
                  <a:moveTo>
                    <a:pt x="2845" y="15668"/>
                  </a:moveTo>
                  <a:cubicBezTo>
                    <a:pt x="3113" y="15955"/>
                    <a:pt x="3351" y="16263"/>
                    <a:pt x="3537" y="16597"/>
                  </a:cubicBezTo>
                  <a:cubicBezTo>
                    <a:pt x="3300" y="16946"/>
                    <a:pt x="3062" y="17263"/>
                    <a:pt x="2835" y="17517"/>
                  </a:cubicBezTo>
                  <a:cubicBezTo>
                    <a:pt x="2602" y="17769"/>
                    <a:pt x="2374" y="17956"/>
                    <a:pt x="2168" y="18042"/>
                  </a:cubicBezTo>
                  <a:cubicBezTo>
                    <a:pt x="2572" y="17354"/>
                    <a:pt x="2744" y="16526"/>
                    <a:pt x="2845" y="15668"/>
                  </a:cubicBezTo>
                  <a:close/>
                  <a:moveTo>
                    <a:pt x="2521" y="15162"/>
                  </a:moveTo>
                  <a:lnTo>
                    <a:pt x="2521" y="15162"/>
                  </a:lnTo>
                  <a:cubicBezTo>
                    <a:pt x="2476" y="15693"/>
                    <a:pt x="2411" y="16218"/>
                    <a:pt x="2290" y="16703"/>
                  </a:cubicBezTo>
                  <a:cubicBezTo>
                    <a:pt x="2173" y="17188"/>
                    <a:pt x="2001" y="17638"/>
                    <a:pt x="1738" y="18027"/>
                  </a:cubicBezTo>
                  <a:cubicBezTo>
                    <a:pt x="1728" y="18037"/>
                    <a:pt x="1723" y="18052"/>
                    <a:pt x="1718" y="18072"/>
                  </a:cubicBezTo>
                  <a:cubicBezTo>
                    <a:pt x="1031" y="17785"/>
                    <a:pt x="828" y="16955"/>
                    <a:pt x="814" y="16118"/>
                  </a:cubicBezTo>
                  <a:cubicBezTo>
                    <a:pt x="1082" y="15764"/>
                    <a:pt x="1653" y="15526"/>
                    <a:pt x="2162" y="15314"/>
                  </a:cubicBezTo>
                  <a:cubicBezTo>
                    <a:pt x="2290" y="15263"/>
                    <a:pt x="2405" y="15213"/>
                    <a:pt x="2521" y="15162"/>
                  </a:cubicBezTo>
                  <a:close/>
                  <a:moveTo>
                    <a:pt x="6881" y="0"/>
                  </a:moveTo>
                  <a:cubicBezTo>
                    <a:pt x="6878" y="0"/>
                    <a:pt x="6875" y="0"/>
                    <a:pt x="6872" y="0"/>
                  </a:cubicBezTo>
                  <a:cubicBezTo>
                    <a:pt x="6770" y="10"/>
                    <a:pt x="6695" y="96"/>
                    <a:pt x="6700" y="203"/>
                  </a:cubicBezTo>
                  <a:cubicBezTo>
                    <a:pt x="6740" y="693"/>
                    <a:pt x="6613" y="1409"/>
                    <a:pt x="6396" y="2218"/>
                  </a:cubicBezTo>
                  <a:cubicBezTo>
                    <a:pt x="6371" y="2218"/>
                    <a:pt x="6352" y="2223"/>
                    <a:pt x="6331" y="2239"/>
                  </a:cubicBezTo>
                  <a:cubicBezTo>
                    <a:pt x="6265" y="2274"/>
                    <a:pt x="6230" y="2339"/>
                    <a:pt x="6230" y="2405"/>
                  </a:cubicBezTo>
                  <a:cubicBezTo>
                    <a:pt x="6215" y="2416"/>
                    <a:pt x="6200" y="2421"/>
                    <a:pt x="6184" y="2425"/>
                  </a:cubicBezTo>
                  <a:cubicBezTo>
                    <a:pt x="6033" y="2491"/>
                    <a:pt x="5871" y="2567"/>
                    <a:pt x="5715" y="2658"/>
                  </a:cubicBezTo>
                  <a:cubicBezTo>
                    <a:pt x="4179" y="3617"/>
                    <a:pt x="2805" y="5835"/>
                    <a:pt x="1623" y="9261"/>
                  </a:cubicBezTo>
                  <a:cubicBezTo>
                    <a:pt x="1213" y="10463"/>
                    <a:pt x="1016" y="11727"/>
                    <a:pt x="824" y="12949"/>
                  </a:cubicBezTo>
                  <a:cubicBezTo>
                    <a:pt x="763" y="13353"/>
                    <a:pt x="697" y="13758"/>
                    <a:pt x="627" y="14162"/>
                  </a:cubicBezTo>
                  <a:cubicBezTo>
                    <a:pt x="476" y="15051"/>
                    <a:pt x="0" y="17764"/>
                    <a:pt x="1577" y="18415"/>
                  </a:cubicBezTo>
                  <a:cubicBezTo>
                    <a:pt x="1683" y="18457"/>
                    <a:pt x="1784" y="18476"/>
                    <a:pt x="1889" y="18476"/>
                  </a:cubicBezTo>
                  <a:cubicBezTo>
                    <a:pt x="3138" y="18476"/>
                    <a:pt x="4563" y="15703"/>
                    <a:pt x="5533" y="13814"/>
                  </a:cubicBezTo>
                  <a:cubicBezTo>
                    <a:pt x="5765" y="13348"/>
                    <a:pt x="5972" y="12949"/>
                    <a:pt x="6114" y="12722"/>
                  </a:cubicBezTo>
                  <a:cubicBezTo>
                    <a:pt x="7180" y="10964"/>
                    <a:pt x="7735" y="9115"/>
                    <a:pt x="7770" y="7271"/>
                  </a:cubicBezTo>
                  <a:cubicBezTo>
                    <a:pt x="7801" y="5679"/>
                    <a:pt x="7448" y="4088"/>
                    <a:pt x="6700" y="2561"/>
                  </a:cubicBezTo>
                  <a:cubicBezTo>
                    <a:pt x="6725" y="2521"/>
                    <a:pt x="6730" y="2481"/>
                    <a:pt x="6725" y="2440"/>
                  </a:cubicBezTo>
                  <a:cubicBezTo>
                    <a:pt x="6968" y="1541"/>
                    <a:pt x="7119" y="733"/>
                    <a:pt x="7073" y="173"/>
                  </a:cubicBezTo>
                  <a:cubicBezTo>
                    <a:pt x="7064" y="74"/>
                    <a:pt x="6982" y="0"/>
                    <a:pt x="688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30"/>
            <p:cNvSpPr/>
            <p:nvPr/>
          </p:nvSpPr>
          <p:spPr>
            <a:xfrm>
              <a:off x="5813100" y="4138375"/>
              <a:ext cx="38950" cy="57225"/>
            </a:xfrm>
            <a:custGeom>
              <a:avLst/>
              <a:gdLst/>
              <a:ahLst/>
              <a:cxnLst/>
              <a:rect l="l" t="t" r="r" b="b"/>
              <a:pathLst>
                <a:path w="1558" h="2289" extrusionOk="0">
                  <a:moveTo>
                    <a:pt x="319" y="1"/>
                  </a:moveTo>
                  <a:cubicBezTo>
                    <a:pt x="294" y="62"/>
                    <a:pt x="273" y="122"/>
                    <a:pt x="254" y="183"/>
                  </a:cubicBezTo>
                  <a:cubicBezTo>
                    <a:pt x="233" y="243"/>
                    <a:pt x="208" y="298"/>
                    <a:pt x="188" y="365"/>
                  </a:cubicBezTo>
                  <a:cubicBezTo>
                    <a:pt x="127" y="536"/>
                    <a:pt x="61" y="713"/>
                    <a:pt x="0" y="885"/>
                  </a:cubicBezTo>
                  <a:cubicBezTo>
                    <a:pt x="16" y="885"/>
                    <a:pt x="37" y="895"/>
                    <a:pt x="51" y="904"/>
                  </a:cubicBezTo>
                  <a:cubicBezTo>
                    <a:pt x="314" y="1067"/>
                    <a:pt x="1047" y="1571"/>
                    <a:pt x="1557" y="2289"/>
                  </a:cubicBezTo>
                  <a:cubicBezTo>
                    <a:pt x="1527" y="1809"/>
                    <a:pt x="1466" y="1329"/>
                    <a:pt x="1364" y="855"/>
                  </a:cubicBezTo>
                  <a:cubicBezTo>
                    <a:pt x="1077" y="496"/>
                    <a:pt x="734" y="213"/>
                    <a:pt x="319"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30"/>
            <p:cNvSpPr/>
            <p:nvPr/>
          </p:nvSpPr>
          <p:spPr>
            <a:xfrm>
              <a:off x="5823100" y="4108825"/>
              <a:ext cx="21250" cy="38675"/>
            </a:xfrm>
            <a:custGeom>
              <a:avLst/>
              <a:gdLst/>
              <a:ahLst/>
              <a:cxnLst/>
              <a:rect l="l" t="t" r="r" b="b"/>
              <a:pathLst>
                <a:path w="850" h="1547" extrusionOk="0">
                  <a:moveTo>
                    <a:pt x="303" y="1"/>
                  </a:moveTo>
                  <a:cubicBezTo>
                    <a:pt x="213" y="313"/>
                    <a:pt x="106" y="626"/>
                    <a:pt x="0" y="945"/>
                  </a:cubicBezTo>
                  <a:cubicBezTo>
                    <a:pt x="313" y="1102"/>
                    <a:pt x="596" y="1309"/>
                    <a:pt x="849" y="1547"/>
                  </a:cubicBezTo>
                  <a:lnTo>
                    <a:pt x="849" y="1541"/>
                  </a:lnTo>
                  <a:lnTo>
                    <a:pt x="849" y="1536"/>
                  </a:lnTo>
                  <a:cubicBezTo>
                    <a:pt x="712" y="1020"/>
                    <a:pt x="530" y="510"/>
                    <a:pt x="303"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30"/>
            <p:cNvSpPr/>
            <p:nvPr/>
          </p:nvSpPr>
          <p:spPr>
            <a:xfrm>
              <a:off x="5781425" y="4102125"/>
              <a:ext cx="41700" cy="38175"/>
            </a:xfrm>
            <a:custGeom>
              <a:avLst/>
              <a:gdLst/>
              <a:ahLst/>
              <a:cxnLst/>
              <a:rect l="l" t="t" r="r" b="b"/>
              <a:pathLst>
                <a:path w="1668" h="1527" extrusionOk="0">
                  <a:moveTo>
                    <a:pt x="1667" y="1"/>
                  </a:moveTo>
                  <a:cubicBezTo>
                    <a:pt x="1551" y="50"/>
                    <a:pt x="1449" y="101"/>
                    <a:pt x="1353" y="162"/>
                  </a:cubicBezTo>
                  <a:cubicBezTo>
                    <a:pt x="889" y="451"/>
                    <a:pt x="434" y="864"/>
                    <a:pt x="0" y="1405"/>
                  </a:cubicBezTo>
                  <a:cubicBezTo>
                    <a:pt x="388" y="1421"/>
                    <a:pt x="782" y="1461"/>
                    <a:pt x="1162" y="1526"/>
                  </a:cubicBezTo>
                  <a:cubicBezTo>
                    <a:pt x="1344" y="1016"/>
                    <a:pt x="1516" y="500"/>
                    <a:pt x="1667"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30"/>
            <p:cNvSpPr/>
            <p:nvPr/>
          </p:nvSpPr>
          <p:spPr>
            <a:xfrm>
              <a:off x="5763225" y="4143300"/>
              <a:ext cx="45100" cy="19975"/>
            </a:xfrm>
            <a:custGeom>
              <a:avLst/>
              <a:gdLst/>
              <a:ahLst/>
              <a:cxnLst/>
              <a:rect l="l" t="t" r="r" b="b"/>
              <a:pathLst>
                <a:path w="1804" h="799" extrusionOk="0">
                  <a:moveTo>
                    <a:pt x="540" y="0"/>
                  </a:moveTo>
                  <a:cubicBezTo>
                    <a:pt x="353" y="243"/>
                    <a:pt x="176" y="511"/>
                    <a:pt x="1" y="798"/>
                  </a:cubicBezTo>
                  <a:cubicBezTo>
                    <a:pt x="264" y="720"/>
                    <a:pt x="551" y="680"/>
                    <a:pt x="857" y="680"/>
                  </a:cubicBezTo>
                  <a:cubicBezTo>
                    <a:pt x="1086" y="680"/>
                    <a:pt x="1324" y="703"/>
                    <a:pt x="1571" y="748"/>
                  </a:cubicBezTo>
                  <a:cubicBezTo>
                    <a:pt x="1647" y="541"/>
                    <a:pt x="1728" y="329"/>
                    <a:pt x="1804" y="117"/>
                  </a:cubicBezTo>
                  <a:cubicBezTo>
                    <a:pt x="1395" y="46"/>
                    <a:pt x="960" y="5"/>
                    <a:pt x="540"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30"/>
            <p:cNvSpPr/>
            <p:nvPr/>
          </p:nvSpPr>
          <p:spPr>
            <a:xfrm>
              <a:off x="5742500" y="4166500"/>
              <a:ext cx="57875" cy="35425"/>
            </a:xfrm>
            <a:custGeom>
              <a:avLst/>
              <a:gdLst/>
              <a:ahLst/>
              <a:cxnLst/>
              <a:rect l="l" t="t" r="r" b="b"/>
              <a:pathLst>
                <a:path w="2315" h="1417" extrusionOk="0">
                  <a:moveTo>
                    <a:pt x="1668" y="1"/>
                  </a:moveTo>
                  <a:cubicBezTo>
                    <a:pt x="1355" y="1"/>
                    <a:pt x="1029" y="45"/>
                    <a:pt x="718" y="168"/>
                  </a:cubicBezTo>
                  <a:cubicBezTo>
                    <a:pt x="702" y="173"/>
                    <a:pt x="683" y="173"/>
                    <a:pt x="667" y="173"/>
                  </a:cubicBezTo>
                  <a:lnTo>
                    <a:pt x="648" y="173"/>
                  </a:lnTo>
                  <a:cubicBezTo>
                    <a:pt x="425" y="553"/>
                    <a:pt x="212" y="968"/>
                    <a:pt x="0" y="1416"/>
                  </a:cubicBezTo>
                  <a:cubicBezTo>
                    <a:pt x="606" y="1325"/>
                    <a:pt x="1203" y="1271"/>
                    <a:pt x="1849" y="1240"/>
                  </a:cubicBezTo>
                  <a:cubicBezTo>
                    <a:pt x="1991" y="886"/>
                    <a:pt x="2148" y="487"/>
                    <a:pt x="2315" y="58"/>
                  </a:cubicBezTo>
                  <a:cubicBezTo>
                    <a:pt x="2113" y="24"/>
                    <a:pt x="1894" y="1"/>
                    <a:pt x="1668"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30"/>
            <p:cNvSpPr/>
            <p:nvPr/>
          </p:nvSpPr>
          <p:spPr>
            <a:xfrm>
              <a:off x="5687675" y="4410825"/>
              <a:ext cx="42725" cy="72775"/>
            </a:xfrm>
            <a:custGeom>
              <a:avLst/>
              <a:gdLst/>
              <a:ahLst/>
              <a:cxnLst/>
              <a:rect l="l" t="t" r="r" b="b"/>
              <a:pathLst>
                <a:path w="1709" h="2911" extrusionOk="0">
                  <a:moveTo>
                    <a:pt x="1708" y="0"/>
                  </a:moveTo>
                  <a:cubicBezTo>
                    <a:pt x="1592" y="51"/>
                    <a:pt x="1477" y="101"/>
                    <a:pt x="1349" y="152"/>
                  </a:cubicBezTo>
                  <a:cubicBezTo>
                    <a:pt x="840" y="364"/>
                    <a:pt x="269" y="602"/>
                    <a:pt x="1" y="956"/>
                  </a:cubicBezTo>
                  <a:cubicBezTo>
                    <a:pt x="15" y="1793"/>
                    <a:pt x="218" y="2623"/>
                    <a:pt x="905" y="2910"/>
                  </a:cubicBezTo>
                  <a:cubicBezTo>
                    <a:pt x="910" y="2890"/>
                    <a:pt x="915" y="2875"/>
                    <a:pt x="925" y="2865"/>
                  </a:cubicBezTo>
                  <a:cubicBezTo>
                    <a:pt x="1188" y="2476"/>
                    <a:pt x="1360" y="2026"/>
                    <a:pt x="1477" y="1541"/>
                  </a:cubicBezTo>
                  <a:cubicBezTo>
                    <a:pt x="1598" y="1056"/>
                    <a:pt x="1663" y="531"/>
                    <a:pt x="1708"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30"/>
            <p:cNvSpPr/>
            <p:nvPr/>
          </p:nvSpPr>
          <p:spPr>
            <a:xfrm>
              <a:off x="5687675" y="4397700"/>
              <a:ext cx="43875" cy="27925"/>
            </a:xfrm>
            <a:custGeom>
              <a:avLst/>
              <a:gdLst/>
              <a:ahLst/>
              <a:cxnLst/>
              <a:rect l="l" t="t" r="r" b="b"/>
              <a:pathLst>
                <a:path w="1755" h="1117" extrusionOk="0">
                  <a:moveTo>
                    <a:pt x="1754" y="0"/>
                  </a:moveTo>
                  <a:lnTo>
                    <a:pt x="1754" y="0"/>
                  </a:lnTo>
                  <a:cubicBezTo>
                    <a:pt x="1143" y="80"/>
                    <a:pt x="425" y="374"/>
                    <a:pt x="26" y="707"/>
                  </a:cubicBezTo>
                  <a:cubicBezTo>
                    <a:pt x="15" y="844"/>
                    <a:pt x="6" y="975"/>
                    <a:pt x="1" y="1117"/>
                  </a:cubicBezTo>
                  <a:cubicBezTo>
                    <a:pt x="334" y="828"/>
                    <a:pt x="814" y="632"/>
                    <a:pt x="1253" y="450"/>
                  </a:cubicBezTo>
                  <a:cubicBezTo>
                    <a:pt x="1430" y="378"/>
                    <a:pt x="1587" y="308"/>
                    <a:pt x="1734" y="243"/>
                  </a:cubicBezTo>
                  <a:cubicBezTo>
                    <a:pt x="1738" y="161"/>
                    <a:pt x="1743" y="80"/>
                    <a:pt x="1754"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30"/>
            <p:cNvSpPr/>
            <p:nvPr/>
          </p:nvSpPr>
          <p:spPr>
            <a:xfrm>
              <a:off x="5689200" y="4342250"/>
              <a:ext cx="49525" cy="64675"/>
            </a:xfrm>
            <a:custGeom>
              <a:avLst/>
              <a:gdLst/>
              <a:ahLst/>
              <a:cxnLst/>
              <a:rect l="l" t="t" r="r" b="b"/>
              <a:pathLst>
                <a:path w="1981" h="2587" extrusionOk="0">
                  <a:moveTo>
                    <a:pt x="1981" y="0"/>
                  </a:moveTo>
                  <a:lnTo>
                    <a:pt x="1981" y="0"/>
                  </a:lnTo>
                  <a:cubicBezTo>
                    <a:pt x="1365" y="131"/>
                    <a:pt x="834" y="288"/>
                    <a:pt x="329" y="556"/>
                  </a:cubicBezTo>
                  <a:lnTo>
                    <a:pt x="324" y="556"/>
                  </a:lnTo>
                  <a:cubicBezTo>
                    <a:pt x="324" y="565"/>
                    <a:pt x="324" y="576"/>
                    <a:pt x="318" y="586"/>
                  </a:cubicBezTo>
                  <a:cubicBezTo>
                    <a:pt x="253" y="990"/>
                    <a:pt x="192" y="1400"/>
                    <a:pt x="122" y="1803"/>
                  </a:cubicBezTo>
                  <a:cubicBezTo>
                    <a:pt x="87" y="1995"/>
                    <a:pt x="41" y="2268"/>
                    <a:pt x="0" y="2587"/>
                  </a:cubicBezTo>
                  <a:cubicBezTo>
                    <a:pt x="506" y="2248"/>
                    <a:pt x="1208" y="2025"/>
                    <a:pt x="1713" y="1965"/>
                  </a:cubicBezTo>
                  <a:cubicBezTo>
                    <a:pt x="1754" y="1400"/>
                    <a:pt x="1804" y="859"/>
                    <a:pt x="1901" y="364"/>
                  </a:cubicBezTo>
                  <a:cubicBezTo>
                    <a:pt x="1925" y="243"/>
                    <a:pt x="1950" y="122"/>
                    <a:pt x="1981"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30"/>
            <p:cNvSpPr/>
            <p:nvPr/>
          </p:nvSpPr>
          <p:spPr>
            <a:xfrm>
              <a:off x="5698425" y="4298700"/>
              <a:ext cx="52075" cy="50125"/>
            </a:xfrm>
            <a:custGeom>
              <a:avLst/>
              <a:gdLst/>
              <a:ahLst/>
              <a:cxnLst/>
              <a:rect l="l" t="t" r="r" b="b"/>
              <a:pathLst>
                <a:path w="2083" h="2005" extrusionOk="0">
                  <a:moveTo>
                    <a:pt x="1964" y="1"/>
                  </a:moveTo>
                  <a:cubicBezTo>
                    <a:pt x="1392" y="1"/>
                    <a:pt x="702" y="172"/>
                    <a:pt x="273" y="544"/>
                  </a:cubicBezTo>
                  <a:cubicBezTo>
                    <a:pt x="263" y="549"/>
                    <a:pt x="258" y="554"/>
                    <a:pt x="247" y="560"/>
                  </a:cubicBezTo>
                  <a:cubicBezTo>
                    <a:pt x="152" y="1039"/>
                    <a:pt x="76" y="1524"/>
                    <a:pt x="0" y="1999"/>
                  </a:cubicBezTo>
                  <a:lnTo>
                    <a:pt x="0" y="2004"/>
                  </a:lnTo>
                  <a:cubicBezTo>
                    <a:pt x="511" y="1757"/>
                    <a:pt x="1047" y="1605"/>
                    <a:pt x="1672" y="1474"/>
                  </a:cubicBezTo>
                  <a:cubicBezTo>
                    <a:pt x="1789" y="984"/>
                    <a:pt x="1930" y="493"/>
                    <a:pt x="2082" y="4"/>
                  </a:cubicBezTo>
                  <a:cubicBezTo>
                    <a:pt x="2043" y="2"/>
                    <a:pt x="2004" y="1"/>
                    <a:pt x="1964"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30"/>
            <p:cNvSpPr/>
            <p:nvPr/>
          </p:nvSpPr>
          <p:spPr>
            <a:xfrm>
              <a:off x="5706500" y="4279850"/>
              <a:ext cx="50175" cy="23900"/>
            </a:xfrm>
            <a:custGeom>
              <a:avLst/>
              <a:gdLst/>
              <a:ahLst/>
              <a:cxnLst/>
              <a:rect l="l" t="t" r="r" b="b"/>
              <a:pathLst>
                <a:path w="2007" h="956" extrusionOk="0">
                  <a:moveTo>
                    <a:pt x="1771" y="1"/>
                  </a:moveTo>
                  <a:cubicBezTo>
                    <a:pt x="1266" y="1"/>
                    <a:pt x="544" y="215"/>
                    <a:pt x="172" y="470"/>
                  </a:cubicBezTo>
                  <a:cubicBezTo>
                    <a:pt x="152" y="485"/>
                    <a:pt x="132" y="490"/>
                    <a:pt x="106" y="490"/>
                  </a:cubicBezTo>
                  <a:lnTo>
                    <a:pt x="106" y="496"/>
                  </a:lnTo>
                  <a:cubicBezTo>
                    <a:pt x="71" y="647"/>
                    <a:pt x="36" y="799"/>
                    <a:pt x="1" y="950"/>
                  </a:cubicBezTo>
                  <a:lnTo>
                    <a:pt x="1" y="955"/>
                  </a:lnTo>
                  <a:cubicBezTo>
                    <a:pt x="481" y="641"/>
                    <a:pt x="1112" y="510"/>
                    <a:pt x="1643" y="510"/>
                  </a:cubicBezTo>
                  <a:cubicBezTo>
                    <a:pt x="1708" y="510"/>
                    <a:pt x="1774" y="510"/>
                    <a:pt x="1839" y="515"/>
                  </a:cubicBezTo>
                  <a:cubicBezTo>
                    <a:pt x="1895" y="354"/>
                    <a:pt x="1951" y="186"/>
                    <a:pt x="2006" y="20"/>
                  </a:cubicBezTo>
                  <a:cubicBezTo>
                    <a:pt x="1936" y="7"/>
                    <a:pt x="1857" y="1"/>
                    <a:pt x="177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30"/>
            <p:cNvSpPr/>
            <p:nvPr/>
          </p:nvSpPr>
          <p:spPr>
            <a:xfrm>
              <a:off x="5711300" y="4241575"/>
              <a:ext cx="59650" cy="42450"/>
            </a:xfrm>
            <a:custGeom>
              <a:avLst/>
              <a:gdLst/>
              <a:ahLst/>
              <a:cxnLst/>
              <a:rect l="l" t="t" r="r" b="b"/>
              <a:pathLst>
                <a:path w="2386" h="1698" extrusionOk="0">
                  <a:moveTo>
                    <a:pt x="2054" y="0"/>
                  </a:moveTo>
                  <a:cubicBezTo>
                    <a:pt x="1516" y="0"/>
                    <a:pt x="898" y="105"/>
                    <a:pt x="465" y="288"/>
                  </a:cubicBezTo>
                  <a:cubicBezTo>
                    <a:pt x="385" y="516"/>
                    <a:pt x="299" y="747"/>
                    <a:pt x="217" y="990"/>
                  </a:cubicBezTo>
                  <a:cubicBezTo>
                    <a:pt x="137" y="1223"/>
                    <a:pt x="66" y="1460"/>
                    <a:pt x="0" y="1698"/>
                  </a:cubicBezTo>
                  <a:cubicBezTo>
                    <a:pt x="410" y="1475"/>
                    <a:pt x="1057" y="1283"/>
                    <a:pt x="1567" y="1283"/>
                  </a:cubicBezTo>
                  <a:cubicBezTo>
                    <a:pt x="1688" y="1283"/>
                    <a:pt x="1799" y="1293"/>
                    <a:pt x="1901" y="1314"/>
                  </a:cubicBezTo>
                  <a:cubicBezTo>
                    <a:pt x="2052" y="880"/>
                    <a:pt x="2218" y="444"/>
                    <a:pt x="2386" y="15"/>
                  </a:cubicBezTo>
                  <a:cubicBezTo>
                    <a:pt x="2280" y="5"/>
                    <a:pt x="2169" y="0"/>
                    <a:pt x="2054"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30"/>
            <p:cNvSpPr/>
            <p:nvPr/>
          </p:nvSpPr>
          <p:spPr>
            <a:xfrm>
              <a:off x="5725950" y="4203800"/>
              <a:ext cx="60275" cy="37275"/>
            </a:xfrm>
            <a:custGeom>
              <a:avLst/>
              <a:gdLst/>
              <a:ahLst/>
              <a:cxnLst/>
              <a:rect l="l" t="t" r="r" b="b"/>
              <a:pathLst>
                <a:path w="2411" h="1491" extrusionOk="0">
                  <a:moveTo>
                    <a:pt x="2411" y="1"/>
                  </a:moveTo>
                  <a:lnTo>
                    <a:pt x="2411" y="1"/>
                  </a:lnTo>
                  <a:cubicBezTo>
                    <a:pt x="1758" y="36"/>
                    <a:pt x="1158" y="96"/>
                    <a:pt x="536" y="192"/>
                  </a:cubicBezTo>
                  <a:cubicBezTo>
                    <a:pt x="354" y="597"/>
                    <a:pt x="172" y="1031"/>
                    <a:pt x="0" y="1491"/>
                  </a:cubicBezTo>
                  <a:cubicBezTo>
                    <a:pt x="429" y="1350"/>
                    <a:pt x="967" y="1269"/>
                    <a:pt x="1451" y="1269"/>
                  </a:cubicBezTo>
                  <a:cubicBezTo>
                    <a:pt x="1606" y="1269"/>
                    <a:pt x="1756" y="1277"/>
                    <a:pt x="1895" y="1294"/>
                  </a:cubicBezTo>
                  <a:lnTo>
                    <a:pt x="1895" y="1288"/>
                  </a:lnTo>
                  <a:cubicBezTo>
                    <a:pt x="1970" y="1092"/>
                    <a:pt x="2052" y="889"/>
                    <a:pt x="2133" y="698"/>
                  </a:cubicBezTo>
                  <a:lnTo>
                    <a:pt x="2234" y="435"/>
                  </a:lnTo>
                  <a:cubicBezTo>
                    <a:pt x="2289" y="304"/>
                    <a:pt x="2350" y="157"/>
                    <a:pt x="241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30"/>
            <p:cNvSpPr/>
            <p:nvPr/>
          </p:nvSpPr>
          <p:spPr>
            <a:xfrm>
              <a:off x="5806425" y="4166025"/>
              <a:ext cx="45975" cy="55350"/>
            </a:xfrm>
            <a:custGeom>
              <a:avLst/>
              <a:gdLst/>
              <a:ahLst/>
              <a:cxnLst/>
              <a:rect l="l" t="t" r="r" b="b"/>
              <a:pathLst>
                <a:path w="1839" h="2214" extrusionOk="0">
                  <a:moveTo>
                    <a:pt x="182" y="1"/>
                  </a:moveTo>
                  <a:cubicBezTo>
                    <a:pt x="162" y="52"/>
                    <a:pt x="141" y="101"/>
                    <a:pt x="127" y="152"/>
                  </a:cubicBezTo>
                  <a:cubicBezTo>
                    <a:pt x="80" y="264"/>
                    <a:pt x="36" y="374"/>
                    <a:pt x="0" y="481"/>
                  </a:cubicBezTo>
                  <a:cubicBezTo>
                    <a:pt x="192" y="683"/>
                    <a:pt x="430" y="880"/>
                    <a:pt x="677" y="1092"/>
                  </a:cubicBezTo>
                  <a:cubicBezTo>
                    <a:pt x="1097" y="1451"/>
                    <a:pt x="1526" y="1810"/>
                    <a:pt x="1824" y="2214"/>
                  </a:cubicBezTo>
                  <a:cubicBezTo>
                    <a:pt x="1834" y="2032"/>
                    <a:pt x="1839" y="1855"/>
                    <a:pt x="1834" y="1673"/>
                  </a:cubicBezTo>
                  <a:lnTo>
                    <a:pt x="1834" y="1668"/>
                  </a:lnTo>
                  <a:cubicBezTo>
                    <a:pt x="1486" y="1017"/>
                    <a:pt x="824" y="430"/>
                    <a:pt x="262" y="57"/>
                  </a:cubicBezTo>
                  <a:cubicBezTo>
                    <a:pt x="237" y="36"/>
                    <a:pt x="213" y="21"/>
                    <a:pt x="187" y="6"/>
                  </a:cubicBezTo>
                  <a:cubicBezTo>
                    <a:pt x="182" y="6"/>
                    <a:pt x="182" y="1"/>
                    <a:pt x="182"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30"/>
            <p:cNvSpPr/>
            <p:nvPr/>
          </p:nvSpPr>
          <p:spPr>
            <a:xfrm>
              <a:off x="5795175" y="4184350"/>
              <a:ext cx="55975" cy="74800"/>
            </a:xfrm>
            <a:custGeom>
              <a:avLst/>
              <a:gdLst/>
              <a:ahLst/>
              <a:cxnLst/>
              <a:rect l="l" t="t" r="r" b="b"/>
              <a:pathLst>
                <a:path w="2239" h="2992" extrusionOk="0">
                  <a:moveTo>
                    <a:pt x="349" y="0"/>
                  </a:moveTo>
                  <a:cubicBezTo>
                    <a:pt x="278" y="187"/>
                    <a:pt x="208" y="369"/>
                    <a:pt x="132" y="546"/>
                  </a:cubicBezTo>
                  <a:cubicBezTo>
                    <a:pt x="106" y="617"/>
                    <a:pt x="76" y="692"/>
                    <a:pt x="50" y="763"/>
                  </a:cubicBezTo>
                  <a:cubicBezTo>
                    <a:pt x="31" y="804"/>
                    <a:pt x="15" y="844"/>
                    <a:pt x="1" y="879"/>
                  </a:cubicBezTo>
                  <a:cubicBezTo>
                    <a:pt x="667" y="1410"/>
                    <a:pt x="1390" y="2152"/>
                    <a:pt x="2072" y="2991"/>
                  </a:cubicBezTo>
                  <a:cubicBezTo>
                    <a:pt x="2148" y="2628"/>
                    <a:pt x="2209" y="2264"/>
                    <a:pt x="2239" y="1900"/>
                  </a:cubicBezTo>
                  <a:cubicBezTo>
                    <a:pt x="1981" y="1405"/>
                    <a:pt x="1470" y="975"/>
                    <a:pt x="971" y="551"/>
                  </a:cubicBezTo>
                  <a:cubicBezTo>
                    <a:pt x="743" y="359"/>
                    <a:pt x="535" y="182"/>
                    <a:pt x="349"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30"/>
            <p:cNvSpPr/>
            <p:nvPr/>
          </p:nvSpPr>
          <p:spPr>
            <a:xfrm>
              <a:off x="5777350" y="4212375"/>
              <a:ext cx="67875" cy="97925"/>
            </a:xfrm>
            <a:custGeom>
              <a:avLst/>
              <a:gdLst/>
              <a:ahLst/>
              <a:cxnLst/>
              <a:rect l="l" t="t" r="r" b="b"/>
              <a:pathLst>
                <a:path w="2715" h="3917" extrusionOk="0">
                  <a:moveTo>
                    <a:pt x="618" y="1"/>
                  </a:moveTo>
                  <a:cubicBezTo>
                    <a:pt x="587" y="82"/>
                    <a:pt x="551" y="157"/>
                    <a:pt x="527" y="234"/>
                  </a:cubicBezTo>
                  <a:lnTo>
                    <a:pt x="420" y="491"/>
                  </a:lnTo>
                  <a:cubicBezTo>
                    <a:pt x="278" y="840"/>
                    <a:pt x="138" y="1194"/>
                    <a:pt x="1" y="1552"/>
                  </a:cubicBezTo>
                  <a:cubicBezTo>
                    <a:pt x="21" y="1558"/>
                    <a:pt x="42" y="1567"/>
                    <a:pt x="56" y="1582"/>
                  </a:cubicBezTo>
                  <a:cubicBezTo>
                    <a:pt x="441" y="1936"/>
                    <a:pt x="763" y="2346"/>
                    <a:pt x="1077" y="2745"/>
                  </a:cubicBezTo>
                  <a:cubicBezTo>
                    <a:pt x="1395" y="3149"/>
                    <a:pt x="1728" y="3563"/>
                    <a:pt x="2118" y="3916"/>
                  </a:cubicBezTo>
                  <a:cubicBezTo>
                    <a:pt x="2370" y="3346"/>
                    <a:pt x="2572" y="2764"/>
                    <a:pt x="2714" y="2178"/>
                  </a:cubicBezTo>
                  <a:cubicBezTo>
                    <a:pt x="2032" y="1315"/>
                    <a:pt x="1294" y="546"/>
                    <a:pt x="618"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30"/>
            <p:cNvSpPr/>
            <p:nvPr/>
          </p:nvSpPr>
          <p:spPr>
            <a:xfrm>
              <a:off x="5771050" y="4256975"/>
              <a:ext cx="56625" cy="68225"/>
            </a:xfrm>
            <a:custGeom>
              <a:avLst/>
              <a:gdLst/>
              <a:ahLst/>
              <a:cxnLst/>
              <a:rect l="l" t="t" r="r" b="b"/>
              <a:pathLst>
                <a:path w="2265" h="2729" extrusionOk="0">
                  <a:moveTo>
                    <a:pt x="162" y="0"/>
                  </a:moveTo>
                  <a:cubicBezTo>
                    <a:pt x="106" y="147"/>
                    <a:pt x="51" y="289"/>
                    <a:pt x="0" y="434"/>
                  </a:cubicBezTo>
                  <a:cubicBezTo>
                    <a:pt x="238" y="693"/>
                    <a:pt x="465" y="980"/>
                    <a:pt x="682" y="1264"/>
                  </a:cubicBezTo>
                  <a:cubicBezTo>
                    <a:pt x="1101" y="1799"/>
                    <a:pt x="1537" y="2350"/>
                    <a:pt x="2082" y="2729"/>
                  </a:cubicBezTo>
                  <a:cubicBezTo>
                    <a:pt x="2148" y="2607"/>
                    <a:pt x="2208" y="2491"/>
                    <a:pt x="2258" y="2375"/>
                  </a:cubicBezTo>
                  <a:cubicBezTo>
                    <a:pt x="2258" y="2370"/>
                    <a:pt x="2264" y="2370"/>
                    <a:pt x="2264" y="2370"/>
                  </a:cubicBezTo>
                  <a:cubicBezTo>
                    <a:pt x="1829" y="1991"/>
                    <a:pt x="1476" y="1546"/>
                    <a:pt x="1132" y="1112"/>
                  </a:cubicBezTo>
                  <a:cubicBezTo>
                    <a:pt x="819" y="713"/>
                    <a:pt x="521" y="334"/>
                    <a:pt x="162"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30"/>
            <p:cNvSpPr/>
            <p:nvPr/>
          </p:nvSpPr>
          <p:spPr>
            <a:xfrm>
              <a:off x="5756000" y="4274525"/>
              <a:ext cx="64325" cy="89850"/>
            </a:xfrm>
            <a:custGeom>
              <a:avLst/>
              <a:gdLst/>
              <a:ahLst/>
              <a:cxnLst/>
              <a:rect l="l" t="t" r="r" b="b"/>
              <a:pathLst>
                <a:path w="2573" h="3594" extrusionOk="0">
                  <a:moveTo>
                    <a:pt x="507" y="0"/>
                  </a:moveTo>
                  <a:cubicBezTo>
                    <a:pt x="325" y="501"/>
                    <a:pt x="153" y="1006"/>
                    <a:pt x="1" y="1511"/>
                  </a:cubicBezTo>
                  <a:lnTo>
                    <a:pt x="1" y="1516"/>
                  </a:lnTo>
                  <a:cubicBezTo>
                    <a:pt x="11" y="1521"/>
                    <a:pt x="22" y="1532"/>
                    <a:pt x="31" y="1546"/>
                  </a:cubicBezTo>
                  <a:cubicBezTo>
                    <a:pt x="507" y="2229"/>
                    <a:pt x="1143" y="2946"/>
                    <a:pt x="1825" y="3593"/>
                  </a:cubicBezTo>
                  <a:cubicBezTo>
                    <a:pt x="1997" y="3265"/>
                    <a:pt x="2139" y="3002"/>
                    <a:pt x="2249" y="2815"/>
                  </a:cubicBezTo>
                  <a:cubicBezTo>
                    <a:pt x="2361" y="2628"/>
                    <a:pt x="2472" y="2441"/>
                    <a:pt x="2573" y="2249"/>
                  </a:cubicBezTo>
                  <a:cubicBezTo>
                    <a:pt x="1981" y="1845"/>
                    <a:pt x="1526" y="1269"/>
                    <a:pt x="1092" y="713"/>
                  </a:cubicBezTo>
                  <a:cubicBezTo>
                    <a:pt x="896" y="460"/>
                    <a:pt x="703" y="224"/>
                    <a:pt x="507"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30"/>
            <p:cNvSpPr/>
            <p:nvPr/>
          </p:nvSpPr>
          <p:spPr>
            <a:xfrm>
              <a:off x="5745150" y="4319750"/>
              <a:ext cx="53575" cy="78975"/>
            </a:xfrm>
            <a:custGeom>
              <a:avLst/>
              <a:gdLst/>
              <a:ahLst/>
              <a:cxnLst/>
              <a:rect l="l" t="t" r="r" b="b"/>
              <a:pathLst>
                <a:path w="2143" h="3159" extrusionOk="0">
                  <a:moveTo>
                    <a:pt x="349" y="1"/>
                  </a:moveTo>
                  <a:cubicBezTo>
                    <a:pt x="223" y="446"/>
                    <a:pt x="117" y="889"/>
                    <a:pt x="31" y="1339"/>
                  </a:cubicBezTo>
                  <a:cubicBezTo>
                    <a:pt x="20" y="1390"/>
                    <a:pt x="11" y="1440"/>
                    <a:pt x="1" y="1496"/>
                  </a:cubicBezTo>
                  <a:lnTo>
                    <a:pt x="1" y="1501"/>
                  </a:lnTo>
                  <a:cubicBezTo>
                    <a:pt x="248" y="1719"/>
                    <a:pt x="486" y="1996"/>
                    <a:pt x="738" y="2295"/>
                  </a:cubicBezTo>
                  <a:cubicBezTo>
                    <a:pt x="996" y="2598"/>
                    <a:pt x="1263" y="2906"/>
                    <a:pt x="1547" y="3158"/>
                  </a:cubicBezTo>
                  <a:cubicBezTo>
                    <a:pt x="1754" y="2780"/>
                    <a:pt x="1936" y="2421"/>
                    <a:pt x="2088" y="2123"/>
                  </a:cubicBezTo>
                  <a:cubicBezTo>
                    <a:pt x="2107" y="2087"/>
                    <a:pt x="2123" y="2046"/>
                    <a:pt x="2142" y="2011"/>
                  </a:cubicBezTo>
                  <a:cubicBezTo>
                    <a:pt x="1466" y="1379"/>
                    <a:pt x="834" y="677"/>
                    <a:pt x="349"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30"/>
            <p:cNvSpPr/>
            <p:nvPr/>
          </p:nvSpPr>
          <p:spPr>
            <a:xfrm>
              <a:off x="5743000" y="4364575"/>
              <a:ext cx="37800" cy="44125"/>
            </a:xfrm>
            <a:custGeom>
              <a:avLst/>
              <a:gdLst/>
              <a:ahLst/>
              <a:cxnLst/>
              <a:rect l="l" t="t" r="r" b="b"/>
              <a:pathLst>
                <a:path w="1512" h="1765" extrusionOk="0">
                  <a:moveTo>
                    <a:pt x="41" y="1"/>
                  </a:moveTo>
                  <a:cubicBezTo>
                    <a:pt x="26" y="92"/>
                    <a:pt x="15" y="188"/>
                    <a:pt x="1" y="290"/>
                  </a:cubicBezTo>
                  <a:cubicBezTo>
                    <a:pt x="395" y="749"/>
                    <a:pt x="1057" y="1491"/>
                    <a:pt x="1416" y="1764"/>
                  </a:cubicBezTo>
                  <a:cubicBezTo>
                    <a:pt x="1451" y="1708"/>
                    <a:pt x="1481" y="1648"/>
                    <a:pt x="1512" y="1593"/>
                  </a:cubicBezTo>
                  <a:lnTo>
                    <a:pt x="1512" y="1587"/>
                  </a:lnTo>
                  <a:cubicBezTo>
                    <a:pt x="1198" y="1314"/>
                    <a:pt x="910" y="987"/>
                    <a:pt x="637" y="663"/>
                  </a:cubicBezTo>
                  <a:cubicBezTo>
                    <a:pt x="430" y="421"/>
                    <a:pt x="238" y="193"/>
                    <a:pt x="4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30"/>
            <p:cNvSpPr/>
            <p:nvPr/>
          </p:nvSpPr>
          <p:spPr>
            <a:xfrm>
              <a:off x="5739350" y="4380250"/>
              <a:ext cx="36025" cy="60650"/>
            </a:xfrm>
            <a:custGeom>
              <a:avLst/>
              <a:gdLst/>
              <a:ahLst/>
              <a:cxnLst/>
              <a:rect l="l" t="t" r="r" b="b"/>
              <a:pathLst>
                <a:path w="1441" h="2426" extrusionOk="0">
                  <a:moveTo>
                    <a:pt x="116" y="1"/>
                  </a:moveTo>
                  <a:cubicBezTo>
                    <a:pt x="96" y="208"/>
                    <a:pt x="81" y="414"/>
                    <a:pt x="66" y="627"/>
                  </a:cubicBezTo>
                  <a:cubicBezTo>
                    <a:pt x="46" y="885"/>
                    <a:pt x="21" y="1148"/>
                    <a:pt x="0" y="1410"/>
                  </a:cubicBezTo>
                  <a:cubicBezTo>
                    <a:pt x="5" y="1415"/>
                    <a:pt x="16" y="1421"/>
                    <a:pt x="26" y="1430"/>
                  </a:cubicBezTo>
                  <a:cubicBezTo>
                    <a:pt x="333" y="1738"/>
                    <a:pt x="592" y="2072"/>
                    <a:pt x="804" y="2426"/>
                  </a:cubicBezTo>
                  <a:cubicBezTo>
                    <a:pt x="1026" y="2088"/>
                    <a:pt x="1238" y="1724"/>
                    <a:pt x="1441" y="1365"/>
                  </a:cubicBezTo>
                  <a:lnTo>
                    <a:pt x="1441" y="1360"/>
                  </a:lnTo>
                  <a:cubicBezTo>
                    <a:pt x="1082" y="1097"/>
                    <a:pt x="460" y="395"/>
                    <a:pt x="116"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30"/>
            <p:cNvSpPr/>
            <p:nvPr/>
          </p:nvSpPr>
          <p:spPr>
            <a:xfrm>
              <a:off x="5721550" y="4423450"/>
              <a:ext cx="34250" cy="59375"/>
            </a:xfrm>
            <a:custGeom>
              <a:avLst/>
              <a:gdLst/>
              <a:ahLst/>
              <a:cxnLst/>
              <a:rect l="l" t="t" r="r" b="b"/>
              <a:pathLst>
                <a:path w="1370" h="2375" extrusionOk="0">
                  <a:moveTo>
                    <a:pt x="677" y="1"/>
                  </a:moveTo>
                  <a:cubicBezTo>
                    <a:pt x="576" y="859"/>
                    <a:pt x="404" y="1687"/>
                    <a:pt x="0" y="2375"/>
                  </a:cubicBezTo>
                  <a:cubicBezTo>
                    <a:pt x="206" y="2289"/>
                    <a:pt x="434" y="2102"/>
                    <a:pt x="667" y="1850"/>
                  </a:cubicBezTo>
                  <a:cubicBezTo>
                    <a:pt x="894" y="1596"/>
                    <a:pt x="1132" y="1279"/>
                    <a:pt x="1369" y="930"/>
                  </a:cubicBezTo>
                  <a:cubicBezTo>
                    <a:pt x="1183" y="596"/>
                    <a:pt x="945" y="288"/>
                    <a:pt x="677"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30"/>
            <p:cNvSpPr/>
            <p:nvPr/>
          </p:nvSpPr>
          <p:spPr>
            <a:xfrm>
              <a:off x="5565025" y="5007100"/>
              <a:ext cx="463200" cy="301350"/>
            </a:xfrm>
            <a:custGeom>
              <a:avLst/>
              <a:gdLst/>
              <a:ahLst/>
              <a:cxnLst/>
              <a:rect l="l" t="t" r="r" b="b"/>
              <a:pathLst>
                <a:path w="18528" h="12054" extrusionOk="0">
                  <a:moveTo>
                    <a:pt x="3968" y="591"/>
                  </a:moveTo>
                  <a:cubicBezTo>
                    <a:pt x="4047" y="591"/>
                    <a:pt x="4144" y="622"/>
                    <a:pt x="4245" y="719"/>
                  </a:cubicBezTo>
                  <a:cubicBezTo>
                    <a:pt x="4321" y="799"/>
                    <a:pt x="4406" y="916"/>
                    <a:pt x="4366" y="1046"/>
                  </a:cubicBezTo>
                  <a:cubicBezTo>
                    <a:pt x="4331" y="1163"/>
                    <a:pt x="4210" y="1259"/>
                    <a:pt x="4068" y="1289"/>
                  </a:cubicBezTo>
                  <a:cubicBezTo>
                    <a:pt x="4041" y="1294"/>
                    <a:pt x="4015" y="1297"/>
                    <a:pt x="3989" y="1297"/>
                  </a:cubicBezTo>
                  <a:cubicBezTo>
                    <a:pt x="3917" y="1297"/>
                    <a:pt x="3849" y="1277"/>
                    <a:pt x="3785" y="1244"/>
                  </a:cubicBezTo>
                  <a:cubicBezTo>
                    <a:pt x="3780" y="1214"/>
                    <a:pt x="3765" y="1188"/>
                    <a:pt x="3739" y="1168"/>
                  </a:cubicBezTo>
                  <a:cubicBezTo>
                    <a:pt x="3618" y="1062"/>
                    <a:pt x="3608" y="946"/>
                    <a:pt x="3624" y="871"/>
                  </a:cubicBezTo>
                  <a:cubicBezTo>
                    <a:pt x="3648" y="749"/>
                    <a:pt x="3750" y="643"/>
                    <a:pt x="3871" y="608"/>
                  </a:cubicBezTo>
                  <a:cubicBezTo>
                    <a:pt x="3899" y="598"/>
                    <a:pt x="3931" y="591"/>
                    <a:pt x="3968" y="591"/>
                  </a:cubicBezTo>
                  <a:close/>
                  <a:moveTo>
                    <a:pt x="6660" y="360"/>
                  </a:moveTo>
                  <a:cubicBezTo>
                    <a:pt x="6644" y="390"/>
                    <a:pt x="6640" y="426"/>
                    <a:pt x="6640" y="451"/>
                  </a:cubicBezTo>
                  <a:cubicBezTo>
                    <a:pt x="6686" y="1517"/>
                    <a:pt x="7474" y="2422"/>
                    <a:pt x="8237" y="3290"/>
                  </a:cubicBezTo>
                  <a:cubicBezTo>
                    <a:pt x="8752" y="3881"/>
                    <a:pt x="9287" y="4493"/>
                    <a:pt x="9570" y="5139"/>
                  </a:cubicBezTo>
                  <a:cubicBezTo>
                    <a:pt x="8934" y="4847"/>
                    <a:pt x="8292" y="4453"/>
                    <a:pt x="7747" y="3987"/>
                  </a:cubicBezTo>
                  <a:cubicBezTo>
                    <a:pt x="7201" y="3518"/>
                    <a:pt x="6746" y="2972"/>
                    <a:pt x="6493" y="2380"/>
                  </a:cubicBezTo>
                  <a:cubicBezTo>
                    <a:pt x="6134" y="1552"/>
                    <a:pt x="6155" y="774"/>
                    <a:pt x="6544" y="440"/>
                  </a:cubicBezTo>
                  <a:cubicBezTo>
                    <a:pt x="6574" y="410"/>
                    <a:pt x="6614" y="386"/>
                    <a:pt x="6655" y="360"/>
                  </a:cubicBezTo>
                  <a:close/>
                  <a:moveTo>
                    <a:pt x="7056" y="268"/>
                  </a:moveTo>
                  <a:cubicBezTo>
                    <a:pt x="7361" y="268"/>
                    <a:pt x="7735" y="400"/>
                    <a:pt x="8150" y="652"/>
                  </a:cubicBezTo>
                  <a:cubicBezTo>
                    <a:pt x="8832" y="1077"/>
                    <a:pt x="10181" y="2997"/>
                    <a:pt x="10191" y="4311"/>
                  </a:cubicBezTo>
                  <a:cubicBezTo>
                    <a:pt x="10191" y="4679"/>
                    <a:pt x="10086" y="4968"/>
                    <a:pt x="9873" y="5175"/>
                  </a:cubicBezTo>
                  <a:cubicBezTo>
                    <a:pt x="9585" y="4442"/>
                    <a:pt x="9004" y="3770"/>
                    <a:pt x="8433" y="3119"/>
                  </a:cubicBezTo>
                  <a:cubicBezTo>
                    <a:pt x="7665" y="2240"/>
                    <a:pt x="6943" y="1410"/>
                    <a:pt x="6903" y="440"/>
                  </a:cubicBezTo>
                  <a:cubicBezTo>
                    <a:pt x="6903" y="390"/>
                    <a:pt x="6868" y="330"/>
                    <a:pt x="6817" y="300"/>
                  </a:cubicBezTo>
                  <a:cubicBezTo>
                    <a:pt x="6891" y="279"/>
                    <a:pt x="6971" y="268"/>
                    <a:pt x="7056" y="268"/>
                  </a:cubicBezTo>
                  <a:close/>
                  <a:moveTo>
                    <a:pt x="1509" y="2830"/>
                  </a:moveTo>
                  <a:cubicBezTo>
                    <a:pt x="1674" y="2830"/>
                    <a:pt x="1851" y="2850"/>
                    <a:pt x="2032" y="2891"/>
                  </a:cubicBezTo>
                  <a:cubicBezTo>
                    <a:pt x="2507" y="2993"/>
                    <a:pt x="4776" y="4260"/>
                    <a:pt x="4947" y="5164"/>
                  </a:cubicBezTo>
                  <a:cubicBezTo>
                    <a:pt x="4972" y="5296"/>
                    <a:pt x="4947" y="5407"/>
                    <a:pt x="4872" y="5509"/>
                  </a:cubicBezTo>
                  <a:cubicBezTo>
                    <a:pt x="4735" y="5119"/>
                    <a:pt x="4427" y="4851"/>
                    <a:pt x="4037" y="4644"/>
                  </a:cubicBezTo>
                  <a:cubicBezTo>
                    <a:pt x="3654" y="4437"/>
                    <a:pt x="3184" y="4296"/>
                    <a:pt x="2724" y="4149"/>
                  </a:cubicBezTo>
                  <a:cubicBezTo>
                    <a:pt x="1880" y="3891"/>
                    <a:pt x="1082" y="3649"/>
                    <a:pt x="865" y="3068"/>
                  </a:cubicBezTo>
                  <a:cubicBezTo>
                    <a:pt x="850" y="3033"/>
                    <a:pt x="819" y="3007"/>
                    <a:pt x="784" y="2993"/>
                  </a:cubicBezTo>
                  <a:cubicBezTo>
                    <a:pt x="975" y="2887"/>
                    <a:pt x="1226" y="2830"/>
                    <a:pt x="1509" y="2830"/>
                  </a:cubicBezTo>
                  <a:close/>
                  <a:moveTo>
                    <a:pt x="607" y="3114"/>
                  </a:moveTo>
                  <a:cubicBezTo>
                    <a:pt x="607" y="3128"/>
                    <a:pt x="612" y="3149"/>
                    <a:pt x="617" y="3164"/>
                  </a:cubicBezTo>
                  <a:cubicBezTo>
                    <a:pt x="880" y="3861"/>
                    <a:pt x="1775" y="4134"/>
                    <a:pt x="2643" y="4402"/>
                  </a:cubicBezTo>
                  <a:cubicBezTo>
                    <a:pt x="3533" y="4674"/>
                    <a:pt x="4371" y="4938"/>
                    <a:pt x="4613" y="5579"/>
                  </a:cubicBezTo>
                  <a:cubicBezTo>
                    <a:pt x="4492" y="5563"/>
                    <a:pt x="4361" y="5549"/>
                    <a:pt x="4230" y="5533"/>
                  </a:cubicBezTo>
                  <a:cubicBezTo>
                    <a:pt x="3023" y="5397"/>
                    <a:pt x="1658" y="5246"/>
                    <a:pt x="901" y="4448"/>
                  </a:cubicBezTo>
                  <a:cubicBezTo>
                    <a:pt x="465" y="3987"/>
                    <a:pt x="320" y="3569"/>
                    <a:pt x="491" y="3259"/>
                  </a:cubicBezTo>
                  <a:cubicBezTo>
                    <a:pt x="521" y="3205"/>
                    <a:pt x="562" y="3154"/>
                    <a:pt x="607" y="3114"/>
                  </a:cubicBezTo>
                  <a:close/>
                  <a:moveTo>
                    <a:pt x="12026" y="1730"/>
                  </a:moveTo>
                  <a:cubicBezTo>
                    <a:pt x="12597" y="1730"/>
                    <a:pt x="13297" y="2666"/>
                    <a:pt x="13642" y="3259"/>
                  </a:cubicBezTo>
                  <a:cubicBezTo>
                    <a:pt x="13985" y="3861"/>
                    <a:pt x="14304" y="4725"/>
                    <a:pt x="14173" y="5362"/>
                  </a:cubicBezTo>
                  <a:cubicBezTo>
                    <a:pt x="14137" y="5528"/>
                    <a:pt x="14066" y="5660"/>
                    <a:pt x="13971" y="5761"/>
                  </a:cubicBezTo>
                  <a:cubicBezTo>
                    <a:pt x="13849" y="5099"/>
                    <a:pt x="13390" y="4513"/>
                    <a:pt x="12935" y="3947"/>
                  </a:cubicBezTo>
                  <a:cubicBezTo>
                    <a:pt x="12369" y="3240"/>
                    <a:pt x="11833" y="2578"/>
                    <a:pt x="11940" y="1790"/>
                  </a:cubicBezTo>
                  <a:cubicBezTo>
                    <a:pt x="11940" y="1774"/>
                    <a:pt x="11940" y="1759"/>
                    <a:pt x="11935" y="1739"/>
                  </a:cubicBezTo>
                  <a:cubicBezTo>
                    <a:pt x="11965" y="1733"/>
                    <a:pt x="11995" y="1730"/>
                    <a:pt x="12026" y="1730"/>
                  </a:cubicBezTo>
                  <a:close/>
                  <a:moveTo>
                    <a:pt x="11662" y="1937"/>
                  </a:moveTo>
                  <a:lnTo>
                    <a:pt x="11662" y="1937"/>
                  </a:lnTo>
                  <a:cubicBezTo>
                    <a:pt x="11641" y="2739"/>
                    <a:pt x="12192" y="3436"/>
                    <a:pt x="12728" y="4108"/>
                  </a:cubicBezTo>
                  <a:cubicBezTo>
                    <a:pt x="13183" y="4679"/>
                    <a:pt x="13612" y="5225"/>
                    <a:pt x="13712" y="5822"/>
                  </a:cubicBezTo>
                  <a:cubicBezTo>
                    <a:pt x="13511" y="5721"/>
                    <a:pt x="13213" y="5463"/>
                    <a:pt x="13041" y="5306"/>
                  </a:cubicBezTo>
                  <a:cubicBezTo>
                    <a:pt x="12970" y="5246"/>
                    <a:pt x="12910" y="5190"/>
                    <a:pt x="12854" y="5150"/>
                  </a:cubicBezTo>
                  <a:cubicBezTo>
                    <a:pt x="12257" y="4660"/>
                    <a:pt x="11869" y="4119"/>
                    <a:pt x="11692" y="3538"/>
                  </a:cubicBezTo>
                  <a:cubicBezTo>
                    <a:pt x="11581" y="3168"/>
                    <a:pt x="11429" y="2350"/>
                    <a:pt x="11651" y="1951"/>
                  </a:cubicBezTo>
                  <a:cubicBezTo>
                    <a:pt x="11657" y="1946"/>
                    <a:pt x="11662" y="1937"/>
                    <a:pt x="11662" y="1937"/>
                  </a:cubicBezTo>
                  <a:close/>
                  <a:moveTo>
                    <a:pt x="1491" y="7759"/>
                  </a:moveTo>
                  <a:cubicBezTo>
                    <a:pt x="1554" y="7759"/>
                    <a:pt x="1624" y="7781"/>
                    <a:pt x="1698" y="7843"/>
                  </a:cubicBezTo>
                  <a:cubicBezTo>
                    <a:pt x="1714" y="7848"/>
                    <a:pt x="1724" y="7857"/>
                    <a:pt x="1734" y="7873"/>
                  </a:cubicBezTo>
                  <a:cubicBezTo>
                    <a:pt x="1799" y="7934"/>
                    <a:pt x="1835" y="7999"/>
                    <a:pt x="1850" y="8060"/>
                  </a:cubicBezTo>
                  <a:cubicBezTo>
                    <a:pt x="1890" y="8211"/>
                    <a:pt x="1835" y="8352"/>
                    <a:pt x="1780" y="8438"/>
                  </a:cubicBezTo>
                  <a:cubicBezTo>
                    <a:pt x="1659" y="8655"/>
                    <a:pt x="1434" y="8817"/>
                    <a:pt x="1277" y="8817"/>
                  </a:cubicBezTo>
                  <a:cubicBezTo>
                    <a:pt x="1262" y="8817"/>
                    <a:pt x="1248" y="8816"/>
                    <a:pt x="1234" y="8813"/>
                  </a:cubicBezTo>
                  <a:cubicBezTo>
                    <a:pt x="1264" y="8762"/>
                    <a:pt x="1264" y="8692"/>
                    <a:pt x="1218" y="8646"/>
                  </a:cubicBezTo>
                  <a:cubicBezTo>
                    <a:pt x="992" y="8413"/>
                    <a:pt x="1057" y="8065"/>
                    <a:pt x="1244" y="7873"/>
                  </a:cubicBezTo>
                  <a:cubicBezTo>
                    <a:pt x="1289" y="7830"/>
                    <a:pt x="1378" y="7759"/>
                    <a:pt x="1491" y="7759"/>
                  </a:cubicBezTo>
                  <a:close/>
                  <a:moveTo>
                    <a:pt x="7306" y="5654"/>
                  </a:moveTo>
                  <a:cubicBezTo>
                    <a:pt x="6195" y="6575"/>
                    <a:pt x="5382" y="9004"/>
                    <a:pt x="5068" y="10343"/>
                  </a:cubicBezTo>
                  <a:cubicBezTo>
                    <a:pt x="5043" y="10323"/>
                    <a:pt x="5023" y="10308"/>
                    <a:pt x="4998" y="10283"/>
                  </a:cubicBezTo>
                  <a:cubicBezTo>
                    <a:pt x="4786" y="10065"/>
                    <a:pt x="4730" y="9631"/>
                    <a:pt x="4760" y="9140"/>
                  </a:cubicBezTo>
                  <a:cubicBezTo>
                    <a:pt x="4800" y="8550"/>
                    <a:pt x="4972" y="7878"/>
                    <a:pt x="5159" y="7398"/>
                  </a:cubicBezTo>
                  <a:cubicBezTo>
                    <a:pt x="5437" y="6685"/>
                    <a:pt x="6402" y="5761"/>
                    <a:pt x="7302" y="5654"/>
                  </a:cubicBezTo>
                  <a:close/>
                  <a:moveTo>
                    <a:pt x="7614" y="5745"/>
                  </a:moveTo>
                  <a:cubicBezTo>
                    <a:pt x="7908" y="6104"/>
                    <a:pt x="7978" y="6701"/>
                    <a:pt x="7812" y="7449"/>
                  </a:cubicBezTo>
                  <a:cubicBezTo>
                    <a:pt x="7534" y="8716"/>
                    <a:pt x="6640" y="10091"/>
                    <a:pt x="5938" y="10343"/>
                  </a:cubicBezTo>
                  <a:cubicBezTo>
                    <a:pt x="5753" y="10409"/>
                    <a:pt x="5585" y="10445"/>
                    <a:pt x="5442" y="10445"/>
                  </a:cubicBezTo>
                  <a:cubicBezTo>
                    <a:pt x="5398" y="10445"/>
                    <a:pt x="5355" y="10441"/>
                    <a:pt x="5315" y="10434"/>
                  </a:cubicBezTo>
                  <a:cubicBezTo>
                    <a:pt x="5448" y="9879"/>
                    <a:pt x="5730" y="8898"/>
                    <a:pt x="6124" y="7964"/>
                  </a:cubicBezTo>
                  <a:cubicBezTo>
                    <a:pt x="6518" y="7029"/>
                    <a:pt x="7029" y="6134"/>
                    <a:pt x="7614" y="5745"/>
                  </a:cubicBezTo>
                  <a:close/>
                  <a:moveTo>
                    <a:pt x="11692" y="6256"/>
                  </a:moveTo>
                  <a:lnTo>
                    <a:pt x="11692" y="6256"/>
                  </a:lnTo>
                  <a:cubicBezTo>
                    <a:pt x="11490" y="6685"/>
                    <a:pt x="11364" y="7176"/>
                    <a:pt x="11242" y="7661"/>
                  </a:cubicBezTo>
                  <a:cubicBezTo>
                    <a:pt x="11177" y="7928"/>
                    <a:pt x="11111" y="8186"/>
                    <a:pt x="11035" y="8424"/>
                  </a:cubicBezTo>
                  <a:cubicBezTo>
                    <a:pt x="10909" y="8827"/>
                    <a:pt x="10717" y="9212"/>
                    <a:pt x="10525" y="9585"/>
                  </a:cubicBezTo>
                  <a:cubicBezTo>
                    <a:pt x="10373" y="9879"/>
                    <a:pt x="10217" y="10187"/>
                    <a:pt x="10095" y="10504"/>
                  </a:cubicBezTo>
                  <a:cubicBezTo>
                    <a:pt x="9848" y="10273"/>
                    <a:pt x="9762" y="9767"/>
                    <a:pt x="9797" y="9231"/>
                  </a:cubicBezTo>
                  <a:cubicBezTo>
                    <a:pt x="9827" y="8802"/>
                    <a:pt x="9934" y="8352"/>
                    <a:pt x="10100" y="7999"/>
                  </a:cubicBezTo>
                  <a:cubicBezTo>
                    <a:pt x="10510" y="7125"/>
                    <a:pt x="11010" y="6570"/>
                    <a:pt x="11692" y="6256"/>
                  </a:cubicBezTo>
                  <a:close/>
                  <a:moveTo>
                    <a:pt x="12071" y="6120"/>
                  </a:moveTo>
                  <a:cubicBezTo>
                    <a:pt x="12476" y="6484"/>
                    <a:pt x="12567" y="7055"/>
                    <a:pt x="12571" y="7498"/>
                  </a:cubicBezTo>
                  <a:cubicBezTo>
                    <a:pt x="12576" y="8636"/>
                    <a:pt x="11965" y="9989"/>
                    <a:pt x="11268" y="10389"/>
                  </a:cubicBezTo>
                  <a:cubicBezTo>
                    <a:pt x="10966" y="10564"/>
                    <a:pt x="10708" y="10651"/>
                    <a:pt x="10496" y="10651"/>
                  </a:cubicBezTo>
                  <a:cubicBezTo>
                    <a:pt x="10438" y="10651"/>
                    <a:pt x="10384" y="10645"/>
                    <a:pt x="10333" y="10632"/>
                  </a:cubicBezTo>
                  <a:cubicBezTo>
                    <a:pt x="10445" y="10318"/>
                    <a:pt x="10601" y="10015"/>
                    <a:pt x="10762" y="9702"/>
                  </a:cubicBezTo>
                  <a:cubicBezTo>
                    <a:pt x="10954" y="9322"/>
                    <a:pt x="11156" y="8928"/>
                    <a:pt x="11287" y="8504"/>
                  </a:cubicBezTo>
                  <a:cubicBezTo>
                    <a:pt x="11369" y="8256"/>
                    <a:pt x="11434" y="7988"/>
                    <a:pt x="11499" y="7726"/>
                  </a:cubicBezTo>
                  <a:cubicBezTo>
                    <a:pt x="11641" y="7155"/>
                    <a:pt x="11793" y="6564"/>
                    <a:pt x="12071" y="6120"/>
                  </a:cubicBezTo>
                  <a:close/>
                  <a:moveTo>
                    <a:pt x="8088" y="10966"/>
                  </a:moveTo>
                  <a:cubicBezTo>
                    <a:pt x="8173" y="10966"/>
                    <a:pt x="8255" y="11016"/>
                    <a:pt x="8332" y="11111"/>
                  </a:cubicBezTo>
                  <a:cubicBezTo>
                    <a:pt x="8458" y="11273"/>
                    <a:pt x="8479" y="11439"/>
                    <a:pt x="8393" y="11581"/>
                  </a:cubicBezTo>
                  <a:cubicBezTo>
                    <a:pt x="8310" y="11708"/>
                    <a:pt x="8166" y="11790"/>
                    <a:pt x="8034" y="11790"/>
                  </a:cubicBezTo>
                  <a:cubicBezTo>
                    <a:pt x="8013" y="11790"/>
                    <a:pt x="7993" y="11788"/>
                    <a:pt x="7973" y="11784"/>
                  </a:cubicBezTo>
                  <a:cubicBezTo>
                    <a:pt x="7938" y="11773"/>
                    <a:pt x="7913" y="11758"/>
                    <a:pt x="7882" y="11738"/>
                  </a:cubicBezTo>
                  <a:cubicBezTo>
                    <a:pt x="7922" y="11693"/>
                    <a:pt x="7922" y="11616"/>
                    <a:pt x="7882" y="11571"/>
                  </a:cubicBezTo>
                  <a:cubicBezTo>
                    <a:pt x="7782" y="11460"/>
                    <a:pt x="7756" y="11318"/>
                    <a:pt x="7801" y="11187"/>
                  </a:cubicBezTo>
                  <a:cubicBezTo>
                    <a:pt x="7842" y="11071"/>
                    <a:pt x="7938" y="10985"/>
                    <a:pt x="8044" y="10970"/>
                  </a:cubicBezTo>
                  <a:cubicBezTo>
                    <a:pt x="8059" y="10967"/>
                    <a:pt x="8073" y="10966"/>
                    <a:pt x="8088" y="10966"/>
                  </a:cubicBezTo>
                  <a:close/>
                  <a:moveTo>
                    <a:pt x="7053" y="1"/>
                  </a:moveTo>
                  <a:cubicBezTo>
                    <a:pt x="6719" y="1"/>
                    <a:pt x="6498" y="126"/>
                    <a:pt x="6367" y="239"/>
                  </a:cubicBezTo>
                  <a:cubicBezTo>
                    <a:pt x="5887" y="652"/>
                    <a:pt x="5837" y="1538"/>
                    <a:pt x="6250" y="2487"/>
                  </a:cubicBezTo>
                  <a:cubicBezTo>
                    <a:pt x="6721" y="3578"/>
                    <a:pt x="7817" y="4508"/>
                    <a:pt x="8964" y="5129"/>
                  </a:cubicBezTo>
                  <a:cubicBezTo>
                    <a:pt x="7049" y="4805"/>
                    <a:pt x="4972" y="3588"/>
                    <a:pt x="4326" y="1466"/>
                  </a:cubicBezTo>
                  <a:cubicBezTo>
                    <a:pt x="4467" y="1391"/>
                    <a:pt x="4573" y="1270"/>
                    <a:pt x="4618" y="1123"/>
                  </a:cubicBezTo>
                  <a:cubicBezTo>
                    <a:pt x="4629" y="1097"/>
                    <a:pt x="4634" y="1057"/>
                    <a:pt x="4639" y="1016"/>
                  </a:cubicBezTo>
                  <a:cubicBezTo>
                    <a:pt x="4649" y="890"/>
                    <a:pt x="4609" y="713"/>
                    <a:pt x="4427" y="531"/>
                  </a:cubicBezTo>
                  <a:cubicBezTo>
                    <a:pt x="4292" y="401"/>
                    <a:pt x="4129" y="328"/>
                    <a:pt x="3966" y="328"/>
                  </a:cubicBezTo>
                  <a:cubicBezTo>
                    <a:pt x="3908" y="328"/>
                    <a:pt x="3851" y="337"/>
                    <a:pt x="3795" y="355"/>
                  </a:cubicBezTo>
                  <a:cubicBezTo>
                    <a:pt x="3578" y="421"/>
                    <a:pt x="3412" y="603"/>
                    <a:pt x="3366" y="820"/>
                  </a:cubicBezTo>
                  <a:cubicBezTo>
                    <a:pt x="3340" y="946"/>
                    <a:pt x="3361" y="1072"/>
                    <a:pt x="3421" y="1184"/>
                  </a:cubicBezTo>
                  <a:cubicBezTo>
                    <a:pt x="3412" y="1224"/>
                    <a:pt x="3421" y="1265"/>
                    <a:pt x="3447" y="1300"/>
                  </a:cubicBezTo>
                  <a:cubicBezTo>
                    <a:pt x="3582" y="1465"/>
                    <a:pt x="3774" y="1559"/>
                    <a:pt x="3976" y="1559"/>
                  </a:cubicBezTo>
                  <a:cubicBezTo>
                    <a:pt x="4008" y="1559"/>
                    <a:pt x="4040" y="1557"/>
                    <a:pt x="4073" y="1552"/>
                  </a:cubicBezTo>
                  <a:lnTo>
                    <a:pt x="4079" y="1552"/>
                  </a:lnTo>
                  <a:cubicBezTo>
                    <a:pt x="4715" y="3639"/>
                    <a:pt x="6655" y="4887"/>
                    <a:pt x="8545" y="5311"/>
                  </a:cubicBezTo>
                  <a:lnTo>
                    <a:pt x="8524" y="5311"/>
                  </a:lnTo>
                  <a:cubicBezTo>
                    <a:pt x="8330" y="5306"/>
                    <a:pt x="8132" y="5302"/>
                    <a:pt x="7932" y="5302"/>
                  </a:cubicBezTo>
                  <a:cubicBezTo>
                    <a:pt x="7767" y="5302"/>
                    <a:pt x="7602" y="5304"/>
                    <a:pt x="7437" y="5311"/>
                  </a:cubicBezTo>
                  <a:cubicBezTo>
                    <a:pt x="7367" y="5316"/>
                    <a:pt x="7292" y="5316"/>
                    <a:pt x="7220" y="5321"/>
                  </a:cubicBezTo>
                  <a:cubicBezTo>
                    <a:pt x="6554" y="5351"/>
                    <a:pt x="5891" y="5442"/>
                    <a:pt x="5280" y="5619"/>
                  </a:cubicBezTo>
                  <a:cubicBezTo>
                    <a:pt x="5205" y="5644"/>
                    <a:pt x="5134" y="5665"/>
                    <a:pt x="5058" y="5695"/>
                  </a:cubicBezTo>
                  <a:cubicBezTo>
                    <a:pt x="5164" y="5563"/>
                    <a:pt x="5210" y="5427"/>
                    <a:pt x="5220" y="5306"/>
                  </a:cubicBezTo>
                  <a:cubicBezTo>
                    <a:pt x="5220" y="5236"/>
                    <a:pt x="5220" y="5175"/>
                    <a:pt x="5205" y="5115"/>
                  </a:cubicBezTo>
                  <a:cubicBezTo>
                    <a:pt x="5008" y="4073"/>
                    <a:pt x="2628" y="2744"/>
                    <a:pt x="2088" y="2634"/>
                  </a:cubicBezTo>
                  <a:cubicBezTo>
                    <a:pt x="1886" y="2589"/>
                    <a:pt x="1689" y="2568"/>
                    <a:pt x="1503" y="2568"/>
                  </a:cubicBezTo>
                  <a:cubicBezTo>
                    <a:pt x="932" y="2568"/>
                    <a:pt x="465" y="2771"/>
                    <a:pt x="259" y="3133"/>
                  </a:cubicBezTo>
                  <a:cubicBezTo>
                    <a:pt x="127" y="3376"/>
                    <a:pt x="1" y="3886"/>
                    <a:pt x="708" y="4630"/>
                  </a:cubicBezTo>
                  <a:cubicBezTo>
                    <a:pt x="1532" y="5493"/>
                    <a:pt x="3012" y="5660"/>
                    <a:pt x="4200" y="5796"/>
                  </a:cubicBezTo>
                  <a:cubicBezTo>
                    <a:pt x="4361" y="5817"/>
                    <a:pt x="4518" y="5831"/>
                    <a:pt x="4669" y="5852"/>
                  </a:cubicBezTo>
                  <a:cubicBezTo>
                    <a:pt x="3886" y="6206"/>
                    <a:pt x="3169" y="6741"/>
                    <a:pt x="2477" y="7267"/>
                  </a:cubicBezTo>
                  <a:cubicBezTo>
                    <a:pt x="2284" y="7412"/>
                    <a:pt x="2102" y="7554"/>
                    <a:pt x="1920" y="7680"/>
                  </a:cubicBezTo>
                  <a:lnTo>
                    <a:pt x="1915" y="7680"/>
                  </a:lnTo>
                  <a:cubicBezTo>
                    <a:pt x="1779" y="7547"/>
                    <a:pt x="1633" y="7492"/>
                    <a:pt x="1494" y="7492"/>
                  </a:cubicBezTo>
                  <a:cubicBezTo>
                    <a:pt x="1328" y="7492"/>
                    <a:pt x="1172" y="7570"/>
                    <a:pt x="1057" y="7685"/>
                  </a:cubicBezTo>
                  <a:cubicBezTo>
                    <a:pt x="885" y="7857"/>
                    <a:pt x="789" y="8116"/>
                    <a:pt x="815" y="8368"/>
                  </a:cubicBezTo>
                  <a:cubicBezTo>
                    <a:pt x="810" y="8382"/>
                    <a:pt x="810" y="8393"/>
                    <a:pt x="810" y="8403"/>
                  </a:cubicBezTo>
                  <a:cubicBezTo>
                    <a:pt x="805" y="8898"/>
                    <a:pt x="1032" y="9030"/>
                    <a:pt x="1163" y="9065"/>
                  </a:cubicBezTo>
                  <a:cubicBezTo>
                    <a:pt x="1201" y="9075"/>
                    <a:pt x="1239" y="9080"/>
                    <a:pt x="1279" y="9080"/>
                  </a:cubicBezTo>
                  <a:cubicBezTo>
                    <a:pt x="1559" y="9080"/>
                    <a:pt x="1861" y="8840"/>
                    <a:pt x="2011" y="8570"/>
                  </a:cubicBezTo>
                  <a:cubicBezTo>
                    <a:pt x="2078" y="8449"/>
                    <a:pt x="2118" y="8328"/>
                    <a:pt x="2128" y="8207"/>
                  </a:cubicBezTo>
                  <a:cubicBezTo>
                    <a:pt x="2133" y="8100"/>
                    <a:pt x="2118" y="7994"/>
                    <a:pt x="2072" y="7897"/>
                  </a:cubicBezTo>
                  <a:cubicBezTo>
                    <a:pt x="2260" y="7762"/>
                    <a:pt x="2451" y="7620"/>
                    <a:pt x="2633" y="7479"/>
                  </a:cubicBezTo>
                  <a:cubicBezTo>
                    <a:pt x="3487" y="6836"/>
                    <a:pt x="4366" y="6165"/>
                    <a:pt x="5352" y="5877"/>
                  </a:cubicBezTo>
                  <a:cubicBezTo>
                    <a:pt x="5705" y="5771"/>
                    <a:pt x="6079" y="5700"/>
                    <a:pt x="6463" y="5649"/>
                  </a:cubicBezTo>
                  <a:lnTo>
                    <a:pt x="6463" y="5649"/>
                  </a:lnTo>
                  <a:cubicBezTo>
                    <a:pt x="5746" y="6024"/>
                    <a:pt x="5145" y="6721"/>
                    <a:pt x="4912" y="7302"/>
                  </a:cubicBezTo>
                  <a:cubicBezTo>
                    <a:pt x="4659" y="7953"/>
                    <a:pt x="4149" y="9788"/>
                    <a:pt x="4811" y="10464"/>
                  </a:cubicBezTo>
                  <a:cubicBezTo>
                    <a:pt x="4965" y="10628"/>
                    <a:pt x="5173" y="10709"/>
                    <a:pt x="5427" y="10709"/>
                  </a:cubicBezTo>
                  <a:cubicBezTo>
                    <a:pt x="5605" y="10709"/>
                    <a:pt x="5806" y="10670"/>
                    <a:pt x="6028" y="10591"/>
                  </a:cubicBezTo>
                  <a:cubicBezTo>
                    <a:pt x="6817" y="10308"/>
                    <a:pt x="7771" y="8867"/>
                    <a:pt x="8069" y="7503"/>
                  </a:cubicBezTo>
                  <a:cubicBezTo>
                    <a:pt x="8115" y="7302"/>
                    <a:pt x="8146" y="7109"/>
                    <a:pt x="8155" y="6927"/>
                  </a:cubicBezTo>
                  <a:cubicBezTo>
                    <a:pt x="8190" y="6393"/>
                    <a:pt x="8095" y="5952"/>
                    <a:pt x="7862" y="5635"/>
                  </a:cubicBezTo>
                  <a:cubicBezTo>
                    <a:pt x="7878" y="5619"/>
                    <a:pt x="7892" y="5600"/>
                    <a:pt x="7892" y="5574"/>
                  </a:cubicBezTo>
                  <a:cubicBezTo>
                    <a:pt x="7892" y="5569"/>
                    <a:pt x="7892" y="5569"/>
                    <a:pt x="7898" y="5563"/>
                  </a:cubicBezTo>
                  <a:cubicBezTo>
                    <a:pt x="8565" y="5563"/>
                    <a:pt x="9216" y="5609"/>
                    <a:pt x="9797" y="5654"/>
                  </a:cubicBezTo>
                  <a:cubicBezTo>
                    <a:pt x="10070" y="5680"/>
                    <a:pt x="10348" y="5705"/>
                    <a:pt x="10620" y="5740"/>
                  </a:cubicBezTo>
                  <a:cubicBezTo>
                    <a:pt x="9848" y="5999"/>
                    <a:pt x="9191" y="6357"/>
                    <a:pt x="8640" y="7191"/>
                  </a:cubicBezTo>
                  <a:cubicBezTo>
                    <a:pt x="8044" y="8079"/>
                    <a:pt x="7407" y="9767"/>
                    <a:pt x="7801" y="10788"/>
                  </a:cubicBezTo>
                  <a:lnTo>
                    <a:pt x="7796" y="10788"/>
                  </a:lnTo>
                  <a:cubicBezTo>
                    <a:pt x="7691" y="10858"/>
                    <a:pt x="7605" y="10965"/>
                    <a:pt x="7554" y="11101"/>
                  </a:cubicBezTo>
                  <a:cubicBezTo>
                    <a:pt x="7524" y="11182"/>
                    <a:pt x="7509" y="11273"/>
                    <a:pt x="7519" y="11359"/>
                  </a:cubicBezTo>
                  <a:cubicBezTo>
                    <a:pt x="7493" y="11384"/>
                    <a:pt x="7484" y="11420"/>
                    <a:pt x="7488" y="11455"/>
                  </a:cubicBezTo>
                  <a:cubicBezTo>
                    <a:pt x="7534" y="11899"/>
                    <a:pt x="7801" y="12015"/>
                    <a:pt x="7913" y="12041"/>
                  </a:cubicBezTo>
                  <a:cubicBezTo>
                    <a:pt x="7953" y="12049"/>
                    <a:pt x="7993" y="12053"/>
                    <a:pt x="8034" y="12053"/>
                  </a:cubicBezTo>
                  <a:cubicBezTo>
                    <a:pt x="8258" y="12053"/>
                    <a:pt x="8487" y="11928"/>
                    <a:pt x="8615" y="11723"/>
                  </a:cubicBezTo>
                  <a:cubicBezTo>
                    <a:pt x="8671" y="11632"/>
                    <a:pt x="8701" y="11535"/>
                    <a:pt x="8706" y="11434"/>
                  </a:cubicBezTo>
                  <a:cubicBezTo>
                    <a:pt x="8722" y="11273"/>
                    <a:pt x="8661" y="11101"/>
                    <a:pt x="8540" y="10949"/>
                  </a:cubicBezTo>
                  <a:cubicBezTo>
                    <a:pt x="8372" y="10740"/>
                    <a:pt x="8192" y="10697"/>
                    <a:pt x="8065" y="10697"/>
                  </a:cubicBezTo>
                  <a:cubicBezTo>
                    <a:pt x="8058" y="10697"/>
                    <a:pt x="8051" y="10697"/>
                    <a:pt x="8044" y="10697"/>
                  </a:cubicBezTo>
                  <a:cubicBezTo>
                    <a:pt x="7686" y="9783"/>
                    <a:pt x="8312" y="8161"/>
                    <a:pt x="8857" y="7337"/>
                  </a:cubicBezTo>
                  <a:cubicBezTo>
                    <a:pt x="9494" y="6388"/>
                    <a:pt x="10282" y="6099"/>
                    <a:pt x="11247" y="5822"/>
                  </a:cubicBezTo>
                  <a:cubicBezTo>
                    <a:pt x="11252" y="5822"/>
                    <a:pt x="11252" y="5817"/>
                    <a:pt x="11257" y="5817"/>
                  </a:cubicBezTo>
                  <a:lnTo>
                    <a:pt x="11263" y="5817"/>
                  </a:lnTo>
                  <a:cubicBezTo>
                    <a:pt x="11445" y="5842"/>
                    <a:pt x="11616" y="5862"/>
                    <a:pt x="11798" y="5887"/>
                  </a:cubicBezTo>
                  <a:cubicBezTo>
                    <a:pt x="11798" y="5903"/>
                    <a:pt x="11803" y="5912"/>
                    <a:pt x="11814" y="5927"/>
                  </a:cubicBezTo>
                  <a:cubicBezTo>
                    <a:pt x="10960" y="6236"/>
                    <a:pt x="10338" y="6867"/>
                    <a:pt x="9858" y="7888"/>
                  </a:cubicBezTo>
                  <a:cubicBezTo>
                    <a:pt x="9484" y="8692"/>
                    <a:pt x="9323" y="10152"/>
                    <a:pt x="9923" y="10702"/>
                  </a:cubicBezTo>
                  <a:cubicBezTo>
                    <a:pt x="9949" y="10723"/>
                    <a:pt x="9979" y="10747"/>
                    <a:pt x="10009" y="10768"/>
                  </a:cubicBezTo>
                  <a:cubicBezTo>
                    <a:pt x="10070" y="10814"/>
                    <a:pt x="10146" y="10849"/>
                    <a:pt x="10232" y="10874"/>
                  </a:cubicBezTo>
                  <a:cubicBezTo>
                    <a:pt x="10309" y="10898"/>
                    <a:pt x="10395" y="10912"/>
                    <a:pt x="10494" y="10912"/>
                  </a:cubicBezTo>
                  <a:cubicBezTo>
                    <a:pt x="10727" y="10912"/>
                    <a:pt x="11026" y="10833"/>
                    <a:pt x="11399" y="10616"/>
                  </a:cubicBezTo>
                  <a:cubicBezTo>
                    <a:pt x="12126" y="10201"/>
                    <a:pt x="12748" y="8939"/>
                    <a:pt x="12828" y="7766"/>
                  </a:cubicBezTo>
                  <a:cubicBezTo>
                    <a:pt x="12833" y="7676"/>
                    <a:pt x="12833" y="7589"/>
                    <a:pt x="12833" y="7498"/>
                  </a:cubicBezTo>
                  <a:cubicBezTo>
                    <a:pt x="12828" y="6887"/>
                    <a:pt x="12667" y="6388"/>
                    <a:pt x="12364" y="6043"/>
                  </a:cubicBezTo>
                  <a:cubicBezTo>
                    <a:pt x="12430" y="6029"/>
                    <a:pt x="12500" y="6013"/>
                    <a:pt x="12576" y="6003"/>
                  </a:cubicBezTo>
                  <a:cubicBezTo>
                    <a:pt x="13056" y="6079"/>
                    <a:pt x="13526" y="6155"/>
                    <a:pt x="13976" y="6230"/>
                  </a:cubicBezTo>
                  <a:cubicBezTo>
                    <a:pt x="14372" y="6295"/>
                    <a:pt x="14745" y="6321"/>
                    <a:pt x="15105" y="6321"/>
                  </a:cubicBezTo>
                  <a:cubicBezTo>
                    <a:pt x="15728" y="6321"/>
                    <a:pt x="16313" y="6245"/>
                    <a:pt x="16921" y="6165"/>
                  </a:cubicBezTo>
                  <a:cubicBezTo>
                    <a:pt x="17391" y="6104"/>
                    <a:pt x="17881" y="6043"/>
                    <a:pt x="18401" y="6018"/>
                  </a:cubicBezTo>
                  <a:cubicBezTo>
                    <a:pt x="18467" y="6013"/>
                    <a:pt x="18523" y="5963"/>
                    <a:pt x="18527" y="5897"/>
                  </a:cubicBezTo>
                  <a:lnTo>
                    <a:pt x="18527" y="5877"/>
                  </a:lnTo>
                  <a:cubicBezTo>
                    <a:pt x="18523" y="5809"/>
                    <a:pt x="18467" y="5756"/>
                    <a:pt x="18400" y="5756"/>
                  </a:cubicBezTo>
                  <a:cubicBezTo>
                    <a:pt x="18397" y="5756"/>
                    <a:pt x="18395" y="5756"/>
                    <a:pt x="18392" y="5756"/>
                  </a:cubicBezTo>
                  <a:cubicBezTo>
                    <a:pt x="17861" y="5775"/>
                    <a:pt x="17366" y="5842"/>
                    <a:pt x="16886" y="5903"/>
                  </a:cubicBezTo>
                  <a:cubicBezTo>
                    <a:pt x="16295" y="5982"/>
                    <a:pt x="15725" y="6054"/>
                    <a:pt x="15121" y="6054"/>
                  </a:cubicBezTo>
                  <a:cubicBezTo>
                    <a:pt x="14800" y="6054"/>
                    <a:pt x="14470" y="6034"/>
                    <a:pt x="14122" y="5983"/>
                  </a:cubicBezTo>
                  <a:cubicBezTo>
                    <a:pt x="14274" y="5842"/>
                    <a:pt x="14374" y="5654"/>
                    <a:pt x="14430" y="5418"/>
                  </a:cubicBezTo>
                  <a:cubicBezTo>
                    <a:pt x="14446" y="5341"/>
                    <a:pt x="14456" y="5260"/>
                    <a:pt x="14461" y="5180"/>
                  </a:cubicBezTo>
                  <a:cubicBezTo>
                    <a:pt x="14507" y="4508"/>
                    <a:pt x="14197" y="3700"/>
                    <a:pt x="13870" y="3128"/>
                  </a:cubicBezTo>
                  <a:cubicBezTo>
                    <a:pt x="13701" y="2838"/>
                    <a:pt x="12865" y="1466"/>
                    <a:pt x="12022" y="1466"/>
                  </a:cubicBezTo>
                  <a:cubicBezTo>
                    <a:pt x="11957" y="1466"/>
                    <a:pt x="11893" y="1474"/>
                    <a:pt x="11828" y="1491"/>
                  </a:cubicBezTo>
                  <a:cubicBezTo>
                    <a:pt x="11651" y="1538"/>
                    <a:pt x="11515" y="1653"/>
                    <a:pt x="11419" y="1820"/>
                  </a:cubicBezTo>
                  <a:cubicBezTo>
                    <a:pt x="11156" y="2300"/>
                    <a:pt x="11308" y="3175"/>
                    <a:pt x="11439" y="3613"/>
                  </a:cubicBezTo>
                  <a:cubicBezTo>
                    <a:pt x="11632" y="4245"/>
                    <a:pt x="12051" y="4831"/>
                    <a:pt x="12688" y="5351"/>
                  </a:cubicBezTo>
                  <a:cubicBezTo>
                    <a:pt x="12738" y="5392"/>
                    <a:pt x="12798" y="5442"/>
                    <a:pt x="12864" y="5503"/>
                  </a:cubicBezTo>
                  <a:cubicBezTo>
                    <a:pt x="13010" y="5630"/>
                    <a:pt x="13142" y="5745"/>
                    <a:pt x="13273" y="5847"/>
                  </a:cubicBezTo>
                  <a:cubicBezTo>
                    <a:pt x="12339" y="5695"/>
                    <a:pt x="11338" y="5544"/>
                    <a:pt x="10338" y="5442"/>
                  </a:cubicBezTo>
                  <a:cubicBezTo>
                    <a:pt x="10247" y="5412"/>
                    <a:pt x="10166" y="5377"/>
                    <a:pt x="10075" y="5346"/>
                  </a:cubicBezTo>
                  <a:cubicBezTo>
                    <a:pt x="10328" y="5094"/>
                    <a:pt x="10454" y="4745"/>
                    <a:pt x="10454" y="4311"/>
                  </a:cubicBezTo>
                  <a:cubicBezTo>
                    <a:pt x="10449" y="2951"/>
                    <a:pt x="9100" y="936"/>
                    <a:pt x="8286" y="431"/>
                  </a:cubicBezTo>
                  <a:cubicBezTo>
                    <a:pt x="7767" y="108"/>
                    <a:pt x="7362" y="1"/>
                    <a:pt x="705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30"/>
            <p:cNvSpPr/>
            <p:nvPr/>
          </p:nvSpPr>
          <p:spPr>
            <a:xfrm>
              <a:off x="5589800" y="5201075"/>
              <a:ext cx="22500" cy="26475"/>
            </a:xfrm>
            <a:custGeom>
              <a:avLst/>
              <a:gdLst/>
              <a:ahLst/>
              <a:cxnLst/>
              <a:rect l="l" t="t" r="r" b="b"/>
              <a:pathLst>
                <a:path w="900" h="1059" extrusionOk="0">
                  <a:moveTo>
                    <a:pt x="500" y="0"/>
                  </a:moveTo>
                  <a:cubicBezTo>
                    <a:pt x="387" y="0"/>
                    <a:pt x="298" y="71"/>
                    <a:pt x="253" y="114"/>
                  </a:cubicBezTo>
                  <a:cubicBezTo>
                    <a:pt x="66" y="306"/>
                    <a:pt x="1" y="654"/>
                    <a:pt x="227" y="887"/>
                  </a:cubicBezTo>
                  <a:cubicBezTo>
                    <a:pt x="273" y="933"/>
                    <a:pt x="273" y="1003"/>
                    <a:pt x="243" y="1054"/>
                  </a:cubicBezTo>
                  <a:cubicBezTo>
                    <a:pt x="257" y="1057"/>
                    <a:pt x="271" y="1058"/>
                    <a:pt x="286" y="1058"/>
                  </a:cubicBezTo>
                  <a:cubicBezTo>
                    <a:pt x="443" y="1058"/>
                    <a:pt x="668" y="896"/>
                    <a:pt x="789" y="679"/>
                  </a:cubicBezTo>
                  <a:cubicBezTo>
                    <a:pt x="844" y="593"/>
                    <a:pt x="899" y="452"/>
                    <a:pt x="859" y="301"/>
                  </a:cubicBezTo>
                  <a:cubicBezTo>
                    <a:pt x="844" y="240"/>
                    <a:pt x="808" y="175"/>
                    <a:pt x="743" y="114"/>
                  </a:cubicBezTo>
                  <a:cubicBezTo>
                    <a:pt x="733" y="98"/>
                    <a:pt x="723" y="89"/>
                    <a:pt x="707" y="84"/>
                  </a:cubicBezTo>
                  <a:cubicBezTo>
                    <a:pt x="633" y="22"/>
                    <a:pt x="563" y="0"/>
                    <a:pt x="50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30"/>
            <p:cNvSpPr/>
            <p:nvPr/>
          </p:nvSpPr>
          <p:spPr>
            <a:xfrm>
              <a:off x="5823350" y="5160075"/>
              <a:ext cx="56100" cy="113325"/>
            </a:xfrm>
            <a:custGeom>
              <a:avLst/>
              <a:gdLst/>
              <a:ahLst/>
              <a:cxnLst/>
              <a:rect l="l" t="t" r="r" b="b"/>
              <a:pathLst>
                <a:path w="2244" h="4533" extrusionOk="0">
                  <a:moveTo>
                    <a:pt x="1738" y="1"/>
                  </a:moveTo>
                  <a:cubicBezTo>
                    <a:pt x="1460" y="445"/>
                    <a:pt x="1308" y="1036"/>
                    <a:pt x="1166" y="1607"/>
                  </a:cubicBezTo>
                  <a:cubicBezTo>
                    <a:pt x="1101" y="1869"/>
                    <a:pt x="1036" y="2137"/>
                    <a:pt x="954" y="2385"/>
                  </a:cubicBezTo>
                  <a:cubicBezTo>
                    <a:pt x="823" y="2809"/>
                    <a:pt x="621" y="3203"/>
                    <a:pt x="429" y="3583"/>
                  </a:cubicBezTo>
                  <a:cubicBezTo>
                    <a:pt x="268" y="3896"/>
                    <a:pt x="112" y="4199"/>
                    <a:pt x="0" y="4513"/>
                  </a:cubicBezTo>
                  <a:cubicBezTo>
                    <a:pt x="51" y="4526"/>
                    <a:pt x="105" y="4532"/>
                    <a:pt x="163" y="4532"/>
                  </a:cubicBezTo>
                  <a:cubicBezTo>
                    <a:pt x="375" y="4532"/>
                    <a:pt x="633" y="4445"/>
                    <a:pt x="935" y="4270"/>
                  </a:cubicBezTo>
                  <a:cubicBezTo>
                    <a:pt x="1632" y="3870"/>
                    <a:pt x="2243" y="2517"/>
                    <a:pt x="2238" y="1379"/>
                  </a:cubicBezTo>
                  <a:cubicBezTo>
                    <a:pt x="2234" y="936"/>
                    <a:pt x="2143" y="365"/>
                    <a:pt x="1738"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30"/>
            <p:cNvSpPr/>
            <p:nvPr/>
          </p:nvSpPr>
          <p:spPr>
            <a:xfrm>
              <a:off x="5809050" y="5163475"/>
              <a:ext cx="48300" cy="106250"/>
            </a:xfrm>
            <a:custGeom>
              <a:avLst/>
              <a:gdLst/>
              <a:ahLst/>
              <a:cxnLst/>
              <a:rect l="l" t="t" r="r" b="b"/>
              <a:pathLst>
                <a:path w="1932" h="4250" extrusionOk="0">
                  <a:moveTo>
                    <a:pt x="1931" y="1"/>
                  </a:moveTo>
                  <a:lnTo>
                    <a:pt x="1931" y="1"/>
                  </a:lnTo>
                  <a:cubicBezTo>
                    <a:pt x="1249" y="315"/>
                    <a:pt x="749" y="870"/>
                    <a:pt x="339" y="1744"/>
                  </a:cubicBezTo>
                  <a:cubicBezTo>
                    <a:pt x="173" y="2097"/>
                    <a:pt x="66" y="2547"/>
                    <a:pt x="36" y="2976"/>
                  </a:cubicBezTo>
                  <a:cubicBezTo>
                    <a:pt x="1" y="3512"/>
                    <a:pt x="87" y="4018"/>
                    <a:pt x="334" y="4249"/>
                  </a:cubicBezTo>
                  <a:cubicBezTo>
                    <a:pt x="456" y="3932"/>
                    <a:pt x="612" y="3624"/>
                    <a:pt x="764" y="3330"/>
                  </a:cubicBezTo>
                  <a:cubicBezTo>
                    <a:pt x="956" y="2957"/>
                    <a:pt x="1148" y="2572"/>
                    <a:pt x="1274" y="2169"/>
                  </a:cubicBezTo>
                  <a:cubicBezTo>
                    <a:pt x="1350" y="1931"/>
                    <a:pt x="1416" y="1673"/>
                    <a:pt x="1481" y="1406"/>
                  </a:cubicBezTo>
                  <a:cubicBezTo>
                    <a:pt x="1603" y="921"/>
                    <a:pt x="1729" y="430"/>
                    <a:pt x="193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30"/>
            <p:cNvSpPr/>
            <p:nvPr/>
          </p:nvSpPr>
          <p:spPr>
            <a:xfrm>
              <a:off x="5697900" y="5150725"/>
              <a:ext cx="66600" cy="117500"/>
            </a:xfrm>
            <a:custGeom>
              <a:avLst/>
              <a:gdLst/>
              <a:ahLst/>
              <a:cxnLst/>
              <a:rect l="l" t="t" r="r" b="b"/>
              <a:pathLst>
                <a:path w="2664" h="4700" extrusionOk="0">
                  <a:moveTo>
                    <a:pt x="2299" y="0"/>
                  </a:moveTo>
                  <a:cubicBezTo>
                    <a:pt x="1714" y="389"/>
                    <a:pt x="1203" y="1284"/>
                    <a:pt x="809" y="2219"/>
                  </a:cubicBezTo>
                  <a:cubicBezTo>
                    <a:pt x="415" y="3153"/>
                    <a:pt x="133" y="4134"/>
                    <a:pt x="0" y="4689"/>
                  </a:cubicBezTo>
                  <a:cubicBezTo>
                    <a:pt x="40" y="4696"/>
                    <a:pt x="83" y="4700"/>
                    <a:pt x="127" y="4700"/>
                  </a:cubicBezTo>
                  <a:cubicBezTo>
                    <a:pt x="270" y="4700"/>
                    <a:pt x="438" y="4664"/>
                    <a:pt x="623" y="4598"/>
                  </a:cubicBezTo>
                  <a:cubicBezTo>
                    <a:pt x="1325" y="4346"/>
                    <a:pt x="2219" y="2971"/>
                    <a:pt x="2497" y="1704"/>
                  </a:cubicBezTo>
                  <a:cubicBezTo>
                    <a:pt x="2663" y="956"/>
                    <a:pt x="2593" y="359"/>
                    <a:pt x="2299"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30"/>
            <p:cNvSpPr/>
            <p:nvPr/>
          </p:nvSpPr>
          <p:spPr>
            <a:xfrm>
              <a:off x="5683250" y="5148450"/>
              <a:ext cx="64450" cy="117250"/>
            </a:xfrm>
            <a:custGeom>
              <a:avLst/>
              <a:gdLst/>
              <a:ahLst/>
              <a:cxnLst/>
              <a:rect l="l" t="t" r="r" b="b"/>
              <a:pathLst>
                <a:path w="2578" h="4690" extrusionOk="0">
                  <a:moveTo>
                    <a:pt x="2573" y="0"/>
                  </a:moveTo>
                  <a:cubicBezTo>
                    <a:pt x="1673" y="107"/>
                    <a:pt x="708" y="1031"/>
                    <a:pt x="430" y="1744"/>
                  </a:cubicBezTo>
                  <a:cubicBezTo>
                    <a:pt x="243" y="2224"/>
                    <a:pt x="71" y="2896"/>
                    <a:pt x="31" y="3486"/>
                  </a:cubicBezTo>
                  <a:cubicBezTo>
                    <a:pt x="1" y="3977"/>
                    <a:pt x="57" y="4411"/>
                    <a:pt x="269" y="4629"/>
                  </a:cubicBezTo>
                  <a:cubicBezTo>
                    <a:pt x="294" y="4654"/>
                    <a:pt x="314" y="4669"/>
                    <a:pt x="339" y="4689"/>
                  </a:cubicBezTo>
                  <a:cubicBezTo>
                    <a:pt x="653" y="3350"/>
                    <a:pt x="1466" y="921"/>
                    <a:pt x="257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30"/>
            <p:cNvSpPr/>
            <p:nvPr/>
          </p:nvSpPr>
          <p:spPr>
            <a:xfrm>
              <a:off x="5573000" y="5084925"/>
              <a:ext cx="107375" cy="61675"/>
            </a:xfrm>
            <a:custGeom>
              <a:avLst/>
              <a:gdLst/>
              <a:ahLst/>
              <a:cxnLst/>
              <a:rect l="l" t="t" r="r" b="b"/>
              <a:pathLst>
                <a:path w="4295" h="2467" extrusionOk="0">
                  <a:moveTo>
                    <a:pt x="288" y="1"/>
                  </a:moveTo>
                  <a:cubicBezTo>
                    <a:pt x="243" y="41"/>
                    <a:pt x="202" y="92"/>
                    <a:pt x="172" y="146"/>
                  </a:cubicBezTo>
                  <a:cubicBezTo>
                    <a:pt x="1" y="456"/>
                    <a:pt x="146" y="874"/>
                    <a:pt x="582" y="1335"/>
                  </a:cubicBezTo>
                  <a:cubicBezTo>
                    <a:pt x="1339" y="2133"/>
                    <a:pt x="2704" y="2284"/>
                    <a:pt x="3911" y="2420"/>
                  </a:cubicBezTo>
                  <a:cubicBezTo>
                    <a:pt x="4042" y="2436"/>
                    <a:pt x="4173" y="2450"/>
                    <a:pt x="4294" y="2466"/>
                  </a:cubicBezTo>
                  <a:cubicBezTo>
                    <a:pt x="4052" y="1825"/>
                    <a:pt x="3214" y="1561"/>
                    <a:pt x="2324" y="1289"/>
                  </a:cubicBezTo>
                  <a:cubicBezTo>
                    <a:pt x="1456" y="1021"/>
                    <a:pt x="561" y="748"/>
                    <a:pt x="298" y="51"/>
                  </a:cubicBezTo>
                  <a:cubicBezTo>
                    <a:pt x="293" y="36"/>
                    <a:pt x="288" y="15"/>
                    <a:pt x="28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30"/>
            <p:cNvSpPr/>
            <p:nvPr/>
          </p:nvSpPr>
          <p:spPr>
            <a:xfrm>
              <a:off x="5584625" y="5077850"/>
              <a:ext cx="104725" cy="66975"/>
            </a:xfrm>
            <a:custGeom>
              <a:avLst/>
              <a:gdLst/>
              <a:ahLst/>
              <a:cxnLst/>
              <a:rect l="l" t="t" r="r" b="b"/>
              <a:pathLst>
                <a:path w="4189" h="2679" extrusionOk="0">
                  <a:moveTo>
                    <a:pt x="725" y="0"/>
                  </a:moveTo>
                  <a:cubicBezTo>
                    <a:pt x="442" y="0"/>
                    <a:pt x="191" y="57"/>
                    <a:pt x="0" y="163"/>
                  </a:cubicBezTo>
                  <a:cubicBezTo>
                    <a:pt x="35" y="177"/>
                    <a:pt x="66" y="203"/>
                    <a:pt x="81" y="238"/>
                  </a:cubicBezTo>
                  <a:cubicBezTo>
                    <a:pt x="298" y="819"/>
                    <a:pt x="1096" y="1061"/>
                    <a:pt x="1940" y="1319"/>
                  </a:cubicBezTo>
                  <a:cubicBezTo>
                    <a:pt x="2400" y="1466"/>
                    <a:pt x="2870" y="1607"/>
                    <a:pt x="3253" y="1814"/>
                  </a:cubicBezTo>
                  <a:cubicBezTo>
                    <a:pt x="3643" y="2021"/>
                    <a:pt x="3951" y="2289"/>
                    <a:pt x="4088" y="2679"/>
                  </a:cubicBezTo>
                  <a:cubicBezTo>
                    <a:pt x="4163" y="2577"/>
                    <a:pt x="4188" y="2466"/>
                    <a:pt x="4163" y="2334"/>
                  </a:cubicBezTo>
                  <a:cubicBezTo>
                    <a:pt x="3992" y="1430"/>
                    <a:pt x="1723" y="163"/>
                    <a:pt x="1248" y="61"/>
                  </a:cubicBezTo>
                  <a:cubicBezTo>
                    <a:pt x="1067" y="20"/>
                    <a:pt x="890" y="0"/>
                    <a:pt x="72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30"/>
            <p:cNvSpPr/>
            <p:nvPr/>
          </p:nvSpPr>
          <p:spPr>
            <a:xfrm>
              <a:off x="5655225" y="5021875"/>
              <a:ext cx="19975" cy="17675"/>
            </a:xfrm>
            <a:custGeom>
              <a:avLst/>
              <a:gdLst/>
              <a:ahLst/>
              <a:cxnLst/>
              <a:rect l="l" t="t" r="r" b="b"/>
              <a:pathLst>
                <a:path w="799" h="707" extrusionOk="0">
                  <a:moveTo>
                    <a:pt x="360" y="0"/>
                  </a:moveTo>
                  <a:cubicBezTo>
                    <a:pt x="323" y="0"/>
                    <a:pt x="291" y="7"/>
                    <a:pt x="263" y="17"/>
                  </a:cubicBezTo>
                  <a:cubicBezTo>
                    <a:pt x="142" y="52"/>
                    <a:pt x="40" y="158"/>
                    <a:pt x="16" y="280"/>
                  </a:cubicBezTo>
                  <a:cubicBezTo>
                    <a:pt x="0" y="355"/>
                    <a:pt x="10" y="471"/>
                    <a:pt x="131" y="577"/>
                  </a:cubicBezTo>
                  <a:cubicBezTo>
                    <a:pt x="157" y="597"/>
                    <a:pt x="172" y="623"/>
                    <a:pt x="177" y="653"/>
                  </a:cubicBezTo>
                  <a:cubicBezTo>
                    <a:pt x="241" y="686"/>
                    <a:pt x="309" y="706"/>
                    <a:pt x="381" y="706"/>
                  </a:cubicBezTo>
                  <a:cubicBezTo>
                    <a:pt x="407" y="706"/>
                    <a:pt x="433" y="703"/>
                    <a:pt x="460" y="698"/>
                  </a:cubicBezTo>
                  <a:cubicBezTo>
                    <a:pt x="602" y="668"/>
                    <a:pt x="723" y="572"/>
                    <a:pt x="758" y="455"/>
                  </a:cubicBezTo>
                  <a:cubicBezTo>
                    <a:pt x="798" y="325"/>
                    <a:pt x="713" y="208"/>
                    <a:pt x="637" y="128"/>
                  </a:cubicBezTo>
                  <a:cubicBezTo>
                    <a:pt x="536" y="31"/>
                    <a:pt x="439" y="0"/>
                    <a:pt x="36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30"/>
            <p:cNvSpPr/>
            <p:nvPr/>
          </p:nvSpPr>
          <p:spPr>
            <a:xfrm>
              <a:off x="5718350" y="5016100"/>
              <a:ext cx="85950" cy="119475"/>
            </a:xfrm>
            <a:custGeom>
              <a:avLst/>
              <a:gdLst/>
              <a:ahLst/>
              <a:cxnLst/>
              <a:rect l="l" t="t" r="r" b="b"/>
              <a:pathLst>
                <a:path w="3438" h="4779" extrusionOk="0">
                  <a:moveTo>
                    <a:pt x="522" y="0"/>
                  </a:moveTo>
                  <a:cubicBezTo>
                    <a:pt x="481" y="26"/>
                    <a:pt x="441" y="50"/>
                    <a:pt x="411" y="80"/>
                  </a:cubicBezTo>
                  <a:cubicBezTo>
                    <a:pt x="22" y="414"/>
                    <a:pt x="1" y="1192"/>
                    <a:pt x="360" y="2020"/>
                  </a:cubicBezTo>
                  <a:cubicBezTo>
                    <a:pt x="613" y="2612"/>
                    <a:pt x="1068" y="3158"/>
                    <a:pt x="1614" y="3627"/>
                  </a:cubicBezTo>
                  <a:cubicBezTo>
                    <a:pt x="2159" y="4093"/>
                    <a:pt x="2801" y="4487"/>
                    <a:pt x="3437" y="4779"/>
                  </a:cubicBezTo>
                  <a:cubicBezTo>
                    <a:pt x="3154" y="4133"/>
                    <a:pt x="2619" y="3521"/>
                    <a:pt x="2104" y="2930"/>
                  </a:cubicBezTo>
                  <a:cubicBezTo>
                    <a:pt x="1341" y="2062"/>
                    <a:pt x="553" y="1157"/>
                    <a:pt x="507" y="91"/>
                  </a:cubicBezTo>
                  <a:cubicBezTo>
                    <a:pt x="507" y="66"/>
                    <a:pt x="511" y="30"/>
                    <a:pt x="52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30"/>
            <p:cNvSpPr/>
            <p:nvPr/>
          </p:nvSpPr>
          <p:spPr>
            <a:xfrm>
              <a:off x="5735425" y="5013800"/>
              <a:ext cx="84400" cy="122700"/>
            </a:xfrm>
            <a:custGeom>
              <a:avLst/>
              <a:gdLst/>
              <a:ahLst/>
              <a:cxnLst/>
              <a:rect l="l" t="t" r="r" b="b"/>
              <a:pathLst>
                <a:path w="3376" h="4908" extrusionOk="0">
                  <a:moveTo>
                    <a:pt x="240" y="0"/>
                  </a:moveTo>
                  <a:cubicBezTo>
                    <a:pt x="155" y="0"/>
                    <a:pt x="75" y="11"/>
                    <a:pt x="1" y="32"/>
                  </a:cubicBezTo>
                  <a:cubicBezTo>
                    <a:pt x="52" y="62"/>
                    <a:pt x="87" y="122"/>
                    <a:pt x="87" y="172"/>
                  </a:cubicBezTo>
                  <a:cubicBezTo>
                    <a:pt x="127" y="1142"/>
                    <a:pt x="849" y="1972"/>
                    <a:pt x="1617" y="2851"/>
                  </a:cubicBezTo>
                  <a:cubicBezTo>
                    <a:pt x="2188" y="3502"/>
                    <a:pt x="2769" y="4174"/>
                    <a:pt x="3057" y="4907"/>
                  </a:cubicBezTo>
                  <a:cubicBezTo>
                    <a:pt x="3270" y="4700"/>
                    <a:pt x="3375" y="4411"/>
                    <a:pt x="3375" y="4043"/>
                  </a:cubicBezTo>
                  <a:cubicBezTo>
                    <a:pt x="3365" y="2729"/>
                    <a:pt x="2016" y="809"/>
                    <a:pt x="1334" y="384"/>
                  </a:cubicBezTo>
                  <a:cubicBezTo>
                    <a:pt x="919" y="132"/>
                    <a:pt x="545" y="0"/>
                    <a:pt x="240"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30"/>
            <p:cNvSpPr/>
            <p:nvPr/>
          </p:nvSpPr>
          <p:spPr>
            <a:xfrm>
              <a:off x="5850750" y="5055500"/>
              <a:ext cx="57100" cy="97150"/>
            </a:xfrm>
            <a:custGeom>
              <a:avLst/>
              <a:gdLst/>
              <a:ahLst/>
              <a:cxnLst/>
              <a:rect l="l" t="t" r="r" b="b"/>
              <a:pathLst>
                <a:path w="2284" h="3886" extrusionOk="0">
                  <a:moveTo>
                    <a:pt x="233" y="1"/>
                  </a:moveTo>
                  <a:lnTo>
                    <a:pt x="233" y="1"/>
                  </a:lnTo>
                  <a:cubicBezTo>
                    <a:pt x="233" y="1"/>
                    <a:pt x="228" y="10"/>
                    <a:pt x="222" y="15"/>
                  </a:cubicBezTo>
                  <a:cubicBezTo>
                    <a:pt x="0" y="414"/>
                    <a:pt x="152" y="1232"/>
                    <a:pt x="263" y="1602"/>
                  </a:cubicBezTo>
                  <a:cubicBezTo>
                    <a:pt x="440" y="2183"/>
                    <a:pt x="828" y="2724"/>
                    <a:pt x="1425" y="3214"/>
                  </a:cubicBezTo>
                  <a:cubicBezTo>
                    <a:pt x="1481" y="3254"/>
                    <a:pt x="1541" y="3310"/>
                    <a:pt x="1612" y="3370"/>
                  </a:cubicBezTo>
                  <a:cubicBezTo>
                    <a:pt x="1784" y="3527"/>
                    <a:pt x="2082" y="3785"/>
                    <a:pt x="2283" y="3886"/>
                  </a:cubicBezTo>
                  <a:cubicBezTo>
                    <a:pt x="2183" y="3289"/>
                    <a:pt x="1754" y="2743"/>
                    <a:pt x="1299" y="2172"/>
                  </a:cubicBezTo>
                  <a:cubicBezTo>
                    <a:pt x="763" y="1500"/>
                    <a:pt x="212" y="803"/>
                    <a:pt x="233"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30"/>
            <p:cNvSpPr/>
            <p:nvPr/>
          </p:nvSpPr>
          <p:spPr>
            <a:xfrm>
              <a:off x="5860825" y="5050350"/>
              <a:ext cx="61825" cy="100775"/>
            </a:xfrm>
            <a:custGeom>
              <a:avLst/>
              <a:gdLst/>
              <a:ahLst/>
              <a:cxnLst/>
              <a:rect l="l" t="t" r="r" b="b"/>
              <a:pathLst>
                <a:path w="2473" h="4031" extrusionOk="0">
                  <a:moveTo>
                    <a:pt x="194" y="0"/>
                  </a:moveTo>
                  <a:cubicBezTo>
                    <a:pt x="163" y="0"/>
                    <a:pt x="133" y="3"/>
                    <a:pt x="103" y="9"/>
                  </a:cubicBezTo>
                  <a:cubicBezTo>
                    <a:pt x="108" y="29"/>
                    <a:pt x="108" y="44"/>
                    <a:pt x="108" y="60"/>
                  </a:cubicBezTo>
                  <a:cubicBezTo>
                    <a:pt x="1" y="848"/>
                    <a:pt x="537" y="1510"/>
                    <a:pt x="1103" y="2217"/>
                  </a:cubicBezTo>
                  <a:cubicBezTo>
                    <a:pt x="1558" y="2783"/>
                    <a:pt x="2017" y="3369"/>
                    <a:pt x="2139" y="4031"/>
                  </a:cubicBezTo>
                  <a:cubicBezTo>
                    <a:pt x="2234" y="3930"/>
                    <a:pt x="2305" y="3798"/>
                    <a:pt x="2341" y="3632"/>
                  </a:cubicBezTo>
                  <a:cubicBezTo>
                    <a:pt x="2472" y="2995"/>
                    <a:pt x="2153" y="2131"/>
                    <a:pt x="1810" y="1529"/>
                  </a:cubicBezTo>
                  <a:cubicBezTo>
                    <a:pt x="1465" y="936"/>
                    <a:pt x="765" y="0"/>
                    <a:pt x="19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30"/>
            <p:cNvSpPr/>
            <p:nvPr/>
          </p:nvSpPr>
          <p:spPr>
            <a:xfrm>
              <a:off x="4499000" y="5015075"/>
              <a:ext cx="463200" cy="461550"/>
            </a:xfrm>
            <a:custGeom>
              <a:avLst/>
              <a:gdLst/>
              <a:ahLst/>
              <a:cxnLst/>
              <a:rect l="l" t="t" r="r" b="b"/>
              <a:pathLst>
                <a:path w="18528" h="18462" extrusionOk="0">
                  <a:moveTo>
                    <a:pt x="9579" y="450"/>
                  </a:moveTo>
                  <a:lnTo>
                    <a:pt x="9579" y="450"/>
                  </a:lnTo>
                  <a:cubicBezTo>
                    <a:pt x="9413" y="935"/>
                    <a:pt x="9337" y="1562"/>
                    <a:pt x="9271" y="2128"/>
                  </a:cubicBezTo>
                  <a:cubicBezTo>
                    <a:pt x="9252" y="2269"/>
                    <a:pt x="9236" y="2406"/>
                    <a:pt x="9222" y="2532"/>
                  </a:cubicBezTo>
                  <a:lnTo>
                    <a:pt x="9176" y="2865"/>
                  </a:lnTo>
                  <a:cubicBezTo>
                    <a:pt x="8998" y="4143"/>
                    <a:pt x="8737" y="6053"/>
                    <a:pt x="9206" y="7226"/>
                  </a:cubicBezTo>
                  <a:lnTo>
                    <a:pt x="9201" y="7226"/>
                  </a:lnTo>
                  <a:cubicBezTo>
                    <a:pt x="9176" y="7224"/>
                    <a:pt x="9150" y="7224"/>
                    <a:pt x="9125" y="7224"/>
                  </a:cubicBezTo>
                  <a:cubicBezTo>
                    <a:pt x="9042" y="7224"/>
                    <a:pt x="8959" y="7230"/>
                    <a:pt x="8877" y="7245"/>
                  </a:cubicBezTo>
                  <a:cubicBezTo>
                    <a:pt x="8357" y="6048"/>
                    <a:pt x="8513" y="4169"/>
                    <a:pt x="8630" y="2779"/>
                  </a:cubicBezTo>
                  <a:lnTo>
                    <a:pt x="8660" y="2411"/>
                  </a:lnTo>
                  <a:cubicBezTo>
                    <a:pt x="8726" y="1567"/>
                    <a:pt x="9136" y="723"/>
                    <a:pt x="9579" y="450"/>
                  </a:cubicBezTo>
                  <a:close/>
                  <a:moveTo>
                    <a:pt x="9858" y="359"/>
                  </a:moveTo>
                  <a:cubicBezTo>
                    <a:pt x="9893" y="359"/>
                    <a:pt x="9929" y="364"/>
                    <a:pt x="9964" y="370"/>
                  </a:cubicBezTo>
                  <a:cubicBezTo>
                    <a:pt x="9964" y="379"/>
                    <a:pt x="9959" y="384"/>
                    <a:pt x="9959" y="394"/>
                  </a:cubicBezTo>
                  <a:cubicBezTo>
                    <a:pt x="10045" y="2087"/>
                    <a:pt x="9979" y="3583"/>
                    <a:pt x="9756" y="5239"/>
                  </a:cubicBezTo>
                  <a:cubicBezTo>
                    <a:pt x="9670" y="5876"/>
                    <a:pt x="9646" y="6584"/>
                    <a:pt x="9681" y="7296"/>
                  </a:cubicBezTo>
                  <a:lnTo>
                    <a:pt x="9676" y="7296"/>
                  </a:lnTo>
                  <a:cubicBezTo>
                    <a:pt x="9610" y="7275"/>
                    <a:pt x="9544" y="7261"/>
                    <a:pt x="9474" y="7251"/>
                  </a:cubicBezTo>
                  <a:cubicBezTo>
                    <a:pt x="8963" y="6154"/>
                    <a:pt x="9231" y="4199"/>
                    <a:pt x="9408" y="2896"/>
                  </a:cubicBezTo>
                  <a:lnTo>
                    <a:pt x="9453" y="2562"/>
                  </a:lnTo>
                  <a:cubicBezTo>
                    <a:pt x="9474" y="2436"/>
                    <a:pt x="9488" y="2299"/>
                    <a:pt x="9504" y="2152"/>
                  </a:cubicBezTo>
                  <a:cubicBezTo>
                    <a:pt x="9579" y="1552"/>
                    <a:pt x="9661" y="869"/>
                    <a:pt x="9847" y="410"/>
                  </a:cubicBezTo>
                  <a:cubicBezTo>
                    <a:pt x="9852" y="389"/>
                    <a:pt x="9852" y="375"/>
                    <a:pt x="9852" y="359"/>
                  </a:cubicBezTo>
                  <a:close/>
                  <a:moveTo>
                    <a:pt x="4103" y="2455"/>
                  </a:moveTo>
                  <a:lnTo>
                    <a:pt x="4103" y="2455"/>
                  </a:lnTo>
                  <a:cubicBezTo>
                    <a:pt x="4396" y="2476"/>
                    <a:pt x="4719" y="2557"/>
                    <a:pt x="5069" y="2728"/>
                  </a:cubicBezTo>
                  <a:cubicBezTo>
                    <a:pt x="6533" y="3446"/>
                    <a:pt x="7185" y="4856"/>
                    <a:pt x="7816" y="6225"/>
                  </a:cubicBezTo>
                  <a:cubicBezTo>
                    <a:pt x="7998" y="6614"/>
                    <a:pt x="8185" y="7018"/>
                    <a:pt x="8392" y="7397"/>
                  </a:cubicBezTo>
                  <a:cubicBezTo>
                    <a:pt x="8352" y="7417"/>
                    <a:pt x="8317" y="7433"/>
                    <a:pt x="8292" y="7447"/>
                  </a:cubicBezTo>
                  <a:cubicBezTo>
                    <a:pt x="8009" y="7170"/>
                    <a:pt x="7791" y="6766"/>
                    <a:pt x="7579" y="6377"/>
                  </a:cubicBezTo>
                  <a:cubicBezTo>
                    <a:pt x="7427" y="6099"/>
                    <a:pt x="7271" y="5815"/>
                    <a:pt x="7094" y="5568"/>
                  </a:cubicBezTo>
                  <a:cubicBezTo>
                    <a:pt x="6781" y="5134"/>
                    <a:pt x="6433" y="4735"/>
                    <a:pt x="6093" y="4346"/>
                  </a:cubicBezTo>
                  <a:cubicBezTo>
                    <a:pt x="5988" y="4224"/>
                    <a:pt x="5881" y="4103"/>
                    <a:pt x="5780" y="3982"/>
                  </a:cubicBezTo>
                  <a:cubicBezTo>
                    <a:pt x="5578" y="3749"/>
                    <a:pt x="5281" y="3502"/>
                    <a:pt x="4967" y="3250"/>
                  </a:cubicBezTo>
                  <a:cubicBezTo>
                    <a:pt x="4644" y="2982"/>
                    <a:pt x="4316" y="2714"/>
                    <a:pt x="4103" y="2455"/>
                  </a:cubicBezTo>
                  <a:close/>
                  <a:moveTo>
                    <a:pt x="10201" y="501"/>
                  </a:moveTo>
                  <a:lnTo>
                    <a:pt x="10201" y="501"/>
                  </a:lnTo>
                  <a:cubicBezTo>
                    <a:pt x="10378" y="647"/>
                    <a:pt x="10549" y="909"/>
                    <a:pt x="10707" y="1273"/>
                  </a:cubicBezTo>
                  <a:cubicBezTo>
                    <a:pt x="11444" y="3017"/>
                    <a:pt x="10626" y="5948"/>
                    <a:pt x="10181" y="7534"/>
                  </a:cubicBezTo>
                  <a:cubicBezTo>
                    <a:pt x="10095" y="7478"/>
                    <a:pt x="10010" y="7427"/>
                    <a:pt x="9924" y="7387"/>
                  </a:cubicBezTo>
                  <a:cubicBezTo>
                    <a:pt x="9882" y="6659"/>
                    <a:pt x="9903" y="5927"/>
                    <a:pt x="9994" y="5270"/>
                  </a:cubicBezTo>
                  <a:cubicBezTo>
                    <a:pt x="10211" y="3633"/>
                    <a:pt x="10277" y="2158"/>
                    <a:pt x="10201" y="501"/>
                  </a:cubicBezTo>
                  <a:close/>
                  <a:moveTo>
                    <a:pt x="3805" y="2455"/>
                  </a:moveTo>
                  <a:cubicBezTo>
                    <a:pt x="4022" y="2779"/>
                    <a:pt x="4426" y="3113"/>
                    <a:pt x="4815" y="3431"/>
                  </a:cubicBezTo>
                  <a:cubicBezTo>
                    <a:pt x="5118" y="3684"/>
                    <a:pt x="5407" y="3917"/>
                    <a:pt x="5598" y="4138"/>
                  </a:cubicBezTo>
                  <a:cubicBezTo>
                    <a:pt x="5705" y="4260"/>
                    <a:pt x="5806" y="4381"/>
                    <a:pt x="5911" y="4502"/>
                  </a:cubicBezTo>
                  <a:cubicBezTo>
                    <a:pt x="6261" y="4901"/>
                    <a:pt x="6594" y="5281"/>
                    <a:pt x="6897" y="5710"/>
                  </a:cubicBezTo>
                  <a:cubicBezTo>
                    <a:pt x="7069" y="5941"/>
                    <a:pt x="7221" y="6220"/>
                    <a:pt x="7366" y="6487"/>
                  </a:cubicBezTo>
                  <a:cubicBezTo>
                    <a:pt x="7574" y="6872"/>
                    <a:pt x="7791" y="7261"/>
                    <a:pt x="8070" y="7559"/>
                  </a:cubicBezTo>
                  <a:lnTo>
                    <a:pt x="8064" y="7559"/>
                  </a:lnTo>
                  <a:cubicBezTo>
                    <a:pt x="8028" y="7578"/>
                    <a:pt x="7993" y="7604"/>
                    <a:pt x="7958" y="7634"/>
                  </a:cubicBezTo>
                  <a:cubicBezTo>
                    <a:pt x="7948" y="7624"/>
                    <a:pt x="7933" y="7615"/>
                    <a:pt x="7923" y="7609"/>
                  </a:cubicBezTo>
                  <a:cubicBezTo>
                    <a:pt x="7438" y="7412"/>
                    <a:pt x="6998" y="6887"/>
                    <a:pt x="6615" y="6426"/>
                  </a:cubicBezTo>
                  <a:cubicBezTo>
                    <a:pt x="6524" y="6321"/>
                    <a:pt x="6438" y="6220"/>
                    <a:pt x="6356" y="6123"/>
                  </a:cubicBezTo>
                  <a:cubicBezTo>
                    <a:pt x="5760" y="5442"/>
                    <a:pt x="5164" y="4896"/>
                    <a:pt x="4528" y="4451"/>
                  </a:cubicBezTo>
                  <a:cubicBezTo>
                    <a:pt x="3856" y="3982"/>
                    <a:pt x="3189" y="3462"/>
                    <a:pt x="2982" y="2784"/>
                  </a:cubicBezTo>
                  <a:cubicBezTo>
                    <a:pt x="3178" y="2607"/>
                    <a:pt x="3456" y="2481"/>
                    <a:pt x="3805" y="2455"/>
                  </a:cubicBezTo>
                  <a:close/>
                  <a:moveTo>
                    <a:pt x="15744" y="3749"/>
                  </a:moveTo>
                  <a:cubicBezTo>
                    <a:pt x="15794" y="3784"/>
                    <a:pt x="15840" y="3826"/>
                    <a:pt x="15875" y="3875"/>
                  </a:cubicBezTo>
                  <a:cubicBezTo>
                    <a:pt x="15961" y="3997"/>
                    <a:pt x="16001" y="4148"/>
                    <a:pt x="15991" y="4320"/>
                  </a:cubicBezTo>
                  <a:cubicBezTo>
                    <a:pt x="15789" y="4442"/>
                    <a:pt x="15577" y="4553"/>
                    <a:pt x="15364" y="4663"/>
                  </a:cubicBezTo>
                  <a:cubicBezTo>
                    <a:pt x="14895" y="4911"/>
                    <a:pt x="14410" y="5169"/>
                    <a:pt x="14005" y="5517"/>
                  </a:cubicBezTo>
                  <a:lnTo>
                    <a:pt x="13727" y="5755"/>
                  </a:lnTo>
                  <a:cubicBezTo>
                    <a:pt x="12848" y="6523"/>
                    <a:pt x="11944" y="7312"/>
                    <a:pt x="10924" y="7786"/>
                  </a:cubicBezTo>
                  <a:cubicBezTo>
                    <a:pt x="11050" y="7665"/>
                    <a:pt x="11181" y="7554"/>
                    <a:pt x="11318" y="7443"/>
                  </a:cubicBezTo>
                  <a:cubicBezTo>
                    <a:pt x="11580" y="7235"/>
                    <a:pt x="11843" y="7013"/>
                    <a:pt x="12071" y="6745"/>
                  </a:cubicBezTo>
                  <a:cubicBezTo>
                    <a:pt x="12192" y="6599"/>
                    <a:pt x="12308" y="6447"/>
                    <a:pt x="12419" y="6300"/>
                  </a:cubicBezTo>
                  <a:cubicBezTo>
                    <a:pt x="12662" y="5992"/>
                    <a:pt x="12883" y="5705"/>
                    <a:pt x="13172" y="5432"/>
                  </a:cubicBezTo>
                  <a:cubicBezTo>
                    <a:pt x="14081" y="4563"/>
                    <a:pt x="14849" y="4043"/>
                    <a:pt x="15597" y="3784"/>
                  </a:cubicBezTo>
                  <a:cubicBezTo>
                    <a:pt x="15642" y="3770"/>
                    <a:pt x="15693" y="3754"/>
                    <a:pt x="15744" y="3749"/>
                  </a:cubicBezTo>
                  <a:close/>
                  <a:moveTo>
                    <a:pt x="15113" y="3573"/>
                  </a:moveTo>
                  <a:cubicBezTo>
                    <a:pt x="15219" y="3573"/>
                    <a:pt x="15316" y="3583"/>
                    <a:pt x="15406" y="3602"/>
                  </a:cubicBezTo>
                  <a:cubicBezTo>
                    <a:pt x="14662" y="3886"/>
                    <a:pt x="13895" y="4411"/>
                    <a:pt x="13005" y="5260"/>
                  </a:cubicBezTo>
                  <a:cubicBezTo>
                    <a:pt x="12708" y="5543"/>
                    <a:pt x="12465" y="5857"/>
                    <a:pt x="12232" y="6154"/>
                  </a:cubicBezTo>
                  <a:cubicBezTo>
                    <a:pt x="12121" y="6300"/>
                    <a:pt x="12004" y="6447"/>
                    <a:pt x="11883" y="6594"/>
                  </a:cubicBezTo>
                  <a:cubicBezTo>
                    <a:pt x="11677" y="6841"/>
                    <a:pt x="11419" y="7053"/>
                    <a:pt x="11171" y="7256"/>
                  </a:cubicBezTo>
                  <a:cubicBezTo>
                    <a:pt x="10964" y="7427"/>
                    <a:pt x="10747" y="7599"/>
                    <a:pt x="10560" y="7797"/>
                  </a:cubicBezTo>
                  <a:cubicBezTo>
                    <a:pt x="10544" y="7811"/>
                    <a:pt x="10540" y="7827"/>
                    <a:pt x="10535" y="7842"/>
                  </a:cubicBezTo>
                  <a:cubicBezTo>
                    <a:pt x="10530" y="7837"/>
                    <a:pt x="10530" y="7837"/>
                    <a:pt x="10525" y="7832"/>
                  </a:cubicBezTo>
                  <a:cubicBezTo>
                    <a:pt x="10504" y="7806"/>
                    <a:pt x="10484" y="7786"/>
                    <a:pt x="10458" y="7766"/>
                  </a:cubicBezTo>
                  <a:cubicBezTo>
                    <a:pt x="10757" y="7403"/>
                    <a:pt x="11050" y="6988"/>
                    <a:pt x="11328" y="6589"/>
                  </a:cubicBezTo>
                  <a:cubicBezTo>
                    <a:pt x="12162" y="5391"/>
                    <a:pt x="13025" y="4148"/>
                    <a:pt x="14385" y="3704"/>
                  </a:cubicBezTo>
                  <a:cubicBezTo>
                    <a:pt x="14650" y="3615"/>
                    <a:pt x="14897" y="3573"/>
                    <a:pt x="15113" y="3573"/>
                  </a:cubicBezTo>
                  <a:close/>
                  <a:moveTo>
                    <a:pt x="2805" y="2996"/>
                  </a:moveTo>
                  <a:lnTo>
                    <a:pt x="2805" y="2996"/>
                  </a:lnTo>
                  <a:cubicBezTo>
                    <a:pt x="3073" y="3679"/>
                    <a:pt x="3729" y="4183"/>
                    <a:pt x="4391" y="4649"/>
                  </a:cubicBezTo>
                  <a:cubicBezTo>
                    <a:pt x="5013" y="5078"/>
                    <a:pt x="5594" y="5614"/>
                    <a:pt x="6174" y="6281"/>
                  </a:cubicBezTo>
                  <a:cubicBezTo>
                    <a:pt x="6256" y="6372"/>
                    <a:pt x="6342" y="6477"/>
                    <a:pt x="6427" y="6578"/>
                  </a:cubicBezTo>
                  <a:cubicBezTo>
                    <a:pt x="6821" y="7049"/>
                    <a:pt x="7266" y="7578"/>
                    <a:pt x="7786" y="7806"/>
                  </a:cubicBezTo>
                  <a:cubicBezTo>
                    <a:pt x="7760" y="7837"/>
                    <a:pt x="7736" y="7872"/>
                    <a:pt x="7716" y="7907"/>
                  </a:cubicBezTo>
                  <a:cubicBezTo>
                    <a:pt x="7706" y="7897"/>
                    <a:pt x="7690" y="7888"/>
                    <a:pt x="7676" y="7882"/>
                  </a:cubicBezTo>
                  <a:cubicBezTo>
                    <a:pt x="6953" y="7534"/>
                    <a:pt x="4487" y="6291"/>
                    <a:pt x="3229" y="4831"/>
                  </a:cubicBezTo>
                  <a:cubicBezTo>
                    <a:pt x="2653" y="4159"/>
                    <a:pt x="2497" y="3486"/>
                    <a:pt x="2805" y="2996"/>
                  </a:cubicBezTo>
                  <a:close/>
                  <a:moveTo>
                    <a:pt x="15931" y="4628"/>
                  </a:moveTo>
                  <a:cubicBezTo>
                    <a:pt x="15865" y="4845"/>
                    <a:pt x="15744" y="5078"/>
                    <a:pt x="15562" y="5321"/>
                  </a:cubicBezTo>
                  <a:cubicBezTo>
                    <a:pt x="14839" y="6286"/>
                    <a:pt x="13662" y="6881"/>
                    <a:pt x="12526" y="7457"/>
                  </a:cubicBezTo>
                  <a:cubicBezTo>
                    <a:pt x="11939" y="7755"/>
                    <a:pt x="11384" y="8033"/>
                    <a:pt x="10883" y="8362"/>
                  </a:cubicBezTo>
                  <a:cubicBezTo>
                    <a:pt x="10843" y="8282"/>
                    <a:pt x="10798" y="8196"/>
                    <a:pt x="10747" y="8119"/>
                  </a:cubicBezTo>
                  <a:cubicBezTo>
                    <a:pt x="10757" y="8114"/>
                    <a:pt x="10762" y="8114"/>
                    <a:pt x="10772" y="8114"/>
                  </a:cubicBezTo>
                  <a:cubicBezTo>
                    <a:pt x="11929" y="7645"/>
                    <a:pt x="12970" y="6741"/>
                    <a:pt x="13884" y="5937"/>
                  </a:cubicBezTo>
                  <a:lnTo>
                    <a:pt x="14157" y="5699"/>
                  </a:lnTo>
                  <a:cubicBezTo>
                    <a:pt x="14541" y="5366"/>
                    <a:pt x="15016" y="5118"/>
                    <a:pt x="15476" y="4876"/>
                  </a:cubicBezTo>
                  <a:cubicBezTo>
                    <a:pt x="15627" y="4796"/>
                    <a:pt x="15779" y="4714"/>
                    <a:pt x="15931" y="4628"/>
                  </a:cubicBezTo>
                  <a:close/>
                  <a:moveTo>
                    <a:pt x="2465" y="7158"/>
                  </a:moveTo>
                  <a:cubicBezTo>
                    <a:pt x="4143" y="7158"/>
                    <a:pt x="6281" y="7727"/>
                    <a:pt x="7513" y="8322"/>
                  </a:cubicBezTo>
                  <a:cubicBezTo>
                    <a:pt x="7499" y="8373"/>
                    <a:pt x="7483" y="8427"/>
                    <a:pt x="7468" y="8488"/>
                  </a:cubicBezTo>
                  <a:cubicBezTo>
                    <a:pt x="6695" y="8413"/>
                    <a:pt x="5881" y="8196"/>
                    <a:pt x="5093" y="7983"/>
                  </a:cubicBezTo>
                  <a:cubicBezTo>
                    <a:pt x="4086" y="7712"/>
                    <a:pt x="3055" y="7433"/>
                    <a:pt x="2034" y="7433"/>
                  </a:cubicBezTo>
                  <a:cubicBezTo>
                    <a:pt x="1493" y="7433"/>
                    <a:pt x="955" y="7511"/>
                    <a:pt x="425" y="7711"/>
                  </a:cubicBezTo>
                  <a:cubicBezTo>
                    <a:pt x="546" y="7548"/>
                    <a:pt x="799" y="7433"/>
                    <a:pt x="1021" y="7357"/>
                  </a:cubicBezTo>
                  <a:cubicBezTo>
                    <a:pt x="1423" y="7218"/>
                    <a:pt x="1919" y="7158"/>
                    <a:pt x="2465" y="7158"/>
                  </a:cubicBezTo>
                  <a:close/>
                  <a:moveTo>
                    <a:pt x="15033" y="7723"/>
                  </a:moveTo>
                  <a:cubicBezTo>
                    <a:pt x="15560" y="7723"/>
                    <a:pt x="16084" y="7752"/>
                    <a:pt x="16588" y="7791"/>
                  </a:cubicBezTo>
                  <a:cubicBezTo>
                    <a:pt x="17092" y="7832"/>
                    <a:pt x="17572" y="8054"/>
                    <a:pt x="17861" y="8347"/>
                  </a:cubicBezTo>
                  <a:cubicBezTo>
                    <a:pt x="17467" y="8186"/>
                    <a:pt x="17010" y="8145"/>
                    <a:pt x="16554" y="8145"/>
                  </a:cubicBezTo>
                  <a:cubicBezTo>
                    <a:pt x="16326" y="8145"/>
                    <a:pt x="16099" y="8155"/>
                    <a:pt x="15880" y="8165"/>
                  </a:cubicBezTo>
                  <a:cubicBezTo>
                    <a:pt x="15774" y="8170"/>
                    <a:pt x="15672" y="8175"/>
                    <a:pt x="15572" y="8175"/>
                  </a:cubicBezTo>
                  <a:cubicBezTo>
                    <a:pt x="14132" y="8221"/>
                    <a:pt x="12687" y="8438"/>
                    <a:pt x="11288" y="8645"/>
                  </a:cubicBezTo>
                  <a:lnTo>
                    <a:pt x="11060" y="8675"/>
                  </a:lnTo>
                  <a:lnTo>
                    <a:pt x="11060" y="8675"/>
                  </a:lnTo>
                  <a:cubicBezTo>
                    <a:pt x="11061" y="8674"/>
                    <a:pt x="11062" y="8673"/>
                    <a:pt x="11065" y="8670"/>
                  </a:cubicBezTo>
                  <a:cubicBezTo>
                    <a:pt x="11101" y="8650"/>
                    <a:pt x="11136" y="8630"/>
                    <a:pt x="11171" y="8609"/>
                  </a:cubicBezTo>
                  <a:cubicBezTo>
                    <a:pt x="11181" y="8604"/>
                    <a:pt x="11192" y="8604"/>
                    <a:pt x="11207" y="8595"/>
                  </a:cubicBezTo>
                  <a:cubicBezTo>
                    <a:pt x="12330" y="7909"/>
                    <a:pt x="13693" y="7723"/>
                    <a:pt x="15033" y="7723"/>
                  </a:cubicBezTo>
                  <a:close/>
                  <a:moveTo>
                    <a:pt x="2037" y="7672"/>
                  </a:moveTo>
                  <a:cubicBezTo>
                    <a:pt x="3029" y="7672"/>
                    <a:pt x="4041" y="7945"/>
                    <a:pt x="5032" y="8215"/>
                  </a:cubicBezTo>
                  <a:cubicBezTo>
                    <a:pt x="5820" y="8427"/>
                    <a:pt x="6629" y="8645"/>
                    <a:pt x="7417" y="8721"/>
                  </a:cubicBezTo>
                  <a:cubicBezTo>
                    <a:pt x="7397" y="8842"/>
                    <a:pt x="7387" y="8958"/>
                    <a:pt x="7382" y="9080"/>
                  </a:cubicBezTo>
                  <a:cubicBezTo>
                    <a:pt x="7161" y="9052"/>
                    <a:pt x="6939" y="9042"/>
                    <a:pt x="6717" y="9042"/>
                  </a:cubicBezTo>
                  <a:cubicBezTo>
                    <a:pt x="6453" y="9042"/>
                    <a:pt x="6190" y="9056"/>
                    <a:pt x="5932" y="9070"/>
                  </a:cubicBezTo>
                  <a:cubicBezTo>
                    <a:pt x="5669" y="9084"/>
                    <a:pt x="5400" y="9098"/>
                    <a:pt x="5135" y="9098"/>
                  </a:cubicBezTo>
                  <a:cubicBezTo>
                    <a:pt x="5024" y="9098"/>
                    <a:pt x="4914" y="9095"/>
                    <a:pt x="4805" y="9089"/>
                  </a:cubicBezTo>
                  <a:cubicBezTo>
                    <a:pt x="3401" y="9009"/>
                    <a:pt x="2012" y="8599"/>
                    <a:pt x="667" y="8200"/>
                  </a:cubicBezTo>
                  <a:lnTo>
                    <a:pt x="425" y="8135"/>
                  </a:lnTo>
                  <a:cubicBezTo>
                    <a:pt x="385" y="8054"/>
                    <a:pt x="359" y="7983"/>
                    <a:pt x="359" y="7918"/>
                  </a:cubicBezTo>
                  <a:lnTo>
                    <a:pt x="359" y="7918"/>
                  </a:lnTo>
                  <a:cubicBezTo>
                    <a:pt x="380" y="7939"/>
                    <a:pt x="410" y="7950"/>
                    <a:pt x="441" y="7950"/>
                  </a:cubicBezTo>
                  <a:cubicBezTo>
                    <a:pt x="456" y="7950"/>
                    <a:pt x="471" y="7947"/>
                    <a:pt x="485" y="7942"/>
                  </a:cubicBezTo>
                  <a:cubicBezTo>
                    <a:pt x="993" y="7748"/>
                    <a:pt x="1512" y="7672"/>
                    <a:pt x="2037" y="7672"/>
                  </a:cubicBezTo>
                  <a:close/>
                  <a:moveTo>
                    <a:pt x="16571" y="8383"/>
                  </a:moveTo>
                  <a:cubicBezTo>
                    <a:pt x="17051" y="8383"/>
                    <a:pt x="17528" y="8429"/>
                    <a:pt x="17901" y="8625"/>
                  </a:cubicBezTo>
                  <a:cubicBezTo>
                    <a:pt x="17918" y="8633"/>
                    <a:pt x="17935" y="8637"/>
                    <a:pt x="17952" y="8637"/>
                  </a:cubicBezTo>
                  <a:cubicBezTo>
                    <a:pt x="17987" y="8637"/>
                    <a:pt x="18020" y="8621"/>
                    <a:pt x="18048" y="8595"/>
                  </a:cubicBezTo>
                  <a:cubicBezTo>
                    <a:pt x="18067" y="8645"/>
                    <a:pt x="18093" y="8695"/>
                    <a:pt x="18104" y="8746"/>
                  </a:cubicBezTo>
                  <a:cubicBezTo>
                    <a:pt x="18139" y="8872"/>
                    <a:pt x="18123" y="8989"/>
                    <a:pt x="18088" y="9100"/>
                  </a:cubicBezTo>
                  <a:lnTo>
                    <a:pt x="18083" y="9100"/>
                  </a:lnTo>
                  <a:cubicBezTo>
                    <a:pt x="17178" y="9135"/>
                    <a:pt x="16285" y="9206"/>
                    <a:pt x="15430" y="9312"/>
                  </a:cubicBezTo>
                  <a:cubicBezTo>
                    <a:pt x="15019" y="9366"/>
                    <a:pt x="14620" y="9388"/>
                    <a:pt x="14230" y="9388"/>
                  </a:cubicBezTo>
                  <a:cubicBezTo>
                    <a:pt x="13344" y="9388"/>
                    <a:pt x="12496" y="9274"/>
                    <a:pt x="11616" y="9155"/>
                  </a:cubicBezTo>
                  <a:cubicBezTo>
                    <a:pt x="11439" y="9130"/>
                    <a:pt x="11257" y="9105"/>
                    <a:pt x="11076" y="9084"/>
                  </a:cubicBezTo>
                  <a:cubicBezTo>
                    <a:pt x="11071" y="9029"/>
                    <a:pt x="11065" y="8973"/>
                    <a:pt x="11055" y="8923"/>
                  </a:cubicBezTo>
                  <a:lnTo>
                    <a:pt x="11323" y="8882"/>
                  </a:lnTo>
                  <a:cubicBezTo>
                    <a:pt x="12713" y="8670"/>
                    <a:pt x="14152" y="8458"/>
                    <a:pt x="15577" y="8413"/>
                  </a:cubicBezTo>
                  <a:cubicBezTo>
                    <a:pt x="15678" y="8413"/>
                    <a:pt x="15784" y="8408"/>
                    <a:pt x="15895" y="8403"/>
                  </a:cubicBezTo>
                  <a:cubicBezTo>
                    <a:pt x="16115" y="8393"/>
                    <a:pt x="16343" y="8383"/>
                    <a:pt x="16571" y="8383"/>
                  </a:cubicBezTo>
                  <a:close/>
                  <a:moveTo>
                    <a:pt x="693" y="8458"/>
                  </a:moveTo>
                  <a:lnTo>
                    <a:pt x="693" y="8458"/>
                  </a:lnTo>
                  <a:cubicBezTo>
                    <a:pt x="2017" y="8852"/>
                    <a:pt x="3390" y="9252"/>
                    <a:pt x="4790" y="9327"/>
                  </a:cubicBezTo>
                  <a:cubicBezTo>
                    <a:pt x="4906" y="9337"/>
                    <a:pt x="5023" y="9337"/>
                    <a:pt x="5144" y="9337"/>
                  </a:cubicBezTo>
                  <a:cubicBezTo>
                    <a:pt x="5412" y="9337"/>
                    <a:pt x="5680" y="9322"/>
                    <a:pt x="5942" y="9312"/>
                  </a:cubicBezTo>
                  <a:cubicBezTo>
                    <a:pt x="6198" y="9296"/>
                    <a:pt x="6458" y="9282"/>
                    <a:pt x="6717" y="9282"/>
                  </a:cubicBezTo>
                  <a:cubicBezTo>
                    <a:pt x="6934" y="9282"/>
                    <a:pt x="7150" y="9292"/>
                    <a:pt x="7362" y="9317"/>
                  </a:cubicBezTo>
                  <a:lnTo>
                    <a:pt x="7377" y="9317"/>
                  </a:lnTo>
                  <a:cubicBezTo>
                    <a:pt x="7382" y="9408"/>
                    <a:pt x="7387" y="9504"/>
                    <a:pt x="7403" y="9595"/>
                  </a:cubicBezTo>
                  <a:lnTo>
                    <a:pt x="7397" y="9595"/>
                  </a:lnTo>
                  <a:lnTo>
                    <a:pt x="7392" y="9600"/>
                  </a:lnTo>
                  <a:cubicBezTo>
                    <a:pt x="7336" y="9599"/>
                    <a:pt x="7280" y="9598"/>
                    <a:pt x="7224" y="9598"/>
                  </a:cubicBezTo>
                  <a:cubicBezTo>
                    <a:pt x="6734" y="9598"/>
                    <a:pt x="6247" y="9634"/>
                    <a:pt x="5776" y="9670"/>
                  </a:cubicBezTo>
                  <a:cubicBezTo>
                    <a:pt x="5276" y="9709"/>
                    <a:pt x="4789" y="9746"/>
                    <a:pt x="4309" y="9746"/>
                  </a:cubicBezTo>
                  <a:cubicBezTo>
                    <a:pt x="3661" y="9746"/>
                    <a:pt x="3026" y="9679"/>
                    <a:pt x="2390" y="9458"/>
                  </a:cubicBezTo>
                  <a:cubicBezTo>
                    <a:pt x="1835" y="9266"/>
                    <a:pt x="1107" y="8863"/>
                    <a:pt x="693" y="8458"/>
                  </a:cubicBezTo>
                  <a:close/>
                  <a:moveTo>
                    <a:pt x="11080" y="9322"/>
                  </a:moveTo>
                  <a:cubicBezTo>
                    <a:pt x="11247" y="9348"/>
                    <a:pt x="11419" y="9367"/>
                    <a:pt x="11586" y="9392"/>
                  </a:cubicBezTo>
                  <a:cubicBezTo>
                    <a:pt x="12480" y="9514"/>
                    <a:pt x="13338" y="9625"/>
                    <a:pt x="14243" y="9625"/>
                  </a:cubicBezTo>
                  <a:cubicBezTo>
                    <a:pt x="14637" y="9625"/>
                    <a:pt x="15042" y="9605"/>
                    <a:pt x="15460" y="9555"/>
                  </a:cubicBezTo>
                  <a:cubicBezTo>
                    <a:pt x="16269" y="9448"/>
                    <a:pt x="17103" y="9383"/>
                    <a:pt x="17957" y="9343"/>
                  </a:cubicBezTo>
                  <a:lnTo>
                    <a:pt x="17957" y="9343"/>
                  </a:lnTo>
                  <a:cubicBezTo>
                    <a:pt x="17836" y="9499"/>
                    <a:pt x="17673" y="9635"/>
                    <a:pt x="17517" y="9737"/>
                  </a:cubicBezTo>
                  <a:cubicBezTo>
                    <a:pt x="16955" y="10111"/>
                    <a:pt x="16113" y="10239"/>
                    <a:pt x="15193" y="10239"/>
                  </a:cubicBezTo>
                  <a:cubicBezTo>
                    <a:pt x="13902" y="10239"/>
                    <a:pt x="12459" y="9987"/>
                    <a:pt x="11424" y="9807"/>
                  </a:cubicBezTo>
                  <a:cubicBezTo>
                    <a:pt x="11333" y="9791"/>
                    <a:pt x="11242" y="9777"/>
                    <a:pt x="11151" y="9756"/>
                  </a:cubicBezTo>
                  <a:cubicBezTo>
                    <a:pt x="11136" y="9742"/>
                    <a:pt x="11120" y="9716"/>
                    <a:pt x="11101" y="9696"/>
                  </a:cubicBezTo>
                  <a:cubicBezTo>
                    <a:pt x="11085" y="9676"/>
                    <a:pt x="11060" y="9660"/>
                    <a:pt x="11040" y="9651"/>
                  </a:cubicBezTo>
                  <a:cubicBezTo>
                    <a:pt x="11060" y="9539"/>
                    <a:pt x="11076" y="9434"/>
                    <a:pt x="11080" y="9327"/>
                  </a:cubicBezTo>
                  <a:lnTo>
                    <a:pt x="11080" y="9322"/>
                  </a:lnTo>
                  <a:close/>
                  <a:moveTo>
                    <a:pt x="9184" y="7458"/>
                  </a:moveTo>
                  <a:cubicBezTo>
                    <a:pt x="9613" y="7458"/>
                    <a:pt x="10023" y="7638"/>
                    <a:pt x="10348" y="7993"/>
                  </a:cubicBezTo>
                  <a:cubicBezTo>
                    <a:pt x="10792" y="8468"/>
                    <a:pt x="11050" y="9292"/>
                    <a:pt x="10640" y="10059"/>
                  </a:cubicBezTo>
                  <a:cubicBezTo>
                    <a:pt x="10530" y="10267"/>
                    <a:pt x="10363" y="10444"/>
                    <a:pt x="10150" y="10586"/>
                  </a:cubicBezTo>
                  <a:cubicBezTo>
                    <a:pt x="10120" y="10605"/>
                    <a:pt x="10090" y="10626"/>
                    <a:pt x="10059" y="10640"/>
                  </a:cubicBezTo>
                  <a:cubicBezTo>
                    <a:pt x="9989" y="10681"/>
                    <a:pt x="9919" y="10717"/>
                    <a:pt x="9842" y="10752"/>
                  </a:cubicBezTo>
                  <a:cubicBezTo>
                    <a:pt x="9828" y="10757"/>
                    <a:pt x="9807" y="10761"/>
                    <a:pt x="9791" y="10767"/>
                  </a:cubicBezTo>
                  <a:cubicBezTo>
                    <a:pt x="9696" y="10807"/>
                    <a:pt x="9590" y="10838"/>
                    <a:pt x="9484" y="10858"/>
                  </a:cubicBezTo>
                  <a:cubicBezTo>
                    <a:pt x="9469" y="10852"/>
                    <a:pt x="9453" y="10847"/>
                    <a:pt x="9439" y="10843"/>
                  </a:cubicBezTo>
                  <a:cubicBezTo>
                    <a:pt x="9434" y="10842"/>
                    <a:pt x="9430" y="10842"/>
                    <a:pt x="9425" y="10842"/>
                  </a:cubicBezTo>
                  <a:cubicBezTo>
                    <a:pt x="9394" y="10842"/>
                    <a:pt x="9364" y="10856"/>
                    <a:pt x="9343" y="10878"/>
                  </a:cubicBezTo>
                  <a:cubicBezTo>
                    <a:pt x="9261" y="10887"/>
                    <a:pt x="9181" y="10892"/>
                    <a:pt x="9103" y="10892"/>
                  </a:cubicBezTo>
                  <a:cubicBezTo>
                    <a:pt x="9045" y="10892"/>
                    <a:pt x="8989" y="10889"/>
                    <a:pt x="8933" y="10883"/>
                  </a:cubicBezTo>
                  <a:lnTo>
                    <a:pt x="8928" y="10883"/>
                  </a:lnTo>
                  <a:cubicBezTo>
                    <a:pt x="8912" y="10847"/>
                    <a:pt x="8882" y="10828"/>
                    <a:pt x="8842" y="10822"/>
                  </a:cubicBezTo>
                  <a:cubicBezTo>
                    <a:pt x="8838" y="10821"/>
                    <a:pt x="8833" y="10821"/>
                    <a:pt x="8829" y="10821"/>
                  </a:cubicBezTo>
                  <a:cubicBezTo>
                    <a:pt x="8798" y="10821"/>
                    <a:pt x="8769" y="10835"/>
                    <a:pt x="8751" y="10852"/>
                  </a:cubicBezTo>
                  <a:cubicBezTo>
                    <a:pt x="8690" y="10843"/>
                    <a:pt x="8635" y="10828"/>
                    <a:pt x="8579" y="10812"/>
                  </a:cubicBezTo>
                  <a:cubicBezTo>
                    <a:pt x="8469" y="10777"/>
                    <a:pt x="8362" y="10726"/>
                    <a:pt x="8261" y="10670"/>
                  </a:cubicBezTo>
                  <a:cubicBezTo>
                    <a:pt x="8180" y="10626"/>
                    <a:pt x="8105" y="10570"/>
                    <a:pt x="8039" y="10509"/>
                  </a:cubicBezTo>
                  <a:cubicBezTo>
                    <a:pt x="7872" y="10362"/>
                    <a:pt x="7751" y="10105"/>
                    <a:pt x="7680" y="9807"/>
                  </a:cubicBezTo>
                  <a:cubicBezTo>
                    <a:pt x="7706" y="9767"/>
                    <a:pt x="7706" y="9716"/>
                    <a:pt x="7685" y="9665"/>
                  </a:cubicBezTo>
                  <a:cubicBezTo>
                    <a:pt x="7676" y="9646"/>
                    <a:pt x="7665" y="9625"/>
                    <a:pt x="7645" y="9616"/>
                  </a:cubicBezTo>
                  <a:cubicBezTo>
                    <a:pt x="7599" y="9292"/>
                    <a:pt x="7609" y="8943"/>
                    <a:pt x="7676" y="8625"/>
                  </a:cubicBezTo>
                  <a:cubicBezTo>
                    <a:pt x="7706" y="8504"/>
                    <a:pt x="7741" y="8392"/>
                    <a:pt x="7781" y="8282"/>
                  </a:cubicBezTo>
                  <a:cubicBezTo>
                    <a:pt x="7791" y="8276"/>
                    <a:pt x="7791" y="8271"/>
                    <a:pt x="7797" y="8261"/>
                  </a:cubicBezTo>
                  <a:cubicBezTo>
                    <a:pt x="7802" y="8245"/>
                    <a:pt x="7807" y="8231"/>
                    <a:pt x="7811" y="8221"/>
                  </a:cubicBezTo>
                  <a:lnTo>
                    <a:pt x="7811" y="8215"/>
                  </a:lnTo>
                  <a:cubicBezTo>
                    <a:pt x="7816" y="8205"/>
                    <a:pt x="7816" y="8200"/>
                    <a:pt x="7821" y="8191"/>
                  </a:cubicBezTo>
                  <a:cubicBezTo>
                    <a:pt x="7888" y="8070"/>
                    <a:pt x="7968" y="7937"/>
                    <a:pt x="8084" y="7842"/>
                  </a:cubicBezTo>
                  <a:cubicBezTo>
                    <a:pt x="8089" y="7846"/>
                    <a:pt x="8100" y="7857"/>
                    <a:pt x="8110" y="7862"/>
                  </a:cubicBezTo>
                  <a:cubicBezTo>
                    <a:pt x="8131" y="7876"/>
                    <a:pt x="8154" y="7882"/>
                    <a:pt x="8177" y="7882"/>
                  </a:cubicBezTo>
                  <a:cubicBezTo>
                    <a:pt x="8215" y="7882"/>
                    <a:pt x="8251" y="7864"/>
                    <a:pt x="8276" y="7827"/>
                  </a:cubicBezTo>
                  <a:cubicBezTo>
                    <a:pt x="8292" y="7797"/>
                    <a:pt x="8306" y="7771"/>
                    <a:pt x="8322" y="7751"/>
                  </a:cubicBezTo>
                  <a:cubicBezTo>
                    <a:pt x="8336" y="7725"/>
                    <a:pt x="8347" y="7711"/>
                    <a:pt x="8357" y="7695"/>
                  </a:cubicBezTo>
                  <a:cubicBezTo>
                    <a:pt x="8418" y="7680"/>
                    <a:pt x="8478" y="7675"/>
                    <a:pt x="8549" y="7675"/>
                  </a:cubicBezTo>
                  <a:cubicBezTo>
                    <a:pt x="8590" y="7675"/>
                    <a:pt x="8625" y="7680"/>
                    <a:pt x="8670" y="7690"/>
                  </a:cubicBezTo>
                  <a:cubicBezTo>
                    <a:pt x="8677" y="7691"/>
                    <a:pt x="8684" y="7691"/>
                    <a:pt x="8690" y="7691"/>
                  </a:cubicBezTo>
                  <a:cubicBezTo>
                    <a:pt x="8723" y="7691"/>
                    <a:pt x="8751" y="7682"/>
                    <a:pt x="8772" y="7665"/>
                  </a:cubicBezTo>
                  <a:cubicBezTo>
                    <a:pt x="8791" y="7645"/>
                    <a:pt x="8807" y="7620"/>
                    <a:pt x="8812" y="7594"/>
                  </a:cubicBezTo>
                  <a:lnTo>
                    <a:pt x="8812" y="7578"/>
                  </a:lnTo>
                  <a:lnTo>
                    <a:pt x="8812" y="7574"/>
                  </a:lnTo>
                  <a:lnTo>
                    <a:pt x="8852" y="7494"/>
                  </a:lnTo>
                  <a:cubicBezTo>
                    <a:pt x="8888" y="7487"/>
                    <a:pt x="8928" y="7478"/>
                    <a:pt x="8968" y="7473"/>
                  </a:cubicBezTo>
                  <a:cubicBezTo>
                    <a:pt x="9041" y="7463"/>
                    <a:pt x="9113" y="7458"/>
                    <a:pt x="9184" y="7458"/>
                  </a:cubicBezTo>
                  <a:close/>
                  <a:moveTo>
                    <a:pt x="7468" y="9954"/>
                  </a:moveTo>
                  <a:cubicBezTo>
                    <a:pt x="7478" y="9984"/>
                    <a:pt x="7488" y="10014"/>
                    <a:pt x="7494" y="10050"/>
                  </a:cubicBezTo>
                  <a:cubicBezTo>
                    <a:pt x="7130" y="10236"/>
                    <a:pt x="6776" y="10495"/>
                    <a:pt x="6433" y="10752"/>
                  </a:cubicBezTo>
                  <a:cubicBezTo>
                    <a:pt x="6069" y="11024"/>
                    <a:pt x="5694" y="11307"/>
                    <a:pt x="5295" y="11500"/>
                  </a:cubicBezTo>
                  <a:cubicBezTo>
                    <a:pt x="4553" y="11859"/>
                    <a:pt x="3891" y="12298"/>
                    <a:pt x="3269" y="12834"/>
                  </a:cubicBezTo>
                  <a:cubicBezTo>
                    <a:pt x="3103" y="12980"/>
                    <a:pt x="2905" y="13126"/>
                    <a:pt x="2693" y="13283"/>
                  </a:cubicBezTo>
                  <a:cubicBezTo>
                    <a:pt x="2163" y="13682"/>
                    <a:pt x="1572" y="14132"/>
                    <a:pt x="1268" y="14678"/>
                  </a:cubicBezTo>
                  <a:cubicBezTo>
                    <a:pt x="1273" y="14581"/>
                    <a:pt x="1289" y="14480"/>
                    <a:pt x="1324" y="14364"/>
                  </a:cubicBezTo>
                  <a:cubicBezTo>
                    <a:pt x="1880" y="12338"/>
                    <a:pt x="5649" y="10731"/>
                    <a:pt x="7468" y="9954"/>
                  </a:cubicBezTo>
                  <a:close/>
                  <a:moveTo>
                    <a:pt x="7585" y="10272"/>
                  </a:moveTo>
                  <a:cubicBezTo>
                    <a:pt x="7634" y="10388"/>
                    <a:pt x="7700" y="10489"/>
                    <a:pt x="7776" y="10579"/>
                  </a:cubicBezTo>
                  <a:cubicBezTo>
                    <a:pt x="7397" y="10873"/>
                    <a:pt x="7039" y="11186"/>
                    <a:pt x="6685" y="11495"/>
                  </a:cubicBezTo>
                  <a:cubicBezTo>
                    <a:pt x="6417" y="11737"/>
                    <a:pt x="6134" y="11985"/>
                    <a:pt x="5846" y="12223"/>
                  </a:cubicBezTo>
                  <a:cubicBezTo>
                    <a:pt x="5634" y="12393"/>
                    <a:pt x="5421" y="12571"/>
                    <a:pt x="5209" y="12748"/>
                  </a:cubicBezTo>
                  <a:cubicBezTo>
                    <a:pt x="4815" y="13076"/>
                    <a:pt x="4411" y="13419"/>
                    <a:pt x="3992" y="13738"/>
                  </a:cubicBezTo>
                  <a:cubicBezTo>
                    <a:pt x="3477" y="14126"/>
                    <a:pt x="2941" y="14425"/>
                    <a:pt x="2376" y="14748"/>
                  </a:cubicBezTo>
                  <a:cubicBezTo>
                    <a:pt x="2112" y="14895"/>
                    <a:pt x="1844" y="15051"/>
                    <a:pt x="1576" y="15213"/>
                  </a:cubicBezTo>
                  <a:lnTo>
                    <a:pt x="1572" y="15213"/>
                  </a:lnTo>
                  <a:cubicBezTo>
                    <a:pt x="1516" y="15187"/>
                    <a:pt x="1471" y="15163"/>
                    <a:pt x="1431" y="15127"/>
                  </a:cubicBezTo>
                  <a:cubicBezTo>
                    <a:pt x="1401" y="15102"/>
                    <a:pt x="1375" y="15077"/>
                    <a:pt x="1355" y="15051"/>
                  </a:cubicBezTo>
                  <a:lnTo>
                    <a:pt x="1355" y="15047"/>
                  </a:lnTo>
                  <a:cubicBezTo>
                    <a:pt x="1359" y="15036"/>
                    <a:pt x="1370" y="15026"/>
                    <a:pt x="1375" y="15011"/>
                  </a:cubicBezTo>
                  <a:cubicBezTo>
                    <a:pt x="1587" y="14415"/>
                    <a:pt x="2254" y="13914"/>
                    <a:pt x="2840" y="13475"/>
                  </a:cubicBezTo>
                  <a:cubicBezTo>
                    <a:pt x="3052" y="13314"/>
                    <a:pt x="3250" y="13167"/>
                    <a:pt x="3426" y="13011"/>
                  </a:cubicBezTo>
                  <a:cubicBezTo>
                    <a:pt x="4032" y="12489"/>
                    <a:pt x="4679" y="12065"/>
                    <a:pt x="5402" y="11712"/>
                  </a:cubicBezTo>
                  <a:cubicBezTo>
                    <a:pt x="5820" y="11510"/>
                    <a:pt x="6205" y="11222"/>
                    <a:pt x="6578" y="10943"/>
                  </a:cubicBezTo>
                  <a:cubicBezTo>
                    <a:pt x="6918" y="10686"/>
                    <a:pt x="7245" y="10449"/>
                    <a:pt x="7585" y="10272"/>
                  </a:cubicBezTo>
                  <a:close/>
                  <a:moveTo>
                    <a:pt x="7948" y="10742"/>
                  </a:moveTo>
                  <a:cubicBezTo>
                    <a:pt x="7979" y="10772"/>
                    <a:pt x="8014" y="10792"/>
                    <a:pt x="8044" y="10812"/>
                  </a:cubicBezTo>
                  <a:cubicBezTo>
                    <a:pt x="8014" y="10828"/>
                    <a:pt x="7988" y="10847"/>
                    <a:pt x="7968" y="10878"/>
                  </a:cubicBezTo>
                  <a:cubicBezTo>
                    <a:pt x="6599" y="12883"/>
                    <a:pt x="5341" y="14157"/>
                    <a:pt x="4118" y="14758"/>
                  </a:cubicBezTo>
                  <a:cubicBezTo>
                    <a:pt x="3563" y="15031"/>
                    <a:pt x="2712" y="15291"/>
                    <a:pt x="2083" y="15291"/>
                  </a:cubicBezTo>
                  <a:cubicBezTo>
                    <a:pt x="2026" y="15291"/>
                    <a:pt x="1970" y="15289"/>
                    <a:pt x="1916" y="15284"/>
                  </a:cubicBezTo>
                  <a:cubicBezTo>
                    <a:pt x="2112" y="15173"/>
                    <a:pt x="2304" y="15061"/>
                    <a:pt x="2497" y="14956"/>
                  </a:cubicBezTo>
                  <a:cubicBezTo>
                    <a:pt x="3042" y="14648"/>
                    <a:pt x="3607" y="14324"/>
                    <a:pt x="4134" y="13925"/>
                  </a:cubicBezTo>
                  <a:cubicBezTo>
                    <a:pt x="4558" y="13606"/>
                    <a:pt x="4967" y="13263"/>
                    <a:pt x="5366" y="12929"/>
                  </a:cubicBezTo>
                  <a:cubicBezTo>
                    <a:pt x="5573" y="12752"/>
                    <a:pt x="5785" y="12575"/>
                    <a:pt x="5997" y="12404"/>
                  </a:cubicBezTo>
                  <a:cubicBezTo>
                    <a:pt x="6291" y="12167"/>
                    <a:pt x="6573" y="11919"/>
                    <a:pt x="6841" y="11677"/>
                  </a:cubicBezTo>
                  <a:cubicBezTo>
                    <a:pt x="7195" y="11368"/>
                    <a:pt x="7559" y="11050"/>
                    <a:pt x="7933" y="10757"/>
                  </a:cubicBezTo>
                  <a:cubicBezTo>
                    <a:pt x="7942" y="10752"/>
                    <a:pt x="7942" y="10747"/>
                    <a:pt x="7948" y="10742"/>
                  </a:cubicBezTo>
                  <a:close/>
                  <a:moveTo>
                    <a:pt x="10919" y="10085"/>
                  </a:moveTo>
                  <a:cubicBezTo>
                    <a:pt x="10934" y="10085"/>
                    <a:pt x="10954" y="10090"/>
                    <a:pt x="10969" y="10090"/>
                  </a:cubicBezTo>
                  <a:cubicBezTo>
                    <a:pt x="11363" y="10525"/>
                    <a:pt x="11853" y="10908"/>
                    <a:pt x="12323" y="11283"/>
                  </a:cubicBezTo>
                  <a:cubicBezTo>
                    <a:pt x="13263" y="12025"/>
                    <a:pt x="14233" y="12792"/>
                    <a:pt x="14611" y="14011"/>
                  </a:cubicBezTo>
                  <a:cubicBezTo>
                    <a:pt x="14763" y="14506"/>
                    <a:pt x="14799" y="14945"/>
                    <a:pt x="14723" y="15284"/>
                  </a:cubicBezTo>
                  <a:lnTo>
                    <a:pt x="14723" y="15289"/>
                  </a:lnTo>
                  <a:lnTo>
                    <a:pt x="14718" y="15294"/>
                  </a:lnTo>
                  <a:cubicBezTo>
                    <a:pt x="14562" y="14739"/>
                    <a:pt x="14187" y="14203"/>
                    <a:pt x="13829" y="13682"/>
                  </a:cubicBezTo>
                  <a:cubicBezTo>
                    <a:pt x="13678" y="13470"/>
                    <a:pt x="13536" y="13268"/>
                    <a:pt x="13415" y="13071"/>
                  </a:cubicBezTo>
                  <a:cubicBezTo>
                    <a:pt x="13147" y="12641"/>
                    <a:pt x="12717" y="12263"/>
                    <a:pt x="12303" y="11894"/>
                  </a:cubicBezTo>
                  <a:cubicBezTo>
                    <a:pt x="11712" y="11374"/>
                    <a:pt x="11101" y="10833"/>
                    <a:pt x="10959" y="10145"/>
                  </a:cubicBezTo>
                  <a:cubicBezTo>
                    <a:pt x="10954" y="10120"/>
                    <a:pt x="10939" y="10101"/>
                    <a:pt x="10919" y="10085"/>
                  </a:cubicBezTo>
                  <a:close/>
                  <a:moveTo>
                    <a:pt x="10484" y="10635"/>
                  </a:moveTo>
                  <a:cubicBezTo>
                    <a:pt x="10484" y="10656"/>
                    <a:pt x="10489" y="10676"/>
                    <a:pt x="10495" y="10696"/>
                  </a:cubicBezTo>
                  <a:lnTo>
                    <a:pt x="10722" y="11095"/>
                  </a:lnTo>
                  <a:cubicBezTo>
                    <a:pt x="11671" y="12757"/>
                    <a:pt x="12580" y="14329"/>
                    <a:pt x="13601" y="15890"/>
                  </a:cubicBezTo>
                  <a:lnTo>
                    <a:pt x="13596" y="15890"/>
                  </a:lnTo>
                  <a:cubicBezTo>
                    <a:pt x="13328" y="15800"/>
                    <a:pt x="13035" y="15623"/>
                    <a:pt x="12738" y="15364"/>
                  </a:cubicBezTo>
                  <a:cubicBezTo>
                    <a:pt x="11787" y="14541"/>
                    <a:pt x="11379" y="13531"/>
                    <a:pt x="10943" y="12459"/>
                  </a:cubicBezTo>
                  <a:cubicBezTo>
                    <a:pt x="10726" y="11919"/>
                    <a:pt x="10504" y="11363"/>
                    <a:pt x="10201" y="10838"/>
                  </a:cubicBezTo>
                  <a:cubicBezTo>
                    <a:pt x="10302" y="10782"/>
                    <a:pt x="10398" y="10712"/>
                    <a:pt x="10479" y="10635"/>
                  </a:cubicBezTo>
                  <a:close/>
                  <a:moveTo>
                    <a:pt x="10762" y="10322"/>
                  </a:moveTo>
                  <a:cubicBezTo>
                    <a:pt x="10959" y="11020"/>
                    <a:pt x="11561" y="11556"/>
                    <a:pt x="12146" y="12071"/>
                  </a:cubicBezTo>
                  <a:cubicBezTo>
                    <a:pt x="12566" y="12444"/>
                    <a:pt x="12965" y="12792"/>
                    <a:pt x="13212" y="13197"/>
                  </a:cubicBezTo>
                  <a:cubicBezTo>
                    <a:pt x="13333" y="13399"/>
                    <a:pt x="13480" y="13601"/>
                    <a:pt x="13632" y="13818"/>
                  </a:cubicBezTo>
                  <a:cubicBezTo>
                    <a:pt x="14000" y="14354"/>
                    <a:pt x="14389" y="14905"/>
                    <a:pt x="14520" y="15450"/>
                  </a:cubicBezTo>
                  <a:cubicBezTo>
                    <a:pt x="14531" y="15506"/>
                    <a:pt x="14581" y="15541"/>
                    <a:pt x="14632" y="15541"/>
                  </a:cubicBezTo>
                  <a:lnTo>
                    <a:pt x="14637" y="15541"/>
                  </a:lnTo>
                  <a:cubicBezTo>
                    <a:pt x="14576" y="15667"/>
                    <a:pt x="14490" y="15774"/>
                    <a:pt x="14380" y="15844"/>
                  </a:cubicBezTo>
                  <a:cubicBezTo>
                    <a:pt x="14262" y="15917"/>
                    <a:pt x="14129" y="15953"/>
                    <a:pt x="13980" y="15953"/>
                  </a:cubicBezTo>
                  <a:cubicBezTo>
                    <a:pt x="13962" y="15953"/>
                    <a:pt x="13944" y="15952"/>
                    <a:pt x="13925" y="15951"/>
                  </a:cubicBezTo>
                  <a:cubicBezTo>
                    <a:pt x="12848" y="14334"/>
                    <a:pt x="11920" y="12701"/>
                    <a:pt x="10929" y="10974"/>
                  </a:cubicBezTo>
                  <a:lnTo>
                    <a:pt x="10707" y="10575"/>
                  </a:lnTo>
                  <a:cubicBezTo>
                    <a:pt x="10682" y="10539"/>
                    <a:pt x="10646" y="10519"/>
                    <a:pt x="10605" y="10519"/>
                  </a:cubicBezTo>
                  <a:cubicBezTo>
                    <a:pt x="10661" y="10458"/>
                    <a:pt x="10712" y="10393"/>
                    <a:pt x="10757" y="10327"/>
                  </a:cubicBezTo>
                  <a:cubicBezTo>
                    <a:pt x="10757" y="10322"/>
                    <a:pt x="10762" y="10322"/>
                    <a:pt x="10762" y="10322"/>
                  </a:cubicBezTo>
                  <a:close/>
                  <a:moveTo>
                    <a:pt x="9842" y="11010"/>
                  </a:moveTo>
                  <a:cubicBezTo>
                    <a:pt x="9842" y="11580"/>
                    <a:pt x="9888" y="12172"/>
                    <a:pt x="9938" y="12788"/>
                  </a:cubicBezTo>
                  <a:cubicBezTo>
                    <a:pt x="10055" y="14238"/>
                    <a:pt x="10181" y="15728"/>
                    <a:pt x="9670" y="17006"/>
                  </a:cubicBezTo>
                  <a:cubicBezTo>
                    <a:pt x="9798" y="15986"/>
                    <a:pt x="9701" y="14960"/>
                    <a:pt x="9610" y="13960"/>
                  </a:cubicBezTo>
                  <a:cubicBezTo>
                    <a:pt x="9530" y="13016"/>
                    <a:pt x="9443" y="12041"/>
                    <a:pt x="9534" y="11090"/>
                  </a:cubicBezTo>
                  <a:cubicBezTo>
                    <a:pt x="9640" y="11071"/>
                    <a:pt x="9742" y="11040"/>
                    <a:pt x="9842" y="11010"/>
                  </a:cubicBezTo>
                  <a:close/>
                  <a:moveTo>
                    <a:pt x="8473" y="11024"/>
                  </a:moveTo>
                  <a:cubicBezTo>
                    <a:pt x="8544" y="11055"/>
                    <a:pt x="8620" y="11071"/>
                    <a:pt x="8695" y="11085"/>
                  </a:cubicBezTo>
                  <a:cubicBezTo>
                    <a:pt x="8646" y="11535"/>
                    <a:pt x="8590" y="11985"/>
                    <a:pt x="8534" y="12440"/>
                  </a:cubicBezTo>
                  <a:cubicBezTo>
                    <a:pt x="8317" y="14238"/>
                    <a:pt x="8089" y="16103"/>
                    <a:pt x="8252" y="17915"/>
                  </a:cubicBezTo>
                  <a:cubicBezTo>
                    <a:pt x="8094" y="17754"/>
                    <a:pt x="7968" y="17491"/>
                    <a:pt x="7867" y="17143"/>
                  </a:cubicBezTo>
                  <a:cubicBezTo>
                    <a:pt x="7448" y="15637"/>
                    <a:pt x="7650" y="12596"/>
                    <a:pt x="8473" y="11024"/>
                  </a:cubicBezTo>
                  <a:close/>
                  <a:moveTo>
                    <a:pt x="8928" y="11120"/>
                  </a:moveTo>
                  <a:cubicBezTo>
                    <a:pt x="8994" y="11131"/>
                    <a:pt x="9054" y="11131"/>
                    <a:pt x="9120" y="11131"/>
                  </a:cubicBezTo>
                  <a:cubicBezTo>
                    <a:pt x="9176" y="11131"/>
                    <a:pt x="9231" y="11131"/>
                    <a:pt x="9292" y="11120"/>
                  </a:cubicBezTo>
                  <a:lnTo>
                    <a:pt x="9292" y="11120"/>
                  </a:lnTo>
                  <a:cubicBezTo>
                    <a:pt x="9201" y="12076"/>
                    <a:pt x="9292" y="13041"/>
                    <a:pt x="9373" y="13981"/>
                  </a:cubicBezTo>
                  <a:cubicBezTo>
                    <a:pt x="9484" y="15193"/>
                    <a:pt x="9595" y="16446"/>
                    <a:pt x="9317" y="17658"/>
                  </a:cubicBezTo>
                  <a:cubicBezTo>
                    <a:pt x="9109" y="17940"/>
                    <a:pt x="8863" y="18104"/>
                    <a:pt x="8638" y="18104"/>
                  </a:cubicBezTo>
                  <a:cubicBezTo>
                    <a:pt x="8628" y="18104"/>
                    <a:pt x="8619" y="18104"/>
                    <a:pt x="8609" y="18103"/>
                  </a:cubicBezTo>
                  <a:cubicBezTo>
                    <a:pt x="8579" y="18097"/>
                    <a:pt x="8549" y="18092"/>
                    <a:pt x="8518" y="18088"/>
                  </a:cubicBezTo>
                  <a:cubicBezTo>
                    <a:pt x="8513" y="18078"/>
                    <a:pt x="8509" y="18067"/>
                    <a:pt x="8504" y="18057"/>
                  </a:cubicBezTo>
                  <a:cubicBezTo>
                    <a:pt x="8312" y="16218"/>
                    <a:pt x="8549" y="14308"/>
                    <a:pt x="8772" y="12465"/>
                  </a:cubicBezTo>
                  <a:cubicBezTo>
                    <a:pt x="8828" y="12015"/>
                    <a:pt x="8882" y="11570"/>
                    <a:pt x="8928" y="11120"/>
                  </a:cubicBezTo>
                  <a:close/>
                  <a:moveTo>
                    <a:pt x="9868" y="1"/>
                  </a:moveTo>
                  <a:cubicBezTo>
                    <a:pt x="9824" y="1"/>
                    <a:pt x="9782" y="4"/>
                    <a:pt x="9742" y="11"/>
                  </a:cubicBezTo>
                  <a:cubicBezTo>
                    <a:pt x="8984" y="132"/>
                    <a:pt x="8387" y="1334"/>
                    <a:pt x="8301" y="2385"/>
                  </a:cubicBezTo>
                  <a:lnTo>
                    <a:pt x="8271" y="2749"/>
                  </a:lnTo>
                  <a:cubicBezTo>
                    <a:pt x="8185" y="3810"/>
                    <a:pt x="8070" y="5153"/>
                    <a:pt x="8252" y="6300"/>
                  </a:cubicBezTo>
                  <a:cubicBezTo>
                    <a:pt x="8215" y="6225"/>
                    <a:pt x="8180" y="6149"/>
                    <a:pt x="8145" y="6069"/>
                  </a:cubicBezTo>
                  <a:cubicBezTo>
                    <a:pt x="7483" y="4649"/>
                    <a:pt x="6801" y="3178"/>
                    <a:pt x="5225" y="2406"/>
                  </a:cubicBezTo>
                  <a:cubicBezTo>
                    <a:pt x="4762" y="2179"/>
                    <a:pt x="4332" y="2084"/>
                    <a:pt x="3953" y="2084"/>
                  </a:cubicBezTo>
                  <a:cubicBezTo>
                    <a:pt x="3334" y="2084"/>
                    <a:pt x="2850" y="2337"/>
                    <a:pt x="2577" y="2688"/>
                  </a:cubicBezTo>
                  <a:cubicBezTo>
                    <a:pt x="2199" y="3183"/>
                    <a:pt x="2098" y="4062"/>
                    <a:pt x="2956" y="5062"/>
                  </a:cubicBezTo>
                  <a:cubicBezTo>
                    <a:pt x="3724" y="5957"/>
                    <a:pt x="4917" y="6766"/>
                    <a:pt x="5917" y="7352"/>
                  </a:cubicBezTo>
                  <a:cubicBezTo>
                    <a:pt x="4810" y="7032"/>
                    <a:pt x="3538" y="6805"/>
                    <a:pt x="2445" y="6805"/>
                  </a:cubicBezTo>
                  <a:cubicBezTo>
                    <a:pt x="1864" y="6805"/>
                    <a:pt x="1333" y="6869"/>
                    <a:pt x="905" y="7018"/>
                  </a:cubicBezTo>
                  <a:cubicBezTo>
                    <a:pt x="303" y="7226"/>
                    <a:pt x="0" y="7524"/>
                    <a:pt x="0" y="7897"/>
                  </a:cubicBezTo>
                  <a:cubicBezTo>
                    <a:pt x="0" y="8721"/>
                    <a:pt x="1562" y="9544"/>
                    <a:pt x="2274" y="9797"/>
                  </a:cubicBezTo>
                  <a:cubicBezTo>
                    <a:pt x="2951" y="10034"/>
                    <a:pt x="3638" y="10105"/>
                    <a:pt x="4320" y="10105"/>
                  </a:cubicBezTo>
                  <a:cubicBezTo>
                    <a:pt x="4815" y="10105"/>
                    <a:pt x="5311" y="10064"/>
                    <a:pt x="5801" y="10029"/>
                  </a:cubicBezTo>
                  <a:cubicBezTo>
                    <a:pt x="6033" y="10010"/>
                    <a:pt x="6270" y="9994"/>
                    <a:pt x="6508" y="9979"/>
                  </a:cubicBezTo>
                  <a:lnTo>
                    <a:pt x="6508" y="9979"/>
                  </a:lnTo>
                  <a:cubicBezTo>
                    <a:pt x="4507" y="10863"/>
                    <a:pt x="1501" y="12358"/>
                    <a:pt x="981" y="14273"/>
                  </a:cubicBezTo>
                  <a:cubicBezTo>
                    <a:pt x="839" y="14788"/>
                    <a:pt x="910" y="15168"/>
                    <a:pt x="1198" y="15405"/>
                  </a:cubicBezTo>
                  <a:cubicBezTo>
                    <a:pt x="1415" y="15581"/>
                    <a:pt x="1728" y="15653"/>
                    <a:pt x="2077" y="15653"/>
                  </a:cubicBezTo>
                  <a:cubicBezTo>
                    <a:pt x="2845" y="15653"/>
                    <a:pt x="3795" y="15319"/>
                    <a:pt x="4280" y="15082"/>
                  </a:cubicBezTo>
                  <a:cubicBezTo>
                    <a:pt x="5412" y="14520"/>
                    <a:pt x="6569" y="13429"/>
                    <a:pt x="7791" y="11747"/>
                  </a:cubicBezTo>
                  <a:lnTo>
                    <a:pt x="7791" y="11747"/>
                  </a:lnTo>
                  <a:cubicBezTo>
                    <a:pt x="7235" y="13485"/>
                    <a:pt x="7154" y="15910"/>
                    <a:pt x="7524" y="17239"/>
                  </a:cubicBezTo>
                  <a:cubicBezTo>
                    <a:pt x="7807" y="18260"/>
                    <a:pt x="8312" y="18442"/>
                    <a:pt x="8585" y="18461"/>
                  </a:cubicBezTo>
                  <a:lnTo>
                    <a:pt x="8635" y="18461"/>
                  </a:lnTo>
                  <a:cubicBezTo>
                    <a:pt x="9140" y="18461"/>
                    <a:pt x="9646" y="17997"/>
                    <a:pt x="9969" y="17234"/>
                  </a:cubicBezTo>
                  <a:cubicBezTo>
                    <a:pt x="10549" y="15860"/>
                    <a:pt x="10418" y="14284"/>
                    <a:pt x="10297" y="12762"/>
                  </a:cubicBezTo>
                  <a:cubicBezTo>
                    <a:pt x="10267" y="12384"/>
                    <a:pt x="10236" y="12015"/>
                    <a:pt x="10222" y="11661"/>
                  </a:cubicBezTo>
                  <a:lnTo>
                    <a:pt x="10222" y="11661"/>
                  </a:lnTo>
                  <a:cubicBezTo>
                    <a:pt x="10363" y="11969"/>
                    <a:pt x="10489" y="12283"/>
                    <a:pt x="10616" y="12596"/>
                  </a:cubicBezTo>
                  <a:cubicBezTo>
                    <a:pt x="11045" y="13657"/>
                    <a:pt x="11484" y="14753"/>
                    <a:pt x="12500" y="15637"/>
                  </a:cubicBezTo>
                  <a:cubicBezTo>
                    <a:pt x="13016" y="16082"/>
                    <a:pt x="13536" y="16315"/>
                    <a:pt x="13981" y="16315"/>
                  </a:cubicBezTo>
                  <a:cubicBezTo>
                    <a:pt x="14198" y="16315"/>
                    <a:pt x="14399" y="16259"/>
                    <a:pt x="14576" y="16143"/>
                  </a:cubicBezTo>
                  <a:cubicBezTo>
                    <a:pt x="15133" y="15779"/>
                    <a:pt x="15273" y="14945"/>
                    <a:pt x="14956" y="13904"/>
                  </a:cubicBezTo>
                  <a:cubicBezTo>
                    <a:pt x="14546" y="12580"/>
                    <a:pt x="13531" y="11777"/>
                    <a:pt x="12545" y="10999"/>
                  </a:cubicBezTo>
                  <a:cubicBezTo>
                    <a:pt x="12207" y="10731"/>
                    <a:pt x="11878" y="10474"/>
                    <a:pt x="11586" y="10201"/>
                  </a:cubicBezTo>
                  <a:lnTo>
                    <a:pt x="11580" y="10196"/>
                  </a:lnTo>
                  <a:lnTo>
                    <a:pt x="11580" y="10196"/>
                  </a:lnTo>
                  <a:cubicBezTo>
                    <a:pt x="12652" y="10383"/>
                    <a:pt x="13975" y="10600"/>
                    <a:pt x="15187" y="10600"/>
                  </a:cubicBezTo>
                  <a:cubicBezTo>
                    <a:pt x="16173" y="10600"/>
                    <a:pt x="17083" y="10458"/>
                    <a:pt x="17714" y="10034"/>
                  </a:cubicBezTo>
                  <a:cubicBezTo>
                    <a:pt x="18528" y="9494"/>
                    <a:pt x="18528" y="8938"/>
                    <a:pt x="18452" y="8655"/>
                  </a:cubicBezTo>
                  <a:cubicBezTo>
                    <a:pt x="18270" y="7963"/>
                    <a:pt x="17376" y="7494"/>
                    <a:pt x="16618" y="7433"/>
                  </a:cubicBezTo>
                  <a:cubicBezTo>
                    <a:pt x="16108" y="7393"/>
                    <a:pt x="15579" y="7364"/>
                    <a:pt x="15045" y="7364"/>
                  </a:cubicBezTo>
                  <a:cubicBezTo>
                    <a:pt x="14437" y="7364"/>
                    <a:pt x="13823" y="7401"/>
                    <a:pt x="13223" y="7503"/>
                  </a:cubicBezTo>
                  <a:cubicBezTo>
                    <a:pt x="14217" y="6988"/>
                    <a:pt x="15193" y="6412"/>
                    <a:pt x="15849" y="5533"/>
                  </a:cubicBezTo>
                  <a:cubicBezTo>
                    <a:pt x="16380" y="4831"/>
                    <a:pt x="16497" y="4129"/>
                    <a:pt x="16163" y="3668"/>
                  </a:cubicBezTo>
                  <a:cubicBezTo>
                    <a:pt x="15947" y="3365"/>
                    <a:pt x="15580" y="3210"/>
                    <a:pt x="15123" y="3210"/>
                  </a:cubicBezTo>
                  <a:cubicBezTo>
                    <a:pt x="14865" y="3210"/>
                    <a:pt x="14578" y="3260"/>
                    <a:pt x="14273" y="3360"/>
                  </a:cubicBezTo>
                  <a:cubicBezTo>
                    <a:pt x="12799" y="3845"/>
                    <a:pt x="11904" y="5139"/>
                    <a:pt x="11034" y="6382"/>
                  </a:cubicBezTo>
                  <a:cubicBezTo>
                    <a:pt x="10939" y="6513"/>
                    <a:pt x="10852" y="6639"/>
                    <a:pt x="10762" y="6766"/>
                  </a:cubicBezTo>
                  <a:cubicBezTo>
                    <a:pt x="11207" y="5083"/>
                    <a:pt x="11696" y="2704"/>
                    <a:pt x="11034" y="1137"/>
                  </a:cubicBezTo>
                  <a:cubicBezTo>
                    <a:pt x="10650" y="221"/>
                    <a:pt x="10206" y="1"/>
                    <a:pt x="9868"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30"/>
            <p:cNvSpPr/>
            <p:nvPr/>
          </p:nvSpPr>
          <p:spPr>
            <a:xfrm>
              <a:off x="4516300" y="5226500"/>
              <a:ext cx="167775" cy="32225"/>
            </a:xfrm>
            <a:custGeom>
              <a:avLst/>
              <a:gdLst/>
              <a:ahLst/>
              <a:cxnLst/>
              <a:rect l="l" t="t" r="r" b="b"/>
              <a:pathLst>
                <a:path w="6711" h="1289" extrusionOk="0">
                  <a:moveTo>
                    <a:pt x="1" y="1"/>
                  </a:moveTo>
                  <a:cubicBezTo>
                    <a:pt x="415" y="406"/>
                    <a:pt x="1143" y="809"/>
                    <a:pt x="1698" y="1001"/>
                  </a:cubicBezTo>
                  <a:cubicBezTo>
                    <a:pt x="2334" y="1222"/>
                    <a:pt x="2969" y="1289"/>
                    <a:pt x="3617" y="1289"/>
                  </a:cubicBezTo>
                  <a:cubicBezTo>
                    <a:pt x="4097" y="1289"/>
                    <a:pt x="4584" y="1252"/>
                    <a:pt x="5084" y="1213"/>
                  </a:cubicBezTo>
                  <a:cubicBezTo>
                    <a:pt x="5555" y="1177"/>
                    <a:pt x="6042" y="1141"/>
                    <a:pt x="6532" y="1141"/>
                  </a:cubicBezTo>
                  <a:cubicBezTo>
                    <a:pt x="6588" y="1141"/>
                    <a:pt x="6644" y="1142"/>
                    <a:pt x="6700" y="1143"/>
                  </a:cubicBezTo>
                  <a:lnTo>
                    <a:pt x="6705" y="1138"/>
                  </a:lnTo>
                  <a:lnTo>
                    <a:pt x="6711" y="1138"/>
                  </a:lnTo>
                  <a:cubicBezTo>
                    <a:pt x="6695" y="1047"/>
                    <a:pt x="6690" y="951"/>
                    <a:pt x="6685" y="860"/>
                  </a:cubicBezTo>
                  <a:lnTo>
                    <a:pt x="6670" y="860"/>
                  </a:lnTo>
                  <a:cubicBezTo>
                    <a:pt x="6458" y="835"/>
                    <a:pt x="6242" y="825"/>
                    <a:pt x="6025" y="825"/>
                  </a:cubicBezTo>
                  <a:cubicBezTo>
                    <a:pt x="5766" y="825"/>
                    <a:pt x="5506" y="839"/>
                    <a:pt x="5250" y="855"/>
                  </a:cubicBezTo>
                  <a:cubicBezTo>
                    <a:pt x="4988" y="865"/>
                    <a:pt x="4720" y="880"/>
                    <a:pt x="4452" y="880"/>
                  </a:cubicBezTo>
                  <a:cubicBezTo>
                    <a:pt x="4331" y="880"/>
                    <a:pt x="4214" y="880"/>
                    <a:pt x="4098" y="870"/>
                  </a:cubicBezTo>
                  <a:cubicBezTo>
                    <a:pt x="2698" y="795"/>
                    <a:pt x="1325" y="395"/>
                    <a:pt x="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30"/>
            <p:cNvSpPr/>
            <p:nvPr/>
          </p:nvSpPr>
          <p:spPr>
            <a:xfrm>
              <a:off x="4507975" y="5206850"/>
              <a:ext cx="176475" cy="35675"/>
            </a:xfrm>
            <a:custGeom>
              <a:avLst/>
              <a:gdLst/>
              <a:ahLst/>
              <a:cxnLst/>
              <a:rect l="l" t="t" r="r" b="b"/>
              <a:pathLst>
                <a:path w="7059" h="1427" extrusionOk="0">
                  <a:moveTo>
                    <a:pt x="1678" y="1"/>
                  </a:moveTo>
                  <a:cubicBezTo>
                    <a:pt x="1153" y="1"/>
                    <a:pt x="634" y="77"/>
                    <a:pt x="126" y="271"/>
                  </a:cubicBezTo>
                  <a:cubicBezTo>
                    <a:pt x="112" y="276"/>
                    <a:pt x="97" y="279"/>
                    <a:pt x="82" y="279"/>
                  </a:cubicBezTo>
                  <a:cubicBezTo>
                    <a:pt x="51" y="279"/>
                    <a:pt x="21" y="268"/>
                    <a:pt x="0" y="247"/>
                  </a:cubicBezTo>
                  <a:lnTo>
                    <a:pt x="0" y="247"/>
                  </a:lnTo>
                  <a:cubicBezTo>
                    <a:pt x="0" y="312"/>
                    <a:pt x="26" y="383"/>
                    <a:pt x="66" y="464"/>
                  </a:cubicBezTo>
                  <a:lnTo>
                    <a:pt x="308" y="529"/>
                  </a:lnTo>
                  <a:cubicBezTo>
                    <a:pt x="1653" y="928"/>
                    <a:pt x="3042" y="1338"/>
                    <a:pt x="4446" y="1418"/>
                  </a:cubicBezTo>
                  <a:cubicBezTo>
                    <a:pt x="4555" y="1424"/>
                    <a:pt x="4665" y="1427"/>
                    <a:pt x="4776" y="1427"/>
                  </a:cubicBezTo>
                  <a:cubicBezTo>
                    <a:pt x="5041" y="1427"/>
                    <a:pt x="5310" y="1413"/>
                    <a:pt x="5573" y="1399"/>
                  </a:cubicBezTo>
                  <a:cubicBezTo>
                    <a:pt x="5831" y="1385"/>
                    <a:pt x="6094" y="1371"/>
                    <a:pt x="6358" y="1371"/>
                  </a:cubicBezTo>
                  <a:cubicBezTo>
                    <a:pt x="6580" y="1371"/>
                    <a:pt x="6802" y="1381"/>
                    <a:pt x="7023" y="1409"/>
                  </a:cubicBezTo>
                  <a:cubicBezTo>
                    <a:pt x="7028" y="1287"/>
                    <a:pt x="7038" y="1171"/>
                    <a:pt x="7058" y="1050"/>
                  </a:cubicBezTo>
                  <a:cubicBezTo>
                    <a:pt x="6270" y="974"/>
                    <a:pt x="5461" y="756"/>
                    <a:pt x="4673" y="544"/>
                  </a:cubicBezTo>
                  <a:cubicBezTo>
                    <a:pt x="3682" y="274"/>
                    <a:pt x="2670" y="1"/>
                    <a:pt x="1678"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30"/>
            <p:cNvSpPr/>
            <p:nvPr/>
          </p:nvSpPr>
          <p:spPr>
            <a:xfrm>
              <a:off x="4509600" y="5194000"/>
              <a:ext cx="177250" cy="33275"/>
            </a:xfrm>
            <a:custGeom>
              <a:avLst/>
              <a:gdLst/>
              <a:ahLst/>
              <a:cxnLst/>
              <a:rect l="l" t="t" r="r" b="b"/>
              <a:pathLst>
                <a:path w="7090" h="1331" extrusionOk="0">
                  <a:moveTo>
                    <a:pt x="2041" y="1"/>
                  </a:moveTo>
                  <a:cubicBezTo>
                    <a:pt x="1495" y="1"/>
                    <a:pt x="999" y="61"/>
                    <a:pt x="597" y="200"/>
                  </a:cubicBezTo>
                  <a:cubicBezTo>
                    <a:pt x="375" y="276"/>
                    <a:pt x="122" y="391"/>
                    <a:pt x="1" y="554"/>
                  </a:cubicBezTo>
                  <a:cubicBezTo>
                    <a:pt x="531" y="354"/>
                    <a:pt x="1069" y="276"/>
                    <a:pt x="1610" y="276"/>
                  </a:cubicBezTo>
                  <a:cubicBezTo>
                    <a:pt x="2631" y="276"/>
                    <a:pt x="3662" y="555"/>
                    <a:pt x="4669" y="826"/>
                  </a:cubicBezTo>
                  <a:cubicBezTo>
                    <a:pt x="5457" y="1039"/>
                    <a:pt x="6271" y="1256"/>
                    <a:pt x="7044" y="1331"/>
                  </a:cubicBezTo>
                  <a:cubicBezTo>
                    <a:pt x="7059" y="1270"/>
                    <a:pt x="7075" y="1216"/>
                    <a:pt x="7089" y="1165"/>
                  </a:cubicBezTo>
                  <a:cubicBezTo>
                    <a:pt x="5857" y="570"/>
                    <a:pt x="3719" y="1"/>
                    <a:pt x="204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30"/>
            <p:cNvSpPr/>
            <p:nvPr/>
          </p:nvSpPr>
          <p:spPr>
            <a:xfrm>
              <a:off x="4561400" y="5089975"/>
              <a:ext cx="132250" cy="122800"/>
            </a:xfrm>
            <a:custGeom>
              <a:avLst/>
              <a:gdLst/>
              <a:ahLst/>
              <a:cxnLst/>
              <a:rect l="l" t="t" r="r" b="b"/>
              <a:pathLst>
                <a:path w="5290" h="4912" extrusionOk="0">
                  <a:moveTo>
                    <a:pt x="309" y="0"/>
                  </a:moveTo>
                  <a:lnTo>
                    <a:pt x="309" y="0"/>
                  </a:lnTo>
                  <a:cubicBezTo>
                    <a:pt x="1" y="490"/>
                    <a:pt x="157" y="1163"/>
                    <a:pt x="733" y="1835"/>
                  </a:cubicBezTo>
                  <a:cubicBezTo>
                    <a:pt x="1991" y="3295"/>
                    <a:pt x="4457" y="4538"/>
                    <a:pt x="5180" y="4886"/>
                  </a:cubicBezTo>
                  <a:cubicBezTo>
                    <a:pt x="5194" y="4892"/>
                    <a:pt x="5210" y="4901"/>
                    <a:pt x="5220" y="4911"/>
                  </a:cubicBezTo>
                  <a:cubicBezTo>
                    <a:pt x="5240" y="4876"/>
                    <a:pt x="5264" y="4841"/>
                    <a:pt x="5290" y="4810"/>
                  </a:cubicBezTo>
                  <a:cubicBezTo>
                    <a:pt x="4770" y="4582"/>
                    <a:pt x="4325" y="4053"/>
                    <a:pt x="3931" y="3582"/>
                  </a:cubicBezTo>
                  <a:cubicBezTo>
                    <a:pt x="3846" y="3481"/>
                    <a:pt x="3760" y="3376"/>
                    <a:pt x="3678" y="3285"/>
                  </a:cubicBezTo>
                  <a:cubicBezTo>
                    <a:pt x="3098" y="2618"/>
                    <a:pt x="2517" y="2082"/>
                    <a:pt x="1895" y="1653"/>
                  </a:cubicBezTo>
                  <a:cubicBezTo>
                    <a:pt x="1233" y="1187"/>
                    <a:pt x="577" y="683"/>
                    <a:pt x="30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30"/>
            <p:cNvSpPr/>
            <p:nvPr/>
          </p:nvSpPr>
          <p:spPr>
            <a:xfrm>
              <a:off x="4573525" y="5076450"/>
              <a:ext cx="127225" cy="129500"/>
            </a:xfrm>
            <a:custGeom>
              <a:avLst/>
              <a:gdLst/>
              <a:ahLst/>
              <a:cxnLst/>
              <a:rect l="l" t="t" r="r" b="b"/>
              <a:pathLst>
                <a:path w="5089" h="5180" extrusionOk="0">
                  <a:moveTo>
                    <a:pt x="824" y="0"/>
                  </a:moveTo>
                  <a:cubicBezTo>
                    <a:pt x="475" y="26"/>
                    <a:pt x="197" y="152"/>
                    <a:pt x="1" y="329"/>
                  </a:cubicBezTo>
                  <a:cubicBezTo>
                    <a:pt x="208" y="1007"/>
                    <a:pt x="875" y="1527"/>
                    <a:pt x="1547" y="1996"/>
                  </a:cubicBezTo>
                  <a:cubicBezTo>
                    <a:pt x="2183" y="2441"/>
                    <a:pt x="2779" y="2987"/>
                    <a:pt x="3375" y="3668"/>
                  </a:cubicBezTo>
                  <a:cubicBezTo>
                    <a:pt x="3457" y="3765"/>
                    <a:pt x="3543" y="3866"/>
                    <a:pt x="3634" y="3971"/>
                  </a:cubicBezTo>
                  <a:cubicBezTo>
                    <a:pt x="4017" y="4432"/>
                    <a:pt x="4457" y="4957"/>
                    <a:pt x="4942" y="5154"/>
                  </a:cubicBezTo>
                  <a:cubicBezTo>
                    <a:pt x="4952" y="5160"/>
                    <a:pt x="4967" y="5169"/>
                    <a:pt x="4977" y="5179"/>
                  </a:cubicBezTo>
                  <a:cubicBezTo>
                    <a:pt x="5012" y="5149"/>
                    <a:pt x="5047" y="5123"/>
                    <a:pt x="5083" y="5104"/>
                  </a:cubicBezTo>
                  <a:lnTo>
                    <a:pt x="5089" y="5104"/>
                  </a:lnTo>
                  <a:cubicBezTo>
                    <a:pt x="4810" y="4806"/>
                    <a:pt x="4593" y="4417"/>
                    <a:pt x="4385" y="4032"/>
                  </a:cubicBezTo>
                  <a:cubicBezTo>
                    <a:pt x="4240" y="3765"/>
                    <a:pt x="4088" y="3486"/>
                    <a:pt x="3916" y="3255"/>
                  </a:cubicBezTo>
                  <a:cubicBezTo>
                    <a:pt x="3613" y="2826"/>
                    <a:pt x="3280" y="2446"/>
                    <a:pt x="2930" y="2047"/>
                  </a:cubicBezTo>
                  <a:cubicBezTo>
                    <a:pt x="2825" y="1926"/>
                    <a:pt x="2724" y="1805"/>
                    <a:pt x="2617" y="1683"/>
                  </a:cubicBezTo>
                  <a:cubicBezTo>
                    <a:pt x="2426" y="1462"/>
                    <a:pt x="2137" y="1229"/>
                    <a:pt x="1834" y="976"/>
                  </a:cubicBezTo>
                  <a:cubicBezTo>
                    <a:pt x="1445" y="658"/>
                    <a:pt x="1041" y="324"/>
                    <a:pt x="824"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30"/>
            <p:cNvSpPr/>
            <p:nvPr/>
          </p:nvSpPr>
          <p:spPr>
            <a:xfrm>
              <a:off x="4601575" y="5076450"/>
              <a:ext cx="107250" cy="124825"/>
            </a:xfrm>
            <a:custGeom>
              <a:avLst/>
              <a:gdLst/>
              <a:ahLst/>
              <a:cxnLst/>
              <a:rect l="l" t="t" r="r" b="b"/>
              <a:pathLst>
                <a:path w="4290" h="4993" extrusionOk="0">
                  <a:moveTo>
                    <a:pt x="0" y="0"/>
                  </a:moveTo>
                  <a:cubicBezTo>
                    <a:pt x="213" y="259"/>
                    <a:pt x="541" y="527"/>
                    <a:pt x="864" y="795"/>
                  </a:cubicBezTo>
                  <a:cubicBezTo>
                    <a:pt x="1178" y="1047"/>
                    <a:pt x="1475" y="1294"/>
                    <a:pt x="1677" y="1527"/>
                  </a:cubicBezTo>
                  <a:cubicBezTo>
                    <a:pt x="1778" y="1648"/>
                    <a:pt x="1885" y="1769"/>
                    <a:pt x="1990" y="1891"/>
                  </a:cubicBezTo>
                  <a:cubicBezTo>
                    <a:pt x="2330" y="2280"/>
                    <a:pt x="2678" y="2679"/>
                    <a:pt x="2991" y="3113"/>
                  </a:cubicBezTo>
                  <a:cubicBezTo>
                    <a:pt x="3168" y="3360"/>
                    <a:pt x="3324" y="3644"/>
                    <a:pt x="3476" y="3922"/>
                  </a:cubicBezTo>
                  <a:cubicBezTo>
                    <a:pt x="3688" y="4311"/>
                    <a:pt x="3906" y="4715"/>
                    <a:pt x="4189" y="4992"/>
                  </a:cubicBezTo>
                  <a:cubicBezTo>
                    <a:pt x="4214" y="4978"/>
                    <a:pt x="4249" y="4962"/>
                    <a:pt x="4289" y="4942"/>
                  </a:cubicBezTo>
                  <a:cubicBezTo>
                    <a:pt x="4082" y="4563"/>
                    <a:pt x="3895" y="4159"/>
                    <a:pt x="3713" y="3770"/>
                  </a:cubicBezTo>
                  <a:cubicBezTo>
                    <a:pt x="3082" y="2401"/>
                    <a:pt x="2430" y="991"/>
                    <a:pt x="966" y="273"/>
                  </a:cubicBezTo>
                  <a:cubicBezTo>
                    <a:pt x="616" y="102"/>
                    <a:pt x="293" y="21"/>
                    <a:pt x="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30"/>
            <p:cNvSpPr/>
            <p:nvPr/>
          </p:nvSpPr>
          <p:spPr>
            <a:xfrm>
              <a:off x="4707925" y="5026300"/>
              <a:ext cx="30575" cy="169900"/>
            </a:xfrm>
            <a:custGeom>
              <a:avLst/>
              <a:gdLst/>
              <a:ahLst/>
              <a:cxnLst/>
              <a:rect l="l" t="t" r="r" b="b"/>
              <a:pathLst>
                <a:path w="1223" h="6796" extrusionOk="0">
                  <a:moveTo>
                    <a:pt x="1222" y="1"/>
                  </a:moveTo>
                  <a:cubicBezTo>
                    <a:pt x="779" y="274"/>
                    <a:pt x="369" y="1118"/>
                    <a:pt x="303" y="1962"/>
                  </a:cubicBezTo>
                  <a:lnTo>
                    <a:pt x="273" y="2330"/>
                  </a:lnTo>
                  <a:cubicBezTo>
                    <a:pt x="156" y="3720"/>
                    <a:pt x="0" y="5599"/>
                    <a:pt x="520" y="6796"/>
                  </a:cubicBezTo>
                  <a:cubicBezTo>
                    <a:pt x="602" y="6781"/>
                    <a:pt x="685" y="6775"/>
                    <a:pt x="768" y="6775"/>
                  </a:cubicBezTo>
                  <a:cubicBezTo>
                    <a:pt x="793" y="6775"/>
                    <a:pt x="819" y="6775"/>
                    <a:pt x="844" y="6777"/>
                  </a:cubicBezTo>
                  <a:lnTo>
                    <a:pt x="849" y="6777"/>
                  </a:lnTo>
                  <a:cubicBezTo>
                    <a:pt x="380" y="5604"/>
                    <a:pt x="641" y="3694"/>
                    <a:pt x="819" y="2416"/>
                  </a:cubicBezTo>
                  <a:lnTo>
                    <a:pt x="865" y="2083"/>
                  </a:lnTo>
                  <a:cubicBezTo>
                    <a:pt x="879" y="1957"/>
                    <a:pt x="895" y="1820"/>
                    <a:pt x="914" y="1679"/>
                  </a:cubicBezTo>
                  <a:cubicBezTo>
                    <a:pt x="980" y="1113"/>
                    <a:pt x="1056" y="486"/>
                    <a:pt x="1222"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30"/>
            <p:cNvSpPr/>
            <p:nvPr/>
          </p:nvSpPr>
          <p:spPr>
            <a:xfrm>
              <a:off x="4723075" y="5024025"/>
              <a:ext cx="27050" cy="173450"/>
            </a:xfrm>
            <a:custGeom>
              <a:avLst/>
              <a:gdLst/>
              <a:ahLst/>
              <a:cxnLst/>
              <a:rect l="l" t="t" r="r" b="b"/>
              <a:pathLst>
                <a:path w="1082" h="6938" extrusionOk="0">
                  <a:moveTo>
                    <a:pt x="889" y="1"/>
                  </a:moveTo>
                  <a:cubicBezTo>
                    <a:pt x="889" y="17"/>
                    <a:pt x="889" y="31"/>
                    <a:pt x="884" y="52"/>
                  </a:cubicBezTo>
                  <a:cubicBezTo>
                    <a:pt x="698" y="511"/>
                    <a:pt x="616" y="1194"/>
                    <a:pt x="541" y="1794"/>
                  </a:cubicBezTo>
                  <a:cubicBezTo>
                    <a:pt x="525" y="1941"/>
                    <a:pt x="511" y="2078"/>
                    <a:pt x="490" y="2204"/>
                  </a:cubicBezTo>
                  <a:lnTo>
                    <a:pt x="445" y="2538"/>
                  </a:lnTo>
                  <a:cubicBezTo>
                    <a:pt x="268" y="3841"/>
                    <a:pt x="0" y="5796"/>
                    <a:pt x="511" y="6893"/>
                  </a:cubicBezTo>
                  <a:cubicBezTo>
                    <a:pt x="581" y="6903"/>
                    <a:pt x="647" y="6917"/>
                    <a:pt x="713" y="6938"/>
                  </a:cubicBezTo>
                  <a:lnTo>
                    <a:pt x="718" y="6938"/>
                  </a:lnTo>
                  <a:cubicBezTo>
                    <a:pt x="683" y="6226"/>
                    <a:pt x="707" y="5518"/>
                    <a:pt x="793" y="4881"/>
                  </a:cubicBezTo>
                  <a:cubicBezTo>
                    <a:pt x="1016" y="3225"/>
                    <a:pt x="1082" y="1729"/>
                    <a:pt x="996" y="36"/>
                  </a:cubicBezTo>
                  <a:cubicBezTo>
                    <a:pt x="996" y="26"/>
                    <a:pt x="1001" y="21"/>
                    <a:pt x="1001" y="12"/>
                  </a:cubicBezTo>
                  <a:cubicBezTo>
                    <a:pt x="966" y="6"/>
                    <a:pt x="930" y="1"/>
                    <a:pt x="89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30"/>
            <p:cNvSpPr/>
            <p:nvPr/>
          </p:nvSpPr>
          <p:spPr>
            <a:xfrm>
              <a:off x="4746050" y="5027575"/>
              <a:ext cx="39075" cy="175850"/>
            </a:xfrm>
            <a:custGeom>
              <a:avLst/>
              <a:gdLst/>
              <a:ahLst/>
              <a:cxnLst/>
              <a:rect l="l" t="t" r="r" b="b"/>
              <a:pathLst>
                <a:path w="1563" h="7034" extrusionOk="0">
                  <a:moveTo>
                    <a:pt x="319" y="1"/>
                  </a:moveTo>
                  <a:lnTo>
                    <a:pt x="319" y="1"/>
                  </a:lnTo>
                  <a:cubicBezTo>
                    <a:pt x="395" y="1658"/>
                    <a:pt x="329" y="3133"/>
                    <a:pt x="112" y="4770"/>
                  </a:cubicBezTo>
                  <a:cubicBezTo>
                    <a:pt x="21" y="5427"/>
                    <a:pt x="0" y="6159"/>
                    <a:pt x="42" y="6887"/>
                  </a:cubicBezTo>
                  <a:cubicBezTo>
                    <a:pt x="128" y="6927"/>
                    <a:pt x="213" y="6978"/>
                    <a:pt x="299" y="7034"/>
                  </a:cubicBezTo>
                  <a:cubicBezTo>
                    <a:pt x="744" y="5448"/>
                    <a:pt x="1562" y="2517"/>
                    <a:pt x="825" y="773"/>
                  </a:cubicBezTo>
                  <a:cubicBezTo>
                    <a:pt x="667" y="409"/>
                    <a:pt x="496" y="147"/>
                    <a:pt x="319"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30"/>
            <p:cNvSpPr/>
            <p:nvPr/>
          </p:nvSpPr>
          <p:spPr>
            <a:xfrm>
              <a:off x="4760450" y="5104375"/>
              <a:ext cx="123700" cy="106750"/>
            </a:xfrm>
            <a:custGeom>
              <a:avLst/>
              <a:gdLst/>
              <a:ahLst/>
              <a:cxnLst/>
              <a:rect l="l" t="t" r="r" b="b"/>
              <a:pathLst>
                <a:path w="4948" h="4270" extrusionOk="0">
                  <a:moveTo>
                    <a:pt x="4655" y="1"/>
                  </a:moveTo>
                  <a:cubicBezTo>
                    <a:pt x="4439" y="1"/>
                    <a:pt x="4192" y="43"/>
                    <a:pt x="3927" y="132"/>
                  </a:cubicBezTo>
                  <a:cubicBezTo>
                    <a:pt x="2567" y="576"/>
                    <a:pt x="1704" y="1819"/>
                    <a:pt x="870" y="3017"/>
                  </a:cubicBezTo>
                  <a:cubicBezTo>
                    <a:pt x="592" y="3416"/>
                    <a:pt x="299" y="3831"/>
                    <a:pt x="0" y="4194"/>
                  </a:cubicBezTo>
                  <a:cubicBezTo>
                    <a:pt x="26" y="4214"/>
                    <a:pt x="46" y="4234"/>
                    <a:pt x="67" y="4260"/>
                  </a:cubicBezTo>
                  <a:cubicBezTo>
                    <a:pt x="72" y="4265"/>
                    <a:pt x="72" y="4265"/>
                    <a:pt x="77" y="4270"/>
                  </a:cubicBezTo>
                  <a:cubicBezTo>
                    <a:pt x="82" y="4255"/>
                    <a:pt x="86" y="4239"/>
                    <a:pt x="102" y="4225"/>
                  </a:cubicBezTo>
                  <a:cubicBezTo>
                    <a:pt x="289" y="4027"/>
                    <a:pt x="506" y="3855"/>
                    <a:pt x="713" y="3684"/>
                  </a:cubicBezTo>
                  <a:cubicBezTo>
                    <a:pt x="961" y="3481"/>
                    <a:pt x="1219" y="3269"/>
                    <a:pt x="1425" y="3022"/>
                  </a:cubicBezTo>
                  <a:cubicBezTo>
                    <a:pt x="1546" y="2875"/>
                    <a:pt x="1663" y="2728"/>
                    <a:pt x="1774" y="2582"/>
                  </a:cubicBezTo>
                  <a:cubicBezTo>
                    <a:pt x="2007" y="2285"/>
                    <a:pt x="2250" y="1971"/>
                    <a:pt x="2547" y="1688"/>
                  </a:cubicBezTo>
                  <a:cubicBezTo>
                    <a:pt x="3437" y="839"/>
                    <a:pt x="4204" y="314"/>
                    <a:pt x="4948" y="30"/>
                  </a:cubicBezTo>
                  <a:cubicBezTo>
                    <a:pt x="4858" y="11"/>
                    <a:pt x="4761" y="1"/>
                    <a:pt x="465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30"/>
            <p:cNvSpPr/>
            <p:nvPr/>
          </p:nvSpPr>
          <p:spPr>
            <a:xfrm>
              <a:off x="4772100" y="5108800"/>
              <a:ext cx="126925" cy="100925"/>
            </a:xfrm>
            <a:custGeom>
              <a:avLst/>
              <a:gdLst/>
              <a:ahLst/>
              <a:cxnLst/>
              <a:rect l="l" t="t" r="r" b="b"/>
              <a:pathLst>
                <a:path w="5077" h="4037" extrusionOk="0">
                  <a:moveTo>
                    <a:pt x="4820" y="0"/>
                  </a:moveTo>
                  <a:cubicBezTo>
                    <a:pt x="4769" y="5"/>
                    <a:pt x="4718" y="21"/>
                    <a:pt x="4673" y="35"/>
                  </a:cubicBezTo>
                  <a:cubicBezTo>
                    <a:pt x="3925" y="294"/>
                    <a:pt x="3157" y="814"/>
                    <a:pt x="2248" y="1683"/>
                  </a:cubicBezTo>
                  <a:cubicBezTo>
                    <a:pt x="1959" y="1956"/>
                    <a:pt x="1738" y="2243"/>
                    <a:pt x="1495" y="2551"/>
                  </a:cubicBezTo>
                  <a:cubicBezTo>
                    <a:pt x="1384" y="2698"/>
                    <a:pt x="1268" y="2850"/>
                    <a:pt x="1147" y="2996"/>
                  </a:cubicBezTo>
                  <a:cubicBezTo>
                    <a:pt x="919" y="3264"/>
                    <a:pt x="656" y="3486"/>
                    <a:pt x="394" y="3694"/>
                  </a:cubicBezTo>
                  <a:cubicBezTo>
                    <a:pt x="257" y="3805"/>
                    <a:pt x="126" y="3916"/>
                    <a:pt x="0" y="4037"/>
                  </a:cubicBezTo>
                  <a:cubicBezTo>
                    <a:pt x="1020" y="3563"/>
                    <a:pt x="1924" y="2774"/>
                    <a:pt x="2803" y="2006"/>
                  </a:cubicBezTo>
                  <a:lnTo>
                    <a:pt x="3081" y="1768"/>
                  </a:lnTo>
                  <a:cubicBezTo>
                    <a:pt x="3486" y="1420"/>
                    <a:pt x="3971" y="1162"/>
                    <a:pt x="4440" y="914"/>
                  </a:cubicBezTo>
                  <a:cubicBezTo>
                    <a:pt x="4653" y="804"/>
                    <a:pt x="4865" y="693"/>
                    <a:pt x="5067" y="571"/>
                  </a:cubicBezTo>
                  <a:cubicBezTo>
                    <a:pt x="5077" y="399"/>
                    <a:pt x="5037" y="248"/>
                    <a:pt x="4951" y="126"/>
                  </a:cubicBezTo>
                  <a:cubicBezTo>
                    <a:pt x="4916" y="77"/>
                    <a:pt x="4870" y="35"/>
                    <a:pt x="482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30"/>
            <p:cNvSpPr/>
            <p:nvPr/>
          </p:nvSpPr>
          <p:spPr>
            <a:xfrm>
              <a:off x="4767650" y="5130775"/>
              <a:ext cx="129625" cy="93350"/>
            </a:xfrm>
            <a:custGeom>
              <a:avLst/>
              <a:gdLst/>
              <a:ahLst/>
              <a:cxnLst/>
              <a:rect l="l" t="t" r="r" b="b"/>
              <a:pathLst>
                <a:path w="5185" h="3734" extrusionOk="0">
                  <a:moveTo>
                    <a:pt x="5185" y="0"/>
                  </a:moveTo>
                  <a:lnTo>
                    <a:pt x="5185" y="0"/>
                  </a:lnTo>
                  <a:cubicBezTo>
                    <a:pt x="5033" y="86"/>
                    <a:pt x="4881" y="168"/>
                    <a:pt x="4730" y="248"/>
                  </a:cubicBezTo>
                  <a:cubicBezTo>
                    <a:pt x="4270" y="490"/>
                    <a:pt x="3795" y="738"/>
                    <a:pt x="3411" y="1071"/>
                  </a:cubicBezTo>
                  <a:lnTo>
                    <a:pt x="3138" y="1309"/>
                  </a:lnTo>
                  <a:cubicBezTo>
                    <a:pt x="2224" y="2113"/>
                    <a:pt x="1183" y="3017"/>
                    <a:pt x="26" y="3486"/>
                  </a:cubicBezTo>
                  <a:cubicBezTo>
                    <a:pt x="16" y="3486"/>
                    <a:pt x="11" y="3486"/>
                    <a:pt x="1" y="3491"/>
                  </a:cubicBezTo>
                  <a:cubicBezTo>
                    <a:pt x="52" y="3568"/>
                    <a:pt x="97" y="3654"/>
                    <a:pt x="137" y="3734"/>
                  </a:cubicBezTo>
                  <a:cubicBezTo>
                    <a:pt x="638" y="3405"/>
                    <a:pt x="1193" y="3127"/>
                    <a:pt x="1780" y="2829"/>
                  </a:cubicBezTo>
                  <a:cubicBezTo>
                    <a:pt x="2916" y="2253"/>
                    <a:pt x="4093" y="1658"/>
                    <a:pt x="4816" y="693"/>
                  </a:cubicBezTo>
                  <a:cubicBezTo>
                    <a:pt x="4998" y="450"/>
                    <a:pt x="5119" y="217"/>
                    <a:pt x="5185"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30"/>
            <p:cNvSpPr/>
            <p:nvPr/>
          </p:nvSpPr>
          <p:spPr>
            <a:xfrm>
              <a:off x="4775000" y="5248125"/>
              <a:ext cx="172925" cy="22925"/>
            </a:xfrm>
            <a:custGeom>
              <a:avLst/>
              <a:gdLst/>
              <a:ahLst/>
              <a:cxnLst/>
              <a:rect l="l" t="t" r="r" b="b"/>
              <a:pathLst>
                <a:path w="6917" h="917" extrusionOk="0">
                  <a:moveTo>
                    <a:pt x="40" y="0"/>
                  </a:moveTo>
                  <a:lnTo>
                    <a:pt x="40" y="5"/>
                  </a:lnTo>
                  <a:cubicBezTo>
                    <a:pt x="36" y="112"/>
                    <a:pt x="20" y="217"/>
                    <a:pt x="0" y="329"/>
                  </a:cubicBezTo>
                  <a:cubicBezTo>
                    <a:pt x="20" y="338"/>
                    <a:pt x="45" y="354"/>
                    <a:pt x="61" y="374"/>
                  </a:cubicBezTo>
                  <a:cubicBezTo>
                    <a:pt x="80" y="394"/>
                    <a:pt x="96" y="420"/>
                    <a:pt x="111" y="434"/>
                  </a:cubicBezTo>
                  <a:cubicBezTo>
                    <a:pt x="202" y="455"/>
                    <a:pt x="293" y="469"/>
                    <a:pt x="384" y="485"/>
                  </a:cubicBezTo>
                  <a:cubicBezTo>
                    <a:pt x="1419" y="665"/>
                    <a:pt x="2862" y="917"/>
                    <a:pt x="4153" y="917"/>
                  </a:cubicBezTo>
                  <a:cubicBezTo>
                    <a:pt x="5073" y="917"/>
                    <a:pt x="5915" y="789"/>
                    <a:pt x="6477" y="415"/>
                  </a:cubicBezTo>
                  <a:cubicBezTo>
                    <a:pt x="6633" y="313"/>
                    <a:pt x="6796" y="177"/>
                    <a:pt x="6917" y="21"/>
                  </a:cubicBezTo>
                  <a:lnTo>
                    <a:pt x="6917" y="21"/>
                  </a:lnTo>
                  <a:cubicBezTo>
                    <a:pt x="6063" y="61"/>
                    <a:pt x="5229" y="126"/>
                    <a:pt x="4420" y="233"/>
                  </a:cubicBezTo>
                  <a:cubicBezTo>
                    <a:pt x="4002" y="283"/>
                    <a:pt x="3597" y="303"/>
                    <a:pt x="3203" y="303"/>
                  </a:cubicBezTo>
                  <a:cubicBezTo>
                    <a:pt x="2298" y="303"/>
                    <a:pt x="1440" y="192"/>
                    <a:pt x="546" y="70"/>
                  </a:cubicBezTo>
                  <a:cubicBezTo>
                    <a:pt x="379" y="45"/>
                    <a:pt x="207" y="26"/>
                    <a:pt x="4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30"/>
            <p:cNvSpPr/>
            <p:nvPr/>
          </p:nvSpPr>
          <p:spPr>
            <a:xfrm>
              <a:off x="4775350" y="5208150"/>
              <a:ext cx="170175" cy="23825"/>
            </a:xfrm>
            <a:custGeom>
              <a:avLst/>
              <a:gdLst/>
              <a:ahLst/>
              <a:cxnLst/>
              <a:rect l="l" t="t" r="r" b="b"/>
              <a:pathLst>
                <a:path w="6807" h="953" extrusionOk="0">
                  <a:moveTo>
                    <a:pt x="3979" y="0"/>
                  </a:moveTo>
                  <a:cubicBezTo>
                    <a:pt x="2639" y="0"/>
                    <a:pt x="1276" y="186"/>
                    <a:pt x="153" y="872"/>
                  </a:cubicBezTo>
                  <a:cubicBezTo>
                    <a:pt x="138" y="881"/>
                    <a:pt x="127" y="881"/>
                    <a:pt x="117" y="886"/>
                  </a:cubicBezTo>
                  <a:cubicBezTo>
                    <a:pt x="82" y="907"/>
                    <a:pt x="47" y="927"/>
                    <a:pt x="11" y="947"/>
                  </a:cubicBezTo>
                  <a:cubicBezTo>
                    <a:pt x="8" y="950"/>
                    <a:pt x="7" y="951"/>
                    <a:pt x="6" y="952"/>
                  </a:cubicBezTo>
                  <a:lnTo>
                    <a:pt x="6" y="952"/>
                  </a:lnTo>
                  <a:lnTo>
                    <a:pt x="234" y="922"/>
                  </a:lnTo>
                  <a:cubicBezTo>
                    <a:pt x="1633" y="715"/>
                    <a:pt x="3078" y="498"/>
                    <a:pt x="4518" y="452"/>
                  </a:cubicBezTo>
                  <a:cubicBezTo>
                    <a:pt x="4618" y="452"/>
                    <a:pt x="4720" y="447"/>
                    <a:pt x="4826" y="442"/>
                  </a:cubicBezTo>
                  <a:cubicBezTo>
                    <a:pt x="5045" y="432"/>
                    <a:pt x="5272" y="422"/>
                    <a:pt x="5500" y="422"/>
                  </a:cubicBezTo>
                  <a:cubicBezTo>
                    <a:pt x="5956" y="422"/>
                    <a:pt x="6413" y="463"/>
                    <a:pt x="6807" y="624"/>
                  </a:cubicBezTo>
                  <a:cubicBezTo>
                    <a:pt x="6518" y="331"/>
                    <a:pt x="6038" y="109"/>
                    <a:pt x="5534" y="68"/>
                  </a:cubicBezTo>
                  <a:cubicBezTo>
                    <a:pt x="5030" y="29"/>
                    <a:pt x="4506" y="0"/>
                    <a:pt x="3979" y="0"/>
                  </a:cubicBezTo>
                  <a:close/>
                  <a:moveTo>
                    <a:pt x="6" y="952"/>
                  </a:moveTo>
                  <a:lnTo>
                    <a:pt x="1" y="953"/>
                  </a:lnTo>
                  <a:cubicBezTo>
                    <a:pt x="3" y="953"/>
                    <a:pt x="4" y="953"/>
                    <a:pt x="6" y="952"/>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30"/>
            <p:cNvSpPr/>
            <p:nvPr/>
          </p:nvSpPr>
          <p:spPr>
            <a:xfrm>
              <a:off x="4775350" y="5224625"/>
              <a:ext cx="177125" cy="25175"/>
            </a:xfrm>
            <a:custGeom>
              <a:avLst/>
              <a:gdLst/>
              <a:ahLst/>
              <a:cxnLst/>
              <a:rect l="l" t="t" r="r" b="b"/>
              <a:pathLst>
                <a:path w="7085" h="1007" extrusionOk="0">
                  <a:moveTo>
                    <a:pt x="5517" y="1"/>
                  </a:moveTo>
                  <a:cubicBezTo>
                    <a:pt x="5289" y="1"/>
                    <a:pt x="5061" y="11"/>
                    <a:pt x="4841" y="21"/>
                  </a:cubicBezTo>
                  <a:cubicBezTo>
                    <a:pt x="4730" y="26"/>
                    <a:pt x="4624" y="31"/>
                    <a:pt x="4523" y="31"/>
                  </a:cubicBezTo>
                  <a:cubicBezTo>
                    <a:pt x="3098" y="76"/>
                    <a:pt x="1659" y="288"/>
                    <a:pt x="269" y="500"/>
                  </a:cubicBezTo>
                  <a:lnTo>
                    <a:pt x="1" y="541"/>
                  </a:lnTo>
                  <a:cubicBezTo>
                    <a:pt x="11" y="591"/>
                    <a:pt x="17" y="647"/>
                    <a:pt x="22" y="702"/>
                  </a:cubicBezTo>
                  <a:cubicBezTo>
                    <a:pt x="203" y="723"/>
                    <a:pt x="385" y="748"/>
                    <a:pt x="562" y="773"/>
                  </a:cubicBezTo>
                  <a:cubicBezTo>
                    <a:pt x="1442" y="892"/>
                    <a:pt x="2290" y="1006"/>
                    <a:pt x="3176" y="1006"/>
                  </a:cubicBezTo>
                  <a:cubicBezTo>
                    <a:pt x="3566" y="1006"/>
                    <a:pt x="3965" y="984"/>
                    <a:pt x="4376" y="930"/>
                  </a:cubicBezTo>
                  <a:cubicBezTo>
                    <a:pt x="5231" y="824"/>
                    <a:pt x="6124" y="753"/>
                    <a:pt x="7029" y="718"/>
                  </a:cubicBezTo>
                  <a:lnTo>
                    <a:pt x="7034" y="718"/>
                  </a:lnTo>
                  <a:cubicBezTo>
                    <a:pt x="7069" y="607"/>
                    <a:pt x="7085" y="490"/>
                    <a:pt x="7050" y="364"/>
                  </a:cubicBezTo>
                  <a:cubicBezTo>
                    <a:pt x="7039" y="313"/>
                    <a:pt x="7013" y="263"/>
                    <a:pt x="6994" y="213"/>
                  </a:cubicBezTo>
                  <a:cubicBezTo>
                    <a:pt x="6966" y="239"/>
                    <a:pt x="6933" y="255"/>
                    <a:pt x="6898" y="255"/>
                  </a:cubicBezTo>
                  <a:cubicBezTo>
                    <a:pt x="6881" y="255"/>
                    <a:pt x="6864" y="251"/>
                    <a:pt x="6847" y="243"/>
                  </a:cubicBezTo>
                  <a:cubicBezTo>
                    <a:pt x="6474" y="47"/>
                    <a:pt x="5997" y="1"/>
                    <a:pt x="5517"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30"/>
            <p:cNvSpPr/>
            <p:nvPr/>
          </p:nvSpPr>
          <p:spPr>
            <a:xfrm>
              <a:off x="4688975" y="5201500"/>
              <a:ext cx="86300" cy="85900"/>
            </a:xfrm>
            <a:custGeom>
              <a:avLst/>
              <a:gdLst/>
              <a:ahLst/>
              <a:cxnLst/>
              <a:rect l="l" t="t" r="r" b="b"/>
              <a:pathLst>
                <a:path w="3452" h="3436" extrusionOk="0">
                  <a:moveTo>
                    <a:pt x="1575" y="609"/>
                  </a:moveTo>
                  <a:cubicBezTo>
                    <a:pt x="1630" y="609"/>
                    <a:pt x="1679" y="646"/>
                    <a:pt x="1693" y="697"/>
                  </a:cubicBezTo>
                  <a:cubicBezTo>
                    <a:pt x="1707" y="764"/>
                    <a:pt x="1667" y="830"/>
                    <a:pt x="1602" y="844"/>
                  </a:cubicBezTo>
                  <a:cubicBezTo>
                    <a:pt x="1526" y="860"/>
                    <a:pt x="1446" y="895"/>
                    <a:pt x="1369" y="930"/>
                  </a:cubicBezTo>
                  <a:cubicBezTo>
                    <a:pt x="1350" y="940"/>
                    <a:pt x="1334" y="946"/>
                    <a:pt x="1313" y="946"/>
                  </a:cubicBezTo>
                  <a:cubicBezTo>
                    <a:pt x="1273" y="946"/>
                    <a:pt x="1229" y="920"/>
                    <a:pt x="1208" y="874"/>
                  </a:cubicBezTo>
                  <a:cubicBezTo>
                    <a:pt x="1178" y="814"/>
                    <a:pt x="1203" y="743"/>
                    <a:pt x="1264" y="718"/>
                  </a:cubicBezTo>
                  <a:cubicBezTo>
                    <a:pt x="1355" y="673"/>
                    <a:pt x="1455" y="632"/>
                    <a:pt x="1546" y="613"/>
                  </a:cubicBezTo>
                  <a:cubicBezTo>
                    <a:pt x="1556" y="610"/>
                    <a:pt x="1566" y="609"/>
                    <a:pt x="1575" y="609"/>
                  </a:cubicBezTo>
                  <a:close/>
                  <a:moveTo>
                    <a:pt x="2223" y="885"/>
                  </a:moveTo>
                  <a:cubicBezTo>
                    <a:pt x="2344" y="885"/>
                    <a:pt x="2441" y="951"/>
                    <a:pt x="2486" y="1067"/>
                  </a:cubicBezTo>
                  <a:cubicBezTo>
                    <a:pt x="2511" y="1122"/>
                    <a:pt x="2481" y="1193"/>
                    <a:pt x="2420" y="1219"/>
                  </a:cubicBezTo>
                  <a:cubicBezTo>
                    <a:pt x="2405" y="1224"/>
                    <a:pt x="2390" y="1228"/>
                    <a:pt x="2374" y="1228"/>
                  </a:cubicBezTo>
                  <a:cubicBezTo>
                    <a:pt x="2330" y="1228"/>
                    <a:pt x="2283" y="1203"/>
                    <a:pt x="2264" y="1152"/>
                  </a:cubicBezTo>
                  <a:cubicBezTo>
                    <a:pt x="2253" y="1128"/>
                    <a:pt x="2243" y="1122"/>
                    <a:pt x="2223" y="1122"/>
                  </a:cubicBezTo>
                  <a:cubicBezTo>
                    <a:pt x="2157" y="1122"/>
                    <a:pt x="2102" y="1072"/>
                    <a:pt x="2102" y="1007"/>
                  </a:cubicBezTo>
                  <a:cubicBezTo>
                    <a:pt x="2102" y="940"/>
                    <a:pt x="2157" y="885"/>
                    <a:pt x="2223" y="885"/>
                  </a:cubicBezTo>
                  <a:close/>
                  <a:moveTo>
                    <a:pt x="725" y="909"/>
                  </a:moveTo>
                  <a:cubicBezTo>
                    <a:pt x="727" y="909"/>
                    <a:pt x="730" y="909"/>
                    <a:pt x="733" y="910"/>
                  </a:cubicBezTo>
                  <a:cubicBezTo>
                    <a:pt x="804" y="920"/>
                    <a:pt x="849" y="976"/>
                    <a:pt x="844" y="1042"/>
                  </a:cubicBezTo>
                  <a:lnTo>
                    <a:pt x="834" y="1178"/>
                  </a:lnTo>
                  <a:cubicBezTo>
                    <a:pt x="828" y="1243"/>
                    <a:pt x="779" y="1289"/>
                    <a:pt x="718" y="1289"/>
                  </a:cubicBezTo>
                  <a:lnTo>
                    <a:pt x="707" y="1289"/>
                  </a:lnTo>
                  <a:cubicBezTo>
                    <a:pt x="637" y="1284"/>
                    <a:pt x="592" y="1224"/>
                    <a:pt x="597" y="1163"/>
                  </a:cubicBezTo>
                  <a:lnTo>
                    <a:pt x="606" y="1021"/>
                  </a:lnTo>
                  <a:cubicBezTo>
                    <a:pt x="611" y="959"/>
                    <a:pt x="667" y="909"/>
                    <a:pt x="725" y="909"/>
                  </a:cubicBezTo>
                  <a:close/>
                  <a:moveTo>
                    <a:pt x="1349" y="1420"/>
                  </a:moveTo>
                  <a:cubicBezTo>
                    <a:pt x="1416" y="1420"/>
                    <a:pt x="1465" y="1464"/>
                    <a:pt x="1471" y="1527"/>
                  </a:cubicBezTo>
                  <a:cubicBezTo>
                    <a:pt x="1476" y="1572"/>
                    <a:pt x="1486" y="1618"/>
                    <a:pt x="1501" y="1667"/>
                  </a:cubicBezTo>
                  <a:cubicBezTo>
                    <a:pt x="1521" y="1728"/>
                    <a:pt x="1486" y="1795"/>
                    <a:pt x="1425" y="1814"/>
                  </a:cubicBezTo>
                  <a:cubicBezTo>
                    <a:pt x="1415" y="1819"/>
                    <a:pt x="1399" y="1819"/>
                    <a:pt x="1390" y="1819"/>
                  </a:cubicBezTo>
                  <a:cubicBezTo>
                    <a:pt x="1334" y="1819"/>
                    <a:pt x="1289" y="1789"/>
                    <a:pt x="1273" y="1739"/>
                  </a:cubicBezTo>
                  <a:cubicBezTo>
                    <a:pt x="1253" y="1678"/>
                    <a:pt x="1243" y="1613"/>
                    <a:pt x="1238" y="1552"/>
                  </a:cubicBezTo>
                  <a:cubicBezTo>
                    <a:pt x="1229" y="1486"/>
                    <a:pt x="1278" y="1425"/>
                    <a:pt x="1339" y="1420"/>
                  </a:cubicBezTo>
                  <a:cubicBezTo>
                    <a:pt x="1342" y="1420"/>
                    <a:pt x="1346" y="1420"/>
                    <a:pt x="1349" y="1420"/>
                  </a:cubicBezTo>
                  <a:close/>
                  <a:moveTo>
                    <a:pt x="2062" y="1450"/>
                  </a:moveTo>
                  <a:cubicBezTo>
                    <a:pt x="2098" y="1450"/>
                    <a:pt x="2133" y="1466"/>
                    <a:pt x="2157" y="1496"/>
                  </a:cubicBezTo>
                  <a:cubicBezTo>
                    <a:pt x="2203" y="1557"/>
                    <a:pt x="2239" y="1632"/>
                    <a:pt x="2259" y="1704"/>
                  </a:cubicBezTo>
                  <a:cubicBezTo>
                    <a:pt x="2279" y="1769"/>
                    <a:pt x="2239" y="1835"/>
                    <a:pt x="2173" y="1849"/>
                  </a:cubicBezTo>
                  <a:cubicBezTo>
                    <a:pt x="2162" y="1855"/>
                    <a:pt x="2152" y="1855"/>
                    <a:pt x="2143" y="1855"/>
                  </a:cubicBezTo>
                  <a:cubicBezTo>
                    <a:pt x="2092" y="1855"/>
                    <a:pt x="2041" y="1819"/>
                    <a:pt x="2026" y="1769"/>
                  </a:cubicBezTo>
                  <a:cubicBezTo>
                    <a:pt x="2017" y="1718"/>
                    <a:pt x="1996" y="1678"/>
                    <a:pt x="1971" y="1643"/>
                  </a:cubicBezTo>
                  <a:cubicBezTo>
                    <a:pt x="1931" y="1587"/>
                    <a:pt x="1940" y="1511"/>
                    <a:pt x="1991" y="1471"/>
                  </a:cubicBezTo>
                  <a:cubicBezTo>
                    <a:pt x="2013" y="1457"/>
                    <a:pt x="2038" y="1450"/>
                    <a:pt x="2062" y="1450"/>
                  </a:cubicBezTo>
                  <a:close/>
                  <a:moveTo>
                    <a:pt x="2637" y="2017"/>
                  </a:moveTo>
                  <a:cubicBezTo>
                    <a:pt x="2665" y="2017"/>
                    <a:pt x="2694" y="2021"/>
                    <a:pt x="2724" y="2031"/>
                  </a:cubicBezTo>
                  <a:cubicBezTo>
                    <a:pt x="2784" y="2047"/>
                    <a:pt x="2819" y="2117"/>
                    <a:pt x="2805" y="2178"/>
                  </a:cubicBezTo>
                  <a:cubicBezTo>
                    <a:pt x="2788" y="2231"/>
                    <a:pt x="2742" y="2265"/>
                    <a:pt x="2690" y="2265"/>
                  </a:cubicBezTo>
                  <a:cubicBezTo>
                    <a:pt x="2678" y="2265"/>
                    <a:pt x="2666" y="2263"/>
                    <a:pt x="2653" y="2259"/>
                  </a:cubicBezTo>
                  <a:cubicBezTo>
                    <a:pt x="2633" y="2289"/>
                    <a:pt x="2593" y="2304"/>
                    <a:pt x="2556" y="2304"/>
                  </a:cubicBezTo>
                  <a:cubicBezTo>
                    <a:pt x="2532" y="2304"/>
                    <a:pt x="2502" y="2294"/>
                    <a:pt x="2481" y="2280"/>
                  </a:cubicBezTo>
                  <a:cubicBezTo>
                    <a:pt x="2425" y="2239"/>
                    <a:pt x="2416" y="2159"/>
                    <a:pt x="2456" y="2108"/>
                  </a:cubicBezTo>
                  <a:cubicBezTo>
                    <a:pt x="2499" y="2049"/>
                    <a:pt x="2564" y="2017"/>
                    <a:pt x="2637" y="2017"/>
                  </a:cubicBezTo>
                  <a:close/>
                  <a:moveTo>
                    <a:pt x="696" y="2016"/>
                  </a:moveTo>
                  <a:cubicBezTo>
                    <a:pt x="735" y="2016"/>
                    <a:pt x="773" y="2035"/>
                    <a:pt x="793" y="2072"/>
                  </a:cubicBezTo>
                  <a:cubicBezTo>
                    <a:pt x="828" y="2138"/>
                    <a:pt x="839" y="2234"/>
                    <a:pt x="814" y="2325"/>
                  </a:cubicBezTo>
                  <a:cubicBezTo>
                    <a:pt x="804" y="2380"/>
                    <a:pt x="753" y="2416"/>
                    <a:pt x="697" y="2416"/>
                  </a:cubicBezTo>
                  <a:cubicBezTo>
                    <a:pt x="688" y="2416"/>
                    <a:pt x="683" y="2416"/>
                    <a:pt x="672" y="2411"/>
                  </a:cubicBezTo>
                  <a:cubicBezTo>
                    <a:pt x="606" y="2395"/>
                    <a:pt x="566" y="2329"/>
                    <a:pt x="586" y="2264"/>
                  </a:cubicBezTo>
                  <a:cubicBezTo>
                    <a:pt x="592" y="2234"/>
                    <a:pt x="592" y="2199"/>
                    <a:pt x="586" y="2194"/>
                  </a:cubicBezTo>
                  <a:cubicBezTo>
                    <a:pt x="556" y="2133"/>
                    <a:pt x="581" y="2062"/>
                    <a:pt x="637" y="2031"/>
                  </a:cubicBezTo>
                  <a:cubicBezTo>
                    <a:pt x="656" y="2021"/>
                    <a:pt x="676" y="2016"/>
                    <a:pt x="696" y="2016"/>
                  </a:cubicBezTo>
                  <a:close/>
                  <a:moveTo>
                    <a:pt x="1910" y="2311"/>
                  </a:moveTo>
                  <a:cubicBezTo>
                    <a:pt x="1937" y="2311"/>
                    <a:pt x="1964" y="2320"/>
                    <a:pt x="1986" y="2340"/>
                  </a:cubicBezTo>
                  <a:cubicBezTo>
                    <a:pt x="2017" y="2365"/>
                    <a:pt x="2047" y="2385"/>
                    <a:pt x="2082" y="2395"/>
                  </a:cubicBezTo>
                  <a:cubicBezTo>
                    <a:pt x="2143" y="2420"/>
                    <a:pt x="2173" y="2492"/>
                    <a:pt x="2152" y="2553"/>
                  </a:cubicBezTo>
                  <a:cubicBezTo>
                    <a:pt x="2132" y="2597"/>
                    <a:pt x="2087" y="2628"/>
                    <a:pt x="2041" y="2628"/>
                  </a:cubicBezTo>
                  <a:cubicBezTo>
                    <a:pt x="2026" y="2628"/>
                    <a:pt x="2011" y="2628"/>
                    <a:pt x="1996" y="2623"/>
                  </a:cubicBezTo>
                  <a:cubicBezTo>
                    <a:pt x="1935" y="2597"/>
                    <a:pt x="1880" y="2562"/>
                    <a:pt x="1829" y="2522"/>
                  </a:cubicBezTo>
                  <a:cubicBezTo>
                    <a:pt x="1779" y="2476"/>
                    <a:pt x="1774" y="2406"/>
                    <a:pt x="1814" y="2355"/>
                  </a:cubicBezTo>
                  <a:cubicBezTo>
                    <a:pt x="1839" y="2326"/>
                    <a:pt x="1875" y="2311"/>
                    <a:pt x="1910" y="2311"/>
                  </a:cubicBezTo>
                  <a:close/>
                  <a:moveTo>
                    <a:pt x="1408" y="2551"/>
                  </a:moveTo>
                  <a:cubicBezTo>
                    <a:pt x="1457" y="2551"/>
                    <a:pt x="1505" y="2581"/>
                    <a:pt x="1521" y="2633"/>
                  </a:cubicBezTo>
                  <a:cubicBezTo>
                    <a:pt x="1532" y="2663"/>
                    <a:pt x="1546" y="2693"/>
                    <a:pt x="1567" y="2724"/>
                  </a:cubicBezTo>
                  <a:cubicBezTo>
                    <a:pt x="1602" y="2774"/>
                    <a:pt x="1586" y="2850"/>
                    <a:pt x="1537" y="2891"/>
                  </a:cubicBezTo>
                  <a:cubicBezTo>
                    <a:pt x="1511" y="2901"/>
                    <a:pt x="1490" y="2905"/>
                    <a:pt x="1465" y="2905"/>
                  </a:cubicBezTo>
                  <a:cubicBezTo>
                    <a:pt x="1430" y="2905"/>
                    <a:pt x="1390" y="2891"/>
                    <a:pt x="1369" y="2856"/>
                  </a:cubicBezTo>
                  <a:cubicBezTo>
                    <a:pt x="1334" y="2810"/>
                    <a:pt x="1309" y="2759"/>
                    <a:pt x="1294" y="2709"/>
                  </a:cubicBezTo>
                  <a:cubicBezTo>
                    <a:pt x="1273" y="2648"/>
                    <a:pt x="1309" y="2577"/>
                    <a:pt x="1369" y="2557"/>
                  </a:cubicBezTo>
                  <a:cubicBezTo>
                    <a:pt x="1382" y="2553"/>
                    <a:pt x="1395" y="2551"/>
                    <a:pt x="1408" y="2551"/>
                  </a:cubicBezTo>
                  <a:close/>
                  <a:moveTo>
                    <a:pt x="1585" y="1"/>
                  </a:moveTo>
                  <a:cubicBezTo>
                    <a:pt x="1514" y="1"/>
                    <a:pt x="1442" y="6"/>
                    <a:pt x="1369" y="16"/>
                  </a:cubicBezTo>
                  <a:cubicBezTo>
                    <a:pt x="1329" y="21"/>
                    <a:pt x="1289" y="30"/>
                    <a:pt x="1253" y="37"/>
                  </a:cubicBezTo>
                  <a:lnTo>
                    <a:pt x="1213" y="117"/>
                  </a:lnTo>
                  <a:lnTo>
                    <a:pt x="1213" y="121"/>
                  </a:lnTo>
                  <a:lnTo>
                    <a:pt x="1213" y="137"/>
                  </a:lnTo>
                  <a:cubicBezTo>
                    <a:pt x="1208" y="163"/>
                    <a:pt x="1192" y="188"/>
                    <a:pt x="1173" y="208"/>
                  </a:cubicBezTo>
                  <a:cubicBezTo>
                    <a:pt x="1152" y="225"/>
                    <a:pt x="1124" y="234"/>
                    <a:pt x="1091" y="234"/>
                  </a:cubicBezTo>
                  <a:cubicBezTo>
                    <a:pt x="1085" y="234"/>
                    <a:pt x="1078" y="234"/>
                    <a:pt x="1071" y="233"/>
                  </a:cubicBezTo>
                  <a:cubicBezTo>
                    <a:pt x="1026" y="223"/>
                    <a:pt x="991" y="218"/>
                    <a:pt x="950" y="218"/>
                  </a:cubicBezTo>
                  <a:cubicBezTo>
                    <a:pt x="879" y="218"/>
                    <a:pt x="819" y="223"/>
                    <a:pt x="758" y="238"/>
                  </a:cubicBezTo>
                  <a:cubicBezTo>
                    <a:pt x="748" y="254"/>
                    <a:pt x="737" y="268"/>
                    <a:pt x="723" y="294"/>
                  </a:cubicBezTo>
                  <a:cubicBezTo>
                    <a:pt x="707" y="314"/>
                    <a:pt x="693" y="340"/>
                    <a:pt x="677" y="370"/>
                  </a:cubicBezTo>
                  <a:cubicBezTo>
                    <a:pt x="652" y="407"/>
                    <a:pt x="616" y="425"/>
                    <a:pt x="578" y="425"/>
                  </a:cubicBezTo>
                  <a:cubicBezTo>
                    <a:pt x="555" y="425"/>
                    <a:pt x="532" y="419"/>
                    <a:pt x="511" y="405"/>
                  </a:cubicBezTo>
                  <a:cubicBezTo>
                    <a:pt x="501" y="400"/>
                    <a:pt x="490" y="389"/>
                    <a:pt x="485" y="385"/>
                  </a:cubicBezTo>
                  <a:cubicBezTo>
                    <a:pt x="369" y="480"/>
                    <a:pt x="289" y="613"/>
                    <a:pt x="222" y="734"/>
                  </a:cubicBezTo>
                  <a:cubicBezTo>
                    <a:pt x="217" y="743"/>
                    <a:pt x="217" y="748"/>
                    <a:pt x="212" y="758"/>
                  </a:cubicBezTo>
                  <a:lnTo>
                    <a:pt x="212" y="764"/>
                  </a:lnTo>
                  <a:cubicBezTo>
                    <a:pt x="208" y="774"/>
                    <a:pt x="203" y="788"/>
                    <a:pt x="198" y="804"/>
                  </a:cubicBezTo>
                  <a:cubicBezTo>
                    <a:pt x="192" y="814"/>
                    <a:pt x="192" y="819"/>
                    <a:pt x="182" y="825"/>
                  </a:cubicBezTo>
                  <a:cubicBezTo>
                    <a:pt x="142" y="935"/>
                    <a:pt x="107" y="1047"/>
                    <a:pt x="77" y="1168"/>
                  </a:cubicBezTo>
                  <a:cubicBezTo>
                    <a:pt x="10" y="1486"/>
                    <a:pt x="0" y="1835"/>
                    <a:pt x="46" y="2159"/>
                  </a:cubicBezTo>
                  <a:cubicBezTo>
                    <a:pt x="66" y="2168"/>
                    <a:pt x="77" y="2189"/>
                    <a:pt x="86" y="2208"/>
                  </a:cubicBezTo>
                  <a:cubicBezTo>
                    <a:pt x="107" y="2259"/>
                    <a:pt x="107" y="2310"/>
                    <a:pt x="81" y="2350"/>
                  </a:cubicBezTo>
                  <a:cubicBezTo>
                    <a:pt x="152" y="2648"/>
                    <a:pt x="273" y="2905"/>
                    <a:pt x="440" y="3052"/>
                  </a:cubicBezTo>
                  <a:cubicBezTo>
                    <a:pt x="506" y="3113"/>
                    <a:pt x="581" y="3169"/>
                    <a:pt x="662" y="3213"/>
                  </a:cubicBezTo>
                  <a:cubicBezTo>
                    <a:pt x="763" y="3269"/>
                    <a:pt x="870" y="3320"/>
                    <a:pt x="980" y="3355"/>
                  </a:cubicBezTo>
                  <a:cubicBezTo>
                    <a:pt x="1036" y="3371"/>
                    <a:pt x="1091" y="3386"/>
                    <a:pt x="1152" y="3395"/>
                  </a:cubicBezTo>
                  <a:cubicBezTo>
                    <a:pt x="1170" y="3378"/>
                    <a:pt x="1199" y="3364"/>
                    <a:pt x="1230" y="3364"/>
                  </a:cubicBezTo>
                  <a:cubicBezTo>
                    <a:pt x="1234" y="3364"/>
                    <a:pt x="1239" y="3364"/>
                    <a:pt x="1243" y="3365"/>
                  </a:cubicBezTo>
                  <a:cubicBezTo>
                    <a:pt x="1283" y="3371"/>
                    <a:pt x="1313" y="3390"/>
                    <a:pt x="1329" y="3426"/>
                  </a:cubicBezTo>
                  <a:lnTo>
                    <a:pt x="1334" y="3426"/>
                  </a:lnTo>
                  <a:cubicBezTo>
                    <a:pt x="1390" y="3432"/>
                    <a:pt x="1446" y="3435"/>
                    <a:pt x="1504" y="3435"/>
                  </a:cubicBezTo>
                  <a:cubicBezTo>
                    <a:pt x="1582" y="3435"/>
                    <a:pt x="1662" y="3430"/>
                    <a:pt x="1744" y="3421"/>
                  </a:cubicBezTo>
                  <a:cubicBezTo>
                    <a:pt x="1765" y="3399"/>
                    <a:pt x="1795" y="3385"/>
                    <a:pt x="1826" y="3385"/>
                  </a:cubicBezTo>
                  <a:cubicBezTo>
                    <a:pt x="1831" y="3385"/>
                    <a:pt x="1835" y="3385"/>
                    <a:pt x="1840" y="3386"/>
                  </a:cubicBezTo>
                  <a:cubicBezTo>
                    <a:pt x="1854" y="3390"/>
                    <a:pt x="1870" y="3395"/>
                    <a:pt x="1885" y="3401"/>
                  </a:cubicBezTo>
                  <a:cubicBezTo>
                    <a:pt x="1991" y="3381"/>
                    <a:pt x="2097" y="3350"/>
                    <a:pt x="2192" y="3310"/>
                  </a:cubicBezTo>
                  <a:cubicBezTo>
                    <a:pt x="2208" y="3304"/>
                    <a:pt x="2229" y="3300"/>
                    <a:pt x="2243" y="3295"/>
                  </a:cubicBezTo>
                  <a:cubicBezTo>
                    <a:pt x="2320" y="3260"/>
                    <a:pt x="2390" y="3224"/>
                    <a:pt x="2460" y="3183"/>
                  </a:cubicBezTo>
                  <a:cubicBezTo>
                    <a:pt x="2491" y="3169"/>
                    <a:pt x="2521" y="3148"/>
                    <a:pt x="2551" y="3129"/>
                  </a:cubicBezTo>
                  <a:cubicBezTo>
                    <a:pt x="2764" y="2987"/>
                    <a:pt x="2931" y="2810"/>
                    <a:pt x="3041" y="2602"/>
                  </a:cubicBezTo>
                  <a:cubicBezTo>
                    <a:pt x="3451" y="1835"/>
                    <a:pt x="3193" y="1011"/>
                    <a:pt x="2749" y="536"/>
                  </a:cubicBezTo>
                  <a:cubicBezTo>
                    <a:pt x="2424" y="181"/>
                    <a:pt x="2014" y="1"/>
                    <a:pt x="158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30"/>
            <p:cNvSpPr/>
            <p:nvPr/>
          </p:nvSpPr>
          <p:spPr>
            <a:xfrm>
              <a:off x="4703750" y="5224225"/>
              <a:ext cx="6450" cy="9525"/>
            </a:xfrm>
            <a:custGeom>
              <a:avLst/>
              <a:gdLst/>
              <a:ahLst/>
              <a:cxnLst/>
              <a:rect l="l" t="t" r="r" b="b"/>
              <a:pathLst>
                <a:path w="258" h="381" extrusionOk="0">
                  <a:moveTo>
                    <a:pt x="134" y="0"/>
                  </a:moveTo>
                  <a:cubicBezTo>
                    <a:pt x="76" y="0"/>
                    <a:pt x="20" y="50"/>
                    <a:pt x="15" y="112"/>
                  </a:cubicBezTo>
                  <a:lnTo>
                    <a:pt x="6" y="254"/>
                  </a:lnTo>
                  <a:cubicBezTo>
                    <a:pt x="1" y="315"/>
                    <a:pt x="46" y="375"/>
                    <a:pt x="116" y="380"/>
                  </a:cubicBezTo>
                  <a:lnTo>
                    <a:pt x="127" y="380"/>
                  </a:lnTo>
                  <a:cubicBezTo>
                    <a:pt x="188" y="380"/>
                    <a:pt x="237" y="334"/>
                    <a:pt x="243" y="269"/>
                  </a:cubicBezTo>
                  <a:lnTo>
                    <a:pt x="253" y="133"/>
                  </a:lnTo>
                  <a:cubicBezTo>
                    <a:pt x="258" y="67"/>
                    <a:pt x="213" y="11"/>
                    <a:pt x="142" y="1"/>
                  </a:cubicBezTo>
                  <a:cubicBezTo>
                    <a:pt x="139" y="0"/>
                    <a:pt x="136" y="0"/>
                    <a:pt x="13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30"/>
            <p:cNvSpPr/>
            <p:nvPr/>
          </p:nvSpPr>
          <p:spPr>
            <a:xfrm>
              <a:off x="4718400" y="5216725"/>
              <a:ext cx="13275" cy="8425"/>
            </a:xfrm>
            <a:custGeom>
              <a:avLst/>
              <a:gdLst/>
              <a:ahLst/>
              <a:cxnLst/>
              <a:rect l="l" t="t" r="r" b="b"/>
              <a:pathLst>
                <a:path w="531" h="337" extrusionOk="0">
                  <a:moveTo>
                    <a:pt x="398" y="0"/>
                  </a:moveTo>
                  <a:cubicBezTo>
                    <a:pt x="389" y="0"/>
                    <a:pt x="379" y="1"/>
                    <a:pt x="369" y="4"/>
                  </a:cubicBezTo>
                  <a:cubicBezTo>
                    <a:pt x="278" y="23"/>
                    <a:pt x="178" y="64"/>
                    <a:pt x="87" y="109"/>
                  </a:cubicBezTo>
                  <a:cubicBezTo>
                    <a:pt x="26" y="134"/>
                    <a:pt x="1" y="205"/>
                    <a:pt x="31" y="265"/>
                  </a:cubicBezTo>
                  <a:cubicBezTo>
                    <a:pt x="52" y="311"/>
                    <a:pt x="96" y="337"/>
                    <a:pt x="136" y="337"/>
                  </a:cubicBezTo>
                  <a:cubicBezTo>
                    <a:pt x="157" y="337"/>
                    <a:pt x="173" y="331"/>
                    <a:pt x="192" y="321"/>
                  </a:cubicBezTo>
                  <a:cubicBezTo>
                    <a:pt x="269" y="286"/>
                    <a:pt x="349" y="251"/>
                    <a:pt x="425" y="235"/>
                  </a:cubicBezTo>
                  <a:cubicBezTo>
                    <a:pt x="490" y="221"/>
                    <a:pt x="530" y="155"/>
                    <a:pt x="516" y="88"/>
                  </a:cubicBezTo>
                  <a:cubicBezTo>
                    <a:pt x="502" y="37"/>
                    <a:pt x="453" y="0"/>
                    <a:pt x="39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30"/>
            <p:cNvSpPr/>
            <p:nvPr/>
          </p:nvSpPr>
          <p:spPr>
            <a:xfrm>
              <a:off x="4741500" y="5223625"/>
              <a:ext cx="10275" cy="8600"/>
            </a:xfrm>
            <a:custGeom>
              <a:avLst/>
              <a:gdLst/>
              <a:ahLst/>
              <a:cxnLst/>
              <a:rect l="l" t="t" r="r" b="b"/>
              <a:pathLst>
                <a:path w="411" h="344" extrusionOk="0">
                  <a:moveTo>
                    <a:pt x="122" y="0"/>
                  </a:moveTo>
                  <a:cubicBezTo>
                    <a:pt x="56" y="0"/>
                    <a:pt x="1" y="55"/>
                    <a:pt x="1" y="122"/>
                  </a:cubicBezTo>
                  <a:cubicBezTo>
                    <a:pt x="1" y="187"/>
                    <a:pt x="56" y="237"/>
                    <a:pt x="122" y="237"/>
                  </a:cubicBezTo>
                  <a:cubicBezTo>
                    <a:pt x="142" y="237"/>
                    <a:pt x="152" y="243"/>
                    <a:pt x="163" y="267"/>
                  </a:cubicBezTo>
                  <a:cubicBezTo>
                    <a:pt x="182" y="318"/>
                    <a:pt x="229" y="343"/>
                    <a:pt x="273" y="343"/>
                  </a:cubicBezTo>
                  <a:cubicBezTo>
                    <a:pt x="289" y="343"/>
                    <a:pt x="304" y="339"/>
                    <a:pt x="319" y="334"/>
                  </a:cubicBezTo>
                  <a:cubicBezTo>
                    <a:pt x="380" y="308"/>
                    <a:pt x="410" y="237"/>
                    <a:pt x="385" y="182"/>
                  </a:cubicBezTo>
                  <a:cubicBezTo>
                    <a:pt x="340" y="66"/>
                    <a:pt x="243" y="0"/>
                    <a:pt x="12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30"/>
            <p:cNvSpPr/>
            <p:nvPr/>
          </p:nvSpPr>
          <p:spPr>
            <a:xfrm>
              <a:off x="4737225" y="5237750"/>
              <a:ext cx="8725" cy="10150"/>
            </a:xfrm>
            <a:custGeom>
              <a:avLst/>
              <a:gdLst/>
              <a:ahLst/>
              <a:cxnLst/>
              <a:rect l="l" t="t" r="r" b="b"/>
              <a:pathLst>
                <a:path w="349" h="406" extrusionOk="0">
                  <a:moveTo>
                    <a:pt x="132" y="0"/>
                  </a:moveTo>
                  <a:cubicBezTo>
                    <a:pt x="108" y="0"/>
                    <a:pt x="83" y="7"/>
                    <a:pt x="61" y="21"/>
                  </a:cubicBezTo>
                  <a:cubicBezTo>
                    <a:pt x="10" y="61"/>
                    <a:pt x="1" y="137"/>
                    <a:pt x="41" y="193"/>
                  </a:cubicBezTo>
                  <a:cubicBezTo>
                    <a:pt x="66" y="228"/>
                    <a:pt x="87" y="268"/>
                    <a:pt x="96" y="319"/>
                  </a:cubicBezTo>
                  <a:cubicBezTo>
                    <a:pt x="111" y="369"/>
                    <a:pt x="162" y="405"/>
                    <a:pt x="213" y="405"/>
                  </a:cubicBezTo>
                  <a:cubicBezTo>
                    <a:pt x="222" y="405"/>
                    <a:pt x="232" y="405"/>
                    <a:pt x="243" y="399"/>
                  </a:cubicBezTo>
                  <a:cubicBezTo>
                    <a:pt x="309" y="385"/>
                    <a:pt x="349" y="319"/>
                    <a:pt x="329" y="254"/>
                  </a:cubicBezTo>
                  <a:cubicBezTo>
                    <a:pt x="309" y="182"/>
                    <a:pt x="273" y="107"/>
                    <a:pt x="227" y="46"/>
                  </a:cubicBezTo>
                  <a:cubicBezTo>
                    <a:pt x="203" y="16"/>
                    <a:pt x="168" y="0"/>
                    <a:pt x="13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30"/>
            <p:cNvSpPr/>
            <p:nvPr/>
          </p:nvSpPr>
          <p:spPr>
            <a:xfrm>
              <a:off x="4719675" y="5236975"/>
              <a:ext cx="7325" cy="10000"/>
            </a:xfrm>
            <a:custGeom>
              <a:avLst/>
              <a:gdLst/>
              <a:ahLst/>
              <a:cxnLst/>
              <a:rect l="l" t="t" r="r" b="b"/>
              <a:pathLst>
                <a:path w="293" h="400" extrusionOk="0">
                  <a:moveTo>
                    <a:pt x="121" y="1"/>
                  </a:moveTo>
                  <a:cubicBezTo>
                    <a:pt x="118" y="1"/>
                    <a:pt x="114" y="1"/>
                    <a:pt x="111" y="1"/>
                  </a:cubicBezTo>
                  <a:cubicBezTo>
                    <a:pt x="50" y="6"/>
                    <a:pt x="1" y="67"/>
                    <a:pt x="10" y="133"/>
                  </a:cubicBezTo>
                  <a:cubicBezTo>
                    <a:pt x="15" y="194"/>
                    <a:pt x="25" y="259"/>
                    <a:pt x="45" y="320"/>
                  </a:cubicBezTo>
                  <a:cubicBezTo>
                    <a:pt x="61" y="370"/>
                    <a:pt x="106" y="400"/>
                    <a:pt x="162" y="400"/>
                  </a:cubicBezTo>
                  <a:cubicBezTo>
                    <a:pt x="171" y="400"/>
                    <a:pt x="187" y="400"/>
                    <a:pt x="197" y="395"/>
                  </a:cubicBezTo>
                  <a:cubicBezTo>
                    <a:pt x="258" y="376"/>
                    <a:pt x="293" y="309"/>
                    <a:pt x="273" y="248"/>
                  </a:cubicBezTo>
                  <a:cubicBezTo>
                    <a:pt x="258" y="199"/>
                    <a:pt x="248" y="153"/>
                    <a:pt x="243" y="108"/>
                  </a:cubicBezTo>
                  <a:cubicBezTo>
                    <a:pt x="237" y="45"/>
                    <a:pt x="188" y="1"/>
                    <a:pt x="121"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30"/>
            <p:cNvSpPr/>
            <p:nvPr/>
          </p:nvSpPr>
          <p:spPr>
            <a:xfrm>
              <a:off x="4702850" y="5251900"/>
              <a:ext cx="7125" cy="10000"/>
            </a:xfrm>
            <a:custGeom>
              <a:avLst/>
              <a:gdLst/>
              <a:ahLst/>
              <a:cxnLst/>
              <a:rect l="l" t="t" r="r" b="b"/>
              <a:pathLst>
                <a:path w="285" h="400" extrusionOk="0">
                  <a:moveTo>
                    <a:pt x="141" y="0"/>
                  </a:moveTo>
                  <a:cubicBezTo>
                    <a:pt x="121" y="0"/>
                    <a:pt x="101" y="5"/>
                    <a:pt x="82" y="15"/>
                  </a:cubicBezTo>
                  <a:cubicBezTo>
                    <a:pt x="26" y="46"/>
                    <a:pt x="1" y="117"/>
                    <a:pt x="31" y="178"/>
                  </a:cubicBezTo>
                  <a:cubicBezTo>
                    <a:pt x="37" y="183"/>
                    <a:pt x="37" y="218"/>
                    <a:pt x="31" y="248"/>
                  </a:cubicBezTo>
                  <a:cubicBezTo>
                    <a:pt x="11" y="313"/>
                    <a:pt x="51" y="379"/>
                    <a:pt x="117" y="395"/>
                  </a:cubicBezTo>
                  <a:cubicBezTo>
                    <a:pt x="128" y="400"/>
                    <a:pt x="133" y="400"/>
                    <a:pt x="142" y="400"/>
                  </a:cubicBezTo>
                  <a:cubicBezTo>
                    <a:pt x="198" y="400"/>
                    <a:pt x="249" y="364"/>
                    <a:pt x="259" y="309"/>
                  </a:cubicBezTo>
                  <a:cubicBezTo>
                    <a:pt x="284" y="218"/>
                    <a:pt x="273" y="122"/>
                    <a:pt x="238" y="56"/>
                  </a:cubicBezTo>
                  <a:cubicBezTo>
                    <a:pt x="218" y="19"/>
                    <a:pt x="180" y="0"/>
                    <a:pt x="14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30"/>
            <p:cNvSpPr/>
            <p:nvPr/>
          </p:nvSpPr>
          <p:spPr>
            <a:xfrm>
              <a:off x="4749350" y="5251900"/>
              <a:ext cx="10125" cy="7225"/>
            </a:xfrm>
            <a:custGeom>
              <a:avLst/>
              <a:gdLst/>
              <a:ahLst/>
              <a:cxnLst/>
              <a:rect l="l" t="t" r="r" b="b"/>
              <a:pathLst>
                <a:path w="405" h="289" extrusionOk="0">
                  <a:moveTo>
                    <a:pt x="222" y="1"/>
                  </a:moveTo>
                  <a:cubicBezTo>
                    <a:pt x="149" y="1"/>
                    <a:pt x="84" y="33"/>
                    <a:pt x="41" y="92"/>
                  </a:cubicBezTo>
                  <a:cubicBezTo>
                    <a:pt x="1" y="143"/>
                    <a:pt x="10" y="223"/>
                    <a:pt x="66" y="264"/>
                  </a:cubicBezTo>
                  <a:cubicBezTo>
                    <a:pt x="87" y="278"/>
                    <a:pt x="117" y="288"/>
                    <a:pt x="141" y="288"/>
                  </a:cubicBezTo>
                  <a:cubicBezTo>
                    <a:pt x="178" y="288"/>
                    <a:pt x="218" y="273"/>
                    <a:pt x="238" y="243"/>
                  </a:cubicBezTo>
                  <a:cubicBezTo>
                    <a:pt x="251" y="247"/>
                    <a:pt x="263" y="249"/>
                    <a:pt x="275" y="249"/>
                  </a:cubicBezTo>
                  <a:cubicBezTo>
                    <a:pt x="327" y="249"/>
                    <a:pt x="373" y="215"/>
                    <a:pt x="390" y="162"/>
                  </a:cubicBezTo>
                  <a:cubicBezTo>
                    <a:pt x="404" y="101"/>
                    <a:pt x="369" y="31"/>
                    <a:pt x="309" y="15"/>
                  </a:cubicBezTo>
                  <a:cubicBezTo>
                    <a:pt x="279" y="5"/>
                    <a:pt x="250" y="1"/>
                    <a:pt x="22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30"/>
            <p:cNvSpPr/>
            <p:nvPr/>
          </p:nvSpPr>
          <p:spPr>
            <a:xfrm>
              <a:off x="5659000" y="3534175"/>
              <a:ext cx="372000" cy="370550"/>
            </a:xfrm>
            <a:custGeom>
              <a:avLst/>
              <a:gdLst/>
              <a:ahLst/>
              <a:cxnLst/>
              <a:rect l="l" t="t" r="r" b="b"/>
              <a:pathLst>
                <a:path w="14880" h="14822" extrusionOk="0">
                  <a:moveTo>
                    <a:pt x="7691" y="362"/>
                  </a:moveTo>
                  <a:lnTo>
                    <a:pt x="7691" y="362"/>
                  </a:lnTo>
                  <a:cubicBezTo>
                    <a:pt x="7565" y="746"/>
                    <a:pt x="7498" y="1252"/>
                    <a:pt x="7448" y="1706"/>
                  </a:cubicBezTo>
                  <a:cubicBezTo>
                    <a:pt x="7433" y="1817"/>
                    <a:pt x="7418" y="1928"/>
                    <a:pt x="7407" y="2034"/>
                  </a:cubicBezTo>
                  <a:lnTo>
                    <a:pt x="7367" y="2297"/>
                  </a:lnTo>
                  <a:cubicBezTo>
                    <a:pt x="7225" y="3328"/>
                    <a:pt x="7019" y="4859"/>
                    <a:pt x="7392" y="5799"/>
                  </a:cubicBezTo>
                  <a:cubicBezTo>
                    <a:pt x="7306" y="5799"/>
                    <a:pt x="7215" y="5804"/>
                    <a:pt x="7129" y="5818"/>
                  </a:cubicBezTo>
                  <a:cubicBezTo>
                    <a:pt x="6710" y="4853"/>
                    <a:pt x="6837" y="3343"/>
                    <a:pt x="6933" y="2231"/>
                  </a:cubicBezTo>
                  <a:lnTo>
                    <a:pt x="6958" y="1938"/>
                  </a:lnTo>
                  <a:cubicBezTo>
                    <a:pt x="7008" y="1256"/>
                    <a:pt x="7337" y="579"/>
                    <a:pt x="7691" y="362"/>
                  </a:cubicBezTo>
                  <a:close/>
                  <a:moveTo>
                    <a:pt x="7918" y="286"/>
                  </a:moveTo>
                  <a:cubicBezTo>
                    <a:pt x="7948" y="286"/>
                    <a:pt x="7973" y="291"/>
                    <a:pt x="8004" y="296"/>
                  </a:cubicBezTo>
                  <a:cubicBezTo>
                    <a:pt x="8004" y="301"/>
                    <a:pt x="7999" y="306"/>
                    <a:pt x="7999" y="317"/>
                  </a:cubicBezTo>
                  <a:cubicBezTo>
                    <a:pt x="8064" y="1676"/>
                    <a:pt x="8019" y="2873"/>
                    <a:pt x="7837" y="4207"/>
                  </a:cubicBezTo>
                  <a:cubicBezTo>
                    <a:pt x="7766" y="4717"/>
                    <a:pt x="7747" y="5288"/>
                    <a:pt x="7777" y="5853"/>
                  </a:cubicBezTo>
                  <a:lnTo>
                    <a:pt x="7771" y="5853"/>
                  </a:lnTo>
                  <a:cubicBezTo>
                    <a:pt x="7721" y="5839"/>
                    <a:pt x="7665" y="5829"/>
                    <a:pt x="7610" y="5818"/>
                  </a:cubicBezTo>
                  <a:cubicBezTo>
                    <a:pt x="7201" y="4939"/>
                    <a:pt x="7413" y="3368"/>
                    <a:pt x="7559" y="2327"/>
                  </a:cubicBezTo>
                  <a:lnTo>
                    <a:pt x="7595" y="2054"/>
                  </a:lnTo>
                  <a:cubicBezTo>
                    <a:pt x="7610" y="1954"/>
                    <a:pt x="7619" y="1842"/>
                    <a:pt x="7635" y="1731"/>
                  </a:cubicBezTo>
                  <a:cubicBezTo>
                    <a:pt x="7696" y="1246"/>
                    <a:pt x="7761" y="695"/>
                    <a:pt x="7908" y="326"/>
                  </a:cubicBezTo>
                  <a:cubicBezTo>
                    <a:pt x="7913" y="312"/>
                    <a:pt x="7913" y="301"/>
                    <a:pt x="7913" y="286"/>
                  </a:cubicBezTo>
                  <a:close/>
                  <a:moveTo>
                    <a:pt x="3300" y="1968"/>
                  </a:moveTo>
                  <a:lnTo>
                    <a:pt x="3300" y="1968"/>
                  </a:lnTo>
                  <a:cubicBezTo>
                    <a:pt x="3533" y="1984"/>
                    <a:pt x="3790" y="2054"/>
                    <a:pt x="4073" y="2191"/>
                  </a:cubicBezTo>
                  <a:cubicBezTo>
                    <a:pt x="5245" y="2761"/>
                    <a:pt x="5770" y="3899"/>
                    <a:pt x="6281" y="4995"/>
                  </a:cubicBezTo>
                  <a:cubicBezTo>
                    <a:pt x="6427" y="5308"/>
                    <a:pt x="6574" y="5631"/>
                    <a:pt x="6740" y="5939"/>
                  </a:cubicBezTo>
                  <a:cubicBezTo>
                    <a:pt x="6705" y="5955"/>
                    <a:pt x="6680" y="5965"/>
                    <a:pt x="6660" y="5981"/>
                  </a:cubicBezTo>
                  <a:cubicBezTo>
                    <a:pt x="6432" y="5753"/>
                    <a:pt x="6255" y="5435"/>
                    <a:pt x="6089" y="5116"/>
                  </a:cubicBezTo>
                  <a:cubicBezTo>
                    <a:pt x="5968" y="4894"/>
                    <a:pt x="5842" y="4666"/>
                    <a:pt x="5700" y="4470"/>
                  </a:cubicBezTo>
                  <a:cubicBezTo>
                    <a:pt x="5448" y="4121"/>
                    <a:pt x="5164" y="3798"/>
                    <a:pt x="4897" y="3484"/>
                  </a:cubicBezTo>
                  <a:cubicBezTo>
                    <a:pt x="4811" y="3393"/>
                    <a:pt x="4725" y="3297"/>
                    <a:pt x="4644" y="3197"/>
                  </a:cubicBezTo>
                  <a:cubicBezTo>
                    <a:pt x="4482" y="3010"/>
                    <a:pt x="4245" y="2812"/>
                    <a:pt x="3993" y="2605"/>
                  </a:cubicBezTo>
                  <a:cubicBezTo>
                    <a:pt x="3734" y="2393"/>
                    <a:pt x="3466" y="2176"/>
                    <a:pt x="3300" y="1968"/>
                  </a:cubicBezTo>
                  <a:close/>
                  <a:moveTo>
                    <a:pt x="8195" y="403"/>
                  </a:moveTo>
                  <a:lnTo>
                    <a:pt x="8195" y="403"/>
                  </a:lnTo>
                  <a:cubicBezTo>
                    <a:pt x="8337" y="518"/>
                    <a:pt x="8474" y="730"/>
                    <a:pt x="8600" y="1024"/>
                  </a:cubicBezTo>
                  <a:cubicBezTo>
                    <a:pt x="9191" y="2423"/>
                    <a:pt x="8535" y="4773"/>
                    <a:pt x="8176" y="6051"/>
                  </a:cubicBezTo>
                  <a:cubicBezTo>
                    <a:pt x="8110" y="6005"/>
                    <a:pt x="8039" y="5965"/>
                    <a:pt x="7968" y="5930"/>
                  </a:cubicBezTo>
                  <a:cubicBezTo>
                    <a:pt x="7938" y="5344"/>
                    <a:pt x="7953" y="4757"/>
                    <a:pt x="8024" y="4232"/>
                  </a:cubicBezTo>
                  <a:cubicBezTo>
                    <a:pt x="8201" y="2919"/>
                    <a:pt x="8256" y="1731"/>
                    <a:pt x="8195" y="403"/>
                  </a:cubicBezTo>
                  <a:close/>
                  <a:moveTo>
                    <a:pt x="3058" y="1968"/>
                  </a:moveTo>
                  <a:cubicBezTo>
                    <a:pt x="3235" y="2231"/>
                    <a:pt x="3557" y="2499"/>
                    <a:pt x="3871" y="2756"/>
                  </a:cubicBezTo>
                  <a:cubicBezTo>
                    <a:pt x="4114" y="2954"/>
                    <a:pt x="4345" y="3146"/>
                    <a:pt x="4497" y="3323"/>
                  </a:cubicBezTo>
                  <a:cubicBezTo>
                    <a:pt x="4583" y="3418"/>
                    <a:pt x="4664" y="3519"/>
                    <a:pt x="4750" y="3616"/>
                  </a:cubicBezTo>
                  <a:cubicBezTo>
                    <a:pt x="5028" y="3934"/>
                    <a:pt x="5296" y="4242"/>
                    <a:pt x="5543" y="4580"/>
                  </a:cubicBezTo>
                  <a:cubicBezTo>
                    <a:pt x="5679" y="4768"/>
                    <a:pt x="5800" y="4995"/>
                    <a:pt x="5917" y="5212"/>
                  </a:cubicBezTo>
                  <a:cubicBezTo>
                    <a:pt x="6084" y="5515"/>
                    <a:pt x="6261" y="5829"/>
                    <a:pt x="6483" y="6065"/>
                  </a:cubicBezTo>
                  <a:lnTo>
                    <a:pt x="6478" y="6065"/>
                  </a:lnTo>
                  <a:cubicBezTo>
                    <a:pt x="6453" y="6086"/>
                    <a:pt x="6422" y="6107"/>
                    <a:pt x="6392" y="6126"/>
                  </a:cubicBezTo>
                  <a:cubicBezTo>
                    <a:pt x="6382" y="6121"/>
                    <a:pt x="6372" y="6112"/>
                    <a:pt x="6362" y="6107"/>
                  </a:cubicBezTo>
                  <a:cubicBezTo>
                    <a:pt x="5973" y="5950"/>
                    <a:pt x="5625" y="5531"/>
                    <a:pt x="5311" y="5156"/>
                  </a:cubicBezTo>
                  <a:cubicBezTo>
                    <a:pt x="5240" y="5076"/>
                    <a:pt x="5175" y="4990"/>
                    <a:pt x="5103" y="4914"/>
                  </a:cubicBezTo>
                  <a:cubicBezTo>
                    <a:pt x="4629" y="4368"/>
                    <a:pt x="4149" y="3929"/>
                    <a:pt x="3638" y="3575"/>
                  </a:cubicBezTo>
                  <a:cubicBezTo>
                    <a:pt x="3098" y="3197"/>
                    <a:pt x="2563" y="2777"/>
                    <a:pt x="2396" y="2231"/>
                  </a:cubicBezTo>
                  <a:cubicBezTo>
                    <a:pt x="2552" y="2094"/>
                    <a:pt x="2780" y="1994"/>
                    <a:pt x="3058" y="1968"/>
                  </a:cubicBezTo>
                  <a:close/>
                  <a:moveTo>
                    <a:pt x="12642" y="3010"/>
                  </a:moveTo>
                  <a:cubicBezTo>
                    <a:pt x="12682" y="3034"/>
                    <a:pt x="12718" y="3070"/>
                    <a:pt x="12748" y="3110"/>
                  </a:cubicBezTo>
                  <a:cubicBezTo>
                    <a:pt x="12819" y="3206"/>
                    <a:pt x="12849" y="3328"/>
                    <a:pt x="12844" y="3469"/>
                  </a:cubicBezTo>
                  <a:cubicBezTo>
                    <a:pt x="12682" y="3565"/>
                    <a:pt x="12511" y="3656"/>
                    <a:pt x="12338" y="3742"/>
                  </a:cubicBezTo>
                  <a:cubicBezTo>
                    <a:pt x="11960" y="3943"/>
                    <a:pt x="11571" y="4146"/>
                    <a:pt x="11247" y="4429"/>
                  </a:cubicBezTo>
                  <a:lnTo>
                    <a:pt x="11025" y="4621"/>
                  </a:lnTo>
                  <a:cubicBezTo>
                    <a:pt x="10323" y="5237"/>
                    <a:pt x="9590" y="5869"/>
                    <a:pt x="8771" y="6247"/>
                  </a:cubicBezTo>
                  <a:cubicBezTo>
                    <a:pt x="8873" y="6156"/>
                    <a:pt x="8979" y="6065"/>
                    <a:pt x="9090" y="5975"/>
                  </a:cubicBezTo>
                  <a:cubicBezTo>
                    <a:pt x="9297" y="5808"/>
                    <a:pt x="9514" y="5631"/>
                    <a:pt x="9696" y="5414"/>
                  </a:cubicBezTo>
                  <a:cubicBezTo>
                    <a:pt x="9792" y="5298"/>
                    <a:pt x="9883" y="5177"/>
                    <a:pt x="9974" y="5060"/>
                  </a:cubicBezTo>
                  <a:cubicBezTo>
                    <a:pt x="10166" y="4813"/>
                    <a:pt x="10347" y="4575"/>
                    <a:pt x="10575" y="4358"/>
                  </a:cubicBezTo>
                  <a:cubicBezTo>
                    <a:pt x="11308" y="3661"/>
                    <a:pt x="11930" y="3241"/>
                    <a:pt x="12525" y="3040"/>
                  </a:cubicBezTo>
                  <a:cubicBezTo>
                    <a:pt x="12560" y="3024"/>
                    <a:pt x="12602" y="3015"/>
                    <a:pt x="12642" y="3010"/>
                  </a:cubicBezTo>
                  <a:close/>
                  <a:moveTo>
                    <a:pt x="12143" y="2866"/>
                  </a:moveTo>
                  <a:cubicBezTo>
                    <a:pt x="12226" y="2866"/>
                    <a:pt x="12303" y="2874"/>
                    <a:pt x="12374" y="2889"/>
                  </a:cubicBezTo>
                  <a:cubicBezTo>
                    <a:pt x="11778" y="3115"/>
                    <a:pt x="11161" y="3540"/>
                    <a:pt x="10444" y="4222"/>
                  </a:cubicBezTo>
                  <a:cubicBezTo>
                    <a:pt x="10207" y="4449"/>
                    <a:pt x="10014" y="4701"/>
                    <a:pt x="9822" y="4939"/>
                  </a:cubicBezTo>
                  <a:cubicBezTo>
                    <a:pt x="9736" y="5060"/>
                    <a:pt x="9641" y="5177"/>
                    <a:pt x="9545" y="5293"/>
                  </a:cubicBezTo>
                  <a:cubicBezTo>
                    <a:pt x="9377" y="5496"/>
                    <a:pt x="9171" y="5662"/>
                    <a:pt x="8974" y="5823"/>
                  </a:cubicBezTo>
                  <a:cubicBezTo>
                    <a:pt x="8801" y="5960"/>
                    <a:pt x="8631" y="6102"/>
                    <a:pt x="8479" y="6258"/>
                  </a:cubicBezTo>
                  <a:cubicBezTo>
                    <a:pt x="8474" y="6268"/>
                    <a:pt x="8463" y="6284"/>
                    <a:pt x="8458" y="6293"/>
                  </a:cubicBezTo>
                  <a:cubicBezTo>
                    <a:pt x="8458" y="6293"/>
                    <a:pt x="8453" y="6289"/>
                    <a:pt x="8453" y="6284"/>
                  </a:cubicBezTo>
                  <a:cubicBezTo>
                    <a:pt x="8438" y="6268"/>
                    <a:pt x="8418" y="6253"/>
                    <a:pt x="8403" y="6238"/>
                  </a:cubicBezTo>
                  <a:cubicBezTo>
                    <a:pt x="8640" y="5939"/>
                    <a:pt x="8873" y="5606"/>
                    <a:pt x="9100" y="5288"/>
                  </a:cubicBezTo>
                  <a:cubicBezTo>
                    <a:pt x="9767" y="4328"/>
                    <a:pt x="10464" y="3332"/>
                    <a:pt x="11555" y="2969"/>
                  </a:cubicBezTo>
                  <a:cubicBezTo>
                    <a:pt x="11769" y="2900"/>
                    <a:pt x="11968" y="2866"/>
                    <a:pt x="12143" y="2866"/>
                  </a:cubicBezTo>
                  <a:close/>
                  <a:moveTo>
                    <a:pt x="2254" y="2404"/>
                  </a:moveTo>
                  <a:cubicBezTo>
                    <a:pt x="2472" y="2954"/>
                    <a:pt x="2997" y="3358"/>
                    <a:pt x="3527" y="3731"/>
                  </a:cubicBezTo>
                  <a:cubicBezTo>
                    <a:pt x="4028" y="4076"/>
                    <a:pt x="4497" y="4505"/>
                    <a:pt x="4963" y="5041"/>
                  </a:cubicBezTo>
                  <a:cubicBezTo>
                    <a:pt x="5028" y="5116"/>
                    <a:pt x="5093" y="5197"/>
                    <a:pt x="5164" y="5283"/>
                  </a:cubicBezTo>
                  <a:cubicBezTo>
                    <a:pt x="5478" y="5657"/>
                    <a:pt x="5837" y="6086"/>
                    <a:pt x="6255" y="6268"/>
                  </a:cubicBezTo>
                  <a:cubicBezTo>
                    <a:pt x="6236" y="6293"/>
                    <a:pt x="6215" y="6319"/>
                    <a:pt x="6201" y="6349"/>
                  </a:cubicBezTo>
                  <a:cubicBezTo>
                    <a:pt x="6190" y="6338"/>
                    <a:pt x="6180" y="6333"/>
                    <a:pt x="6164" y="6324"/>
                  </a:cubicBezTo>
                  <a:cubicBezTo>
                    <a:pt x="5583" y="6046"/>
                    <a:pt x="3603" y="5051"/>
                    <a:pt x="2593" y="3878"/>
                  </a:cubicBezTo>
                  <a:cubicBezTo>
                    <a:pt x="2132" y="3337"/>
                    <a:pt x="2006" y="2798"/>
                    <a:pt x="2254" y="2404"/>
                  </a:cubicBezTo>
                  <a:close/>
                  <a:moveTo>
                    <a:pt x="12798" y="3717"/>
                  </a:moveTo>
                  <a:lnTo>
                    <a:pt x="12798" y="3717"/>
                  </a:lnTo>
                  <a:cubicBezTo>
                    <a:pt x="12742" y="3889"/>
                    <a:pt x="12642" y="4076"/>
                    <a:pt x="12500" y="4272"/>
                  </a:cubicBezTo>
                  <a:cubicBezTo>
                    <a:pt x="11919" y="5046"/>
                    <a:pt x="10974" y="5526"/>
                    <a:pt x="10060" y="5990"/>
                  </a:cubicBezTo>
                  <a:cubicBezTo>
                    <a:pt x="9590" y="6228"/>
                    <a:pt x="9146" y="6450"/>
                    <a:pt x="8741" y="6713"/>
                  </a:cubicBezTo>
                  <a:cubicBezTo>
                    <a:pt x="8711" y="6647"/>
                    <a:pt x="8675" y="6581"/>
                    <a:pt x="8631" y="6515"/>
                  </a:cubicBezTo>
                  <a:lnTo>
                    <a:pt x="8656" y="6515"/>
                  </a:lnTo>
                  <a:cubicBezTo>
                    <a:pt x="9585" y="6137"/>
                    <a:pt x="10419" y="5409"/>
                    <a:pt x="11151" y="4768"/>
                  </a:cubicBezTo>
                  <a:lnTo>
                    <a:pt x="11373" y="4575"/>
                  </a:lnTo>
                  <a:cubicBezTo>
                    <a:pt x="11681" y="4307"/>
                    <a:pt x="12061" y="4106"/>
                    <a:pt x="12429" y="3913"/>
                  </a:cubicBezTo>
                  <a:cubicBezTo>
                    <a:pt x="12551" y="3848"/>
                    <a:pt x="12672" y="3782"/>
                    <a:pt x="12798" y="3717"/>
                  </a:cubicBezTo>
                  <a:close/>
                  <a:moveTo>
                    <a:pt x="1983" y="5744"/>
                  </a:moveTo>
                  <a:cubicBezTo>
                    <a:pt x="3330" y="5744"/>
                    <a:pt x="5047" y="6202"/>
                    <a:pt x="6038" y="6683"/>
                  </a:cubicBezTo>
                  <a:cubicBezTo>
                    <a:pt x="6024" y="6723"/>
                    <a:pt x="6008" y="6769"/>
                    <a:pt x="5998" y="6814"/>
                  </a:cubicBezTo>
                  <a:cubicBezTo>
                    <a:pt x="5376" y="6753"/>
                    <a:pt x="4725" y="6581"/>
                    <a:pt x="4093" y="6410"/>
                  </a:cubicBezTo>
                  <a:cubicBezTo>
                    <a:pt x="3285" y="6192"/>
                    <a:pt x="2457" y="5968"/>
                    <a:pt x="1639" y="5968"/>
                  </a:cubicBezTo>
                  <a:cubicBezTo>
                    <a:pt x="1203" y="5968"/>
                    <a:pt x="770" y="6031"/>
                    <a:pt x="344" y="6193"/>
                  </a:cubicBezTo>
                  <a:cubicBezTo>
                    <a:pt x="441" y="6061"/>
                    <a:pt x="642" y="5965"/>
                    <a:pt x="824" y="5904"/>
                  </a:cubicBezTo>
                  <a:cubicBezTo>
                    <a:pt x="1146" y="5793"/>
                    <a:pt x="1545" y="5744"/>
                    <a:pt x="1983" y="5744"/>
                  </a:cubicBezTo>
                  <a:close/>
                  <a:moveTo>
                    <a:pt x="12073" y="6198"/>
                  </a:moveTo>
                  <a:cubicBezTo>
                    <a:pt x="12497" y="6198"/>
                    <a:pt x="12918" y="6222"/>
                    <a:pt x="13324" y="6253"/>
                  </a:cubicBezTo>
                  <a:cubicBezTo>
                    <a:pt x="13723" y="6284"/>
                    <a:pt x="14112" y="6466"/>
                    <a:pt x="14344" y="6702"/>
                  </a:cubicBezTo>
                  <a:cubicBezTo>
                    <a:pt x="14031" y="6572"/>
                    <a:pt x="13668" y="6539"/>
                    <a:pt x="13306" y="6539"/>
                  </a:cubicBezTo>
                  <a:cubicBezTo>
                    <a:pt x="13121" y="6539"/>
                    <a:pt x="12936" y="6548"/>
                    <a:pt x="12758" y="6557"/>
                  </a:cubicBezTo>
                  <a:cubicBezTo>
                    <a:pt x="12667" y="6557"/>
                    <a:pt x="12586" y="6561"/>
                    <a:pt x="12506" y="6561"/>
                  </a:cubicBezTo>
                  <a:cubicBezTo>
                    <a:pt x="11348" y="6601"/>
                    <a:pt x="10186" y="6774"/>
                    <a:pt x="9065" y="6940"/>
                  </a:cubicBezTo>
                  <a:lnTo>
                    <a:pt x="8883" y="6964"/>
                  </a:lnTo>
                  <a:lnTo>
                    <a:pt x="8883" y="6964"/>
                  </a:lnTo>
                  <a:cubicBezTo>
                    <a:pt x="8884" y="6964"/>
                    <a:pt x="8885" y="6963"/>
                    <a:pt x="8888" y="6960"/>
                  </a:cubicBezTo>
                  <a:cubicBezTo>
                    <a:pt x="8918" y="6945"/>
                    <a:pt x="8943" y="6930"/>
                    <a:pt x="8974" y="6909"/>
                  </a:cubicBezTo>
                  <a:cubicBezTo>
                    <a:pt x="8979" y="6905"/>
                    <a:pt x="8989" y="6905"/>
                    <a:pt x="8999" y="6900"/>
                  </a:cubicBezTo>
                  <a:cubicBezTo>
                    <a:pt x="9901" y="6349"/>
                    <a:pt x="10996" y="6198"/>
                    <a:pt x="12073" y="6198"/>
                  </a:cubicBezTo>
                  <a:close/>
                  <a:moveTo>
                    <a:pt x="1636" y="6158"/>
                  </a:moveTo>
                  <a:cubicBezTo>
                    <a:pt x="2433" y="6158"/>
                    <a:pt x="3246" y="6377"/>
                    <a:pt x="4042" y="6592"/>
                  </a:cubicBezTo>
                  <a:cubicBezTo>
                    <a:pt x="4674" y="6763"/>
                    <a:pt x="5326" y="6940"/>
                    <a:pt x="5958" y="7000"/>
                  </a:cubicBezTo>
                  <a:cubicBezTo>
                    <a:pt x="5942" y="7096"/>
                    <a:pt x="5933" y="7193"/>
                    <a:pt x="5928" y="7289"/>
                  </a:cubicBezTo>
                  <a:cubicBezTo>
                    <a:pt x="5757" y="7268"/>
                    <a:pt x="5584" y="7261"/>
                    <a:pt x="5412" y="7261"/>
                  </a:cubicBezTo>
                  <a:cubicBezTo>
                    <a:pt x="5195" y="7261"/>
                    <a:pt x="4979" y="7273"/>
                    <a:pt x="4765" y="7284"/>
                  </a:cubicBezTo>
                  <a:cubicBezTo>
                    <a:pt x="4555" y="7294"/>
                    <a:pt x="4340" y="7305"/>
                    <a:pt x="4127" y="7305"/>
                  </a:cubicBezTo>
                  <a:cubicBezTo>
                    <a:pt x="4037" y="7305"/>
                    <a:pt x="3948" y="7303"/>
                    <a:pt x="3860" y="7299"/>
                  </a:cubicBezTo>
                  <a:cubicBezTo>
                    <a:pt x="2734" y="7233"/>
                    <a:pt x="1617" y="6905"/>
                    <a:pt x="537" y="6587"/>
                  </a:cubicBezTo>
                  <a:lnTo>
                    <a:pt x="344" y="6531"/>
                  </a:lnTo>
                  <a:cubicBezTo>
                    <a:pt x="309" y="6466"/>
                    <a:pt x="294" y="6410"/>
                    <a:pt x="289" y="6354"/>
                  </a:cubicBezTo>
                  <a:lnTo>
                    <a:pt x="289" y="6354"/>
                  </a:lnTo>
                  <a:cubicBezTo>
                    <a:pt x="306" y="6371"/>
                    <a:pt x="330" y="6381"/>
                    <a:pt x="355" y="6381"/>
                  </a:cubicBezTo>
                  <a:cubicBezTo>
                    <a:pt x="367" y="6381"/>
                    <a:pt x="379" y="6379"/>
                    <a:pt x="390" y="6375"/>
                  </a:cubicBezTo>
                  <a:cubicBezTo>
                    <a:pt x="797" y="6219"/>
                    <a:pt x="1214" y="6158"/>
                    <a:pt x="1636" y="6158"/>
                  </a:cubicBezTo>
                  <a:close/>
                  <a:moveTo>
                    <a:pt x="13317" y="6731"/>
                  </a:moveTo>
                  <a:cubicBezTo>
                    <a:pt x="13700" y="6731"/>
                    <a:pt x="14079" y="6768"/>
                    <a:pt x="14374" y="6925"/>
                  </a:cubicBezTo>
                  <a:cubicBezTo>
                    <a:pt x="14388" y="6932"/>
                    <a:pt x="14403" y="6935"/>
                    <a:pt x="14418" y="6935"/>
                  </a:cubicBezTo>
                  <a:cubicBezTo>
                    <a:pt x="14447" y="6935"/>
                    <a:pt x="14474" y="6923"/>
                    <a:pt x="14491" y="6900"/>
                  </a:cubicBezTo>
                  <a:cubicBezTo>
                    <a:pt x="14511" y="6940"/>
                    <a:pt x="14531" y="6981"/>
                    <a:pt x="14542" y="7021"/>
                  </a:cubicBezTo>
                  <a:cubicBezTo>
                    <a:pt x="14567" y="7122"/>
                    <a:pt x="14556" y="7213"/>
                    <a:pt x="14526" y="7303"/>
                  </a:cubicBezTo>
                  <a:lnTo>
                    <a:pt x="14521" y="7303"/>
                  </a:lnTo>
                  <a:cubicBezTo>
                    <a:pt x="13798" y="7334"/>
                    <a:pt x="13082" y="7390"/>
                    <a:pt x="12389" y="7476"/>
                  </a:cubicBezTo>
                  <a:cubicBezTo>
                    <a:pt x="12061" y="7519"/>
                    <a:pt x="11744" y="7537"/>
                    <a:pt x="11432" y="7537"/>
                  </a:cubicBezTo>
                  <a:cubicBezTo>
                    <a:pt x="10720" y="7537"/>
                    <a:pt x="10037" y="7444"/>
                    <a:pt x="9328" y="7350"/>
                  </a:cubicBezTo>
                  <a:cubicBezTo>
                    <a:pt x="9186" y="7329"/>
                    <a:pt x="9044" y="7308"/>
                    <a:pt x="8892" y="7294"/>
                  </a:cubicBezTo>
                  <a:cubicBezTo>
                    <a:pt x="8892" y="7248"/>
                    <a:pt x="8888" y="7208"/>
                    <a:pt x="8878" y="7163"/>
                  </a:cubicBezTo>
                  <a:lnTo>
                    <a:pt x="9095" y="7126"/>
                  </a:lnTo>
                  <a:cubicBezTo>
                    <a:pt x="10212" y="6960"/>
                    <a:pt x="11368" y="6793"/>
                    <a:pt x="12511" y="6753"/>
                  </a:cubicBezTo>
                  <a:cubicBezTo>
                    <a:pt x="12591" y="6753"/>
                    <a:pt x="12677" y="6748"/>
                    <a:pt x="12763" y="6748"/>
                  </a:cubicBezTo>
                  <a:cubicBezTo>
                    <a:pt x="12943" y="6740"/>
                    <a:pt x="13130" y="6731"/>
                    <a:pt x="13317" y="6731"/>
                  </a:cubicBezTo>
                  <a:close/>
                  <a:moveTo>
                    <a:pt x="556" y="6793"/>
                  </a:moveTo>
                  <a:cubicBezTo>
                    <a:pt x="1623" y="7107"/>
                    <a:pt x="2724" y="7425"/>
                    <a:pt x="3851" y="7490"/>
                  </a:cubicBezTo>
                  <a:cubicBezTo>
                    <a:pt x="3942" y="7496"/>
                    <a:pt x="4037" y="7496"/>
                    <a:pt x="4133" y="7496"/>
                  </a:cubicBezTo>
                  <a:cubicBezTo>
                    <a:pt x="4345" y="7496"/>
                    <a:pt x="4564" y="7485"/>
                    <a:pt x="4776" y="7476"/>
                  </a:cubicBezTo>
                  <a:cubicBezTo>
                    <a:pt x="4982" y="7464"/>
                    <a:pt x="5194" y="7453"/>
                    <a:pt x="5404" y="7453"/>
                  </a:cubicBezTo>
                  <a:cubicBezTo>
                    <a:pt x="5575" y="7453"/>
                    <a:pt x="5745" y="7460"/>
                    <a:pt x="5912" y="7480"/>
                  </a:cubicBezTo>
                  <a:lnTo>
                    <a:pt x="5928" y="7480"/>
                  </a:lnTo>
                  <a:cubicBezTo>
                    <a:pt x="5928" y="7557"/>
                    <a:pt x="5937" y="7627"/>
                    <a:pt x="5942" y="7702"/>
                  </a:cubicBezTo>
                  <a:lnTo>
                    <a:pt x="5937" y="7708"/>
                  </a:lnTo>
                  <a:cubicBezTo>
                    <a:pt x="5882" y="7707"/>
                    <a:pt x="5827" y="7706"/>
                    <a:pt x="5771" y="7706"/>
                  </a:cubicBezTo>
                  <a:cubicBezTo>
                    <a:pt x="5391" y="7706"/>
                    <a:pt x="5009" y="7737"/>
                    <a:pt x="4639" y="7763"/>
                  </a:cubicBezTo>
                  <a:cubicBezTo>
                    <a:pt x="4235" y="7794"/>
                    <a:pt x="3841" y="7824"/>
                    <a:pt x="3452" y="7824"/>
                  </a:cubicBezTo>
                  <a:cubicBezTo>
                    <a:pt x="2935" y="7824"/>
                    <a:pt x="2428" y="7770"/>
                    <a:pt x="1920" y="7592"/>
                  </a:cubicBezTo>
                  <a:cubicBezTo>
                    <a:pt x="1476" y="7436"/>
                    <a:pt x="890" y="7112"/>
                    <a:pt x="556" y="6793"/>
                  </a:cubicBezTo>
                  <a:close/>
                  <a:moveTo>
                    <a:pt x="8898" y="7485"/>
                  </a:moveTo>
                  <a:cubicBezTo>
                    <a:pt x="9034" y="7506"/>
                    <a:pt x="9171" y="7521"/>
                    <a:pt x="9307" y="7541"/>
                  </a:cubicBezTo>
                  <a:cubicBezTo>
                    <a:pt x="10025" y="7637"/>
                    <a:pt x="10711" y="7728"/>
                    <a:pt x="11439" y="7728"/>
                  </a:cubicBezTo>
                  <a:cubicBezTo>
                    <a:pt x="11758" y="7728"/>
                    <a:pt x="12081" y="7713"/>
                    <a:pt x="12415" y="7667"/>
                  </a:cubicBezTo>
                  <a:cubicBezTo>
                    <a:pt x="13066" y="7587"/>
                    <a:pt x="13738" y="7531"/>
                    <a:pt x="14420" y="7501"/>
                  </a:cubicBezTo>
                  <a:lnTo>
                    <a:pt x="14420" y="7501"/>
                  </a:lnTo>
                  <a:cubicBezTo>
                    <a:pt x="14325" y="7627"/>
                    <a:pt x="14192" y="7733"/>
                    <a:pt x="14066" y="7819"/>
                  </a:cubicBezTo>
                  <a:cubicBezTo>
                    <a:pt x="13617" y="8119"/>
                    <a:pt x="12942" y="8222"/>
                    <a:pt x="12204" y="8222"/>
                  </a:cubicBezTo>
                  <a:cubicBezTo>
                    <a:pt x="11168" y="8222"/>
                    <a:pt x="10008" y="8019"/>
                    <a:pt x="9176" y="7875"/>
                  </a:cubicBezTo>
                  <a:cubicBezTo>
                    <a:pt x="9100" y="7860"/>
                    <a:pt x="9029" y="7849"/>
                    <a:pt x="8959" y="7835"/>
                  </a:cubicBezTo>
                  <a:cubicBezTo>
                    <a:pt x="8943" y="7819"/>
                    <a:pt x="8934" y="7804"/>
                    <a:pt x="8918" y="7784"/>
                  </a:cubicBezTo>
                  <a:cubicBezTo>
                    <a:pt x="8903" y="7769"/>
                    <a:pt x="8883" y="7758"/>
                    <a:pt x="8868" y="7748"/>
                  </a:cubicBezTo>
                  <a:cubicBezTo>
                    <a:pt x="8883" y="7658"/>
                    <a:pt x="8892" y="7571"/>
                    <a:pt x="8898" y="7485"/>
                  </a:cubicBezTo>
                  <a:close/>
                  <a:moveTo>
                    <a:pt x="7374" y="5988"/>
                  </a:moveTo>
                  <a:cubicBezTo>
                    <a:pt x="7721" y="5988"/>
                    <a:pt x="8051" y="6133"/>
                    <a:pt x="8312" y="6415"/>
                  </a:cubicBezTo>
                  <a:cubicBezTo>
                    <a:pt x="8666" y="6799"/>
                    <a:pt x="8878" y="7460"/>
                    <a:pt x="8544" y="8077"/>
                  </a:cubicBezTo>
                  <a:cubicBezTo>
                    <a:pt x="8458" y="8243"/>
                    <a:pt x="8323" y="8385"/>
                    <a:pt x="8155" y="8497"/>
                  </a:cubicBezTo>
                  <a:cubicBezTo>
                    <a:pt x="8130" y="8516"/>
                    <a:pt x="8104" y="8532"/>
                    <a:pt x="8080" y="8541"/>
                  </a:cubicBezTo>
                  <a:cubicBezTo>
                    <a:pt x="8024" y="8577"/>
                    <a:pt x="7964" y="8607"/>
                    <a:pt x="7908" y="8632"/>
                  </a:cubicBezTo>
                  <a:cubicBezTo>
                    <a:pt x="7892" y="8637"/>
                    <a:pt x="7878" y="8642"/>
                    <a:pt x="7868" y="8648"/>
                  </a:cubicBezTo>
                  <a:cubicBezTo>
                    <a:pt x="7787" y="8679"/>
                    <a:pt x="7700" y="8703"/>
                    <a:pt x="7614" y="8719"/>
                  </a:cubicBezTo>
                  <a:cubicBezTo>
                    <a:pt x="7605" y="8714"/>
                    <a:pt x="7595" y="8709"/>
                    <a:pt x="7579" y="8709"/>
                  </a:cubicBezTo>
                  <a:cubicBezTo>
                    <a:pt x="7574" y="8708"/>
                    <a:pt x="7568" y="8707"/>
                    <a:pt x="7563" y="8707"/>
                  </a:cubicBezTo>
                  <a:cubicBezTo>
                    <a:pt x="7540" y="8707"/>
                    <a:pt x="7520" y="8717"/>
                    <a:pt x="7504" y="8733"/>
                  </a:cubicBezTo>
                  <a:cubicBezTo>
                    <a:pt x="7448" y="8741"/>
                    <a:pt x="7392" y="8745"/>
                    <a:pt x="7337" y="8745"/>
                  </a:cubicBezTo>
                  <a:cubicBezTo>
                    <a:pt x="7282" y="8745"/>
                    <a:pt x="7228" y="8741"/>
                    <a:pt x="7175" y="8733"/>
                  </a:cubicBezTo>
                  <a:cubicBezTo>
                    <a:pt x="7160" y="8709"/>
                    <a:pt x="7134" y="8693"/>
                    <a:pt x="7104" y="8688"/>
                  </a:cubicBezTo>
                  <a:cubicBezTo>
                    <a:pt x="7099" y="8687"/>
                    <a:pt x="7094" y="8687"/>
                    <a:pt x="7089" y="8687"/>
                  </a:cubicBezTo>
                  <a:cubicBezTo>
                    <a:pt x="7065" y="8687"/>
                    <a:pt x="7046" y="8697"/>
                    <a:pt x="7029" y="8714"/>
                  </a:cubicBezTo>
                  <a:cubicBezTo>
                    <a:pt x="6983" y="8703"/>
                    <a:pt x="6938" y="8693"/>
                    <a:pt x="6892" y="8679"/>
                  </a:cubicBezTo>
                  <a:cubicBezTo>
                    <a:pt x="6801" y="8653"/>
                    <a:pt x="6716" y="8612"/>
                    <a:pt x="6635" y="8567"/>
                  </a:cubicBezTo>
                  <a:cubicBezTo>
                    <a:pt x="6574" y="8532"/>
                    <a:pt x="6513" y="8486"/>
                    <a:pt x="6458" y="8441"/>
                  </a:cubicBezTo>
                  <a:cubicBezTo>
                    <a:pt x="6322" y="8320"/>
                    <a:pt x="6225" y="8112"/>
                    <a:pt x="6170" y="7875"/>
                  </a:cubicBezTo>
                  <a:cubicBezTo>
                    <a:pt x="6190" y="7839"/>
                    <a:pt x="6190" y="7799"/>
                    <a:pt x="6175" y="7763"/>
                  </a:cubicBezTo>
                  <a:cubicBezTo>
                    <a:pt x="6164" y="7744"/>
                    <a:pt x="6154" y="7728"/>
                    <a:pt x="6145" y="7718"/>
                  </a:cubicBezTo>
                  <a:cubicBezTo>
                    <a:pt x="6104" y="7460"/>
                    <a:pt x="6110" y="7177"/>
                    <a:pt x="6164" y="6925"/>
                  </a:cubicBezTo>
                  <a:cubicBezTo>
                    <a:pt x="6190" y="6829"/>
                    <a:pt x="6215" y="6738"/>
                    <a:pt x="6250" y="6652"/>
                  </a:cubicBezTo>
                  <a:cubicBezTo>
                    <a:pt x="6255" y="6641"/>
                    <a:pt x="6261" y="6637"/>
                    <a:pt x="6261" y="6632"/>
                  </a:cubicBezTo>
                  <a:cubicBezTo>
                    <a:pt x="6271" y="6622"/>
                    <a:pt x="6271" y="6611"/>
                    <a:pt x="6276" y="6597"/>
                  </a:cubicBezTo>
                  <a:lnTo>
                    <a:pt x="6276" y="6592"/>
                  </a:lnTo>
                  <a:cubicBezTo>
                    <a:pt x="6276" y="6587"/>
                    <a:pt x="6281" y="6587"/>
                    <a:pt x="6285" y="6576"/>
                  </a:cubicBezTo>
                  <a:cubicBezTo>
                    <a:pt x="6332" y="6480"/>
                    <a:pt x="6402" y="6375"/>
                    <a:pt x="6493" y="6293"/>
                  </a:cubicBezTo>
                  <a:cubicBezTo>
                    <a:pt x="6498" y="6298"/>
                    <a:pt x="6504" y="6308"/>
                    <a:pt x="6513" y="6314"/>
                  </a:cubicBezTo>
                  <a:cubicBezTo>
                    <a:pt x="6529" y="6323"/>
                    <a:pt x="6547" y="6327"/>
                    <a:pt x="6565" y="6327"/>
                  </a:cubicBezTo>
                  <a:cubicBezTo>
                    <a:pt x="6597" y="6327"/>
                    <a:pt x="6628" y="6313"/>
                    <a:pt x="6644" y="6284"/>
                  </a:cubicBezTo>
                  <a:cubicBezTo>
                    <a:pt x="6660" y="6258"/>
                    <a:pt x="6675" y="6238"/>
                    <a:pt x="6686" y="6223"/>
                  </a:cubicBezTo>
                  <a:cubicBezTo>
                    <a:pt x="6695" y="6202"/>
                    <a:pt x="6705" y="6193"/>
                    <a:pt x="6716" y="6177"/>
                  </a:cubicBezTo>
                  <a:cubicBezTo>
                    <a:pt x="6761" y="6167"/>
                    <a:pt x="6812" y="6162"/>
                    <a:pt x="6867" y="6162"/>
                  </a:cubicBezTo>
                  <a:cubicBezTo>
                    <a:pt x="6898" y="6162"/>
                    <a:pt x="6928" y="6167"/>
                    <a:pt x="6963" y="6172"/>
                  </a:cubicBezTo>
                  <a:cubicBezTo>
                    <a:pt x="6969" y="6173"/>
                    <a:pt x="6974" y="6173"/>
                    <a:pt x="6979" y="6173"/>
                  </a:cubicBezTo>
                  <a:cubicBezTo>
                    <a:pt x="7004" y="6173"/>
                    <a:pt x="7028" y="6165"/>
                    <a:pt x="7049" y="6152"/>
                  </a:cubicBezTo>
                  <a:cubicBezTo>
                    <a:pt x="7064" y="6137"/>
                    <a:pt x="7074" y="6116"/>
                    <a:pt x="7080" y="6096"/>
                  </a:cubicBezTo>
                  <a:lnTo>
                    <a:pt x="7080" y="6081"/>
                  </a:lnTo>
                  <a:lnTo>
                    <a:pt x="7110" y="6016"/>
                  </a:lnTo>
                  <a:cubicBezTo>
                    <a:pt x="7140" y="6011"/>
                    <a:pt x="7171" y="6005"/>
                    <a:pt x="7201" y="6000"/>
                  </a:cubicBezTo>
                  <a:cubicBezTo>
                    <a:pt x="7259" y="5992"/>
                    <a:pt x="7316" y="5988"/>
                    <a:pt x="7374" y="5988"/>
                  </a:cubicBezTo>
                  <a:close/>
                  <a:moveTo>
                    <a:pt x="5998" y="7991"/>
                  </a:moveTo>
                  <a:cubicBezTo>
                    <a:pt x="6008" y="8016"/>
                    <a:pt x="6013" y="8042"/>
                    <a:pt x="6024" y="8066"/>
                  </a:cubicBezTo>
                  <a:cubicBezTo>
                    <a:pt x="5725" y="8218"/>
                    <a:pt x="5443" y="8425"/>
                    <a:pt x="5170" y="8632"/>
                  </a:cubicBezTo>
                  <a:cubicBezTo>
                    <a:pt x="4876" y="8849"/>
                    <a:pt x="4578" y="9077"/>
                    <a:pt x="4254" y="9234"/>
                  </a:cubicBezTo>
                  <a:cubicBezTo>
                    <a:pt x="3659" y="9521"/>
                    <a:pt x="3128" y="9870"/>
                    <a:pt x="2628" y="10300"/>
                  </a:cubicBezTo>
                  <a:cubicBezTo>
                    <a:pt x="2491" y="10421"/>
                    <a:pt x="2335" y="10537"/>
                    <a:pt x="2169" y="10663"/>
                  </a:cubicBezTo>
                  <a:cubicBezTo>
                    <a:pt x="1738" y="10987"/>
                    <a:pt x="1264" y="11346"/>
                    <a:pt x="1022" y="11785"/>
                  </a:cubicBezTo>
                  <a:cubicBezTo>
                    <a:pt x="1022" y="11710"/>
                    <a:pt x="1036" y="11624"/>
                    <a:pt x="1062" y="11533"/>
                  </a:cubicBezTo>
                  <a:cubicBezTo>
                    <a:pt x="1512" y="9906"/>
                    <a:pt x="4538" y="8612"/>
                    <a:pt x="5998" y="7991"/>
                  </a:cubicBezTo>
                  <a:close/>
                  <a:moveTo>
                    <a:pt x="6094" y="8248"/>
                  </a:moveTo>
                  <a:cubicBezTo>
                    <a:pt x="6134" y="8339"/>
                    <a:pt x="6185" y="8420"/>
                    <a:pt x="6245" y="8497"/>
                  </a:cubicBezTo>
                  <a:cubicBezTo>
                    <a:pt x="5942" y="8728"/>
                    <a:pt x="5655" y="8982"/>
                    <a:pt x="5371" y="9229"/>
                  </a:cubicBezTo>
                  <a:cubicBezTo>
                    <a:pt x="5154" y="9425"/>
                    <a:pt x="4927" y="9623"/>
                    <a:pt x="4695" y="9810"/>
                  </a:cubicBezTo>
                  <a:cubicBezTo>
                    <a:pt x="4527" y="9952"/>
                    <a:pt x="4356" y="10092"/>
                    <a:pt x="4189" y="10234"/>
                  </a:cubicBezTo>
                  <a:cubicBezTo>
                    <a:pt x="3871" y="10497"/>
                    <a:pt x="3543" y="10775"/>
                    <a:pt x="3209" y="11027"/>
                  </a:cubicBezTo>
                  <a:cubicBezTo>
                    <a:pt x="2795" y="11340"/>
                    <a:pt x="2365" y="11583"/>
                    <a:pt x="1911" y="11841"/>
                  </a:cubicBezTo>
                  <a:cubicBezTo>
                    <a:pt x="1698" y="11957"/>
                    <a:pt x="1481" y="12083"/>
                    <a:pt x="1269" y="12214"/>
                  </a:cubicBezTo>
                  <a:lnTo>
                    <a:pt x="1264" y="12214"/>
                  </a:lnTo>
                  <a:cubicBezTo>
                    <a:pt x="1223" y="12195"/>
                    <a:pt x="1183" y="12174"/>
                    <a:pt x="1148" y="12144"/>
                  </a:cubicBezTo>
                  <a:cubicBezTo>
                    <a:pt x="1127" y="12123"/>
                    <a:pt x="1108" y="12104"/>
                    <a:pt x="1092" y="12083"/>
                  </a:cubicBezTo>
                  <a:cubicBezTo>
                    <a:pt x="1092" y="12079"/>
                    <a:pt x="1092" y="12079"/>
                    <a:pt x="1087" y="12079"/>
                  </a:cubicBezTo>
                  <a:cubicBezTo>
                    <a:pt x="1097" y="12074"/>
                    <a:pt x="1102" y="12063"/>
                    <a:pt x="1108" y="12053"/>
                  </a:cubicBezTo>
                  <a:cubicBezTo>
                    <a:pt x="1279" y="11573"/>
                    <a:pt x="1810" y="11174"/>
                    <a:pt x="2279" y="10820"/>
                  </a:cubicBezTo>
                  <a:cubicBezTo>
                    <a:pt x="2451" y="10689"/>
                    <a:pt x="2613" y="10568"/>
                    <a:pt x="2754" y="10446"/>
                  </a:cubicBezTo>
                  <a:cubicBezTo>
                    <a:pt x="3240" y="10027"/>
                    <a:pt x="3760" y="9689"/>
                    <a:pt x="4341" y="9406"/>
                  </a:cubicBezTo>
                  <a:cubicBezTo>
                    <a:pt x="4674" y="9239"/>
                    <a:pt x="4982" y="9012"/>
                    <a:pt x="5285" y="8784"/>
                  </a:cubicBezTo>
                  <a:cubicBezTo>
                    <a:pt x="5558" y="8581"/>
                    <a:pt x="5821" y="8390"/>
                    <a:pt x="6094" y="8248"/>
                  </a:cubicBezTo>
                  <a:close/>
                  <a:moveTo>
                    <a:pt x="8771" y="8096"/>
                  </a:moveTo>
                  <a:cubicBezTo>
                    <a:pt x="8782" y="8096"/>
                    <a:pt x="8797" y="8096"/>
                    <a:pt x="8812" y="8103"/>
                  </a:cubicBezTo>
                  <a:cubicBezTo>
                    <a:pt x="9130" y="8451"/>
                    <a:pt x="9519" y="8754"/>
                    <a:pt x="9899" y="9057"/>
                  </a:cubicBezTo>
                  <a:cubicBezTo>
                    <a:pt x="10651" y="9653"/>
                    <a:pt x="11434" y="10274"/>
                    <a:pt x="11737" y="11249"/>
                  </a:cubicBezTo>
                  <a:cubicBezTo>
                    <a:pt x="11858" y="11643"/>
                    <a:pt x="11889" y="11997"/>
                    <a:pt x="11823" y="12270"/>
                  </a:cubicBezTo>
                  <a:lnTo>
                    <a:pt x="11823" y="12275"/>
                  </a:lnTo>
                  <a:cubicBezTo>
                    <a:pt x="11692" y="11831"/>
                    <a:pt x="11394" y="11401"/>
                    <a:pt x="11105" y="10987"/>
                  </a:cubicBezTo>
                  <a:cubicBezTo>
                    <a:pt x="10984" y="10815"/>
                    <a:pt x="10874" y="10649"/>
                    <a:pt x="10772" y="10491"/>
                  </a:cubicBezTo>
                  <a:cubicBezTo>
                    <a:pt x="10560" y="10148"/>
                    <a:pt x="10217" y="9845"/>
                    <a:pt x="9878" y="9547"/>
                  </a:cubicBezTo>
                  <a:cubicBezTo>
                    <a:pt x="9403" y="9133"/>
                    <a:pt x="8913" y="8698"/>
                    <a:pt x="8801" y="8147"/>
                  </a:cubicBezTo>
                  <a:cubicBezTo>
                    <a:pt x="8797" y="8127"/>
                    <a:pt x="8787" y="8107"/>
                    <a:pt x="8771" y="8096"/>
                  </a:cubicBezTo>
                  <a:close/>
                  <a:moveTo>
                    <a:pt x="6387" y="8623"/>
                  </a:moveTo>
                  <a:cubicBezTo>
                    <a:pt x="6413" y="8648"/>
                    <a:pt x="6437" y="8663"/>
                    <a:pt x="6462" y="8683"/>
                  </a:cubicBezTo>
                  <a:cubicBezTo>
                    <a:pt x="6437" y="8693"/>
                    <a:pt x="6418" y="8709"/>
                    <a:pt x="6402" y="8733"/>
                  </a:cubicBezTo>
                  <a:cubicBezTo>
                    <a:pt x="5301" y="10346"/>
                    <a:pt x="4291" y="11366"/>
                    <a:pt x="3310" y="11851"/>
                  </a:cubicBezTo>
                  <a:cubicBezTo>
                    <a:pt x="2863" y="12067"/>
                    <a:pt x="2185" y="12276"/>
                    <a:pt x="1682" y="12276"/>
                  </a:cubicBezTo>
                  <a:cubicBezTo>
                    <a:pt x="1634" y="12276"/>
                    <a:pt x="1587" y="12274"/>
                    <a:pt x="1542" y="12270"/>
                  </a:cubicBezTo>
                  <a:cubicBezTo>
                    <a:pt x="1698" y="12184"/>
                    <a:pt x="1850" y="12093"/>
                    <a:pt x="2006" y="12007"/>
                  </a:cubicBezTo>
                  <a:cubicBezTo>
                    <a:pt x="2447" y="11760"/>
                    <a:pt x="2901" y="11503"/>
                    <a:pt x="3321" y="11179"/>
                  </a:cubicBezTo>
                  <a:cubicBezTo>
                    <a:pt x="3664" y="10922"/>
                    <a:pt x="3993" y="10649"/>
                    <a:pt x="4310" y="10381"/>
                  </a:cubicBezTo>
                  <a:cubicBezTo>
                    <a:pt x="4478" y="10239"/>
                    <a:pt x="4648" y="10097"/>
                    <a:pt x="4821" y="9957"/>
                  </a:cubicBezTo>
                  <a:cubicBezTo>
                    <a:pt x="5053" y="9770"/>
                    <a:pt x="5280" y="9567"/>
                    <a:pt x="5497" y="9376"/>
                  </a:cubicBezTo>
                  <a:cubicBezTo>
                    <a:pt x="5781" y="9127"/>
                    <a:pt x="6073" y="8870"/>
                    <a:pt x="6372" y="8637"/>
                  </a:cubicBezTo>
                  <a:cubicBezTo>
                    <a:pt x="6382" y="8632"/>
                    <a:pt x="6382" y="8628"/>
                    <a:pt x="6387" y="8623"/>
                  </a:cubicBezTo>
                  <a:close/>
                  <a:moveTo>
                    <a:pt x="8418" y="8537"/>
                  </a:moveTo>
                  <a:cubicBezTo>
                    <a:pt x="8418" y="8551"/>
                    <a:pt x="8423" y="8572"/>
                    <a:pt x="8433" y="8588"/>
                  </a:cubicBezTo>
                  <a:lnTo>
                    <a:pt x="8615" y="8905"/>
                  </a:lnTo>
                  <a:cubicBezTo>
                    <a:pt x="9377" y="10244"/>
                    <a:pt x="10100" y="11507"/>
                    <a:pt x="10923" y="12755"/>
                  </a:cubicBezTo>
                  <a:lnTo>
                    <a:pt x="10919" y="12755"/>
                  </a:lnTo>
                  <a:cubicBezTo>
                    <a:pt x="10706" y="12685"/>
                    <a:pt x="10469" y="12543"/>
                    <a:pt x="10226" y="12336"/>
                  </a:cubicBezTo>
                  <a:cubicBezTo>
                    <a:pt x="9464" y="11674"/>
                    <a:pt x="9141" y="10866"/>
                    <a:pt x="8792" y="10001"/>
                  </a:cubicBezTo>
                  <a:cubicBezTo>
                    <a:pt x="8615" y="9572"/>
                    <a:pt x="8438" y="9122"/>
                    <a:pt x="8195" y="8703"/>
                  </a:cubicBezTo>
                  <a:cubicBezTo>
                    <a:pt x="8276" y="8653"/>
                    <a:pt x="8353" y="8602"/>
                    <a:pt x="8418" y="8541"/>
                  </a:cubicBezTo>
                  <a:lnTo>
                    <a:pt x="8418" y="8537"/>
                  </a:lnTo>
                  <a:close/>
                  <a:moveTo>
                    <a:pt x="8645" y="8289"/>
                  </a:moveTo>
                  <a:cubicBezTo>
                    <a:pt x="8801" y="8849"/>
                    <a:pt x="9282" y="9279"/>
                    <a:pt x="9752" y="9693"/>
                  </a:cubicBezTo>
                  <a:cubicBezTo>
                    <a:pt x="10095" y="9992"/>
                    <a:pt x="10414" y="10274"/>
                    <a:pt x="10611" y="10593"/>
                  </a:cubicBezTo>
                  <a:cubicBezTo>
                    <a:pt x="10711" y="10754"/>
                    <a:pt x="10823" y="10922"/>
                    <a:pt x="10949" y="11093"/>
                  </a:cubicBezTo>
                  <a:cubicBezTo>
                    <a:pt x="11247" y="11522"/>
                    <a:pt x="11555" y="11967"/>
                    <a:pt x="11662" y="12407"/>
                  </a:cubicBezTo>
                  <a:cubicBezTo>
                    <a:pt x="11672" y="12447"/>
                    <a:pt x="11712" y="12477"/>
                    <a:pt x="11753" y="12477"/>
                  </a:cubicBezTo>
                  <a:cubicBezTo>
                    <a:pt x="11707" y="12578"/>
                    <a:pt x="11636" y="12664"/>
                    <a:pt x="11545" y="12720"/>
                  </a:cubicBezTo>
                  <a:cubicBezTo>
                    <a:pt x="11457" y="12777"/>
                    <a:pt x="11348" y="12808"/>
                    <a:pt x="11231" y="12808"/>
                  </a:cubicBezTo>
                  <a:cubicBezTo>
                    <a:pt x="11215" y="12808"/>
                    <a:pt x="11198" y="12807"/>
                    <a:pt x="11182" y="12806"/>
                  </a:cubicBezTo>
                  <a:cubicBezTo>
                    <a:pt x="10323" y="11507"/>
                    <a:pt x="9575" y="10199"/>
                    <a:pt x="8782" y="8814"/>
                  </a:cubicBezTo>
                  <a:lnTo>
                    <a:pt x="8600" y="8491"/>
                  </a:lnTo>
                  <a:cubicBezTo>
                    <a:pt x="8580" y="8460"/>
                    <a:pt x="8549" y="8446"/>
                    <a:pt x="8519" y="8446"/>
                  </a:cubicBezTo>
                  <a:cubicBezTo>
                    <a:pt x="8565" y="8395"/>
                    <a:pt x="8605" y="8345"/>
                    <a:pt x="8640" y="8289"/>
                  </a:cubicBezTo>
                  <a:close/>
                  <a:moveTo>
                    <a:pt x="7903" y="8835"/>
                  </a:moveTo>
                  <a:cubicBezTo>
                    <a:pt x="7908" y="9294"/>
                    <a:pt x="7943" y="9775"/>
                    <a:pt x="7983" y="10269"/>
                  </a:cubicBezTo>
                  <a:cubicBezTo>
                    <a:pt x="8080" y="11431"/>
                    <a:pt x="8176" y="12629"/>
                    <a:pt x="7771" y="13655"/>
                  </a:cubicBezTo>
                  <a:cubicBezTo>
                    <a:pt x="7868" y="12836"/>
                    <a:pt x="7791" y="12007"/>
                    <a:pt x="7721" y="11204"/>
                  </a:cubicBezTo>
                  <a:cubicBezTo>
                    <a:pt x="7650" y="10451"/>
                    <a:pt x="7584" y="9663"/>
                    <a:pt x="7656" y="8900"/>
                  </a:cubicBezTo>
                  <a:cubicBezTo>
                    <a:pt x="7740" y="8885"/>
                    <a:pt x="7827" y="8865"/>
                    <a:pt x="7903" y="8835"/>
                  </a:cubicBezTo>
                  <a:close/>
                  <a:moveTo>
                    <a:pt x="6807" y="8849"/>
                  </a:moveTo>
                  <a:cubicBezTo>
                    <a:pt x="6861" y="8875"/>
                    <a:pt x="6922" y="8891"/>
                    <a:pt x="6983" y="8900"/>
                  </a:cubicBezTo>
                  <a:cubicBezTo>
                    <a:pt x="6947" y="9259"/>
                    <a:pt x="6898" y="9623"/>
                    <a:pt x="6857" y="9987"/>
                  </a:cubicBezTo>
                  <a:cubicBezTo>
                    <a:pt x="6680" y="11431"/>
                    <a:pt x="6498" y="12927"/>
                    <a:pt x="6630" y="14382"/>
                  </a:cubicBezTo>
                  <a:cubicBezTo>
                    <a:pt x="6504" y="14256"/>
                    <a:pt x="6397" y="14044"/>
                    <a:pt x="6322" y="13765"/>
                  </a:cubicBezTo>
                  <a:cubicBezTo>
                    <a:pt x="5982" y="12559"/>
                    <a:pt x="6145" y="10113"/>
                    <a:pt x="6807" y="8849"/>
                  </a:cubicBezTo>
                  <a:close/>
                  <a:moveTo>
                    <a:pt x="7175" y="8931"/>
                  </a:moveTo>
                  <a:cubicBezTo>
                    <a:pt x="7220" y="8936"/>
                    <a:pt x="7271" y="8936"/>
                    <a:pt x="7327" y="8936"/>
                  </a:cubicBezTo>
                  <a:cubicBezTo>
                    <a:pt x="7372" y="8936"/>
                    <a:pt x="7418" y="8936"/>
                    <a:pt x="7463" y="8931"/>
                  </a:cubicBezTo>
                  <a:lnTo>
                    <a:pt x="7463" y="8931"/>
                  </a:lnTo>
                  <a:cubicBezTo>
                    <a:pt x="7392" y="9693"/>
                    <a:pt x="7463" y="10472"/>
                    <a:pt x="7528" y="11225"/>
                  </a:cubicBezTo>
                  <a:cubicBezTo>
                    <a:pt x="7614" y="12200"/>
                    <a:pt x="7705" y="13205"/>
                    <a:pt x="7483" y="14175"/>
                  </a:cubicBezTo>
                  <a:cubicBezTo>
                    <a:pt x="7315" y="14401"/>
                    <a:pt x="7119" y="14535"/>
                    <a:pt x="6940" y="14535"/>
                  </a:cubicBezTo>
                  <a:cubicBezTo>
                    <a:pt x="6931" y="14535"/>
                    <a:pt x="6921" y="14535"/>
                    <a:pt x="6912" y="14534"/>
                  </a:cubicBezTo>
                  <a:cubicBezTo>
                    <a:pt x="6887" y="14534"/>
                    <a:pt x="6867" y="14529"/>
                    <a:pt x="6842" y="14523"/>
                  </a:cubicBezTo>
                  <a:cubicBezTo>
                    <a:pt x="6842" y="14513"/>
                    <a:pt x="6837" y="14504"/>
                    <a:pt x="6831" y="14499"/>
                  </a:cubicBezTo>
                  <a:cubicBezTo>
                    <a:pt x="6675" y="13018"/>
                    <a:pt x="6867" y="11487"/>
                    <a:pt x="7049" y="10006"/>
                  </a:cubicBezTo>
                  <a:cubicBezTo>
                    <a:pt x="7089" y="9649"/>
                    <a:pt x="7134" y="9290"/>
                    <a:pt x="7175" y="8931"/>
                  </a:cubicBezTo>
                  <a:close/>
                  <a:moveTo>
                    <a:pt x="7927" y="0"/>
                  </a:moveTo>
                  <a:cubicBezTo>
                    <a:pt x="7890" y="0"/>
                    <a:pt x="7855" y="3"/>
                    <a:pt x="7822" y="9"/>
                  </a:cubicBezTo>
                  <a:cubicBezTo>
                    <a:pt x="7215" y="105"/>
                    <a:pt x="6735" y="1070"/>
                    <a:pt x="6670" y="1912"/>
                  </a:cubicBezTo>
                  <a:lnTo>
                    <a:pt x="6644" y="2206"/>
                  </a:lnTo>
                  <a:cubicBezTo>
                    <a:pt x="6574" y="3060"/>
                    <a:pt x="6483" y="4136"/>
                    <a:pt x="6630" y="5060"/>
                  </a:cubicBezTo>
                  <a:cubicBezTo>
                    <a:pt x="6599" y="4995"/>
                    <a:pt x="6569" y="4934"/>
                    <a:pt x="6539" y="4874"/>
                  </a:cubicBezTo>
                  <a:cubicBezTo>
                    <a:pt x="6013" y="3731"/>
                    <a:pt x="5462" y="2549"/>
                    <a:pt x="4200" y="1933"/>
                  </a:cubicBezTo>
                  <a:cubicBezTo>
                    <a:pt x="3826" y="1750"/>
                    <a:pt x="3479" y="1673"/>
                    <a:pt x="3173" y="1673"/>
                  </a:cubicBezTo>
                  <a:cubicBezTo>
                    <a:pt x="2678" y="1673"/>
                    <a:pt x="2291" y="1876"/>
                    <a:pt x="2072" y="2161"/>
                  </a:cubicBezTo>
                  <a:cubicBezTo>
                    <a:pt x="1769" y="2555"/>
                    <a:pt x="1689" y="3262"/>
                    <a:pt x="2375" y="4065"/>
                  </a:cubicBezTo>
                  <a:cubicBezTo>
                    <a:pt x="2992" y="4783"/>
                    <a:pt x="3951" y="5429"/>
                    <a:pt x="4755" y="5904"/>
                  </a:cubicBezTo>
                  <a:cubicBezTo>
                    <a:pt x="3862" y="5646"/>
                    <a:pt x="2837" y="5464"/>
                    <a:pt x="1957" y="5464"/>
                  </a:cubicBezTo>
                  <a:cubicBezTo>
                    <a:pt x="1493" y="5464"/>
                    <a:pt x="1070" y="5515"/>
                    <a:pt x="728" y="5631"/>
                  </a:cubicBezTo>
                  <a:cubicBezTo>
                    <a:pt x="248" y="5799"/>
                    <a:pt x="6" y="6035"/>
                    <a:pt x="1" y="6338"/>
                  </a:cubicBezTo>
                  <a:cubicBezTo>
                    <a:pt x="1" y="7000"/>
                    <a:pt x="1253" y="7662"/>
                    <a:pt x="1824" y="7865"/>
                  </a:cubicBezTo>
                  <a:cubicBezTo>
                    <a:pt x="2370" y="8056"/>
                    <a:pt x="2921" y="8112"/>
                    <a:pt x="3472" y="8112"/>
                  </a:cubicBezTo>
                  <a:cubicBezTo>
                    <a:pt x="3871" y="8112"/>
                    <a:pt x="4265" y="8082"/>
                    <a:pt x="4659" y="8052"/>
                  </a:cubicBezTo>
                  <a:cubicBezTo>
                    <a:pt x="4846" y="8036"/>
                    <a:pt x="5038" y="8021"/>
                    <a:pt x="5231" y="8012"/>
                  </a:cubicBezTo>
                  <a:lnTo>
                    <a:pt x="5231" y="8012"/>
                  </a:lnTo>
                  <a:cubicBezTo>
                    <a:pt x="3624" y="8719"/>
                    <a:pt x="1208" y="9926"/>
                    <a:pt x="789" y="11456"/>
                  </a:cubicBezTo>
                  <a:cubicBezTo>
                    <a:pt x="673" y="11871"/>
                    <a:pt x="733" y="12174"/>
                    <a:pt x="966" y="12366"/>
                  </a:cubicBezTo>
                  <a:cubicBezTo>
                    <a:pt x="1138" y="12508"/>
                    <a:pt x="1390" y="12564"/>
                    <a:pt x="1673" y="12564"/>
                  </a:cubicBezTo>
                  <a:cubicBezTo>
                    <a:pt x="2290" y="12564"/>
                    <a:pt x="3048" y="12300"/>
                    <a:pt x="3442" y="12109"/>
                  </a:cubicBezTo>
                  <a:cubicBezTo>
                    <a:pt x="4351" y="11659"/>
                    <a:pt x="5275" y="10780"/>
                    <a:pt x="6261" y="9430"/>
                  </a:cubicBezTo>
                  <a:lnTo>
                    <a:pt x="6261" y="9430"/>
                  </a:lnTo>
                  <a:cubicBezTo>
                    <a:pt x="5811" y="10825"/>
                    <a:pt x="5746" y="12771"/>
                    <a:pt x="6043" y="13842"/>
                  </a:cubicBezTo>
                  <a:cubicBezTo>
                    <a:pt x="6271" y="14660"/>
                    <a:pt x="6675" y="14807"/>
                    <a:pt x="6898" y="14821"/>
                  </a:cubicBezTo>
                  <a:lnTo>
                    <a:pt x="6938" y="14821"/>
                  </a:lnTo>
                  <a:cubicBezTo>
                    <a:pt x="7342" y="14821"/>
                    <a:pt x="7747" y="14448"/>
                    <a:pt x="8004" y="13837"/>
                  </a:cubicBezTo>
                  <a:cubicBezTo>
                    <a:pt x="8474" y="12730"/>
                    <a:pt x="8367" y="11467"/>
                    <a:pt x="8272" y="10244"/>
                  </a:cubicBezTo>
                  <a:cubicBezTo>
                    <a:pt x="8246" y="9941"/>
                    <a:pt x="8221" y="9649"/>
                    <a:pt x="8211" y="9360"/>
                  </a:cubicBezTo>
                  <a:lnTo>
                    <a:pt x="8211" y="9360"/>
                  </a:lnTo>
                  <a:cubicBezTo>
                    <a:pt x="8323" y="9607"/>
                    <a:pt x="8423" y="9861"/>
                    <a:pt x="8524" y="10113"/>
                  </a:cubicBezTo>
                  <a:cubicBezTo>
                    <a:pt x="8868" y="10967"/>
                    <a:pt x="9226" y="11846"/>
                    <a:pt x="10039" y="12553"/>
                  </a:cubicBezTo>
                  <a:cubicBezTo>
                    <a:pt x="10454" y="12912"/>
                    <a:pt x="10869" y="13098"/>
                    <a:pt x="11227" y="13098"/>
                  </a:cubicBezTo>
                  <a:cubicBezTo>
                    <a:pt x="11404" y="13098"/>
                    <a:pt x="11566" y="13053"/>
                    <a:pt x="11707" y="12962"/>
                  </a:cubicBezTo>
                  <a:cubicBezTo>
                    <a:pt x="12152" y="12669"/>
                    <a:pt x="12268" y="11997"/>
                    <a:pt x="12010" y="11164"/>
                  </a:cubicBezTo>
                  <a:cubicBezTo>
                    <a:pt x="11681" y="10103"/>
                    <a:pt x="10863" y="9456"/>
                    <a:pt x="10075" y="8830"/>
                  </a:cubicBezTo>
                  <a:cubicBezTo>
                    <a:pt x="9802" y="8618"/>
                    <a:pt x="9541" y="8411"/>
                    <a:pt x="9308" y="8188"/>
                  </a:cubicBezTo>
                  <a:lnTo>
                    <a:pt x="9308" y="8188"/>
                  </a:lnTo>
                  <a:cubicBezTo>
                    <a:pt x="10166" y="8335"/>
                    <a:pt x="11229" y="8511"/>
                    <a:pt x="12197" y="8511"/>
                  </a:cubicBezTo>
                  <a:cubicBezTo>
                    <a:pt x="12991" y="8511"/>
                    <a:pt x="13718" y="8395"/>
                    <a:pt x="14228" y="8056"/>
                  </a:cubicBezTo>
                  <a:cubicBezTo>
                    <a:pt x="14880" y="7622"/>
                    <a:pt x="14880" y="7173"/>
                    <a:pt x="14819" y="6945"/>
                  </a:cubicBezTo>
                  <a:cubicBezTo>
                    <a:pt x="14673" y="6394"/>
                    <a:pt x="13955" y="6016"/>
                    <a:pt x="13344" y="5965"/>
                  </a:cubicBezTo>
                  <a:cubicBezTo>
                    <a:pt x="12937" y="5934"/>
                    <a:pt x="12515" y="5912"/>
                    <a:pt x="12089" y="5912"/>
                  </a:cubicBezTo>
                  <a:cubicBezTo>
                    <a:pt x="11599" y="5912"/>
                    <a:pt x="11102" y="5942"/>
                    <a:pt x="10615" y="6025"/>
                  </a:cubicBezTo>
                  <a:cubicBezTo>
                    <a:pt x="11419" y="5606"/>
                    <a:pt x="12203" y="5146"/>
                    <a:pt x="12728" y="4444"/>
                  </a:cubicBezTo>
                  <a:cubicBezTo>
                    <a:pt x="13152" y="3878"/>
                    <a:pt x="13248" y="3313"/>
                    <a:pt x="12980" y="2943"/>
                  </a:cubicBezTo>
                  <a:cubicBezTo>
                    <a:pt x="12805" y="2701"/>
                    <a:pt x="12511" y="2577"/>
                    <a:pt x="12144" y="2577"/>
                  </a:cubicBezTo>
                  <a:cubicBezTo>
                    <a:pt x="11938" y="2577"/>
                    <a:pt x="11708" y="2616"/>
                    <a:pt x="11464" y="2696"/>
                  </a:cubicBezTo>
                  <a:cubicBezTo>
                    <a:pt x="10282" y="3090"/>
                    <a:pt x="9559" y="4121"/>
                    <a:pt x="8862" y="5121"/>
                  </a:cubicBezTo>
                  <a:cubicBezTo>
                    <a:pt x="8787" y="5228"/>
                    <a:pt x="8717" y="5333"/>
                    <a:pt x="8645" y="5435"/>
                  </a:cubicBezTo>
                  <a:cubicBezTo>
                    <a:pt x="8999" y="4080"/>
                    <a:pt x="9393" y="2166"/>
                    <a:pt x="8862" y="907"/>
                  </a:cubicBezTo>
                  <a:cubicBezTo>
                    <a:pt x="8555" y="177"/>
                    <a:pt x="8200" y="0"/>
                    <a:pt x="792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30"/>
            <p:cNvSpPr/>
            <p:nvPr/>
          </p:nvSpPr>
          <p:spPr>
            <a:xfrm>
              <a:off x="5878275" y="3736575"/>
              <a:ext cx="77950" cy="104475"/>
            </a:xfrm>
            <a:custGeom>
              <a:avLst/>
              <a:gdLst/>
              <a:ahLst/>
              <a:cxnLst/>
              <a:rect l="l" t="t" r="r" b="b"/>
              <a:pathLst>
                <a:path w="3118" h="4179" extrusionOk="0">
                  <a:moveTo>
                    <a:pt x="0" y="0"/>
                  </a:moveTo>
                  <a:cubicBezTo>
                    <a:pt x="16" y="11"/>
                    <a:pt x="26" y="31"/>
                    <a:pt x="30" y="51"/>
                  </a:cubicBezTo>
                  <a:cubicBezTo>
                    <a:pt x="142" y="602"/>
                    <a:pt x="632" y="1037"/>
                    <a:pt x="1107" y="1451"/>
                  </a:cubicBezTo>
                  <a:cubicBezTo>
                    <a:pt x="1446" y="1749"/>
                    <a:pt x="1789" y="2052"/>
                    <a:pt x="2001" y="2395"/>
                  </a:cubicBezTo>
                  <a:cubicBezTo>
                    <a:pt x="2103" y="2553"/>
                    <a:pt x="2213" y="2719"/>
                    <a:pt x="2334" y="2891"/>
                  </a:cubicBezTo>
                  <a:cubicBezTo>
                    <a:pt x="2623" y="3305"/>
                    <a:pt x="2921" y="3735"/>
                    <a:pt x="3052" y="4179"/>
                  </a:cubicBezTo>
                  <a:lnTo>
                    <a:pt x="3052" y="4174"/>
                  </a:lnTo>
                  <a:cubicBezTo>
                    <a:pt x="3118" y="3901"/>
                    <a:pt x="3087" y="3547"/>
                    <a:pt x="2966" y="3153"/>
                  </a:cubicBezTo>
                  <a:cubicBezTo>
                    <a:pt x="2663" y="2178"/>
                    <a:pt x="1880" y="1557"/>
                    <a:pt x="1128" y="961"/>
                  </a:cubicBezTo>
                  <a:cubicBezTo>
                    <a:pt x="748" y="658"/>
                    <a:pt x="359" y="355"/>
                    <a:pt x="41" y="7"/>
                  </a:cubicBezTo>
                  <a:cubicBezTo>
                    <a:pt x="26" y="0"/>
                    <a:pt x="11" y="0"/>
                    <a:pt x="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30"/>
            <p:cNvSpPr/>
            <p:nvPr/>
          </p:nvSpPr>
          <p:spPr>
            <a:xfrm>
              <a:off x="5871950" y="3741400"/>
              <a:ext cx="80875" cy="112975"/>
            </a:xfrm>
            <a:custGeom>
              <a:avLst/>
              <a:gdLst/>
              <a:ahLst/>
              <a:cxnLst/>
              <a:rect l="l" t="t" r="r" b="b"/>
              <a:pathLst>
                <a:path w="3235" h="4519" extrusionOk="0">
                  <a:moveTo>
                    <a:pt x="122" y="0"/>
                  </a:moveTo>
                  <a:cubicBezTo>
                    <a:pt x="87" y="56"/>
                    <a:pt x="47" y="106"/>
                    <a:pt x="1" y="157"/>
                  </a:cubicBezTo>
                  <a:cubicBezTo>
                    <a:pt x="31" y="157"/>
                    <a:pt x="62" y="171"/>
                    <a:pt x="82" y="202"/>
                  </a:cubicBezTo>
                  <a:lnTo>
                    <a:pt x="264" y="525"/>
                  </a:lnTo>
                  <a:cubicBezTo>
                    <a:pt x="1057" y="1910"/>
                    <a:pt x="1805" y="3218"/>
                    <a:pt x="2664" y="4517"/>
                  </a:cubicBezTo>
                  <a:cubicBezTo>
                    <a:pt x="2680" y="4518"/>
                    <a:pt x="2697" y="4519"/>
                    <a:pt x="2713" y="4519"/>
                  </a:cubicBezTo>
                  <a:cubicBezTo>
                    <a:pt x="2830" y="4519"/>
                    <a:pt x="2939" y="4488"/>
                    <a:pt x="3027" y="4431"/>
                  </a:cubicBezTo>
                  <a:cubicBezTo>
                    <a:pt x="3118" y="4375"/>
                    <a:pt x="3189" y="4289"/>
                    <a:pt x="3235" y="4188"/>
                  </a:cubicBezTo>
                  <a:cubicBezTo>
                    <a:pt x="3194" y="4188"/>
                    <a:pt x="3154" y="4158"/>
                    <a:pt x="3144" y="4118"/>
                  </a:cubicBezTo>
                  <a:cubicBezTo>
                    <a:pt x="3037" y="3678"/>
                    <a:pt x="2729" y="3233"/>
                    <a:pt x="2431" y="2804"/>
                  </a:cubicBezTo>
                  <a:cubicBezTo>
                    <a:pt x="2305" y="2633"/>
                    <a:pt x="2193" y="2465"/>
                    <a:pt x="2093" y="2304"/>
                  </a:cubicBezTo>
                  <a:cubicBezTo>
                    <a:pt x="1896" y="1985"/>
                    <a:pt x="1577" y="1703"/>
                    <a:pt x="1234" y="1404"/>
                  </a:cubicBezTo>
                  <a:cubicBezTo>
                    <a:pt x="764" y="990"/>
                    <a:pt x="283" y="560"/>
                    <a:pt x="12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30"/>
            <p:cNvSpPr/>
            <p:nvPr/>
          </p:nvSpPr>
          <p:spPr>
            <a:xfrm>
              <a:off x="5863875" y="3747575"/>
              <a:ext cx="68225" cy="105500"/>
            </a:xfrm>
            <a:custGeom>
              <a:avLst/>
              <a:gdLst/>
              <a:ahLst/>
              <a:cxnLst/>
              <a:rect l="l" t="t" r="r" b="b"/>
              <a:pathLst>
                <a:path w="2729" h="4220" extrusionOk="0">
                  <a:moveTo>
                    <a:pt x="223" y="1"/>
                  </a:moveTo>
                  <a:lnTo>
                    <a:pt x="223" y="5"/>
                  </a:lnTo>
                  <a:cubicBezTo>
                    <a:pt x="158" y="66"/>
                    <a:pt x="81" y="117"/>
                    <a:pt x="0" y="167"/>
                  </a:cubicBezTo>
                  <a:cubicBezTo>
                    <a:pt x="243" y="586"/>
                    <a:pt x="420" y="1036"/>
                    <a:pt x="597" y="1465"/>
                  </a:cubicBezTo>
                  <a:cubicBezTo>
                    <a:pt x="946" y="2330"/>
                    <a:pt x="1269" y="3138"/>
                    <a:pt x="2031" y="3800"/>
                  </a:cubicBezTo>
                  <a:cubicBezTo>
                    <a:pt x="2274" y="4007"/>
                    <a:pt x="2511" y="4149"/>
                    <a:pt x="2724" y="4219"/>
                  </a:cubicBezTo>
                  <a:lnTo>
                    <a:pt x="2728" y="4219"/>
                  </a:lnTo>
                  <a:cubicBezTo>
                    <a:pt x="1905" y="2971"/>
                    <a:pt x="1182" y="1708"/>
                    <a:pt x="420" y="369"/>
                  </a:cubicBezTo>
                  <a:lnTo>
                    <a:pt x="238" y="52"/>
                  </a:lnTo>
                  <a:cubicBezTo>
                    <a:pt x="228" y="36"/>
                    <a:pt x="223" y="15"/>
                    <a:pt x="223"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30"/>
            <p:cNvSpPr/>
            <p:nvPr/>
          </p:nvSpPr>
          <p:spPr>
            <a:xfrm>
              <a:off x="5848600" y="3755025"/>
              <a:ext cx="14800" cy="120525"/>
            </a:xfrm>
            <a:custGeom>
              <a:avLst/>
              <a:gdLst/>
              <a:ahLst/>
              <a:cxnLst/>
              <a:rect l="l" t="t" r="r" b="b"/>
              <a:pathLst>
                <a:path w="592" h="4821" extrusionOk="0">
                  <a:moveTo>
                    <a:pt x="319" y="1"/>
                  </a:moveTo>
                  <a:cubicBezTo>
                    <a:pt x="243" y="31"/>
                    <a:pt x="156" y="51"/>
                    <a:pt x="72" y="66"/>
                  </a:cubicBezTo>
                  <a:cubicBezTo>
                    <a:pt x="0" y="829"/>
                    <a:pt x="66" y="1617"/>
                    <a:pt x="137" y="2370"/>
                  </a:cubicBezTo>
                  <a:cubicBezTo>
                    <a:pt x="207" y="3173"/>
                    <a:pt x="284" y="4002"/>
                    <a:pt x="187" y="4821"/>
                  </a:cubicBezTo>
                  <a:cubicBezTo>
                    <a:pt x="592" y="3795"/>
                    <a:pt x="496" y="2597"/>
                    <a:pt x="399" y="1435"/>
                  </a:cubicBezTo>
                  <a:cubicBezTo>
                    <a:pt x="359" y="941"/>
                    <a:pt x="324" y="460"/>
                    <a:pt x="319"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30"/>
            <p:cNvSpPr/>
            <p:nvPr/>
          </p:nvSpPr>
          <p:spPr>
            <a:xfrm>
              <a:off x="5825850" y="3757425"/>
              <a:ext cx="25800" cy="140125"/>
            </a:xfrm>
            <a:custGeom>
              <a:avLst/>
              <a:gdLst/>
              <a:ahLst/>
              <a:cxnLst/>
              <a:rect l="l" t="t" r="r" b="b"/>
              <a:pathLst>
                <a:path w="1032" h="5605" extrusionOk="0">
                  <a:moveTo>
                    <a:pt x="501" y="1"/>
                  </a:moveTo>
                  <a:cubicBezTo>
                    <a:pt x="460" y="360"/>
                    <a:pt x="415" y="719"/>
                    <a:pt x="375" y="1076"/>
                  </a:cubicBezTo>
                  <a:cubicBezTo>
                    <a:pt x="193" y="2557"/>
                    <a:pt x="1" y="4088"/>
                    <a:pt x="157" y="5569"/>
                  </a:cubicBezTo>
                  <a:cubicBezTo>
                    <a:pt x="163" y="5574"/>
                    <a:pt x="168" y="5583"/>
                    <a:pt x="168" y="5593"/>
                  </a:cubicBezTo>
                  <a:cubicBezTo>
                    <a:pt x="193" y="5599"/>
                    <a:pt x="213" y="5604"/>
                    <a:pt x="238" y="5604"/>
                  </a:cubicBezTo>
                  <a:cubicBezTo>
                    <a:pt x="247" y="5605"/>
                    <a:pt x="257" y="5605"/>
                    <a:pt x="266" y="5605"/>
                  </a:cubicBezTo>
                  <a:cubicBezTo>
                    <a:pt x="445" y="5605"/>
                    <a:pt x="641" y="5471"/>
                    <a:pt x="809" y="5245"/>
                  </a:cubicBezTo>
                  <a:cubicBezTo>
                    <a:pt x="1031" y="4275"/>
                    <a:pt x="940" y="3270"/>
                    <a:pt x="854" y="2295"/>
                  </a:cubicBezTo>
                  <a:cubicBezTo>
                    <a:pt x="789" y="1542"/>
                    <a:pt x="718" y="763"/>
                    <a:pt x="789" y="1"/>
                  </a:cubicBezTo>
                  <a:lnTo>
                    <a:pt x="789" y="1"/>
                  </a:lnTo>
                  <a:cubicBezTo>
                    <a:pt x="744" y="6"/>
                    <a:pt x="698" y="6"/>
                    <a:pt x="653" y="6"/>
                  </a:cubicBezTo>
                  <a:cubicBezTo>
                    <a:pt x="597" y="6"/>
                    <a:pt x="546" y="6"/>
                    <a:pt x="50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30"/>
            <p:cNvSpPr/>
            <p:nvPr/>
          </p:nvSpPr>
          <p:spPr>
            <a:xfrm>
              <a:off x="5808550" y="3755400"/>
              <a:ext cx="25025" cy="138350"/>
            </a:xfrm>
            <a:custGeom>
              <a:avLst/>
              <a:gdLst/>
              <a:ahLst/>
              <a:cxnLst/>
              <a:rect l="l" t="t" r="r" b="b"/>
              <a:pathLst>
                <a:path w="1001" h="5534" extrusionOk="0">
                  <a:moveTo>
                    <a:pt x="825" y="0"/>
                  </a:moveTo>
                  <a:cubicBezTo>
                    <a:pt x="163" y="1264"/>
                    <a:pt x="0" y="3710"/>
                    <a:pt x="340" y="4916"/>
                  </a:cubicBezTo>
                  <a:cubicBezTo>
                    <a:pt x="415" y="5195"/>
                    <a:pt x="522" y="5407"/>
                    <a:pt x="648" y="5533"/>
                  </a:cubicBezTo>
                  <a:cubicBezTo>
                    <a:pt x="516" y="4078"/>
                    <a:pt x="698" y="2582"/>
                    <a:pt x="875" y="1138"/>
                  </a:cubicBezTo>
                  <a:cubicBezTo>
                    <a:pt x="916" y="774"/>
                    <a:pt x="965" y="410"/>
                    <a:pt x="1001" y="51"/>
                  </a:cubicBezTo>
                  <a:cubicBezTo>
                    <a:pt x="940" y="42"/>
                    <a:pt x="879" y="26"/>
                    <a:pt x="82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 name="Google Shape;1840;p30"/>
            <p:cNvSpPr/>
            <p:nvPr/>
          </p:nvSpPr>
          <p:spPr>
            <a:xfrm>
              <a:off x="5697525" y="3749725"/>
              <a:ext cx="123050" cy="91375"/>
            </a:xfrm>
            <a:custGeom>
              <a:avLst/>
              <a:gdLst/>
              <a:ahLst/>
              <a:cxnLst/>
              <a:rect l="l" t="t" r="r" b="b"/>
              <a:pathLst>
                <a:path w="4922" h="3655" extrusionOk="0">
                  <a:moveTo>
                    <a:pt x="4846" y="1"/>
                  </a:moveTo>
                  <a:cubicBezTo>
                    <a:pt x="4841" y="6"/>
                    <a:pt x="4841" y="10"/>
                    <a:pt x="4831" y="15"/>
                  </a:cubicBezTo>
                  <a:cubicBezTo>
                    <a:pt x="4532" y="248"/>
                    <a:pt x="4240" y="505"/>
                    <a:pt x="3956" y="754"/>
                  </a:cubicBezTo>
                  <a:cubicBezTo>
                    <a:pt x="3739" y="945"/>
                    <a:pt x="3512" y="1148"/>
                    <a:pt x="3280" y="1335"/>
                  </a:cubicBezTo>
                  <a:cubicBezTo>
                    <a:pt x="3107" y="1475"/>
                    <a:pt x="2937" y="1617"/>
                    <a:pt x="2769" y="1759"/>
                  </a:cubicBezTo>
                  <a:cubicBezTo>
                    <a:pt x="2452" y="2027"/>
                    <a:pt x="2123" y="2300"/>
                    <a:pt x="1780" y="2557"/>
                  </a:cubicBezTo>
                  <a:cubicBezTo>
                    <a:pt x="1360" y="2881"/>
                    <a:pt x="906" y="3138"/>
                    <a:pt x="465" y="3385"/>
                  </a:cubicBezTo>
                  <a:cubicBezTo>
                    <a:pt x="309" y="3471"/>
                    <a:pt x="157" y="3562"/>
                    <a:pt x="1" y="3648"/>
                  </a:cubicBezTo>
                  <a:cubicBezTo>
                    <a:pt x="46" y="3652"/>
                    <a:pt x="93" y="3654"/>
                    <a:pt x="141" y="3654"/>
                  </a:cubicBezTo>
                  <a:cubicBezTo>
                    <a:pt x="644" y="3654"/>
                    <a:pt x="1322" y="3445"/>
                    <a:pt x="1769" y="3229"/>
                  </a:cubicBezTo>
                  <a:cubicBezTo>
                    <a:pt x="2750" y="2744"/>
                    <a:pt x="3760" y="1724"/>
                    <a:pt x="4861" y="111"/>
                  </a:cubicBezTo>
                  <a:cubicBezTo>
                    <a:pt x="4877" y="87"/>
                    <a:pt x="4896" y="71"/>
                    <a:pt x="4921" y="61"/>
                  </a:cubicBezTo>
                  <a:cubicBezTo>
                    <a:pt x="4896" y="41"/>
                    <a:pt x="4872" y="26"/>
                    <a:pt x="484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30"/>
            <p:cNvSpPr/>
            <p:nvPr/>
          </p:nvSpPr>
          <p:spPr>
            <a:xfrm>
              <a:off x="5686175" y="3740375"/>
              <a:ext cx="128975" cy="99175"/>
            </a:xfrm>
            <a:custGeom>
              <a:avLst/>
              <a:gdLst/>
              <a:ahLst/>
              <a:cxnLst/>
              <a:rect l="l" t="t" r="r" b="b"/>
              <a:pathLst>
                <a:path w="5159" h="3967" extrusionOk="0">
                  <a:moveTo>
                    <a:pt x="5007" y="0"/>
                  </a:moveTo>
                  <a:cubicBezTo>
                    <a:pt x="4734" y="142"/>
                    <a:pt x="4471" y="333"/>
                    <a:pt x="4198" y="536"/>
                  </a:cubicBezTo>
                  <a:cubicBezTo>
                    <a:pt x="3895" y="764"/>
                    <a:pt x="3587" y="991"/>
                    <a:pt x="3254" y="1158"/>
                  </a:cubicBezTo>
                  <a:cubicBezTo>
                    <a:pt x="2673" y="1441"/>
                    <a:pt x="2153" y="1779"/>
                    <a:pt x="1667" y="2198"/>
                  </a:cubicBezTo>
                  <a:cubicBezTo>
                    <a:pt x="1526" y="2320"/>
                    <a:pt x="1364" y="2441"/>
                    <a:pt x="1192" y="2572"/>
                  </a:cubicBezTo>
                  <a:cubicBezTo>
                    <a:pt x="723" y="2926"/>
                    <a:pt x="192" y="3325"/>
                    <a:pt x="21" y="3805"/>
                  </a:cubicBezTo>
                  <a:cubicBezTo>
                    <a:pt x="15" y="3815"/>
                    <a:pt x="10" y="3826"/>
                    <a:pt x="0" y="3831"/>
                  </a:cubicBezTo>
                  <a:cubicBezTo>
                    <a:pt x="5" y="3831"/>
                    <a:pt x="5" y="3831"/>
                    <a:pt x="5" y="3835"/>
                  </a:cubicBezTo>
                  <a:cubicBezTo>
                    <a:pt x="21" y="3856"/>
                    <a:pt x="40" y="3875"/>
                    <a:pt x="61" y="3896"/>
                  </a:cubicBezTo>
                  <a:cubicBezTo>
                    <a:pt x="96" y="3926"/>
                    <a:pt x="136" y="3947"/>
                    <a:pt x="177" y="3966"/>
                  </a:cubicBezTo>
                  <a:lnTo>
                    <a:pt x="182" y="3966"/>
                  </a:lnTo>
                  <a:cubicBezTo>
                    <a:pt x="394" y="3835"/>
                    <a:pt x="611" y="3709"/>
                    <a:pt x="824" y="3593"/>
                  </a:cubicBezTo>
                  <a:cubicBezTo>
                    <a:pt x="1278" y="3335"/>
                    <a:pt x="1708" y="3092"/>
                    <a:pt x="2122" y="2779"/>
                  </a:cubicBezTo>
                  <a:cubicBezTo>
                    <a:pt x="2456" y="2527"/>
                    <a:pt x="2784" y="2249"/>
                    <a:pt x="3102" y="1986"/>
                  </a:cubicBezTo>
                  <a:cubicBezTo>
                    <a:pt x="3269" y="1844"/>
                    <a:pt x="3440" y="1704"/>
                    <a:pt x="3608" y="1562"/>
                  </a:cubicBezTo>
                  <a:cubicBezTo>
                    <a:pt x="3840" y="1375"/>
                    <a:pt x="4067" y="1177"/>
                    <a:pt x="4284" y="981"/>
                  </a:cubicBezTo>
                  <a:cubicBezTo>
                    <a:pt x="4568" y="734"/>
                    <a:pt x="4855" y="480"/>
                    <a:pt x="5158" y="249"/>
                  </a:cubicBezTo>
                  <a:cubicBezTo>
                    <a:pt x="5098" y="172"/>
                    <a:pt x="5047" y="91"/>
                    <a:pt x="500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 name="Google Shape;1842;p30"/>
            <p:cNvSpPr/>
            <p:nvPr/>
          </p:nvSpPr>
          <p:spPr>
            <a:xfrm>
              <a:off x="5684525" y="3733925"/>
              <a:ext cx="125075" cy="94900"/>
            </a:xfrm>
            <a:custGeom>
              <a:avLst/>
              <a:gdLst/>
              <a:ahLst/>
              <a:cxnLst/>
              <a:rect l="l" t="t" r="r" b="b"/>
              <a:pathLst>
                <a:path w="5003" h="3796" extrusionOk="0">
                  <a:moveTo>
                    <a:pt x="4977" y="1"/>
                  </a:moveTo>
                  <a:cubicBezTo>
                    <a:pt x="3517" y="622"/>
                    <a:pt x="491" y="1916"/>
                    <a:pt x="41" y="3543"/>
                  </a:cubicBezTo>
                  <a:cubicBezTo>
                    <a:pt x="15" y="3634"/>
                    <a:pt x="1" y="3720"/>
                    <a:pt x="1" y="3795"/>
                  </a:cubicBezTo>
                  <a:cubicBezTo>
                    <a:pt x="243" y="3356"/>
                    <a:pt x="717" y="2997"/>
                    <a:pt x="1148" y="2673"/>
                  </a:cubicBezTo>
                  <a:cubicBezTo>
                    <a:pt x="1314" y="2547"/>
                    <a:pt x="1470" y="2431"/>
                    <a:pt x="1607" y="2310"/>
                  </a:cubicBezTo>
                  <a:cubicBezTo>
                    <a:pt x="2107" y="1880"/>
                    <a:pt x="2638" y="1531"/>
                    <a:pt x="3233" y="1244"/>
                  </a:cubicBezTo>
                  <a:cubicBezTo>
                    <a:pt x="3557" y="1087"/>
                    <a:pt x="3855" y="859"/>
                    <a:pt x="4149" y="642"/>
                  </a:cubicBezTo>
                  <a:cubicBezTo>
                    <a:pt x="4422" y="435"/>
                    <a:pt x="4704" y="228"/>
                    <a:pt x="5003" y="76"/>
                  </a:cubicBezTo>
                  <a:cubicBezTo>
                    <a:pt x="4992" y="52"/>
                    <a:pt x="4987" y="26"/>
                    <a:pt x="497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 name="Google Shape;1843;p30"/>
            <p:cNvSpPr/>
            <p:nvPr/>
          </p:nvSpPr>
          <p:spPr>
            <a:xfrm>
              <a:off x="5672900" y="3703975"/>
              <a:ext cx="134675" cy="25825"/>
            </a:xfrm>
            <a:custGeom>
              <a:avLst/>
              <a:gdLst/>
              <a:ahLst/>
              <a:cxnLst/>
              <a:rect l="l" t="t" r="r" b="b"/>
              <a:pathLst>
                <a:path w="5387" h="1033" extrusionOk="0">
                  <a:moveTo>
                    <a:pt x="0" y="1"/>
                  </a:moveTo>
                  <a:lnTo>
                    <a:pt x="0" y="1"/>
                  </a:lnTo>
                  <a:cubicBezTo>
                    <a:pt x="334" y="320"/>
                    <a:pt x="920" y="644"/>
                    <a:pt x="1364" y="800"/>
                  </a:cubicBezTo>
                  <a:cubicBezTo>
                    <a:pt x="1872" y="978"/>
                    <a:pt x="2379" y="1032"/>
                    <a:pt x="2896" y="1032"/>
                  </a:cubicBezTo>
                  <a:cubicBezTo>
                    <a:pt x="3285" y="1032"/>
                    <a:pt x="3679" y="1002"/>
                    <a:pt x="4083" y="971"/>
                  </a:cubicBezTo>
                  <a:cubicBezTo>
                    <a:pt x="4453" y="945"/>
                    <a:pt x="4835" y="914"/>
                    <a:pt x="5215" y="914"/>
                  </a:cubicBezTo>
                  <a:cubicBezTo>
                    <a:pt x="5271" y="914"/>
                    <a:pt x="5326" y="915"/>
                    <a:pt x="5381" y="916"/>
                  </a:cubicBezTo>
                  <a:lnTo>
                    <a:pt x="5386" y="910"/>
                  </a:lnTo>
                  <a:cubicBezTo>
                    <a:pt x="5381" y="835"/>
                    <a:pt x="5372" y="765"/>
                    <a:pt x="5372" y="688"/>
                  </a:cubicBezTo>
                  <a:lnTo>
                    <a:pt x="5356" y="688"/>
                  </a:lnTo>
                  <a:cubicBezTo>
                    <a:pt x="5189" y="668"/>
                    <a:pt x="5019" y="661"/>
                    <a:pt x="4848" y="661"/>
                  </a:cubicBezTo>
                  <a:cubicBezTo>
                    <a:pt x="4638" y="661"/>
                    <a:pt x="4426" y="672"/>
                    <a:pt x="4220" y="684"/>
                  </a:cubicBezTo>
                  <a:cubicBezTo>
                    <a:pt x="4008" y="693"/>
                    <a:pt x="3789" y="704"/>
                    <a:pt x="3577" y="704"/>
                  </a:cubicBezTo>
                  <a:cubicBezTo>
                    <a:pt x="3481" y="704"/>
                    <a:pt x="3386" y="704"/>
                    <a:pt x="3295" y="698"/>
                  </a:cubicBezTo>
                  <a:cubicBezTo>
                    <a:pt x="2168" y="633"/>
                    <a:pt x="1067" y="315"/>
                    <a:pt x="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30"/>
            <p:cNvSpPr/>
            <p:nvPr/>
          </p:nvSpPr>
          <p:spPr>
            <a:xfrm>
              <a:off x="5666225" y="3688100"/>
              <a:ext cx="141750" cy="28725"/>
            </a:xfrm>
            <a:custGeom>
              <a:avLst/>
              <a:gdLst/>
              <a:ahLst/>
              <a:cxnLst/>
              <a:rect l="l" t="t" r="r" b="b"/>
              <a:pathLst>
                <a:path w="5670" h="1149" extrusionOk="0">
                  <a:moveTo>
                    <a:pt x="1347" y="1"/>
                  </a:moveTo>
                  <a:cubicBezTo>
                    <a:pt x="925" y="1"/>
                    <a:pt x="508" y="62"/>
                    <a:pt x="101" y="218"/>
                  </a:cubicBezTo>
                  <a:cubicBezTo>
                    <a:pt x="90" y="222"/>
                    <a:pt x="78" y="224"/>
                    <a:pt x="66" y="224"/>
                  </a:cubicBezTo>
                  <a:cubicBezTo>
                    <a:pt x="41" y="224"/>
                    <a:pt x="17" y="214"/>
                    <a:pt x="0" y="197"/>
                  </a:cubicBezTo>
                  <a:lnTo>
                    <a:pt x="0" y="197"/>
                  </a:lnTo>
                  <a:cubicBezTo>
                    <a:pt x="5" y="253"/>
                    <a:pt x="20" y="309"/>
                    <a:pt x="55" y="374"/>
                  </a:cubicBezTo>
                  <a:lnTo>
                    <a:pt x="248" y="430"/>
                  </a:lnTo>
                  <a:cubicBezTo>
                    <a:pt x="1328" y="748"/>
                    <a:pt x="2445" y="1076"/>
                    <a:pt x="3571" y="1142"/>
                  </a:cubicBezTo>
                  <a:cubicBezTo>
                    <a:pt x="3659" y="1146"/>
                    <a:pt x="3748" y="1148"/>
                    <a:pt x="3838" y="1148"/>
                  </a:cubicBezTo>
                  <a:cubicBezTo>
                    <a:pt x="4051" y="1148"/>
                    <a:pt x="4266" y="1137"/>
                    <a:pt x="4476" y="1127"/>
                  </a:cubicBezTo>
                  <a:cubicBezTo>
                    <a:pt x="4690" y="1116"/>
                    <a:pt x="4906" y="1104"/>
                    <a:pt x="5123" y="1104"/>
                  </a:cubicBezTo>
                  <a:cubicBezTo>
                    <a:pt x="5295" y="1104"/>
                    <a:pt x="5468" y="1111"/>
                    <a:pt x="5639" y="1132"/>
                  </a:cubicBezTo>
                  <a:cubicBezTo>
                    <a:pt x="5644" y="1036"/>
                    <a:pt x="5653" y="939"/>
                    <a:pt x="5669" y="843"/>
                  </a:cubicBezTo>
                  <a:cubicBezTo>
                    <a:pt x="5037" y="783"/>
                    <a:pt x="4385" y="606"/>
                    <a:pt x="3753" y="435"/>
                  </a:cubicBezTo>
                  <a:cubicBezTo>
                    <a:pt x="2957" y="220"/>
                    <a:pt x="2144" y="1"/>
                    <a:pt x="134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30"/>
            <p:cNvSpPr/>
            <p:nvPr/>
          </p:nvSpPr>
          <p:spPr>
            <a:xfrm>
              <a:off x="5667575" y="3677775"/>
              <a:ext cx="142400" cy="26750"/>
            </a:xfrm>
            <a:custGeom>
              <a:avLst/>
              <a:gdLst/>
              <a:ahLst/>
              <a:cxnLst/>
              <a:rect l="l" t="t" r="r" b="b"/>
              <a:pathLst>
                <a:path w="5696" h="1070" extrusionOk="0">
                  <a:moveTo>
                    <a:pt x="1640" y="0"/>
                  </a:moveTo>
                  <a:cubicBezTo>
                    <a:pt x="1202" y="0"/>
                    <a:pt x="803" y="49"/>
                    <a:pt x="481" y="160"/>
                  </a:cubicBezTo>
                  <a:cubicBezTo>
                    <a:pt x="299" y="221"/>
                    <a:pt x="98" y="317"/>
                    <a:pt x="1" y="449"/>
                  </a:cubicBezTo>
                  <a:cubicBezTo>
                    <a:pt x="427" y="287"/>
                    <a:pt x="860" y="224"/>
                    <a:pt x="1296" y="224"/>
                  </a:cubicBezTo>
                  <a:cubicBezTo>
                    <a:pt x="2114" y="224"/>
                    <a:pt x="2942" y="448"/>
                    <a:pt x="3750" y="666"/>
                  </a:cubicBezTo>
                  <a:cubicBezTo>
                    <a:pt x="4382" y="837"/>
                    <a:pt x="5033" y="1009"/>
                    <a:pt x="5655" y="1070"/>
                  </a:cubicBezTo>
                  <a:cubicBezTo>
                    <a:pt x="5665" y="1025"/>
                    <a:pt x="5681" y="979"/>
                    <a:pt x="5695" y="939"/>
                  </a:cubicBezTo>
                  <a:cubicBezTo>
                    <a:pt x="4704" y="458"/>
                    <a:pt x="2987" y="0"/>
                    <a:pt x="164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30"/>
            <p:cNvSpPr/>
            <p:nvPr/>
          </p:nvSpPr>
          <p:spPr>
            <a:xfrm>
              <a:off x="5709150" y="3594250"/>
              <a:ext cx="106250" cy="98675"/>
            </a:xfrm>
            <a:custGeom>
              <a:avLst/>
              <a:gdLst/>
              <a:ahLst/>
              <a:cxnLst/>
              <a:rect l="l" t="t" r="r" b="b"/>
              <a:pathLst>
                <a:path w="4250" h="3947" extrusionOk="0">
                  <a:moveTo>
                    <a:pt x="248" y="1"/>
                  </a:moveTo>
                  <a:lnTo>
                    <a:pt x="248" y="1"/>
                  </a:lnTo>
                  <a:cubicBezTo>
                    <a:pt x="0" y="395"/>
                    <a:pt x="126" y="934"/>
                    <a:pt x="587" y="1475"/>
                  </a:cubicBezTo>
                  <a:cubicBezTo>
                    <a:pt x="1597" y="2648"/>
                    <a:pt x="3577" y="3643"/>
                    <a:pt x="4158" y="3921"/>
                  </a:cubicBezTo>
                  <a:cubicBezTo>
                    <a:pt x="4174" y="3930"/>
                    <a:pt x="4184" y="3935"/>
                    <a:pt x="4195" y="3946"/>
                  </a:cubicBezTo>
                  <a:cubicBezTo>
                    <a:pt x="4209" y="3916"/>
                    <a:pt x="4230" y="3890"/>
                    <a:pt x="4249" y="3865"/>
                  </a:cubicBezTo>
                  <a:cubicBezTo>
                    <a:pt x="3831" y="3683"/>
                    <a:pt x="3472" y="3254"/>
                    <a:pt x="3158" y="2880"/>
                  </a:cubicBezTo>
                  <a:cubicBezTo>
                    <a:pt x="3087" y="2794"/>
                    <a:pt x="3022" y="2713"/>
                    <a:pt x="2957" y="2638"/>
                  </a:cubicBezTo>
                  <a:cubicBezTo>
                    <a:pt x="2491" y="2102"/>
                    <a:pt x="2022" y="1673"/>
                    <a:pt x="1521" y="1328"/>
                  </a:cubicBezTo>
                  <a:cubicBezTo>
                    <a:pt x="991" y="955"/>
                    <a:pt x="466" y="551"/>
                    <a:pt x="24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30"/>
            <p:cNvSpPr/>
            <p:nvPr/>
          </p:nvSpPr>
          <p:spPr>
            <a:xfrm>
              <a:off x="5718875" y="3583375"/>
              <a:ext cx="102225" cy="103975"/>
            </a:xfrm>
            <a:custGeom>
              <a:avLst/>
              <a:gdLst/>
              <a:ahLst/>
              <a:cxnLst/>
              <a:rect l="l" t="t" r="r" b="b"/>
              <a:pathLst>
                <a:path w="4089" h="4159" extrusionOk="0">
                  <a:moveTo>
                    <a:pt x="663" y="0"/>
                  </a:moveTo>
                  <a:cubicBezTo>
                    <a:pt x="385" y="26"/>
                    <a:pt x="157" y="126"/>
                    <a:pt x="1" y="263"/>
                  </a:cubicBezTo>
                  <a:cubicBezTo>
                    <a:pt x="168" y="809"/>
                    <a:pt x="703" y="1229"/>
                    <a:pt x="1243" y="1607"/>
                  </a:cubicBezTo>
                  <a:cubicBezTo>
                    <a:pt x="1754" y="1961"/>
                    <a:pt x="2234" y="2400"/>
                    <a:pt x="2708" y="2946"/>
                  </a:cubicBezTo>
                  <a:cubicBezTo>
                    <a:pt x="2780" y="3022"/>
                    <a:pt x="2845" y="3108"/>
                    <a:pt x="2916" y="3188"/>
                  </a:cubicBezTo>
                  <a:cubicBezTo>
                    <a:pt x="3230" y="3563"/>
                    <a:pt x="3578" y="3982"/>
                    <a:pt x="3967" y="4139"/>
                  </a:cubicBezTo>
                  <a:cubicBezTo>
                    <a:pt x="3977" y="4144"/>
                    <a:pt x="3987" y="4153"/>
                    <a:pt x="3997" y="4158"/>
                  </a:cubicBezTo>
                  <a:cubicBezTo>
                    <a:pt x="4027" y="4139"/>
                    <a:pt x="4058" y="4118"/>
                    <a:pt x="4083" y="4097"/>
                  </a:cubicBezTo>
                  <a:lnTo>
                    <a:pt x="4088" y="4097"/>
                  </a:lnTo>
                  <a:cubicBezTo>
                    <a:pt x="3866" y="3861"/>
                    <a:pt x="3689" y="3547"/>
                    <a:pt x="3522" y="3244"/>
                  </a:cubicBezTo>
                  <a:cubicBezTo>
                    <a:pt x="3405" y="3027"/>
                    <a:pt x="3284" y="2800"/>
                    <a:pt x="3148" y="2612"/>
                  </a:cubicBezTo>
                  <a:cubicBezTo>
                    <a:pt x="2901" y="2274"/>
                    <a:pt x="2633" y="1966"/>
                    <a:pt x="2355" y="1648"/>
                  </a:cubicBezTo>
                  <a:cubicBezTo>
                    <a:pt x="2269" y="1551"/>
                    <a:pt x="2188" y="1450"/>
                    <a:pt x="2102" y="1355"/>
                  </a:cubicBezTo>
                  <a:cubicBezTo>
                    <a:pt x="1950" y="1178"/>
                    <a:pt x="1719" y="986"/>
                    <a:pt x="1476" y="788"/>
                  </a:cubicBezTo>
                  <a:cubicBezTo>
                    <a:pt x="1162" y="531"/>
                    <a:pt x="840" y="263"/>
                    <a:pt x="663"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30"/>
            <p:cNvSpPr/>
            <p:nvPr/>
          </p:nvSpPr>
          <p:spPr>
            <a:xfrm>
              <a:off x="5741500" y="3583375"/>
              <a:ext cx="86025" cy="100325"/>
            </a:xfrm>
            <a:custGeom>
              <a:avLst/>
              <a:gdLst/>
              <a:ahLst/>
              <a:cxnLst/>
              <a:rect l="l" t="t" r="r" b="b"/>
              <a:pathLst>
                <a:path w="3441" h="4013" extrusionOk="0">
                  <a:moveTo>
                    <a:pt x="0" y="0"/>
                  </a:moveTo>
                  <a:lnTo>
                    <a:pt x="0" y="0"/>
                  </a:lnTo>
                  <a:cubicBezTo>
                    <a:pt x="166" y="208"/>
                    <a:pt x="434" y="425"/>
                    <a:pt x="693" y="637"/>
                  </a:cubicBezTo>
                  <a:cubicBezTo>
                    <a:pt x="945" y="844"/>
                    <a:pt x="1182" y="1042"/>
                    <a:pt x="1344" y="1229"/>
                  </a:cubicBezTo>
                  <a:cubicBezTo>
                    <a:pt x="1425" y="1329"/>
                    <a:pt x="1511" y="1425"/>
                    <a:pt x="1597" y="1516"/>
                  </a:cubicBezTo>
                  <a:cubicBezTo>
                    <a:pt x="1864" y="1830"/>
                    <a:pt x="2148" y="2153"/>
                    <a:pt x="2400" y="2502"/>
                  </a:cubicBezTo>
                  <a:cubicBezTo>
                    <a:pt x="2542" y="2698"/>
                    <a:pt x="2668" y="2926"/>
                    <a:pt x="2789" y="3148"/>
                  </a:cubicBezTo>
                  <a:cubicBezTo>
                    <a:pt x="2955" y="3467"/>
                    <a:pt x="3132" y="3785"/>
                    <a:pt x="3360" y="4013"/>
                  </a:cubicBezTo>
                  <a:cubicBezTo>
                    <a:pt x="3380" y="3997"/>
                    <a:pt x="3405" y="3987"/>
                    <a:pt x="3440" y="3971"/>
                  </a:cubicBezTo>
                  <a:cubicBezTo>
                    <a:pt x="3274" y="3663"/>
                    <a:pt x="3127" y="3340"/>
                    <a:pt x="2981" y="3027"/>
                  </a:cubicBezTo>
                  <a:cubicBezTo>
                    <a:pt x="2470" y="1931"/>
                    <a:pt x="1945" y="793"/>
                    <a:pt x="773" y="223"/>
                  </a:cubicBezTo>
                  <a:cubicBezTo>
                    <a:pt x="490" y="86"/>
                    <a:pt x="233" y="16"/>
                    <a:pt x="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30"/>
            <p:cNvSpPr/>
            <p:nvPr/>
          </p:nvSpPr>
          <p:spPr>
            <a:xfrm>
              <a:off x="5826725" y="3543200"/>
              <a:ext cx="24550" cy="136450"/>
            </a:xfrm>
            <a:custGeom>
              <a:avLst/>
              <a:gdLst/>
              <a:ahLst/>
              <a:cxnLst/>
              <a:rect l="l" t="t" r="r" b="b"/>
              <a:pathLst>
                <a:path w="982" h="5458" extrusionOk="0">
                  <a:moveTo>
                    <a:pt x="982" y="1"/>
                  </a:moveTo>
                  <a:lnTo>
                    <a:pt x="982" y="1"/>
                  </a:lnTo>
                  <a:cubicBezTo>
                    <a:pt x="628" y="218"/>
                    <a:pt x="299" y="895"/>
                    <a:pt x="249" y="1577"/>
                  </a:cubicBezTo>
                  <a:lnTo>
                    <a:pt x="224" y="1870"/>
                  </a:lnTo>
                  <a:cubicBezTo>
                    <a:pt x="128" y="2982"/>
                    <a:pt x="1" y="4492"/>
                    <a:pt x="420" y="5457"/>
                  </a:cubicBezTo>
                  <a:cubicBezTo>
                    <a:pt x="506" y="5443"/>
                    <a:pt x="597" y="5438"/>
                    <a:pt x="683" y="5438"/>
                  </a:cubicBezTo>
                  <a:cubicBezTo>
                    <a:pt x="310" y="4498"/>
                    <a:pt x="516" y="2967"/>
                    <a:pt x="658" y="1936"/>
                  </a:cubicBezTo>
                  <a:lnTo>
                    <a:pt x="698" y="1673"/>
                  </a:lnTo>
                  <a:cubicBezTo>
                    <a:pt x="709" y="1567"/>
                    <a:pt x="724" y="1456"/>
                    <a:pt x="739" y="1345"/>
                  </a:cubicBezTo>
                  <a:cubicBezTo>
                    <a:pt x="789" y="891"/>
                    <a:pt x="856" y="385"/>
                    <a:pt x="98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30"/>
            <p:cNvSpPr/>
            <p:nvPr/>
          </p:nvSpPr>
          <p:spPr>
            <a:xfrm>
              <a:off x="5839000" y="3541325"/>
              <a:ext cx="21625" cy="139200"/>
            </a:xfrm>
            <a:custGeom>
              <a:avLst/>
              <a:gdLst/>
              <a:ahLst/>
              <a:cxnLst/>
              <a:rect l="l" t="t" r="r" b="b"/>
              <a:pathLst>
                <a:path w="865" h="5568" extrusionOk="0">
                  <a:moveTo>
                    <a:pt x="713" y="0"/>
                  </a:moveTo>
                  <a:cubicBezTo>
                    <a:pt x="713" y="15"/>
                    <a:pt x="713" y="26"/>
                    <a:pt x="708" y="40"/>
                  </a:cubicBezTo>
                  <a:cubicBezTo>
                    <a:pt x="561" y="409"/>
                    <a:pt x="496" y="960"/>
                    <a:pt x="435" y="1445"/>
                  </a:cubicBezTo>
                  <a:cubicBezTo>
                    <a:pt x="419" y="1556"/>
                    <a:pt x="410" y="1668"/>
                    <a:pt x="395" y="1768"/>
                  </a:cubicBezTo>
                  <a:lnTo>
                    <a:pt x="359" y="2041"/>
                  </a:lnTo>
                  <a:cubicBezTo>
                    <a:pt x="213" y="3082"/>
                    <a:pt x="1" y="4653"/>
                    <a:pt x="410" y="5532"/>
                  </a:cubicBezTo>
                  <a:cubicBezTo>
                    <a:pt x="465" y="5543"/>
                    <a:pt x="521" y="5553"/>
                    <a:pt x="571" y="5567"/>
                  </a:cubicBezTo>
                  <a:lnTo>
                    <a:pt x="577" y="5567"/>
                  </a:lnTo>
                  <a:cubicBezTo>
                    <a:pt x="547" y="5002"/>
                    <a:pt x="566" y="4431"/>
                    <a:pt x="637" y="3921"/>
                  </a:cubicBezTo>
                  <a:cubicBezTo>
                    <a:pt x="819" y="2587"/>
                    <a:pt x="864" y="1390"/>
                    <a:pt x="799" y="31"/>
                  </a:cubicBezTo>
                  <a:cubicBezTo>
                    <a:pt x="799" y="20"/>
                    <a:pt x="804" y="15"/>
                    <a:pt x="804" y="10"/>
                  </a:cubicBezTo>
                  <a:cubicBezTo>
                    <a:pt x="773" y="5"/>
                    <a:pt x="748" y="0"/>
                    <a:pt x="71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30"/>
            <p:cNvSpPr/>
            <p:nvPr/>
          </p:nvSpPr>
          <p:spPr>
            <a:xfrm>
              <a:off x="5857450" y="3544225"/>
              <a:ext cx="31325" cy="141225"/>
            </a:xfrm>
            <a:custGeom>
              <a:avLst/>
              <a:gdLst/>
              <a:ahLst/>
              <a:cxnLst/>
              <a:rect l="l" t="t" r="r" b="b"/>
              <a:pathLst>
                <a:path w="1253" h="5649" extrusionOk="0">
                  <a:moveTo>
                    <a:pt x="257" y="1"/>
                  </a:moveTo>
                  <a:lnTo>
                    <a:pt x="257" y="1"/>
                  </a:lnTo>
                  <a:cubicBezTo>
                    <a:pt x="318" y="1329"/>
                    <a:pt x="263" y="2517"/>
                    <a:pt x="86" y="3830"/>
                  </a:cubicBezTo>
                  <a:cubicBezTo>
                    <a:pt x="15" y="4355"/>
                    <a:pt x="0" y="4942"/>
                    <a:pt x="30" y="5528"/>
                  </a:cubicBezTo>
                  <a:cubicBezTo>
                    <a:pt x="101" y="5563"/>
                    <a:pt x="172" y="5603"/>
                    <a:pt x="238" y="5649"/>
                  </a:cubicBezTo>
                  <a:cubicBezTo>
                    <a:pt x="597" y="4371"/>
                    <a:pt x="1253" y="2021"/>
                    <a:pt x="662" y="622"/>
                  </a:cubicBezTo>
                  <a:cubicBezTo>
                    <a:pt x="536" y="328"/>
                    <a:pt x="399" y="116"/>
                    <a:pt x="25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30"/>
            <p:cNvSpPr/>
            <p:nvPr/>
          </p:nvSpPr>
          <p:spPr>
            <a:xfrm>
              <a:off x="5869050" y="3605825"/>
              <a:ext cx="99300" cy="85700"/>
            </a:xfrm>
            <a:custGeom>
              <a:avLst/>
              <a:gdLst/>
              <a:ahLst/>
              <a:cxnLst/>
              <a:rect l="l" t="t" r="r" b="b"/>
              <a:pathLst>
                <a:path w="3972" h="3428" extrusionOk="0">
                  <a:moveTo>
                    <a:pt x="3741" y="0"/>
                  </a:moveTo>
                  <a:cubicBezTo>
                    <a:pt x="3566" y="0"/>
                    <a:pt x="3367" y="34"/>
                    <a:pt x="3153" y="103"/>
                  </a:cubicBezTo>
                  <a:cubicBezTo>
                    <a:pt x="2062" y="466"/>
                    <a:pt x="1365" y="1462"/>
                    <a:pt x="698" y="2422"/>
                  </a:cubicBezTo>
                  <a:cubicBezTo>
                    <a:pt x="471" y="2740"/>
                    <a:pt x="238" y="3073"/>
                    <a:pt x="1" y="3372"/>
                  </a:cubicBezTo>
                  <a:cubicBezTo>
                    <a:pt x="16" y="3387"/>
                    <a:pt x="36" y="3402"/>
                    <a:pt x="51" y="3418"/>
                  </a:cubicBezTo>
                  <a:cubicBezTo>
                    <a:pt x="51" y="3423"/>
                    <a:pt x="56" y="3427"/>
                    <a:pt x="56" y="3427"/>
                  </a:cubicBezTo>
                  <a:cubicBezTo>
                    <a:pt x="61" y="3418"/>
                    <a:pt x="72" y="3402"/>
                    <a:pt x="77" y="3392"/>
                  </a:cubicBezTo>
                  <a:cubicBezTo>
                    <a:pt x="229" y="3236"/>
                    <a:pt x="399" y="3094"/>
                    <a:pt x="572" y="2957"/>
                  </a:cubicBezTo>
                  <a:cubicBezTo>
                    <a:pt x="769" y="2796"/>
                    <a:pt x="975" y="2630"/>
                    <a:pt x="1143" y="2427"/>
                  </a:cubicBezTo>
                  <a:cubicBezTo>
                    <a:pt x="1239" y="2311"/>
                    <a:pt x="1334" y="2194"/>
                    <a:pt x="1420" y="2073"/>
                  </a:cubicBezTo>
                  <a:cubicBezTo>
                    <a:pt x="1612" y="1835"/>
                    <a:pt x="1805" y="1583"/>
                    <a:pt x="2042" y="1356"/>
                  </a:cubicBezTo>
                  <a:cubicBezTo>
                    <a:pt x="2759" y="674"/>
                    <a:pt x="3376" y="249"/>
                    <a:pt x="3972" y="23"/>
                  </a:cubicBezTo>
                  <a:cubicBezTo>
                    <a:pt x="3901" y="8"/>
                    <a:pt x="3824" y="0"/>
                    <a:pt x="374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30"/>
            <p:cNvSpPr/>
            <p:nvPr/>
          </p:nvSpPr>
          <p:spPr>
            <a:xfrm>
              <a:off x="5878275" y="3609400"/>
              <a:ext cx="101950" cy="80975"/>
            </a:xfrm>
            <a:custGeom>
              <a:avLst/>
              <a:gdLst/>
              <a:ahLst/>
              <a:cxnLst/>
              <a:rect l="l" t="t" r="r" b="b"/>
              <a:pathLst>
                <a:path w="4078" h="3239" extrusionOk="0">
                  <a:moveTo>
                    <a:pt x="3871" y="1"/>
                  </a:moveTo>
                  <a:cubicBezTo>
                    <a:pt x="3831" y="6"/>
                    <a:pt x="3789" y="15"/>
                    <a:pt x="3754" y="31"/>
                  </a:cubicBezTo>
                  <a:cubicBezTo>
                    <a:pt x="3159" y="232"/>
                    <a:pt x="2537" y="652"/>
                    <a:pt x="1804" y="1349"/>
                  </a:cubicBezTo>
                  <a:cubicBezTo>
                    <a:pt x="1576" y="1566"/>
                    <a:pt x="1395" y="1804"/>
                    <a:pt x="1203" y="2051"/>
                  </a:cubicBezTo>
                  <a:cubicBezTo>
                    <a:pt x="1112" y="2168"/>
                    <a:pt x="1021" y="2289"/>
                    <a:pt x="925" y="2405"/>
                  </a:cubicBezTo>
                  <a:cubicBezTo>
                    <a:pt x="743" y="2622"/>
                    <a:pt x="526" y="2799"/>
                    <a:pt x="319" y="2966"/>
                  </a:cubicBezTo>
                  <a:cubicBezTo>
                    <a:pt x="208" y="3056"/>
                    <a:pt x="102" y="3147"/>
                    <a:pt x="0" y="3238"/>
                  </a:cubicBezTo>
                  <a:cubicBezTo>
                    <a:pt x="819" y="2860"/>
                    <a:pt x="1552" y="2228"/>
                    <a:pt x="2254" y="1612"/>
                  </a:cubicBezTo>
                  <a:lnTo>
                    <a:pt x="2476" y="1420"/>
                  </a:lnTo>
                  <a:cubicBezTo>
                    <a:pt x="2800" y="1137"/>
                    <a:pt x="3189" y="934"/>
                    <a:pt x="3567" y="733"/>
                  </a:cubicBezTo>
                  <a:cubicBezTo>
                    <a:pt x="3740" y="647"/>
                    <a:pt x="3911" y="556"/>
                    <a:pt x="4073" y="460"/>
                  </a:cubicBezTo>
                  <a:cubicBezTo>
                    <a:pt x="4078" y="319"/>
                    <a:pt x="4048" y="197"/>
                    <a:pt x="3977" y="101"/>
                  </a:cubicBezTo>
                  <a:cubicBezTo>
                    <a:pt x="3947" y="61"/>
                    <a:pt x="3911" y="25"/>
                    <a:pt x="387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30"/>
            <p:cNvSpPr/>
            <p:nvPr/>
          </p:nvSpPr>
          <p:spPr>
            <a:xfrm>
              <a:off x="5874750" y="3627075"/>
              <a:ext cx="104225" cy="74925"/>
            </a:xfrm>
            <a:custGeom>
              <a:avLst/>
              <a:gdLst/>
              <a:ahLst/>
              <a:cxnLst/>
              <a:rect l="l" t="t" r="r" b="b"/>
              <a:pathLst>
                <a:path w="4169" h="2997" extrusionOk="0">
                  <a:moveTo>
                    <a:pt x="4168" y="1"/>
                  </a:moveTo>
                  <a:lnTo>
                    <a:pt x="4168" y="1"/>
                  </a:lnTo>
                  <a:cubicBezTo>
                    <a:pt x="4042" y="66"/>
                    <a:pt x="3921" y="132"/>
                    <a:pt x="3799" y="197"/>
                  </a:cubicBezTo>
                  <a:cubicBezTo>
                    <a:pt x="3431" y="390"/>
                    <a:pt x="3051" y="591"/>
                    <a:pt x="2743" y="859"/>
                  </a:cubicBezTo>
                  <a:lnTo>
                    <a:pt x="2521" y="1052"/>
                  </a:lnTo>
                  <a:cubicBezTo>
                    <a:pt x="1789" y="1693"/>
                    <a:pt x="955" y="2421"/>
                    <a:pt x="26" y="2799"/>
                  </a:cubicBezTo>
                  <a:lnTo>
                    <a:pt x="1" y="2799"/>
                  </a:lnTo>
                  <a:cubicBezTo>
                    <a:pt x="45" y="2865"/>
                    <a:pt x="81" y="2931"/>
                    <a:pt x="111" y="2997"/>
                  </a:cubicBezTo>
                  <a:cubicBezTo>
                    <a:pt x="516" y="2734"/>
                    <a:pt x="960" y="2512"/>
                    <a:pt x="1430" y="2274"/>
                  </a:cubicBezTo>
                  <a:cubicBezTo>
                    <a:pt x="2344" y="1810"/>
                    <a:pt x="3289" y="1330"/>
                    <a:pt x="3870" y="556"/>
                  </a:cubicBezTo>
                  <a:cubicBezTo>
                    <a:pt x="4012" y="360"/>
                    <a:pt x="4112" y="173"/>
                    <a:pt x="416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30"/>
            <p:cNvSpPr/>
            <p:nvPr/>
          </p:nvSpPr>
          <p:spPr>
            <a:xfrm>
              <a:off x="5880700" y="3721300"/>
              <a:ext cx="138825" cy="18450"/>
            </a:xfrm>
            <a:custGeom>
              <a:avLst/>
              <a:gdLst/>
              <a:ahLst/>
              <a:cxnLst/>
              <a:rect l="l" t="t" r="r" b="b"/>
              <a:pathLst>
                <a:path w="5553" h="738" extrusionOk="0">
                  <a:moveTo>
                    <a:pt x="30" y="0"/>
                  </a:moveTo>
                  <a:cubicBezTo>
                    <a:pt x="24" y="86"/>
                    <a:pt x="15" y="173"/>
                    <a:pt x="0" y="263"/>
                  </a:cubicBezTo>
                  <a:cubicBezTo>
                    <a:pt x="15" y="273"/>
                    <a:pt x="35" y="284"/>
                    <a:pt x="50" y="299"/>
                  </a:cubicBezTo>
                  <a:cubicBezTo>
                    <a:pt x="66" y="319"/>
                    <a:pt x="75" y="334"/>
                    <a:pt x="91" y="350"/>
                  </a:cubicBezTo>
                  <a:cubicBezTo>
                    <a:pt x="161" y="364"/>
                    <a:pt x="232" y="375"/>
                    <a:pt x="308" y="390"/>
                  </a:cubicBezTo>
                  <a:cubicBezTo>
                    <a:pt x="1140" y="534"/>
                    <a:pt x="2300" y="737"/>
                    <a:pt x="3336" y="737"/>
                  </a:cubicBezTo>
                  <a:cubicBezTo>
                    <a:pt x="4074" y="737"/>
                    <a:pt x="4749" y="634"/>
                    <a:pt x="5198" y="334"/>
                  </a:cubicBezTo>
                  <a:cubicBezTo>
                    <a:pt x="5324" y="248"/>
                    <a:pt x="5457" y="142"/>
                    <a:pt x="5552" y="16"/>
                  </a:cubicBezTo>
                  <a:lnTo>
                    <a:pt x="5552" y="16"/>
                  </a:lnTo>
                  <a:cubicBezTo>
                    <a:pt x="4870" y="46"/>
                    <a:pt x="4198" y="102"/>
                    <a:pt x="3547" y="182"/>
                  </a:cubicBezTo>
                  <a:cubicBezTo>
                    <a:pt x="3213" y="228"/>
                    <a:pt x="2890" y="243"/>
                    <a:pt x="2571" y="243"/>
                  </a:cubicBezTo>
                  <a:cubicBezTo>
                    <a:pt x="1843" y="243"/>
                    <a:pt x="1157" y="152"/>
                    <a:pt x="439" y="56"/>
                  </a:cubicBezTo>
                  <a:cubicBezTo>
                    <a:pt x="303" y="36"/>
                    <a:pt x="166" y="21"/>
                    <a:pt x="3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30"/>
            <p:cNvSpPr/>
            <p:nvPr/>
          </p:nvSpPr>
          <p:spPr>
            <a:xfrm>
              <a:off x="5880925" y="3689125"/>
              <a:ext cx="136700" cy="19200"/>
            </a:xfrm>
            <a:custGeom>
              <a:avLst/>
              <a:gdLst/>
              <a:ahLst/>
              <a:cxnLst/>
              <a:rect l="l" t="t" r="r" b="b"/>
              <a:pathLst>
                <a:path w="5468" h="768" extrusionOk="0">
                  <a:moveTo>
                    <a:pt x="3196" y="0"/>
                  </a:moveTo>
                  <a:cubicBezTo>
                    <a:pt x="2119" y="0"/>
                    <a:pt x="1024" y="151"/>
                    <a:pt x="122" y="702"/>
                  </a:cubicBezTo>
                  <a:cubicBezTo>
                    <a:pt x="112" y="707"/>
                    <a:pt x="102" y="707"/>
                    <a:pt x="97" y="711"/>
                  </a:cubicBezTo>
                  <a:cubicBezTo>
                    <a:pt x="66" y="732"/>
                    <a:pt x="41" y="747"/>
                    <a:pt x="11" y="762"/>
                  </a:cubicBezTo>
                  <a:cubicBezTo>
                    <a:pt x="8" y="765"/>
                    <a:pt x="7" y="766"/>
                    <a:pt x="6" y="766"/>
                  </a:cubicBezTo>
                  <a:lnTo>
                    <a:pt x="6" y="766"/>
                  </a:lnTo>
                  <a:lnTo>
                    <a:pt x="188" y="742"/>
                  </a:lnTo>
                  <a:cubicBezTo>
                    <a:pt x="1309" y="576"/>
                    <a:pt x="2471" y="403"/>
                    <a:pt x="3629" y="363"/>
                  </a:cubicBezTo>
                  <a:cubicBezTo>
                    <a:pt x="3709" y="363"/>
                    <a:pt x="3790" y="359"/>
                    <a:pt x="3881" y="359"/>
                  </a:cubicBezTo>
                  <a:cubicBezTo>
                    <a:pt x="4059" y="350"/>
                    <a:pt x="4244" y="341"/>
                    <a:pt x="4429" y="341"/>
                  </a:cubicBezTo>
                  <a:cubicBezTo>
                    <a:pt x="4791" y="341"/>
                    <a:pt x="5154" y="374"/>
                    <a:pt x="5467" y="504"/>
                  </a:cubicBezTo>
                  <a:cubicBezTo>
                    <a:pt x="5235" y="268"/>
                    <a:pt x="4846" y="86"/>
                    <a:pt x="4447" y="55"/>
                  </a:cubicBezTo>
                  <a:cubicBezTo>
                    <a:pt x="4041" y="24"/>
                    <a:pt x="3620" y="0"/>
                    <a:pt x="3196" y="0"/>
                  </a:cubicBezTo>
                  <a:close/>
                  <a:moveTo>
                    <a:pt x="6" y="766"/>
                  </a:moveTo>
                  <a:lnTo>
                    <a:pt x="1" y="767"/>
                  </a:lnTo>
                  <a:cubicBezTo>
                    <a:pt x="3" y="767"/>
                    <a:pt x="5" y="767"/>
                    <a:pt x="6" y="766"/>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30"/>
            <p:cNvSpPr/>
            <p:nvPr/>
          </p:nvSpPr>
          <p:spPr>
            <a:xfrm>
              <a:off x="5880925" y="3702425"/>
              <a:ext cx="142275" cy="20175"/>
            </a:xfrm>
            <a:custGeom>
              <a:avLst/>
              <a:gdLst/>
              <a:ahLst/>
              <a:cxnLst/>
              <a:rect l="l" t="t" r="r" b="b"/>
              <a:pathLst>
                <a:path w="5691" h="807" extrusionOk="0">
                  <a:moveTo>
                    <a:pt x="4440" y="1"/>
                  </a:moveTo>
                  <a:cubicBezTo>
                    <a:pt x="4253" y="1"/>
                    <a:pt x="4066" y="10"/>
                    <a:pt x="3886" y="18"/>
                  </a:cubicBezTo>
                  <a:cubicBezTo>
                    <a:pt x="3800" y="18"/>
                    <a:pt x="3714" y="23"/>
                    <a:pt x="3634" y="23"/>
                  </a:cubicBezTo>
                  <a:cubicBezTo>
                    <a:pt x="2491" y="63"/>
                    <a:pt x="1335" y="230"/>
                    <a:pt x="218" y="396"/>
                  </a:cubicBezTo>
                  <a:lnTo>
                    <a:pt x="1" y="433"/>
                  </a:lnTo>
                  <a:cubicBezTo>
                    <a:pt x="11" y="478"/>
                    <a:pt x="15" y="518"/>
                    <a:pt x="15" y="564"/>
                  </a:cubicBezTo>
                  <a:cubicBezTo>
                    <a:pt x="167" y="578"/>
                    <a:pt x="309" y="599"/>
                    <a:pt x="451" y="620"/>
                  </a:cubicBezTo>
                  <a:cubicBezTo>
                    <a:pt x="1160" y="714"/>
                    <a:pt x="1843" y="807"/>
                    <a:pt x="2555" y="807"/>
                  </a:cubicBezTo>
                  <a:cubicBezTo>
                    <a:pt x="2867" y="807"/>
                    <a:pt x="3184" y="789"/>
                    <a:pt x="3512" y="746"/>
                  </a:cubicBezTo>
                  <a:cubicBezTo>
                    <a:pt x="4205" y="660"/>
                    <a:pt x="4921" y="604"/>
                    <a:pt x="5644" y="573"/>
                  </a:cubicBezTo>
                  <a:lnTo>
                    <a:pt x="5649" y="573"/>
                  </a:lnTo>
                  <a:cubicBezTo>
                    <a:pt x="5679" y="483"/>
                    <a:pt x="5690" y="392"/>
                    <a:pt x="5665" y="291"/>
                  </a:cubicBezTo>
                  <a:cubicBezTo>
                    <a:pt x="5654" y="251"/>
                    <a:pt x="5634" y="210"/>
                    <a:pt x="5614" y="170"/>
                  </a:cubicBezTo>
                  <a:cubicBezTo>
                    <a:pt x="5597" y="193"/>
                    <a:pt x="5570" y="205"/>
                    <a:pt x="5541" y="205"/>
                  </a:cubicBezTo>
                  <a:cubicBezTo>
                    <a:pt x="5526" y="205"/>
                    <a:pt x="5511" y="202"/>
                    <a:pt x="5497" y="195"/>
                  </a:cubicBezTo>
                  <a:cubicBezTo>
                    <a:pt x="5202" y="38"/>
                    <a:pt x="4823" y="1"/>
                    <a:pt x="444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30"/>
            <p:cNvSpPr/>
            <p:nvPr/>
          </p:nvSpPr>
          <p:spPr>
            <a:xfrm>
              <a:off x="5811575" y="3683875"/>
              <a:ext cx="69375" cy="68925"/>
            </a:xfrm>
            <a:custGeom>
              <a:avLst/>
              <a:gdLst/>
              <a:ahLst/>
              <a:cxnLst/>
              <a:rect l="l" t="t" r="r" b="b"/>
              <a:pathLst>
                <a:path w="2775" h="2757" extrusionOk="0">
                  <a:moveTo>
                    <a:pt x="1263" y="485"/>
                  </a:moveTo>
                  <a:cubicBezTo>
                    <a:pt x="1308" y="485"/>
                    <a:pt x="1351" y="514"/>
                    <a:pt x="1360" y="558"/>
                  </a:cubicBezTo>
                  <a:cubicBezTo>
                    <a:pt x="1371" y="613"/>
                    <a:pt x="1340" y="664"/>
                    <a:pt x="1289" y="674"/>
                  </a:cubicBezTo>
                  <a:cubicBezTo>
                    <a:pt x="1229" y="690"/>
                    <a:pt x="1159" y="714"/>
                    <a:pt x="1103" y="744"/>
                  </a:cubicBezTo>
                  <a:cubicBezTo>
                    <a:pt x="1087" y="750"/>
                    <a:pt x="1072" y="755"/>
                    <a:pt x="1057" y="755"/>
                  </a:cubicBezTo>
                  <a:cubicBezTo>
                    <a:pt x="1022" y="755"/>
                    <a:pt x="986" y="735"/>
                    <a:pt x="971" y="704"/>
                  </a:cubicBezTo>
                  <a:cubicBezTo>
                    <a:pt x="946" y="653"/>
                    <a:pt x="966" y="599"/>
                    <a:pt x="1017" y="573"/>
                  </a:cubicBezTo>
                  <a:cubicBezTo>
                    <a:pt x="1087" y="538"/>
                    <a:pt x="1168" y="508"/>
                    <a:pt x="1243" y="487"/>
                  </a:cubicBezTo>
                  <a:cubicBezTo>
                    <a:pt x="1250" y="486"/>
                    <a:pt x="1256" y="485"/>
                    <a:pt x="1263" y="485"/>
                  </a:cubicBezTo>
                  <a:close/>
                  <a:moveTo>
                    <a:pt x="1784" y="709"/>
                  </a:moveTo>
                  <a:cubicBezTo>
                    <a:pt x="1886" y="709"/>
                    <a:pt x="1961" y="760"/>
                    <a:pt x="1996" y="851"/>
                  </a:cubicBezTo>
                  <a:cubicBezTo>
                    <a:pt x="2017" y="902"/>
                    <a:pt x="1992" y="957"/>
                    <a:pt x="1947" y="977"/>
                  </a:cubicBezTo>
                  <a:cubicBezTo>
                    <a:pt x="1931" y="982"/>
                    <a:pt x="1921" y="987"/>
                    <a:pt x="1905" y="987"/>
                  </a:cubicBezTo>
                  <a:cubicBezTo>
                    <a:pt x="1870" y="987"/>
                    <a:pt x="1835" y="963"/>
                    <a:pt x="1819" y="926"/>
                  </a:cubicBezTo>
                  <a:cubicBezTo>
                    <a:pt x="1810" y="907"/>
                    <a:pt x="1805" y="902"/>
                    <a:pt x="1784" y="902"/>
                  </a:cubicBezTo>
                  <a:cubicBezTo>
                    <a:pt x="1734" y="902"/>
                    <a:pt x="1688" y="861"/>
                    <a:pt x="1688" y="805"/>
                  </a:cubicBezTo>
                  <a:cubicBezTo>
                    <a:pt x="1688" y="755"/>
                    <a:pt x="1734" y="709"/>
                    <a:pt x="1784" y="709"/>
                  </a:cubicBezTo>
                  <a:close/>
                  <a:moveTo>
                    <a:pt x="584" y="729"/>
                  </a:moveTo>
                  <a:cubicBezTo>
                    <a:pt x="587" y="729"/>
                    <a:pt x="589" y="730"/>
                    <a:pt x="592" y="730"/>
                  </a:cubicBezTo>
                  <a:cubicBezTo>
                    <a:pt x="643" y="735"/>
                    <a:pt x="683" y="781"/>
                    <a:pt x="678" y="835"/>
                  </a:cubicBezTo>
                  <a:lnTo>
                    <a:pt x="674" y="942"/>
                  </a:lnTo>
                  <a:cubicBezTo>
                    <a:pt x="667" y="998"/>
                    <a:pt x="627" y="1033"/>
                    <a:pt x="577" y="1033"/>
                  </a:cubicBezTo>
                  <a:lnTo>
                    <a:pt x="567" y="1033"/>
                  </a:lnTo>
                  <a:cubicBezTo>
                    <a:pt x="516" y="1028"/>
                    <a:pt x="476" y="982"/>
                    <a:pt x="481" y="932"/>
                  </a:cubicBezTo>
                  <a:lnTo>
                    <a:pt x="486" y="821"/>
                  </a:lnTo>
                  <a:cubicBezTo>
                    <a:pt x="491" y="768"/>
                    <a:pt x="536" y="729"/>
                    <a:pt x="584" y="729"/>
                  </a:cubicBezTo>
                  <a:close/>
                  <a:moveTo>
                    <a:pt x="1087" y="1138"/>
                  </a:moveTo>
                  <a:cubicBezTo>
                    <a:pt x="1138" y="1138"/>
                    <a:pt x="1178" y="1172"/>
                    <a:pt x="1183" y="1225"/>
                  </a:cubicBezTo>
                  <a:cubicBezTo>
                    <a:pt x="1189" y="1260"/>
                    <a:pt x="1194" y="1296"/>
                    <a:pt x="1208" y="1336"/>
                  </a:cubicBezTo>
                  <a:cubicBezTo>
                    <a:pt x="1224" y="1387"/>
                    <a:pt x="1194" y="1442"/>
                    <a:pt x="1143" y="1457"/>
                  </a:cubicBezTo>
                  <a:cubicBezTo>
                    <a:pt x="1138" y="1457"/>
                    <a:pt x="1122" y="1462"/>
                    <a:pt x="1117" y="1462"/>
                  </a:cubicBezTo>
                  <a:cubicBezTo>
                    <a:pt x="1072" y="1462"/>
                    <a:pt x="1037" y="1432"/>
                    <a:pt x="1026" y="1392"/>
                  </a:cubicBezTo>
                  <a:cubicBezTo>
                    <a:pt x="1012" y="1346"/>
                    <a:pt x="996" y="1296"/>
                    <a:pt x="991" y="1245"/>
                  </a:cubicBezTo>
                  <a:cubicBezTo>
                    <a:pt x="986" y="1189"/>
                    <a:pt x="1026" y="1144"/>
                    <a:pt x="1077" y="1138"/>
                  </a:cubicBezTo>
                  <a:cubicBezTo>
                    <a:pt x="1081" y="1138"/>
                    <a:pt x="1084" y="1138"/>
                    <a:pt x="1087" y="1138"/>
                  </a:cubicBezTo>
                  <a:close/>
                  <a:moveTo>
                    <a:pt x="1658" y="1162"/>
                  </a:moveTo>
                  <a:cubicBezTo>
                    <a:pt x="1687" y="1162"/>
                    <a:pt x="1716" y="1175"/>
                    <a:pt x="1734" y="1199"/>
                  </a:cubicBezTo>
                  <a:cubicBezTo>
                    <a:pt x="1775" y="1250"/>
                    <a:pt x="1800" y="1306"/>
                    <a:pt x="1815" y="1366"/>
                  </a:cubicBezTo>
                  <a:cubicBezTo>
                    <a:pt x="1830" y="1417"/>
                    <a:pt x="1800" y="1472"/>
                    <a:pt x="1749" y="1483"/>
                  </a:cubicBezTo>
                  <a:cubicBezTo>
                    <a:pt x="1739" y="1488"/>
                    <a:pt x="1728" y="1488"/>
                    <a:pt x="1724" y="1488"/>
                  </a:cubicBezTo>
                  <a:cubicBezTo>
                    <a:pt x="1679" y="1488"/>
                    <a:pt x="1644" y="1457"/>
                    <a:pt x="1628" y="1417"/>
                  </a:cubicBezTo>
                  <a:cubicBezTo>
                    <a:pt x="1623" y="1376"/>
                    <a:pt x="1602" y="1346"/>
                    <a:pt x="1583" y="1315"/>
                  </a:cubicBezTo>
                  <a:cubicBezTo>
                    <a:pt x="1547" y="1275"/>
                    <a:pt x="1557" y="1210"/>
                    <a:pt x="1602" y="1180"/>
                  </a:cubicBezTo>
                  <a:cubicBezTo>
                    <a:pt x="1619" y="1168"/>
                    <a:pt x="1638" y="1162"/>
                    <a:pt x="1658" y="1162"/>
                  </a:cubicBezTo>
                  <a:close/>
                  <a:moveTo>
                    <a:pt x="2118" y="1619"/>
                  </a:moveTo>
                  <a:cubicBezTo>
                    <a:pt x="2141" y="1619"/>
                    <a:pt x="2165" y="1622"/>
                    <a:pt x="2189" y="1630"/>
                  </a:cubicBezTo>
                  <a:cubicBezTo>
                    <a:pt x="2239" y="1644"/>
                    <a:pt x="2264" y="1695"/>
                    <a:pt x="2250" y="1751"/>
                  </a:cubicBezTo>
                  <a:cubicBezTo>
                    <a:pt x="2237" y="1788"/>
                    <a:pt x="2200" y="1815"/>
                    <a:pt x="2159" y="1815"/>
                  </a:cubicBezTo>
                  <a:cubicBezTo>
                    <a:pt x="2151" y="1815"/>
                    <a:pt x="2142" y="1814"/>
                    <a:pt x="2133" y="1811"/>
                  </a:cubicBezTo>
                  <a:cubicBezTo>
                    <a:pt x="2113" y="1836"/>
                    <a:pt x="2082" y="1847"/>
                    <a:pt x="2057" y="1847"/>
                  </a:cubicBezTo>
                  <a:cubicBezTo>
                    <a:pt x="2032" y="1847"/>
                    <a:pt x="2012" y="1842"/>
                    <a:pt x="1992" y="1826"/>
                  </a:cubicBezTo>
                  <a:cubicBezTo>
                    <a:pt x="1952" y="1796"/>
                    <a:pt x="1941" y="1730"/>
                    <a:pt x="1971" y="1690"/>
                  </a:cubicBezTo>
                  <a:cubicBezTo>
                    <a:pt x="2008" y="1642"/>
                    <a:pt x="2060" y="1619"/>
                    <a:pt x="2118" y="1619"/>
                  </a:cubicBezTo>
                  <a:close/>
                  <a:moveTo>
                    <a:pt x="558" y="1617"/>
                  </a:moveTo>
                  <a:cubicBezTo>
                    <a:pt x="590" y="1617"/>
                    <a:pt x="621" y="1634"/>
                    <a:pt x="637" y="1665"/>
                  </a:cubicBezTo>
                  <a:cubicBezTo>
                    <a:pt x="667" y="1714"/>
                    <a:pt x="674" y="1791"/>
                    <a:pt x="658" y="1866"/>
                  </a:cubicBezTo>
                  <a:cubicBezTo>
                    <a:pt x="643" y="1907"/>
                    <a:pt x="602" y="1938"/>
                    <a:pt x="562" y="1938"/>
                  </a:cubicBezTo>
                  <a:cubicBezTo>
                    <a:pt x="557" y="1938"/>
                    <a:pt x="546" y="1938"/>
                    <a:pt x="541" y="1933"/>
                  </a:cubicBezTo>
                  <a:cubicBezTo>
                    <a:pt x="486" y="1922"/>
                    <a:pt x="455" y="1866"/>
                    <a:pt x="471" y="1816"/>
                  </a:cubicBezTo>
                  <a:cubicBezTo>
                    <a:pt x="476" y="1791"/>
                    <a:pt x="476" y="1765"/>
                    <a:pt x="471" y="1760"/>
                  </a:cubicBezTo>
                  <a:cubicBezTo>
                    <a:pt x="450" y="1710"/>
                    <a:pt x="466" y="1654"/>
                    <a:pt x="511" y="1630"/>
                  </a:cubicBezTo>
                  <a:cubicBezTo>
                    <a:pt x="526" y="1621"/>
                    <a:pt x="542" y="1617"/>
                    <a:pt x="558" y="1617"/>
                  </a:cubicBezTo>
                  <a:close/>
                  <a:moveTo>
                    <a:pt x="1533" y="1853"/>
                  </a:moveTo>
                  <a:cubicBezTo>
                    <a:pt x="1556" y="1853"/>
                    <a:pt x="1579" y="1861"/>
                    <a:pt x="1597" y="1877"/>
                  </a:cubicBezTo>
                  <a:cubicBezTo>
                    <a:pt x="1618" y="1896"/>
                    <a:pt x="1644" y="1912"/>
                    <a:pt x="1674" y="1922"/>
                  </a:cubicBezTo>
                  <a:cubicBezTo>
                    <a:pt x="1724" y="1942"/>
                    <a:pt x="1749" y="1998"/>
                    <a:pt x="1728" y="2048"/>
                  </a:cubicBezTo>
                  <a:cubicBezTo>
                    <a:pt x="1714" y="2084"/>
                    <a:pt x="1679" y="2108"/>
                    <a:pt x="1637" y="2108"/>
                  </a:cubicBezTo>
                  <a:cubicBezTo>
                    <a:pt x="1628" y="2108"/>
                    <a:pt x="1618" y="2108"/>
                    <a:pt x="1602" y="2104"/>
                  </a:cubicBezTo>
                  <a:cubicBezTo>
                    <a:pt x="1557" y="2084"/>
                    <a:pt x="1511" y="2059"/>
                    <a:pt x="1471" y="2024"/>
                  </a:cubicBezTo>
                  <a:cubicBezTo>
                    <a:pt x="1431" y="1987"/>
                    <a:pt x="1425" y="1927"/>
                    <a:pt x="1462" y="1887"/>
                  </a:cubicBezTo>
                  <a:cubicBezTo>
                    <a:pt x="1478" y="1865"/>
                    <a:pt x="1505" y="1853"/>
                    <a:pt x="1533" y="1853"/>
                  </a:cubicBezTo>
                  <a:close/>
                  <a:moveTo>
                    <a:pt x="1135" y="2047"/>
                  </a:moveTo>
                  <a:cubicBezTo>
                    <a:pt x="1173" y="2047"/>
                    <a:pt x="1208" y="2073"/>
                    <a:pt x="1224" y="2108"/>
                  </a:cubicBezTo>
                  <a:cubicBezTo>
                    <a:pt x="1229" y="2134"/>
                    <a:pt x="1243" y="2159"/>
                    <a:pt x="1259" y="2185"/>
                  </a:cubicBezTo>
                  <a:cubicBezTo>
                    <a:pt x="1289" y="2230"/>
                    <a:pt x="1280" y="2286"/>
                    <a:pt x="1234" y="2316"/>
                  </a:cubicBezTo>
                  <a:cubicBezTo>
                    <a:pt x="1213" y="2327"/>
                    <a:pt x="1199" y="2332"/>
                    <a:pt x="1178" y="2332"/>
                  </a:cubicBezTo>
                  <a:cubicBezTo>
                    <a:pt x="1148" y="2332"/>
                    <a:pt x="1117" y="2316"/>
                    <a:pt x="1103" y="2290"/>
                  </a:cubicBezTo>
                  <a:cubicBezTo>
                    <a:pt x="1072" y="2255"/>
                    <a:pt x="1052" y="2210"/>
                    <a:pt x="1042" y="2175"/>
                  </a:cubicBezTo>
                  <a:cubicBezTo>
                    <a:pt x="1022" y="2124"/>
                    <a:pt x="1052" y="2068"/>
                    <a:pt x="1103" y="2054"/>
                  </a:cubicBezTo>
                  <a:cubicBezTo>
                    <a:pt x="1114" y="2049"/>
                    <a:pt x="1125" y="2047"/>
                    <a:pt x="1135" y="2047"/>
                  </a:cubicBezTo>
                  <a:close/>
                  <a:moveTo>
                    <a:pt x="1271" y="0"/>
                  </a:moveTo>
                  <a:cubicBezTo>
                    <a:pt x="1213" y="0"/>
                    <a:pt x="1156" y="4"/>
                    <a:pt x="1098" y="12"/>
                  </a:cubicBezTo>
                  <a:cubicBezTo>
                    <a:pt x="1068" y="17"/>
                    <a:pt x="1037" y="23"/>
                    <a:pt x="1007" y="28"/>
                  </a:cubicBezTo>
                  <a:lnTo>
                    <a:pt x="977" y="93"/>
                  </a:lnTo>
                  <a:lnTo>
                    <a:pt x="977" y="108"/>
                  </a:lnTo>
                  <a:cubicBezTo>
                    <a:pt x="971" y="128"/>
                    <a:pt x="961" y="149"/>
                    <a:pt x="946" y="164"/>
                  </a:cubicBezTo>
                  <a:cubicBezTo>
                    <a:pt x="925" y="177"/>
                    <a:pt x="901" y="185"/>
                    <a:pt x="876" y="185"/>
                  </a:cubicBezTo>
                  <a:cubicBezTo>
                    <a:pt x="871" y="185"/>
                    <a:pt x="866" y="185"/>
                    <a:pt x="860" y="184"/>
                  </a:cubicBezTo>
                  <a:cubicBezTo>
                    <a:pt x="825" y="179"/>
                    <a:pt x="795" y="174"/>
                    <a:pt x="764" y="174"/>
                  </a:cubicBezTo>
                  <a:cubicBezTo>
                    <a:pt x="709" y="174"/>
                    <a:pt x="658" y="179"/>
                    <a:pt x="613" y="189"/>
                  </a:cubicBezTo>
                  <a:cubicBezTo>
                    <a:pt x="602" y="205"/>
                    <a:pt x="592" y="214"/>
                    <a:pt x="583" y="235"/>
                  </a:cubicBezTo>
                  <a:cubicBezTo>
                    <a:pt x="572" y="250"/>
                    <a:pt x="557" y="270"/>
                    <a:pt x="541" y="296"/>
                  </a:cubicBezTo>
                  <a:cubicBezTo>
                    <a:pt x="525" y="325"/>
                    <a:pt x="494" y="339"/>
                    <a:pt x="462" y="339"/>
                  </a:cubicBezTo>
                  <a:cubicBezTo>
                    <a:pt x="444" y="339"/>
                    <a:pt x="426" y="335"/>
                    <a:pt x="410" y="326"/>
                  </a:cubicBezTo>
                  <a:cubicBezTo>
                    <a:pt x="401" y="320"/>
                    <a:pt x="395" y="310"/>
                    <a:pt x="390" y="305"/>
                  </a:cubicBezTo>
                  <a:cubicBezTo>
                    <a:pt x="299" y="387"/>
                    <a:pt x="229" y="492"/>
                    <a:pt x="182" y="588"/>
                  </a:cubicBezTo>
                  <a:cubicBezTo>
                    <a:pt x="178" y="599"/>
                    <a:pt x="173" y="599"/>
                    <a:pt x="173" y="604"/>
                  </a:cubicBezTo>
                  <a:lnTo>
                    <a:pt x="173" y="609"/>
                  </a:lnTo>
                  <a:cubicBezTo>
                    <a:pt x="168" y="623"/>
                    <a:pt x="168" y="634"/>
                    <a:pt x="158" y="644"/>
                  </a:cubicBezTo>
                  <a:cubicBezTo>
                    <a:pt x="158" y="649"/>
                    <a:pt x="152" y="653"/>
                    <a:pt x="147" y="664"/>
                  </a:cubicBezTo>
                  <a:cubicBezTo>
                    <a:pt x="112" y="750"/>
                    <a:pt x="87" y="841"/>
                    <a:pt x="61" y="937"/>
                  </a:cubicBezTo>
                  <a:cubicBezTo>
                    <a:pt x="7" y="1189"/>
                    <a:pt x="1" y="1472"/>
                    <a:pt x="42" y="1730"/>
                  </a:cubicBezTo>
                  <a:cubicBezTo>
                    <a:pt x="51" y="1740"/>
                    <a:pt x="61" y="1756"/>
                    <a:pt x="72" y="1775"/>
                  </a:cubicBezTo>
                  <a:cubicBezTo>
                    <a:pt x="87" y="1811"/>
                    <a:pt x="87" y="1851"/>
                    <a:pt x="67" y="1887"/>
                  </a:cubicBezTo>
                  <a:cubicBezTo>
                    <a:pt x="122" y="2124"/>
                    <a:pt x="219" y="2332"/>
                    <a:pt x="355" y="2453"/>
                  </a:cubicBezTo>
                  <a:cubicBezTo>
                    <a:pt x="410" y="2498"/>
                    <a:pt x="471" y="2544"/>
                    <a:pt x="532" y="2579"/>
                  </a:cubicBezTo>
                  <a:cubicBezTo>
                    <a:pt x="613" y="2624"/>
                    <a:pt x="698" y="2665"/>
                    <a:pt x="789" y="2691"/>
                  </a:cubicBezTo>
                  <a:cubicBezTo>
                    <a:pt x="835" y="2705"/>
                    <a:pt x="880" y="2715"/>
                    <a:pt x="926" y="2726"/>
                  </a:cubicBezTo>
                  <a:cubicBezTo>
                    <a:pt x="943" y="2709"/>
                    <a:pt x="962" y="2699"/>
                    <a:pt x="986" y="2699"/>
                  </a:cubicBezTo>
                  <a:cubicBezTo>
                    <a:pt x="991" y="2699"/>
                    <a:pt x="996" y="2699"/>
                    <a:pt x="1001" y="2700"/>
                  </a:cubicBezTo>
                  <a:cubicBezTo>
                    <a:pt x="1031" y="2705"/>
                    <a:pt x="1057" y="2721"/>
                    <a:pt x="1072" y="2745"/>
                  </a:cubicBezTo>
                  <a:cubicBezTo>
                    <a:pt x="1125" y="2753"/>
                    <a:pt x="1179" y="2757"/>
                    <a:pt x="1234" y="2757"/>
                  </a:cubicBezTo>
                  <a:cubicBezTo>
                    <a:pt x="1289" y="2757"/>
                    <a:pt x="1345" y="2753"/>
                    <a:pt x="1401" y="2745"/>
                  </a:cubicBezTo>
                  <a:cubicBezTo>
                    <a:pt x="1417" y="2729"/>
                    <a:pt x="1437" y="2719"/>
                    <a:pt x="1460" y="2719"/>
                  </a:cubicBezTo>
                  <a:cubicBezTo>
                    <a:pt x="1465" y="2719"/>
                    <a:pt x="1471" y="2720"/>
                    <a:pt x="1476" y="2721"/>
                  </a:cubicBezTo>
                  <a:cubicBezTo>
                    <a:pt x="1492" y="2721"/>
                    <a:pt x="1502" y="2726"/>
                    <a:pt x="1511" y="2731"/>
                  </a:cubicBezTo>
                  <a:cubicBezTo>
                    <a:pt x="1597" y="2715"/>
                    <a:pt x="1684" y="2691"/>
                    <a:pt x="1765" y="2660"/>
                  </a:cubicBezTo>
                  <a:cubicBezTo>
                    <a:pt x="1775" y="2654"/>
                    <a:pt x="1789" y="2649"/>
                    <a:pt x="1805" y="2644"/>
                  </a:cubicBezTo>
                  <a:cubicBezTo>
                    <a:pt x="1861" y="2619"/>
                    <a:pt x="1921" y="2589"/>
                    <a:pt x="1977" y="2553"/>
                  </a:cubicBezTo>
                  <a:cubicBezTo>
                    <a:pt x="2001" y="2544"/>
                    <a:pt x="2027" y="2528"/>
                    <a:pt x="2052" y="2509"/>
                  </a:cubicBezTo>
                  <a:cubicBezTo>
                    <a:pt x="2220" y="2397"/>
                    <a:pt x="2355" y="2255"/>
                    <a:pt x="2441" y="2089"/>
                  </a:cubicBezTo>
                  <a:cubicBezTo>
                    <a:pt x="2775" y="1472"/>
                    <a:pt x="2563" y="811"/>
                    <a:pt x="2209" y="427"/>
                  </a:cubicBezTo>
                  <a:cubicBezTo>
                    <a:pt x="1948" y="145"/>
                    <a:pt x="1618" y="0"/>
                    <a:pt x="1271"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30"/>
            <p:cNvSpPr/>
            <p:nvPr/>
          </p:nvSpPr>
          <p:spPr>
            <a:xfrm>
              <a:off x="5823450" y="3702100"/>
              <a:ext cx="5225" cy="7600"/>
            </a:xfrm>
            <a:custGeom>
              <a:avLst/>
              <a:gdLst/>
              <a:ahLst/>
              <a:cxnLst/>
              <a:rect l="l" t="t" r="r" b="b"/>
              <a:pathLst>
                <a:path w="209" h="304" extrusionOk="0">
                  <a:moveTo>
                    <a:pt x="109" y="0"/>
                  </a:moveTo>
                  <a:cubicBezTo>
                    <a:pt x="61" y="0"/>
                    <a:pt x="16" y="39"/>
                    <a:pt x="11" y="92"/>
                  </a:cubicBezTo>
                  <a:lnTo>
                    <a:pt x="6" y="203"/>
                  </a:lnTo>
                  <a:cubicBezTo>
                    <a:pt x="1" y="253"/>
                    <a:pt x="41" y="299"/>
                    <a:pt x="92" y="304"/>
                  </a:cubicBezTo>
                  <a:lnTo>
                    <a:pt x="102" y="304"/>
                  </a:lnTo>
                  <a:cubicBezTo>
                    <a:pt x="152" y="304"/>
                    <a:pt x="192" y="269"/>
                    <a:pt x="199" y="213"/>
                  </a:cubicBezTo>
                  <a:lnTo>
                    <a:pt x="203" y="106"/>
                  </a:lnTo>
                  <a:cubicBezTo>
                    <a:pt x="208" y="52"/>
                    <a:pt x="168" y="6"/>
                    <a:pt x="117" y="1"/>
                  </a:cubicBezTo>
                  <a:cubicBezTo>
                    <a:pt x="114" y="1"/>
                    <a:pt x="112" y="0"/>
                    <a:pt x="109"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30"/>
            <p:cNvSpPr/>
            <p:nvPr/>
          </p:nvSpPr>
          <p:spPr>
            <a:xfrm>
              <a:off x="5835225" y="3696000"/>
              <a:ext cx="10625" cy="6775"/>
            </a:xfrm>
            <a:custGeom>
              <a:avLst/>
              <a:gdLst/>
              <a:ahLst/>
              <a:cxnLst/>
              <a:rect l="l" t="t" r="r" b="b"/>
              <a:pathLst>
                <a:path w="425" h="271" extrusionOk="0">
                  <a:moveTo>
                    <a:pt x="317" y="0"/>
                  </a:moveTo>
                  <a:cubicBezTo>
                    <a:pt x="310" y="0"/>
                    <a:pt x="304" y="1"/>
                    <a:pt x="297" y="2"/>
                  </a:cubicBezTo>
                  <a:cubicBezTo>
                    <a:pt x="222" y="23"/>
                    <a:pt x="141" y="53"/>
                    <a:pt x="71" y="88"/>
                  </a:cubicBezTo>
                  <a:cubicBezTo>
                    <a:pt x="20" y="114"/>
                    <a:pt x="0" y="168"/>
                    <a:pt x="25" y="219"/>
                  </a:cubicBezTo>
                  <a:cubicBezTo>
                    <a:pt x="40" y="250"/>
                    <a:pt x="76" y="270"/>
                    <a:pt x="111" y="270"/>
                  </a:cubicBezTo>
                  <a:cubicBezTo>
                    <a:pt x="126" y="270"/>
                    <a:pt x="141" y="265"/>
                    <a:pt x="157" y="259"/>
                  </a:cubicBezTo>
                  <a:cubicBezTo>
                    <a:pt x="213" y="229"/>
                    <a:pt x="283" y="205"/>
                    <a:pt x="343" y="189"/>
                  </a:cubicBezTo>
                  <a:cubicBezTo>
                    <a:pt x="394" y="179"/>
                    <a:pt x="425" y="128"/>
                    <a:pt x="414" y="73"/>
                  </a:cubicBezTo>
                  <a:cubicBezTo>
                    <a:pt x="405" y="29"/>
                    <a:pt x="362" y="0"/>
                    <a:pt x="31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 name="Google Shape;1861;p30"/>
            <p:cNvSpPr/>
            <p:nvPr/>
          </p:nvSpPr>
          <p:spPr>
            <a:xfrm>
              <a:off x="5853775" y="3701600"/>
              <a:ext cx="8250" cy="6950"/>
            </a:xfrm>
            <a:custGeom>
              <a:avLst/>
              <a:gdLst/>
              <a:ahLst/>
              <a:cxnLst/>
              <a:rect l="l" t="t" r="r" b="b"/>
              <a:pathLst>
                <a:path w="330" h="278" extrusionOk="0">
                  <a:moveTo>
                    <a:pt x="96" y="0"/>
                  </a:moveTo>
                  <a:cubicBezTo>
                    <a:pt x="46" y="0"/>
                    <a:pt x="0" y="46"/>
                    <a:pt x="0" y="96"/>
                  </a:cubicBezTo>
                  <a:cubicBezTo>
                    <a:pt x="0" y="152"/>
                    <a:pt x="46" y="193"/>
                    <a:pt x="96" y="193"/>
                  </a:cubicBezTo>
                  <a:cubicBezTo>
                    <a:pt x="117" y="193"/>
                    <a:pt x="122" y="198"/>
                    <a:pt x="131" y="217"/>
                  </a:cubicBezTo>
                  <a:cubicBezTo>
                    <a:pt x="147" y="254"/>
                    <a:pt x="182" y="278"/>
                    <a:pt x="217" y="278"/>
                  </a:cubicBezTo>
                  <a:cubicBezTo>
                    <a:pt x="233" y="278"/>
                    <a:pt x="243" y="273"/>
                    <a:pt x="259" y="268"/>
                  </a:cubicBezTo>
                  <a:cubicBezTo>
                    <a:pt x="304" y="248"/>
                    <a:pt x="329" y="193"/>
                    <a:pt x="308" y="142"/>
                  </a:cubicBezTo>
                  <a:cubicBezTo>
                    <a:pt x="273" y="51"/>
                    <a:pt x="198" y="0"/>
                    <a:pt x="96"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 name="Google Shape;1862;p30"/>
            <p:cNvSpPr/>
            <p:nvPr/>
          </p:nvSpPr>
          <p:spPr>
            <a:xfrm>
              <a:off x="5850225" y="3712900"/>
              <a:ext cx="7125" cy="8175"/>
            </a:xfrm>
            <a:custGeom>
              <a:avLst/>
              <a:gdLst/>
              <a:ahLst/>
              <a:cxnLst/>
              <a:rect l="l" t="t" r="r" b="b"/>
              <a:pathLst>
                <a:path w="285" h="327" extrusionOk="0">
                  <a:moveTo>
                    <a:pt x="112" y="1"/>
                  </a:moveTo>
                  <a:cubicBezTo>
                    <a:pt x="92" y="1"/>
                    <a:pt x="73" y="7"/>
                    <a:pt x="56" y="19"/>
                  </a:cubicBezTo>
                  <a:cubicBezTo>
                    <a:pt x="11" y="49"/>
                    <a:pt x="1" y="114"/>
                    <a:pt x="37" y="154"/>
                  </a:cubicBezTo>
                  <a:cubicBezTo>
                    <a:pt x="56" y="185"/>
                    <a:pt x="77" y="215"/>
                    <a:pt x="82" y="256"/>
                  </a:cubicBezTo>
                  <a:cubicBezTo>
                    <a:pt x="98" y="296"/>
                    <a:pt x="133" y="327"/>
                    <a:pt x="178" y="327"/>
                  </a:cubicBezTo>
                  <a:cubicBezTo>
                    <a:pt x="182" y="327"/>
                    <a:pt x="193" y="327"/>
                    <a:pt x="203" y="322"/>
                  </a:cubicBezTo>
                  <a:cubicBezTo>
                    <a:pt x="254" y="311"/>
                    <a:pt x="284" y="256"/>
                    <a:pt x="269" y="205"/>
                  </a:cubicBezTo>
                  <a:cubicBezTo>
                    <a:pt x="254" y="145"/>
                    <a:pt x="229" y="89"/>
                    <a:pt x="188" y="38"/>
                  </a:cubicBezTo>
                  <a:cubicBezTo>
                    <a:pt x="170" y="14"/>
                    <a:pt x="141" y="1"/>
                    <a:pt x="11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30"/>
            <p:cNvSpPr/>
            <p:nvPr/>
          </p:nvSpPr>
          <p:spPr>
            <a:xfrm>
              <a:off x="5836225" y="3712300"/>
              <a:ext cx="5950" cy="8150"/>
            </a:xfrm>
            <a:custGeom>
              <a:avLst/>
              <a:gdLst/>
              <a:ahLst/>
              <a:cxnLst/>
              <a:rect l="l" t="t" r="r" b="b"/>
              <a:pathLst>
                <a:path w="238" h="326" extrusionOk="0">
                  <a:moveTo>
                    <a:pt x="101" y="1"/>
                  </a:moveTo>
                  <a:cubicBezTo>
                    <a:pt x="98" y="1"/>
                    <a:pt x="95" y="1"/>
                    <a:pt x="91" y="1"/>
                  </a:cubicBezTo>
                  <a:cubicBezTo>
                    <a:pt x="40" y="7"/>
                    <a:pt x="0" y="52"/>
                    <a:pt x="5" y="108"/>
                  </a:cubicBezTo>
                  <a:cubicBezTo>
                    <a:pt x="10" y="159"/>
                    <a:pt x="26" y="209"/>
                    <a:pt x="40" y="255"/>
                  </a:cubicBezTo>
                  <a:cubicBezTo>
                    <a:pt x="51" y="295"/>
                    <a:pt x="86" y="325"/>
                    <a:pt x="131" y="325"/>
                  </a:cubicBezTo>
                  <a:cubicBezTo>
                    <a:pt x="136" y="325"/>
                    <a:pt x="152" y="320"/>
                    <a:pt x="157" y="320"/>
                  </a:cubicBezTo>
                  <a:cubicBezTo>
                    <a:pt x="208" y="305"/>
                    <a:pt x="238" y="250"/>
                    <a:pt x="222" y="199"/>
                  </a:cubicBezTo>
                  <a:cubicBezTo>
                    <a:pt x="208" y="159"/>
                    <a:pt x="203" y="123"/>
                    <a:pt x="197" y="88"/>
                  </a:cubicBezTo>
                  <a:cubicBezTo>
                    <a:pt x="192" y="35"/>
                    <a:pt x="152" y="1"/>
                    <a:pt x="101"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30"/>
            <p:cNvSpPr/>
            <p:nvPr/>
          </p:nvSpPr>
          <p:spPr>
            <a:xfrm>
              <a:off x="5822825" y="3724300"/>
              <a:ext cx="5600" cy="8025"/>
            </a:xfrm>
            <a:custGeom>
              <a:avLst/>
              <a:gdLst/>
              <a:ahLst/>
              <a:cxnLst/>
              <a:rect l="l" t="t" r="r" b="b"/>
              <a:pathLst>
                <a:path w="224" h="321" extrusionOk="0">
                  <a:moveTo>
                    <a:pt x="108" y="0"/>
                  </a:moveTo>
                  <a:cubicBezTo>
                    <a:pt x="92" y="0"/>
                    <a:pt x="76" y="4"/>
                    <a:pt x="61" y="13"/>
                  </a:cubicBezTo>
                  <a:cubicBezTo>
                    <a:pt x="16" y="37"/>
                    <a:pt x="0" y="93"/>
                    <a:pt x="21" y="143"/>
                  </a:cubicBezTo>
                  <a:cubicBezTo>
                    <a:pt x="26" y="148"/>
                    <a:pt x="26" y="174"/>
                    <a:pt x="21" y="199"/>
                  </a:cubicBezTo>
                  <a:cubicBezTo>
                    <a:pt x="5" y="249"/>
                    <a:pt x="36" y="305"/>
                    <a:pt x="91" y="316"/>
                  </a:cubicBezTo>
                  <a:cubicBezTo>
                    <a:pt x="96" y="321"/>
                    <a:pt x="107" y="321"/>
                    <a:pt x="112" y="321"/>
                  </a:cubicBezTo>
                  <a:cubicBezTo>
                    <a:pt x="152" y="321"/>
                    <a:pt x="193" y="290"/>
                    <a:pt x="208" y="249"/>
                  </a:cubicBezTo>
                  <a:cubicBezTo>
                    <a:pt x="224" y="174"/>
                    <a:pt x="217" y="97"/>
                    <a:pt x="187" y="48"/>
                  </a:cubicBezTo>
                  <a:cubicBezTo>
                    <a:pt x="171" y="17"/>
                    <a:pt x="140" y="0"/>
                    <a:pt x="10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30"/>
            <p:cNvSpPr/>
            <p:nvPr/>
          </p:nvSpPr>
          <p:spPr>
            <a:xfrm>
              <a:off x="5837100" y="3735050"/>
              <a:ext cx="6725" cy="7125"/>
            </a:xfrm>
            <a:custGeom>
              <a:avLst/>
              <a:gdLst/>
              <a:ahLst/>
              <a:cxnLst/>
              <a:rect l="l" t="t" r="r" b="b"/>
              <a:pathLst>
                <a:path w="269" h="285" extrusionOk="0">
                  <a:moveTo>
                    <a:pt x="114" y="0"/>
                  </a:moveTo>
                  <a:cubicBezTo>
                    <a:pt x="104" y="0"/>
                    <a:pt x="93" y="2"/>
                    <a:pt x="82" y="7"/>
                  </a:cubicBezTo>
                  <a:cubicBezTo>
                    <a:pt x="31" y="21"/>
                    <a:pt x="1" y="77"/>
                    <a:pt x="21" y="128"/>
                  </a:cubicBezTo>
                  <a:cubicBezTo>
                    <a:pt x="31" y="163"/>
                    <a:pt x="51" y="208"/>
                    <a:pt x="82" y="243"/>
                  </a:cubicBezTo>
                  <a:cubicBezTo>
                    <a:pt x="96" y="269"/>
                    <a:pt x="127" y="285"/>
                    <a:pt x="157" y="285"/>
                  </a:cubicBezTo>
                  <a:cubicBezTo>
                    <a:pt x="178" y="285"/>
                    <a:pt x="192" y="280"/>
                    <a:pt x="213" y="269"/>
                  </a:cubicBezTo>
                  <a:cubicBezTo>
                    <a:pt x="259" y="239"/>
                    <a:pt x="268" y="183"/>
                    <a:pt x="238" y="138"/>
                  </a:cubicBezTo>
                  <a:cubicBezTo>
                    <a:pt x="222" y="112"/>
                    <a:pt x="208" y="87"/>
                    <a:pt x="203" y="61"/>
                  </a:cubicBezTo>
                  <a:cubicBezTo>
                    <a:pt x="187" y="26"/>
                    <a:pt x="152" y="0"/>
                    <a:pt x="11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30"/>
            <p:cNvSpPr/>
            <p:nvPr/>
          </p:nvSpPr>
          <p:spPr>
            <a:xfrm>
              <a:off x="5847200" y="3730200"/>
              <a:ext cx="8125" cy="6400"/>
            </a:xfrm>
            <a:custGeom>
              <a:avLst/>
              <a:gdLst/>
              <a:ahLst/>
              <a:cxnLst/>
              <a:rect l="l" t="t" r="r" b="b"/>
              <a:pathLst>
                <a:path w="325" h="256" extrusionOk="0">
                  <a:moveTo>
                    <a:pt x="108" y="0"/>
                  </a:moveTo>
                  <a:cubicBezTo>
                    <a:pt x="80" y="0"/>
                    <a:pt x="53" y="12"/>
                    <a:pt x="37" y="34"/>
                  </a:cubicBezTo>
                  <a:cubicBezTo>
                    <a:pt x="0" y="74"/>
                    <a:pt x="6" y="134"/>
                    <a:pt x="46" y="171"/>
                  </a:cubicBezTo>
                  <a:cubicBezTo>
                    <a:pt x="86" y="206"/>
                    <a:pt x="132" y="231"/>
                    <a:pt x="177" y="251"/>
                  </a:cubicBezTo>
                  <a:cubicBezTo>
                    <a:pt x="193" y="255"/>
                    <a:pt x="203" y="255"/>
                    <a:pt x="212" y="255"/>
                  </a:cubicBezTo>
                  <a:cubicBezTo>
                    <a:pt x="254" y="255"/>
                    <a:pt x="289" y="231"/>
                    <a:pt x="303" y="195"/>
                  </a:cubicBezTo>
                  <a:cubicBezTo>
                    <a:pt x="324" y="145"/>
                    <a:pt x="299" y="89"/>
                    <a:pt x="249" y="69"/>
                  </a:cubicBezTo>
                  <a:cubicBezTo>
                    <a:pt x="219" y="59"/>
                    <a:pt x="193" y="43"/>
                    <a:pt x="172" y="24"/>
                  </a:cubicBezTo>
                  <a:cubicBezTo>
                    <a:pt x="154" y="8"/>
                    <a:pt x="131" y="0"/>
                    <a:pt x="10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30"/>
            <p:cNvSpPr/>
            <p:nvPr/>
          </p:nvSpPr>
          <p:spPr>
            <a:xfrm>
              <a:off x="5860075" y="3724325"/>
              <a:ext cx="8125" cy="5725"/>
            </a:xfrm>
            <a:custGeom>
              <a:avLst/>
              <a:gdLst/>
              <a:ahLst/>
              <a:cxnLst/>
              <a:rect l="l" t="t" r="r" b="b"/>
              <a:pathLst>
                <a:path w="325" h="229" extrusionOk="0">
                  <a:moveTo>
                    <a:pt x="178" y="1"/>
                  </a:moveTo>
                  <a:cubicBezTo>
                    <a:pt x="120" y="1"/>
                    <a:pt x="68" y="24"/>
                    <a:pt x="31" y="72"/>
                  </a:cubicBezTo>
                  <a:cubicBezTo>
                    <a:pt x="1" y="112"/>
                    <a:pt x="12" y="178"/>
                    <a:pt x="52" y="208"/>
                  </a:cubicBezTo>
                  <a:cubicBezTo>
                    <a:pt x="72" y="224"/>
                    <a:pt x="92" y="229"/>
                    <a:pt x="117" y="229"/>
                  </a:cubicBezTo>
                  <a:cubicBezTo>
                    <a:pt x="142" y="229"/>
                    <a:pt x="173" y="218"/>
                    <a:pt x="193" y="193"/>
                  </a:cubicBezTo>
                  <a:cubicBezTo>
                    <a:pt x="202" y="196"/>
                    <a:pt x="211" y="197"/>
                    <a:pt x="219" y="197"/>
                  </a:cubicBezTo>
                  <a:cubicBezTo>
                    <a:pt x="260" y="197"/>
                    <a:pt x="297" y="170"/>
                    <a:pt x="310" y="133"/>
                  </a:cubicBezTo>
                  <a:cubicBezTo>
                    <a:pt x="324" y="77"/>
                    <a:pt x="299" y="26"/>
                    <a:pt x="249" y="12"/>
                  </a:cubicBezTo>
                  <a:cubicBezTo>
                    <a:pt x="225" y="4"/>
                    <a:pt x="201" y="1"/>
                    <a:pt x="178"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30"/>
            <p:cNvSpPr/>
            <p:nvPr/>
          </p:nvSpPr>
          <p:spPr>
            <a:xfrm>
              <a:off x="5243825" y="4817125"/>
              <a:ext cx="235475" cy="386250"/>
            </a:xfrm>
            <a:custGeom>
              <a:avLst/>
              <a:gdLst/>
              <a:ahLst/>
              <a:cxnLst/>
              <a:rect l="l" t="t" r="r" b="b"/>
              <a:pathLst>
                <a:path w="9419" h="15450" extrusionOk="0">
                  <a:moveTo>
                    <a:pt x="4941" y="3102"/>
                  </a:moveTo>
                  <a:cubicBezTo>
                    <a:pt x="5091" y="3102"/>
                    <a:pt x="5243" y="3124"/>
                    <a:pt x="5397" y="3170"/>
                  </a:cubicBezTo>
                  <a:cubicBezTo>
                    <a:pt x="6079" y="3371"/>
                    <a:pt x="6741" y="3998"/>
                    <a:pt x="7292" y="4776"/>
                  </a:cubicBezTo>
                  <a:cubicBezTo>
                    <a:pt x="6859" y="4586"/>
                    <a:pt x="6280" y="4504"/>
                    <a:pt x="5695" y="4504"/>
                  </a:cubicBezTo>
                  <a:cubicBezTo>
                    <a:pt x="4941" y="4504"/>
                    <a:pt x="4176" y="4640"/>
                    <a:pt x="3704" y="4856"/>
                  </a:cubicBezTo>
                  <a:cubicBezTo>
                    <a:pt x="3619" y="4583"/>
                    <a:pt x="3543" y="4306"/>
                    <a:pt x="3477" y="4023"/>
                  </a:cubicBezTo>
                  <a:cubicBezTo>
                    <a:pt x="3477" y="4018"/>
                    <a:pt x="3482" y="4018"/>
                    <a:pt x="3482" y="4014"/>
                  </a:cubicBezTo>
                  <a:cubicBezTo>
                    <a:pt x="3503" y="3958"/>
                    <a:pt x="3498" y="3902"/>
                    <a:pt x="3477" y="3856"/>
                  </a:cubicBezTo>
                  <a:cubicBezTo>
                    <a:pt x="3945" y="3357"/>
                    <a:pt x="4433" y="3102"/>
                    <a:pt x="4941" y="3102"/>
                  </a:cubicBezTo>
                  <a:close/>
                  <a:moveTo>
                    <a:pt x="2767" y="4035"/>
                  </a:moveTo>
                  <a:cubicBezTo>
                    <a:pt x="2873" y="4035"/>
                    <a:pt x="2973" y="4051"/>
                    <a:pt x="3083" y="4079"/>
                  </a:cubicBezTo>
                  <a:cubicBezTo>
                    <a:pt x="3108" y="4195"/>
                    <a:pt x="3139" y="4311"/>
                    <a:pt x="3169" y="4427"/>
                  </a:cubicBezTo>
                  <a:cubicBezTo>
                    <a:pt x="2577" y="4513"/>
                    <a:pt x="1497" y="5115"/>
                    <a:pt x="896" y="5655"/>
                  </a:cubicBezTo>
                  <a:cubicBezTo>
                    <a:pt x="1001" y="5397"/>
                    <a:pt x="1122" y="5165"/>
                    <a:pt x="1259" y="4963"/>
                  </a:cubicBezTo>
                  <a:cubicBezTo>
                    <a:pt x="1649" y="4392"/>
                    <a:pt x="2128" y="4079"/>
                    <a:pt x="2689" y="4038"/>
                  </a:cubicBezTo>
                  <a:cubicBezTo>
                    <a:pt x="2715" y="4036"/>
                    <a:pt x="2741" y="4035"/>
                    <a:pt x="2767" y="4035"/>
                  </a:cubicBezTo>
                  <a:close/>
                  <a:moveTo>
                    <a:pt x="5706" y="4763"/>
                  </a:moveTo>
                  <a:cubicBezTo>
                    <a:pt x="6417" y="4763"/>
                    <a:pt x="7112" y="4891"/>
                    <a:pt x="7493" y="5201"/>
                  </a:cubicBezTo>
                  <a:cubicBezTo>
                    <a:pt x="7513" y="5220"/>
                    <a:pt x="7539" y="5228"/>
                    <a:pt x="7566" y="5228"/>
                  </a:cubicBezTo>
                  <a:cubicBezTo>
                    <a:pt x="7574" y="5228"/>
                    <a:pt x="7582" y="5227"/>
                    <a:pt x="7590" y="5226"/>
                  </a:cubicBezTo>
                  <a:cubicBezTo>
                    <a:pt x="7736" y="5473"/>
                    <a:pt x="7877" y="5731"/>
                    <a:pt x="8004" y="5989"/>
                  </a:cubicBezTo>
                  <a:cubicBezTo>
                    <a:pt x="7355" y="5691"/>
                    <a:pt x="6589" y="5597"/>
                    <a:pt x="5881" y="5597"/>
                  </a:cubicBezTo>
                  <a:cubicBezTo>
                    <a:pt x="5113" y="5597"/>
                    <a:pt x="4415" y="5707"/>
                    <a:pt x="4013" y="5786"/>
                  </a:cubicBezTo>
                  <a:cubicBezTo>
                    <a:pt x="3932" y="5564"/>
                    <a:pt x="3855" y="5341"/>
                    <a:pt x="3780" y="5115"/>
                  </a:cubicBezTo>
                  <a:cubicBezTo>
                    <a:pt x="4215" y="4901"/>
                    <a:pt x="4969" y="4763"/>
                    <a:pt x="5706" y="4763"/>
                  </a:cubicBezTo>
                  <a:close/>
                  <a:moveTo>
                    <a:pt x="3239" y="4680"/>
                  </a:moveTo>
                  <a:cubicBezTo>
                    <a:pt x="3321" y="4968"/>
                    <a:pt x="3412" y="5250"/>
                    <a:pt x="3507" y="5534"/>
                  </a:cubicBezTo>
                  <a:cubicBezTo>
                    <a:pt x="2679" y="5700"/>
                    <a:pt x="1936" y="6463"/>
                    <a:pt x="1339" y="7075"/>
                  </a:cubicBezTo>
                  <a:cubicBezTo>
                    <a:pt x="1264" y="7155"/>
                    <a:pt x="1188" y="7232"/>
                    <a:pt x="1117" y="7302"/>
                  </a:cubicBezTo>
                  <a:cubicBezTo>
                    <a:pt x="1006" y="7418"/>
                    <a:pt x="880" y="7519"/>
                    <a:pt x="749" y="7626"/>
                  </a:cubicBezTo>
                  <a:cubicBezTo>
                    <a:pt x="648" y="7701"/>
                    <a:pt x="546" y="7787"/>
                    <a:pt x="455" y="7868"/>
                  </a:cubicBezTo>
                  <a:cubicBezTo>
                    <a:pt x="466" y="7342"/>
                    <a:pt x="546" y="6777"/>
                    <a:pt x="693" y="6251"/>
                  </a:cubicBezTo>
                  <a:cubicBezTo>
                    <a:pt x="723" y="6241"/>
                    <a:pt x="754" y="6226"/>
                    <a:pt x="769" y="6196"/>
                  </a:cubicBezTo>
                  <a:cubicBezTo>
                    <a:pt x="1087" y="5635"/>
                    <a:pt x="2659" y="4741"/>
                    <a:pt x="3239" y="4680"/>
                  </a:cubicBezTo>
                  <a:close/>
                  <a:moveTo>
                    <a:pt x="5896" y="5861"/>
                  </a:moveTo>
                  <a:cubicBezTo>
                    <a:pt x="6680" y="5861"/>
                    <a:pt x="7532" y="5981"/>
                    <a:pt x="8185" y="6383"/>
                  </a:cubicBezTo>
                  <a:cubicBezTo>
                    <a:pt x="8469" y="7029"/>
                    <a:pt x="8661" y="7671"/>
                    <a:pt x="8736" y="8207"/>
                  </a:cubicBezTo>
                  <a:cubicBezTo>
                    <a:pt x="8016" y="7774"/>
                    <a:pt x="7069" y="7645"/>
                    <a:pt x="6202" y="7645"/>
                  </a:cubicBezTo>
                  <a:cubicBezTo>
                    <a:pt x="5681" y="7645"/>
                    <a:pt x="5190" y="7692"/>
                    <a:pt x="4795" y="7747"/>
                  </a:cubicBezTo>
                  <a:cubicBezTo>
                    <a:pt x="4553" y="7186"/>
                    <a:pt x="4321" y="6614"/>
                    <a:pt x="4104" y="6038"/>
                  </a:cubicBezTo>
                  <a:cubicBezTo>
                    <a:pt x="4504" y="5963"/>
                    <a:pt x="5171" y="5861"/>
                    <a:pt x="5896" y="5861"/>
                  </a:cubicBezTo>
                  <a:close/>
                  <a:moveTo>
                    <a:pt x="6218" y="7909"/>
                  </a:moveTo>
                  <a:cubicBezTo>
                    <a:pt x="7116" y="7909"/>
                    <a:pt x="8094" y="8051"/>
                    <a:pt x="8772" y="8545"/>
                  </a:cubicBezTo>
                  <a:cubicBezTo>
                    <a:pt x="8792" y="8778"/>
                    <a:pt x="8797" y="9015"/>
                    <a:pt x="8792" y="9258"/>
                  </a:cubicBezTo>
                  <a:cubicBezTo>
                    <a:pt x="7872" y="8827"/>
                    <a:pt x="6994" y="8611"/>
                    <a:pt x="6168" y="8611"/>
                  </a:cubicBezTo>
                  <a:cubicBezTo>
                    <a:pt x="5842" y="8611"/>
                    <a:pt x="5524" y="8645"/>
                    <a:pt x="5215" y="8712"/>
                  </a:cubicBezTo>
                  <a:cubicBezTo>
                    <a:pt x="5205" y="8692"/>
                    <a:pt x="5195" y="8671"/>
                    <a:pt x="5189" y="8652"/>
                  </a:cubicBezTo>
                  <a:cubicBezTo>
                    <a:pt x="5093" y="8433"/>
                    <a:pt x="4998" y="8216"/>
                    <a:pt x="4902" y="7999"/>
                  </a:cubicBezTo>
                  <a:cubicBezTo>
                    <a:pt x="5279" y="7950"/>
                    <a:pt x="5737" y="7909"/>
                    <a:pt x="6218" y="7909"/>
                  </a:cubicBezTo>
                  <a:close/>
                  <a:moveTo>
                    <a:pt x="3589" y="5786"/>
                  </a:moveTo>
                  <a:cubicBezTo>
                    <a:pt x="3745" y="6236"/>
                    <a:pt x="3922" y="6686"/>
                    <a:pt x="4104" y="7125"/>
                  </a:cubicBezTo>
                  <a:cubicBezTo>
                    <a:pt x="3199" y="7312"/>
                    <a:pt x="2118" y="8570"/>
                    <a:pt x="1679" y="9126"/>
                  </a:cubicBezTo>
                  <a:lnTo>
                    <a:pt x="1633" y="9181"/>
                  </a:lnTo>
                  <a:cubicBezTo>
                    <a:pt x="1411" y="9464"/>
                    <a:pt x="1148" y="9797"/>
                    <a:pt x="1006" y="10151"/>
                  </a:cubicBezTo>
                  <a:cubicBezTo>
                    <a:pt x="845" y="9879"/>
                    <a:pt x="709" y="9591"/>
                    <a:pt x="612" y="9288"/>
                  </a:cubicBezTo>
                  <a:cubicBezTo>
                    <a:pt x="521" y="9000"/>
                    <a:pt x="466" y="8636"/>
                    <a:pt x="455" y="8242"/>
                  </a:cubicBezTo>
                  <a:cubicBezTo>
                    <a:pt x="582" y="8095"/>
                    <a:pt x="739" y="7964"/>
                    <a:pt x="910" y="7827"/>
                  </a:cubicBezTo>
                  <a:cubicBezTo>
                    <a:pt x="1047" y="7722"/>
                    <a:pt x="1183" y="7610"/>
                    <a:pt x="1304" y="7489"/>
                  </a:cubicBezTo>
                  <a:cubicBezTo>
                    <a:pt x="1376" y="7418"/>
                    <a:pt x="1451" y="7342"/>
                    <a:pt x="1527" y="7262"/>
                  </a:cubicBezTo>
                  <a:cubicBezTo>
                    <a:pt x="2097" y="6675"/>
                    <a:pt x="2800" y="5954"/>
                    <a:pt x="3547" y="5791"/>
                  </a:cubicBezTo>
                  <a:lnTo>
                    <a:pt x="3583" y="5786"/>
                  </a:lnTo>
                  <a:close/>
                  <a:moveTo>
                    <a:pt x="6174" y="8874"/>
                  </a:moveTo>
                  <a:cubicBezTo>
                    <a:pt x="6992" y="8874"/>
                    <a:pt x="7867" y="9097"/>
                    <a:pt x="8787" y="9540"/>
                  </a:cubicBezTo>
                  <a:cubicBezTo>
                    <a:pt x="8761" y="10147"/>
                    <a:pt x="8670" y="10763"/>
                    <a:pt x="8524" y="11364"/>
                  </a:cubicBezTo>
                  <a:cubicBezTo>
                    <a:pt x="8028" y="11073"/>
                    <a:pt x="7468" y="10986"/>
                    <a:pt x="6979" y="10986"/>
                  </a:cubicBezTo>
                  <a:cubicBezTo>
                    <a:pt x="6681" y="10986"/>
                    <a:pt x="6410" y="11018"/>
                    <a:pt x="6196" y="11056"/>
                  </a:cubicBezTo>
                  <a:cubicBezTo>
                    <a:pt x="5923" y="10349"/>
                    <a:pt x="5625" y="9646"/>
                    <a:pt x="5321" y="8960"/>
                  </a:cubicBezTo>
                  <a:cubicBezTo>
                    <a:pt x="5598" y="8902"/>
                    <a:pt x="5882" y="8874"/>
                    <a:pt x="6174" y="8874"/>
                  </a:cubicBezTo>
                  <a:close/>
                  <a:moveTo>
                    <a:pt x="4209" y="7378"/>
                  </a:moveTo>
                  <a:cubicBezTo>
                    <a:pt x="4412" y="7857"/>
                    <a:pt x="4619" y="8337"/>
                    <a:pt x="4825" y="8808"/>
                  </a:cubicBezTo>
                  <a:cubicBezTo>
                    <a:pt x="4862" y="8894"/>
                    <a:pt x="4897" y="8979"/>
                    <a:pt x="4937" y="9065"/>
                  </a:cubicBezTo>
                  <a:cubicBezTo>
                    <a:pt x="4265" y="9525"/>
                    <a:pt x="3558" y="10373"/>
                    <a:pt x="3037" y="11016"/>
                  </a:cubicBezTo>
                  <a:cubicBezTo>
                    <a:pt x="2831" y="11263"/>
                    <a:pt x="2659" y="11536"/>
                    <a:pt x="2512" y="11828"/>
                  </a:cubicBezTo>
                  <a:cubicBezTo>
                    <a:pt x="2001" y="11404"/>
                    <a:pt x="1542" y="10944"/>
                    <a:pt x="1188" y="10434"/>
                  </a:cubicBezTo>
                  <a:cubicBezTo>
                    <a:pt x="1279" y="10056"/>
                    <a:pt x="1593" y="9662"/>
                    <a:pt x="1840" y="9349"/>
                  </a:cubicBezTo>
                  <a:lnTo>
                    <a:pt x="1885" y="9288"/>
                  </a:lnTo>
                  <a:cubicBezTo>
                    <a:pt x="2573" y="8419"/>
                    <a:pt x="3533" y="7479"/>
                    <a:pt x="4209" y="7378"/>
                  </a:cubicBezTo>
                  <a:close/>
                  <a:moveTo>
                    <a:pt x="6990" y="11249"/>
                  </a:moveTo>
                  <a:cubicBezTo>
                    <a:pt x="7462" y="11249"/>
                    <a:pt x="7998" y="11335"/>
                    <a:pt x="8458" y="11627"/>
                  </a:cubicBezTo>
                  <a:cubicBezTo>
                    <a:pt x="8409" y="11809"/>
                    <a:pt x="8358" y="11991"/>
                    <a:pt x="8297" y="12168"/>
                  </a:cubicBezTo>
                  <a:cubicBezTo>
                    <a:pt x="7933" y="12026"/>
                    <a:pt x="7539" y="11980"/>
                    <a:pt x="7155" y="11940"/>
                  </a:cubicBezTo>
                  <a:cubicBezTo>
                    <a:pt x="6933" y="11919"/>
                    <a:pt x="6705" y="11895"/>
                    <a:pt x="6488" y="11849"/>
                  </a:cubicBezTo>
                  <a:cubicBezTo>
                    <a:pt x="6485" y="11851"/>
                    <a:pt x="6484" y="11853"/>
                    <a:pt x="6484" y="11853"/>
                  </a:cubicBezTo>
                  <a:cubicBezTo>
                    <a:pt x="6483" y="11853"/>
                    <a:pt x="6483" y="11851"/>
                    <a:pt x="6483" y="11849"/>
                  </a:cubicBezTo>
                  <a:cubicBezTo>
                    <a:pt x="6418" y="11667"/>
                    <a:pt x="6357" y="11490"/>
                    <a:pt x="6287" y="11308"/>
                  </a:cubicBezTo>
                  <a:cubicBezTo>
                    <a:pt x="6485" y="11276"/>
                    <a:pt x="6728" y="11249"/>
                    <a:pt x="6990" y="11249"/>
                  </a:cubicBezTo>
                  <a:close/>
                  <a:moveTo>
                    <a:pt x="5044" y="9312"/>
                  </a:moveTo>
                  <a:cubicBezTo>
                    <a:pt x="5250" y="9783"/>
                    <a:pt x="5452" y="10263"/>
                    <a:pt x="5644" y="10743"/>
                  </a:cubicBezTo>
                  <a:cubicBezTo>
                    <a:pt x="4801" y="11289"/>
                    <a:pt x="4427" y="12132"/>
                    <a:pt x="4063" y="12950"/>
                  </a:cubicBezTo>
                  <a:lnTo>
                    <a:pt x="4063" y="12956"/>
                  </a:lnTo>
                  <a:cubicBezTo>
                    <a:pt x="3603" y="12653"/>
                    <a:pt x="3148" y="12334"/>
                    <a:pt x="2724" y="12001"/>
                  </a:cubicBezTo>
                  <a:cubicBezTo>
                    <a:pt x="2866" y="11702"/>
                    <a:pt x="3037" y="11430"/>
                    <a:pt x="3244" y="11177"/>
                  </a:cubicBezTo>
                  <a:cubicBezTo>
                    <a:pt x="3745" y="10571"/>
                    <a:pt x="4417" y="9757"/>
                    <a:pt x="5044" y="9312"/>
                  </a:cubicBezTo>
                  <a:close/>
                  <a:moveTo>
                    <a:pt x="6574" y="12132"/>
                  </a:moveTo>
                  <a:cubicBezTo>
                    <a:pt x="6756" y="12162"/>
                    <a:pt x="6947" y="12187"/>
                    <a:pt x="7129" y="12203"/>
                  </a:cubicBezTo>
                  <a:cubicBezTo>
                    <a:pt x="7514" y="12243"/>
                    <a:pt x="7877" y="12283"/>
                    <a:pt x="8211" y="12415"/>
                  </a:cubicBezTo>
                  <a:cubicBezTo>
                    <a:pt x="7898" y="13279"/>
                    <a:pt x="7479" y="14062"/>
                    <a:pt x="6978" y="14659"/>
                  </a:cubicBezTo>
                  <a:cubicBezTo>
                    <a:pt x="6993" y="14047"/>
                    <a:pt x="6963" y="13491"/>
                    <a:pt x="6807" y="12905"/>
                  </a:cubicBezTo>
                  <a:cubicBezTo>
                    <a:pt x="6730" y="12642"/>
                    <a:pt x="6655" y="12390"/>
                    <a:pt x="6574" y="12132"/>
                  </a:cubicBezTo>
                  <a:close/>
                  <a:moveTo>
                    <a:pt x="5746" y="10995"/>
                  </a:moveTo>
                  <a:cubicBezTo>
                    <a:pt x="6003" y="11657"/>
                    <a:pt x="6240" y="12329"/>
                    <a:pt x="6422" y="13006"/>
                  </a:cubicBezTo>
                  <a:cubicBezTo>
                    <a:pt x="6574" y="13572"/>
                    <a:pt x="6599" y="14118"/>
                    <a:pt x="6579" y="14729"/>
                  </a:cubicBezTo>
                  <a:cubicBezTo>
                    <a:pt x="5998" y="14244"/>
                    <a:pt x="5326" y="13794"/>
                    <a:pt x="4613" y="13325"/>
                  </a:cubicBezTo>
                  <a:cubicBezTo>
                    <a:pt x="4503" y="13253"/>
                    <a:pt x="4396" y="13178"/>
                    <a:pt x="4286" y="13108"/>
                  </a:cubicBezTo>
                  <a:lnTo>
                    <a:pt x="4305" y="13057"/>
                  </a:lnTo>
                  <a:cubicBezTo>
                    <a:pt x="4659" y="12259"/>
                    <a:pt x="4998" y="11501"/>
                    <a:pt x="5746" y="10995"/>
                  </a:cubicBezTo>
                  <a:close/>
                  <a:moveTo>
                    <a:pt x="2817" y="0"/>
                  </a:moveTo>
                  <a:cubicBezTo>
                    <a:pt x="2811" y="0"/>
                    <a:pt x="2806" y="1"/>
                    <a:pt x="2800" y="1"/>
                  </a:cubicBezTo>
                  <a:cubicBezTo>
                    <a:pt x="2689" y="12"/>
                    <a:pt x="2608" y="108"/>
                    <a:pt x="2613" y="213"/>
                  </a:cubicBezTo>
                  <a:cubicBezTo>
                    <a:pt x="2633" y="426"/>
                    <a:pt x="2649" y="633"/>
                    <a:pt x="2663" y="845"/>
                  </a:cubicBezTo>
                  <a:cubicBezTo>
                    <a:pt x="2729" y="1770"/>
                    <a:pt x="2805" y="2729"/>
                    <a:pt x="2992" y="3655"/>
                  </a:cubicBezTo>
                  <a:cubicBezTo>
                    <a:pt x="2923" y="3644"/>
                    <a:pt x="2853" y="3641"/>
                    <a:pt x="2782" y="3641"/>
                  </a:cubicBezTo>
                  <a:cubicBezTo>
                    <a:pt x="2743" y="3641"/>
                    <a:pt x="2703" y="3642"/>
                    <a:pt x="2663" y="3644"/>
                  </a:cubicBezTo>
                  <a:cubicBezTo>
                    <a:pt x="1982" y="3695"/>
                    <a:pt x="1385" y="4068"/>
                    <a:pt x="931" y="4735"/>
                  </a:cubicBezTo>
                  <a:cubicBezTo>
                    <a:pt x="278" y="5700"/>
                    <a:pt x="1" y="7181"/>
                    <a:pt x="61" y="8353"/>
                  </a:cubicBezTo>
                  <a:lnTo>
                    <a:pt x="56" y="8358"/>
                  </a:lnTo>
                  <a:cubicBezTo>
                    <a:pt x="31" y="8409"/>
                    <a:pt x="42" y="8464"/>
                    <a:pt x="72" y="8505"/>
                  </a:cubicBezTo>
                  <a:cubicBezTo>
                    <a:pt x="103" y="8838"/>
                    <a:pt x="152" y="9146"/>
                    <a:pt x="234" y="9403"/>
                  </a:cubicBezTo>
                  <a:cubicBezTo>
                    <a:pt x="840" y="11308"/>
                    <a:pt x="2649" y="12501"/>
                    <a:pt x="4396" y="13653"/>
                  </a:cubicBezTo>
                  <a:cubicBezTo>
                    <a:pt x="5165" y="14163"/>
                    <a:pt x="5897" y="14643"/>
                    <a:pt x="6493" y="15169"/>
                  </a:cubicBezTo>
                  <a:cubicBezTo>
                    <a:pt x="6458" y="15244"/>
                    <a:pt x="6473" y="15335"/>
                    <a:pt x="6534" y="15396"/>
                  </a:cubicBezTo>
                  <a:cubicBezTo>
                    <a:pt x="6575" y="15429"/>
                    <a:pt x="6629" y="15449"/>
                    <a:pt x="6681" y="15449"/>
                  </a:cubicBezTo>
                  <a:cubicBezTo>
                    <a:pt x="6691" y="15449"/>
                    <a:pt x="6701" y="15448"/>
                    <a:pt x="6711" y="15447"/>
                  </a:cubicBezTo>
                  <a:cubicBezTo>
                    <a:pt x="6751" y="15436"/>
                    <a:pt x="6786" y="15416"/>
                    <a:pt x="6812" y="15386"/>
                  </a:cubicBezTo>
                  <a:cubicBezTo>
                    <a:pt x="6863" y="15340"/>
                    <a:pt x="6912" y="15290"/>
                    <a:pt x="6968" y="15239"/>
                  </a:cubicBezTo>
                  <a:cubicBezTo>
                    <a:pt x="7059" y="15153"/>
                    <a:pt x="7150" y="15067"/>
                    <a:pt x="7226" y="14976"/>
                  </a:cubicBezTo>
                  <a:cubicBezTo>
                    <a:pt x="8600" y="13395"/>
                    <a:pt x="9419" y="10485"/>
                    <a:pt x="9136" y="8211"/>
                  </a:cubicBezTo>
                  <a:cubicBezTo>
                    <a:pt x="8913" y="6413"/>
                    <a:pt x="7352" y="3331"/>
                    <a:pt x="5513" y="2790"/>
                  </a:cubicBezTo>
                  <a:cubicBezTo>
                    <a:pt x="5344" y="2742"/>
                    <a:pt x="5153" y="2708"/>
                    <a:pt x="4944" y="2708"/>
                  </a:cubicBezTo>
                  <a:cubicBezTo>
                    <a:pt x="4477" y="2708"/>
                    <a:pt x="3923" y="2876"/>
                    <a:pt x="3351" y="3417"/>
                  </a:cubicBezTo>
                  <a:cubicBezTo>
                    <a:pt x="3189" y="2563"/>
                    <a:pt x="3118" y="1679"/>
                    <a:pt x="3058" y="815"/>
                  </a:cubicBezTo>
                  <a:cubicBezTo>
                    <a:pt x="3043" y="603"/>
                    <a:pt x="3027" y="395"/>
                    <a:pt x="3007" y="183"/>
                  </a:cubicBezTo>
                  <a:cubicBezTo>
                    <a:pt x="3002" y="83"/>
                    <a:pt x="2916" y="0"/>
                    <a:pt x="281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30"/>
            <p:cNvSpPr/>
            <p:nvPr/>
          </p:nvSpPr>
          <p:spPr>
            <a:xfrm>
              <a:off x="5350950" y="5092000"/>
              <a:ext cx="57875" cy="93350"/>
            </a:xfrm>
            <a:custGeom>
              <a:avLst/>
              <a:gdLst/>
              <a:ahLst/>
              <a:cxnLst/>
              <a:rect l="l" t="t" r="r" b="b"/>
              <a:pathLst>
                <a:path w="2315" h="3734" extrusionOk="0">
                  <a:moveTo>
                    <a:pt x="1461" y="0"/>
                  </a:moveTo>
                  <a:cubicBezTo>
                    <a:pt x="713" y="506"/>
                    <a:pt x="374" y="1264"/>
                    <a:pt x="20" y="2062"/>
                  </a:cubicBezTo>
                  <a:lnTo>
                    <a:pt x="1" y="2113"/>
                  </a:lnTo>
                  <a:cubicBezTo>
                    <a:pt x="111" y="2183"/>
                    <a:pt x="218" y="2258"/>
                    <a:pt x="328" y="2330"/>
                  </a:cubicBezTo>
                  <a:cubicBezTo>
                    <a:pt x="1041" y="2799"/>
                    <a:pt x="1713" y="3249"/>
                    <a:pt x="2294" y="3734"/>
                  </a:cubicBezTo>
                  <a:cubicBezTo>
                    <a:pt x="2314" y="3123"/>
                    <a:pt x="2289" y="2577"/>
                    <a:pt x="2137" y="2011"/>
                  </a:cubicBezTo>
                  <a:cubicBezTo>
                    <a:pt x="1955" y="1334"/>
                    <a:pt x="1718" y="662"/>
                    <a:pt x="1461"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30"/>
            <p:cNvSpPr/>
            <p:nvPr/>
          </p:nvSpPr>
          <p:spPr>
            <a:xfrm>
              <a:off x="5311925" y="5049925"/>
              <a:ext cx="73000" cy="91125"/>
            </a:xfrm>
            <a:custGeom>
              <a:avLst/>
              <a:gdLst/>
              <a:ahLst/>
              <a:cxnLst/>
              <a:rect l="l" t="t" r="r" b="b"/>
              <a:pathLst>
                <a:path w="2920" h="3645" extrusionOk="0">
                  <a:moveTo>
                    <a:pt x="2320" y="0"/>
                  </a:moveTo>
                  <a:cubicBezTo>
                    <a:pt x="1693" y="445"/>
                    <a:pt x="1021" y="1259"/>
                    <a:pt x="520" y="1865"/>
                  </a:cubicBezTo>
                  <a:cubicBezTo>
                    <a:pt x="313" y="2118"/>
                    <a:pt x="142" y="2390"/>
                    <a:pt x="0" y="2689"/>
                  </a:cubicBezTo>
                  <a:cubicBezTo>
                    <a:pt x="424" y="3022"/>
                    <a:pt x="879" y="3341"/>
                    <a:pt x="1339" y="3644"/>
                  </a:cubicBezTo>
                  <a:lnTo>
                    <a:pt x="1339" y="3638"/>
                  </a:lnTo>
                  <a:cubicBezTo>
                    <a:pt x="1703" y="2820"/>
                    <a:pt x="2077" y="1977"/>
                    <a:pt x="2920" y="1431"/>
                  </a:cubicBezTo>
                  <a:cubicBezTo>
                    <a:pt x="2728" y="951"/>
                    <a:pt x="2526" y="471"/>
                    <a:pt x="232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30"/>
            <p:cNvSpPr/>
            <p:nvPr/>
          </p:nvSpPr>
          <p:spPr>
            <a:xfrm>
              <a:off x="5273500" y="5001575"/>
              <a:ext cx="93750" cy="111275"/>
            </a:xfrm>
            <a:custGeom>
              <a:avLst/>
              <a:gdLst/>
              <a:ahLst/>
              <a:cxnLst/>
              <a:rect l="l" t="t" r="r" b="b"/>
              <a:pathLst>
                <a:path w="3750" h="4451" extrusionOk="0">
                  <a:moveTo>
                    <a:pt x="3022" y="0"/>
                  </a:moveTo>
                  <a:cubicBezTo>
                    <a:pt x="2346" y="101"/>
                    <a:pt x="1386" y="1041"/>
                    <a:pt x="698" y="1910"/>
                  </a:cubicBezTo>
                  <a:lnTo>
                    <a:pt x="653" y="1971"/>
                  </a:lnTo>
                  <a:cubicBezTo>
                    <a:pt x="406" y="2284"/>
                    <a:pt x="92" y="2678"/>
                    <a:pt x="1" y="3056"/>
                  </a:cubicBezTo>
                  <a:cubicBezTo>
                    <a:pt x="355" y="3566"/>
                    <a:pt x="814" y="4026"/>
                    <a:pt x="1325" y="4450"/>
                  </a:cubicBezTo>
                  <a:cubicBezTo>
                    <a:pt x="1472" y="4158"/>
                    <a:pt x="1644" y="3885"/>
                    <a:pt x="1850" y="3638"/>
                  </a:cubicBezTo>
                  <a:cubicBezTo>
                    <a:pt x="2371" y="2995"/>
                    <a:pt x="3078" y="2147"/>
                    <a:pt x="3750" y="1687"/>
                  </a:cubicBezTo>
                  <a:cubicBezTo>
                    <a:pt x="3710" y="1601"/>
                    <a:pt x="3675" y="1516"/>
                    <a:pt x="3638" y="1430"/>
                  </a:cubicBezTo>
                  <a:cubicBezTo>
                    <a:pt x="3432" y="959"/>
                    <a:pt x="3225" y="479"/>
                    <a:pt x="3022"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 name="Google Shape;1872;p30"/>
            <p:cNvSpPr/>
            <p:nvPr/>
          </p:nvSpPr>
          <p:spPr>
            <a:xfrm>
              <a:off x="5255200" y="4961775"/>
              <a:ext cx="91225" cy="109150"/>
            </a:xfrm>
            <a:custGeom>
              <a:avLst/>
              <a:gdLst/>
              <a:ahLst/>
              <a:cxnLst/>
              <a:rect l="l" t="t" r="r" b="b"/>
              <a:pathLst>
                <a:path w="3649" h="4366" extrusionOk="0">
                  <a:moveTo>
                    <a:pt x="3128" y="0"/>
                  </a:moveTo>
                  <a:lnTo>
                    <a:pt x="3092" y="5"/>
                  </a:lnTo>
                  <a:cubicBezTo>
                    <a:pt x="2345" y="168"/>
                    <a:pt x="1642" y="889"/>
                    <a:pt x="1072" y="1476"/>
                  </a:cubicBezTo>
                  <a:cubicBezTo>
                    <a:pt x="996" y="1556"/>
                    <a:pt x="921" y="1632"/>
                    <a:pt x="849" y="1703"/>
                  </a:cubicBezTo>
                  <a:cubicBezTo>
                    <a:pt x="728" y="1824"/>
                    <a:pt x="592" y="1936"/>
                    <a:pt x="455" y="2041"/>
                  </a:cubicBezTo>
                  <a:cubicBezTo>
                    <a:pt x="284" y="2178"/>
                    <a:pt x="127" y="2309"/>
                    <a:pt x="0" y="2456"/>
                  </a:cubicBezTo>
                  <a:cubicBezTo>
                    <a:pt x="11" y="2850"/>
                    <a:pt x="66" y="3214"/>
                    <a:pt x="157" y="3502"/>
                  </a:cubicBezTo>
                  <a:cubicBezTo>
                    <a:pt x="254" y="3805"/>
                    <a:pt x="390" y="4093"/>
                    <a:pt x="551" y="4365"/>
                  </a:cubicBezTo>
                  <a:cubicBezTo>
                    <a:pt x="693" y="4011"/>
                    <a:pt x="956" y="3678"/>
                    <a:pt x="1178" y="3395"/>
                  </a:cubicBezTo>
                  <a:lnTo>
                    <a:pt x="1224" y="3340"/>
                  </a:lnTo>
                  <a:cubicBezTo>
                    <a:pt x="1663" y="2784"/>
                    <a:pt x="2744" y="1526"/>
                    <a:pt x="3649" y="1339"/>
                  </a:cubicBezTo>
                  <a:cubicBezTo>
                    <a:pt x="3467" y="900"/>
                    <a:pt x="3290" y="450"/>
                    <a:pt x="313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30"/>
            <p:cNvSpPr/>
            <p:nvPr/>
          </p:nvSpPr>
          <p:spPr>
            <a:xfrm>
              <a:off x="5255200" y="4934125"/>
              <a:ext cx="76325" cy="79725"/>
            </a:xfrm>
            <a:custGeom>
              <a:avLst/>
              <a:gdLst/>
              <a:ahLst/>
              <a:cxnLst/>
              <a:rect l="l" t="t" r="r" b="b"/>
              <a:pathLst>
                <a:path w="3053" h="3189" extrusionOk="0">
                  <a:moveTo>
                    <a:pt x="2784" y="0"/>
                  </a:moveTo>
                  <a:cubicBezTo>
                    <a:pt x="2204" y="61"/>
                    <a:pt x="632" y="955"/>
                    <a:pt x="314" y="1516"/>
                  </a:cubicBezTo>
                  <a:cubicBezTo>
                    <a:pt x="299" y="1546"/>
                    <a:pt x="268" y="1561"/>
                    <a:pt x="238" y="1571"/>
                  </a:cubicBezTo>
                  <a:cubicBezTo>
                    <a:pt x="91" y="2097"/>
                    <a:pt x="11" y="2662"/>
                    <a:pt x="0" y="3188"/>
                  </a:cubicBezTo>
                  <a:cubicBezTo>
                    <a:pt x="91" y="3107"/>
                    <a:pt x="193" y="3021"/>
                    <a:pt x="294" y="2946"/>
                  </a:cubicBezTo>
                  <a:cubicBezTo>
                    <a:pt x="425" y="2839"/>
                    <a:pt x="551" y="2738"/>
                    <a:pt x="662" y="2622"/>
                  </a:cubicBezTo>
                  <a:cubicBezTo>
                    <a:pt x="733" y="2552"/>
                    <a:pt x="809" y="2475"/>
                    <a:pt x="884" y="2395"/>
                  </a:cubicBezTo>
                  <a:cubicBezTo>
                    <a:pt x="1481" y="1783"/>
                    <a:pt x="2224" y="1020"/>
                    <a:pt x="3052" y="854"/>
                  </a:cubicBezTo>
                  <a:cubicBezTo>
                    <a:pt x="2957" y="570"/>
                    <a:pt x="2866" y="288"/>
                    <a:pt x="278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30"/>
            <p:cNvSpPr/>
            <p:nvPr/>
          </p:nvSpPr>
          <p:spPr>
            <a:xfrm>
              <a:off x="5266200" y="4917975"/>
              <a:ext cx="56875" cy="40550"/>
            </a:xfrm>
            <a:custGeom>
              <a:avLst/>
              <a:gdLst/>
              <a:ahLst/>
              <a:cxnLst/>
              <a:rect l="l" t="t" r="r" b="b"/>
              <a:pathLst>
                <a:path w="2275" h="1622" extrusionOk="0">
                  <a:moveTo>
                    <a:pt x="1872" y="1"/>
                  </a:moveTo>
                  <a:cubicBezTo>
                    <a:pt x="1846" y="1"/>
                    <a:pt x="1820" y="2"/>
                    <a:pt x="1794" y="4"/>
                  </a:cubicBezTo>
                  <a:cubicBezTo>
                    <a:pt x="1233" y="45"/>
                    <a:pt x="754" y="358"/>
                    <a:pt x="364" y="929"/>
                  </a:cubicBezTo>
                  <a:cubicBezTo>
                    <a:pt x="227" y="1131"/>
                    <a:pt x="106" y="1363"/>
                    <a:pt x="1" y="1621"/>
                  </a:cubicBezTo>
                  <a:cubicBezTo>
                    <a:pt x="602" y="1081"/>
                    <a:pt x="1682" y="479"/>
                    <a:pt x="2274" y="393"/>
                  </a:cubicBezTo>
                  <a:cubicBezTo>
                    <a:pt x="2244" y="277"/>
                    <a:pt x="2213" y="161"/>
                    <a:pt x="2188" y="45"/>
                  </a:cubicBezTo>
                  <a:cubicBezTo>
                    <a:pt x="2078" y="17"/>
                    <a:pt x="1978" y="1"/>
                    <a:pt x="1872"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30"/>
            <p:cNvSpPr/>
            <p:nvPr/>
          </p:nvSpPr>
          <p:spPr>
            <a:xfrm>
              <a:off x="5330750" y="4894650"/>
              <a:ext cx="95375" cy="43900"/>
            </a:xfrm>
            <a:custGeom>
              <a:avLst/>
              <a:gdLst/>
              <a:ahLst/>
              <a:cxnLst/>
              <a:rect l="l" t="t" r="r" b="b"/>
              <a:pathLst>
                <a:path w="3815" h="1756" extrusionOk="0">
                  <a:moveTo>
                    <a:pt x="1464" y="1"/>
                  </a:moveTo>
                  <a:cubicBezTo>
                    <a:pt x="956" y="1"/>
                    <a:pt x="468" y="256"/>
                    <a:pt x="0" y="755"/>
                  </a:cubicBezTo>
                  <a:cubicBezTo>
                    <a:pt x="21" y="801"/>
                    <a:pt x="26" y="857"/>
                    <a:pt x="5" y="913"/>
                  </a:cubicBezTo>
                  <a:cubicBezTo>
                    <a:pt x="5" y="917"/>
                    <a:pt x="0" y="917"/>
                    <a:pt x="0" y="922"/>
                  </a:cubicBezTo>
                  <a:cubicBezTo>
                    <a:pt x="66" y="1205"/>
                    <a:pt x="142" y="1482"/>
                    <a:pt x="227" y="1755"/>
                  </a:cubicBezTo>
                  <a:cubicBezTo>
                    <a:pt x="699" y="1539"/>
                    <a:pt x="1464" y="1403"/>
                    <a:pt x="2218" y="1403"/>
                  </a:cubicBezTo>
                  <a:cubicBezTo>
                    <a:pt x="2803" y="1403"/>
                    <a:pt x="3382" y="1485"/>
                    <a:pt x="3815" y="1675"/>
                  </a:cubicBezTo>
                  <a:cubicBezTo>
                    <a:pt x="3264" y="897"/>
                    <a:pt x="2602" y="270"/>
                    <a:pt x="1920" y="69"/>
                  </a:cubicBezTo>
                  <a:cubicBezTo>
                    <a:pt x="1766" y="23"/>
                    <a:pt x="1614" y="1"/>
                    <a:pt x="1464"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 name="Google Shape;1876;p30"/>
            <p:cNvSpPr/>
            <p:nvPr/>
          </p:nvSpPr>
          <p:spPr>
            <a:xfrm>
              <a:off x="5338325" y="4936200"/>
              <a:ext cx="105600" cy="30650"/>
            </a:xfrm>
            <a:custGeom>
              <a:avLst/>
              <a:gdLst/>
              <a:ahLst/>
              <a:cxnLst/>
              <a:rect l="l" t="t" r="r" b="b"/>
              <a:pathLst>
                <a:path w="4224" h="1226" extrusionOk="0">
                  <a:moveTo>
                    <a:pt x="1926" y="0"/>
                  </a:moveTo>
                  <a:cubicBezTo>
                    <a:pt x="1189" y="0"/>
                    <a:pt x="435" y="138"/>
                    <a:pt x="0" y="352"/>
                  </a:cubicBezTo>
                  <a:cubicBezTo>
                    <a:pt x="75" y="578"/>
                    <a:pt x="152" y="801"/>
                    <a:pt x="233" y="1023"/>
                  </a:cubicBezTo>
                  <a:cubicBezTo>
                    <a:pt x="635" y="944"/>
                    <a:pt x="1333" y="834"/>
                    <a:pt x="2101" y="834"/>
                  </a:cubicBezTo>
                  <a:cubicBezTo>
                    <a:pt x="2809" y="834"/>
                    <a:pt x="3575" y="928"/>
                    <a:pt x="4224" y="1226"/>
                  </a:cubicBezTo>
                  <a:cubicBezTo>
                    <a:pt x="4097" y="968"/>
                    <a:pt x="3956" y="710"/>
                    <a:pt x="3810" y="463"/>
                  </a:cubicBezTo>
                  <a:cubicBezTo>
                    <a:pt x="3802" y="464"/>
                    <a:pt x="3794" y="465"/>
                    <a:pt x="3786" y="465"/>
                  </a:cubicBezTo>
                  <a:cubicBezTo>
                    <a:pt x="3759" y="465"/>
                    <a:pt x="3733" y="457"/>
                    <a:pt x="3713" y="438"/>
                  </a:cubicBezTo>
                  <a:cubicBezTo>
                    <a:pt x="3332" y="128"/>
                    <a:pt x="2637" y="0"/>
                    <a:pt x="19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30"/>
            <p:cNvSpPr/>
            <p:nvPr/>
          </p:nvSpPr>
          <p:spPr>
            <a:xfrm>
              <a:off x="5346400" y="4963650"/>
              <a:ext cx="115825" cy="58650"/>
            </a:xfrm>
            <a:custGeom>
              <a:avLst/>
              <a:gdLst/>
              <a:ahLst/>
              <a:cxnLst/>
              <a:rect l="l" t="t" r="r" b="b"/>
              <a:pathLst>
                <a:path w="4633" h="2346" extrusionOk="0">
                  <a:moveTo>
                    <a:pt x="1793" y="0"/>
                  </a:moveTo>
                  <a:cubicBezTo>
                    <a:pt x="1068" y="0"/>
                    <a:pt x="401" y="102"/>
                    <a:pt x="1" y="177"/>
                  </a:cubicBezTo>
                  <a:cubicBezTo>
                    <a:pt x="218" y="753"/>
                    <a:pt x="450" y="1325"/>
                    <a:pt x="692" y="1886"/>
                  </a:cubicBezTo>
                  <a:cubicBezTo>
                    <a:pt x="1087" y="1831"/>
                    <a:pt x="1578" y="1784"/>
                    <a:pt x="2099" y="1784"/>
                  </a:cubicBezTo>
                  <a:cubicBezTo>
                    <a:pt x="2966" y="1784"/>
                    <a:pt x="3913" y="1913"/>
                    <a:pt x="4633" y="2346"/>
                  </a:cubicBezTo>
                  <a:cubicBezTo>
                    <a:pt x="4558" y="1810"/>
                    <a:pt x="4366" y="1168"/>
                    <a:pt x="4082" y="522"/>
                  </a:cubicBezTo>
                  <a:cubicBezTo>
                    <a:pt x="3429" y="120"/>
                    <a:pt x="2577" y="0"/>
                    <a:pt x="1793"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 name="Google Shape;1878;p30"/>
            <p:cNvSpPr/>
            <p:nvPr/>
          </p:nvSpPr>
          <p:spPr>
            <a:xfrm>
              <a:off x="5366350" y="5014825"/>
              <a:ext cx="97400" cy="33750"/>
            </a:xfrm>
            <a:custGeom>
              <a:avLst/>
              <a:gdLst/>
              <a:ahLst/>
              <a:cxnLst/>
              <a:rect l="l" t="t" r="r" b="b"/>
              <a:pathLst>
                <a:path w="3896" h="1350" extrusionOk="0">
                  <a:moveTo>
                    <a:pt x="1317" y="1"/>
                  </a:moveTo>
                  <a:cubicBezTo>
                    <a:pt x="836" y="1"/>
                    <a:pt x="378" y="42"/>
                    <a:pt x="1" y="91"/>
                  </a:cubicBezTo>
                  <a:cubicBezTo>
                    <a:pt x="97" y="308"/>
                    <a:pt x="192" y="525"/>
                    <a:pt x="288" y="744"/>
                  </a:cubicBezTo>
                  <a:cubicBezTo>
                    <a:pt x="294" y="763"/>
                    <a:pt x="304" y="784"/>
                    <a:pt x="314" y="804"/>
                  </a:cubicBezTo>
                  <a:cubicBezTo>
                    <a:pt x="623" y="737"/>
                    <a:pt x="941" y="703"/>
                    <a:pt x="1267" y="703"/>
                  </a:cubicBezTo>
                  <a:cubicBezTo>
                    <a:pt x="2093" y="703"/>
                    <a:pt x="2971" y="919"/>
                    <a:pt x="3891" y="1350"/>
                  </a:cubicBezTo>
                  <a:cubicBezTo>
                    <a:pt x="3896" y="1107"/>
                    <a:pt x="3891" y="870"/>
                    <a:pt x="3871" y="637"/>
                  </a:cubicBezTo>
                  <a:cubicBezTo>
                    <a:pt x="3193" y="143"/>
                    <a:pt x="2215" y="1"/>
                    <a:pt x="1317"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30"/>
            <p:cNvSpPr/>
            <p:nvPr/>
          </p:nvSpPr>
          <p:spPr>
            <a:xfrm>
              <a:off x="5376850" y="5038950"/>
              <a:ext cx="86650" cy="62300"/>
            </a:xfrm>
            <a:custGeom>
              <a:avLst/>
              <a:gdLst/>
              <a:ahLst/>
              <a:cxnLst/>
              <a:rect l="l" t="t" r="r" b="b"/>
              <a:pathLst>
                <a:path w="3466" h="2492" extrusionOk="0">
                  <a:moveTo>
                    <a:pt x="853" y="1"/>
                  </a:moveTo>
                  <a:cubicBezTo>
                    <a:pt x="561" y="1"/>
                    <a:pt x="277" y="29"/>
                    <a:pt x="0" y="87"/>
                  </a:cubicBezTo>
                  <a:cubicBezTo>
                    <a:pt x="304" y="773"/>
                    <a:pt x="602" y="1476"/>
                    <a:pt x="875" y="2183"/>
                  </a:cubicBezTo>
                  <a:cubicBezTo>
                    <a:pt x="1089" y="2145"/>
                    <a:pt x="1360" y="2113"/>
                    <a:pt x="1658" y="2113"/>
                  </a:cubicBezTo>
                  <a:cubicBezTo>
                    <a:pt x="2147" y="2113"/>
                    <a:pt x="2707" y="2200"/>
                    <a:pt x="3203" y="2491"/>
                  </a:cubicBezTo>
                  <a:cubicBezTo>
                    <a:pt x="3349" y="1890"/>
                    <a:pt x="3440" y="1274"/>
                    <a:pt x="3466" y="667"/>
                  </a:cubicBezTo>
                  <a:cubicBezTo>
                    <a:pt x="2546" y="224"/>
                    <a:pt x="1671" y="1"/>
                    <a:pt x="853"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 name="Google Shape;1880;p30"/>
            <p:cNvSpPr/>
            <p:nvPr/>
          </p:nvSpPr>
          <p:spPr>
            <a:xfrm>
              <a:off x="5400975" y="5098350"/>
              <a:ext cx="54325" cy="22975"/>
            </a:xfrm>
            <a:custGeom>
              <a:avLst/>
              <a:gdLst/>
              <a:ahLst/>
              <a:cxnLst/>
              <a:rect l="l" t="t" r="r" b="b"/>
              <a:pathLst>
                <a:path w="2173" h="919" extrusionOk="0">
                  <a:moveTo>
                    <a:pt x="704" y="0"/>
                  </a:moveTo>
                  <a:cubicBezTo>
                    <a:pt x="442" y="0"/>
                    <a:pt x="199" y="27"/>
                    <a:pt x="1" y="59"/>
                  </a:cubicBezTo>
                  <a:cubicBezTo>
                    <a:pt x="71" y="241"/>
                    <a:pt x="132" y="418"/>
                    <a:pt x="197" y="600"/>
                  </a:cubicBezTo>
                  <a:cubicBezTo>
                    <a:pt x="197" y="602"/>
                    <a:pt x="197" y="604"/>
                    <a:pt x="198" y="604"/>
                  </a:cubicBezTo>
                  <a:cubicBezTo>
                    <a:pt x="198" y="604"/>
                    <a:pt x="199" y="602"/>
                    <a:pt x="202" y="600"/>
                  </a:cubicBezTo>
                  <a:cubicBezTo>
                    <a:pt x="419" y="646"/>
                    <a:pt x="647" y="670"/>
                    <a:pt x="869" y="691"/>
                  </a:cubicBezTo>
                  <a:cubicBezTo>
                    <a:pt x="1253" y="731"/>
                    <a:pt x="1647" y="777"/>
                    <a:pt x="2011" y="919"/>
                  </a:cubicBezTo>
                  <a:cubicBezTo>
                    <a:pt x="2072" y="742"/>
                    <a:pt x="2123" y="560"/>
                    <a:pt x="2172" y="378"/>
                  </a:cubicBezTo>
                  <a:cubicBezTo>
                    <a:pt x="1712" y="86"/>
                    <a:pt x="1176" y="0"/>
                    <a:pt x="70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30"/>
            <p:cNvSpPr/>
            <p:nvPr/>
          </p:nvSpPr>
          <p:spPr>
            <a:xfrm>
              <a:off x="5408150" y="5120400"/>
              <a:ext cx="40950" cy="63200"/>
            </a:xfrm>
            <a:custGeom>
              <a:avLst/>
              <a:gdLst/>
              <a:ahLst/>
              <a:cxnLst/>
              <a:rect l="l" t="t" r="r" b="b"/>
              <a:pathLst>
                <a:path w="1638" h="2528" extrusionOk="0">
                  <a:moveTo>
                    <a:pt x="1" y="1"/>
                  </a:moveTo>
                  <a:lnTo>
                    <a:pt x="1" y="1"/>
                  </a:lnTo>
                  <a:cubicBezTo>
                    <a:pt x="82" y="259"/>
                    <a:pt x="157" y="511"/>
                    <a:pt x="234" y="774"/>
                  </a:cubicBezTo>
                  <a:cubicBezTo>
                    <a:pt x="390" y="1360"/>
                    <a:pt x="420" y="1916"/>
                    <a:pt x="405" y="2528"/>
                  </a:cubicBezTo>
                  <a:cubicBezTo>
                    <a:pt x="906" y="1931"/>
                    <a:pt x="1325" y="1148"/>
                    <a:pt x="1638" y="284"/>
                  </a:cubicBezTo>
                  <a:cubicBezTo>
                    <a:pt x="1304" y="152"/>
                    <a:pt x="941" y="112"/>
                    <a:pt x="556" y="72"/>
                  </a:cubicBezTo>
                  <a:cubicBezTo>
                    <a:pt x="374" y="56"/>
                    <a:pt x="183" y="31"/>
                    <a:pt x="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30"/>
            <p:cNvSpPr/>
            <p:nvPr/>
          </p:nvSpPr>
          <p:spPr>
            <a:xfrm>
              <a:off x="4551925" y="4318425"/>
              <a:ext cx="316925" cy="207875"/>
            </a:xfrm>
            <a:custGeom>
              <a:avLst/>
              <a:gdLst/>
              <a:ahLst/>
              <a:cxnLst/>
              <a:rect l="l" t="t" r="r" b="b"/>
              <a:pathLst>
                <a:path w="12677" h="8315" extrusionOk="0">
                  <a:moveTo>
                    <a:pt x="5190" y="359"/>
                  </a:moveTo>
                  <a:cubicBezTo>
                    <a:pt x="5440" y="359"/>
                    <a:pt x="5700" y="378"/>
                    <a:pt x="5962" y="413"/>
                  </a:cubicBezTo>
                  <a:cubicBezTo>
                    <a:pt x="5068" y="796"/>
                    <a:pt x="4078" y="2039"/>
                    <a:pt x="3820" y="2827"/>
                  </a:cubicBezTo>
                  <a:cubicBezTo>
                    <a:pt x="3588" y="2716"/>
                    <a:pt x="3355" y="2595"/>
                    <a:pt x="3133" y="2469"/>
                  </a:cubicBezTo>
                  <a:cubicBezTo>
                    <a:pt x="3127" y="2463"/>
                    <a:pt x="3127" y="2463"/>
                    <a:pt x="3127" y="2458"/>
                  </a:cubicBezTo>
                  <a:cubicBezTo>
                    <a:pt x="3103" y="2413"/>
                    <a:pt x="3067" y="2383"/>
                    <a:pt x="3022" y="2367"/>
                  </a:cubicBezTo>
                  <a:cubicBezTo>
                    <a:pt x="2961" y="1569"/>
                    <a:pt x="3204" y="1003"/>
                    <a:pt x="3745" y="680"/>
                  </a:cubicBezTo>
                  <a:cubicBezTo>
                    <a:pt x="4125" y="454"/>
                    <a:pt x="4633" y="359"/>
                    <a:pt x="5190" y="359"/>
                  </a:cubicBezTo>
                  <a:close/>
                  <a:moveTo>
                    <a:pt x="6443" y="493"/>
                  </a:moveTo>
                  <a:cubicBezTo>
                    <a:pt x="6695" y="543"/>
                    <a:pt x="6953" y="609"/>
                    <a:pt x="7200" y="685"/>
                  </a:cubicBezTo>
                  <a:cubicBezTo>
                    <a:pt x="5962" y="1196"/>
                    <a:pt x="4997" y="2595"/>
                    <a:pt x="4624" y="3197"/>
                  </a:cubicBezTo>
                  <a:cubicBezTo>
                    <a:pt x="4426" y="3110"/>
                    <a:pt x="4234" y="3024"/>
                    <a:pt x="4037" y="2933"/>
                  </a:cubicBezTo>
                  <a:cubicBezTo>
                    <a:pt x="4279" y="2120"/>
                    <a:pt x="5473" y="665"/>
                    <a:pt x="6366" y="539"/>
                  </a:cubicBezTo>
                  <a:cubicBezTo>
                    <a:pt x="6396" y="534"/>
                    <a:pt x="6427" y="518"/>
                    <a:pt x="6443" y="493"/>
                  </a:cubicBezTo>
                  <a:close/>
                  <a:moveTo>
                    <a:pt x="7574" y="807"/>
                  </a:moveTo>
                  <a:cubicBezTo>
                    <a:pt x="8170" y="1019"/>
                    <a:pt x="8711" y="1281"/>
                    <a:pt x="9110" y="1560"/>
                  </a:cubicBezTo>
                  <a:cubicBezTo>
                    <a:pt x="7947" y="1893"/>
                    <a:pt x="6942" y="3095"/>
                    <a:pt x="6392" y="3878"/>
                  </a:cubicBezTo>
                  <a:cubicBezTo>
                    <a:pt x="5876" y="3696"/>
                    <a:pt x="5356" y="3500"/>
                    <a:pt x="4846" y="3292"/>
                  </a:cubicBezTo>
                  <a:cubicBezTo>
                    <a:pt x="5255" y="2645"/>
                    <a:pt x="6291" y="1166"/>
                    <a:pt x="7574" y="807"/>
                  </a:cubicBezTo>
                  <a:close/>
                  <a:moveTo>
                    <a:pt x="9358" y="1746"/>
                  </a:moveTo>
                  <a:cubicBezTo>
                    <a:pt x="9519" y="1872"/>
                    <a:pt x="9681" y="2014"/>
                    <a:pt x="9843" y="2166"/>
                  </a:cubicBezTo>
                  <a:cubicBezTo>
                    <a:pt x="8660" y="2645"/>
                    <a:pt x="7802" y="3327"/>
                    <a:pt x="7291" y="4191"/>
                  </a:cubicBezTo>
                  <a:cubicBezTo>
                    <a:pt x="7271" y="4186"/>
                    <a:pt x="7250" y="4181"/>
                    <a:pt x="7231" y="4171"/>
                  </a:cubicBezTo>
                  <a:cubicBezTo>
                    <a:pt x="7028" y="4106"/>
                    <a:pt x="6832" y="4034"/>
                    <a:pt x="6624" y="3964"/>
                  </a:cubicBezTo>
                  <a:cubicBezTo>
                    <a:pt x="7196" y="3160"/>
                    <a:pt x="8220" y="1968"/>
                    <a:pt x="9358" y="1746"/>
                  </a:cubicBezTo>
                  <a:close/>
                  <a:moveTo>
                    <a:pt x="10024" y="2342"/>
                  </a:moveTo>
                  <a:cubicBezTo>
                    <a:pt x="10409" y="2731"/>
                    <a:pt x="10757" y="3166"/>
                    <a:pt x="11065" y="3631"/>
                  </a:cubicBezTo>
                  <a:cubicBezTo>
                    <a:pt x="10267" y="3873"/>
                    <a:pt x="9716" y="4545"/>
                    <a:pt x="9433" y="4985"/>
                  </a:cubicBezTo>
                  <a:cubicBezTo>
                    <a:pt x="8802" y="4727"/>
                    <a:pt x="8155" y="4500"/>
                    <a:pt x="7518" y="4272"/>
                  </a:cubicBezTo>
                  <a:cubicBezTo>
                    <a:pt x="8019" y="3449"/>
                    <a:pt x="8863" y="2802"/>
                    <a:pt x="10024" y="2342"/>
                  </a:cubicBezTo>
                  <a:close/>
                  <a:moveTo>
                    <a:pt x="2926" y="2761"/>
                  </a:moveTo>
                  <a:cubicBezTo>
                    <a:pt x="3022" y="2817"/>
                    <a:pt x="3113" y="2868"/>
                    <a:pt x="3209" y="2918"/>
                  </a:cubicBezTo>
                  <a:cubicBezTo>
                    <a:pt x="2901" y="3358"/>
                    <a:pt x="2638" y="4444"/>
                    <a:pt x="2628" y="5172"/>
                  </a:cubicBezTo>
                  <a:cubicBezTo>
                    <a:pt x="2521" y="4944"/>
                    <a:pt x="2441" y="4722"/>
                    <a:pt x="2390" y="4505"/>
                  </a:cubicBezTo>
                  <a:cubicBezTo>
                    <a:pt x="2254" y="3903"/>
                    <a:pt x="2339" y="3393"/>
                    <a:pt x="2658" y="2999"/>
                  </a:cubicBezTo>
                  <a:cubicBezTo>
                    <a:pt x="2733" y="2903"/>
                    <a:pt x="2819" y="2827"/>
                    <a:pt x="2926" y="2761"/>
                  </a:cubicBezTo>
                  <a:close/>
                  <a:moveTo>
                    <a:pt x="11197" y="3838"/>
                  </a:moveTo>
                  <a:cubicBezTo>
                    <a:pt x="11288" y="3979"/>
                    <a:pt x="11379" y="4125"/>
                    <a:pt x="11459" y="4277"/>
                  </a:cubicBezTo>
                  <a:cubicBezTo>
                    <a:pt x="11141" y="4428"/>
                    <a:pt x="10868" y="4661"/>
                    <a:pt x="10605" y="4888"/>
                  </a:cubicBezTo>
                  <a:cubicBezTo>
                    <a:pt x="10459" y="5020"/>
                    <a:pt x="10302" y="5156"/>
                    <a:pt x="10141" y="5272"/>
                  </a:cubicBezTo>
                  <a:cubicBezTo>
                    <a:pt x="10141" y="5277"/>
                    <a:pt x="10136" y="5277"/>
                    <a:pt x="10136" y="5277"/>
                  </a:cubicBezTo>
                  <a:cubicBezTo>
                    <a:pt x="9978" y="5207"/>
                    <a:pt x="9822" y="5141"/>
                    <a:pt x="9661" y="5076"/>
                  </a:cubicBezTo>
                  <a:cubicBezTo>
                    <a:pt x="9938" y="4652"/>
                    <a:pt x="10459" y="4030"/>
                    <a:pt x="11197" y="3838"/>
                  </a:cubicBezTo>
                  <a:close/>
                  <a:moveTo>
                    <a:pt x="11566" y="4484"/>
                  </a:moveTo>
                  <a:cubicBezTo>
                    <a:pt x="11944" y="5217"/>
                    <a:pt x="12202" y="5974"/>
                    <a:pt x="12293" y="6672"/>
                  </a:cubicBezTo>
                  <a:cubicBezTo>
                    <a:pt x="11899" y="6282"/>
                    <a:pt x="11515" y="5965"/>
                    <a:pt x="11030" y="5707"/>
                  </a:cubicBezTo>
                  <a:cubicBezTo>
                    <a:pt x="10813" y="5596"/>
                    <a:pt x="10596" y="5494"/>
                    <a:pt x="10378" y="5389"/>
                  </a:cubicBezTo>
                  <a:cubicBezTo>
                    <a:pt x="10509" y="5288"/>
                    <a:pt x="10640" y="5177"/>
                    <a:pt x="10762" y="5065"/>
                  </a:cubicBezTo>
                  <a:cubicBezTo>
                    <a:pt x="11025" y="4838"/>
                    <a:pt x="11277" y="4626"/>
                    <a:pt x="11566" y="4484"/>
                  </a:cubicBezTo>
                  <a:close/>
                  <a:moveTo>
                    <a:pt x="3416" y="3029"/>
                  </a:moveTo>
                  <a:cubicBezTo>
                    <a:pt x="3659" y="3150"/>
                    <a:pt x="3901" y="3267"/>
                    <a:pt x="4144" y="3378"/>
                  </a:cubicBezTo>
                  <a:cubicBezTo>
                    <a:pt x="3749" y="4020"/>
                    <a:pt x="3794" y="4979"/>
                    <a:pt x="3836" y="5748"/>
                  </a:cubicBezTo>
                  <a:cubicBezTo>
                    <a:pt x="3840" y="5848"/>
                    <a:pt x="3845" y="5944"/>
                    <a:pt x="3850" y="6035"/>
                  </a:cubicBezTo>
                  <a:cubicBezTo>
                    <a:pt x="3855" y="6177"/>
                    <a:pt x="3845" y="6324"/>
                    <a:pt x="3836" y="6475"/>
                  </a:cubicBezTo>
                  <a:cubicBezTo>
                    <a:pt x="3825" y="6586"/>
                    <a:pt x="3820" y="6702"/>
                    <a:pt x="3820" y="6818"/>
                  </a:cubicBezTo>
                  <a:cubicBezTo>
                    <a:pt x="3481" y="6485"/>
                    <a:pt x="3153" y="6091"/>
                    <a:pt x="2896" y="5671"/>
                  </a:cubicBezTo>
                  <a:cubicBezTo>
                    <a:pt x="2910" y="5646"/>
                    <a:pt x="2915" y="5616"/>
                    <a:pt x="2906" y="5585"/>
                  </a:cubicBezTo>
                  <a:cubicBezTo>
                    <a:pt x="2729" y="5030"/>
                    <a:pt x="3103" y="3449"/>
                    <a:pt x="3416" y="3029"/>
                  </a:cubicBezTo>
                  <a:close/>
                  <a:moveTo>
                    <a:pt x="9120" y="5242"/>
                  </a:moveTo>
                  <a:cubicBezTo>
                    <a:pt x="9716" y="5475"/>
                    <a:pt x="10302" y="5732"/>
                    <a:pt x="10863" y="6025"/>
                  </a:cubicBezTo>
                  <a:cubicBezTo>
                    <a:pt x="11328" y="6273"/>
                    <a:pt x="11701" y="6592"/>
                    <a:pt x="12095" y="6975"/>
                  </a:cubicBezTo>
                  <a:cubicBezTo>
                    <a:pt x="11419" y="7061"/>
                    <a:pt x="10712" y="7233"/>
                    <a:pt x="9964" y="7410"/>
                  </a:cubicBezTo>
                  <a:cubicBezTo>
                    <a:pt x="9852" y="7440"/>
                    <a:pt x="9736" y="7471"/>
                    <a:pt x="9621" y="7495"/>
                  </a:cubicBezTo>
                  <a:lnTo>
                    <a:pt x="9600" y="7455"/>
                  </a:lnTo>
                  <a:cubicBezTo>
                    <a:pt x="9287" y="6727"/>
                    <a:pt x="8994" y="6040"/>
                    <a:pt x="9120" y="5242"/>
                  </a:cubicBezTo>
                  <a:close/>
                  <a:moveTo>
                    <a:pt x="7579" y="4676"/>
                  </a:moveTo>
                  <a:lnTo>
                    <a:pt x="7579" y="4676"/>
                  </a:lnTo>
                  <a:cubicBezTo>
                    <a:pt x="8019" y="4827"/>
                    <a:pt x="8458" y="4985"/>
                    <a:pt x="8893" y="5151"/>
                  </a:cubicBezTo>
                  <a:cubicBezTo>
                    <a:pt x="8735" y="6046"/>
                    <a:pt x="9064" y="6809"/>
                    <a:pt x="9383" y="7546"/>
                  </a:cubicBezTo>
                  <a:lnTo>
                    <a:pt x="9383" y="7551"/>
                  </a:lnTo>
                  <a:cubicBezTo>
                    <a:pt x="8898" y="7667"/>
                    <a:pt x="8413" y="7774"/>
                    <a:pt x="7933" y="7849"/>
                  </a:cubicBezTo>
                  <a:cubicBezTo>
                    <a:pt x="7821" y="7571"/>
                    <a:pt x="7751" y="7294"/>
                    <a:pt x="7711" y="7000"/>
                  </a:cubicBezTo>
                  <a:cubicBezTo>
                    <a:pt x="7614" y="6298"/>
                    <a:pt x="7488" y="5359"/>
                    <a:pt x="7579" y="4676"/>
                  </a:cubicBezTo>
                  <a:close/>
                  <a:moveTo>
                    <a:pt x="4361" y="3474"/>
                  </a:moveTo>
                  <a:cubicBezTo>
                    <a:pt x="4755" y="3645"/>
                    <a:pt x="5158" y="3803"/>
                    <a:pt x="5563" y="3954"/>
                  </a:cubicBezTo>
                  <a:cubicBezTo>
                    <a:pt x="5128" y="4666"/>
                    <a:pt x="5300" y="6152"/>
                    <a:pt x="5396" y="6778"/>
                  </a:cubicBezTo>
                  <a:lnTo>
                    <a:pt x="5407" y="6844"/>
                  </a:lnTo>
                  <a:cubicBezTo>
                    <a:pt x="5457" y="7162"/>
                    <a:pt x="5517" y="7541"/>
                    <a:pt x="5659" y="7854"/>
                  </a:cubicBezTo>
                  <a:cubicBezTo>
                    <a:pt x="5382" y="7793"/>
                    <a:pt x="5109" y="7702"/>
                    <a:pt x="4850" y="7581"/>
                  </a:cubicBezTo>
                  <a:cubicBezTo>
                    <a:pt x="4603" y="7465"/>
                    <a:pt x="4330" y="7278"/>
                    <a:pt x="4062" y="7046"/>
                  </a:cubicBezTo>
                  <a:cubicBezTo>
                    <a:pt x="4048" y="6874"/>
                    <a:pt x="4057" y="6687"/>
                    <a:pt x="4067" y="6495"/>
                  </a:cubicBezTo>
                  <a:cubicBezTo>
                    <a:pt x="4083" y="6338"/>
                    <a:pt x="4093" y="6177"/>
                    <a:pt x="4088" y="6025"/>
                  </a:cubicBezTo>
                  <a:cubicBezTo>
                    <a:pt x="4083" y="5934"/>
                    <a:pt x="4078" y="5839"/>
                    <a:pt x="4073" y="5737"/>
                  </a:cubicBezTo>
                  <a:cubicBezTo>
                    <a:pt x="4037" y="5004"/>
                    <a:pt x="3992" y="4095"/>
                    <a:pt x="4340" y="3505"/>
                  </a:cubicBezTo>
                  <a:lnTo>
                    <a:pt x="4361" y="3479"/>
                  </a:lnTo>
                  <a:lnTo>
                    <a:pt x="4361" y="3474"/>
                  </a:lnTo>
                  <a:close/>
                  <a:moveTo>
                    <a:pt x="5790" y="4039"/>
                  </a:moveTo>
                  <a:cubicBezTo>
                    <a:pt x="6235" y="4202"/>
                    <a:pt x="6674" y="4358"/>
                    <a:pt x="7114" y="4510"/>
                  </a:cubicBezTo>
                  <a:cubicBezTo>
                    <a:pt x="7189" y="4535"/>
                    <a:pt x="7271" y="4566"/>
                    <a:pt x="7352" y="4596"/>
                  </a:cubicBezTo>
                  <a:cubicBezTo>
                    <a:pt x="7245" y="5319"/>
                    <a:pt x="7371" y="6303"/>
                    <a:pt x="7473" y="7040"/>
                  </a:cubicBezTo>
                  <a:cubicBezTo>
                    <a:pt x="7513" y="7329"/>
                    <a:pt x="7590" y="7607"/>
                    <a:pt x="7690" y="7884"/>
                  </a:cubicBezTo>
                  <a:cubicBezTo>
                    <a:pt x="7356" y="7927"/>
                    <a:pt x="7024" y="7952"/>
                    <a:pt x="6698" y="7952"/>
                  </a:cubicBezTo>
                  <a:cubicBezTo>
                    <a:pt x="6446" y="7952"/>
                    <a:pt x="6199" y="7938"/>
                    <a:pt x="5958" y="7905"/>
                  </a:cubicBezTo>
                  <a:cubicBezTo>
                    <a:pt x="5765" y="7611"/>
                    <a:pt x="5694" y="7168"/>
                    <a:pt x="5643" y="6809"/>
                  </a:cubicBezTo>
                  <a:lnTo>
                    <a:pt x="5634" y="6737"/>
                  </a:lnTo>
                  <a:cubicBezTo>
                    <a:pt x="5477" y="5757"/>
                    <a:pt x="5447" y="4550"/>
                    <a:pt x="5790" y="4039"/>
                  </a:cubicBezTo>
                  <a:close/>
                  <a:moveTo>
                    <a:pt x="5187" y="1"/>
                  </a:moveTo>
                  <a:cubicBezTo>
                    <a:pt x="4569" y="1"/>
                    <a:pt x="4000" y="110"/>
                    <a:pt x="3563" y="371"/>
                  </a:cubicBezTo>
                  <a:cubicBezTo>
                    <a:pt x="3123" y="634"/>
                    <a:pt x="2642" y="1155"/>
                    <a:pt x="2653" y="2180"/>
                  </a:cubicBezTo>
                  <a:cubicBezTo>
                    <a:pt x="1991" y="1766"/>
                    <a:pt x="1364" y="1266"/>
                    <a:pt x="758" y="781"/>
                  </a:cubicBezTo>
                  <a:cubicBezTo>
                    <a:pt x="607" y="665"/>
                    <a:pt x="460" y="543"/>
                    <a:pt x="308" y="427"/>
                  </a:cubicBezTo>
                  <a:cubicBezTo>
                    <a:pt x="276" y="401"/>
                    <a:pt x="236" y="388"/>
                    <a:pt x="197" y="388"/>
                  </a:cubicBezTo>
                  <a:cubicBezTo>
                    <a:pt x="146" y="388"/>
                    <a:pt x="95" y="410"/>
                    <a:pt x="61" y="453"/>
                  </a:cubicBezTo>
                  <a:cubicBezTo>
                    <a:pt x="0" y="534"/>
                    <a:pt x="11" y="644"/>
                    <a:pt x="91" y="705"/>
                  </a:cubicBezTo>
                  <a:cubicBezTo>
                    <a:pt x="238" y="821"/>
                    <a:pt x="385" y="942"/>
                    <a:pt x="536" y="1059"/>
                  </a:cubicBezTo>
                  <a:cubicBezTo>
                    <a:pt x="1187" y="1584"/>
                    <a:pt x="1865" y="2120"/>
                    <a:pt x="2593" y="2565"/>
                  </a:cubicBezTo>
                  <a:cubicBezTo>
                    <a:pt x="2516" y="2625"/>
                    <a:pt x="2446" y="2696"/>
                    <a:pt x="2385" y="2772"/>
                  </a:cubicBezTo>
                  <a:cubicBezTo>
                    <a:pt x="1996" y="3257"/>
                    <a:pt x="1880" y="3878"/>
                    <a:pt x="2042" y="4585"/>
                  </a:cubicBezTo>
                  <a:cubicBezTo>
                    <a:pt x="2279" y="5606"/>
                    <a:pt x="3087" y="6692"/>
                    <a:pt x="3896" y="7369"/>
                  </a:cubicBezTo>
                  <a:lnTo>
                    <a:pt x="3896" y="7380"/>
                  </a:lnTo>
                  <a:cubicBezTo>
                    <a:pt x="3916" y="7425"/>
                    <a:pt x="3957" y="7455"/>
                    <a:pt x="4007" y="7460"/>
                  </a:cubicBezTo>
                  <a:cubicBezTo>
                    <a:pt x="4239" y="7647"/>
                    <a:pt x="4477" y="7798"/>
                    <a:pt x="4694" y="7905"/>
                  </a:cubicBezTo>
                  <a:cubicBezTo>
                    <a:pt x="5326" y="8202"/>
                    <a:pt x="5997" y="8315"/>
                    <a:pt x="6689" y="8315"/>
                  </a:cubicBezTo>
                  <a:cubicBezTo>
                    <a:pt x="7782" y="8315"/>
                    <a:pt x="8926" y="8034"/>
                    <a:pt x="10050" y="7758"/>
                  </a:cubicBezTo>
                  <a:cubicBezTo>
                    <a:pt x="10857" y="7562"/>
                    <a:pt x="11621" y="7374"/>
                    <a:pt x="12333" y="7299"/>
                  </a:cubicBezTo>
                  <a:cubicBezTo>
                    <a:pt x="12359" y="7369"/>
                    <a:pt x="12429" y="7415"/>
                    <a:pt x="12505" y="7415"/>
                  </a:cubicBezTo>
                  <a:cubicBezTo>
                    <a:pt x="12566" y="7410"/>
                    <a:pt x="12622" y="7374"/>
                    <a:pt x="12646" y="7324"/>
                  </a:cubicBezTo>
                  <a:cubicBezTo>
                    <a:pt x="12667" y="7294"/>
                    <a:pt x="12676" y="7263"/>
                    <a:pt x="12671" y="7222"/>
                  </a:cubicBezTo>
                  <a:lnTo>
                    <a:pt x="12671" y="7031"/>
                  </a:lnTo>
                  <a:cubicBezTo>
                    <a:pt x="12667" y="6919"/>
                    <a:pt x="12667" y="6809"/>
                    <a:pt x="12657" y="6702"/>
                  </a:cubicBezTo>
                  <a:cubicBezTo>
                    <a:pt x="12454" y="4827"/>
                    <a:pt x="11034" y="2504"/>
                    <a:pt x="9362" y="1301"/>
                  </a:cubicBezTo>
                  <a:cubicBezTo>
                    <a:pt x="8426" y="625"/>
                    <a:pt x="6664" y="1"/>
                    <a:pt x="5187"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30"/>
            <p:cNvSpPr/>
            <p:nvPr/>
          </p:nvSpPr>
          <p:spPr>
            <a:xfrm>
              <a:off x="4776750" y="4449475"/>
              <a:ext cx="77575" cy="56350"/>
            </a:xfrm>
            <a:custGeom>
              <a:avLst/>
              <a:gdLst/>
              <a:ahLst/>
              <a:cxnLst/>
              <a:rect l="l" t="t" r="r" b="b"/>
              <a:pathLst>
                <a:path w="3103" h="2254" extrusionOk="0">
                  <a:moveTo>
                    <a:pt x="127" y="0"/>
                  </a:moveTo>
                  <a:cubicBezTo>
                    <a:pt x="1" y="798"/>
                    <a:pt x="294" y="1485"/>
                    <a:pt x="607" y="2213"/>
                  </a:cubicBezTo>
                  <a:lnTo>
                    <a:pt x="628" y="2253"/>
                  </a:lnTo>
                  <a:cubicBezTo>
                    <a:pt x="743" y="2229"/>
                    <a:pt x="859" y="2198"/>
                    <a:pt x="971" y="2168"/>
                  </a:cubicBezTo>
                  <a:cubicBezTo>
                    <a:pt x="1719" y="1991"/>
                    <a:pt x="2426" y="1819"/>
                    <a:pt x="3102" y="1733"/>
                  </a:cubicBezTo>
                  <a:cubicBezTo>
                    <a:pt x="2708" y="1350"/>
                    <a:pt x="2335" y="1031"/>
                    <a:pt x="1870" y="783"/>
                  </a:cubicBezTo>
                  <a:cubicBezTo>
                    <a:pt x="1309" y="490"/>
                    <a:pt x="723" y="233"/>
                    <a:pt x="12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30"/>
            <p:cNvSpPr/>
            <p:nvPr/>
          </p:nvSpPr>
          <p:spPr>
            <a:xfrm>
              <a:off x="4739100" y="4435300"/>
              <a:ext cx="47400" cy="79375"/>
            </a:xfrm>
            <a:custGeom>
              <a:avLst/>
              <a:gdLst/>
              <a:ahLst/>
              <a:cxnLst/>
              <a:rect l="l" t="t" r="r" b="b"/>
              <a:pathLst>
                <a:path w="1896" h="3175" extrusionOk="0">
                  <a:moveTo>
                    <a:pt x="92" y="1"/>
                  </a:moveTo>
                  <a:lnTo>
                    <a:pt x="92" y="1"/>
                  </a:lnTo>
                  <a:cubicBezTo>
                    <a:pt x="1" y="684"/>
                    <a:pt x="127" y="1623"/>
                    <a:pt x="224" y="2325"/>
                  </a:cubicBezTo>
                  <a:cubicBezTo>
                    <a:pt x="264" y="2619"/>
                    <a:pt x="334" y="2896"/>
                    <a:pt x="446" y="3174"/>
                  </a:cubicBezTo>
                  <a:cubicBezTo>
                    <a:pt x="926" y="3099"/>
                    <a:pt x="1411" y="2992"/>
                    <a:pt x="1896" y="2876"/>
                  </a:cubicBezTo>
                  <a:lnTo>
                    <a:pt x="1896" y="2871"/>
                  </a:lnTo>
                  <a:cubicBezTo>
                    <a:pt x="1577" y="2134"/>
                    <a:pt x="1248" y="1371"/>
                    <a:pt x="1406" y="476"/>
                  </a:cubicBezTo>
                  <a:cubicBezTo>
                    <a:pt x="971" y="310"/>
                    <a:pt x="532" y="152"/>
                    <a:pt x="9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30"/>
            <p:cNvSpPr/>
            <p:nvPr/>
          </p:nvSpPr>
          <p:spPr>
            <a:xfrm>
              <a:off x="4688100" y="4419400"/>
              <a:ext cx="56100" cy="97850"/>
            </a:xfrm>
            <a:custGeom>
              <a:avLst/>
              <a:gdLst/>
              <a:ahLst/>
              <a:cxnLst/>
              <a:rect l="l" t="t" r="r" b="b"/>
              <a:pathLst>
                <a:path w="2244" h="3914" extrusionOk="0">
                  <a:moveTo>
                    <a:pt x="343" y="0"/>
                  </a:moveTo>
                  <a:cubicBezTo>
                    <a:pt x="0" y="511"/>
                    <a:pt x="30" y="1718"/>
                    <a:pt x="187" y="2698"/>
                  </a:cubicBezTo>
                  <a:lnTo>
                    <a:pt x="196" y="2770"/>
                  </a:lnTo>
                  <a:cubicBezTo>
                    <a:pt x="247" y="3129"/>
                    <a:pt x="318" y="3572"/>
                    <a:pt x="511" y="3866"/>
                  </a:cubicBezTo>
                  <a:cubicBezTo>
                    <a:pt x="752" y="3899"/>
                    <a:pt x="999" y="3913"/>
                    <a:pt x="1251" y="3913"/>
                  </a:cubicBezTo>
                  <a:cubicBezTo>
                    <a:pt x="1577" y="3913"/>
                    <a:pt x="1909" y="3888"/>
                    <a:pt x="2243" y="3845"/>
                  </a:cubicBezTo>
                  <a:cubicBezTo>
                    <a:pt x="2143" y="3568"/>
                    <a:pt x="2066" y="3290"/>
                    <a:pt x="2026" y="3001"/>
                  </a:cubicBezTo>
                  <a:cubicBezTo>
                    <a:pt x="1924" y="2264"/>
                    <a:pt x="1798" y="1280"/>
                    <a:pt x="1905" y="557"/>
                  </a:cubicBezTo>
                  <a:cubicBezTo>
                    <a:pt x="1824" y="527"/>
                    <a:pt x="1742" y="496"/>
                    <a:pt x="1667" y="471"/>
                  </a:cubicBezTo>
                  <a:cubicBezTo>
                    <a:pt x="1227" y="319"/>
                    <a:pt x="788" y="163"/>
                    <a:pt x="343"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30"/>
            <p:cNvSpPr/>
            <p:nvPr/>
          </p:nvSpPr>
          <p:spPr>
            <a:xfrm>
              <a:off x="4651700" y="4405275"/>
              <a:ext cx="41725" cy="109500"/>
            </a:xfrm>
            <a:custGeom>
              <a:avLst/>
              <a:gdLst/>
              <a:ahLst/>
              <a:cxnLst/>
              <a:rect l="l" t="t" r="r" b="b"/>
              <a:pathLst>
                <a:path w="1669" h="4380" extrusionOk="0">
                  <a:moveTo>
                    <a:pt x="370" y="0"/>
                  </a:moveTo>
                  <a:lnTo>
                    <a:pt x="370" y="5"/>
                  </a:lnTo>
                  <a:lnTo>
                    <a:pt x="349" y="31"/>
                  </a:lnTo>
                  <a:cubicBezTo>
                    <a:pt x="1" y="621"/>
                    <a:pt x="46" y="1530"/>
                    <a:pt x="82" y="2263"/>
                  </a:cubicBezTo>
                  <a:cubicBezTo>
                    <a:pt x="87" y="2365"/>
                    <a:pt x="92" y="2460"/>
                    <a:pt x="97" y="2551"/>
                  </a:cubicBezTo>
                  <a:cubicBezTo>
                    <a:pt x="102" y="2703"/>
                    <a:pt x="92" y="2864"/>
                    <a:pt x="76" y="3021"/>
                  </a:cubicBezTo>
                  <a:cubicBezTo>
                    <a:pt x="66" y="3213"/>
                    <a:pt x="57" y="3400"/>
                    <a:pt x="71" y="3572"/>
                  </a:cubicBezTo>
                  <a:cubicBezTo>
                    <a:pt x="339" y="3804"/>
                    <a:pt x="612" y="3991"/>
                    <a:pt x="859" y="4107"/>
                  </a:cubicBezTo>
                  <a:cubicBezTo>
                    <a:pt x="1118" y="4228"/>
                    <a:pt x="1391" y="4319"/>
                    <a:pt x="1668" y="4380"/>
                  </a:cubicBezTo>
                  <a:cubicBezTo>
                    <a:pt x="1526" y="4067"/>
                    <a:pt x="1466" y="3688"/>
                    <a:pt x="1416" y="3370"/>
                  </a:cubicBezTo>
                  <a:lnTo>
                    <a:pt x="1405" y="3304"/>
                  </a:lnTo>
                  <a:cubicBezTo>
                    <a:pt x="1309" y="2678"/>
                    <a:pt x="1137" y="1192"/>
                    <a:pt x="1572" y="480"/>
                  </a:cubicBezTo>
                  <a:cubicBezTo>
                    <a:pt x="1167" y="329"/>
                    <a:pt x="764" y="171"/>
                    <a:pt x="37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30"/>
            <p:cNvSpPr/>
            <p:nvPr/>
          </p:nvSpPr>
          <p:spPr>
            <a:xfrm>
              <a:off x="4620125" y="4394150"/>
              <a:ext cx="35400" cy="94750"/>
            </a:xfrm>
            <a:custGeom>
              <a:avLst/>
              <a:gdLst/>
              <a:ahLst/>
              <a:cxnLst/>
              <a:rect l="l" t="t" r="r" b="b"/>
              <a:pathLst>
                <a:path w="1416" h="3790" extrusionOk="0">
                  <a:moveTo>
                    <a:pt x="688" y="0"/>
                  </a:moveTo>
                  <a:cubicBezTo>
                    <a:pt x="375" y="420"/>
                    <a:pt x="1" y="2001"/>
                    <a:pt x="178" y="2556"/>
                  </a:cubicBezTo>
                  <a:cubicBezTo>
                    <a:pt x="187" y="2587"/>
                    <a:pt x="182" y="2617"/>
                    <a:pt x="168" y="2642"/>
                  </a:cubicBezTo>
                  <a:cubicBezTo>
                    <a:pt x="425" y="3062"/>
                    <a:pt x="753" y="3456"/>
                    <a:pt x="1092" y="3789"/>
                  </a:cubicBezTo>
                  <a:cubicBezTo>
                    <a:pt x="1092" y="3673"/>
                    <a:pt x="1097" y="3557"/>
                    <a:pt x="1108" y="3446"/>
                  </a:cubicBezTo>
                  <a:cubicBezTo>
                    <a:pt x="1117" y="3295"/>
                    <a:pt x="1127" y="3148"/>
                    <a:pt x="1122" y="3006"/>
                  </a:cubicBezTo>
                  <a:cubicBezTo>
                    <a:pt x="1117" y="2915"/>
                    <a:pt x="1112" y="2819"/>
                    <a:pt x="1108" y="2719"/>
                  </a:cubicBezTo>
                  <a:cubicBezTo>
                    <a:pt x="1066" y="1950"/>
                    <a:pt x="1021" y="991"/>
                    <a:pt x="1416" y="349"/>
                  </a:cubicBezTo>
                  <a:cubicBezTo>
                    <a:pt x="1173" y="238"/>
                    <a:pt x="931" y="121"/>
                    <a:pt x="68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 name="Google Shape;1888;p30"/>
            <p:cNvSpPr/>
            <p:nvPr/>
          </p:nvSpPr>
          <p:spPr>
            <a:xfrm>
              <a:off x="4608275" y="4387450"/>
              <a:ext cx="23875" cy="60275"/>
            </a:xfrm>
            <a:custGeom>
              <a:avLst/>
              <a:gdLst/>
              <a:ahLst/>
              <a:cxnLst/>
              <a:rect l="l" t="t" r="r" b="b"/>
              <a:pathLst>
                <a:path w="955" h="2411" extrusionOk="0">
                  <a:moveTo>
                    <a:pt x="672" y="0"/>
                  </a:moveTo>
                  <a:cubicBezTo>
                    <a:pt x="565" y="66"/>
                    <a:pt x="479" y="142"/>
                    <a:pt x="404" y="238"/>
                  </a:cubicBezTo>
                  <a:cubicBezTo>
                    <a:pt x="85" y="632"/>
                    <a:pt x="0" y="1142"/>
                    <a:pt x="136" y="1744"/>
                  </a:cubicBezTo>
                  <a:cubicBezTo>
                    <a:pt x="187" y="1961"/>
                    <a:pt x="267" y="2183"/>
                    <a:pt x="374" y="2411"/>
                  </a:cubicBezTo>
                  <a:cubicBezTo>
                    <a:pt x="384" y="1683"/>
                    <a:pt x="647" y="597"/>
                    <a:pt x="955" y="157"/>
                  </a:cubicBezTo>
                  <a:cubicBezTo>
                    <a:pt x="859" y="107"/>
                    <a:pt x="768" y="56"/>
                    <a:pt x="67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30"/>
            <p:cNvSpPr/>
            <p:nvPr/>
          </p:nvSpPr>
          <p:spPr>
            <a:xfrm>
              <a:off x="4625950" y="4327400"/>
              <a:ext cx="75050" cy="61700"/>
            </a:xfrm>
            <a:custGeom>
              <a:avLst/>
              <a:gdLst/>
              <a:ahLst/>
              <a:cxnLst/>
              <a:rect l="l" t="t" r="r" b="b"/>
              <a:pathLst>
                <a:path w="3002" h="2468" extrusionOk="0">
                  <a:moveTo>
                    <a:pt x="2229" y="0"/>
                  </a:moveTo>
                  <a:cubicBezTo>
                    <a:pt x="1672" y="0"/>
                    <a:pt x="1164" y="95"/>
                    <a:pt x="784" y="321"/>
                  </a:cubicBezTo>
                  <a:cubicBezTo>
                    <a:pt x="243" y="644"/>
                    <a:pt x="0" y="1210"/>
                    <a:pt x="61" y="2008"/>
                  </a:cubicBezTo>
                  <a:cubicBezTo>
                    <a:pt x="106" y="2024"/>
                    <a:pt x="142" y="2054"/>
                    <a:pt x="166" y="2099"/>
                  </a:cubicBezTo>
                  <a:cubicBezTo>
                    <a:pt x="166" y="2104"/>
                    <a:pt x="166" y="2104"/>
                    <a:pt x="172" y="2110"/>
                  </a:cubicBezTo>
                  <a:cubicBezTo>
                    <a:pt x="394" y="2236"/>
                    <a:pt x="627" y="2357"/>
                    <a:pt x="859" y="2468"/>
                  </a:cubicBezTo>
                  <a:cubicBezTo>
                    <a:pt x="1117" y="1680"/>
                    <a:pt x="2107" y="437"/>
                    <a:pt x="3001" y="54"/>
                  </a:cubicBezTo>
                  <a:cubicBezTo>
                    <a:pt x="2739" y="19"/>
                    <a:pt x="2479" y="0"/>
                    <a:pt x="222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 name="Google Shape;1890;p30"/>
            <p:cNvSpPr/>
            <p:nvPr/>
          </p:nvSpPr>
          <p:spPr>
            <a:xfrm>
              <a:off x="4652825" y="4330725"/>
              <a:ext cx="79125" cy="67625"/>
            </a:xfrm>
            <a:custGeom>
              <a:avLst/>
              <a:gdLst/>
              <a:ahLst/>
              <a:cxnLst/>
              <a:rect l="l" t="t" r="r" b="b"/>
              <a:pathLst>
                <a:path w="3165" h="2705" extrusionOk="0">
                  <a:moveTo>
                    <a:pt x="2407" y="1"/>
                  </a:moveTo>
                  <a:cubicBezTo>
                    <a:pt x="2391" y="26"/>
                    <a:pt x="2360" y="42"/>
                    <a:pt x="2330" y="47"/>
                  </a:cubicBezTo>
                  <a:cubicBezTo>
                    <a:pt x="1437" y="173"/>
                    <a:pt x="243" y="1628"/>
                    <a:pt x="1" y="2441"/>
                  </a:cubicBezTo>
                  <a:cubicBezTo>
                    <a:pt x="198" y="2532"/>
                    <a:pt x="390" y="2618"/>
                    <a:pt x="588" y="2705"/>
                  </a:cubicBezTo>
                  <a:cubicBezTo>
                    <a:pt x="961" y="2103"/>
                    <a:pt x="1926" y="704"/>
                    <a:pt x="3164" y="193"/>
                  </a:cubicBezTo>
                  <a:cubicBezTo>
                    <a:pt x="2917" y="117"/>
                    <a:pt x="2659" y="51"/>
                    <a:pt x="240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30"/>
            <p:cNvSpPr/>
            <p:nvPr/>
          </p:nvSpPr>
          <p:spPr>
            <a:xfrm>
              <a:off x="4673050" y="4338575"/>
              <a:ext cx="106650" cy="76800"/>
            </a:xfrm>
            <a:custGeom>
              <a:avLst/>
              <a:gdLst/>
              <a:ahLst/>
              <a:cxnLst/>
              <a:rect l="l" t="t" r="r" b="b"/>
              <a:pathLst>
                <a:path w="4266" h="3072" extrusionOk="0">
                  <a:moveTo>
                    <a:pt x="2729" y="1"/>
                  </a:moveTo>
                  <a:cubicBezTo>
                    <a:pt x="1446" y="360"/>
                    <a:pt x="410" y="1839"/>
                    <a:pt x="1" y="2486"/>
                  </a:cubicBezTo>
                  <a:cubicBezTo>
                    <a:pt x="511" y="2694"/>
                    <a:pt x="1031" y="2890"/>
                    <a:pt x="1547" y="3072"/>
                  </a:cubicBezTo>
                  <a:cubicBezTo>
                    <a:pt x="2097" y="2289"/>
                    <a:pt x="3102" y="1087"/>
                    <a:pt x="4265" y="754"/>
                  </a:cubicBezTo>
                  <a:cubicBezTo>
                    <a:pt x="3866" y="475"/>
                    <a:pt x="3325" y="213"/>
                    <a:pt x="2729"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30"/>
            <p:cNvSpPr/>
            <p:nvPr/>
          </p:nvSpPr>
          <p:spPr>
            <a:xfrm>
              <a:off x="4717525" y="4362075"/>
              <a:ext cx="80475" cy="61125"/>
            </a:xfrm>
            <a:custGeom>
              <a:avLst/>
              <a:gdLst/>
              <a:ahLst/>
              <a:cxnLst/>
              <a:rect l="l" t="t" r="r" b="b"/>
              <a:pathLst>
                <a:path w="3219" h="2445" extrusionOk="0">
                  <a:moveTo>
                    <a:pt x="2734" y="0"/>
                  </a:moveTo>
                  <a:cubicBezTo>
                    <a:pt x="1596" y="222"/>
                    <a:pt x="572" y="1414"/>
                    <a:pt x="0" y="2218"/>
                  </a:cubicBezTo>
                  <a:cubicBezTo>
                    <a:pt x="208" y="2288"/>
                    <a:pt x="404" y="2360"/>
                    <a:pt x="607" y="2425"/>
                  </a:cubicBezTo>
                  <a:cubicBezTo>
                    <a:pt x="626" y="2435"/>
                    <a:pt x="647" y="2440"/>
                    <a:pt x="667" y="2445"/>
                  </a:cubicBezTo>
                  <a:cubicBezTo>
                    <a:pt x="1178" y="1581"/>
                    <a:pt x="2036" y="899"/>
                    <a:pt x="3219" y="420"/>
                  </a:cubicBezTo>
                  <a:cubicBezTo>
                    <a:pt x="3057" y="268"/>
                    <a:pt x="2895" y="126"/>
                    <a:pt x="273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30"/>
            <p:cNvSpPr/>
            <p:nvPr/>
          </p:nvSpPr>
          <p:spPr>
            <a:xfrm>
              <a:off x="4739875" y="4376950"/>
              <a:ext cx="88675" cy="66125"/>
            </a:xfrm>
            <a:custGeom>
              <a:avLst/>
              <a:gdLst/>
              <a:ahLst/>
              <a:cxnLst/>
              <a:rect l="l" t="t" r="r" b="b"/>
              <a:pathLst>
                <a:path w="3547" h="2645" extrusionOk="0">
                  <a:moveTo>
                    <a:pt x="2506" y="1"/>
                  </a:moveTo>
                  <a:cubicBezTo>
                    <a:pt x="1345" y="461"/>
                    <a:pt x="501" y="1108"/>
                    <a:pt x="0" y="1931"/>
                  </a:cubicBezTo>
                  <a:cubicBezTo>
                    <a:pt x="637" y="2159"/>
                    <a:pt x="1284" y="2386"/>
                    <a:pt x="1915" y="2644"/>
                  </a:cubicBezTo>
                  <a:cubicBezTo>
                    <a:pt x="2198" y="2204"/>
                    <a:pt x="2749" y="1532"/>
                    <a:pt x="3547" y="1290"/>
                  </a:cubicBezTo>
                  <a:cubicBezTo>
                    <a:pt x="3239" y="825"/>
                    <a:pt x="2891" y="390"/>
                    <a:pt x="250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30"/>
            <p:cNvSpPr/>
            <p:nvPr/>
          </p:nvSpPr>
          <p:spPr>
            <a:xfrm>
              <a:off x="4793425" y="4414350"/>
              <a:ext cx="44975" cy="36025"/>
            </a:xfrm>
            <a:custGeom>
              <a:avLst/>
              <a:gdLst/>
              <a:ahLst/>
              <a:cxnLst/>
              <a:rect l="l" t="t" r="r" b="b"/>
              <a:pathLst>
                <a:path w="1799" h="1441" extrusionOk="0">
                  <a:moveTo>
                    <a:pt x="1537" y="1"/>
                  </a:moveTo>
                  <a:cubicBezTo>
                    <a:pt x="799" y="193"/>
                    <a:pt x="278" y="815"/>
                    <a:pt x="1" y="1239"/>
                  </a:cubicBezTo>
                  <a:cubicBezTo>
                    <a:pt x="162" y="1304"/>
                    <a:pt x="318" y="1370"/>
                    <a:pt x="476" y="1440"/>
                  </a:cubicBezTo>
                  <a:cubicBezTo>
                    <a:pt x="476" y="1440"/>
                    <a:pt x="481" y="1440"/>
                    <a:pt x="481" y="1435"/>
                  </a:cubicBezTo>
                  <a:cubicBezTo>
                    <a:pt x="642" y="1319"/>
                    <a:pt x="799" y="1183"/>
                    <a:pt x="945" y="1051"/>
                  </a:cubicBezTo>
                  <a:cubicBezTo>
                    <a:pt x="1208" y="824"/>
                    <a:pt x="1481" y="591"/>
                    <a:pt x="1799" y="440"/>
                  </a:cubicBezTo>
                  <a:cubicBezTo>
                    <a:pt x="1719" y="288"/>
                    <a:pt x="1628" y="142"/>
                    <a:pt x="153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30"/>
            <p:cNvSpPr/>
            <p:nvPr/>
          </p:nvSpPr>
          <p:spPr>
            <a:xfrm>
              <a:off x="4811375" y="4430525"/>
              <a:ext cx="47900" cy="54700"/>
            </a:xfrm>
            <a:custGeom>
              <a:avLst/>
              <a:gdLst/>
              <a:ahLst/>
              <a:cxnLst/>
              <a:rect l="l" t="t" r="r" b="b"/>
              <a:pathLst>
                <a:path w="1916" h="2188" extrusionOk="0">
                  <a:moveTo>
                    <a:pt x="1188" y="0"/>
                  </a:moveTo>
                  <a:cubicBezTo>
                    <a:pt x="899" y="142"/>
                    <a:pt x="647" y="354"/>
                    <a:pt x="384" y="581"/>
                  </a:cubicBezTo>
                  <a:cubicBezTo>
                    <a:pt x="262" y="693"/>
                    <a:pt x="131" y="804"/>
                    <a:pt x="0" y="905"/>
                  </a:cubicBezTo>
                  <a:cubicBezTo>
                    <a:pt x="218" y="1010"/>
                    <a:pt x="435" y="1112"/>
                    <a:pt x="652" y="1223"/>
                  </a:cubicBezTo>
                  <a:cubicBezTo>
                    <a:pt x="1137" y="1481"/>
                    <a:pt x="1521" y="1798"/>
                    <a:pt x="1915" y="2188"/>
                  </a:cubicBezTo>
                  <a:cubicBezTo>
                    <a:pt x="1824" y="1490"/>
                    <a:pt x="1566" y="733"/>
                    <a:pt x="118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6" name="Google Shape;1896;p30"/>
          <p:cNvGrpSpPr/>
          <p:nvPr/>
        </p:nvGrpSpPr>
        <p:grpSpPr>
          <a:xfrm>
            <a:off x="7152475" y="3953200"/>
            <a:ext cx="330675" cy="195675"/>
            <a:chOff x="2715550" y="2908550"/>
            <a:chExt cx="330675" cy="195675"/>
          </a:xfrm>
        </p:grpSpPr>
        <p:sp>
          <p:nvSpPr>
            <p:cNvPr id="1897" name="Google Shape;1897;p30"/>
            <p:cNvSpPr/>
            <p:nvPr/>
          </p:nvSpPr>
          <p:spPr>
            <a:xfrm>
              <a:off x="2715550" y="2908550"/>
              <a:ext cx="330675" cy="195675"/>
            </a:xfrm>
            <a:custGeom>
              <a:avLst/>
              <a:gdLst/>
              <a:ahLst/>
              <a:cxnLst/>
              <a:rect l="l" t="t" r="r" b="b"/>
              <a:pathLst>
                <a:path w="13227" h="7827" extrusionOk="0">
                  <a:moveTo>
                    <a:pt x="2405" y="417"/>
                  </a:moveTo>
                  <a:cubicBezTo>
                    <a:pt x="2808" y="417"/>
                    <a:pt x="3208" y="443"/>
                    <a:pt x="3603" y="494"/>
                  </a:cubicBezTo>
                  <a:lnTo>
                    <a:pt x="3617" y="564"/>
                  </a:lnTo>
                  <a:cubicBezTo>
                    <a:pt x="3698" y="965"/>
                    <a:pt x="3780" y="1348"/>
                    <a:pt x="3805" y="1753"/>
                  </a:cubicBezTo>
                  <a:cubicBezTo>
                    <a:pt x="3127" y="1419"/>
                    <a:pt x="2456" y="1105"/>
                    <a:pt x="1774" y="818"/>
                  </a:cubicBezTo>
                  <a:cubicBezTo>
                    <a:pt x="1617" y="752"/>
                    <a:pt x="1460" y="676"/>
                    <a:pt x="1309" y="601"/>
                  </a:cubicBezTo>
                  <a:cubicBezTo>
                    <a:pt x="1238" y="570"/>
                    <a:pt x="1173" y="540"/>
                    <a:pt x="1101" y="510"/>
                  </a:cubicBezTo>
                  <a:cubicBezTo>
                    <a:pt x="1538" y="447"/>
                    <a:pt x="1973" y="417"/>
                    <a:pt x="2405" y="417"/>
                  </a:cubicBezTo>
                  <a:close/>
                  <a:moveTo>
                    <a:pt x="3896" y="534"/>
                  </a:moveTo>
                  <a:lnTo>
                    <a:pt x="3896" y="534"/>
                  </a:lnTo>
                  <a:cubicBezTo>
                    <a:pt x="4391" y="610"/>
                    <a:pt x="4881" y="732"/>
                    <a:pt x="5356" y="883"/>
                  </a:cubicBezTo>
                  <a:cubicBezTo>
                    <a:pt x="5366" y="1095"/>
                    <a:pt x="5382" y="1308"/>
                    <a:pt x="5396" y="1520"/>
                  </a:cubicBezTo>
                  <a:cubicBezTo>
                    <a:pt x="5426" y="1893"/>
                    <a:pt x="5447" y="2247"/>
                    <a:pt x="5452" y="2611"/>
                  </a:cubicBezTo>
                  <a:cubicBezTo>
                    <a:pt x="4992" y="2359"/>
                    <a:pt x="4538" y="2121"/>
                    <a:pt x="4088" y="1893"/>
                  </a:cubicBezTo>
                  <a:cubicBezTo>
                    <a:pt x="4072" y="1419"/>
                    <a:pt x="3992" y="984"/>
                    <a:pt x="3896" y="534"/>
                  </a:cubicBezTo>
                  <a:close/>
                  <a:moveTo>
                    <a:pt x="541" y="722"/>
                  </a:moveTo>
                  <a:cubicBezTo>
                    <a:pt x="737" y="802"/>
                    <a:pt x="935" y="888"/>
                    <a:pt x="1127" y="984"/>
                  </a:cubicBezTo>
                  <a:cubicBezTo>
                    <a:pt x="1289" y="1060"/>
                    <a:pt x="1450" y="1136"/>
                    <a:pt x="1612" y="1201"/>
                  </a:cubicBezTo>
                  <a:cubicBezTo>
                    <a:pt x="2057" y="1394"/>
                    <a:pt x="2502" y="1595"/>
                    <a:pt x="2950" y="1807"/>
                  </a:cubicBezTo>
                  <a:cubicBezTo>
                    <a:pt x="2416" y="2030"/>
                    <a:pt x="1870" y="2303"/>
                    <a:pt x="1355" y="2686"/>
                  </a:cubicBezTo>
                  <a:cubicBezTo>
                    <a:pt x="1052" y="2101"/>
                    <a:pt x="784" y="1450"/>
                    <a:pt x="541" y="722"/>
                  </a:cubicBezTo>
                  <a:close/>
                  <a:moveTo>
                    <a:pt x="3290" y="1970"/>
                  </a:moveTo>
                  <a:cubicBezTo>
                    <a:pt x="3521" y="2080"/>
                    <a:pt x="3754" y="2192"/>
                    <a:pt x="3987" y="2313"/>
                  </a:cubicBezTo>
                  <a:cubicBezTo>
                    <a:pt x="3451" y="2626"/>
                    <a:pt x="2602" y="3101"/>
                    <a:pt x="1794" y="3460"/>
                  </a:cubicBezTo>
                  <a:cubicBezTo>
                    <a:pt x="1683" y="3288"/>
                    <a:pt x="1581" y="3117"/>
                    <a:pt x="1481" y="2935"/>
                  </a:cubicBezTo>
                  <a:cubicBezTo>
                    <a:pt x="1490" y="2929"/>
                    <a:pt x="1506" y="2924"/>
                    <a:pt x="1511" y="2919"/>
                  </a:cubicBezTo>
                  <a:cubicBezTo>
                    <a:pt x="2082" y="2490"/>
                    <a:pt x="2698" y="2207"/>
                    <a:pt x="3290" y="1970"/>
                  </a:cubicBezTo>
                  <a:close/>
                  <a:moveTo>
                    <a:pt x="5643" y="979"/>
                  </a:moveTo>
                  <a:cubicBezTo>
                    <a:pt x="6240" y="1196"/>
                    <a:pt x="6816" y="1469"/>
                    <a:pt x="7357" y="1793"/>
                  </a:cubicBezTo>
                  <a:cubicBezTo>
                    <a:pt x="7331" y="2086"/>
                    <a:pt x="7346" y="2383"/>
                    <a:pt x="7362" y="2667"/>
                  </a:cubicBezTo>
                  <a:cubicBezTo>
                    <a:pt x="7382" y="3005"/>
                    <a:pt x="7397" y="3348"/>
                    <a:pt x="7346" y="3693"/>
                  </a:cubicBezTo>
                  <a:cubicBezTo>
                    <a:pt x="6790" y="3364"/>
                    <a:pt x="6255" y="3050"/>
                    <a:pt x="5734" y="2763"/>
                  </a:cubicBezTo>
                  <a:cubicBezTo>
                    <a:pt x="5734" y="2338"/>
                    <a:pt x="5709" y="1914"/>
                    <a:pt x="5674" y="1499"/>
                  </a:cubicBezTo>
                  <a:cubicBezTo>
                    <a:pt x="5664" y="1328"/>
                    <a:pt x="5654" y="1151"/>
                    <a:pt x="5643" y="979"/>
                  </a:cubicBezTo>
                  <a:close/>
                  <a:moveTo>
                    <a:pt x="7630" y="1965"/>
                  </a:moveTo>
                  <a:lnTo>
                    <a:pt x="7630" y="1965"/>
                  </a:lnTo>
                  <a:cubicBezTo>
                    <a:pt x="7807" y="2080"/>
                    <a:pt x="7982" y="2201"/>
                    <a:pt x="8150" y="2329"/>
                  </a:cubicBezTo>
                  <a:cubicBezTo>
                    <a:pt x="8195" y="2894"/>
                    <a:pt x="8124" y="3530"/>
                    <a:pt x="7952" y="4057"/>
                  </a:cubicBezTo>
                  <a:cubicBezTo>
                    <a:pt x="7831" y="3985"/>
                    <a:pt x="7716" y="3910"/>
                    <a:pt x="7599" y="3838"/>
                  </a:cubicBezTo>
                  <a:cubicBezTo>
                    <a:pt x="7674" y="3439"/>
                    <a:pt x="7660" y="3040"/>
                    <a:pt x="7639" y="2656"/>
                  </a:cubicBezTo>
                  <a:cubicBezTo>
                    <a:pt x="7625" y="2420"/>
                    <a:pt x="7619" y="2192"/>
                    <a:pt x="7630" y="1965"/>
                  </a:cubicBezTo>
                  <a:close/>
                  <a:moveTo>
                    <a:pt x="4279" y="2464"/>
                  </a:moveTo>
                  <a:cubicBezTo>
                    <a:pt x="4901" y="2777"/>
                    <a:pt x="5533" y="3127"/>
                    <a:pt x="6184" y="3495"/>
                  </a:cubicBezTo>
                  <a:cubicBezTo>
                    <a:pt x="5594" y="3920"/>
                    <a:pt x="4890" y="4238"/>
                    <a:pt x="4214" y="4546"/>
                  </a:cubicBezTo>
                  <a:cubicBezTo>
                    <a:pt x="3845" y="4717"/>
                    <a:pt x="3466" y="4890"/>
                    <a:pt x="3113" y="5076"/>
                  </a:cubicBezTo>
                  <a:cubicBezTo>
                    <a:pt x="2684" y="4677"/>
                    <a:pt x="2294" y="4218"/>
                    <a:pt x="1945" y="3698"/>
                  </a:cubicBezTo>
                  <a:cubicBezTo>
                    <a:pt x="2835" y="3299"/>
                    <a:pt x="3764" y="2772"/>
                    <a:pt x="4279" y="2464"/>
                  </a:cubicBezTo>
                  <a:close/>
                  <a:moveTo>
                    <a:pt x="8443" y="2555"/>
                  </a:moveTo>
                  <a:lnTo>
                    <a:pt x="8443" y="2555"/>
                  </a:lnTo>
                  <a:cubicBezTo>
                    <a:pt x="8943" y="2970"/>
                    <a:pt x="9397" y="3435"/>
                    <a:pt x="9796" y="3945"/>
                  </a:cubicBezTo>
                  <a:cubicBezTo>
                    <a:pt x="9777" y="4097"/>
                    <a:pt x="9761" y="4258"/>
                    <a:pt x="9747" y="4414"/>
                  </a:cubicBezTo>
                  <a:cubicBezTo>
                    <a:pt x="9726" y="4663"/>
                    <a:pt x="9696" y="4910"/>
                    <a:pt x="9656" y="5158"/>
                  </a:cubicBezTo>
                  <a:cubicBezTo>
                    <a:pt x="9286" y="4899"/>
                    <a:pt x="8908" y="4647"/>
                    <a:pt x="8528" y="4405"/>
                  </a:cubicBezTo>
                  <a:cubicBezTo>
                    <a:pt x="8413" y="4339"/>
                    <a:pt x="8306" y="4274"/>
                    <a:pt x="8195" y="4208"/>
                  </a:cubicBezTo>
                  <a:cubicBezTo>
                    <a:pt x="8367" y="3712"/>
                    <a:pt x="8453" y="3111"/>
                    <a:pt x="8443" y="2555"/>
                  </a:cubicBezTo>
                  <a:close/>
                  <a:moveTo>
                    <a:pt x="10044" y="4274"/>
                  </a:moveTo>
                  <a:cubicBezTo>
                    <a:pt x="10438" y="4839"/>
                    <a:pt x="10771" y="5451"/>
                    <a:pt x="11014" y="6107"/>
                  </a:cubicBezTo>
                  <a:cubicBezTo>
                    <a:pt x="10827" y="5976"/>
                    <a:pt x="10645" y="5850"/>
                    <a:pt x="10468" y="5724"/>
                  </a:cubicBezTo>
                  <a:cubicBezTo>
                    <a:pt x="10281" y="5592"/>
                    <a:pt x="10100" y="5461"/>
                    <a:pt x="9908" y="5330"/>
                  </a:cubicBezTo>
                  <a:cubicBezTo>
                    <a:pt x="9973" y="5031"/>
                    <a:pt x="9999" y="4733"/>
                    <a:pt x="10029" y="4440"/>
                  </a:cubicBezTo>
                  <a:cubicBezTo>
                    <a:pt x="10029" y="4384"/>
                    <a:pt x="10039" y="4329"/>
                    <a:pt x="10044" y="4274"/>
                  </a:cubicBezTo>
                  <a:close/>
                  <a:moveTo>
                    <a:pt x="6447" y="3647"/>
                  </a:moveTo>
                  <a:cubicBezTo>
                    <a:pt x="7038" y="3990"/>
                    <a:pt x="7644" y="4354"/>
                    <a:pt x="8286" y="4754"/>
                  </a:cubicBezTo>
                  <a:cubicBezTo>
                    <a:pt x="7362" y="5435"/>
                    <a:pt x="6310" y="6142"/>
                    <a:pt x="5230" y="6445"/>
                  </a:cubicBezTo>
                  <a:cubicBezTo>
                    <a:pt x="5144" y="6405"/>
                    <a:pt x="5063" y="6370"/>
                    <a:pt x="4981" y="6335"/>
                  </a:cubicBezTo>
                  <a:cubicBezTo>
                    <a:pt x="4375" y="6041"/>
                    <a:pt x="3829" y="5693"/>
                    <a:pt x="3340" y="5274"/>
                  </a:cubicBezTo>
                  <a:cubicBezTo>
                    <a:pt x="3654" y="5111"/>
                    <a:pt x="3981" y="4960"/>
                    <a:pt x="4330" y="4803"/>
                  </a:cubicBezTo>
                  <a:cubicBezTo>
                    <a:pt x="5063" y="4470"/>
                    <a:pt x="5816" y="4127"/>
                    <a:pt x="6447" y="3647"/>
                  </a:cubicBezTo>
                  <a:close/>
                  <a:moveTo>
                    <a:pt x="8539" y="4915"/>
                  </a:moveTo>
                  <a:cubicBezTo>
                    <a:pt x="8746" y="5046"/>
                    <a:pt x="8948" y="5178"/>
                    <a:pt x="9150" y="5319"/>
                  </a:cubicBezTo>
                  <a:cubicBezTo>
                    <a:pt x="8604" y="5466"/>
                    <a:pt x="8115" y="5820"/>
                    <a:pt x="7634" y="6163"/>
                  </a:cubicBezTo>
                  <a:cubicBezTo>
                    <a:pt x="7271" y="6426"/>
                    <a:pt x="6928" y="6673"/>
                    <a:pt x="6569" y="6830"/>
                  </a:cubicBezTo>
                  <a:cubicBezTo>
                    <a:pt x="6553" y="6839"/>
                    <a:pt x="6533" y="6850"/>
                    <a:pt x="6518" y="6865"/>
                  </a:cubicBezTo>
                  <a:cubicBezTo>
                    <a:pt x="6513" y="6870"/>
                    <a:pt x="6513" y="6881"/>
                    <a:pt x="6508" y="6885"/>
                  </a:cubicBezTo>
                  <a:cubicBezTo>
                    <a:pt x="6215" y="6815"/>
                    <a:pt x="5921" y="6718"/>
                    <a:pt x="5629" y="6608"/>
                  </a:cubicBezTo>
                  <a:cubicBezTo>
                    <a:pt x="6669" y="6244"/>
                    <a:pt x="7665" y="5561"/>
                    <a:pt x="8539" y="4915"/>
                  </a:cubicBezTo>
                  <a:close/>
                  <a:moveTo>
                    <a:pt x="9468" y="5536"/>
                  </a:moveTo>
                  <a:cubicBezTo>
                    <a:pt x="9726" y="5713"/>
                    <a:pt x="9978" y="5890"/>
                    <a:pt x="10221" y="6067"/>
                  </a:cubicBezTo>
                  <a:cubicBezTo>
                    <a:pt x="10449" y="6223"/>
                    <a:pt x="10671" y="6380"/>
                    <a:pt x="10899" y="6542"/>
                  </a:cubicBezTo>
                  <a:cubicBezTo>
                    <a:pt x="10605" y="6608"/>
                    <a:pt x="10323" y="6688"/>
                    <a:pt x="10044" y="6769"/>
                  </a:cubicBezTo>
                  <a:cubicBezTo>
                    <a:pt x="9439" y="6944"/>
                    <a:pt x="8866" y="7110"/>
                    <a:pt x="8203" y="7110"/>
                  </a:cubicBezTo>
                  <a:cubicBezTo>
                    <a:pt x="8157" y="7110"/>
                    <a:pt x="8111" y="7109"/>
                    <a:pt x="8064" y="7107"/>
                  </a:cubicBezTo>
                  <a:cubicBezTo>
                    <a:pt x="7674" y="7093"/>
                    <a:pt x="7291" y="7052"/>
                    <a:pt x="6902" y="6976"/>
                  </a:cubicBezTo>
                  <a:cubicBezTo>
                    <a:pt x="7210" y="6815"/>
                    <a:pt x="7508" y="6597"/>
                    <a:pt x="7796" y="6391"/>
                  </a:cubicBezTo>
                  <a:cubicBezTo>
                    <a:pt x="8332" y="6006"/>
                    <a:pt x="8877" y="5612"/>
                    <a:pt x="9468" y="5536"/>
                  </a:cubicBezTo>
                  <a:close/>
                  <a:moveTo>
                    <a:pt x="2404" y="0"/>
                  </a:moveTo>
                  <a:cubicBezTo>
                    <a:pt x="1725" y="0"/>
                    <a:pt x="1038" y="70"/>
                    <a:pt x="354" y="216"/>
                  </a:cubicBezTo>
                  <a:cubicBezTo>
                    <a:pt x="324" y="216"/>
                    <a:pt x="299" y="221"/>
                    <a:pt x="273" y="231"/>
                  </a:cubicBezTo>
                  <a:cubicBezTo>
                    <a:pt x="268" y="231"/>
                    <a:pt x="263" y="231"/>
                    <a:pt x="263" y="237"/>
                  </a:cubicBezTo>
                  <a:cubicBezTo>
                    <a:pt x="247" y="232"/>
                    <a:pt x="232" y="229"/>
                    <a:pt x="217" y="229"/>
                  </a:cubicBezTo>
                  <a:cubicBezTo>
                    <a:pt x="199" y="229"/>
                    <a:pt x="181" y="233"/>
                    <a:pt x="161" y="242"/>
                  </a:cubicBezTo>
                  <a:cubicBezTo>
                    <a:pt x="121" y="252"/>
                    <a:pt x="96" y="272"/>
                    <a:pt x="71" y="298"/>
                  </a:cubicBezTo>
                  <a:cubicBezTo>
                    <a:pt x="21" y="352"/>
                    <a:pt x="0" y="429"/>
                    <a:pt x="26" y="504"/>
                  </a:cubicBezTo>
                  <a:cubicBezTo>
                    <a:pt x="1031" y="3702"/>
                    <a:pt x="2502" y="5617"/>
                    <a:pt x="4799" y="6708"/>
                  </a:cubicBezTo>
                  <a:cubicBezTo>
                    <a:pt x="5867" y="7219"/>
                    <a:pt x="6963" y="7492"/>
                    <a:pt x="8049" y="7527"/>
                  </a:cubicBezTo>
                  <a:cubicBezTo>
                    <a:pt x="8097" y="7528"/>
                    <a:pt x="8145" y="7529"/>
                    <a:pt x="8192" y="7529"/>
                  </a:cubicBezTo>
                  <a:cubicBezTo>
                    <a:pt x="8923" y="7529"/>
                    <a:pt x="9553" y="7349"/>
                    <a:pt x="10165" y="7168"/>
                  </a:cubicBezTo>
                  <a:cubicBezTo>
                    <a:pt x="10529" y="7062"/>
                    <a:pt x="10908" y="6956"/>
                    <a:pt x="11307" y="6881"/>
                  </a:cubicBezTo>
                  <a:cubicBezTo>
                    <a:pt x="11328" y="6881"/>
                    <a:pt x="11347" y="6870"/>
                    <a:pt x="11368" y="6860"/>
                  </a:cubicBezTo>
                  <a:cubicBezTo>
                    <a:pt x="11858" y="7193"/>
                    <a:pt x="12363" y="7517"/>
                    <a:pt x="12884" y="7800"/>
                  </a:cubicBezTo>
                  <a:cubicBezTo>
                    <a:pt x="12916" y="7818"/>
                    <a:pt x="12951" y="7826"/>
                    <a:pt x="12986" y="7826"/>
                  </a:cubicBezTo>
                  <a:cubicBezTo>
                    <a:pt x="13061" y="7826"/>
                    <a:pt x="13134" y="7788"/>
                    <a:pt x="13172" y="7718"/>
                  </a:cubicBezTo>
                  <a:cubicBezTo>
                    <a:pt x="13227" y="7618"/>
                    <a:pt x="13187" y="7492"/>
                    <a:pt x="13086" y="7436"/>
                  </a:cubicBezTo>
                  <a:cubicBezTo>
                    <a:pt x="12576" y="7153"/>
                    <a:pt x="12075" y="6830"/>
                    <a:pt x="11585" y="6501"/>
                  </a:cubicBezTo>
                  <a:lnTo>
                    <a:pt x="11585" y="6476"/>
                  </a:lnTo>
                  <a:cubicBezTo>
                    <a:pt x="10948" y="4365"/>
                    <a:pt x="9504" y="2626"/>
                    <a:pt x="7649" y="1485"/>
                  </a:cubicBezTo>
                  <a:cubicBezTo>
                    <a:pt x="7630" y="1450"/>
                    <a:pt x="7599" y="1424"/>
                    <a:pt x="7553" y="1419"/>
                  </a:cubicBezTo>
                  <a:lnTo>
                    <a:pt x="7543" y="1419"/>
                  </a:lnTo>
                  <a:cubicBezTo>
                    <a:pt x="6024" y="512"/>
                    <a:pt x="4241" y="0"/>
                    <a:pt x="240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30"/>
            <p:cNvSpPr/>
            <p:nvPr/>
          </p:nvSpPr>
          <p:spPr>
            <a:xfrm>
              <a:off x="2743075" y="2918950"/>
              <a:ext cx="67625" cy="33425"/>
            </a:xfrm>
            <a:custGeom>
              <a:avLst/>
              <a:gdLst/>
              <a:ahLst/>
              <a:cxnLst/>
              <a:rect l="l" t="t" r="r" b="b"/>
              <a:pathLst>
                <a:path w="2705" h="1337" extrusionOk="0">
                  <a:moveTo>
                    <a:pt x="1304" y="1"/>
                  </a:moveTo>
                  <a:cubicBezTo>
                    <a:pt x="872" y="1"/>
                    <a:pt x="437" y="31"/>
                    <a:pt x="0" y="94"/>
                  </a:cubicBezTo>
                  <a:cubicBezTo>
                    <a:pt x="72" y="124"/>
                    <a:pt x="137" y="154"/>
                    <a:pt x="208" y="185"/>
                  </a:cubicBezTo>
                  <a:cubicBezTo>
                    <a:pt x="359" y="260"/>
                    <a:pt x="516" y="336"/>
                    <a:pt x="673" y="402"/>
                  </a:cubicBezTo>
                  <a:cubicBezTo>
                    <a:pt x="1355" y="689"/>
                    <a:pt x="2026" y="1003"/>
                    <a:pt x="2704" y="1337"/>
                  </a:cubicBezTo>
                  <a:cubicBezTo>
                    <a:pt x="2679" y="932"/>
                    <a:pt x="2597" y="549"/>
                    <a:pt x="2516" y="148"/>
                  </a:cubicBezTo>
                  <a:lnTo>
                    <a:pt x="2502" y="78"/>
                  </a:lnTo>
                  <a:cubicBezTo>
                    <a:pt x="2107" y="27"/>
                    <a:pt x="1707" y="1"/>
                    <a:pt x="1304"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30"/>
            <p:cNvSpPr/>
            <p:nvPr/>
          </p:nvSpPr>
          <p:spPr>
            <a:xfrm>
              <a:off x="2812950" y="2921900"/>
              <a:ext cx="38900" cy="51950"/>
            </a:xfrm>
            <a:custGeom>
              <a:avLst/>
              <a:gdLst/>
              <a:ahLst/>
              <a:cxnLst/>
              <a:rect l="l" t="t" r="r" b="b"/>
              <a:pathLst>
                <a:path w="1556" h="2078" extrusionOk="0">
                  <a:moveTo>
                    <a:pt x="0" y="0"/>
                  </a:moveTo>
                  <a:lnTo>
                    <a:pt x="0" y="0"/>
                  </a:lnTo>
                  <a:cubicBezTo>
                    <a:pt x="96" y="450"/>
                    <a:pt x="176" y="885"/>
                    <a:pt x="192" y="1359"/>
                  </a:cubicBezTo>
                  <a:cubicBezTo>
                    <a:pt x="642" y="1587"/>
                    <a:pt x="1096" y="1825"/>
                    <a:pt x="1556" y="2077"/>
                  </a:cubicBezTo>
                  <a:cubicBezTo>
                    <a:pt x="1551" y="1713"/>
                    <a:pt x="1530" y="1359"/>
                    <a:pt x="1500" y="986"/>
                  </a:cubicBezTo>
                  <a:cubicBezTo>
                    <a:pt x="1486" y="774"/>
                    <a:pt x="1470" y="561"/>
                    <a:pt x="1460" y="349"/>
                  </a:cubicBezTo>
                  <a:cubicBezTo>
                    <a:pt x="985" y="198"/>
                    <a:pt x="495" y="76"/>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30"/>
            <p:cNvSpPr/>
            <p:nvPr/>
          </p:nvSpPr>
          <p:spPr>
            <a:xfrm>
              <a:off x="2856625" y="2933025"/>
              <a:ext cx="43850" cy="67850"/>
            </a:xfrm>
            <a:custGeom>
              <a:avLst/>
              <a:gdLst/>
              <a:ahLst/>
              <a:cxnLst/>
              <a:rect l="l" t="t" r="r" b="b"/>
              <a:pathLst>
                <a:path w="1754" h="2714" extrusionOk="0">
                  <a:moveTo>
                    <a:pt x="0" y="0"/>
                  </a:moveTo>
                  <a:cubicBezTo>
                    <a:pt x="11" y="172"/>
                    <a:pt x="21" y="349"/>
                    <a:pt x="31" y="520"/>
                  </a:cubicBezTo>
                  <a:cubicBezTo>
                    <a:pt x="66" y="935"/>
                    <a:pt x="91" y="1359"/>
                    <a:pt x="91" y="1784"/>
                  </a:cubicBezTo>
                  <a:cubicBezTo>
                    <a:pt x="612" y="2071"/>
                    <a:pt x="1147" y="2385"/>
                    <a:pt x="1703" y="2714"/>
                  </a:cubicBezTo>
                  <a:cubicBezTo>
                    <a:pt x="1754" y="2369"/>
                    <a:pt x="1739" y="2026"/>
                    <a:pt x="1719" y="1688"/>
                  </a:cubicBezTo>
                  <a:cubicBezTo>
                    <a:pt x="1703" y="1404"/>
                    <a:pt x="1688" y="1107"/>
                    <a:pt x="1714" y="814"/>
                  </a:cubicBezTo>
                  <a:cubicBezTo>
                    <a:pt x="1173" y="490"/>
                    <a:pt x="597" y="217"/>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30"/>
            <p:cNvSpPr/>
            <p:nvPr/>
          </p:nvSpPr>
          <p:spPr>
            <a:xfrm>
              <a:off x="2905525" y="2957650"/>
              <a:ext cx="14900" cy="52325"/>
            </a:xfrm>
            <a:custGeom>
              <a:avLst/>
              <a:gdLst/>
              <a:ahLst/>
              <a:cxnLst/>
              <a:rect l="l" t="t" r="r" b="b"/>
              <a:pathLst>
                <a:path w="596" h="2093" extrusionOk="0">
                  <a:moveTo>
                    <a:pt x="31" y="1"/>
                  </a:moveTo>
                  <a:cubicBezTo>
                    <a:pt x="20" y="228"/>
                    <a:pt x="26" y="456"/>
                    <a:pt x="40" y="692"/>
                  </a:cubicBezTo>
                  <a:cubicBezTo>
                    <a:pt x="61" y="1076"/>
                    <a:pt x="75" y="1475"/>
                    <a:pt x="0" y="1874"/>
                  </a:cubicBezTo>
                  <a:cubicBezTo>
                    <a:pt x="117" y="1946"/>
                    <a:pt x="232" y="2021"/>
                    <a:pt x="353" y="2093"/>
                  </a:cubicBezTo>
                  <a:cubicBezTo>
                    <a:pt x="525" y="1566"/>
                    <a:pt x="596" y="930"/>
                    <a:pt x="551" y="365"/>
                  </a:cubicBezTo>
                  <a:cubicBezTo>
                    <a:pt x="383" y="237"/>
                    <a:pt x="208" y="116"/>
                    <a:pt x="3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30"/>
            <p:cNvSpPr/>
            <p:nvPr/>
          </p:nvSpPr>
          <p:spPr>
            <a:xfrm>
              <a:off x="2920400" y="2972425"/>
              <a:ext cx="40075" cy="65075"/>
            </a:xfrm>
            <a:custGeom>
              <a:avLst/>
              <a:gdLst/>
              <a:ahLst/>
              <a:cxnLst/>
              <a:rect l="l" t="t" r="r" b="b"/>
              <a:pathLst>
                <a:path w="1603" h="2603" extrusionOk="0">
                  <a:moveTo>
                    <a:pt x="249" y="0"/>
                  </a:moveTo>
                  <a:lnTo>
                    <a:pt x="249" y="0"/>
                  </a:lnTo>
                  <a:cubicBezTo>
                    <a:pt x="259" y="556"/>
                    <a:pt x="173" y="1157"/>
                    <a:pt x="1" y="1653"/>
                  </a:cubicBezTo>
                  <a:cubicBezTo>
                    <a:pt x="112" y="1719"/>
                    <a:pt x="219" y="1784"/>
                    <a:pt x="334" y="1850"/>
                  </a:cubicBezTo>
                  <a:cubicBezTo>
                    <a:pt x="714" y="2092"/>
                    <a:pt x="1092" y="2344"/>
                    <a:pt x="1462" y="2603"/>
                  </a:cubicBezTo>
                  <a:cubicBezTo>
                    <a:pt x="1502" y="2355"/>
                    <a:pt x="1532" y="2108"/>
                    <a:pt x="1553" y="1859"/>
                  </a:cubicBezTo>
                  <a:cubicBezTo>
                    <a:pt x="1567" y="1703"/>
                    <a:pt x="1583" y="1542"/>
                    <a:pt x="1602" y="1390"/>
                  </a:cubicBezTo>
                  <a:cubicBezTo>
                    <a:pt x="1203" y="880"/>
                    <a:pt x="749" y="415"/>
                    <a:pt x="249"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30"/>
            <p:cNvSpPr/>
            <p:nvPr/>
          </p:nvSpPr>
          <p:spPr>
            <a:xfrm>
              <a:off x="2963225" y="3015375"/>
              <a:ext cx="27675" cy="45850"/>
            </a:xfrm>
            <a:custGeom>
              <a:avLst/>
              <a:gdLst/>
              <a:ahLst/>
              <a:cxnLst/>
              <a:rect l="l" t="t" r="r" b="b"/>
              <a:pathLst>
                <a:path w="1107" h="1834" extrusionOk="0">
                  <a:moveTo>
                    <a:pt x="137" y="1"/>
                  </a:moveTo>
                  <a:cubicBezTo>
                    <a:pt x="132" y="56"/>
                    <a:pt x="122" y="111"/>
                    <a:pt x="122" y="167"/>
                  </a:cubicBezTo>
                  <a:cubicBezTo>
                    <a:pt x="92" y="460"/>
                    <a:pt x="66" y="758"/>
                    <a:pt x="1" y="1057"/>
                  </a:cubicBezTo>
                  <a:cubicBezTo>
                    <a:pt x="193" y="1188"/>
                    <a:pt x="374" y="1319"/>
                    <a:pt x="561" y="1451"/>
                  </a:cubicBezTo>
                  <a:cubicBezTo>
                    <a:pt x="738" y="1577"/>
                    <a:pt x="920" y="1703"/>
                    <a:pt x="1107" y="1834"/>
                  </a:cubicBezTo>
                  <a:cubicBezTo>
                    <a:pt x="864" y="1178"/>
                    <a:pt x="531" y="566"/>
                    <a:pt x="137"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30"/>
            <p:cNvSpPr/>
            <p:nvPr/>
          </p:nvSpPr>
          <p:spPr>
            <a:xfrm>
              <a:off x="2888100" y="3046925"/>
              <a:ext cx="99925" cy="39375"/>
            </a:xfrm>
            <a:custGeom>
              <a:avLst/>
              <a:gdLst/>
              <a:ahLst/>
              <a:cxnLst/>
              <a:rect l="l" t="t" r="r" b="b"/>
              <a:pathLst>
                <a:path w="3997" h="1575" extrusionOk="0">
                  <a:moveTo>
                    <a:pt x="2566" y="1"/>
                  </a:moveTo>
                  <a:cubicBezTo>
                    <a:pt x="1975" y="77"/>
                    <a:pt x="1430" y="471"/>
                    <a:pt x="894" y="856"/>
                  </a:cubicBezTo>
                  <a:cubicBezTo>
                    <a:pt x="606" y="1062"/>
                    <a:pt x="308" y="1280"/>
                    <a:pt x="0" y="1441"/>
                  </a:cubicBezTo>
                  <a:cubicBezTo>
                    <a:pt x="389" y="1517"/>
                    <a:pt x="772" y="1558"/>
                    <a:pt x="1162" y="1572"/>
                  </a:cubicBezTo>
                  <a:cubicBezTo>
                    <a:pt x="1209" y="1574"/>
                    <a:pt x="1255" y="1575"/>
                    <a:pt x="1301" y="1575"/>
                  </a:cubicBezTo>
                  <a:cubicBezTo>
                    <a:pt x="1964" y="1575"/>
                    <a:pt x="2537" y="1409"/>
                    <a:pt x="3142" y="1234"/>
                  </a:cubicBezTo>
                  <a:cubicBezTo>
                    <a:pt x="3421" y="1153"/>
                    <a:pt x="3703" y="1073"/>
                    <a:pt x="3997" y="1007"/>
                  </a:cubicBezTo>
                  <a:cubicBezTo>
                    <a:pt x="3769" y="845"/>
                    <a:pt x="3547" y="688"/>
                    <a:pt x="3319" y="532"/>
                  </a:cubicBezTo>
                  <a:cubicBezTo>
                    <a:pt x="3076" y="355"/>
                    <a:pt x="2824" y="178"/>
                    <a:pt x="2566"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30"/>
            <p:cNvSpPr/>
            <p:nvPr/>
          </p:nvSpPr>
          <p:spPr>
            <a:xfrm>
              <a:off x="2856250" y="3031425"/>
              <a:ext cx="88075" cy="49275"/>
            </a:xfrm>
            <a:custGeom>
              <a:avLst/>
              <a:gdLst/>
              <a:ahLst/>
              <a:cxnLst/>
              <a:rect l="l" t="t" r="r" b="b"/>
              <a:pathLst>
                <a:path w="3523" h="1971" extrusionOk="0">
                  <a:moveTo>
                    <a:pt x="2911" y="0"/>
                  </a:moveTo>
                  <a:cubicBezTo>
                    <a:pt x="2037" y="646"/>
                    <a:pt x="1041" y="1329"/>
                    <a:pt x="1" y="1693"/>
                  </a:cubicBezTo>
                  <a:cubicBezTo>
                    <a:pt x="293" y="1803"/>
                    <a:pt x="587" y="1900"/>
                    <a:pt x="880" y="1970"/>
                  </a:cubicBezTo>
                  <a:cubicBezTo>
                    <a:pt x="885" y="1966"/>
                    <a:pt x="885" y="1955"/>
                    <a:pt x="890" y="1950"/>
                  </a:cubicBezTo>
                  <a:cubicBezTo>
                    <a:pt x="905" y="1935"/>
                    <a:pt x="925" y="1924"/>
                    <a:pt x="941" y="1915"/>
                  </a:cubicBezTo>
                  <a:cubicBezTo>
                    <a:pt x="1300" y="1758"/>
                    <a:pt x="1643" y="1511"/>
                    <a:pt x="2006" y="1248"/>
                  </a:cubicBezTo>
                  <a:cubicBezTo>
                    <a:pt x="2487" y="905"/>
                    <a:pt x="2976" y="551"/>
                    <a:pt x="3522" y="404"/>
                  </a:cubicBezTo>
                  <a:cubicBezTo>
                    <a:pt x="3320" y="263"/>
                    <a:pt x="3118" y="131"/>
                    <a:pt x="2911"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30"/>
            <p:cNvSpPr/>
            <p:nvPr/>
          </p:nvSpPr>
          <p:spPr>
            <a:xfrm>
              <a:off x="2799025" y="2999700"/>
              <a:ext cx="123675" cy="70000"/>
            </a:xfrm>
            <a:custGeom>
              <a:avLst/>
              <a:gdLst/>
              <a:ahLst/>
              <a:cxnLst/>
              <a:rect l="l" t="t" r="r" b="b"/>
              <a:pathLst>
                <a:path w="4947" h="2800" extrusionOk="0">
                  <a:moveTo>
                    <a:pt x="3108" y="1"/>
                  </a:moveTo>
                  <a:cubicBezTo>
                    <a:pt x="2477" y="481"/>
                    <a:pt x="1724" y="824"/>
                    <a:pt x="991" y="1157"/>
                  </a:cubicBezTo>
                  <a:cubicBezTo>
                    <a:pt x="642" y="1314"/>
                    <a:pt x="315" y="1465"/>
                    <a:pt x="1" y="1628"/>
                  </a:cubicBezTo>
                  <a:cubicBezTo>
                    <a:pt x="490" y="2047"/>
                    <a:pt x="1036" y="2395"/>
                    <a:pt x="1642" y="2689"/>
                  </a:cubicBezTo>
                  <a:cubicBezTo>
                    <a:pt x="1724" y="2724"/>
                    <a:pt x="1805" y="2759"/>
                    <a:pt x="1891" y="2799"/>
                  </a:cubicBezTo>
                  <a:cubicBezTo>
                    <a:pt x="2971" y="2496"/>
                    <a:pt x="4023" y="1789"/>
                    <a:pt x="4947" y="1108"/>
                  </a:cubicBezTo>
                  <a:cubicBezTo>
                    <a:pt x="4305" y="708"/>
                    <a:pt x="3699" y="344"/>
                    <a:pt x="310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30"/>
            <p:cNvSpPr/>
            <p:nvPr/>
          </p:nvSpPr>
          <p:spPr>
            <a:xfrm>
              <a:off x="2764175" y="2970150"/>
              <a:ext cx="106000" cy="65325"/>
            </a:xfrm>
            <a:custGeom>
              <a:avLst/>
              <a:gdLst/>
              <a:ahLst/>
              <a:cxnLst/>
              <a:rect l="l" t="t" r="r" b="b"/>
              <a:pathLst>
                <a:path w="4240" h="2613" extrusionOk="0">
                  <a:moveTo>
                    <a:pt x="2334" y="0"/>
                  </a:moveTo>
                  <a:cubicBezTo>
                    <a:pt x="1819" y="308"/>
                    <a:pt x="890" y="835"/>
                    <a:pt x="0" y="1234"/>
                  </a:cubicBezTo>
                  <a:cubicBezTo>
                    <a:pt x="349" y="1754"/>
                    <a:pt x="739" y="2213"/>
                    <a:pt x="1168" y="2612"/>
                  </a:cubicBezTo>
                  <a:cubicBezTo>
                    <a:pt x="1521" y="2426"/>
                    <a:pt x="1900" y="2253"/>
                    <a:pt x="2269" y="2082"/>
                  </a:cubicBezTo>
                  <a:cubicBezTo>
                    <a:pt x="2945" y="1774"/>
                    <a:pt x="3649" y="1456"/>
                    <a:pt x="4239" y="1031"/>
                  </a:cubicBezTo>
                  <a:cubicBezTo>
                    <a:pt x="3588" y="663"/>
                    <a:pt x="2956" y="313"/>
                    <a:pt x="233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30"/>
            <p:cNvSpPr/>
            <p:nvPr/>
          </p:nvSpPr>
          <p:spPr>
            <a:xfrm>
              <a:off x="2752550" y="2957775"/>
              <a:ext cx="62700" cy="37275"/>
            </a:xfrm>
            <a:custGeom>
              <a:avLst/>
              <a:gdLst/>
              <a:ahLst/>
              <a:cxnLst/>
              <a:rect l="l" t="t" r="r" b="b"/>
              <a:pathLst>
                <a:path w="2508" h="1491" extrusionOk="0">
                  <a:moveTo>
                    <a:pt x="1810" y="1"/>
                  </a:moveTo>
                  <a:cubicBezTo>
                    <a:pt x="1218" y="238"/>
                    <a:pt x="602" y="521"/>
                    <a:pt x="31" y="950"/>
                  </a:cubicBezTo>
                  <a:cubicBezTo>
                    <a:pt x="26" y="955"/>
                    <a:pt x="10" y="960"/>
                    <a:pt x="1" y="966"/>
                  </a:cubicBezTo>
                  <a:cubicBezTo>
                    <a:pt x="101" y="1148"/>
                    <a:pt x="203" y="1319"/>
                    <a:pt x="314" y="1491"/>
                  </a:cubicBezTo>
                  <a:cubicBezTo>
                    <a:pt x="1122" y="1132"/>
                    <a:pt x="1971" y="657"/>
                    <a:pt x="2507" y="344"/>
                  </a:cubicBezTo>
                  <a:cubicBezTo>
                    <a:pt x="2274" y="223"/>
                    <a:pt x="2041" y="111"/>
                    <a:pt x="1810"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30"/>
            <p:cNvSpPr/>
            <p:nvPr/>
          </p:nvSpPr>
          <p:spPr>
            <a:xfrm>
              <a:off x="2729075" y="2926600"/>
              <a:ext cx="60250" cy="49125"/>
            </a:xfrm>
            <a:custGeom>
              <a:avLst/>
              <a:gdLst/>
              <a:ahLst/>
              <a:cxnLst/>
              <a:rect l="l" t="t" r="r" b="b"/>
              <a:pathLst>
                <a:path w="2410" h="1965" extrusionOk="0">
                  <a:moveTo>
                    <a:pt x="0" y="0"/>
                  </a:moveTo>
                  <a:lnTo>
                    <a:pt x="0" y="0"/>
                  </a:lnTo>
                  <a:cubicBezTo>
                    <a:pt x="243" y="728"/>
                    <a:pt x="511" y="1379"/>
                    <a:pt x="814" y="1964"/>
                  </a:cubicBezTo>
                  <a:cubicBezTo>
                    <a:pt x="1329" y="1581"/>
                    <a:pt x="1875" y="1308"/>
                    <a:pt x="2409" y="1085"/>
                  </a:cubicBezTo>
                  <a:cubicBezTo>
                    <a:pt x="1961" y="873"/>
                    <a:pt x="1516" y="672"/>
                    <a:pt x="1071" y="479"/>
                  </a:cubicBezTo>
                  <a:cubicBezTo>
                    <a:pt x="909" y="414"/>
                    <a:pt x="748" y="338"/>
                    <a:pt x="586" y="262"/>
                  </a:cubicBezTo>
                  <a:cubicBezTo>
                    <a:pt x="394" y="166"/>
                    <a:pt x="196" y="80"/>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0" name="Google Shape;1910;p30"/>
          <p:cNvGrpSpPr/>
          <p:nvPr/>
        </p:nvGrpSpPr>
        <p:grpSpPr>
          <a:xfrm>
            <a:off x="7681555" y="4077592"/>
            <a:ext cx="331577" cy="310227"/>
            <a:chOff x="7743000" y="806375"/>
            <a:chExt cx="394875" cy="369450"/>
          </a:xfrm>
        </p:grpSpPr>
        <p:sp>
          <p:nvSpPr>
            <p:cNvPr id="1911" name="Google Shape;1911;p30"/>
            <p:cNvSpPr/>
            <p:nvPr/>
          </p:nvSpPr>
          <p:spPr>
            <a:xfrm>
              <a:off x="7743000" y="806375"/>
              <a:ext cx="394875" cy="369450"/>
            </a:xfrm>
            <a:custGeom>
              <a:avLst/>
              <a:gdLst/>
              <a:ahLst/>
              <a:cxnLst/>
              <a:rect l="l" t="t" r="r" b="b"/>
              <a:pathLst>
                <a:path w="15795" h="14778" extrusionOk="0">
                  <a:moveTo>
                    <a:pt x="5630" y="1227"/>
                  </a:moveTo>
                  <a:cubicBezTo>
                    <a:pt x="5761" y="1661"/>
                    <a:pt x="5947" y="2055"/>
                    <a:pt x="6124" y="2440"/>
                  </a:cubicBezTo>
                  <a:cubicBezTo>
                    <a:pt x="6499" y="3238"/>
                    <a:pt x="6852" y="4000"/>
                    <a:pt x="6716" y="5001"/>
                  </a:cubicBezTo>
                  <a:cubicBezTo>
                    <a:pt x="6700" y="4986"/>
                    <a:pt x="6686" y="4975"/>
                    <a:pt x="6670" y="4961"/>
                  </a:cubicBezTo>
                  <a:cubicBezTo>
                    <a:pt x="6534" y="4834"/>
                    <a:pt x="6397" y="4683"/>
                    <a:pt x="6261" y="4506"/>
                  </a:cubicBezTo>
                  <a:cubicBezTo>
                    <a:pt x="6094" y="4294"/>
                    <a:pt x="5938" y="4051"/>
                    <a:pt x="5807" y="3793"/>
                  </a:cubicBezTo>
                  <a:cubicBezTo>
                    <a:pt x="5695" y="3592"/>
                    <a:pt x="5604" y="3375"/>
                    <a:pt x="5529" y="3156"/>
                  </a:cubicBezTo>
                  <a:cubicBezTo>
                    <a:pt x="5336" y="2601"/>
                    <a:pt x="5276" y="2030"/>
                    <a:pt x="5453" y="1561"/>
                  </a:cubicBezTo>
                  <a:cubicBezTo>
                    <a:pt x="5499" y="1439"/>
                    <a:pt x="5553" y="1328"/>
                    <a:pt x="5630" y="1227"/>
                  </a:cubicBezTo>
                  <a:close/>
                  <a:moveTo>
                    <a:pt x="7902" y="321"/>
                  </a:moveTo>
                  <a:cubicBezTo>
                    <a:pt x="8205" y="321"/>
                    <a:pt x="8503" y="351"/>
                    <a:pt x="8777" y="404"/>
                  </a:cubicBezTo>
                  <a:lnTo>
                    <a:pt x="8782" y="404"/>
                  </a:lnTo>
                  <a:cubicBezTo>
                    <a:pt x="8782" y="409"/>
                    <a:pt x="8782" y="414"/>
                    <a:pt x="8787" y="418"/>
                  </a:cubicBezTo>
                  <a:cubicBezTo>
                    <a:pt x="9030" y="899"/>
                    <a:pt x="8999" y="1864"/>
                    <a:pt x="8883" y="2606"/>
                  </a:cubicBezTo>
                  <a:cubicBezTo>
                    <a:pt x="8878" y="2662"/>
                    <a:pt x="8918" y="2717"/>
                    <a:pt x="8974" y="2727"/>
                  </a:cubicBezTo>
                  <a:lnTo>
                    <a:pt x="8994" y="2727"/>
                  </a:lnTo>
                  <a:cubicBezTo>
                    <a:pt x="9045" y="2727"/>
                    <a:pt x="9090" y="2692"/>
                    <a:pt x="9100" y="2636"/>
                  </a:cubicBezTo>
                  <a:cubicBezTo>
                    <a:pt x="9151" y="2283"/>
                    <a:pt x="9298" y="1151"/>
                    <a:pt x="9039" y="458"/>
                  </a:cubicBezTo>
                  <a:lnTo>
                    <a:pt x="9039" y="458"/>
                  </a:lnTo>
                  <a:cubicBezTo>
                    <a:pt x="9251" y="514"/>
                    <a:pt x="9449" y="586"/>
                    <a:pt x="9615" y="666"/>
                  </a:cubicBezTo>
                  <a:cubicBezTo>
                    <a:pt x="9823" y="762"/>
                    <a:pt x="9995" y="878"/>
                    <a:pt x="10142" y="1004"/>
                  </a:cubicBezTo>
                  <a:lnTo>
                    <a:pt x="10142" y="1020"/>
                  </a:lnTo>
                  <a:cubicBezTo>
                    <a:pt x="10394" y="2137"/>
                    <a:pt x="9687" y="3895"/>
                    <a:pt x="9070" y="4875"/>
                  </a:cubicBezTo>
                  <a:cubicBezTo>
                    <a:pt x="9045" y="4860"/>
                    <a:pt x="9025" y="4844"/>
                    <a:pt x="8994" y="4830"/>
                  </a:cubicBezTo>
                  <a:cubicBezTo>
                    <a:pt x="8924" y="4793"/>
                    <a:pt x="8853" y="4774"/>
                    <a:pt x="8777" y="4763"/>
                  </a:cubicBezTo>
                  <a:cubicBezTo>
                    <a:pt x="8969" y="4354"/>
                    <a:pt x="9065" y="3748"/>
                    <a:pt x="9065" y="3324"/>
                  </a:cubicBezTo>
                  <a:lnTo>
                    <a:pt x="9065" y="3284"/>
                  </a:lnTo>
                  <a:cubicBezTo>
                    <a:pt x="9060" y="3223"/>
                    <a:pt x="9015" y="3177"/>
                    <a:pt x="8954" y="3177"/>
                  </a:cubicBezTo>
                  <a:cubicBezTo>
                    <a:pt x="8894" y="3177"/>
                    <a:pt x="8848" y="3228"/>
                    <a:pt x="8848" y="3288"/>
                  </a:cubicBezTo>
                  <a:cubicBezTo>
                    <a:pt x="8853" y="3727"/>
                    <a:pt x="8742" y="4394"/>
                    <a:pt x="8540" y="4763"/>
                  </a:cubicBezTo>
                  <a:cubicBezTo>
                    <a:pt x="8288" y="4793"/>
                    <a:pt x="8009" y="4900"/>
                    <a:pt x="7742" y="5016"/>
                  </a:cubicBezTo>
                  <a:cubicBezTo>
                    <a:pt x="7742" y="4905"/>
                    <a:pt x="7747" y="4799"/>
                    <a:pt x="7747" y="4688"/>
                  </a:cubicBezTo>
                  <a:cubicBezTo>
                    <a:pt x="7747" y="3253"/>
                    <a:pt x="7311" y="1742"/>
                    <a:pt x="6549" y="555"/>
                  </a:cubicBezTo>
                  <a:cubicBezTo>
                    <a:pt x="6969" y="391"/>
                    <a:pt x="7442" y="321"/>
                    <a:pt x="7902" y="321"/>
                  </a:cubicBezTo>
                  <a:close/>
                  <a:moveTo>
                    <a:pt x="6347" y="635"/>
                  </a:moveTo>
                  <a:cubicBezTo>
                    <a:pt x="7176" y="1909"/>
                    <a:pt x="7610" y="3561"/>
                    <a:pt x="7519" y="5087"/>
                  </a:cubicBezTo>
                  <a:lnTo>
                    <a:pt x="7519" y="5102"/>
                  </a:lnTo>
                  <a:cubicBezTo>
                    <a:pt x="7413" y="5147"/>
                    <a:pt x="7307" y="5182"/>
                    <a:pt x="7216" y="5208"/>
                  </a:cubicBezTo>
                  <a:cubicBezTo>
                    <a:pt x="7206" y="5198"/>
                    <a:pt x="7196" y="5193"/>
                    <a:pt x="7185" y="5193"/>
                  </a:cubicBezTo>
                  <a:cubicBezTo>
                    <a:pt x="7110" y="5176"/>
                    <a:pt x="7034" y="5167"/>
                    <a:pt x="6956" y="5167"/>
                  </a:cubicBezTo>
                  <a:cubicBezTo>
                    <a:pt x="6940" y="5167"/>
                    <a:pt x="6924" y="5167"/>
                    <a:pt x="6908" y="5168"/>
                  </a:cubicBezTo>
                  <a:cubicBezTo>
                    <a:pt x="7110" y="4035"/>
                    <a:pt x="6726" y="3217"/>
                    <a:pt x="6322" y="2349"/>
                  </a:cubicBezTo>
                  <a:cubicBezTo>
                    <a:pt x="6124" y="1929"/>
                    <a:pt x="5928" y="1500"/>
                    <a:pt x="5791" y="1025"/>
                  </a:cubicBezTo>
                  <a:cubicBezTo>
                    <a:pt x="5938" y="873"/>
                    <a:pt x="6124" y="742"/>
                    <a:pt x="6347" y="635"/>
                  </a:cubicBezTo>
                  <a:close/>
                  <a:moveTo>
                    <a:pt x="10399" y="1288"/>
                  </a:moveTo>
                  <a:cubicBezTo>
                    <a:pt x="10636" y="1601"/>
                    <a:pt x="10743" y="1934"/>
                    <a:pt x="10793" y="2217"/>
                  </a:cubicBezTo>
                  <a:cubicBezTo>
                    <a:pt x="10904" y="2890"/>
                    <a:pt x="10748" y="3641"/>
                    <a:pt x="10389" y="4284"/>
                  </a:cubicBezTo>
                  <a:cubicBezTo>
                    <a:pt x="10237" y="4551"/>
                    <a:pt x="10055" y="4799"/>
                    <a:pt x="9838" y="5016"/>
                  </a:cubicBezTo>
                  <a:cubicBezTo>
                    <a:pt x="9697" y="5152"/>
                    <a:pt x="9550" y="5284"/>
                    <a:pt x="9403" y="5400"/>
                  </a:cubicBezTo>
                  <a:cubicBezTo>
                    <a:pt x="9389" y="5355"/>
                    <a:pt x="9379" y="5309"/>
                    <a:pt x="9363" y="5264"/>
                  </a:cubicBezTo>
                  <a:cubicBezTo>
                    <a:pt x="9333" y="5178"/>
                    <a:pt x="9293" y="5092"/>
                    <a:pt x="9232" y="5021"/>
                  </a:cubicBezTo>
                  <a:cubicBezTo>
                    <a:pt x="9834" y="4081"/>
                    <a:pt x="10500" y="2475"/>
                    <a:pt x="10399" y="1288"/>
                  </a:cubicBezTo>
                  <a:close/>
                  <a:moveTo>
                    <a:pt x="13154" y="3338"/>
                  </a:moveTo>
                  <a:cubicBezTo>
                    <a:pt x="13425" y="3338"/>
                    <a:pt x="13685" y="3387"/>
                    <a:pt x="13926" y="3485"/>
                  </a:cubicBezTo>
                  <a:lnTo>
                    <a:pt x="13926" y="3490"/>
                  </a:lnTo>
                  <a:cubicBezTo>
                    <a:pt x="12354" y="3930"/>
                    <a:pt x="10536" y="5102"/>
                    <a:pt x="9601" y="6304"/>
                  </a:cubicBezTo>
                  <a:cubicBezTo>
                    <a:pt x="9494" y="6173"/>
                    <a:pt x="9475" y="5976"/>
                    <a:pt x="9449" y="5774"/>
                  </a:cubicBezTo>
                  <a:cubicBezTo>
                    <a:pt x="9661" y="5618"/>
                    <a:pt x="9869" y="5441"/>
                    <a:pt x="10065" y="5243"/>
                  </a:cubicBezTo>
                  <a:cubicBezTo>
                    <a:pt x="10288" y="5026"/>
                    <a:pt x="10475" y="4774"/>
                    <a:pt x="10631" y="4506"/>
                  </a:cubicBezTo>
                  <a:cubicBezTo>
                    <a:pt x="10839" y="4345"/>
                    <a:pt x="11051" y="4198"/>
                    <a:pt x="11252" y="4056"/>
                  </a:cubicBezTo>
                  <a:lnTo>
                    <a:pt x="11343" y="3991"/>
                  </a:lnTo>
                  <a:cubicBezTo>
                    <a:pt x="11946" y="3560"/>
                    <a:pt x="12575" y="3338"/>
                    <a:pt x="13154" y="3338"/>
                  </a:cubicBezTo>
                  <a:close/>
                  <a:moveTo>
                    <a:pt x="3389" y="2866"/>
                  </a:moveTo>
                  <a:cubicBezTo>
                    <a:pt x="4020" y="2866"/>
                    <a:pt x="4703" y="3038"/>
                    <a:pt x="5266" y="3375"/>
                  </a:cubicBezTo>
                  <a:cubicBezTo>
                    <a:pt x="5513" y="4051"/>
                    <a:pt x="5928" y="4678"/>
                    <a:pt x="6347" y="5102"/>
                  </a:cubicBezTo>
                  <a:cubicBezTo>
                    <a:pt x="6347" y="5178"/>
                    <a:pt x="6341" y="5259"/>
                    <a:pt x="6327" y="5339"/>
                  </a:cubicBezTo>
                  <a:cubicBezTo>
                    <a:pt x="6220" y="5400"/>
                    <a:pt x="6119" y="5471"/>
                    <a:pt x="6019" y="5557"/>
                  </a:cubicBezTo>
                  <a:cubicBezTo>
                    <a:pt x="5978" y="5587"/>
                    <a:pt x="5942" y="5623"/>
                    <a:pt x="5907" y="5653"/>
                  </a:cubicBezTo>
                  <a:cubicBezTo>
                    <a:pt x="5751" y="5420"/>
                    <a:pt x="5574" y="5193"/>
                    <a:pt x="5382" y="4981"/>
                  </a:cubicBezTo>
                  <a:cubicBezTo>
                    <a:pt x="5360" y="4959"/>
                    <a:pt x="5331" y="4948"/>
                    <a:pt x="5302" y="4948"/>
                  </a:cubicBezTo>
                  <a:cubicBezTo>
                    <a:pt x="5277" y="4948"/>
                    <a:pt x="5252" y="4956"/>
                    <a:pt x="5231" y="4975"/>
                  </a:cubicBezTo>
                  <a:cubicBezTo>
                    <a:pt x="5185" y="5016"/>
                    <a:pt x="5185" y="5087"/>
                    <a:pt x="5220" y="5127"/>
                  </a:cubicBezTo>
                  <a:cubicBezTo>
                    <a:pt x="5408" y="5334"/>
                    <a:pt x="5579" y="5551"/>
                    <a:pt x="5730" y="5779"/>
                  </a:cubicBezTo>
                  <a:cubicBezTo>
                    <a:pt x="5735" y="5789"/>
                    <a:pt x="5751" y="5800"/>
                    <a:pt x="5761" y="5805"/>
                  </a:cubicBezTo>
                  <a:cubicBezTo>
                    <a:pt x="5644" y="5935"/>
                    <a:pt x="5539" y="6077"/>
                    <a:pt x="5443" y="6224"/>
                  </a:cubicBezTo>
                  <a:cubicBezTo>
                    <a:pt x="5256" y="6103"/>
                    <a:pt x="5074" y="5976"/>
                    <a:pt x="4897" y="5849"/>
                  </a:cubicBezTo>
                  <a:cubicBezTo>
                    <a:pt x="4326" y="5450"/>
                    <a:pt x="3790" y="5066"/>
                    <a:pt x="3083" y="4844"/>
                  </a:cubicBezTo>
                  <a:cubicBezTo>
                    <a:pt x="3071" y="4840"/>
                    <a:pt x="3059" y="4838"/>
                    <a:pt x="3047" y="4838"/>
                  </a:cubicBezTo>
                  <a:cubicBezTo>
                    <a:pt x="3003" y="4838"/>
                    <a:pt x="2962" y="4866"/>
                    <a:pt x="2946" y="4910"/>
                  </a:cubicBezTo>
                  <a:cubicBezTo>
                    <a:pt x="2932" y="4970"/>
                    <a:pt x="2962" y="5031"/>
                    <a:pt x="3018" y="5047"/>
                  </a:cubicBezTo>
                  <a:cubicBezTo>
                    <a:pt x="3694" y="5264"/>
                    <a:pt x="4219" y="5632"/>
                    <a:pt x="4776" y="6026"/>
                  </a:cubicBezTo>
                  <a:cubicBezTo>
                    <a:pt x="4953" y="6153"/>
                    <a:pt x="5145" y="6285"/>
                    <a:pt x="5336" y="6411"/>
                  </a:cubicBezTo>
                  <a:cubicBezTo>
                    <a:pt x="5240" y="6577"/>
                    <a:pt x="5165" y="6749"/>
                    <a:pt x="5105" y="6921"/>
                  </a:cubicBezTo>
                  <a:lnTo>
                    <a:pt x="5105" y="6926"/>
                  </a:lnTo>
                  <a:cubicBezTo>
                    <a:pt x="5099" y="6921"/>
                    <a:pt x="5089" y="6910"/>
                    <a:pt x="5079" y="6910"/>
                  </a:cubicBezTo>
                  <a:cubicBezTo>
                    <a:pt x="4144" y="6588"/>
                    <a:pt x="3169" y="6511"/>
                    <a:pt x="2230" y="6441"/>
                  </a:cubicBezTo>
                  <a:cubicBezTo>
                    <a:pt x="1684" y="6395"/>
                    <a:pt x="1123" y="6350"/>
                    <a:pt x="572" y="6259"/>
                  </a:cubicBezTo>
                  <a:cubicBezTo>
                    <a:pt x="572" y="5728"/>
                    <a:pt x="688" y="5178"/>
                    <a:pt x="896" y="4683"/>
                  </a:cubicBezTo>
                  <a:cubicBezTo>
                    <a:pt x="944" y="4680"/>
                    <a:pt x="992" y="4679"/>
                    <a:pt x="1040" y="4679"/>
                  </a:cubicBezTo>
                  <a:cubicBezTo>
                    <a:pt x="1323" y="4679"/>
                    <a:pt x="1602" y="4727"/>
                    <a:pt x="1896" y="4779"/>
                  </a:cubicBezTo>
                  <a:cubicBezTo>
                    <a:pt x="2078" y="4814"/>
                    <a:pt x="2260" y="4849"/>
                    <a:pt x="2452" y="4870"/>
                  </a:cubicBezTo>
                  <a:lnTo>
                    <a:pt x="2461" y="4870"/>
                  </a:lnTo>
                  <a:cubicBezTo>
                    <a:pt x="2517" y="4870"/>
                    <a:pt x="2563" y="4830"/>
                    <a:pt x="2568" y="4774"/>
                  </a:cubicBezTo>
                  <a:cubicBezTo>
                    <a:pt x="2578" y="4713"/>
                    <a:pt x="2533" y="4657"/>
                    <a:pt x="2472" y="4653"/>
                  </a:cubicBezTo>
                  <a:cubicBezTo>
                    <a:pt x="2290" y="4632"/>
                    <a:pt x="2108" y="4602"/>
                    <a:pt x="1931" y="4567"/>
                  </a:cubicBezTo>
                  <a:cubicBezTo>
                    <a:pt x="1628" y="4516"/>
                    <a:pt x="1315" y="4466"/>
                    <a:pt x="992" y="4466"/>
                  </a:cubicBezTo>
                  <a:cubicBezTo>
                    <a:pt x="1229" y="3975"/>
                    <a:pt x="1563" y="3550"/>
                    <a:pt x="1966" y="3258"/>
                  </a:cubicBezTo>
                  <a:cubicBezTo>
                    <a:pt x="2083" y="3172"/>
                    <a:pt x="2219" y="3102"/>
                    <a:pt x="2365" y="3046"/>
                  </a:cubicBezTo>
                  <a:cubicBezTo>
                    <a:pt x="3169" y="3162"/>
                    <a:pt x="3988" y="3723"/>
                    <a:pt x="4816" y="4718"/>
                  </a:cubicBezTo>
                  <a:cubicBezTo>
                    <a:pt x="4837" y="4744"/>
                    <a:pt x="4867" y="4758"/>
                    <a:pt x="4897" y="4758"/>
                  </a:cubicBezTo>
                  <a:cubicBezTo>
                    <a:pt x="4923" y="4758"/>
                    <a:pt x="4947" y="4748"/>
                    <a:pt x="4968" y="4733"/>
                  </a:cubicBezTo>
                  <a:cubicBezTo>
                    <a:pt x="5008" y="4697"/>
                    <a:pt x="5018" y="4627"/>
                    <a:pt x="4977" y="4581"/>
                  </a:cubicBezTo>
                  <a:cubicBezTo>
                    <a:pt x="4250" y="3697"/>
                    <a:pt x="3517" y="3147"/>
                    <a:pt x="2790" y="2920"/>
                  </a:cubicBezTo>
                  <a:lnTo>
                    <a:pt x="2801" y="2920"/>
                  </a:lnTo>
                  <a:cubicBezTo>
                    <a:pt x="2988" y="2884"/>
                    <a:pt x="3185" y="2866"/>
                    <a:pt x="3389" y="2866"/>
                  </a:cubicBezTo>
                  <a:close/>
                  <a:moveTo>
                    <a:pt x="577" y="6481"/>
                  </a:moveTo>
                  <a:cubicBezTo>
                    <a:pt x="1123" y="6567"/>
                    <a:pt x="1673" y="6612"/>
                    <a:pt x="2214" y="6658"/>
                  </a:cubicBezTo>
                  <a:cubicBezTo>
                    <a:pt x="3139" y="6729"/>
                    <a:pt x="4098" y="6805"/>
                    <a:pt x="5008" y="7113"/>
                  </a:cubicBezTo>
                  <a:cubicBezTo>
                    <a:pt x="5023" y="7118"/>
                    <a:pt x="5033" y="7118"/>
                    <a:pt x="5044" y="7118"/>
                  </a:cubicBezTo>
                  <a:lnTo>
                    <a:pt x="5054" y="7118"/>
                  </a:lnTo>
                  <a:cubicBezTo>
                    <a:pt x="5038" y="7158"/>
                    <a:pt x="5033" y="7199"/>
                    <a:pt x="5028" y="7239"/>
                  </a:cubicBezTo>
                  <a:cubicBezTo>
                    <a:pt x="5021" y="7238"/>
                    <a:pt x="5015" y="7237"/>
                    <a:pt x="5008" y="7237"/>
                  </a:cubicBezTo>
                  <a:cubicBezTo>
                    <a:pt x="4990" y="7237"/>
                    <a:pt x="4972" y="7242"/>
                    <a:pt x="4958" y="7249"/>
                  </a:cubicBezTo>
                  <a:cubicBezTo>
                    <a:pt x="4128" y="7669"/>
                    <a:pt x="3193" y="7886"/>
                    <a:pt x="2290" y="7886"/>
                  </a:cubicBezTo>
                  <a:cubicBezTo>
                    <a:pt x="1813" y="7886"/>
                    <a:pt x="1345" y="7826"/>
                    <a:pt x="906" y="7703"/>
                  </a:cubicBezTo>
                  <a:cubicBezTo>
                    <a:pt x="794" y="7502"/>
                    <a:pt x="709" y="7269"/>
                    <a:pt x="653" y="7022"/>
                  </a:cubicBezTo>
                  <a:cubicBezTo>
                    <a:pt x="612" y="6845"/>
                    <a:pt x="588" y="6663"/>
                    <a:pt x="577" y="6481"/>
                  </a:cubicBezTo>
                  <a:close/>
                  <a:moveTo>
                    <a:pt x="14213" y="3636"/>
                  </a:moveTo>
                  <a:cubicBezTo>
                    <a:pt x="14577" y="3864"/>
                    <a:pt x="14870" y="4212"/>
                    <a:pt x="15072" y="4657"/>
                  </a:cubicBezTo>
                  <a:cubicBezTo>
                    <a:pt x="15062" y="4653"/>
                    <a:pt x="15047" y="4653"/>
                    <a:pt x="15032" y="4653"/>
                  </a:cubicBezTo>
                  <a:cubicBezTo>
                    <a:pt x="14714" y="4693"/>
                    <a:pt x="14416" y="4793"/>
                    <a:pt x="14117" y="4895"/>
                  </a:cubicBezTo>
                  <a:cubicBezTo>
                    <a:pt x="13840" y="4996"/>
                    <a:pt x="13551" y="5092"/>
                    <a:pt x="13259" y="5133"/>
                  </a:cubicBezTo>
                  <a:cubicBezTo>
                    <a:pt x="13198" y="5142"/>
                    <a:pt x="13157" y="5193"/>
                    <a:pt x="13168" y="5254"/>
                  </a:cubicBezTo>
                  <a:cubicBezTo>
                    <a:pt x="13173" y="5309"/>
                    <a:pt x="13218" y="5350"/>
                    <a:pt x="13274" y="5350"/>
                  </a:cubicBezTo>
                  <a:lnTo>
                    <a:pt x="13289" y="5350"/>
                  </a:lnTo>
                  <a:cubicBezTo>
                    <a:pt x="13602" y="5304"/>
                    <a:pt x="13900" y="5203"/>
                    <a:pt x="14193" y="5102"/>
                  </a:cubicBezTo>
                  <a:cubicBezTo>
                    <a:pt x="14486" y="5001"/>
                    <a:pt x="14764" y="4905"/>
                    <a:pt x="15057" y="4865"/>
                  </a:cubicBezTo>
                  <a:cubicBezTo>
                    <a:pt x="15092" y="4865"/>
                    <a:pt x="15123" y="4839"/>
                    <a:pt x="15138" y="4809"/>
                  </a:cubicBezTo>
                  <a:cubicBezTo>
                    <a:pt x="15234" y="5047"/>
                    <a:pt x="15305" y="5315"/>
                    <a:pt x="15355" y="5602"/>
                  </a:cubicBezTo>
                  <a:cubicBezTo>
                    <a:pt x="15381" y="5763"/>
                    <a:pt x="15395" y="5921"/>
                    <a:pt x="15386" y="6073"/>
                  </a:cubicBezTo>
                  <a:lnTo>
                    <a:pt x="15386" y="6077"/>
                  </a:lnTo>
                  <a:cubicBezTo>
                    <a:pt x="14253" y="6476"/>
                    <a:pt x="13169" y="6831"/>
                    <a:pt x="11932" y="6831"/>
                  </a:cubicBezTo>
                  <a:cubicBezTo>
                    <a:pt x="11900" y="6831"/>
                    <a:pt x="11867" y="6831"/>
                    <a:pt x="11834" y="6830"/>
                  </a:cubicBezTo>
                  <a:cubicBezTo>
                    <a:pt x="11774" y="6830"/>
                    <a:pt x="11728" y="6875"/>
                    <a:pt x="11728" y="6936"/>
                  </a:cubicBezTo>
                  <a:cubicBezTo>
                    <a:pt x="11728" y="6996"/>
                    <a:pt x="11774" y="7043"/>
                    <a:pt x="11834" y="7043"/>
                  </a:cubicBezTo>
                  <a:cubicBezTo>
                    <a:pt x="11865" y="7047"/>
                    <a:pt x="11895" y="7047"/>
                    <a:pt x="11925" y="7047"/>
                  </a:cubicBezTo>
                  <a:cubicBezTo>
                    <a:pt x="13162" y="7047"/>
                    <a:pt x="14248" y="6703"/>
                    <a:pt x="15365" y="6309"/>
                  </a:cubicBezTo>
                  <a:lnTo>
                    <a:pt x="15365" y="6309"/>
                  </a:lnTo>
                  <a:cubicBezTo>
                    <a:pt x="15335" y="6577"/>
                    <a:pt x="15249" y="6830"/>
                    <a:pt x="15118" y="7057"/>
                  </a:cubicBezTo>
                  <a:cubicBezTo>
                    <a:pt x="14644" y="7291"/>
                    <a:pt x="14153" y="7422"/>
                    <a:pt x="13751" y="7422"/>
                  </a:cubicBezTo>
                  <a:cubicBezTo>
                    <a:pt x="13728" y="7422"/>
                    <a:pt x="13706" y="7422"/>
                    <a:pt x="13683" y="7421"/>
                  </a:cubicBezTo>
                  <a:cubicBezTo>
                    <a:pt x="13680" y="7421"/>
                    <a:pt x="13677" y="7421"/>
                    <a:pt x="13674" y="7421"/>
                  </a:cubicBezTo>
                  <a:cubicBezTo>
                    <a:pt x="13618" y="7421"/>
                    <a:pt x="13572" y="7464"/>
                    <a:pt x="13572" y="7522"/>
                  </a:cubicBezTo>
                  <a:cubicBezTo>
                    <a:pt x="13567" y="7582"/>
                    <a:pt x="13617" y="7633"/>
                    <a:pt x="13672" y="7638"/>
                  </a:cubicBezTo>
                  <a:lnTo>
                    <a:pt x="13754" y="7638"/>
                  </a:lnTo>
                  <a:cubicBezTo>
                    <a:pt x="14087" y="7638"/>
                    <a:pt x="14476" y="7552"/>
                    <a:pt x="14866" y="7400"/>
                  </a:cubicBezTo>
                  <a:lnTo>
                    <a:pt x="14866" y="7400"/>
                  </a:lnTo>
                  <a:cubicBezTo>
                    <a:pt x="14623" y="7684"/>
                    <a:pt x="14284" y="7916"/>
                    <a:pt x="13875" y="8088"/>
                  </a:cubicBezTo>
                  <a:cubicBezTo>
                    <a:pt x="13573" y="8215"/>
                    <a:pt x="13259" y="8259"/>
                    <a:pt x="12941" y="8259"/>
                  </a:cubicBezTo>
                  <a:cubicBezTo>
                    <a:pt x="12578" y="8259"/>
                    <a:pt x="12209" y="8202"/>
                    <a:pt x="11849" y="8148"/>
                  </a:cubicBezTo>
                  <a:cubicBezTo>
                    <a:pt x="11484" y="8091"/>
                    <a:pt x="11113" y="8033"/>
                    <a:pt x="10748" y="8033"/>
                  </a:cubicBezTo>
                  <a:cubicBezTo>
                    <a:pt x="10633" y="8033"/>
                    <a:pt x="10518" y="8039"/>
                    <a:pt x="10403" y="8053"/>
                  </a:cubicBezTo>
                  <a:cubicBezTo>
                    <a:pt x="10445" y="7987"/>
                    <a:pt x="10485" y="7916"/>
                    <a:pt x="10505" y="7831"/>
                  </a:cubicBezTo>
                  <a:cubicBezTo>
                    <a:pt x="10520" y="7780"/>
                    <a:pt x="10536" y="7729"/>
                    <a:pt x="10545" y="7679"/>
                  </a:cubicBezTo>
                  <a:cubicBezTo>
                    <a:pt x="10723" y="7663"/>
                    <a:pt x="10903" y="7657"/>
                    <a:pt x="11085" y="7657"/>
                  </a:cubicBezTo>
                  <a:cubicBezTo>
                    <a:pt x="11426" y="7657"/>
                    <a:pt x="11771" y="7679"/>
                    <a:pt x="12107" y="7699"/>
                  </a:cubicBezTo>
                  <a:cubicBezTo>
                    <a:pt x="12455" y="7724"/>
                    <a:pt x="12814" y="7745"/>
                    <a:pt x="13162" y="7745"/>
                  </a:cubicBezTo>
                  <a:cubicBezTo>
                    <a:pt x="13223" y="7745"/>
                    <a:pt x="13269" y="7699"/>
                    <a:pt x="13269" y="7638"/>
                  </a:cubicBezTo>
                  <a:cubicBezTo>
                    <a:pt x="13269" y="7582"/>
                    <a:pt x="13223" y="7532"/>
                    <a:pt x="13162" y="7532"/>
                  </a:cubicBezTo>
                  <a:cubicBezTo>
                    <a:pt x="12819" y="7532"/>
                    <a:pt x="12465" y="7507"/>
                    <a:pt x="12122" y="7486"/>
                  </a:cubicBezTo>
                  <a:cubicBezTo>
                    <a:pt x="11783" y="7463"/>
                    <a:pt x="11439" y="7442"/>
                    <a:pt x="11096" y="7442"/>
                  </a:cubicBezTo>
                  <a:cubicBezTo>
                    <a:pt x="10922" y="7442"/>
                    <a:pt x="10748" y="7447"/>
                    <a:pt x="10576" y="7461"/>
                  </a:cubicBezTo>
                  <a:cubicBezTo>
                    <a:pt x="10585" y="7285"/>
                    <a:pt x="10550" y="7153"/>
                    <a:pt x="10494" y="7043"/>
                  </a:cubicBezTo>
                  <a:lnTo>
                    <a:pt x="11096" y="7043"/>
                  </a:lnTo>
                  <a:cubicBezTo>
                    <a:pt x="11156" y="7043"/>
                    <a:pt x="11202" y="6996"/>
                    <a:pt x="11202" y="6936"/>
                  </a:cubicBezTo>
                  <a:cubicBezTo>
                    <a:pt x="11202" y="6880"/>
                    <a:pt x="11156" y="6830"/>
                    <a:pt x="11096" y="6830"/>
                  </a:cubicBezTo>
                  <a:lnTo>
                    <a:pt x="10394" y="6830"/>
                  </a:lnTo>
                  <a:cubicBezTo>
                    <a:pt x="10373" y="6830"/>
                    <a:pt x="10354" y="6835"/>
                    <a:pt x="10338" y="6850"/>
                  </a:cubicBezTo>
                  <a:lnTo>
                    <a:pt x="10333" y="6845"/>
                  </a:lnTo>
                  <a:cubicBezTo>
                    <a:pt x="10277" y="6794"/>
                    <a:pt x="10207" y="6744"/>
                    <a:pt x="10142" y="6703"/>
                  </a:cubicBezTo>
                  <a:cubicBezTo>
                    <a:pt x="10601" y="6511"/>
                    <a:pt x="11061" y="6309"/>
                    <a:pt x="11510" y="6108"/>
                  </a:cubicBezTo>
                  <a:cubicBezTo>
                    <a:pt x="11925" y="5921"/>
                    <a:pt x="12350" y="5728"/>
                    <a:pt x="12758" y="5562"/>
                  </a:cubicBezTo>
                  <a:cubicBezTo>
                    <a:pt x="12814" y="5537"/>
                    <a:pt x="12844" y="5476"/>
                    <a:pt x="12819" y="5420"/>
                  </a:cubicBezTo>
                  <a:cubicBezTo>
                    <a:pt x="12803" y="5377"/>
                    <a:pt x="12761" y="5352"/>
                    <a:pt x="12717" y="5352"/>
                  </a:cubicBezTo>
                  <a:cubicBezTo>
                    <a:pt x="12703" y="5352"/>
                    <a:pt x="12690" y="5355"/>
                    <a:pt x="12677" y="5360"/>
                  </a:cubicBezTo>
                  <a:cubicBezTo>
                    <a:pt x="12263" y="5532"/>
                    <a:pt x="11839" y="5723"/>
                    <a:pt x="11424" y="5910"/>
                  </a:cubicBezTo>
                  <a:cubicBezTo>
                    <a:pt x="10930" y="6133"/>
                    <a:pt x="10419" y="6360"/>
                    <a:pt x="9909" y="6567"/>
                  </a:cubicBezTo>
                  <a:cubicBezTo>
                    <a:pt x="9858" y="6532"/>
                    <a:pt x="9808" y="6497"/>
                    <a:pt x="9757" y="6456"/>
                  </a:cubicBezTo>
                  <a:cubicBezTo>
                    <a:pt x="10702" y="5218"/>
                    <a:pt x="12627" y="4011"/>
                    <a:pt x="14213" y="3636"/>
                  </a:cubicBezTo>
                  <a:close/>
                  <a:moveTo>
                    <a:pt x="4998" y="7467"/>
                  </a:moveTo>
                  <a:lnTo>
                    <a:pt x="4998" y="7472"/>
                  </a:lnTo>
                  <a:cubicBezTo>
                    <a:pt x="4993" y="7528"/>
                    <a:pt x="4993" y="7582"/>
                    <a:pt x="4993" y="7638"/>
                  </a:cubicBezTo>
                  <a:cubicBezTo>
                    <a:pt x="4998" y="7699"/>
                    <a:pt x="5008" y="7764"/>
                    <a:pt x="5023" y="7831"/>
                  </a:cubicBezTo>
                  <a:cubicBezTo>
                    <a:pt x="4725" y="8037"/>
                    <a:pt x="4432" y="8255"/>
                    <a:pt x="4159" y="8477"/>
                  </a:cubicBezTo>
                  <a:cubicBezTo>
                    <a:pt x="4154" y="8477"/>
                    <a:pt x="4154" y="8482"/>
                    <a:pt x="4149" y="8482"/>
                  </a:cubicBezTo>
                  <a:cubicBezTo>
                    <a:pt x="3711" y="8692"/>
                    <a:pt x="3217" y="8868"/>
                    <a:pt x="2781" y="8868"/>
                  </a:cubicBezTo>
                  <a:cubicBezTo>
                    <a:pt x="2694" y="8868"/>
                    <a:pt x="2609" y="8861"/>
                    <a:pt x="2528" y="8846"/>
                  </a:cubicBezTo>
                  <a:cubicBezTo>
                    <a:pt x="1901" y="8734"/>
                    <a:pt x="1406" y="8426"/>
                    <a:pt x="1073" y="7967"/>
                  </a:cubicBezTo>
                  <a:lnTo>
                    <a:pt x="1073" y="7967"/>
                  </a:lnTo>
                  <a:cubicBezTo>
                    <a:pt x="1461" y="8057"/>
                    <a:pt x="1871" y="8104"/>
                    <a:pt x="2285" y="8104"/>
                  </a:cubicBezTo>
                  <a:cubicBezTo>
                    <a:pt x="3200" y="8104"/>
                    <a:pt x="4149" y="7885"/>
                    <a:pt x="4998" y="7467"/>
                  </a:cubicBezTo>
                  <a:close/>
                  <a:moveTo>
                    <a:pt x="10081" y="8431"/>
                  </a:moveTo>
                  <a:cubicBezTo>
                    <a:pt x="10146" y="8442"/>
                    <a:pt x="10207" y="8447"/>
                    <a:pt x="10272" y="8452"/>
                  </a:cubicBezTo>
                  <a:cubicBezTo>
                    <a:pt x="10627" y="8482"/>
                    <a:pt x="10995" y="8512"/>
                    <a:pt x="11298" y="8629"/>
                  </a:cubicBezTo>
                  <a:cubicBezTo>
                    <a:pt x="11914" y="8866"/>
                    <a:pt x="12394" y="9255"/>
                    <a:pt x="12693" y="9745"/>
                  </a:cubicBezTo>
                  <a:cubicBezTo>
                    <a:pt x="11828" y="9715"/>
                    <a:pt x="10571" y="9169"/>
                    <a:pt x="9944" y="8654"/>
                  </a:cubicBezTo>
                  <a:cubicBezTo>
                    <a:pt x="9944" y="8643"/>
                    <a:pt x="9949" y="8633"/>
                    <a:pt x="9955" y="8624"/>
                  </a:cubicBezTo>
                  <a:cubicBezTo>
                    <a:pt x="9979" y="8558"/>
                    <a:pt x="10025" y="8498"/>
                    <a:pt x="10081" y="8431"/>
                  </a:cubicBezTo>
                  <a:close/>
                  <a:moveTo>
                    <a:pt x="8666" y="5079"/>
                  </a:moveTo>
                  <a:cubicBezTo>
                    <a:pt x="8735" y="5079"/>
                    <a:pt x="8797" y="5090"/>
                    <a:pt x="8848" y="5117"/>
                  </a:cubicBezTo>
                  <a:cubicBezTo>
                    <a:pt x="8878" y="5133"/>
                    <a:pt x="8908" y="5152"/>
                    <a:pt x="8929" y="5178"/>
                  </a:cubicBezTo>
                  <a:cubicBezTo>
                    <a:pt x="8939" y="5193"/>
                    <a:pt x="8948" y="5208"/>
                    <a:pt x="8969" y="5218"/>
                  </a:cubicBezTo>
                  <a:cubicBezTo>
                    <a:pt x="8969" y="5224"/>
                    <a:pt x="8979" y="5224"/>
                    <a:pt x="8985" y="5224"/>
                  </a:cubicBezTo>
                  <a:lnTo>
                    <a:pt x="8985" y="5229"/>
                  </a:lnTo>
                  <a:cubicBezTo>
                    <a:pt x="9060" y="5324"/>
                    <a:pt x="9090" y="5460"/>
                    <a:pt x="9111" y="5637"/>
                  </a:cubicBezTo>
                  <a:cubicBezTo>
                    <a:pt x="9081" y="5693"/>
                    <a:pt x="9081" y="5758"/>
                    <a:pt x="9121" y="5814"/>
                  </a:cubicBezTo>
                  <a:lnTo>
                    <a:pt x="9130" y="5830"/>
                  </a:lnTo>
                  <a:cubicBezTo>
                    <a:pt x="9156" y="6057"/>
                    <a:pt x="9191" y="6309"/>
                    <a:pt x="9353" y="6511"/>
                  </a:cubicBezTo>
                  <a:cubicBezTo>
                    <a:pt x="9510" y="6703"/>
                    <a:pt x="9697" y="6815"/>
                    <a:pt x="9858" y="6910"/>
                  </a:cubicBezTo>
                  <a:cubicBezTo>
                    <a:pt x="10121" y="7067"/>
                    <a:pt x="10288" y="7164"/>
                    <a:pt x="10247" y="7491"/>
                  </a:cubicBezTo>
                  <a:cubicBezTo>
                    <a:pt x="10242" y="7491"/>
                    <a:pt x="10237" y="7497"/>
                    <a:pt x="10232" y="7497"/>
                  </a:cubicBezTo>
                  <a:cubicBezTo>
                    <a:pt x="10172" y="7507"/>
                    <a:pt x="10131" y="7558"/>
                    <a:pt x="10142" y="7619"/>
                  </a:cubicBezTo>
                  <a:cubicBezTo>
                    <a:pt x="10146" y="7654"/>
                    <a:pt x="10172" y="7689"/>
                    <a:pt x="10207" y="7699"/>
                  </a:cubicBezTo>
                  <a:lnTo>
                    <a:pt x="10207" y="7703"/>
                  </a:lnTo>
                  <a:cubicBezTo>
                    <a:pt x="10202" y="7714"/>
                    <a:pt x="10202" y="7729"/>
                    <a:pt x="10197" y="7740"/>
                  </a:cubicBezTo>
                  <a:cubicBezTo>
                    <a:pt x="10156" y="7876"/>
                    <a:pt x="10055" y="7982"/>
                    <a:pt x="9944" y="8104"/>
                  </a:cubicBezTo>
                  <a:cubicBezTo>
                    <a:pt x="9834" y="8219"/>
                    <a:pt x="9722" y="8340"/>
                    <a:pt x="9652" y="8498"/>
                  </a:cubicBezTo>
                  <a:cubicBezTo>
                    <a:pt x="9585" y="8659"/>
                    <a:pt x="9591" y="8810"/>
                    <a:pt x="9591" y="8946"/>
                  </a:cubicBezTo>
                  <a:cubicBezTo>
                    <a:pt x="9596" y="9083"/>
                    <a:pt x="9596" y="9205"/>
                    <a:pt x="9524" y="9331"/>
                  </a:cubicBezTo>
                  <a:cubicBezTo>
                    <a:pt x="9321" y="9678"/>
                    <a:pt x="9115" y="9787"/>
                    <a:pt x="8878" y="9787"/>
                  </a:cubicBezTo>
                  <a:cubicBezTo>
                    <a:pt x="8832" y="9787"/>
                    <a:pt x="8785" y="9783"/>
                    <a:pt x="8736" y="9776"/>
                  </a:cubicBezTo>
                  <a:cubicBezTo>
                    <a:pt x="8719" y="9758"/>
                    <a:pt x="8691" y="9744"/>
                    <a:pt x="8659" y="9744"/>
                  </a:cubicBezTo>
                  <a:cubicBezTo>
                    <a:pt x="8655" y="9744"/>
                    <a:pt x="8650" y="9745"/>
                    <a:pt x="8645" y="9745"/>
                  </a:cubicBezTo>
                  <a:cubicBezTo>
                    <a:pt x="8636" y="9745"/>
                    <a:pt x="8626" y="9750"/>
                    <a:pt x="8615" y="9755"/>
                  </a:cubicBezTo>
                  <a:cubicBezTo>
                    <a:pt x="8519" y="9734"/>
                    <a:pt x="8423" y="9704"/>
                    <a:pt x="8318" y="9674"/>
                  </a:cubicBezTo>
                  <a:cubicBezTo>
                    <a:pt x="8110" y="9619"/>
                    <a:pt x="7898" y="9553"/>
                    <a:pt x="7670" y="9543"/>
                  </a:cubicBezTo>
                  <a:cubicBezTo>
                    <a:pt x="7630" y="9543"/>
                    <a:pt x="7590" y="9538"/>
                    <a:pt x="7549" y="9538"/>
                  </a:cubicBezTo>
                  <a:cubicBezTo>
                    <a:pt x="7317" y="9538"/>
                    <a:pt x="7130" y="9578"/>
                    <a:pt x="6978" y="9608"/>
                  </a:cubicBezTo>
                  <a:cubicBezTo>
                    <a:pt x="6870" y="9628"/>
                    <a:pt x="6780" y="9645"/>
                    <a:pt x="6696" y="9645"/>
                  </a:cubicBezTo>
                  <a:cubicBezTo>
                    <a:pt x="6496" y="9645"/>
                    <a:pt x="6334" y="9550"/>
                    <a:pt x="6064" y="9169"/>
                  </a:cubicBezTo>
                  <a:cubicBezTo>
                    <a:pt x="5826" y="8841"/>
                    <a:pt x="5584" y="8431"/>
                    <a:pt x="5443" y="8088"/>
                  </a:cubicBezTo>
                  <a:lnTo>
                    <a:pt x="5443" y="8083"/>
                  </a:lnTo>
                  <a:cubicBezTo>
                    <a:pt x="5413" y="8007"/>
                    <a:pt x="5382" y="7931"/>
                    <a:pt x="5362" y="7861"/>
                  </a:cubicBezTo>
                  <a:cubicBezTo>
                    <a:pt x="5336" y="7770"/>
                    <a:pt x="5322" y="7689"/>
                    <a:pt x="5317" y="7623"/>
                  </a:cubicBezTo>
                  <a:cubicBezTo>
                    <a:pt x="5291" y="7073"/>
                    <a:pt x="5705" y="6243"/>
                    <a:pt x="6226" y="5805"/>
                  </a:cubicBezTo>
                  <a:cubicBezTo>
                    <a:pt x="6405" y="5654"/>
                    <a:pt x="6664" y="5490"/>
                    <a:pt x="6949" y="5490"/>
                  </a:cubicBezTo>
                  <a:cubicBezTo>
                    <a:pt x="6960" y="5490"/>
                    <a:pt x="6972" y="5490"/>
                    <a:pt x="6984" y="5490"/>
                  </a:cubicBezTo>
                  <a:cubicBezTo>
                    <a:pt x="7014" y="5525"/>
                    <a:pt x="7058" y="5549"/>
                    <a:pt x="7101" y="5549"/>
                  </a:cubicBezTo>
                  <a:cubicBezTo>
                    <a:pt x="7109" y="5549"/>
                    <a:pt x="7117" y="5548"/>
                    <a:pt x="7125" y="5546"/>
                  </a:cubicBezTo>
                  <a:cubicBezTo>
                    <a:pt x="7327" y="5532"/>
                    <a:pt x="7575" y="5430"/>
                    <a:pt x="7833" y="5324"/>
                  </a:cubicBezTo>
                  <a:cubicBezTo>
                    <a:pt x="8120" y="5208"/>
                    <a:pt x="8435" y="5079"/>
                    <a:pt x="8666" y="5079"/>
                  </a:cubicBezTo>
                  <a:close/>
                  <a:moveTo>
                    <a:pt x="9914" y="8906"/>
                  </a:moveTo>
                  <a:cubicBezTo>
                    <a:pt x="10622" y="9431"/>
                    <a:pt x="11905" y="9962"/>
                    <a:pt x="12768" y="9962"/>
                  </a:cubicBezTo>
                  <a:lnTo>
                    <a:pt x="12814" y="9962"/>
                  </a:lnTo>
                  <a:cubicBezTo>
                    <a:pt x="12844" y="10033"/>
                    <a:pt x="12875" y="10104"/>
                    <a:pt x="12900" y="10179"/>
                  </a:cubicBezTo>
                  <a:cubicBezTo>
                    <a:pt x="12966" y="10366"/>
                    <a:pt x="13006" y="10559"/>
                    <a:pt x="13021" y="10760"/>
                  </a:cubicBezTo>
                  <a:cubicBezTo>
                    <a:pt x="12945" y="10730"/>
                    <a:pt x="12875" y="10700"/>
                    <a:pt x="12793" y="10669"/>
                  </a:cubicBezTo>
                  <a:cubicBezTo>
                    <a:pt x="12531" y="10569"/>
                    <a:pt x="12263" y="10468"/>
                    <a:pt x="12031" y="10347"/>
                  </a:cubicBezTo>
                  <a:cubicBezTo>
                    <a:pt x="12016" y="10339"/>
                    <a:pt x="11999" y="10336"/>
                    <a:pt x="11983" y="10336"/>
                  </a:cubicBezTo>
                  <a:cubicBezTo>
                    <a:pt x="11943" y="10336"/>
                    <a:pt x="11902" y="10357"/>
                    <a:pt x="11884" y="10396"/>
                  </a:cubicBezTo>
                  <a:cubicBezTo>
                    <a:pt x="11858" y="10447"/>
                    <a:pt x="11879" y="10513"/>
                    <a:pt x="11935" y="10538"/>
                  </a:cubicBezTo>
                  <a:cubicBezTo>
                    <a:pt x="12177" y="10664"/>
                    <a:pt x="12450" y="10771"/>
                    <a:pt x="12718" y="10872"/>
                  </a:cubicBezTo>
                  <a:cubicBezTo>
                    <a:pt x="12819" y="10912"/>
                    <a:pt x="12915" y="10947"/>
                    <a:pt x="13010" y="10988"/>
                  </a:cubicBezTo>
                  <a:cubicBezTo>
                    <a:pt x="13016" y="10988"/>
                    <a:pt x="13021" y="10988"/>
                    <a:pt x="13031" y="10993"/>
                  </a:cubicBezTo>
                  <a:cubicBezTo>
                    <a:pt x="13026" y="11493"/>
                    <a:pt x="12875" y="12014"/>
                    <a:pt x="12571" y="12509"/>
                  </a:cubicBezTo>
                  <a:cubicBezTo>
                    <a:pt x="12490" y="12640"/>
                    <a:pt x="12399" y="12772"/>
                    <a:pt x="12299" y="12893"/>
                  </a:cubicBezTo>
                  <a:cubicBezTo>
                    <a:pt x="11243" y="12352"/>
                    <a:pt x="10207" y="11231"/>
                    <a:pt x="9510" y="9871"/>
                  </a:cubicBezTo>
                  <a:cubicBezTo>
                    <a:pt x="9610" y="9781"/>
                    <a:pt x="9712" y="9654"/>
                    <a:pt x="9803" y="9492"/>
                  </a:cubicBezTo>
                  <a:cubicBezTo>
                    <a:pt x="9838" y="9437"/>
                    <a:pt x="9864" y="9377"/>
                    <a:pt x="9878" y="9326"/>
                  </a:cubicBezTo>
                  <a:cubicBezTo>
                    <a:pt x="10030" y="9447"/>
                    <a:pt x="10277" y="9643"/>
                    <a:pt x="10561" y="9846"/>
                  </a:cubicBezTo>
                  <a:cubicBezTo>
                    <a:pt x="10848" y="10044"/>
                    <a:pt x="11177" y="10250"/>
                    <a:pt x="11495" y="10392"/>
                  </a:cubicBezTo>
                  <a:cubicBezTo>
                    <a:pt x="11506" y="10401"/>
                    <a:pt x="11525" y="10401"/>
                    <a:pt x="11536" y="10401"/>
                  </a:cubicBezTo>
                  <a:cubicBezTo>
                    <a:pt x="11581" y="10401"/>
                    <a:pt x="11616" y="10382"/>
                    <a:pt x="11637" y="10341"/>
                  </a:cubicBezTo>
                  <a:cubicBezTo>
                    <a:pt x="11662" y="10286"/>
                    <a:pt x="11637" y="10219"/>
                    <a:pt x="11581" y="10195"/>
                  </a:cubicBezTo>
                  <a:cubicBezTo>
                    <a:pt x="10884" y="9881"/>
                    <a:pt x="10137" y="9260"/>
                    <a:pt x="9914" y="9074"/>
                  </a:cubicBezTo>
                  <a:cubicBezTo>
                    <a:pt x="9918" y="9028"/>
                    <a:pt x="9918" y="8983"/>
                    <a:pt x="9914" y="8941"/>
                  </a:cubicBezTo>
                  <a:lnTo>
                    <a:pt x="9914" y="8906"/>
                  </a:lnTo>
                  <a:close/>
                  <a:moveTo>
                    <a:pt x="7524" y="9865"/>
                  </a:moveTo>
                  <a:cubicBezTo>
                    <a:pt x="7553" y="9865"/>
                    <a:pt x="7583" y="9865"/>
                    <a:pt x="7615" y="9867"/>
                  </a:cubicBezTo>
                  <a:lnTo>
                    <a:pt x="7615" y="10104"/>
                  </a:lnTo>
                  <a:lnTo>
                    <a:pt x="7615" y="10746"/>
                  </a:lnTo>
                  <a:cubicBezTo>
                    <a:pt x="7600" y="11802"/>
                    <a:pt x="7428" y="13171"/>
                    <a:pt x="6731" y="13913"/>
                  </a:cubicBezTo>
                  <a:cubicBezTo>
                    <a:pt x="7150" y="12761"/>
                    <a:pt x="7251" y="11256"/>
                    <a:pt x="7292" y="9932"/>
                  </a:cubicBezTo>
                  <a:cubicBezTo>
                    <a:pt x="7292" y="9911"/>
                    <a:pt x="7292" y="9897"/>
                    <a:pt x="7281" y="9881"/>
                  </a:cubicBezTo>
                  <a:cubicBezTo>
                    <a:pt x="7357" y="9870"/>
                    <a:pt x="7436" y="9865"/>
                    <a:pt x="7524" y="9865"/>
                  </a:cubicBezTo>
                  <a:close/>
                  <a:moveTo>
                    <a:pt x="8009" y="9927"/>
                  </a:moveTo>
                  <a:cubicBezTo>
                    <a:pt x="8085" y="9947"/>
                    <a:pt x="8155" y="9967"/>
                    <a:pt x="8227" y="9988"/>
                  </a:cubicBezTo>
                  <a:cubicBezTo>
                    <a:pt x="8342" y="10018"/>
                    <a:pt x="8463" y="10053"/>
                    <a:pt x="8580" y="10079"/>
                  </a:cubicBezTo>
                  <a:cubicBezTo>
                    <a:pt x="8686" y="10806"/>
                    <a:pt x="8817" y="11553"/>
                    <a:pt x="9076" y="12180"/>
                  </a:cubicBezTo>
                  <a:cubicBezTo>
                    <a:pt x="9095" y="12226"/>
                    <a:pt x="9136" y="12250"/>
                    <a:pt x="9176" y="12250"/>
                  </a:cubicBezTo>
                  <a:cubicBezTo>
                    <a:pt x="9191" y="12250"/>
                    <a:pt x="9207" y="12246"/>
                    <a:pt x="9221" y="12241"/>
                  </a:cubicBezTo>
                  <a:cubicBezTo>
                    <a:pt x="9272" y="12215"/>
                    <a:pt x="9298" y="12155"/>
                    <a:pt x="9277" y="12099"/>
                  </a:cubicBezTo>
                  <a:cubicBezTo>
                    <a:pt x="9030" y="11513"/>
                    <a:pt x="8903" y="10806"/>
                    <a:pt x="8808" y="10109"/>
                  </a:cubicBezTo>
                  <a:lnTo>
                    <a:pt x="8883" y="10109"/>
                  </a:lnTo>
                  <a:cubicBezTo>
                    <a:pt x="9030" y="10109"/>
                    <a:pt x="9186" y="10079"/>
                    <a:pt x="9333" y="9998"/>
                  </a:cubicBezTo>
                  <a:cubicBezTo>
                    <a:pt x="10040" y="11362"/>
                    <a:pt x="11081" y="12493"/>
                    <a:pt x="12152" y="13064"/>
                  </a:cubicBezTo>
                  <a:cubicBezTo>
                    <a:pt x="11688" y="13560"/>
                    <a:pt x="11051" y="13948"/>
                    <a:pt x="10363" y="14069"/>
                  </a:cubicBezTo>
                  <a:cubicBezTo>
                    <a:pt x="9995" y="13712"/>
                    <a:pt x="9767" y="13231"/>
                    <a:pt x="9550" y="12756"/>
                  </a:cubicBezTo>
                  <a:lnTo>
                    <a:pt x="9535" y="12721"/>
                  </a:lnTo>
                  <a:cubicBezTo>
                    <a:pt x="9517" y="12684"/>
                    <a:pt x="9477" y="12660"/>
                    <a:pt x="9434" y="12660"/>
                  </a:cubicBezTo>
                  <a:cubicBezTo>
                    <a:pt x="9419" y="12660"/>
                    <a:pt x="9403" y="12663"/>
                    <a:pt x="9389" y="12670"/>
                  </a:cubicBezTo>
                  <a:cubicBezTo>
                    <a:pt x="9338" y="12695"/>
                    <a:pt x="9312" y="12756"/>
                    <a:pt x="9338" y="12812"/>
                  </a:cubicBezTo>
                  <a:lnTo>
                    <a:pt x="9353" y="12847"/>
                  </a:lnTo>
                  <a:cubicBezTo>
                    <a:pt x="9545" y="13267"/>
                    <a:pt x="9762" y="13731"/>
                    <a:pt x="10095" y="14106"/>
                  </a:cubicBezTo>
                  <a:cubicBezTo>
                    <a:pt x="10048" y="14108"/>
                    <a:pt x="10000" y="14110"/>
                    <a:pt x="9952" y="14110"/>
                  </a:cubicBezTo>
                  <a:cubicBezTo>
                    <a:pt x="9724" y="14110"/>
                    <a:pt x="9492" y="14080"/>
                    <a:pt x="9262" y="14009"/>
                  </a:cubicBezTo>
                  <a:cubicBezTo>
                    <a:pt x="7898" y="13584"/>
                    <a:pt x="7948" y="11872"/>
                    <a:pt x="7994" y="10492"/>
                  </a:cubicBezTo>
                  <a:cubicBezTo>
                    <a:pt x="8004" y="10291"/>
                    <a:pt x="8009" y="10104"/>
                    <a:pt x="8009" y="9927"/>
                  </a:cubicBezTo>
                  <a:close/>
                  <a:moveTo>
                    <a:pt x="5119" y="8158"/>
                  </a:moveTo>
                  <a:cubicBezTo>
                    <a:pt x="5140" y="8199"/>
                    <a:pt x="5154" y="8239"/>
                    <a:pt x="5175" y="8279"/>
                  </a:cubicBezTo>
                  <a:cubicBezTo>
                    <a:pt x="5215" y="8381"/>
                    <a:pt x="5266" y="8487"/>
                    <a:pt x="5322" y="8583"/>
                  </a:cubicBezTo>
                  <a:cubicBezTo>
                    <a:pt x="4816" y="9219"/>
                    <a:pt x="4443" y="9765"/>
                    <a:pt x="4135" y="10513"/>
                  </a:cubicBezTo>
                  <a:cubicBezTo>
                    <a:pt x="4109" y="10569"/>
                    <a:pt x="4135" y="10629"/>
                    <a:pt x="4189" y="10655"/>
                  </a:cubicBezTo>
                  <a:cubicBezTo>
                    <a:pt x="4205" y="10660"/>
                    <a:pt x="4219" y="10664"/>
                    <a:pt x="4235" y="10664"/>
                  </a:cubicBezTo>
                  <a:cubicBezTo>
                    <a:pt x="4275" y="10664"/>
                    <a:pt x="4316" y="10634"/>
                    <a:pt x="4331" y="10594"/>
                  </a:cubicBezTo>
                  <a:cubicBezTo>
                    <a:pt x="4624" y="9902"/>
                    <a:pt x="4968" y="9382"/>
                    <a:pt x="5432" y="8785"/>
                  </a:cubicBezTo>
                  <a:cubicBezTo>
                    <a:pt x="5590" y="9063"/>
                    <a:pt x="5746" y="9280"/>
                    <a:pt x="5802" y="9356"/>
                  </a:cubicBezTo>
                  <a:cubicBezTo>
                    <a:pt x="6084" y="9750"/>
                    <a:pt x="6306" y="9911"/>
                    <a:pt x="6529" y="9958"/>
                  </a:cubicBezTo>
                  <a:cubicBezTo>
                    <a:pt x="6129" y="10680"/>
                    <a:pt x="6003" y="11523"/>
                    <a:pt x="5877" y="12337"/>
                  </a:cubicBezTo>
                  <a:cubicBezTo>
                    <a:pt x="5847" y="12529"/>
                    <a:pt x="5816" y="12716"/>
                    <a:pt x="5786" y="12898"/>
                  </a:cubicBezTo>
                  <a:cubicBezTo>
                    <a:pt x="5776" y="12954"/>
                    <a:pt x="5816" y="13008"/>
                    <a:pt x="5872" y="13019"/>
                  </a:cubicBezTo>
                  <a:cubicBezTo>
                    <a:pt x="5882" y="13019"/>
                    <a:pt x="5887" y="13024"/>
                    <a:pt x="5893" y="13024"/>
                  </a:cubicBezTo>
                  <a:cubicBezTo>
                    <a:pt x="5942" y="13024"/>
                    <a:pt x="5989" y="12989"/>
                    <a:pt x="5998" y="12933"/>
                  </a:cubicBezTo>
                  <a:cubicBezTo>
                    <a:pt x="6033" y="12751"/>
                    <a:pt x="6059" y="12565"/>
                    <a:pt x="6089" y="12367"/>
                  </a:cubicBezTo>
                  <a:cubicBezTo>
                    <a:pt x="6215" y="11544"/>
                    <a:pt x="6347" y="10690"/>
                    <a:pt x="6761" y="9983"/>
                  </a:cubicBezTo>
                  <a:cubicBezTo>
                    <a:pt x="6761" y="9977"/>
                    <a:pt x="6766" y="9967"/>
                    <a:pt x="6766" y="9967"/>
                  </a:cubicBezTo>
                  <a:cubicBezTo>
                    <a:pt x="6857" y="9958"/>
                    <a:pt x="6943" y="9942"/>
                    <a:pt x="7039" y="9922"/>
                  </a:cubicBezTo>
                  <a:cubicBezTo>
                    <a:pt x="7054" y="9922"/>
                    <a:pt x="7064" y="9922"/>
                    <a:pt x="7075" y="9916"/>
                  </a:cubicBezTo>
                  <a:lnTo>
                    <a:pt x="7075" y="9922"/>
                  </a:lnTo>
                  <a:cubicBezTo>
                    <a:pt x="7034" y="11231"/>
                    <a:pt x="6938" y="12716"/>
                    <a:pt x="6529" y="13838"/>
                  </a:cubicBezTo>
                  <a:cubicBezTo>
                    <a:pt x="6509" y="13893"/>
                    <a:pt x="6539" y="13954"/>
                    <a:pt x="6595" y="13974"/>
                  </a:cubicBezTo>
                  <a:cubicBezTo>
                    <a:pt x="6605" y="13978"/>
                    <a:pt x="6620" y="13984"/>
                    <a:pt x="6630" y="13984"/>
                  </a:cubicBezTo>
                  <a:cubicBezTo>
                    <a:pt x="6645" y="13984"/>
                    <a:pt x="6660" y="13978"/>
                    <a:pt x="6670" y="13974"/>
                  </a:cubicBezTo>
                  <a:lnTo>
                    <a:pt x="6670" y="13974"/>
                  </a:lnTo>
                  <a:cubicBezTo>
                    <a:pt x="6645" y="14004"/>
                    <a:pt x="6609" y="14034"/>
                    <a:pt x="6574" y="14060"/>
                  </a:cubicBezTo>
                  <a:cubicBezTo>
                    <a:pt x="6378" y="14227"/>
                    <a:pt x="6150" y="14337"/>
                    <a:pt x="5893" y="14398"/>
                  </a:cubicBezTo>
                  <a:cubicBezTo>
                    <a:pt x="5917" y="14201"/>
                    <a:pt x="5953" y="13847"/>
                    <a:pt x="5963" y="13584"/>
                  </a:cubicBezTo>
                  <a:cubicBezTo>
                    <a:pt x="5968" y="13524"/>
                    <a:pt x="5923" y="13474"/>
                    <a:pt x="5862" y="13474"/>
                  </a:cubicBezTo>
                  <a:cubicBezTo>
                    <a:pt x="5859" y="13474"/>
                    <a:pt x="5856" y="13474"/>
                    <a:pt x="5853" y="13474"/>
                  </a:cubicBezTo>
                  <a:cubicBezTo>
                    <a:pt x="5797" y="13474"/>
                    <a:pt x="5751" y="13517"/>
                    <a:pt x="5751" y="13575"/>
                  </a:cubicBezTo>
                  <a:cubicBezTo>
                    <a:pt x="5735" y="13852"/>
                    <a:pt x="5700" y="14232"/>
                    <a:pt x="5674" y="14414"/>
                  </a:cubicBezTo>
                  <a:lnTo>
                    <a:pt x="5674" y="14439"/>
                  </a:lnTo>
                  <a:cubicBezTo>
                    <a:pt x="5595" y="14448"/>
                    <a:pt x="5513" y="14453"/>
                    <a:pt x="5430" y="14453"/>
                  </a:cubicBezTo>
                  <a:cubicBezTo>
                    <a:pt x="5289" y="14453"/>
                    <a:pt x="5143" y="14441"/>
                    <a:pt x="4988" y="14419"/>
                  </a:cubicBezTo>
                  <a:cubicBezTo>
                    <a:pt x="4806" y="14388"/>
                    <a:pt x="4639" y="14342"/>
                    <a:pt x="4478" y="14288"/>
                  </a:cubicBezTo>
                  <a:cubicBezTo>
                    <a:pt x="4624" y="12933"/>
                    <a:pt x="4776" y="11655"/>
                    <a:pt x="5644" y="10583"/>
                  </a:cubicBezTo>
                  <a:cubicBezTo>
                    <a:pt x="5681" y="10538"/>
                    <a:pt x="5674" y="10473"/>
                    <a:pt x="5630" y="10432"/>
                  </a:cubicBezTo>
                  <a:cubicBezTo>
                    <a:pt x="5609" y="10416"/>
                    <a:pt x="5585" y="10409"/>
                    <a:pt x="5560" y="10409"/>
                  </a:cubicBezTo>
                  <a:cubicBezTo>
                    <a:pt x="5529" y="10409"/>
                    <a:pt x="5498" y="10421"/>
                    <a:pt x="5478" y="10447"/>
                  </a:cubicBezTo>
                  <a:cubicBezTo>
                    <a:pt x="4583" y="11553"/>
                    <a:pt x="4417" y="12842"/>
                    <a:pt x="4270" y="14211"/>
                  </a:cubicBezTo>
                  <a:cubicBezTo>
                    <a:pt x="3998" y="14090"/>
                    <a:pt x="3755" y="13934"/>
                    <a:pt x="3543" y="13742"/>
                  </a:cubicBezTo>
                  <a:lnTo>
                    <a:pt x="3543" y="13742"/>
                  </a:lnTo>
                  <a:cubicBezTo>
                    <a:pt x="3563" y="13752"/>
                    <a:pt x="3583" y="13761"/>
                    <a:pt x="3603" y="13761"/>
                  </a:cubicBezTo>
                  <a:lnTo>
                    <a:pt x="3624" y="13761"/>
                  </a:lnTo>
                  <a:cubicBezTo>
                    <a:pt x="3680" y="13752"/>
                    <a:pt x="3720" y="13696"/>
                    <a:pt x="3710" y="13635"/>
                  </a:cubicBezTo>
                  <a:cubicBezTo>
                    <a:pt x="3599" y="12933"/>
                    <a:pt x="3876" y="11958"/>
                    <a:pt x="4079" y="11245"/>
                  </a:cubicBezTo>
                  <a:cubicBezTo>
                    <a:pt x="4093" y="11189"/>
                    <a:pt x="4063" y="11129"/>
                    <a:pt x="4002" y="11114"/>
                  </a:cubicBezTo>
                  <a:cubicBezTo>
                    <a:pt x="3993" y="11112"/>
                    <a:pt x="3983" y="11110"/>
                    <a:pt x="3973" y="11110"/>
                  </a:cubicBezTo>
                  <a:cubicBezTo>
                    <a:pt x="3927" y="11110"/>
                    <a:pt x="3883" y="11140"/>
                    <a:pt x="3871" y="11189"/>
                  </a:cubicBezTo>
                  <a:cubicBezTo>
                    <a:pt x="3664" y="11923"/>
                    <a:pt x="3382" y="12923"/>
                    <a:pt x="3498" y="13670"/>
                  </a:cubicBezTo>
                  <a:cubicBezTo>
                    <a:pt x="3501" y="13684"/>
                    <a:pt x="3507" y="13698"/>
                    <a:pt x="3515" y="13709"/>
                  </a:cubicBezTo>
                  <a:lnTo>
                    <a:pt x="3515" y="13709"/>
                  </a:lnTo>
                  <a:cubicBezTo>
                    <a:pt x="3068" y="13290"/>
                    <a:pt x="2774" y="12714"/>
                    <a:pt x="2669" y="12003"/>
                  </a:cubicBezTo>
                  <a:cubicBezTo>
                    <a:pt x="2467" y="10664"/>
                    <a:pt x="3260" y="9639"/>
                    <a:pt x="4331" y="8755"/>
                  </a:cubicBezTo>
                  <a:cubicBezTo>
                    <a:pt x="4583" y="8547"/>
                    <a:pt x="4846" y="8351"/>
                    <a:pt x="5119" y="8158"/>
                  </a:cubicBezTo>
                  <a:close/>
                  <a:moveTo>
                    <a:pt x="7902" y="0"/>
                  </a:moveTo>
                  <a:cubicBezTo>
                    <a:pt x="7382" y="0"/>
                    <a:pt x="6849" y="81"/>
                    <a:pt x="6378" y="272"/>
                  </a:cubicBezTo>
                  <a:cubicBezTo>
                    <a:pt x="5765" y="519"/>
                    <a:pt x="5341" y="924"/>
                    <a:pt x="5145" y="1449"/>
                  </a:cubicBezTo>
                  <a:cubicBezTo>
                    <a:pt x="4977" y="1899"/>
                    <a:pt x="4998" y="2414"/>
                    <a:pt x="5129" y="2934"/>
                  </a:cubicBezTo>
                  <a:cubicBezTo>
                    <a:pt x="4581" y="2673"/>
                    <a:pt x="3969" y="2540"/>
                    <a:pt x="3391" y="2540"/>
                  </a:cubicBezTo>
                  <a:cubicBezTo>
                    <a:pt x="2775" y="2540"/>
                    <a:pt x="2197" y="2690"/>
                    <a:pt x="1775" y="2995"/>
                  </a:cubicBezTo>
                  <a:cubicBezTo>
                    <a:pt x="633" y="3823"/>
                    <a:pt x="1" y="5623"/>
                    <a:pt x="339" y="7092"/>
                  </a:cubicBezTo>
                  <a:cubicBezTo>
                    <a:pt x="593" y="8225"/>
                    <a:pt x="1351" y="8962"/>
                    <a:pt x="2467" y="9165"/>
                  </a:cubicBezTo>
                  <a:cubicBezTo>
                    <a:pt x="2573" y="9184"/>
                    <a:pt x="2679" y="9195"/>
                    <a:pt x="2785" y="9195"/>
                  </a:cubicBezTo>
                  <a:cubicBezTo>
                    <a:pt x="3013" y="9195"/>
                    <a:pt x="3245" y="9154"/>
                    <a:pt x="3482" y="9088"/>
                  </a:cubicBezTo>
                  <a:lnTo>
                    <a:pt x="3482" y="9088"/>
                  </a:lnTo>
                  <a:cubicBezTo>
                    <a:pt x="2679" y="9907"/>
                    <a:pt x="2169" y="10856"/>
                    <a:pt x="2346" y="12054"/>
                  </a:cubicBezTo>
                  <a:cubicBezTo>
                    <a:pt x="2528" y="13276"/>
                    <a:pt x="3209" y="14155"/>
                    <a:pt x="4250" y="14554"/>
                  </a:cubicBezTo>
                  <a:cubicBezTo>
                    <a:pt x="4265" y="14580"/>
                    <a:pt x="4296" y="14605"/>
                    <a:pt x="4331" y="14610"/>
                  </a:cubicBezTo>
                  <a:lnTo>
                    <a:pt x="4341" y="14610"/>
                  </a:lnTo>
                  <a:cubicBezTo>
                    <a:pt x="4356" y="14610"/>
                    <a:pt x="4371" y="14610"/>
                    <a:pt x="4387" y="14600"/>
                  </a:cubicBezTo>
                  <a:cubicBezTo>
                    <a:pt x="4559" y="14661"/>
                    <a:pt x="4746" y="14706"/>
                    <a:pt x="4937" y="14736"/>
                  </a:cubicBezTo>
                  <a:cubicBezTo>
                    <a:pt x="5105" y="14762"/>
                    <a:pt x="5271" y="14777"/>
                    <a:pt x="5427" y="14777"/>
                  </a:cubicBezTo>
                  <a:cubicBezTo>
                    <a:pt x="5958" y="14777"/>
                    <a:pt x="6413" y="14621"/>
                    <a:pt x="6782" y="14307"/>
                  </a:cubicBezTo>
                  <a:cubicBezTo>
                    <a:pt x="7292" y="13883"/>
                    <a:pt x="7584" y="13211"/>
                    <a:pt x="7747" y="12488"/>
                  </a:cubicBezTo>
                  <a:cubicBezTo>
                    <a:pt x="7898" y="13322"/>
                    <a:pt x="8272" y="14045"/>
                    <a:pt x="9167" y="14318"/>
                  </a:cubicBezTo>
                  <a:cubicBezTo>
                    <a:pt x="9424" y="14398"/>
                    <a:pt x="9682" y="14433"/>
                    <a:pt x="9934" y="14433"/>
                  </a:cubicBezTo>
                  <a:cubicBezTo>
                    <a:pt x="11147" y="14433"/>
                    <a:pt x="12283" y="13615"/>
                    <a:pt x="12849" y="12675"/>
                  </a:cubicBezTo>
                  <a:cubicBezTo>
                    <a:pt x="13364" y="11821"/>
                    <a:pt x="13491" y="10897"/>
                    <a:pt x="13208" y="10074"/>
                  </a:cubicBezTo>
                  <a:cubicBezTo>
                    <a:pt x="12966" y="9377"/>
                    <a:pt x="12434" y="8810"/>
                    <a:pt x="11702" y="8452"/>
                  </a:cubicBezTo>
                  <a:lnTo>
                    <a:pt x="11702" y="8452"/>
                  </a:lnTo>
                  <a:cubicBezTo>
                    <a:pt x="11732" y="8456"/>
                    <a:pt x="11763" y="8461"/>
                    <a:pt x="11798" y="8467"/>
                  </a:cubicBezTo>
                  <a:cubicBezTo>
                    <a:pt x="12177" y="8528"/>
                    <a:pt x="12562" y="8583"/>
                    <a:pt x="12945" y="8583"/>
                  </a:cubicBezTo>
                  <a:cubicBezTo>
                    <a:pt x="13299" y="8583"/>
                    <a:pt x="13653" y="8533"/>
                    <a:pt x="14001" y="8386"/>
                  </a:cubicBezTo>
                  <a:cubicBezTo>
                    <a:pt x="15037" y="7952"/>
                    <a:pt x="15638" y="7153"/>
                    <a:pt x="15703" y="6194"/>
                  </a:cubicBezTo>
                  <a:cubicBezTo>
                    <a:pt x="15703" y="6188"/>
                    <a:pt x="15703" y="6188"/>
                    <a:pt x="15708" y="6188"/>
                  </a:cubicBezTo>
                  <a:cubicBezTo>
                    <a:pt x="15764" y="6173"/>
                    <a:pt x="15794" y="6113"/>
                    <a:pt x="15775" y="6052"/>
                  </a:cubicBezTo>
                  <a:cubicBezTo>
                    <a:pt x="15764" y="6022"/>
                    <a:pt x="15739" y="6001"/>
                    <a:pt x="15714" y="5991"/>
                  </a:cubicBezTo>
                  <a:cubicBezTo>
                    <a:pt x="15708" y="5845"/>
                    <a:pt x="15699" y="5698"/>
                    <a:pt x="15673" y="5546"/>
                  </a:cubicBezTo>
                  <a:cubicBezTo>
                    <a:pt x="15526" y="4648"/>
                    <a:pt x="15148" y="3944"/>
                    <a:pt x="14593" y="3506"/>
                  </a:cubicBezTo>
                  <a:cubicBezTo>
                    <a:pt x="14598" y="3485"/>
                    <a:pt x="14602" y="3470"/>
                    <a:pt x="14598" y="3450"/>
                  </a:cubicBezTo>
                  <a:cubicBezTo>
                    <a:pt x="14588" y="3400"/>
                    <a:pt x="14543" y="3362"/>
                    <a:pt x="14490" y="3362"/>
                  </a:cubicBezTo>
                  <a:cubicBezTo>
                    <a:pt x="14484" y="3362"/>
                    <a:pt x="14478" y="3363"/>
                    <a:pt x="14472" y="3364"/>
                  </a:cubicBezTo>
                  <a:cubicBezTo>
                    <a:pt x="14451" y="3364"/>
                    <a:pt x="14430" y="3375"/>
                    <a:pt x="14405" y="3379"/>
                  </a:cubicBezTo>
                  <a:lnTo>
                    <a:pt x="14405" y="3375"/>
                  </a:lnTo>
                  <a:cubicBezTo>
                    <a:pt x="14294" y="3303"/>
                    <a:pt x="14178" y="3242"/>
                    <a:pt x="14057" y="3193"/>
                  </a:cubicBezTo>
                  <a:cubicBezTo>
                    <a:pt x="13771" y="3074"/>
                    <a:pt x="13465" y="3016"/>
                    <a:pt x="13147" y="3016"/>
                  </a:cubicBezTo>
                  <a:cubicBezTo>
                    <a:pt x="12503" y="3016"/>
                    <a:pt x="11813" y="3256"/>
                    <a:pt x="11156" y="3723"/>
                  </a:cubicBezTo>
                  <a:lnTo>
                    <a:pt x="11061" y="3788"/>
                  </a:lnTo>
                  <a:cubicBezTo>
                    <a:pt x="11021" y="3823"/>
                    <a:pt x="10975" y="3854"/>
                    <a:pt x="10925" y="3890"/>
                  </a:cubicBezTo>
                  <a:cubicBezTo>
                    <a:pt x="11131" y="3324"/>
                    <a:pt x="11202" y="2717"/>
                    <a:pt x="11112" y="2162"/>
                  </a:cubicBezTo>
                  <a:cubicBezTo>
                    <a:pt x="10975" y="1348"/>
                    <a:pt x="10505" y="726"/>
                    <a:pt x="9757" y="374"/>
                  </a:cubicBezTo>
                  <a:cubicBezTo>
                    <a:pt x="9291" y="149"/>
                    <a:pt x="8609" y="0"/>
                    <a:pt x="790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30"/>
            <p:cNvSpPr/>
            <p:nvPr/>
          </p:nvSpPr>
          <p:spPr>
            <a:xfrm>
              <a:off x="7875275" y="933325"/>
              <a:ext cx="124950" cy="117750"/>
            </a:xfrm>
            <a:custGeom>
              <a:avLst/>
              <a:gdLst/>
              <a:ahLst/>
              <a:cxnLst/>
              <a:rect l="l" t="t" r="r" b="b"/>
              <a:pathLst>
                <a:path w="4998" h="4710" extrusionOk="0">
                  <a:moveTo>
                    <a:pt x="2966" y="813"/>
                  </a:moveTo>
                  <a:cubicBezTo>
                    <a:pt x="3051" y="813"/>
                    <a:pt x="3127" y="888"/>
                    <a:pt x="3127" y="974"/>
                  </a:cubicBezTo>
                  <a:cubicBezTo>
                    <a:pt x="3127" y="1065"/>
                    <a:pt x="3051" y="1135"/>
                    <a:pt x="2966" y="1135"/>
                  </a:cubicBezTo>
                  <a:lnTo>
                    <a:pt x="2556" y="1135"/>
                  </a:lnTo>
                  <a:cubicBezTo>
                    <a:pt x="2465" y="1135"/>
                    <a:pt x="2395" y="1065"/>
                    <a:pt x="2395" y="974"/>
                  </a:cubicBezTo>
                  <a:cubicBezTo>
                    <a:pt x="2395" y="888"/>
                    <a:pt x="2465" y="813"/>
                    <a:pt x="2556" y="813"/>
                  </a:cubicBezTo>
                  <a:close/>
                  <a:moveTo>
                    <a:pt x="1742" y="1032"/>
                  </a:moveTo>
                  <a:cubicBezTo>
                    <a:pt x="1750" y="1032"/>
                    <a:pt x="1759" y="1033"/>
                    <a:pt x="1768" y="1035"/>
                  </a:cubicBezTo>
                  <a:cubicBezTo>
                    <a:pt x="1854" y="1044"/>
                    <a:pt x="1920" y="1130"/>
                    <a:pt x="1905" y="1216"/>
                  </a:cubicBezTo>
                  <a:lnTo>
                    <a:pt x="1905" y="1226"/>
                  </a:lnTo>
                  <a:cubicBezTo>
                    <a:pt x="1990" y="1261"/>
                    <a:pt x="2036" y="1358"/>
                    <a:pt x="2001" y="1443"/>
                  </a:cubicBezTo>
                  <a:cubicBezTo>
                    <a:pt x="1971" y="1504"/>
                    <a:pt x="1915" y="1540"/>
                    <a:pt x="1854" y="1540"/>
                  </a:cubicBezTo>
                  <a:cubicBezTo>
                    <a:pt x="1834" y="1540"/>
                    <a:pt x="1814" y="1540"/>
                    <a:pt x="1794" y="1529"/>
                  </a:cubicBezTo>
                  <a:cubicBezTo>
                    <a:pt x="1642" y="1464"/>
                    <a:pt x="1566" y="1333"/>
                    <a:pt x="1586" y="1176"/>
                  </a:cubicBezTo>
                  <a:cubicBezTo>
                    <a:pt x="1595" y="1094"/>
                    <a:pt x="1662" y="1032"/>
                    <a:pt x="1742" y="1032"/>
                  </a:cubicBezTo>
                  <a:close/>
                  <a:moveTo>
                    <a:pt x="3116" y="1439"/>
                  </a:moveTo>
                  <a:cubicBezTo>
                    <a:pt x="3128" y="1439"/>
                    <a:pt x="3140" y="1440"/>
                    <a:pt x="3153" y="1443"/>
                  </a:cubicBezTo>
                  <a:cubicBezTo>
                    <a:pt x="3284" y="1480"/>
                    <a:pt x="3391" y="1564"/>
                    <a:pt x="3445" y="1681"/>
                  </a:cubicBezTo>
                  <a:cubicBezTo>
                    <a:pt x="3482" y="1762"/>
                    <a:pt x="3445" y="1858"/>
                    <a:pt x="3365" y="1893"/>
                  </a:cubicBezTo>
                  <a:cubicBezTo>
                    <a:pt x="3340" y="1909"/>
                    <a:pt x="3319" y="1909"/>
                    <a:pt x="3294" y="1909"/>
                  </a:cubicBezTo>
                  <a:cubicBezTo>
                    <a:pt x="3233" y="1909"/>
                    <a:pt x="3178" y="1878"/>
                    <a:pt x="3148" y="1818"/>
                  </a:cubicBezTo>
                  <a:cubicBezTo>
                    <a:pt x="3137" y="1792"/>
                    <a:pt x="3102" y="1767"/>
                    <a:pt x="3067" y="1757"/>
                  </a:cubicBezTo>
                  <a:cubicBezTo>
                    <a:pt x="2981" y="1732"/>
                    <a:pt x="2930" y="1646"/>
                    <a:pt x="2955" y="1560"/>
                  </a:cubicBezTo>
                  <a:cubicBezTo>
                    <a:pt x="2977" y="1486"/>
                    <a:pt x="3043" y="1439"/>
                    <a:pt x="3116" y="1439"/>
                  </a:cubicBezTo>
                  <a:close/>
                  <a:moveTo>
                    <a:pt x="1081" y="1403"/>
                  </a:moveTo>
                  <a:cubicBezTo>
                    <a:pt x="1172" y="1403"/>
                    <a:pt x="1243" y="1473"/>
                    <a:pt x="1243" y="1564"/>
                  </a:cubicBezTo>
                  <a:lnTo>
                    <a:pt x="1243" y="1788"/>
                  </a:lnTo>
                  <a:cubicBezTo>
                    <a:pt x="1243" y="1878"/>
                    <a:pt x="1172" y="1949"/>
                    <a:pt x="1081" y="1949"/>
                  </a:cubicBezTo>
                  <a:cubicBezTo>
                    <a:pt x="996" y="1949"/>
                    <a:pt x="919" y="1878"/>
                    <a:pt x="919" y="1788"/>
                  </a:cubicBezTo>
                  <a:lnTo>
                    <a:pt x="919" y="1564"/>
                  </a:lnTo>
                  <a:cubicBezTo>
                    <a:pt x="919" y="1473"/>
                    <a:pt x="996" y="1403"/>
                    <a:pt x="1081" y="1403"/>
                  </a:cubicBezTo>
                  <a:close/>
                  <a:moveTo>
                    <a:pt x="2188" y="2067"/>
                  </a:moveTo>
                  <a:cubicBezTo>
                    <a:pt x="2213" y="2067"/>
                    <a:pt x="2239" y="2073"/>
                    <a:pt x="2263" y="2086"/>
                  </a:cubicBezTo>
                  <a:cubicBezTo>
                    <a:pt x="2344" y="2126"/>
                    <a:pt x="2374" y="2222"/>
                    <a:pt x="2330" y="2303"/>
                  </a:cubicBezTo>
                  <a:cubicBezTo>
                    <a:pt x="2299" y="2368"/>
                    <a:pt x="2279" y="2450"/>
                    <a:pt x="2279" y="2525"/>
                  </a:cubicBezTo>
                  <a:cubicBezTo>
                    <a:pt x="2274" y="2616"/>
                    <a:pt x="2202" y="2686"/>
                    <a:pt x="2117" y="2686"/>
                  </a:cubicBezTo>
                  <a:lnTo>
                    <a:pt x="2111" y="2686"/>
                  </a:lnTo>
                  <a:cubicBezTo>
                    <a:pt x="2020" y="2681"/>
                    <a:pt x="1950" y="2611"/>
                    <a:pt x="1955" y="2520"/>
                  </a:cubicBezTo>
                  <a:cubicBezTo>
                    <a:pt x="1955" y="2394"/>
                    <a:pt x="1990" y="2262"/>
                    <a:pt x="2046" y="2156"/>
                  </a:cubicBezTo>
                  <a:cubicBezTo>
                    <a:pt x="2075" y="2099"/>
                    <a:pt x="2130" y="2067"/>
                    <a:pt x="2188" y="2067"/>
                  </a:cubicBezTo>
                  <a:close/>
                  <a:moveTo>
                    <a:pt x="2779" y="2380"/>
                  </a:moveTo>
                  <a:cubicBezTo>
                    <a:pt x="2787" y="2380"/>
                    <a:pt x="2795" y="2381"/>
                    <a:pt x="2804" y="2383"/>
                  </a:cubicBezTo>
                  <a:cubicBezTo>
                    <a:pt x="2860" y="2394"/>
                    <a:pt x="2895" y="2450"/>
                    <a:pt x="2885" y="2510"/>
                  </a:cubicBezTo>
                  <a:cubicBezTo>
                    <a:pt x="2869" y="2571"/>
                    <a:pt x="2885" y="2621"/>
                    <a:pt x="2900" y="2641"/>
                  </a:cubicBezTo>
                  <a:cubicBezTo>
                    <a:pt x="2941" y="2692"/>
                    <a:pt x="2930" y="2758"/>
                    <a:pt x="2880" y="2793"/>
                  </a:cubicBezTo>
                  <a:cubicBezTo>
                    <a:pt x="2864" y="2807"/>
                    <a:pt x="2839" y="2818"/>
                    <a:pt x="2819" y="2818"/>
                  </a:cubicBezTo>
                  <a:cubicBezTo>
                    <a:pt x="2784" y="2818"/>
                    <a:pt x="2754" y="2802"/>
                    <a:pt x="2733" y="2772"/>
                  </a:cubicBezTo>
                  <a:cubicBezTo>
                    <a:pt x="2673" y="2697"/>
                    <a:pt x="2647" y="2581"/>
                    <a:pt x="2673" y="2464"/>
                  </a:cubicBezTo>
                  <a:cubicBezTo>
                    <a:pt x="2685" y="2416"/>
                    <a:pt x="2728" y="2380"/>
                    <a:pt x="2779" y="2380"/>
                  </a:cubicBezTo>
                  <a:close/>
                  <a:moveTo>
                    <a:pt x="1046" y="2400"/>
                  </a:moveTo>
                  <a:cubicBezTo>
                    <a:pt x="1107" y="2400"/>
                    <a:pt x="1166" y="2434"/>
                    <a:pt x="1192" y="2494"/>
                  </a:cubicBezTo>
                  <a:cubicBezTo>
                    <a:pt x="1227" y="2576"/>
                    <a:pt x="1192" y="2671"/>
                    <a:pt x="1111" y="2711"/>
                  </a:cubicBezTo>
                  <a:cubicBezTo>
                    <a:pt x="1041" y="2742"/>
                    <a:pt x="970" y="2833"/>
                    <a:pt x="945" y="2935"/>
                  </a:cubicBezTo>
                  <a:cubicBezTo>
                    <a:pt x="919" y="3005"/>
                    <a:pt x="859" y="3056"/>
                    <a:pt x="788" y="3056"/>
                  </a:cubicBezTo>
                  <a:cubicBezTo>
                    <a:pt x="773" y="3056"/>
                    <a:pt x="758" y="3050"/>
                    <a:pt x="742" y="3050"/>
                  </a:cubicBezTo>
                  <a:cubicBezTo>
                    <a:pt x="656" y="3026"/>
                    <a:pt x="607" y="2935"/>
                    <a:pt x="632" y="2849"/>
                  </a:cubicBezTo>
                  <a:cubicBezTo>
                    <a:pt x="682" y="2651"/>
                    <a:pt x="819" y="2485"/>
                    <a:pt x="980" y="2413"/>
                  </a:cubicBezTo>
                  <a:cubicBezTo>
                    <a:pt x="1001" y="2404"/>
                    <a:pt x="1024" y="2400"/>
                    <a:pt x="1046" y="2400"/>
                  </a:cubicBezTo>
                  <a:close/>
                  <a:moveTo>
                    <a:pt x="3592" y="2473"/>
                  </a:moveTo>
                  <a:cubicBezTo>
                    <a:pt x="3625" y="2473"/>
                    <a:pt x="3658" y="2483"/>
                    <a:pt x="3688" y="2504"/>
                  </a:cubicBezTo>
                  <a:cubicBezTo>
                    <a:pt x="3799" y="2585"/>
                    <a:pt x="3876" y="2716"/>
                    <a:pt x="3900" y="2868"/>
                  </a:cubicBezTo>
                  <a:cubicBezTo>
                    <a:pt x="3911" y="2954"/>
                    <a:pt x="3850" y="3040"/>
                    <a:pt x="3764" y="3050"/>
                  </a:cubicBezTo>
                  <a:cubicBezTo>
                    <a:pt x="3754" y="3056"/>
                    <a:pt x="3748" y="3056"/>
                    <a:pt x="3739" y="3056"/>
                  </a:cubicBezTo>
                  <a:cubicBezTo>
                    <a:pt x="3663" y="3056"/>
                    <a:pt x="3592" y="3000"/>
                    <a:pt x="3577" y="2919"/>
                  </a:cubicBezTo>
                  <a:cubicBezTo>
                    <a:pt x="3566" y="2853"/>
                    <a:pt x="3536" y="2798"/>
                    <a:pt x="3496" y="2767"/>
                  </a:cubicBezTo>
                  <a:cubicBezTo>
                    <a:pt x="3426" y="2711"/>
                    <a:pt x="3405" y="2611"/>
                    <a:pt x="3461" y="2541"/>
                  </a:cubicBezTo>
                  <a:cubicBezTo>
                    <a:pt x="3492" y="2497"/>
                    <a:pt x="3541" y="2473"/>
                    <a:pt x="3592" y="2473"/>
                  </a:cubicBezTo>
                  <a:close/>
                  <a:moveTo>
                    <a:pt x="2193" y="3144"/>
                  </a:moveTo>
                  <a:cubicBezTo>
                    <a:pt x="2267" y="3144"/>
                    <a:pt x="2332" y="3192"/>
                    <a:pt x="2349" y="3268"/>
                  </a:cubicBezTo>
                  <a:cubicBezTo>
                    <a:pt x="2374" y="3420"/>
                    <a:pt x="2319" y="3555"/>
                    <a:pt x="2197" y="3626"/>
                  </a:cubicBezTo>
                  <a:cubicBezTo>
                    <a:pt x="2167" y="3637"/>
                    <a:pt x="2142" y="3646"/>
                    <a:pt x="2117" y="3646"/>
                  </a:cubicBezTo>
                  <a:cubicBezTo>
                    <a:pt x="2062" y="3646"/>
                    <a:pt x="2006" y="3616"/>
                    <a:pt x="1976" y="3565"/>
                  </a:cubicBezTo>
                  <a:cubicBezTo>
                    <a:pt x="1929" y="3485"/>
                    <a:pt x="1960" y="3389"/>
                    <a:pt x="2036" y="3343"/>
                  </a:cubicBezTo>
                  <a:cubicBezTo>
                    <a:pt x="2020" y="3257"/>
                    <a:pt x="2071" y="3161"/>
                    <a:pt x="2162" y="3147"/>
                  </a:cubicBezTo>
                  <a:cubicBezTo>
                    <a:pt x="2173" y="3145"/>
                    <a:pt x="2183" y="3144"/>
                    <a:pt x="2193" y="3144"/>
                  </a:cubicBezTo>
                  <a:close/>
                  <a:moveTo>
                    <a:pt x="1225" y="3432"/>
                  </a:moveTo>
                  <a:cubicBezTo>
                    <a:pt x="1301" y="3432"/>
                    <a:pt x="1372" y="3484"/>
                    <a:pt x="1390" y="3560"/>
                  </a:cubicBezTo>
                  <a:cubicBezTo>
                    <a:pt x="1395" y="3586"/>
                    <a:pt x="1404" y="3616"/>
                    <a:pt x="1425" y="3632"/>
                  </a:cubicBezTo>
                  <a:cubicBezTo>
                    <a:pt x="1486" y="3702"/>
                    <a:pt x="1475" y="3803"/>
                    <a:pt x="1409" y="3863"/>
                  </a:cubicBezTo>
                  <a:cubicBezTo>
                    <a:pt x="1379" y="3889"/>
                    <a:pt x="1339" y="3905"/>
                    <a:pt x="1304" y="3905"/>
                  </a:cubicBezTo>
                  <a:cubicBezTo>
                    <a:pt x="1258" y="3905"/>
                    <a:pt x="1213" y="3884"/>
                    <a:pt x="1183" y="3849"/>
                  </a:cubicBezTo>
                  <a:cubicBezTo>
                    <a:pt x="1127" y="3788"/>
                    <a:pt x="1087" y="3707"/>
                    <a:pt x="1071" y="3626"/>
                  </a:cubicBezTo>
                  <a:cubicBezTo>
                    <a:pt x="1056" y="3541"/>
                    <a:pt x="1111" y="3455"/>
                    <a:pt x="1197" y="3434"/>
                  </a:cubicBezTo>
                  <a:cubicBezTo>
                    <a:pt x="1206" y="3433"/>
                    <a:pt x="1216" y="3432"/>
                    <a:pt x="1225" y="3432"/>
                  </a:cubicBezTo>
                  <a:close/>
                  <a:moveTo>
                    <a:pt x="3148" y="3469"/>
                  </a:moveTo>
                  <a:cubicBezTo>
                    <a:pt x="3239" y="3469"/>
                    <a:pt x="3309" y="3541"/>
                    <a:pt x="3309" y="3632"/>
                  </a:cubicBezTo>
                  <a:lnTo>
                    <a:pt x="3309" y="3814"/>
                  </a:lnTo>
                  <a:cubicBezTo>
                    <a:pt x="3309" y="3905"/>
                    <a:pt x="3239" y="3975"/>
                    <a:pt x="3148" y="3975"/>
                  </a:cubicBezTo>
                  <a:cubicBezTo>
                    <a:pt x="3057" y="3975"/>
                    <a:pt x="2986" y="3905"/>
                    <a:pt x="2986" y="3814"/>
                  </a:cubicBezTo>
                  <a:lnTo>
                    <a:pt x="2986" y="3632"/>
                  </a:lnTo>
                  <a:cubicBezTo>
                    <a:pt x="2986" y="3541"/>
                    <a:pt x="3057" y="3469"/>
                    <a:pt x="3148" y="3469"/>
                  </a:cubicBezTo>
                  <a:close/>
                  <a:moveTo>
                    <a:pt x="3375" y="1"/>
                  </a:moveTo>
                  <a:cubicBezTo>
                    <a:pt x="3144" y="1"/>
                    <a:pt x="2829" y="130"/>
                    <a:pt x="2542" y="246"/>
                  </a:cubicBezTo>
                  <a:cubicBezTo>
                    <a:pt x="2284" y="352"/>
                    <a:pt x="2036" y="454"/>
                    <a:pt x="1834" y="468"/>
                  </a:cubicBezTo>
                  <a:cubicBezTo>
                    <a:pt x="1826" y="470"/>
                    <a:pt x="1818" y="471"/>
                    <a:pt x="1810" y="471"/>
                  </a:cubicBezTo>
                  <a:cubicBezTo>
                    <a:pt x="1767" y="471"/>
                    <a:pt x="1723" y="447"/>
                    <a:pt x="1693" y="412"/>
                  </a:cubicBezTo>
                  <a:cubicBezTo>
                    <a:pt x="1681" y="412"/>
                    <a:pt x="1669" y="412"/>
                    <a:pt x="1658" y="412"/>
                  </a:cubicBezTo>
                  <a:cubicBezTo>
                    <a:pt x="1373" y="412"/>
                    <a:pt x="1114" y="576"/>
                    <a:pt x="935" y="727"/>
                  </a:cubicBezTo>
                  <a:cubicBezTo>
                    <a:pt x="414" y="1165"/>
                    <a:pt x="0" y="1995"/>
                    <a:pt x="26" y="2545"/>
                  </a:cubicBezTo>
                  <a:cubicBezTo>
                    <a:pt x="31" y="2611"/>
                    <a:pt x="45" y="2692"/>
                    <a:pt x="71" y="2783"/>
                  </a:cubicBezTo>
                  <a:cubicBezTo>
                    <a:pt x="91" y="2853"/>
                    <a:pt x="122" y="2929"/>
                    <a:pt x="152" y="3005"/>
                  </a:cubicBezTo>
                  <a:lnTo>
                    <a:pt x="152" y="3010"/>
                  </a:lnTo>
                  <a:cubicBezTo>
                    <a:pt x="293" y="3353"/>
                    <a:pt x="535" y="3763"/>
                    <a:pt x="773" y="4091"/>
                  </a:cubicBezTo>
                  <a:cubicBezTo>
                    <a:pt x="1043" y="4472"/>
                    <a:pt x="1205" y="4567"/>
                    <a:pt x="1405" y="4567"/>
                  </a:cubicBezTo>
                  <a:cubicBezTo>
                    <a:pt x="1489" y="4567"/>
                    <a:pt x="1579" y="4550"/>
                    <a:pt x="1687" y="4530"/>
                  </a:cubicBezTo>
                  <a:cubicBezTo>
                    <a:pt x="1839" y="4500"/>
                    <a:pt x="2026" y="4460"/>
                    <a:pt x="2258" y="4460"/>
                  </a:cubicBezTo>
                  <a:cubicBezTo>
                    <a:pt x="2299" y="4460"/>
                    <a:pt x="2339" y="4465"/>
                    <a:pt x="2379" y="4465"/>
                  </a:cubicBezTo>
                  <a:cubicBezTo>
                    <a:pt x="2607" y="4475"/>
                    <a:pt x="2819" y="4541"/>
                    <a:pt x="3027" y="4596"/>
                  </a:cubicBezTo>
                  <a:cubicBezTo>
                    <a:pt x="3132" y="4626"/>
                    <a:pt x="3228" y="4656"/>
                    <a:pt x="3324" y="4677"/>
                  </a:cubicBezTo>
                  <a:cubicBezTo>
                    <a:pt x="3335" y="4672"/>
                    <a:pt x="3345" y="4667"/>
                    <a:pt x="3354" y="4667"/>
                  </a:cubicBezTo>
                  <a:cubicBezTo>
                    <a:pt x="3359" y="4667"/>
                    <a:pt x="3364" y="4666"/>
                    <a:pt x="3368" y="4666"/>
                  </a:cubicBezTo>
                  <a:cubicBezTo>
                    <a:pt x="3400" y="4666"/>
                    <a:pt x="3428" y="4680"/>
                    <a:pt x="3445" y="4698"/>
                  </a:cubicBezTo>
                  <a:cubicBezTo>
                    <a:pt x="3494" y="4705"/>
                    <a:pt x="3541" y="4709"/>
                    <a:pt x="3587" y="4709"/>
                  </a:cubicBezTo>
                  <a:cubicBezTo>
                    <a:pt x="3824" y="4709"/>
                    <a:pt x="4030" y="4600"/>
                    <a:pt x="4233" y="4253"/>
                  </a:cubicBezTo>
                  <a:cubicBezTo>
                    <a:pt x="4305" y="4127"/>
                    <a:pt x="4305" y="4005"/>
                    <a:pt x="4300" y="3868"/>
                  </a:cubicBezTo>
                  <a:cubicBezTo>
                    <a:pt x="4300" y="3732"/>
                    <a:pt x="4294" y="3581"/>
                    <a:pt x="4361" y="3420"/>
                  </a:cubicBezTo>
                  <a:cubicBezTo>
                    <a:pt x="4431" y="3262"/>
                    <a:pt x="4543" y="3141"/>
                    <a:pt x="4653" y="3026"/>
                  </a:cubicBezTo>
                  <a:cubicBezTo>
                    <a:pt x="4764" y="2904"/>
                    <a:pt x="4865" y="2798"/>
                    <a:pt x="4906" y="2662"/>
                  </a:cubicBezTo>
                  <a:cubicBezTo>
                    <a:pt x="4911" y="2651"/>
                    <a:pt x="4911" y="2636"/>
                    <a:pt x="4916" y="2625"/>
                  </a:cubicBezTo>
                  <a:lnTo>
                    <a:pt x="4916" y="2621"/>
                  </a:lnTo>
                  <a:cubicBezTo>
                    <a:pt x="4881" y="2611"/>
                    <a:pt x="4855" y="2576"/>
                    <a:pt x="4851" y="2541"/>
                  </a:cubicBezTo>
                  <a:cubicBezTo>
                    <a:pt x="4840" y="2480"/>
                    <a:pt x="4881" y="2429"/>
                    <a:pt x="4941" y="2419"/>
                  </a:cubicBezTo>
                  <a:cubicBezTo>
                    <a:pt x="4946" y="2419"/>
                    <a:pt x="4951" y="2413"/>
                    <a:pt x="4956" y="2413"/>
                  </a:cubicBezTo>
                  <a:cubicBezTo>
                    <a:pt x="4997" y="2086"/>
                    <a:pt x="4830" y="1989"/>
                    <a:pt x="4567" y="1832"/>
                  </a:cubicBezTo>
                  <a:cubicBezTo>
                    <a:pt x="4406" y="1737"/>
                    <a:pt x="4219" y="1625"/>
                    <a:pt x="4062" y="1433"/>
                  </a:cubicBezTo>
                  <a:cubicBezTo>
                    <a:pt x="3900" y="1231"/>
                    <a:pt x="3865" y="979"/>
                    <a:pt x="3839" y="752"/>
                  </a:cubicBezTo>
                  <a:lnTo>
                    <a:pt x="3830" y="736"/>
                  </a:lnTo>
                  <a:cubicBezTo>
                    <a:pt x="3790" y="680"/>
                    <a:pt x="3790" y="615"/>
                    <a:pt x="3820" y="559"/>
                  </a:cubicBezTo>
                  <a:cubicBezTo>
                    <a:pt x="3799" y="382"/>
                    <a:pt x="3769" y="246"/>
                    <a:pt x="3694" y="151"/>
                  </a:cubicBezTo>
                  <a:lnTo>
                    <a:pt x="3694" y="146"/>
                  </a:lnTo>
                  <a:cubicBezTo>
                    <a:pt x="3688" y="146"/>
                    <a:pt x="3678" y="146"/>
                    <a:pt x="3678" y="140"/>
                  </a:cubicBezTo>
                  <a:cubicBezTo>
                    <a:pt x="3657" y="130"/>
                    <a:pt x="3648" y="115"/>
                    <a:pt x="3638" y="100"/>
                  </a:cubicBezTo>
                  <a:cubicBezTo>
                    <a:pt x="3617" y="74"/>
                    <a:pt x="3587" y="55"/>
                    <a:pt x="3557" y="39"/>
                  </a:cubicBezTo>
                  <a:cubicBezTo>
                    <a:pt x="3506" y="12"/>
                    <a:pt x="3444" y="1"/>
                    <a:pt x="3375"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30"/>
            <p:cNvSpPr/>
            <p:nvPr/>
          </p:nvSpPr>
          <p:spPr>
            <a:xfrm>
              <a:off x="7911250" y="1052975"/>
              <a:ext cx="22125" cy="101225"/>
            </a:xfrm>
            <a:custGeom>
              <a:avLst/>
              <a:gdLst/>
              <a:ahLst/>
              <a:cxnLst/>
              <a:rect l="l" t="t" r="r" b="b"/>
              <a:pathLst>
                <a:path w="885" h="4049" extrusionOk="0">
                  <a:moveTo>
                    <a:pt x="794" y="1"/>
                  </a:moveTo>
                  <a:cubicBezTo>
                    <a:pt x="706" y="1"/>
                    <a:pt x="627" y="6"/>
                    <a:pt x="551" y="17"/>
                  </a:cubicBezTo>
                  <a:cubicBezTo>
                    <a:pt x="562" y="33"/>
                    <a:pt x="562" y="47"/>
                    <a:pt x="562" y="68"/>
                  </a:cubicBezTo>
                  <a:cubicBezTo>
                    <a:pt x="521" y="1392"/>
                    <a:pt x="420" y="2897"/>
                    <a:pt x="1" y="4049"/>
                  </a:cubicBezTo>
                  <a:cubicBezTo>
                    <a:pt x="698" y="3307"/>
                    <a:pt x="870" y="1938"/>
                    <a:pt x="885" y="882"/>
                  </a:cubicBezTo>
                  <a:lnTo>
                    <a:pt x="885" y="240"/>
                  </a:lnTo>
                  <a:lnTo>
                    <a:pt x="885" y="3"/>
                  </a:lnTo>
                  <a:cubicBezTo>
                    <a:pt x="853" y="1"/>
                    <a:pt x="823" y="1"/>
                    <a:pt x="794"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30"/>
            <p:cNvSpPr/>
            <p:nvPr/>
          </p:nvSpPr>
          <p:spPr>
            <a:xfrm>
              <a:off x="7804675" y="1010325"/>
              <a:ext cx="115200" cy="157375"/>
            </a:xfrm>
            <a:custGeom>
              <a:avLst/>
              <a:gdLst/>
              <a:ahLst/>
              <a:cxnLst/>
              <a:rect l="l" t="t" r="r" b="b"/>
              <a:pathLst>
                <a:path w="4608" h="6295" extrusionOk="0">
                  <a:moveTo>
                    <a:pt x="1048" y="5551"/>
                  </a:moveTo>
                  <a:cubicBezTo>
                    <a:pt x="1052" y="5556"/>
                    <a:pt x="1056" y="5560"/>
                    <a:pt x="1061" y="5563"/>
                  </a:cubicBezTo>
                  <a:cubicBezTo>
                    <a:pt x="1057" y="5559"/>
                    <a:pt x="1052" y="5555"/>
                    <a:pt x="1048" y="5551"/>
                  </a:cubicBezTo>
                  <a:close/>
                  <a:moveTo>
                    <a:pt x="2652" y="0"/>
                  </a:moveTo>
                  <a:cubicBezTo>
                    <a:pt x="2379" y="193"/>
                    <a:pt x="2116" y="389"/>
                    <a:pt x="1864" y="597"/>
                  </a:cubicBezTo>
                  <a:cubicBezTo>
                    <a:pt x="793" y="1481"/>
                    <a:pt x="0" y="2506"/>
                    <a:pt x="202" y="3845"/>
                  </a:cubicBezTo>
                  <a:cubicBezTo>
                    <a:pt x="307" y="4556"/>
                    <a:pt x="601" y="5132"/>
                    <a:pt x="1048" y="5551"/>
                  </a:cubicBezTo>
                  <a:lnTo>
                    <a:pt x="1048" y="5551"/>
                  </a:lnTo>
                  <a:cubicBezTo>
                    <a:pt x="1040" y="5540"/>
                    <a:pt x="1034" y="5526"/>
                    <a:pt x="1031" y="5512"/>
                  </a:cubicBezTo>
                  <a:cubicBezTo>
                    <a:pt x="915" y="4765"/>
                    <a:pt x="1197" y="3765"/>
                    <a:pt x="1404" y="3031"/>
                  </a:cubicBezTo>
                  <a:cubicBezTo>
                    <a:pt x="1416" y="2982"/>
                    <a:pt x="1460" y="2952"/>
                    <a:pt x="1506" y="2952"/>
                  </a:cubicBezTo>
                  <a:cubicBezTo>
                    <a:pt x="1516" y="2952"/>
                    <a:pt x="1526" y="2954"/>
                    <a:pt x="1535" y="2956"/>
                  </a:cubicBezTo>
                  <a:cubicBezTo>
                    <a:pt x="1596" y="2971"/>
                    <a:pt x="1626" y="3031"/>
                    <a:pt x="1612" y="3087"/>
                  </a:cubicBezTo>
                  <a:cubicBezTo>
                    <a:pt x="1409" y="3800"/>
                    <a:pt x="1132" y="4775"/>
                    <a:pt x="1243" y="5477"/>
                  </a:cubicBezTo>
                  <a:cubicBezTo>
                    <a:pt x="1253" y="5538"/>
                    <a:pt x="1213" y="5594"/>
                    <a:pt x="1157" y="5603"/>
                  </a:cubicBezTo>
                  <a:lnTo>
                    <a:pt x="1136" y="5603"/>
                  </a:lnTo>
                  <a:cubicBezTo>
                    <a:pt x="1116" y="5603"/>
                    <a:pt x="1096" y="5594"/>
                    <a:pt x="1076" y="5584"/>
                  </a:cubicBezTo>
                  <a:lnTo>
                    <a:pt x="1076" y="5584"/>
                  </a:lnTo>
                  <a:cubicBezTo>
                    <a:pt x="1288" y="5776"/>
                    <a:pt x="1531" y="5932"/>
                    <a:pt x="1803" y="6053"/>
                  </a:cubicBezTo>
                  <a:cubicBezTo>
                    <a:pt x="1950" y="4684"/>
                    <a:pt x="2116" y="3395"/>
                    <a:pt x="3011" y="2289"/>
                  </a:cubicBezTo>
                  <a:cubicBezTo>
                    <a:pt x="3031" y="2263"/>
                    <a:pt x="3062" y="2251"/>
                    <a:pt x="3093" y="2251"/>
                  </a:cubicBezTo>
                  <a:cubicBezTo>
                    <a:pt x="3118" y="2251"/>
                    <a:pt x="3142" y="2258"/>
                    <a:pt x="3163" y="2274"/>
                  </a:cubicBezTo>
                  <a:cubicBezTo>
                    <a:pt x="3207" y="2315"/>
                    <a:pt x="3214" y="2380"/>
                    <a:pt x="3177" y="2425"/>
                  </a:cubicBezTo>
                  <a:cubicBezTo>
                    <a:pt x="2309" y="3497"/>
                    <a:pt x="2157" y="4775"/>
                    <a:pt x="2011" y="6130"/>
                  </a:cubicBezTo>
                  <a:cubicBezTo>
                    <a:pt x="2172" y="6184"/>
                    <a:pt x="2339" y="6230"/>
                    <a:pt x="2521" y="6261"/>
                  </a:cubicBezTo>
                  <a:cubicBezTo>
                    <a:pt x="2676" y="6283"/>
                    <a:pt x="2822" y="6295"/>
                    <a:pt x="2963" y="6295"/>
                  </a:cubicBezTo>
                  <a:cubicBezTo>
                    <a:pt x="3046" y="6295"/>
                    <a:pt x="3128" y="6290"/>
                    <a:pt x="3207" y="6281"/>
                  </a:cubicBezTo>
                  <a:lnTo>
                    <a:pt x="3207" y="6256"/>
                  </a:lnTo>
                  <a:cubicBezTo>
                    <a:pt x="3233" y="6074"/>
                    <a:pt x="3268" y="5694"/>
                    <a:pt x="3284" y="5417"/>
                  </a:cubicBezTo>
                  <a:cubicBezTo>
                    <a:pt x="3284" y="5359"/>
                    <a:pt x="3330" y="5316"/>
                    <a:pt x="3386" y="5316"/>
                  </a:cubicBezTo>
                  <a:cubicBezTo>
                    <a:pt x="3389" y="5316"/>
                    <a:pt x="3392" y="5316"/>
                    <a:pt x="3395" y="5316"/>
                  </a:cubicBezTo>
                  <a:cubicBezTo>
                    <a:pt x="3456" y="5316"/>
                    <a:pt x="3501" y="5366"/>
                    <a:pt x="3496" y="5426"/>
                  </a:cubicBezTo>
                  <a:cubicBezTo>
                    <a:pt x="3486" y="5689"/>
                    <a:pt x="3450" y="6043"/>
                    <a:pt x="3426" y="6240"/>
                  </a:cubicBezTo>
                  <a:cubicBezTo>
                    <a:pt x="3683" y="6179"/>
                    <a:pt x="3911" y="6069"/>
                    <a:pt x="4107" y="5902"/>
                  </a:cubicBezTo>
                  <a:cubicBezTo>
                    <a:pt x="4142" y="5876"/>
                    <a:pt x="4178" y="5846"/>
                    <a:pt x="4203" y="5816"/>
                  </a:cubicBezTo>
                  <a:lnTo>
                    <a:pt x="4203" y="5816"/>
                  </a:lnTo>
                  <a:cubicBezTo>
                    <a:pt x="4193" y="5820"/>
                    <a:pt x="4178" y="5826"/>
                    <a:pt x="4163" y="5826"/>
                  </a:cubicBezTo>
                  <a:cubicBezTo>
                    <a:pt x="4153" y="5826"/>
                    <a:pt x="4138" y="5820"/>
                    <a:pt x="4128" y="5816"/>
                  </a:cubicBezTo>
                  <a:cubicBezTo>
                    <a:pt x="4072" y="5796"/>
                    <a:pt x="4042" y="5735"/>
                    <a:pt x="4062" y="5680"/>
                  </a:cubicBezTo>
                  <a:cubicBezTo>
                    <a:pt x="4471" y="4558"/>
                    <a:pt x="4567" y="3073"/>
                    <a:pt x="4608" y="1764"/>
                  </a:cubicBezTo>
                  <a:lnTo>
                    <a:pt x="4608" y="1758"/>
                  </a:lnTo>
                  <a:cubicBezTo>
                    <a:pt x="4597" y="1764"/>
                    <a:pt x="4587" y="1764"/>
                    <a:pt x="4572" y="1764"/>
                  </a:cubicBezTo>
                  <a:cubicBezTo>
                    <a:pt x="4476" y="1784"/>
                    <a:pt x="4390" y="1800"/>
                    <a:pt x="4299" y="1809"/>
                  </a:cubicBezTo>
                  <a:cubicBezTo>
                    <a:pt x="4299" y="1809"/>
                    <a:pt x="4294" y="1819"/>
                    <a:pt x="4294" y="1825"/>
                  </a:cubicBezTo>
                  <a:cubicBezTo>
                    <a:pt x="3880" y="2532"/>
                    <a:pt x="3748" y="3386"/>
                    <a:pt x="3622" y="4209"/>
                  </a:cubicBezTo>
                  <a:cubicBezTo>
                    <a:pt x="3592" y="4407"/>
                    <a:pt x="3566" y="4593"/>
                    <a:pt x="3531" y="4775"/>
                  </a:cubicBezTo>
                  <a:cubicBezTo>
                    <a:pt x="3522" y="4831"/>
                    <a:pt x="3475" y="4866"/>
                    <a:pt x="3426" y="4866"/>
                  </a:cubicBezTo>
                  <a:cubicBezTo>
                    <a:pt x="3420" y="4866"/>
                    <a:pt x="3415" y="4861"/>
                    <a:pt x="3405" y="4861"/>
                  </a:cubicBezTo>
                  <a:cubicBezTo>
                    <a:pt x="3349" y="4850"/>
                    <a:pt x="3309" y="4796"/>
                    <a:pt x="3319" y="4740"/>
                  </a:cubicBezTo>
                  <a:cubicBezTo>
                    <a:pt x="3349" y="4558"/>
                    <a:pt x="3380" y="4371"/>
                    <a:pt x="3410" y="4179"/>
                  </a:cubicBezTo>
                  <a:cubicBezTo>
                    <a:pt x="3536" y="3365"/>
                    <a:pt x="3662" y="2522"/>
                    <a:pt x="4062" y="1800"/>
                  </a:cubicBezTo>
                  <a:cubicBezTo>
                    <a:pt x="3839" y="1753"/>
                    <a:pt x="3617" y="1592"/>
                    <a:pt x="3335" y="1198"/>
                  </a:cubicBezTo>
                  <a:cubicBezTo>
                    <a:pt x="3279" y="1122"/>
                    <a:pt x="3123" y="905"/>
                    <a:pt x="2965" y="627"/>
                  </a:cubicBezTo>
                  <a:cubicBezTo>
                    <a:pt x="2501" y="1224"/>
                    <a:pt x="2157" y="1744"/>
                    <a:pt x="1864" y="2436"/>
                  </a:cubicBezTo>
                  <a:cubicBezTo>
                    <a:pt x="1849" y="2476"/>
                    <a:pt x="1808" y="2506"/>
                    <a:pt x="1768" y="2506"/>
                  </a:cubicBezTo>
                  <a:cubicBezTo>
                    <a:pt x="1752" y="2506"/>
                    <a:pt x="1738" y="2502"/>
                    <a:pt x="1722" y="2497"/>
                  </a:cubicBezTo>
                  <a:cubicBezTo>
                    <a:pt x="1668" y="2471"/>
                    <a:pt x="1642" y="2411"/>
                    <a:pt x="1668" y="2355"/>
                  </a:cubicBezTo>
                  <a:cubicBezTo>
                    <a:pt x="1976" y="1607"/>
                    <a:pt x="2349" y="1061"/>
                    <a:pt x="2855" y="425"/>
                  </a:cubicBezTo>
                  <a:cubicBezTo>
                    <a:pt x="2799" y="329"/>
                    <a:pt x="2748" y="223"/>
                    <a:pt x="2708" y="121"/>
                  </a:cubicBezTo>
                  <a:cubicBezTo>
                    <a:pt x="2687" y="81"/>
                    <a:pt x="2673" y="41"/>
                    <a:pt x="265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30"/>
            <p:cNvSpPr/>
            <p:nvPr/>
          </p:nvSpPr>
          <p:spPr>
            <a:xfrm>
              <a:off x="7769800" y="993025"/>
              <a:ext cx="98800" cy="35050"/>
            </a:xfrm>
            <a:custGeom>
              <a:avLst/>
              <a:gdLst/>
              <a:ahLst/>
              <a:cxnLst/>
              <a:rect l="l" t="t" r="r" b="b"/>
              <a:pathLst>
                <a:path w="3952" h="1402" extrusionOk="0">
                  <a:moveTo>
                    <a:pt x="3926" y="1"/>
                  </a:moveTo>
                  <a:cubicBezTo>
                    <a:pt x="3077" y="419"/>
                    <a:pt x="2128" y="638"/>
                    <a:pt x="1213" y="638"/>
                  </a:cubicBezTo>
                  <a:cubicBezTo>
                    <a:pt x="799" y="638"/>
                    <a:pt x="389" y="591"/>
                    <a:pt x="1" y="501"/>
                  </a:cubicBezTo>
                  <a:lnTo>
                    <a:pt x="1" y="501"/>
                  </a:lnTo>
                  <a:cubicBezTo>
                    <a:pt x="334" y="960"/>
                    <a:pt x="829" y="1268"/>
                    <a:pt x="1456" y="1380"/>
                  </a:cubicBezTo>
                  <a:cubicBezTo>
                    <a:pt x="1537" y="1395"/>
                    <a:pt x="1622" y="1402"/>
                    <a:pt x="1709" y="1402"/>
                  </a:cubicBezTo>
                  <a:cubicBezTo>
                    <a:pt x="2145" y="1402"/>
                    <a:pt x="2639" y="1226"/>
                    <a:pt x="3077" y="1016"/>
                  </a:cubicBezTo>
                  <a:cubicBezTo>
                    <a:pt x="3082" y="1016"/>
                    <a:pt x="3082" y="1011"/>
                    <a:pt x="3087" y="1011"/>
                  </a:cubicBezTo>
                  <a:cubicBezTo>
                    <a:pt x="3360" y="789"/>
                    <a:pt x="3653" y="571"/>
                    <a:pt x="3951" y="365"/>
                  </a:cubicBezTo>
                  <a:cubicBezTo>
                    <a:pt x="3936" y="298"/>
                    <a:pt x="3926" y="233"/>
                    <a:pt x="3921" y="172"/>
                  </a:cubicBezTo>
                  <a:cubicBezTo>
                    <a:pt x="3921" y="116"/>
                    <a:pt x="3921" y="62"/>
                    <a:pt x="3926" y="6"/>
                  </a:cubicBezTo>
                  <a:lnTo>
                    <a:pt x="3926" y="1"/>
                  </a:ln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30"/>
            <p:cNvSpPr/>
            <p:nvPr/>
          </p:nvSpPr>
          <p:spPr>
            <a:xfrm>
              <a:off x="7757400" y="968400"/>
              <a:ext cx="111950" cy="35125"/>
            </a:xfrm>
            <a:custGeom>
              <a:avLst/>
              <a:gdLst/>
              <a:ahLst/>
              <a:cxnLst/>
              <a:rect l="l" t="t" r="r" b="b"/>
              <a:pathLst>
                <a:path w="4478" h="1405" extrusionOk="0">
                  <a:moveTo>
                    <a:pt x="1" y="0"/>
                  </a:moveTo>
                  <a:lnTo>
                    <a:pt x="1" y="0"/>
                  </a:lnTo>
                  <a:cubicBezTo>
                    <a:pt x="12" y="182"/>
                    <a:pt x="36" y="364"/>
                    <a:pt x="77" y="541"/>
                  </a:cubicBezTo>
                  <a:cubicBezTo>
                    <a:pt x="133" y="788"/>
                    <a:pt x="218" y="1021"/>
                    <a:pt x="330" y="1222"/>
                  </a:cubicBezTo>
                  <a:cubicBezTo>
                    <a:pt x="769" y="1345"/>
                    <a:pt x="1237" y="1405"/>
                    <a:pt x="1714" y="1405"/>
                  </a:cubicBezTo>
                  <a:cubicBezTo>
                    <a:pt x="2617" y="1405"/>
                    <a:pt x="3552" y="1188"/>
                    <a:pt x="4382" y="768"/>
                  </a:cubicBezTo>
                  <a:cubicBezTo>
                    <a:pt x="4396" y="761"/>
                    <a:pt x="4414" y="756"/>
                    <a:pt x="4432" y="756"/>
                  </a:cubicBezTo>
                  <a:cubicBezTo>
                    <a:pt x="4439" y="756"/>
                    <a:pt x="4445" y="757"/>
                    <a:pt x="4452" y="758"/>
                  </a:cubicBezTo>
                  <a:cubicBezTo>
                    <a:pt x="4457" y="718"/>
                    <a:pt x="4462" y="677"/>
                    <a:pt x="4478" y="637"/>
                  </a:cubicBezTo>
                  <a:lnTo>
                    <a:pt x="4468" y="637"/>
                  </a:lnTo>
                  <a:cubicBezTo>
                    <a:pt x="4457" y="637"/>
                    <a:pt x="4447" y="637"/>
                    <a:pt x="4432" y="632"/>
                  </a:cubicBezTo>
                  <a:cubicBezTo>
                    <a:pt x="3522" y="324"/>
                    <a:pt x="2563" y="248"/>
                    <a:pt x="1638" y="177"/>
                  </a:cubicBezTo>
                  <a:cubicBezTo>
                    <a:pt x="1097" y="131"/>
                    <a:pt x="547" y="86"/>
                    <a:pt x="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30"/>
            <p:cNvSpPr/>
            <p:nvPr/>
          </p:nvSpPr>
          <p:spPr>
            <a:xfrm>
              <a:off x="7757300" y="878025"/>
              <a:ext cx="144400" cy="101525"/>
            </a:xfrm>
            <a:custGeom>
              <a:avLst/>
              <a:gdLst/>
              <a:ahLst/>
              <a:cxnLst/>
              <a:rect l="l" t="t" r="r" b="b"/>
              <a:pathLst>
                <a:path w="5776" h="4061" extrusionOk="0">
                  <a:moveTo>
                    <a:pt x="2817" y="0"/>
                  </a:moveTo>
                  <a:cubicBezTo>
                    <a:pt x="2613" y="0"/>
                    <a:pt x="2416" y="18"/>
                    <a:pt x="2229" y="54"/>
                  </a:cubicBezTo>
                  <a:lnTo>
                    <a:pt x="2218" y="54"/>
                  </a:lnTo>
                  <a:cubicBezTo>
                    <a:pt x="2945" y="281"/>
                    <a:pt x="3678" y="831"/>
                    <a:pt x="4405" y="1715"/>
                  </a:cubicBezTo>
                  <a:cubicBezTo>
                    <a:pt x="4446" y="1761"/>
                    <a:pt x="4436" y="1831"/>
                    <a:pt x="4396" y="1867"/>
                  </a:cubicBezTo>
                  <a:cubicBezTo>
                    <a:pt x="4375" y="1882"/>
                    <a:pt x="4351" y="1892"/>
                    <a:pt x="4325" y="1892"/>
                  </a:cubicBezTo>
                  <a:cubicBezTo>
                    <a:pt x="4295" y="1892"/>
                    <a:pt x="4265" y="1878"/>
                    <a:pt x="4244" y="1852"/>
                  </a:cubicBezTo>
                  <a:cubicBezTo>
                    <a:pt x="3416" y="857"/>
                    <a:pt x="2597" y="296"/>
                    <a:pt x="1793" y="180"/>
                  </a:cubicBezTo>
                  <a:cubicBezTo>
                    <a:pt x="1647" y="236"/>
                    <a:pt x="1511" y="306"/>
                    <a:pt x="1394" y="392"/>
                  </a:cubicBezTo>
                  <a:cubicBezTo>
                    <a:pt x="991" y="684"/>
                    <a:pt x="657" y="1109"/>
                    <a:pt x="420" y="1600"/>
                  </a:cubicBezTo>
                  <a:cubicBezTo>
                    <a:pt x="743" y="1600"/>
                    <a:pt x="1056" y="1650"/>
                    <a:pt x="1359" y="1701"/>
                  </a:cubicBezTo>
                  <a:cubicBezTo>
                    <a:pt x="1536" y="1736"/>
                    <a:pt x="1718" y="1766"/>
                    <a:pt x="1900" y="1787"/>
                  </a:cubicBezTo>
                  <a:cubicBezTo>
                    <a:pt x="1961" y="1791"/>
                    <a:pt x="2006" y="1847"/>
                    <a:pt x="1996" y="1908"/>
                  </a:cubicBezTo>
                  <a:cubicBezTo>
                    <a:pt x="1991" y="1964"/>
                    <a:pt x="1945" y="2004"/>
                    <a:pt x="1889" y="2004"/>
                  </a:cubicBezTo>
                  <a:lnTo>
                    <a:pt x="1880" y="2004"/>
                  </a:lnTo>
                  <a:cubicBezTo>
                    <a:pt x="1688" y="1983"/>
                    <a:pt x="1506" y="1948"/>
                    <a:pt x="1324" y="1913"/>
                  </a:cubicBezTo>
                  <a:cubicBezTo>
                    <a:pt x="1030" y="1861"/>
                    <a:pt x="751" y="1813"/>
                    <a:pt x="468" y="1813"/>
                  </a:cubicBezTo>
                  <a:cubicBezTo>
                    <a:pt x="420" y="1813"/>
                    <a:pt x="372" y="1814"/>
                    <a:pt x="324" y="1817"/>
                  </a:cubicBezTo>
                  <a:cubicBezTo>
                    <a:pt x="116" y="2312"/>
                    <a:pt x="0" y="2862"/>
                    <a:pt x="0" y="3393"/>
                  </a:cubicBezTo>
                  <a:cubicBezTo>
                    <a:pt x="551" y="3484"/>
                    <a:pt x="1112" y="3529"/>
                    <a:pt x="1658" y="3575"/>
                  </a:cubicBezTo>
                  <a:cubicBezTo>
                    <a:pt x="2597" y="3645"/>
                    <a:pt x="3572" y="3722"/>
                    <a:pt x="4507" y="4044"/>
                  </a:cubicBezTo>
                  <a:cubicBezTo>
                    <a:pt x="4517" y="4044"/>
                    <a:pt x="4527" y="4055"/>
                    <a:pt x="4533" y="4060"/>
                  </a:cubicBezTo>
                  <a:lnTo>
                    <a:pt x="4533" y="4055"/>
                  </a:lnTo>
                  <a:cubicBezTo>
                    <a:pt x="4593" y="3883"/>
                    <a:pt x="4668" y="3711"/>
                    <a:pt x="4764" y="3545"/>
                  </a:cubicBezTo>
                  <a:cubicBezTo>
                    <a:pt x="4573" y="3419"/>
                    <a:pt x="4381" y="3287"/>
                    <a:pt x="4204" y="3160"/>
                  </a:cubicBezTo>
                  <a:cubicBezTo>
                    <a:pt x="3647" y="2766"/>
                    <a:pt x="3122" y="2398"/>
                    <a:pt x="2446" y="2181"/>
                  </a:cubicBezTo>
                  <a:cubicBezTo>
                    <a:pt x="2390" y="2165"/>
                    <a:pt x="2360" y="2104"/>
                    <a:pt x="2374" y="2044"/>
                  </a:cubicBezTo>
                  <a:cubicBezTo>
                    <a:pt x="2390" y="2000"/>
                    <a:pt x="2431" y="1972"/>
                    <a:pt x="2475" y="1972"/>
                  </a:cubicBezTo>
                  <a:cubicBezTo>
                    <a:pt x="2487" y="1972"/>
                    <a:pt x="2499" y="1974"/>
                    <a:pt x="2511" y="1978"/>
                  </a:cubicBezTo>
                  <a:cubicBezTo>
                    <a:pt x="3218" y="2200"/>
                    <a:pt x="3754" y="2584"/>
                    <a:pt x="4325" y="2983"/>
                  </a:cubicBezTo>
                  <a:cubicBezTo>
                    <a:pt x="4502" y="3110"/>
                    <a:pt x="4684" y="3237"/>
                    <a:pt x="4871" y="3358"/>
                  </a:cubicBezTo>
                  <a:cubicBezTo>
                    <a:pt x="4967" y="3211"/>
                    <a:pt x="5072" y="3069"/>
                    <a:pt x="5189" y="2939"/>
                  </a:cubicBezTo>
                  <a:cubicBezTo>
                    <a:pt x="5179" y="2934"/>
                    <a:pt x="5163" y="2923"/>
                    <a:pt x="5158" y="2913"/>
                  </a:cubicBezTo>
                  <a:cubicBezTo>
                    <a:pt x="5007" y="2685"/>
                    <a:pt x="4836" y="2468"/>
                    <a:pt x="4648" y="2261"/>
                  </a:cubicBezTo>
                  <a:cubicBezTo>
                    <a:pt x="4613" y="2221"/>
                    <a:pt x="4613" y="2150"/>
                    <a:pt x="4659" y="2109"/>
                  </a:cubicBezTo>
                  <a:cubicBezTo>
                    <a:pt x="4680" y="2090"/>
                    <a:pt x="4705" y="2082"/>
                    <a:pt x="4730" y="2082"/>
                  </a:cubicBezTo>
                  <a:cubicBezTo>
                    <a:pt x="4759" y="2082"/>
                    <a:pt x="4788" y="2093"/>
                    <a:pt x="4810" y="2115"/>
                  </a:cubicBezTo>
                  <a:cubicBezTo>
                    <a:pt x="5002" y="2327"/>
                    <a:pt x="5179" y="2554"/>
                    <a:pt x="5335" y="2787"/>
                  </a:cubicBezTo>
                  <a:cubicBezTo>
                    <a:pt x="5370" y="2757"/>
                    <a:pt x="5406" y="2721"/>
                    <a:pt x="5447" y="2691"/>
                  </a:cubicBezTo>
                  <a:cubicBezTo>
                    <a:pt x="5547" y="2605"/>
                    <a:pt x="5648" y="2534"/>
                    <a:pt x="5755" y="2473"/>
                  </a:cubicBezTo>
                  <a:cubicBezTo>
                    <a:pt x="5769" y="2393"/>
                    <a:pt x="5775" y="2312"/>
                    <a:pt x="5775" y="2236"/>
                  </a:cubicBezTo>
                  <a:cubicBezTo>
                    <a:pt x="5356" y="1812"/>
                    <a:pt x="4941" y="1185"/>
                    <a:pt x="4694" y="509"/>
                  </a:cubicBezTo>
                  <a:cubicBezTo>
                    <a:pt x="4131" y="172"/>
                    <a:pt x="3448" y="0"/>
                    <a:pt x="281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30"/>
            <p:cNvSpPr/>
            <p:nvPr/>
          </p:nvSpPr>
          <p:spPr>
            <a:xfrm>
              <a:off x="7874875" y="837050"/>
              <a:ext cx="39425" cy="94350"/>
            </a:xfrm>
            <a:custGeom>
              <a:avLst/>
              <a:gdLst/>
              <a:ahLst/>
              <a:cxnLst/>
              <a:rect l="l" t="t" r="r" b="b"/>
              <a:pathLst>
                <a:path w="1577" h="3774" extrusionOk="0">
                  <a:moveTo>
                    <a:pt x="355" y="0"/>
                  </a:moveTo>
                  <a:cubicBezTo>
                    <a:pt x="278" y="101"/>
                    <a:pt x="224" y="212"/>
                    <a:pt x="178" y="334"/>
                  </a:cubicBezTo>
                  <a:cubicBezTo>
                    <a:pt x="1" y="803"/>
                    <a:pt x="61" y="1374"/>
                    <a:pt x="254" y="1929"/>
                  </a:cubicBezTo>
                  <a:cubicBezTo>
                    <a:pt x="329" y="2148"/>
                    <a:pt x="420" y="2365"/>
                    <a:pt x="532" y="2566"/>
                  </a:cubicBezTo>
                  <a:cubicBezTo>
                    <a:pt x="663" y="2824"/>
                    <a:pt x="819" y="3067"/>
                    <a:pt x="986" y="3279"/>
                  </a:cubicBezTo>
                  <a:cubicBezTo>
                    <a:pt x="1122" y="3456"/>
                    <a:pt x="1259" y="3607"/>
                    <a:pt x="1395" y="3734"/>
                  </a:cubicBezTo>
                  <a:cubicBezTo>
                    <a:pt x="1411" y="3748"/>
                    <a:pt x="1425" y="3759"/>
                    <a:pt x="1441" y="3774"/>
                  </a:cubicBezTo>
                  <a:cubicBezTo>
                    <a:pt x="1577" y="2773"/>
                    <a:pt x="1224" y="2011"/>
                    <a:pt x="849" y="1213"/>
                  </a:cubicBezTo>
                  <a:cubicBezTo>
                    <a:pt x="672" y="828"/>
                    <a:pt x="486" y="434"/>
                    <a:pt x="35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30"/>
            <p:cNvSpPr/>
            <p:nvPr/>
          </p:nvSpPr>
          <p:spPr>
            <a:xfrm>
              <a:off x="7887750" y="822250"/>
              <a:ext cx="45500" cy="114325"/>
            </a:xfrm>
            <a:custGeom>
              <a:avLst/>
              <a:gdLst/>
              <a:ahLst/>
              <a:cxnLst/>
              <a:rect l="l" t="t" r="r" b="b"/>
              <a:pathLst>
                <a:path w="1820" h="4573" extrusionOk="0">
                  <a:moveTo>
                    <a:pt x="557" y="0"/>
                  </a:moveTo>
                  <a:cubicBezTo>
                    <a:pt x="334" y="107"/>
                    <a:pt x="148" y="238"/>
                    <a:pt x="1" y="390"/>
                  </a:cubicBezTo>
                  <a:cubicBezTo>
                    <a:pt x="138" y="865"/>
                    <a:pt x="334" y="1294"/>
                    <a:pt x="532" y="1714"/>
                  </a:cubicBezTo>
                  <a:cubicBezTo>
                    <a:pt x="936" y="2582"/>
                    <a:pt x="1320" y="3400"/>
                    <a:pt x="1118" y="4533"/>
                  </a:cubicBezTo>
                  <a:cubicBezTo>
                    <a:pt x="1134" y="4532"/>
                    <a:pt x="1150" y="4532"/>
                    <a:pt x="1166" y="4532"/>
                  </a:cubicBezTo>
                  <a:cubicBezTo>
                    <a:pt x="1244" y="4532"/>
                    <a:pt x="1320" y="4541"/>
                    <a:pt x="1395" y="4558"/>
                  </a:cubicBezTo>
                  <a:cubicBezTo>
                    <a:pt x="1406" y="4558"/>
                    <a:pt x="1416" y="4563"/>
                    <a:pt x="1426" y="4573"/>
                  </a:cubicBezTo>
                  <a:cubicBezTo>
                    <a:pt x="1517" y="4547"/>
                    <a:pt x="1623" y="4512"/>
                    <a:pt x="1729" y="4467"/>
                  </a:cubicBezTo>
                  <a:lnTo>
                    <a:pt x="1729" y="4452"/>
                  </a:lnTo>
                  <a:cubicBezTo>
                    <a:pt x="1820" y="2926"/>
                    <a:pt x="1386" y="1274"/>
                    <a:pt x="55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30"/>
            <p:cNvSpPr/>
            <p:nvPr/>
          </p:nvSpPr>
          <p:spPr>
            <a:xfrm>
              <a:off x="7906700" y="814400"/>
              <a:ext cx="96150" cy="117400"/>
            </a:xfrm>
            <a:custGeom>
              <a:avLst/>
              <a:gdLst/>
              <a:ahLst/>
              <a:cxnLst/>
              <a:rect l="l" t="t" r="r" b="b"/>
              <a:pathLst>
                <a:path w="3846" h="4696" extrusionOk="0">
                  <a:moveTo>
                    <a:pt x="1354" y="0"/>
                  </a:moveTo>
                  <a:cubicBezTo>
                    <a:pt x="894" y="0"/>
                    <a:pt x="421" y="70"/>
                    <a:pt x="1" y="234"/>
                  </a:cubicBezTo>
                  <a:cubicBezTo>
                    <a:pt x="763" y="1421"/>
                    <a:pt x="1199" y="2932"/>
                    <a:pt x="1199" y="4367"/>
                  </a:cubicBezTo>
                  <a:cubicBezTo>
                    <a:pt x="1199" y="4478"/>
                    <a:pt x="1194" y="4584"/>
                    <a:pt x="1194" y="4695"/>
                  </a:cubicBezTo>
                  <a:cubicBezTo>
                    <a:pt x="1461" y="4579"/>
                    <a:pt x="1740" y="4472"/>
                    <a:pt x="1992" y="4442"/>
                  </a:cubicBezTo>
                  <a:cubicBezTo>
                    <a:pt x="2194" y="4073"/>
                    <a:pt x="2305" y="3406"/>
                    <a:pt x="2300" y="2967"/>
                  </a:cubicBezTo>
                  <a:cubicBezTo>
                    <a:pt x="2300" y="2907"/>
                    <a:pt x="2346" y="2856"/>
                    <a:pt x="2406" y="2856"/>
                  </a:cubicBezTo>
                  <a:cubicBezTo>
                    <a:pt x="2467" y="2856"/>
                    <a:pt x="2512" y="2902"/>
                    <a:pt x="2517" y="2963"/>
                  </a:cubicBezTo>
                  <a:lnTo>
                    <a:pt x="2517" y="3003"/>
                  </a:lnTo>
                  <a:cubicBezTo>
                    <a:pt x="2517" y="3427"/>
                    <a:pt x="2421" y="4033"/>
                    <a:pt x="2229" y="4442"/>
                  </a:cubicBezTo>
                  <a:cubicBezTo>
                    <a:pt x="2305" y="4453"/>
                    <a:pt x="2376" y="4472"/>
                    <a:pt x="2446" y="4509"/>
                  </a:cubicBezTo>
                  <a:cubicBezTo>
                    <a:pt x="2477" y="4523"/>
                    <a:pt x="2497" y="4539"/>
                    <a:pt x="2522" y="4554"/>
                  </a:cubicBezTo>
                  <a:cubicBezTo>
                    <a:pt x="3139" y="3574"/>
                    <a:pt x="3846" y="1816"/>
                    <a:pt x="3594" y="699"/>
                  </a:cubicBezTo>
                  <a:lnTo>
                    <a:pt x="3594" y="683"/>
                  </a:lnTo>
                  <a:cubicBezTo>
                    <a:pt x="3447" y="557"/>
                    <a:pt x="3275" y="441"/>
                    <a:pt x="3067" y="345"/>
                  </a:cubicBezTo>
                  <a:cubicBezTo>
                    <a:pt x="2901" y="265"/>
                    <a:pt x="2703" y="193"/>
                    <a:pt x="2491" y="137"/>
                  </a:cubicBezTo>
                  <a:lnTo>
                    <a:pt x="2491" y="137"/>
                  </a:lnTo>
                  <a:cubicBezTo>
                    <a:pt x="2750" y="830"/>
                    <a:pt x="2603" y="1962"/>
                    <a:pt x="2552" y="2315"/>
                  </a:cubicBezTo>
                  <a:cubicBezTo>
                    <a:pt x="2542" y="2371"/>
                    <a:pt x="2497" y="2406"/>
                    <a:pt x="2446" y="2406"/>
                  </a:cubicBezTo>
                  <a:lnTo>
                    <a:pt x="2426" y="2406"/>
                  </a:lnTo>
                  <a:cubicBezTo>
                    <a:pt x="2370" y="2396"/>
                    <a:pt x="2330" y="2341"/>
                    <a:pt x="2335" y="2285"/>
                  </a:cubicBezTo>
                  <a:cubicBezTo>
                    <a:pt x="2451" y="1543"/>
                    <a:pt x="2482" y="578"/>
                    <a:pt x="2239" y="97"/>
                  </a:cubicBezTo>
                  <a:cubicBezTo>
                    <a:pt x="2234" y="93"/>
                    <a:pt x="2234" y="88"/>
                    <a:pt x="2234" y="83"/>
                  </a:cubicBezTo>
                  <a:lnTo>
                    <a:pt x="2229" y="83"/>
                  </a:lnTo>
                  <a:cubicBezTo>
                    <a:pt x="1955" y="30"/>
                    <a:pt x="1657" y="0"/>
                    <a:pt x="135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30"/>
            <p:cNvSpPr/>
            <p:nvPr/>
          </p:nvSpPr>
          <p:spPr>
            <a:xfrm>
              <a:off x="7973800" y="838550"/>
              <a:ext cx="41825" cy="102825"/>
            </a:xfrm>
            <a:custGeom>
              <a:avLst/>
              <a:gdLst/>
              <a:ahLst/>
              <a:cxnLst/>
              <a:rect l="l" t="t" r="r" b="b"/>
              <a:pathLst>
                <a:path w="1673" h="4113" extrusionOk="0">
                  <a:moveTo>
                    <a:pt x="1167" y="1"/>
                  </a:moveTo>
                  <a:lnTo>
                    <a:pt x="1167" y="1"/>
                  </a:lnTo>
                  <a:cubicBezTo>
                    <a:pt x="1268" y="1188"/>
                    <a:pt x="602" y="2794"/>
                    <a:pt x="0" y="3734"/>
                  </a:cubicBezTo>
                  <a:cubicBezTo>
                    <a:pt x="61" y="3805"/>
                    <a:pt x="101" y="3891"/>
                    <a:pt x="131" y="3977"/>
                  </a:cubicBezTo>
                  <a:cubicBezTo>
                    <a:pt x="147" y="4022"/>
                    <a:pt x="157" y="4068"/>
                    <a:pt x="171" y="4113"/>
                  </a:cubicBezTo>
                  <a:cubicBezTo>
                    <a:pt x="318" y="3997"/>
                    <a:pt x="465" y="3865"/>
                    <a:pt x="606" y="3729"/>
                  </a:cubicBezTo>
                  <a:cubicBezTo>
                    <a:pt x="823" y="3512"/>
                    <a:pt x="1005" y="3264"/>
                    <a:pt x="1157" y="2997"/>
                  </a:cubicBezTo>
                  <a:cubicBezTo>
                    <a:pt x="1516" y="2354"/>
                    <a:pt x="1672" y="1603"/>
                    <a:pt x="1561" y="930"/>
                  </a:cubicBezTo>
                  <a:cubicBezTo>
                    <a:pt x="1511" y="647"/>
                    <a:pt x="1404" y="314"/>
                    <a:pt x="116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30"/>
            <p:cNvSpPr/>
            <p:nvPr/>
          </p:nvSpPr>
          <p:spPr>
            <a:xfrm>
              <a:off x="7979225" y="889825"/>
              <a:ext cx="111925" cy="74175"/>
            </a:xfrm>
            <a:custGeom>
              <a:avLst/>
              <a:gdLst/>
              <a:ahLst/>
              <a:cxnLst/>
              <a:rect l="l" t="t" r="r" b="b"/>
              <a:pathLst>
                <a:path w="4477" h="2967" extrusionOk="0">
                  <a:moveTo>
                    <a:pt x="3705" y="0"/>
                  </a:moveTo>
                  <a:cubicBezTo>
                    <a:pt x="3126" y="0"/>
                    <a:pt x="2497" y="222"/>
                    <a:pt x="1894" y="653"/>
                  </a:cubicBezTo>
                  <a:lnTo>
                    <a:pt x="1803" y="718"/>
                  </a:lnTo>
                  <a:cubicBezTo>
                    <a:pt x="1602" y="860"/>
                    <a:pt x="1390" y="1007"/>
                    <a:pt x="1182" y="1168"/>
                  </a:cubicBezTo>
                  <a:cubicBezTo>
                    <a:pt x="1026" y="1436"/>
                    <a:pt x="839" y="1688"/>
                    <a:pt x="616" y="1905"/>
                  </a:cubicBezTo>
                  <a:cubicBezTo>
                    <a:pt x="420" y="2103"/>
                    <a:pt x="212" y="2280"/>
                    <a:pt x="0" y="2436"/>
                  </a:cubicBezTo>
                  <a:cubicBezTo>
                    <a:pt x="26" y="2638"/>
                    <a:pt x="45" y="2835"/>
                    <a:pt x="152" y="2966"/>
                  </a:cubicBezTo>
                  <a:cubicBezTo>
                    <a:pt x="1087" y="1764"/>
                    <a:pt x="2905" y="592"/>
                    <a:pt x="4477" y="152"/>
                  </a:cubicBezTo>
                  <a:lnTo>
                    <a:pt x="4477" y="147"/>
                  </a:lnTo>
                  <a:cubicBezTo>
                    <a:pt x="4236" y="49"/>
                    <a:pt x="3976" y="0"/>
                    <a:pt x="37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30"/>
            <p:cNvSpPr/>
            <p:nvPr/>
          </p:nvSpPr>
          <p:spPr>
            <a:xfrm>
              <a:off x="7986925" y="897275"/>
              <a:ext cx="140975" cy="115575"/>
            </a:xfrm>
            <a:custGeom>
              <a:avLst/>
              <a:gdLst/>
              <a:ahLst/>
              <a:cxnLst/>
              <a:rect l="l" t="t" r="r" b="b"/>
              <a:pathLst>
                <a:path w="5639" h="4623" extrusionOk="0">
                  <a:moveTo>
                    <a:pt x="4456" y="0"/>
                  </a:moveTo>
                  <a:cubicBezTo>
                    <a:pt x="2870" y="375"/>
                    <a:pt x="945" y="1582"/>
                    <a:pt x="0" y="2820"/>
                  </a:cubicBezTo>
                  <a:cubicBezTo>
                    <a:pt x="51" y="2861"/>
                    <a:pt x="101" y="2896"/>
                    <a:pt x="152" y="2931"/>
                  </a:cubicBezTo>
                  <a:cubicBezTo>
                    <a:pt x="662" y="2724"/>
                    <a:pt x="1173" y="2497"/>
                    <a:pt x="1667" y="2274"/>
                  </a:cubicBezTo>
                  <a:cubicBezTo>
                    <a:pt x="2082" y="2087"/>
                    <a:pt x="2506" y="1896"/>
                    <a:pt x="2920" y="1724"/>
                  </a:cubicBezTo>
                  <a:cubicBezTo>
                    <a:pt x="2933" y="1719"/>
                    <a:pt x="2946" y="1716"/>
                    <a:pt x="2960" y="1716"/>
                  </a:cubicBezTo>
                  <a:cubicBezTo>
                    <a:pt x="3004" y="1716"/>
                    <a:pt x="3046" y="1741"/>
                    <a:pt x="3062" y="1784"/>
                  </a:cubicBezTo>
                  <a:cubicBezTo>
                    <a:pt x="3087" y="1840"/>
                    <a:pt x="3057" y="1901"/>
                    <a:pt x="3001" y="1926"/>
                  </a:cubicBezTo>
                  <a:cubicBezTo>
                    <a:pt x="2593" y="2092"/>
                    <a:pt x="2168" y="2285"/>
                    <a:pt x="1753" y="2472"/>
                  </a:cubicBezTo>
                  <a:cubicBezTo>
                    <a:pt x="1304" y="2673"/>
                    <a:pt x="844" y="2875"/>
                    <a:pt x="385" y="3067"/>
                  </a:cubicBezTo>
                  <a:cubicBezTo>
                    <a:pt x="450" y="3108"/>
                    <a:pt x="520" y="3158"/>
                    <a:pt x="576" y="3209"/>
                  </a:cubicBezTo>
                  <a:lnTo>
                    <a:pt x="581" y="3214"/>
                  </a:lnTo>
                  <a:cubicBezTo>
                    <a:pt x="597" y="3199"/>
                    <a:pt x="616" y="3194"/>
                    <a:pt x="637" y="3194"/>
                  </a:cubicBezTo>
                  <a:lnTo>
                    <a:pt x="1339" y="3194"/>
                  </a:lnTo>
                  <a:cubicBezTo>
                    <a:pt x="1399" y="3194"/>
                    <a:pt x="1445" y="3244"/>
                    <a:pt x="1445" y="3300"/>
                  </a:cubicBezTo>
                  <a:cubicBezTo>
                    <a:pt x="1445" y="3360"/>
                    <a:pt x="1399" y="3407"/>
                    <a:pt x="1339" y="3407"/>
                  </a:cubicBezTo>
                  <a:lnTo>
                    <a:pt x="737" y="3407"/>
                  </a:lnTo>
                  <a:cubicBezTo>
                    <a:pt x="793" y="3517"/>
                    <a:pt x="828" y="3649"/>
                    <a:pt x="819" y="3825"/>
                  </a:cubicBezTo>
                  <a:cubicBezTo>
                    <a:pt x="991" y="3811"/>
                    <a:pt x="1165" y="3806"/>
                    <a:pt x="1339" y="3806"/>
                  </a:cubicBezTo>
                  <a:cubicBezTo>
                    <a:pt x="1682" y="3806"/>
                    <a:pt x="2026" y="3827"/>
                    <a:pt x="2365" y="3850"/>
                  </a:cubicBezTo>
                  <a:cubicBezTo>
                    <a:pt x="2708" y="3871"/>
                    <a:pt x="3062" y="3896"/>
                    <a:pt x="3405" y="3896"/>
                  </a:cubicBezTo>
                  <a:cubicBezTo>
                    <a:pt x="3466" y="3896"/>
                    <a:pt x="3512" y="3946"/>
                    <a:pt x="3512" y="4002"/>
                  </a:cubicBezTo>
                  <a:cubicBezTo>
                    <a:pt x="3512" y="4063"/>
                    <a:pt x="3466" y="4109"/>
                    <a:pt x="3405" y="4109"/>
                  </a:cubicBezTo>
                  <a:cubicBezTo>
                    <a:pt x="3057" y="4109"/>
                    <a:pt x="2698" y="4088"/>
                    <a:pt x="2350" y="4063"/>
                  </a:cubicBezTo>
                  <a:cubicBezTo>
                    <a:pt x="2014" y="4043"/>
                    <a:pt x="1669" y="4021"/>
                    <a:pt x="1328" y="4021"/>
                  </a:cubicBezTo>
                  <a:cubicBezTo>
                    <a:pt x="1146" y="4021"/>
                    <a:pt x="966" y="4027"/>
                    <a:pt x="788" y="4043"/>
                  </a:cubicBezTo>
                  <a:cubicBezTo>
                    <a:pt x="779" y="4093"/>
                    <a:pt x="763" y="4144"/>
                    <a:pt x="748" y="4195"/>
                  </a:cubicBezTo>
                  <a:cubicBezTo>
                    <a:pt x="728" y="4280"/>
                    <a:pt x="688" y="4351"/>
                    <a:pt x="646" y="4417"/>
                  </a:cubicBezTo>
                  <a:cubicBezTo>
                    <a:pt x="761" y="4403"/>
                    <a:pt x="876" y="4397"/>
                    <a:pt x="991" y="4397"/>
                  </a:cubicBezTo>
                  <a:cubicBezTo>
                    <a:pt x="1356" y="4397"/>
                    <a:pt x="1727" y="4455"/>
                    <a:pt x="2092" y="4512"/>
                  </a:cubicBezTo>
                  <a:cubicBezTo>
                    <a:pt x="2452" y="4566"/>
                    <a:pt x="2821" y="4623"/>
                    <a:pt x="3184" y="4623"/>
                  </a:cubicBezTo>
                  <a:cubicBezTo>
                    <a:pt x="3502" y="4623"/>
                    <a:pt x="3816" y="4579"/>
                    <a:pt x="4118" y="4452"/>
                  </a:cubicBezTo>
                  <a:cubicBezTo>
                    <a:pt x="4527" y="4280"/>
                    <a:pt x="4866" y="4048"/>
                    <a:pt x="5109" y="3764"/>
                  </a:cubicBezTo>
                  <a:lnTo>
                    <a:pt x="5109" y="3764"/>
                  </a:lnTo>
                  <a:cubicBezTo>
                    <a:pt x="4719" y="3916"/>
                    <a:pt x="4330" y="4002"/>
                    <a:pt x="3997" y="4002"/>
                  </a:cubicBezTo>
                  <a:lnTo>
                    <a:pt x="3915" y="4002"/>
                  </a:lnTo>
                  <a:cubicBezTo>
                    <a:pt x="3860" y="3997"/>
                    <a:pt x="3810" y="3946"/>
                    <a:pt x="3815" y="3886"/>
                  </a:cubicBezTo>
                  <a:cubicBezTo>
                    <a:pt x="3815" y="3828"/>
                    <a:pt x="3861" y="3785"/>
                    <a:pt x="3917" y="3785"/>
                  </a:cubicBezTo>
                  <a:cubicBezTo>
                    <a:pt x="3920" y="3785"/>
                    <a:pt x="3923" y="3785"/>
                    <a:pt x="3926" y="3785"/>
                  </a:cubicBezTo>
                  <a:cubicBezTo>
                    <a:pt x="3949" y="3786"/>
                    <a:pt x="3971" y="3786"/>
                    <a:pt x="3994" y="3786"/>
                  </a:cubicBezTo>
                  <a:cubicBezTo>
                    <a:pt x="4396" y="3786"/>
                    <a:pt x="4887" y="3655"/>
                    <a:pt x="5361" y="3421"/>
                  </a:cubicBezTo>
                  <a:cubicBezTo>
                    <a:pt x="5492" y="3194"/>
                    <a:pt x="5578" y="2941"/>
                    <a:pt x="5608" y="2673"/>
                  </a:cubicBezTo>
                  <a:lnTo>
                    <a:pt x="5608" y="2673"/>
                  </a:lnTo>
                  <a:cubicBezTo>
                    <a:pt x="4491" y="3067"/>
                    <a:pt x="3405" y="3411"/>
                    <a:pt x="2168" y="3411"/>
                  </a:cubicBezTo>
                  <a:cubicBezTo>
                    <a:pt x="2138" y="3411"/>
                    <a:pt x="2108" y="3411"/>
                    <a:pt x="2077" y="3407"/>
                  </a:cubicBezTo>
                  <a:cubicBezTo>
                    <a:pt x="2017" y="3407"/>
                    <a:pt x="1971" y="3360"/>
                    <a:pt x="1971" y="3300"/>
                  </a:cubicBezTo>
                  <a:cubicBezTo>
                    <a:pt x="1971" y="3239"/>
                    <a:pt x="2017" y="3194"/>
                    <a:pt x="2077" y="3194"/>
                  </a:cubicBezTo>
                  <a:cubicBezTo>
                    <a:pt x="2110" y="3195"/>
                    <a:pt x="2143" y="3195"/>
                    <a:pt x="2175" y="3195"/>
                  </a:cubicBezTo>
                  <a:cubicBezTo>
                    <a:pt x="3412" y="3195"/>
                    <a:pt x="4496" y="2840"/>
                    <a:pt x="5629" y="2441"/>
                  </a:cubicBezTo>
                  <a:lnTo>
                    <a:pt x="5629" y="2437"/>
                  </a:lnTo>
                  <a:cubicBezTo>
                    <a:pt x="5638" y="2285"/>
                    <a:pt x="5624" y="2127"/>
                    <a:pt x="5598" y="1966"/>
                  </a:cubicBezTo>
                  <a:cubicBezTo>
                    <a:pt x="5548" y="1679"/>
                    <a:pt x="5477" y="1411"/>
                    <a:pt x="5381" y="1173"/>
                  </a:cubicBezTo>
                  <a:cubicBezTo>
                    <a:pt x="5366" y="1203"/>
                    <a:pt x="5335" y="1229"/>
                    <a:pt x="5300" y="1229"/>
                  </a:cubicBezTo>
                  <a:cubicBezTo>
                    <a:pt x="5007" y="1269"/>
                    <a:pt x="4729" y="1365"/>
                    <a:pt x="4436" y="1466"/>
                  </a:cubicBezTo>
                  <a:cubicBezTo>
                    <a:pt x="4143" y="1567"/>
                    <a:pt x="3845" y="1668"/>
                    <a:pt x="3532" y="1714"/>
                  </a:cubicBezTo>
                  <a:lnTo>
                    <a:pt x="3517" y="1714"/>
                  </a:lnTo>
                  <a:cubicBezTo>
                    <a:pt x="3461" y="1714"/>
                    <a:pt x="3416" y="1673"/>
                    <a:pt x="3411" y="1618"/>
                  </a:cubicBezTo>
                  <a:cubicBezTo>
                    <a:pt x="3400" y="1557"/>
                    <a:pt x="3441" y="1506"/>
                    <a:pt x="3502" y="1497"/>
                  </a:cubicBezTo>
                  <a:cubicBezTo>
                    <a:pt x="3794" y="1456"/>
                    <a:pt x="4083" y="1360"/>
                    <a:pt x="4360" y="1259"/>
                  </a:cubicBezTo>
                  <a:cubicBezTo>
                    <a:pt x="4659" y="1157"/>
                    <a:pt x="4957" y="1057"/>
                    <a:pt x="5275" y="1017"/>
                  </a:cubicBezTo>
                  <a:cubicBezTo>
                    <a:pt x="5290" y="1017"/>
                    <a:pt x="5305" y="1017"/>
                    <a:pt x="5315" y="1021"/>
                  </a:cubicBezTo>
                  <a:cubicBezTo>
                    <a:pt x="5113" y="576"/>
                    <a:pt x="4820" y="228"/>
                    <a:pt x="445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30"/>
            <p:cNvSpPr/>
            <p:nvPr/>
          </p:nvSpPr>
          <p:spPr>
            <a:xfrm>
              <a:off x="7991575" y="1017125"/>
              <a:ext cx="68750" cy="32900"/>
            </a:xfrm>
            <a:custGeom>
              <a:avLst/>
              <a:gdLst/>
              <a:ahLst/>
              <a:cxnLst/>
              <a:rect l="l" t="t" r="r" b="b"/>
              <a:pathLst>
                <a:path w="2750" h="1316" extrusionOk="0">
                  <a:moveTo>
                    <a:pt x="138" y="1"/>
                  </a:moveTo>
                  <a:cubicBezTo>
                    <a:pt x="82" y="68"/>
                    <a:pt x="36" y="128"/>
                    <a:pt x="12" y="194"/>
                  </a:cubicBezTo>
                  <a:cubicBezTo>
                    <a:pt x="6" y="203"/>
                    <a:pt x="1" y="213"/>
                    <a:pt x="1" y="224"/>
                  </a:cubicBezTo>
                  <a:cubicBezTo>
                    <a:pt x="628" y="739"/>
                    <a:pt x="1885" y="1285"/>
                    <a:pt x="2750" y="1315"/>
                  </a:cubicBezTo>
                  <a:cubicBezTo>
                    <a:pt x="2451" y="825"/>
                    <a:pt x="1971" y="436"/>
                    <a:pt x="1355" y="199"/>
                  </a:cubicBezTo>
                  <a:cubicBezTo>
                    <a:pt x="1052" y="82"/>
                    <a:pt x="684" y="52"/>
                    <a:pt x="329" y="22"/>
                  </a:cubicBezTo>
                  <a:cubicBezTo>
                    <a:pt x="264" y="17"/>
                    <a:pt x="203" y="12"/>
                    <a:pt x="13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30"/>
            <p:cNvSpPr/>
            <p:nvPr/>
          </p:nvSpPr>
          <p:spPr>
            <a:xfrm>
              <a:off x="7980725" y="1029025"/>
              <a:ext cx="88075" cy="99700"/>
            </a:xfrm>
            <a:custGeom>
              <a:avLst/>
              <a:gdLst/>
              <a:ahLst/>
              <a:cxnLst/>
              <a:rect l="l" t="t" r="r" b="b"/>
              <a:pathLst>
                <a:path w="3523" h="3988" extrusionOk="0">
                  <a:moveTo>
                    <a:pt x="405" y="0"/>
                  </a:moveTo>
                  <a:lnTo>
                    <a:pt x="405" y="35"/>
                  </a:lnTo>
                  <a:cubicBezTo>
                    <a:pt x="409" y="77"/>
                    <a:pt x="409" y="122"/>
                    <a:pt x="405" y="168"/>
                  </a:cubicBezTo>
                  <a:cubicBezTo>
                    <a:pt x="628" y="354"/>
                    <a:pt x="1375" y="975"/>
                    <a:pt x="2072" y="1289"/>
                  </a:cubicBezTo>
                  <a:cubicBezTo>
                    <a:pt x="2128" y="1313"/>
                    <a:pt x="2153" y="1380"/>
                    <a:pt x="2128" y="1435"/>
                  </a:cubicBezTo>
                  <a:cubicBezTo>
                    <a:pt x="2107" y="1476"/>
                    <a:pt x="2072" y="1495"/>
                    <a:pt x="2027" y="1495"/>
                  </a:cubicBezTo>
                  <a:cubicBezTo>
                    <a:pt x="2016" y="1495"/>
                    <a:pt x="1997" y="1495"/>
                    <a:pt x="1986" y="1486"/>
                  </a:cubicBezTo>
                  <a:cubicBezTo>
                    <a:pt x="1668" y="1344"/>
                    <a:pt x="1339" y="1138"/>
                    <a:pt x="1052" y="940"/>
                  </a:cubicBezTo>
                  <a:cubicBezTo>
                    <a:pt x="768" y="737"/>
                    <a:pt x="521" y="541"/>
                    <a:pt x="369" y="420"/>
                  </a:cubicBezTo>
                  <a:cubicBezTo>
                    <a:pt x="355" y="471"/>
                    <a:pt x="329" y="531"/>
                    <a:pt x="294" y="586"/>
                  </a:cubicBezTo>
                  <a:cubicBezTo>
                    <a:pt x="203" y="748"/>
                    <a:pt x="101" y="875"/>
                    <a:pt x="1" y="965"/>
                  </a:cubicBezTo>
                  <a:cubicBezTo>
                    <a:pt x="698" y="2325"/>
                    <a:pt x="1734" y="3446"/>
                    <a:pt x="2790" y="3987"/>
                  </a:cubicBezTo>
                  <a:cubicBezTo>
                    <a:pt x="2890" y="3866"/>
                    <a:pt x="2981" y="3734"/>
                    <a:pt x="3062" y="3603"/>
                  </a:cubicBezTo>
                  <a:cubicBezTo>
                    <a:pt x="3366" y="3108"/>
                    <a:pt x="3517" y="2587"/>
                    <a:pt x="3522" y="2087"/>
                  </a:cubicBezTo>
                  <a:cubicBezTo>
                    <a:pt x="3512" y="2082"/>
                    <a:pt x="3507" y="2082"/>
                    <a:pt x="3501" y="2082"/>
                  </a:cubicBezTo>
                  <a:cubicBezTo>
                    <a:pt x="3406" y="2041"/>
                    <a:pt x="3310" y="2006"/>
                    <a:pt x="3209" y="1966"/>
                  </a:cubicBezTo>
                  <a:cubicBezTo>
                    <a:pt x="2941" y="1865"/>
                    <a:pt x="2668" y="1758"/>
                    <a:pt x="2426" y="1632"/>
                  </a:cubicBezTo>
                  <a:cubicBezTo>
                    <a:pt x="2370" y="1607"/>
                    <a:pt x="2349" y="1541"/>
                    <a:pt x="2375" y="1490"/>
                  </a:cubicBezTo>
                  <a:cubicBezTo>
                    <a:pt x="2393" y="1451"/>
                    <a:pt x="2434" y="1430"/>
                    <a:pt x="2474" y="1430"/>
                  </a:cubicBezTo>
                  <a:cubicBezTo>
                    <a:pt x="2490" y="1430"/>
                    <a:pt x="2507" y="1433"/>
                    <a:pt x="2522" y="1441"/>
                  </a:cubicBezTo>
                  <a:cubicBezTo>
                    <a:pt x="2754" y="1562"/>
                    <a:pt x="3022" y="1663"/>
                    <a:pt x="3284" y="1763"/>
                  </a:cubicBezTo>
                  <a:cubicBezTo>
                    <a:pt x="3366" y="1794"/>
                    <a:pt x="3436" y="1824"/>
                    <a:pt x="3512" y="1854"/>
                  </a:cubicBezTo>
                  <a:cubicBezTo>
                    <a:pt x="3497" y="1653"/>
                    <a:pt x="3457" y="1460"/>
                    <a:pt x="3391" y="1273"/>
                  </a:cubicBezTo>
                  <a:cubicBezTo>
                    <a:pt x="3366" y="1198"/>
                    <a:pt x="3335" y="1127"/>
                    <a:pt x="3305" y="1056"/>
                  </a:cubicBezTo>
                  <a:lnTo>
                    <a:pt x="3259" y="1056"/>
                  </a:lnTo>
                  <a:cubicBezTo>
                    <a:pt x="2396" y="1056"/>
                    <a:pt x="1113" y="525"/>
                    <a:pt x="4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30"/>
            <p:cNvSpPr/>
            <p:nvPr/>
          </p:nvSpPr>
          <p:spPr>
            <a:xfrm>
              <a:off x="7940450" y="1054550"/>
              <a:ext cx="106350" cy="104575"/>
            </a:xfrm>
            <a:custGeom>
              <a:avLst/>
              <a:gdLst/>
              <a:ahLst/>
              <a:cxnLst/>
              <a:rect l="l" t="t" r="r" b="b"/>
              <a:pathLst>
                <a:path w="4254" h="4183" extrusionOk="0">
                  <a:moveTo>
                    <a:pt x="111" y="0"/>
                  </a:moveTo>
                  <a:cubicBezTo>
                    <a:pt x="111" y="177"/>
                    <a:pt x="106" y="364"/>
                    <a:pt x="96" y="565"/>
                  </a:cubicBezTo>
                  <a:cubicBezTo>
                    <a:pt x="50" y="1945"/>
                    <a:pt x="0" y="3657"/>
                    <a:pt x="1364" y="4082"/>
                  </a:cubicBezTo>
                  <a:cubicBezTo>
                    <a:pt x="1594" y="4153"/>
                    <a:pt x="1826" y="4183"/>
                    <a:pt x="2054" y="4183"/>
                  </a:cubicBezTo>
                  <a:cubicBezTo>
                    <a:pt x="2102" y="4183"/>
                    <a:pt x="2150" y="4181"/>
                    <a:pt x="2197" y="4179"/>
                  </a:cubicBezTo>
                  <a:cubicBezTo>
                    <a:pt x="1864" y="3804"/>
                    <a:pt x="1647" y="3340"/>
                    <a:pt x="1455" y="2920"/>
                  </a:cubicBezTo>
                  <a:lnTo>
                    <a:pt x="1440" y="2885"/>
                  </a:lnTo>
                  <a:cubicBezTo>
                    <a:pt x="1414" y="2829"/>
                    <a:pt x="1440" y="2768"/>
                    <a:pt x="1491" y="2743"/>
                  </a:cubicBezTo>
                  <a:cubicBezTo>
                    <a:pt x="1505" y="2736"/>
                    <a:pt x="1521" y="2733"/>
                    <a:pt x="1536" y="2733"/>
                  </a:cubicBezTo>
                  <a:cubicBezTo>
                    <a:pt x="1579" y="2733"/>
                    <a:pt x="1619" y="2757"/>
                    <a:pt x="1637" y="2794"/>
                  </a:cubicBezTo>
                  <a:lnTo>
                    <a:pt x="1652" y="2829"/>
                  </a:lnTo>
                  <a:cubicBezTo>
                    <a:pt x="1869" y="3304"/>
                    <a:pt x="2097" y="3785"/>
                    <a:pt x="2465" y="4142"/>
                  </a:cubicBezTo>
                  <a:cubicBezTo>
                    <a:pt x="3153" y="4021"/>
                    <a:pt x="3790" y="3633"/>
                    <a:pt x="4254" y="3137"/>
                  </a:cubicBezTo>
                  <a:cubicBezTo>
                    <a:pt x="3183" y="2566"/>
                    <a:pt x="2142" y="1435"/>
                    <a:pt x="1435" y="71"/>
                  </a:cubicBezTo>
                  <a:cubicBezTo>
                    <a:pt x="1288" y="152"/>
                    <a:pt x="1132" y="182"/>
                    <a:pt x="985" y="182"/>
                  </a:cubicBezTo>
                  <a:lnTo>
                    <a:pt x="910" y="182"/>
                  </a:lnTo>
                  <a:cubicBezTo>
                    <a:pt x="1005" y="879"/>
                    <a:pt x="1132" y="1586"/>
                    <a:pt x="1379" y="2172"/>
                  </a:cubicBezTo>
                  <a:cubicBezTo>
                    <a:pt x="1400" y="2228"/>
                    <a:pt x="1374" y="2288"/>
                    <a:pt x="1323" y="2314"/>
                  </a:cubicBezTo>
                  <a:cubicBezTo>
                    <a:pt x="1309" y="2319"/>
                    <a:pt x="1293" y="2323"/>
                    <a:pt x="1278" y="2323"/>
                  </a:cubicBezTo>
                  <a:cubicBezTo>
                    <a:pt x="1238" y="2323"/>
                    <a:pt x="1197" y="2299"/>
                    <a:pt x="1178" y="2253"/>
                  </a:cubicBezTo>
                  <a:cubicBezTo>
                    <a:pt x="919" y="1626"/>
                    <a:pt x="788" y="879"/>
                    <a:pt x="682" y="152"/>
                  </a:cubicBezTo>
                  <a:cubicBezTo>
                    <a:pt x="565" y="126"/>
                    <a:pt x="444" y="91"/>
                    <a:pt x="329" y="61"/>
                  </a:cubicBezTo>
                  <a:cubicBezTo>
                    <a:pt x="257" y="40"/>
                    <a:pt x="187" y="20"/>
                    <a:pt x="11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30"/>
            <p:cNvSpPr/>
            <p:nvPr/>
          </p:nvSpPr>
          <p:spPr>
            <a:xfrm>
              <a:off x="7898250" y="968400"/>
              <a:ext cx="8125" cy="13650"/>
            </a:xfrm>
            <a:custGeom>
              <a:avLst/>
              <a:gdLst/>
              <a:ahLst/>
              <a:cxnLst/>
              <a:rect l="l" t="t" r="r" b="b"/>
              <a:pathLst>
                <a:path w="325" h="546" extrusionOk="0">
                  <a:moveTo>
                    <a:pt x="162" y="0"/>
                  </a:moveTo>
                  <a:cubicBezTo>
                    <a:pt x="77" y="0"/>
                    <a:pt x="0" y="70"/>
                    <a:pt x="0" y="161"/>
                  </a:cubicBezTo>
                  <a:lnTo>
                    <a:pt x="0" y="385"/>
                  </a:lnTo>
                  <a:cubicBezTo>
                    <a:pt x="0" y="475"/>
                    <a:pt x="77" y="546"/>
                    <a:pt x="162" y="546"/>
                  </a:cubicBezTo>
                  <a:cubicBezTo>
                    <a:pt x="253" y="546"/>
                    <a:pt x="324" y="475"/>
                    <a:pt x="324" y="385"/>
                  </a:cubicBezTo>
                  <a:lnTo>
                    <a:pt x="324" y="161"/>
                  </a:lnTo>
                  <a:cubicBezTo>
                    <a:pt x="324" y="70"/>
                    <a:pt x="253" y="0"/>
                    <a:pt x="16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30"/>
            <p:cNvSpPr/>
            <p:nvPr/>
          </p:nvSpPr>
          <p:spPr>
            <a:xfrm>
              <a:off x="7914400" y="959125"/>
              <a:ext cx="11800" cy="12725"/>
            </a:xfrm>
            <a:custGeom>
              <a:avLst/>
              <a:gdLst/>
              <a:ahLst/>
              <a:cxnLst/>
              <a:rect l="l" t="t" r="r" b="b"/>
              <a:pathLst>
                <a:path w="472" h="509" extrusionOk="0">
                  <a:moveTo>
                    <a:pt x="177" y="0"/>
                  </a:moveTo>
                  <a:cubicBezTo>
                    <a:pt x="97" y="0"/>
                    <a:pt x="30" y="62"/>
                    <a:pt x="21" y="144"/>
                  </a:cubicBezTo>
                  <a:cubicBezTo>
                    <a:pt x="1" y="301"/>
                    <a:pt x="77" y="432"/>
                    <a:pt x="229" y="497"/>
                  </a:cubicBezTo>
                  <a:cubicBezTo>
                    <a:pt x="249" y="508"/>
                    <a:pt x="269" y="508"/>
                    <a:pt x="289" y="508"/>
                  </a:cubicBezTo>
                  <a:cubicBezTo>
                    <a:pt x="350" y="508"/>
                    <a:pt x="406" y="472"/>
                    <a:pt x="436" y="411"/>
                  </a:cubicBezTo>
                  <a:cubicBezTo>
                    <a:pt x="471" y="326"/>
                    <a:pt x="425" y="229"/>
                    <a:pt x="340" y="194"/>
                  </a:cubicBezTo>
                  <a:lnTo>
                    <a:pt x="340" y="184"/>
                  </a:lnTo>
                  <a:cubicBezTo>
                    <a:pt x="355" y="98"/>
                    <a:pt x="289" y="12"/>
                    <a:pt x="203" y="3"/>
                  </a:cubicBezTo>
                  <a:cubicBezTo>
                    <a:pt x="194" y="1"/>
                    <a:pt x="185" y="0"/>
                    <a:pt x="17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30"/>
            <p:cNvSpPr/>
            <p:nvPr/>
          </p:nvSpPr>
          <p:spPr>
            <a:xfrm>
              <a:off x="7935150" y="953625"/>
              <a:ext cx="18325" cy="8100"/>
            </a:xfrm>
            <a:custGeom>
              <a:avLst/>
              <a:gdLst/>
              <a:ahLst/>
              <a:cxnLst/>
              <a:rect l="l" t="t" r="r" b="b"/>
              <a:pathLst>
                <a:path w="733" h="324" extrusionOk="0">
                  <a:moveTo>
                    <a:pt x="161" y="1"/>
                  </a:moveTo>
                  <a:cubicBezTo>
                    <a:pt x="70" y="1"/>
                    <a:pt x="0" y="76"/>
                    <a:pt x="0" y="162"/>
                  </a:cubicBezTo>
                  <a:cubicBezTo>
                    <a:pt x="0" y="253"/>
                    <a:pt x="70" y="323"/>
                    <a:pt x="161" y="323"/>
                  </a:cubicBezTo>
                  <a:lnTo>
                    <a:pt x="571" y="323"/>
                  </a:lnTo>
                  <a:cubicBezTo>
                    <a:pt x="656" y="323"/>
                    <a:pt x="732" y="253"/>
                    <a:pt x="732" y="162"/>
                  </a:cubicBezTo>
                  <a:cubicBezTo>
                    <a:pt x="732" y="76"/>
                    <a:pt x="656" y="1"/>
                    <a:pt x="57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30"/>
            <p:cNvSpPr/>
            <p:nvPr/>
          </p:nvSpPr>
          <p:spPr>
            <a:xfrm>
              <a:off x="7948500" y="969275"/>
              <a:ext cx="13825" cy="11775"/>
            </a:xfrm>
            <a:custGeom>
              <a:avLst/>
              <a:gdLst/>
              <a:ahLst/>
              <a:cxnLst/>
              <a:rect l="l" t="t" r="r" b="b"/>
              <a:pathLst>
                <a:path w="553" h="471" extrusionOk="0">
                  <a:moveTo>
                    <a:pt x="187" y="1"/>
                  </a:moveTo>
                  <a:cubicBezTo>
                    <a:pt x="114" y="1"/>
                    <a:pt x="48" y="48"/>
                    <a:pt x="26" y="122"/>
                  </a:cubicBezTo>
                  <a:cubicBezTo>
                    <a:pt x="1" y="208"/>
                    <a:pt x="52" y="294"/>
                    <a:pt x="138" y="319"/>
                  </a:cubicBezTo>
                  <a:cubicBezTo>
                    <a:pt x="173" y="329"/>
                    <a:pt x="208" y="354"/>
                    <a:pt x="219" y="380"/>
                  </a:cubicBezTo>
                  <a:cubicBezTo>
                    <a:pt x="249" y="440"/>
                    <a:pt x="304" y="471"/>
                    <a:pt x="365" y="471"/>
                  </a:cubicBezTo>
                  <a:cubicBezTo>
                    <a:pt x="390" y="471"/>
                    <a:pt x="411" y="471"/>
                    <a:pt x="436" y="455"/>
                  </a:cubicBezTo>
                  <a:cubicBezTo>
                    <a:pt x="516" y="420"/>
                    <a:pt x="553" y="324"/>
                    <a:pt x="516" y="243"/>
                  </a:cubicBezTo>
                  <a:cubicBezTo>
                    <a:pt x="462" y="126"/>
                    <a:pt x="355" y="42"/>
                    <a:pt x="224" y="5"/>
                  </a:cubicBezTo>
                  <a:cubicBezTo>
                    <a:pt x="211" y="2"/>
                    <a:pt x="199" y="1"/>
                    <a:pt x="18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30"/>
            <p:cNvSpPr/>
            <p:nvPr/>
          </p:nvSpPr>
          <p:spPr>
            <a:xfrm>
              <a:off x="7924025" y="985000"/>
              <a:ext cx="10625" cy="15500"/>
            </a:xfrm>
            <a:custGeom>
              <a:avLst/>
              <a:gdLst/>
              <a:ahLst/>
              <a:cxnLst/>
              <a:rect l="l" t="t" r="r" b="b"/>
              <a:pathLst>
                <a:path w="425" h="620" extrusionOk="0">
                  <a:moveTo>
                    <a:pt x="238" y="0"/>
                  </a:moveTo>
                  <a:cubicBezTo>
                    <a:pt x="180" y="0"/>
                    <a:pt x="125" y="32"/>
                    <a:pt x="96" y="89"/>
                  </a:cubicBezTo>
                  <a:cubicBezTo>
                    <a:pt x="40" y="195"/>
                    <a:pt x="5" y="327"/>
                    <a:pt x="5" y="453"/>
                  </a:cubicBezTo>
                  <a:cubicBezTo>
                    <a:pt x="0" y="544"/>
                    <a:pt x="70" y="614"/>
                    <a:pt x="161" y="619"/>
                  </a:cubicBezTo>
                  <a:lnTo>
                    <a:pt x="167" y="619"/>
                  </a:lnTo>
                  <a:cubicBezTo>
                    <a:pt x="252" y="619"/>
                    <a:pt x="324" y="549"/>
                    <a:pt x="329" y="458"/>
                  </a:cubicBezTo>
                  <a:cubicBezTo>
                    <a:pt x="329" y="383"/>
                    <a:pt x="349" y="301"/>
                    <a:pt x="380" y="236"/>
                  </a:cubicBezTo>
                  <a:cubicBezTo>
                    <a:pt x="424" y="155"/>
                    <a:pt x="394" y="59"/>
                    <a:pt x="313" y="19"/>
                  </a:cubicBezTo>
                  <a:cubicBezTo>
                    <a:pt x="289" y="6"/>
                    <a:pt x="263" y="0"/>
                    <a:pt x="23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30"/>
            <p:cNvSpPr/>
            <p:nvPr/>
          </p:nvSpPr>
          <p:spPr>
            <a:xfrm>
              <a:off x="7941450" y="992800"/>
              <a:ext cx="7350" cy="11000"/>
            </a:xfrm>
            <a:custGeom>
              <a:avLst/>
              <a:gdLst/>
              <a:ahLst/>
              <a:cxnLst/>
              <a:rect l="l" t="t" r="r" b="b"/>
              <a:pathLst>
                <a:path w="294" h="440" extrusionOk="0">
                  <a:moveTo>
                    <a:pt x="132" y="1"/>
                  </a:moveTo>
                  <a:cubicBezTo>
                    <a:pt x="81" y="1"/>
                    <a:pt x="38" y="37"/>
                    <a:pt x="26" y="85"/>
                  </a:cubicBezTo>
                  <a:cubicBezTo>
                    <a:pt x="0" y="202"/>
                    <a:pt x="26" y="318"/>
                    <a:pt x="86" y="393"/>
                  </a:cubicBezTo>
                  <a:cubicBezTo>
                    <a:pt x="107" y="423"/>
                    <a:pt x="137" y="439"/>
                    <a:pt x="172" y="439"/>
                  </a:cubicBezTo>
                  <a:cubicBezTo>
                    <a:pt x="192" y="439"/>
                    <a:pt x="217" y="428"/>
                    <a:pt x="233" y="414"/>
                  </a:cubicBezTo>
                  <a:cubicBezTo>
                    <a:pt x="283" y="379"/>
                    <a:pt x="294" y="313"/>
                    <a:pt x="253" y="262"/>
                  </a:cubicBezTo>
                  <a:cubicBezTo>
                    <a:pt x="238" y="242"/>
                    <a:pt x="222" y="192"/>
                    <a:pt x="238" y="131"/>
                  </a:cubicBezTo>
                  <a:cubicBezTo>
                    <a:pt x="248" y="71"/>
                    <a:pt x="213" y="15"/>
                    <a:pt x="157" y="4"/>
                  </a:cubicBezTo>
                  <a:cubicBezTo>
                    <a:pt x="148" y="2"/>
                    <a:pt x="140" y="1"/>
                    <a:pt x="13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30"/>
            <p:cNvSpPr/>
            <p:nvPr/>
          </p:nvSpPr>
          <p:spPr>
            <a:xfrm>
              <a:off x="7960400" y="995125"/>
              <a:ext cx="12650" cy="14600"/>
            </a:xfrm>
            <a:custGeom>
              <a:avLst/>
              <a:gdLst/>
              <a:ahLst/>
              <a:cxnLst/>
              <a:rect l="l" t="t" r="r" b="b"/>
              <a:pathLst>
                <a:path w="506" h="584" extrusionOk="0">
                  <a:moveTo>
                    <a:pt x="187" y="1"/>
                  </a:moveTo>
                  <a:cubicBezTo>
                    <a:pt x="136" y="1"/>
                    <a:pt x="87" y="25"/>
                    <a:pt x="56" y="69"/>
                  </a:cubicBezTo>
                  <a:cubicBezTo>
                    <a:pt x="0" y="139"/>
                    <a:pt x="21" y="239"/>
                    <a:pt x="91" y="295"/>
                  </a:cubicBezTo>
                  <a:cubicBezTo>
                    <a:pt x="131" y="326"/>
                    <a:pt x="161" y="381"/>
                    <a:pt x="172" y="447"/>
                  </a:cubicBezTo>
                  <a:cubicBezTo>
                    <a:pt x="187" y="528"/>
                    <a:pt x="258" y="584"/>
                    <a:pt x="334" y="584"/>
                  </a:cubicBezTo>
                  <a:cubicBezTo>
                    <a:pt x="343" y="584"/>
                    <a:pt x="349" y="584"/>
                    <a:pt x="359" y="578"/>
                  </a:cubicBezTo>
                  <a:cubicBezTo>
                    <a:pt x="445" y="568"/>
                    <a:pt x="506" y="482"/>
                    <a:pt x="495" y="396"/>
                  </a:cubicBezTo>
                  <a:cubicBezTo>
                    <a:pt x="471" y="244"/>
                    <a:pt x="394" y="113"/>
                    <a:pt x="283" y="32"/>
                  </a:cubicBezTo>
                  <a:cubicBezTo>
                    <a:pt x="253" y="11"/>
                    <a:pt x="220" y="1"/>
                    <a:pt x="18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30"/>
            <p:cNvSpPr/>
            <p:nvPr/>
          </p:nvSpPr>
          <p:spPr>
            <a:xfrm>
              <a:off x="7949900" y="1020050"/>
              <a:ext cx="8125" cy="12650"/>
            </a:xfrm>
            <a:custGeom>
              <a:avLst/>
              <a:gdLst/>
              <a:ahLst/>
              <a:cxnLst/>
              <a:rect l="l" t="t" r="r" b="b"/>
              <a:pathLst>
                <a:path w="325" h="506" extrusionOk="0">
                  <a:moveTo>
                    <a:pt x="163" y="0"/>
                  </a:moveTo>
                  <a:cubicBezTo>
                    <a:pt x="72" y="0"/>
                    <a:pt x="1" y="72"/>
                    <a:pt x="1" y="163"/>
                  </a:cubicBezTo>
                  <a:lnTo>
                    <a:pt x="1" y="345"/>
                  </a:lnTo>
                  <a:cubicBezTo>
                    <a:pt x="1" y="436"/>
                    <a:pt x="72" y="506"/>
                    <a:pt x="163" y="506"/>
                  </a:cubicBezTo>
                  <a:cubicBezTo>
                    <a:pt x="254" y="506"/>
                    <a:pt x="324" y="436"/>
                    <a:pt x="324" y="345"/>
                  </a:cubicBezTo>
                  <a:lnTo>
                    <a:pt x="324" y="163"/>
                  </a:lnTo>
                  <a:cubicBezTo>
                    <a:pt x="324" y="72"/>
                    <a:pt x="254" y="0"/>
                    <a:pt x="16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30"/>
            <p:cNvSpPr/>
            <p:nvPr/>
          </p:nvSpPr>
          <p:spPr>
            <a:xfrm>
              <a:off x="7923500" y="1011900"/>
              <a:ext cx="11150" cy="12600"/>
            </a:xfrm>
            <a:custGeom>
              <a:avLst/>
              <a:gdLst/>
              <a:ahLst/>
              <a:cxnLst/>
              <a:rect l="l" t="t" r="r" b="b"/>
              <a:pathLst>
                <a:path w="446" h="504" extrusionOk="0">
                  <a:moveTo>
                    <a:pt x="264" y="1"/>
                  </a:moveTo>
                  <a:cubicBezTo>
                    <a:pt x="254" y="1"/>
                    <a:pt x="244" y="2"/>
                    <a:pt x="233" y="4"/>
                  </a:cubicBezTo>
                  <a:cubicBezTo>
                    <a:pt x="142" y="18"/>
                    <a:pt x="91" y="114"/>
                    <a:pt x="107" y="200"/>
                  </a:cubicBezTo>
                  <a:cubicBezTo>
                    <a:pt x="31" y="246"/>
                    <a:pt x="0" y="342"/>
                    <a:pt x="47" y="422"/>
                  </a:cubicBezTo>
                  <a:cubicBezTo>
                    <a:pt x="77" y="473"/>
                    <a:pt x="133" y="503"/>
                    <a:pt x="188" y="503"/>
                  </a:cubicBezTo>
                  <a:cubicBezTo>
                    <a:pt x="213" y="503"/>
                    <a:pt x="238" y="494"/>
                    <a:pt x="268" y="483"/>
                  </a:cubicBezTo>
                  <a:cubicBezTo>
                    <a:pt x="390" y="412"/>
                    <a:pt x="445" y="277"/>
                    <a:pt x="420" y="125"/>
                  </a:cubicBezTo>
                  <a:cubicBezTo>
                    <a:pt x="403" y="49"/>
                    <a:pt x="338" y="1"/>
                    <a:pt x="264"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30"/>
            <p:cNvSpPr/>
            <p:nvPr/>
          </p:nvSpPr>
          <p:spPr>
            <a:xfrm>
              <a:off x="7890425" y="993300"/>
              <a:ext cx="15550" cy="16425"/>
            </a:xfrm>
            <a:custGeom>
              <a:avLst/>
              <a:gdLst/>
              <a:ahLst/>
              <a:cxnLst/>
              <a:rect l="l" t="t" r="r" b="b"/>
              <a:pathLst>
                <a:path w="622" h="657" extrusionOk="0">
                  <a:moveTo>
                    <a:pt x="440" y="1"/>
                  </a:moveTo>
                  <a:cubicBezTo>
                    <a:pt x="418" y="1"/>
                    <a:pt x="395" y="5"/>
                    <a:pt x="374" y="14"/>
                  </a:cubicBezTo>
                  <a:cubicBezTo>
                    <a:pt x="213" y="86"/>
                    <a:pt x="76" y="252"/>
                    <a:pt x="26" y="450"/>
                  </a:cubicBezTo>
                  <a:cubicBezTo>
                    <a:pt x="1" y="536"/>
                    <a:pt x="50" y="627"/>
                    <a:pt x="136" y="651"/>
                  </a:cubicBezTo>
                  <a:cubicBezTo>
                    <a:pt x="152" y="651"/>
                    <a:pt x="167" y="657"/>
                    <a:pt x="182" y="657"/>
                  </a:cubicBezTo>
                  <a:cubicBezTo>
                    <a:pt x="253" y="657"/>
                    <a:pt x="313" y="606"/>
                    <a:pt x="339" y="536"/>
                  </a:cubicBezTo>
                  <a:cubicBezTo>
                    <a:pt x="364" y="434"/>
                    <a:pt x="435" y="343"/>
                    <a:pt x="505" y="312"/>
                  </a:cubicBezTo>
                  <a:cubicBezTo>
                    <a:pt x="586" y="272"/>
                    <a:pt x="621" y="177"/>
                    <a:pt x="586" y="95"/>
                  </a:cubicBezTo>
                  <a:cubicBezTo>
                    <a:pt x="560" y="35"/>
                    <a:pt x="501" y="1"/>
                    <a:pt x="440"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30"/>
            <p:cNvSpPr/>
            <p:nvPr/>
          </p:nvSpPr>
          <p:spPr>
            <a:xfrm>
              <a:off x="7901675" y="1019100"/>
              <a:ext cx="10750" cy="11850"/>
            </a:xfrm>
            <a:custGeom>
              <a:avLst/>
              <a:gdLst/>
              <a:ahLst/>
              <a:cxnLst/>
              <a:rect l="l" t="t" r="r" b="b"/>
              <a:pathLst>
                <a:path w="430" h="474" extrusionOk="0">
                  <a:moveTo>
                    <a:pt x="169" y="1"/>
                  </a:moveTo>
                  <a:cubicBezTo>
                    <a:pt x="160" y="1"/>
                    <a:pt x="150" y="2"/>
                    <a:pt x="141" y="3"/>
                  </a:cubicBezTo>
                  <a:cubicBezTo>
                    <a:pt x="55" y="24"/>
                    <a:pt x="0" y="110"/>
                    <a:pt x="15" y="195"/>
                  </a:cubicBezTo>
                  <a:cubicBezTo>
                    <a:pt x="31" y="276"/>
                    <a:pt x="71" y="357"/>
                    <a:pt x="127" y="418"/>
                  </a:cubicBezTo>
                  <a:cubicBezTo>
                    <a:pt x="157" y="453"/>
                    <a:pt x="202" y="474"/>
                    <a:pt x="248" y="474"/>
                  </a:cubicBezTo>
                  <a:cubicBezTo>
                    <a:pt x="283" y="474"/>
                    <a:pt x="323" y="458"/>
                    <a:pt x="353" y="432"/>
                  </a:cubicBezTo>
                  <a:cubicBezTo>
                    <a:pt x="419" y="372"/>
                    <a:pt x="430" y="271"/>
                    <a:pt x="369" y="201"/>
                  </a:cubicBezTo>
                  <a:cubicBezTo>
                    <a:pt x="348" y="185"/>
                    <a:pt x="339" y="155"/>
                    <a:pt x="334" y="129"/>
                  </a:cubicBezTo>
                  <a:cubicBezTo>
                    <a:pt x="316" y="53"/>
                    <a:pt x="245" y="1"/>
                    <a:pt x="16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41"/>
        <p:cNvGrpSpPr/>
        <p:nvPr/>
      </p:nvGrpSpPr>
      <p:grpSpPr>
        <a:xfrm>
          <a:off x="0" y="0"/>
          <a:ext cx="0" cy="0"/>
          <a:chOff x="0" y="0"/>
          <a:chExt cx="0" cy="0"/>
        </a:xfrm>
      </p:grpSpPr>
      <p:sp>
        <p:nvSpPr>
          <p:cNvPr id="1942" name="Google Shape;1942;p31"/>
          <p:cNvSpPr txBox="1">
            <a:spLocks noGrp="1"/>
          </p:cNvSpPr>
          <p:nvPr>
            <p:ph type="subTitle" idx="1"/>
          </p:nvPr>
        </p:nvSpPr>
        <p:spPr>
          <a:xfrm>
            <a:off x="3608600" y="2540788"/>
            <a:ext cx="4645800" cy="4833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Gender is the range of characteristics pertaining to femininity and masculinity and differentiating between them. Depending on the context, this may include sex-based social structures (i.e. gender roles) and gender identity.</a:t>
            </a:r>
            <a:endParaRPr/>
          </a:p>
        </p:txBody>
      </p:sp>
      <p:sp>
        <p:nvSpPr>
          <p:cNvPr id="1943" name="Google Shape;1943;p31"/>
          <p:cNvSpPr txBox="1">
            <a:spLocks noGrp="1"/>
          </p:cNvSpPr>
          <p:nvPr>
            <p:ph type="title"/>
          </p:nvPr>
        </p:nvSpPr>
        <p:spPr>
          <a:xfrm>
            <a:off x="4915875" y="457550"/>
            <a:ext cx="4645800" cy="1234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Gender</a:t>
            </a:r>
            <a:endParaRPr/>
          </a:p>
        </p:txBody>
      </p:sp>
      <p:cxnSp>
        <p:nvCxnSpPr>
          <p:cNvPr id="1944" name="Google Shape;1944;p31"/>
          <p:cNvCxnSpPr/>
          <p:nvPr/>
        </p:nvCxnSpPr>
        <p:spPr>
          <a:xfrm>
            <a:off x="4261225" y="1692050"/>
            <a:ext cx="3795600" cy="0"/>
          </a:xfrm>
          <a:prstGeom prst="straightConnector1">
            <a:avLst/>
          </a:prstGeom>
          <a:noFill/>
          <a:ln w="9525" cap="flat" cmpd="sng">
            <a:solidFill>
              <a:schemeClr val="dk2"/>
            </a:solidFill>
            <a:prstDash val="solid"/>
            <a:round/>
            <a:headEnd type="none" w="med" len="med"/>
            <a:tailEnd type="none" w="med" len="med"/>
          </a:ln>
        </p:spPr>
      </p:cxnSp>
      <p:grpSp>
        <p:nvGrpSpPr>
          <p:cNvPr id="1945" name="Google Shape;1945;p31"/>
          <p:cNvGrpSpPr/>
          <p:nvPr/>
        </p:nvGrpSpPr>
        <p:grpSpPr>
          <a:xfrm>
            <a:off x="1330540" y="1826935"/>
            <a:ext cx="361588" cy="351739"/>
            <a:chOff x="6868725" y="988525"/>
            <a:chExt cx="187575" cy="182475"/>
          </a:xfrm>
        </p:grpSpPr>
        <p:sp>
          <p:nvSpPr>
            <p:cNvPr id="1946" name="Google Shape;1946;p31"/>
            <p:cNvSpPr/>
            <p:nvPr/>
          </p:nvSpPr>
          <p:spPr>
            <a:xfrm>
              <a:off x="6868725" y="988525"/>
              <a:ext cx="187575" cy="182475"/>
            </a:xfrm>
            <a:custGeom>
              <a:avLst/>
              <a:gdLst/>
              <a:ahLst/>
              <a:cxnLst/>
              <a:rect l="l" t="t" r="r" b="b"/>
              <a:pathLst>
                <a:path w="7503" h="7299" extrusionOk="0">
                  <a:moveTo>
                    <a:pt x="3644" y="189"/>
                  </a:moveTo>
                  <a:cubicBezTo>
                    <a:pt x="3812" y="189"/>
                    <a:pt x="3969" y="282"/>
                    <a:pt x="4108" y="459"/>
                  </a:cubicBezTo>
                  <a:cubicBezTo>
                    <a:pt x="4527" y="999"/>
                    <a:pt x="4285" y="2136"/>
                    <a:pt x="4007" y="2828"/>
                  </a:cubicBezTo>
                  <a:cubicBezTo>
                    <a:pt x="3977" y="2812"/>
                    <a:pt x="3946" y="2798"/>
                    <a:pt x="3911" y="2788"/>
                  </a:cubicBezTo>
                  <a:cubicBezTo>
                    <a:pt x="3926" y="2777"/>
                    <a:pt x="3936" y="2762"/>
                    <a:pt x="3936" y="2747"/>
                  </a:cubicBezTo>
                  <a:cubicBezTo>
                    <a:pt x="3991" y="2485"/>
                    <a:pt x="4012" y="2196"/>
                    <a:pt x="4007" y="1828"/>
                  </a:cubicBezTo>
                  <a:cubicBezTo>
                    <a:pt x="4007" y="1792"/>
                    <a:pt x="3982" y="1762"/>
                    <a:pt x="3946" y="1762"/>
                  </a:cubicBezTo>
                  <a:cubicBezTo>
                    <a:pt x="3911" y="1762"/>
                    <a:pt x="3881" y="1792"/>
                    <a:pt x="3881" y="1828"/>
                  </a:cubicBezTo>
                  <a:cubicBezTo>
                    <a:pt x="3886" y="2191"/>
                    <a:pt x="3865" y="2464"/>
                    <a:pt x="3814" y="2721"/>
                  </a:cubicBezTo>
                  <a:cubicBezTo>
                    <a:pt x="3809" y="2737"/>
                    <a:pt x="3814" y="2747"/>
                    <a:pt x="3820" y="2762"/>
                  </a:cubicBezTo>
                  <a:cubicBezTo>
                    <a:pt x="3782" y="2754"/>
                    <a:pt x="3743" y="2750"/>
                    <a:pt x="3703" y="2750"/>
                  </a:cubicBezTo>
                  <a:cubicBezTo>
                    <a:pt x="3649" y="2750"/>
                    <a:pt x="3594" y="2757"/>
                    <a:pt x="3541" y="2772"/>
                  </a:cubicBezTo>
                  <a:lnTo>
                    <a:pt x="3541" y="2752"/>
                  </a:lnTo>
                  <a:cubicBezTo>
                    <a:pt x="3537" y="2676"/>
                    <a:pt x="3527" y="2595"/>
                    <a:pt x="3522" y="2515"/>
                  </a:cubicBezTo>
                  <a:cubicBezTo>
                    <a:pt x="3501" y="2273"/>
                    <a:pt x="3481" y="2030"/>
                    <a:pt x="3451" y="1797"/>
                  </a:cubicBezTo>
                  <a:cubicBezTo>
                    <a:pt x="3446" y="1765"/>
                    <a:pt x="3420" y="1741"/>
                    <a:pt x="3389" y="1741"/>
                  </a:cubicBezTo>
                  <a:cubicBezTo>
                    <a:pt x="3386" y="1741"/>
                    <a:pt x="3383" y="1741"/>
                    <a:pt x="3380" y="1742"/>
                  </a:cubicBezTo>
                  <a:cubicBezTo>
                    <a:pt x="3345" y="1746"/>
                    <a:pt x="3320" y="1777"/>
                    <a:pt x="3324" y="1812"/>
                  </a:cubicBezTo>
                  <a:cubicBezTo>
                    <a:pt x="3355" y="2040"/>
                    <a:pt x="3375" y="2287"/>
                    <a:pt x="3396" y="2525"/>
                  </a:cubicBezTo>
                  <a:cubicBezTo>
                    <a:pt x="3401" y="2606"/>
                    <a:pt x="3411" y="2686"/>
                    <a:pt x="3415" y="2762"/>
                  </a:cubicBezTo>
                  <a:cubicBezTo>
                    <a:pt x="3415" y="2777"/>
                    <a:pt x="3426" y="2788"/>
                    <a:pt x="3431" y="2798"/>
                  </a:cubicBezTo>
                  <a:cubicBezTo>
                    <a:pt x="3406" y="2802"/>
                    <a:pt x="3385" y="2807"/>
                    <a:pt x="3366" y="2812"/>
                  </a:cubicBezTo>
                  <a:cubicBezTo>
                    <a:pt x="3360" y="2798"/>
                    <a:pt x="3355" y="2788"/>
                    <a:pt x="3350" y="2777"/>
                  </a:cubicBezTo>
                  <a:lnTo>
                    <a:pt x="3320" y="2727"/>
                  </a:lnTo>
                  <a:cubicBezTo>
                    <a:pt x="3269" y="2651"/>
                    <a:pt x="3214" y="2570"/>
                    <a:pt x="3153" y="2485"/>
                  </a:cubicBezTo>
                  <a:cubicBezTo>
                    <a:pt x="2976" y="1969"/>
                    <a:pt x="2885" y="1282"/>
                    <a:pt x="2965" y="898"/>
                  </a:cubicBezTo>
                  <a:cubicBezTo>
                    <a:pt x="3037" y="550"/>
                    <a:pt x="3280" y="261"/>
                    <a:pt x="3541" y="200"/>
                  </a:cubicBezTo>
                  <a:cubicBezTo>
                    <a:pt x="3576" y="193"/>
                    <a:pt x="3610" y="189"/>
                    <a:pt x="3644" y="189"/>
                  </a:cubicBezTo>
                  <a:close/>
                  <a:moveTo>
                    <a:pt x="1339" y="1226"/>
                  </a:moveTo>
                  <a:cubicBezTo>
                    <a:pt x="1995" y="1226"/>
                    <a:pt x="2582" y="1979"/>
                    <a:pt x="2986" y="2570"/>
                  </a:cubicBezTo>
                  <a:cubicBezTo>
                    <a:pt x="3026" y="2691"/>
                    <a:pt x="3072" y="2798"/>
                    <a:pt x="3123" y="2893"/>
                  </a:cubicBezTo>
                  <a:cubicBezTo>
                    <a:pt x="3037" y="2933"/>
                    <a:pt x="2972" y="2984"/>
                    <a:pt x="2916" y="3030"/>
                  </a:cubicBezTo>
                  <a:cubicBezTo>
                    <a:pt x="2870" y="3005"/>
                    <a:pt x="2825" y="2980"/>
                    <a:pt x="2779" y="2954"/>
                  </a:cubicBezTo>
                  <a:cubicBezTo>
                    <a:pt x="2536" y="2823"/>
                    <a:pt x="2305" y="2697"/>
                    <a:pt x="2132" y="2485"/>
                  </a:cubicBezTo>
                  <a:cubicBezTo>
                    <a:pt x="2118" y="2471"/>
                    <a:pt x="2100" y="2463"/>
                    <a:pt x="2082" y="2463"/>
                  </a:cubicBezTo>
                  <a:cubicBezTo>
                    <a:pt x="2067" y="2463"/>
                    <a:pt x="2053" y="2468"/>
                    <a:pt x="2042" y="2479"/>
                  </a:cubicBezTo>
                  <a:cubicBezTo>
                    <a:pt x="2016" y="2499"/>
                    <a:pt x="2011" y="2539"/>
                    <a:pt x="2037" y="2565"/>
                  </a:cubicBezTo>
                  <a:cubicBezTo>
                    <a:pt x="2223" y="2793"/>
                    <a:pt x="2461" y="2924"/>
                    <a:pt x="2718" y="3066"/>
                  </a:cubicBezTo>
                  <a:cubicBezTo>
                    <a:pt x="2708" y="3066"/>
                    <a:pt x="2704" y="3061"/>
                    <a:pt x="2699" y="3061"/>
                  </a:cubicBezTo>
                  <a:cubicBezTo>
                    <a:pt x="2032" y="2984"/>
                    <a:pt x="1510" y="2758"/>
                    <a:pt x="1142" y="2383"/>
                  </a:cubicBezTo>
                  <a:cubicBezTo>
                    <a:pt x="859" y="2096"/>
                    <a:pt x="717" y="1701"/>
                    <a:pt x="813" y="1469"/>
                  </a:cubicBezTo>
                  <a:cubicBezTo>
                    <a:pt x="894" y="1266"/>
                    <a:pt x="1142" y="1226"/>
                    <a:pt x="1339" y="1226"/>
                  </a:cubicBezTo>
                  <a:close/>
                  <a:moveTo>
                    <a:pt x="5659" y="1275"/>
                  </a:moveTo>
                  <a:cubicBezTo>
                    <a:pt x="5866" y="1275"/>
                    <a:pt x="6070" y="1341"/>
                    <a:pt x="6225" y="1464"/>
                  </a:cubicBezTo>
                  <a:cubicBezTo>
                    <a:pt x="6412" y="1611"/>
                    <a:pt x="6507" y="1818"/>
                    <a:pt x="6503" y="2049"/>
                  </a:cubicBezTo>
                  <a:cubicBezTo>
                    <a:pt x="6493" y="2661"/>
                    <a:pt x="5831" y="3055"/>
                    <a:pt x="5184" y="3328"/>
                  </a:cubicBezTo>
                  <a:cubicBezTo>
                    <a:pt x="4987" y="3399"/>
                    <a:pt x="4800" y="3469"/>
                    <a:pt x="4639" y="3535"/>
                  </a:cubicBezTo>
                  <a:lnTo>
                    <a:pt x="4497" y="3591"/>
                  </a:lnTo>
                  <a:cubicBezTo>
                    <a:pt x="4481" y="3505"/>
                    <a:pt x="4462" y="3418"/>
                    <a:pt x="4431" y="3343"/>
                  </a:cubicBezTo>
                  <a:lnTo>
                    <a:pt x="4431" y="3338"/>
                  </a:lnTo>
                  <a:cubicBezTo>
                    <a:pt x="4674" y="3101"/>
                    <a:pt x="5118" y="2879"/>
                    <a:pt x="5300" y="2793"/>
                  </a:cubicBezTo>
                  <a:cubicBezTo>
                    <a:pt x="5330" y="2777"/>
                    <a:pt x="5346" y="2737"/>
                    <a:pt x="5330" y="2707"/>
                  </a:cubicBezTo>
                  <a:cubicBezTo>
                    <a:pt x="5319" y="2685"/>
                    <a:pt x="5295" y="2670"/>
                    <a:pt x="5271" y="2670"/>
                  </a:cubicBezTo>
                  <a:cubicBezTo>
                    <a:pt x="5262" y="2670"/>
                    <a:pt x="5253" y="2672"/>
                    <a:pt x="5245" y="2676"/>
                  </a:cubicBezTo>
                  <a:cubicBezTo>
                    <a:pt x="5022" y="2782"/>
                    <a:pt x="4623" y="2989"/>
                    <a:pt x="4371" y="3222"/>
                  </a:cubicBezTo>
                  <a:cubicBezTo>
                    <a:pt x="4371" y="3212"/>
                    <a:pt x="4366" y="3201"/>
                    <a:pt x="4360" y="3192"/>
                  </a:cubicBezTo>
                  <a:lnTo>
                    <a:pt x="4366" y="3192"/>
                  </a:lnTo>
                  <a:cubicBezTo>
                    <a:pt x="4385" y="3192"/>
                    <a:pt x="4411" y="3182"/>
                    <a:pt x="4421" y="3157"/>
                  </a:cubicBezTo>
                  <a:cubicBezTo>
                    <a:pt x="4562" y="2863"/>
                    <a:pt x="4714" y="2590"/>
                    <a:pt x="4957" y="2413"/>
                  </a:cubicBezTo>
                  <a:cubicBezTo>
                    <a:pt x="4987" y="2394"/>
                    <a:pt x="4992" y="2353"/>
                    <a:pt x="4972" y="2327"/>
                  </a:cubicBezTo>
                  <a:cubicBezTo>
                    <a:pt x="4960" y="2309"/>
                    <a:pt x="4943" y="2300"/>
                    <a:pt x="4924" y="2300"/>
                  </a:cubicBezTo>
                  <a:cubicBezTo>
                    <a:pt x="4912" y="2300"/>
                    <a:pt x="4898" y="2304"/>
                    <a:pt x="4886" y="2313"/>
                  </a:cubicBezTo>
                  <a:cubicBezTo>
                    <a:pt x="4613" y="2504"/>
                    <a:pt x="4457" y="2793"/>
                    <a:pt x="4310" y="3101"/>
                  </a:cubicBezTo>
                  <a:lnTo>
                    <a:pt x="4305" y="3106"/>
                  </a:lnTo>
                  <a:cubicBezTo>
                    <a:pt x="4275" y="3061"/>
                    <a:pt x="4239" y="3015"/>
                    <a:pt x="4199" y="2975"/>
                  </a:cubicBezTo>
                  <a:lnTo>
                    <a:pt x="4199" y="2970"/>
                  </a:lnTo>
                  <a:cubicBezTo>
                    <a:pt x="4371" y="2277"/>
                    <a:pt x="4826" y="1464"/>
                    <a:pt x="5411" y="1307"/>
                  </a:cubicBezTo>
                  <a:cubicBezTo>
                    <a:pt x="5492" y="1286"/>
                    <a:pt x="5576" y="1275"/>
                    <a:pt x="5659" y="1275"/>
                  </a:cubicBezTo>
                  <a:close/>
                  <a:moveTo>
                    <a:pt x="3709" y="2873"/>
                  </a:moveTo>
                  <a:cubicBezTo>
                    <a:pt x="3809" y="2873"/>
                    <a:pt x="3900" y="2909"/>
                    <a:pt x="3966" y="2949"/>
                  </a:cubicBezTo>
                  <a:cubicBezTo>
                    <a:pt x="3972" y="2984"/>
                    <a:pt x="3991" y="3015"/>
                    <a:pt x="4022" y="3030"/>
                  </a:cubicBezTo>
                  <a:cubicBezTo>
                    <a:pt x="4034" y="3036"/>
                    <a:pt x="4046" y="3038"/>
                    <a:pt x="4058" y="3038"/>
                  </a:cubicBezTo>
                  <a:cubicBezTo>
                    <a:pt x="4066" y="3038"/>
                    <a:pt x="4074" y="3037"/>
                    <a:pt x="4082" y="3035"/>
                  </a:cubicBezTo>
                  <a:cubicBezTo>
                    <a:pt x="4234" y="3176"/>
                    <a:pt x="4345" y="3404"/>
                    <a:pt x="4376" y="3642"/>
                  </a:cubicBezTo>
                  <a:cubicBezTo>
                    <a:pt x="4385" y="3702"/>
                    <a:pt x="4385" y="3768"/>
                    <a:pt x="4385" y="3833"/>
                  </a:cubicBezTo>
                  <a:cubicBezTo>
                    <a:pt x="4376" y="3975"/>
                    <a:pt x="4341" y="4116"/>
                    <a:pt x="4259" y="4237"/>
                  </a:cubicBezTo>
                  <a:cubicBezTo>
                    <a:pt x="4098" y="4486"/>
                    <a:pt x="3897" y="4616"/>
                    <a:pt x="3679" y="4616"/>
                  </a:cubicBezTo>
                  <a:cubicBezTo>
                    <a:pt x="3609" y="4616"/>
                    <a:pt x="3538" y="4603"/>
                    <a:pt x="3466" y="4576"/>
                  </a:cubicBezTo>
                  <a:cubicBezTo>
                    <a:pt x="3254" y="4495"/>
                    <a:pt x="3067" y="4318"/>
                    <a:pt x="2946" y="4101"/>
                  </a:cubicBezTo>
                  <a:cubicBezTo>
                    <a:pt x="2941" y="4085"/>
                    <a:pt x="2935" y="4066"/>
                    <a:pt x="2925" y="4050"/>
                  </a:cubicBezTo>
                  <a:cubicBezTo>
                    <a:pt x="2921" y="4045"/>
                    <a:pt x="2916" y="4041"/>
                    <a:pt x="2911" y="4036"/>
                  </a:cubicBezTo>
                  <a:cubicBezTo>
                    <a:pt x="2911" y="4036"/>
                    <a:pt x="2905" y="4036"/>
                    <a:pt x="2905" y="4031"/>
                  </a:cubicBezTo>
                  <a:cubicBezTo>
                    <a:pt x="2820" y="3859"/>
                    <a:pt x="2779" y="3667"/>
                    <a:pt x="2804" y="3495"/>
                  </a:cubicBezTo>
                  <a:cubicBezTo>
                    <a:pt x="2835" y="3297"/>
                    <a:pt x="2941" y="3146"/>
                    <a:pt x="3117" y="3045"/>
                  </a:cubicBezTo>
                  <a:lnTo>
                    <a:pt x="3117" y="3045"/>
                  </a:lnTo>
                  <a:cubicBezTo>
                    <a:pt x="3112" y="3061"/>
                    <a:pt x="3112" y="3080"/>
                    <a:pt x="3123" y="3096"/>
                  </a:cubicBezTo>
                  <a:cubicBezTo>
                    <a:pt x="3135" y="3115"/>
                    <a:pt x="3154" y="3124"/>
                    <a:pt x="3174" y="3124"/>
                  </a:cubicBezTo>
                  <a:cubicBezTo>
                    <a:pt x="3185" y="3124"/>
                    <a:pt x="3197" y="3121"/>
                    <a:pt x="3208" y="3115"/>
                  </a:cubicBezTo>
                  <a:lnTo>
                    <a:pt x="3264" y="3080"/>
                  </a:lnTo>
                  <a:cubicBezTo>
                    <a:pt x="3275" y="3070"/>
                    <a:pt x="3280" y="3066"/>
                    <a:pt x="3289" y="3061"/>
                  </a:cubicBezTo>
                  <a:cubicBezTo>
                    <a:pt x="3299" y="3061"/>
                    <a:pt x="3310" y="3055"/>
                    <a:pt x="3320" y="3050"/>
                  </a:cubicBezTo>
                  <a:cubicBezTo>
                    <a:pt x="3340" y="3035"/>
                    <a:pt x="3350" y="3020"/>
                    <a:pt x="3355" y="3005"/>
                  </a:cubicBezTo>
                  <a:cubicBezTo>
                    <a:pt x="3420" y="2959"/>
                    <a:pt x="3476" y="2924"/>
                    <a:pt x="3537" y="2903"/>
                  </a:cubicBezTo>
                  <a:cubicBezTo>
                    <a:pt x="3578" y="2898"/>
                    <a:pt x="3623" y="2893"/>
                    <a:pt x="3669" y="2893"/>
                  </a:cubicBezTo>
                  <a:cubicBezTo>
                    <a:pt x="3683" y="2889"/>
                    <a:pt x="3699" y="2884"/>
                    <a:pt x="3709" y="2873"/>
                  </a:cubicBezTo>
                  <a:close/>
                  <a:moveTo>
                    <a:pt x="2748" y="3085"/>
                  </a:moveTo>
                  <a:lnTo>
                    <a:pt x="2748" y="3085"/>
                  </a:lnTo>
                  <a:cubicBezTo>
                    <a:pt x="2774" y="3096"/>
                    <a:pt x="2799" y="3110"/>
                    <a:pt x="2825" y="3126"/>
                  </a:cubicBezTo>
                  <a:cubicBezTo>
                    <a:pt x="2764" y="3206"/>
                    <a:pt x="2723" y="3292"/>
                    <a:pt x="2704" y="3369"/>
                  </a:cubicBezTo>
                  <a:cubicBezTo>
                    <a:pt x="2668" y="3366"/>
                    <a:pt x="2632" y="3364"/>
                    <a:pt x="2597" y="3364"/>
                  </a:cubicBezTo>
                  <a:cubicBezTo>
                    <a:pt x="2445" y="3364"/>
                    <a:pt x="2303" y="3390"/>
                    <a:pt x="2163" y="3418"/>
                  </a:cubicBezTo>
                  <a:cubicBezTo>
                    <a:pt x="2067" y="3434"/>
                    <a:pt x="1965" y="3455"/>
                    <a:pt x="1869" y="3465"/>
                  </a:cubicBezTo>
                  <a:cubicBezTo>
                    <a:pt x="1834" y="3465"/>
                    <a:pt x="1809" y="3500"/>
                    <a:pt x="1809" y="3530"/>
                  </a:cubicBezTo>
                  <a:cubicBezTo>
                    <a:pt x="1814" y="3565"/>
                    <a:pt x="1839" y="3591"/>
                    <a:pt x="1874" y="3591"/>
                  </a:cubicBezTo>
                  <a:lnTo>
                    <a:pt x="1880" y="3591"/>
                  </a:lnTo>
                  <a:cubicBezTo>
                    <a:pt x="1986" y="3581"/>
                    <a:pt x="2086" y="3560"/>
                    <a:pt x="2183" y="3540"/>
                  </a:cubicBezTo>
                  <a:cubicBezTo>
                    <a:pt x="2318" y="3515"/>
                    <a:pt x="2450" y="3491"/>
                    <a:pt x="2584" y="3491"/>
                  </a:cubicBezTo>
                  <a:cubicBezTo>
                    <a:pt x="2615" y="3491"/>
                    <a:pt x="2647" y="3492"/>
                    <a:pt x="2678" y="3495"/>
                  </a:cubicBezTo>
                  <a:cubicBezTo>
                    <a:pt x="2673" y="3555"/>
                    <a:pt x="2668" y="3616"/>
                    <a:pt x="2678" y="3677"/>
                  </a:cubicBezTo>
                  <a:cubicBezTo>
                    <a:pt x="2673" y="3674"/>
                    <a:pt x="2668" y="3673"/>
                    <a:pt x="2663" y="3673"/>
                  </a:cubicBezTo>
                  <a:cubicBezTo>
                    <a:pt x="2658" y="3673"/>
                    <a:pt x="2653" y="3674"/>
                    <a:pt x="2648" y="3677"/>
                  </a:cubicBezTo>
                  <a:cubicBezTo>
                    <a:pt x="2380" y="3742"/>
                    <a:pt x="2117" y="3863"/>
                    <a:pt x="1869" y="3980"/>
                  </a:cubicBezTo>
                  <a:cubicBezTo>
                    <a:pt x="1839" y="3994"/>
                    <a:pt x="1824" y="4036"/>
                    <a:pt x="1839" y="4066"/>
                  </a:cubicBezTo>
                  <a:cubicBezTo>
                    <a:pt x="1850" y="4091"/>
                    <a:pt x="1874" y="4101"/>
                    <a:pt x="1895" y="4101"/>
                  </a:cubicBezTo>
                  <a:cubicBezTo>
                    <a:pt x="1905" y="4101"/>
                    <a:pt x="1915" y="4101"/>
                    <a:pt x="1925" y="4096"/>
                  </a:cubicBezTo>
                  <a:cubicBezTo>
                    <a:pt x="2163" y="3980"/>
                    <a:pt x="2420" y="3863"/>
                    <a:pt x="2678" y="3798"/>
                  </a:cubicBezTo>
                  <a:cubicBezTo>
                    <a:pt x="2683" y="3798"/>
                    <a:pt x="2688" y="3793"/>
                    <a:pt x="2693" y="3793"/>
                  </a:cubicBezTo>
                  <a:cubicBezTo>
                    <a:pt x="2704" y="3843"/>
                    <a:pt x="2718" y="3899"/>
                    <a:pt x="2739" y="3954"/>
                  </a:cubicBezTo>
                  <a:cubicBezTo>
                    <a:pt x="2734" y="3959"/>
                    <a:pt x="2723" y="3964"/>
                    <a:pt x="2718" y="3970"/>
                  </a:cubicBezTo>
                  <a:cubicBezTo>
                    <a:pt x="2294" y="4362"/>
                    <a:pt x="1648" y="4725"/>
                    <a:pt x="1088" y="4725"/>
                  </a:cubicBezTo>
                  <a:cubicBezTo>
                    <a:pt x="1027" y="4725"/>
                    <a:pt x="968" y="4721"/>
                    <a:pt x="910" y="4712"/>
                  </a:cubicBezTo>
                  <a:cubicBezTo>
                    <a:pt x="657" y="4677"/>
                    <a:pt x="419" y="4495"/>
                    <a:pt x="304" y="4253"/>
                  </a:cubicBezTo>
                  <a:cubicBezTo>
                    <a:pt x="202" y="4041"/>
                    <a:pt x="207" y="3813"/>
                    <a:pt x="323" y="3616"/>
                  </a:cubicBezTo>
                  <a:cubicBezTo>
                    <a:pt x="522" y="3280"/>
                    <a:pt x="1025" y="3206"/>
                    <a:pt x="1536" y="3206"/>
                  </a:cubicBezTo>
                  <a:cubicBezTo>
                    <a:pt x="1754" y="3206"/>
                    <a:pt x="1974" y="3220"/>
                    <a:pt x="2172" y="3232"/>
                  </a:cubicBezTo>
                  <a:cubicBezTo>
                    <a:pt x="2340" y="3243"/>
                    <a:pt x="2491" y="3247"/>
                    <a:pt x="2617" y="3247"/>
                  </a:cubicBezTo>
                  <a:cubicBezTo>
                    <a:pt x="2627" y="3247"/>
                    <a:pt x="2638" y="3247"/>
                    <a:pt x="2643" y="3243"/>
                  </a:cubicBezTo>
                  <a:cubicBezTo>
                    <a:pt x="2658" y="3247"/>
                    <a:pt x="2668" y="3247"/>
                    <a:pt x="2678" y="3247"/>
                  </a:cubicBezTo>
                  <a:lnTo>
                    <a:pt x="2688" y="3247"/>
                  </a:lnTo>
                  <a:cubicBezTo>
                    <a:pt x="2734" y="3247"/>
                    <a:pt x="2774" y="3212"/>
                    <a:pt x="2784" y="3166"/>
                  </a:cubicBezTo>
                  <a:cubicBezTo>
                    <a:pt x="2784" y="3131"/>
                    <a:pt x="2774" y="3106"/>
                    <a:pt x="2748" y="3085"/>
                  </a:cubicBezTo>
                  <a:close/>
                  <a:moveTo>
                    <a:pt x="6420" y="3246"/>
                  </a:moveTo>
                  <a:cubicBezTo>
                    <a:pt x="6550" y="3246"/>
                    <a:pt x="6671" y="3261"/>
                    <a:pt x="6780" y="3297"/>
                  </a:cubicBezTo>
                  <a:cubicBezTo>
                    <a:pt x="7008" y="3369"/>
                    <a:pt x="7174" y="3540"/>
                    <a:pt x="7235" y="3768"/>
                  </a:cubicBezTo>
                  <a:cubicBezTo>
                    <a:pt x="7306" y="4005"/>
                    <a:pt x="7246" y="4262"/>
                    <a:pt x="7078" y="4460"/>
                  </a:cubicBezTo>
                  <a:cubicBezTo>
                    <a:pt x="6860" y="4722"/>
                    <a:pt x="6497" y="4821"/>
                    <a:pt x="6089" y="4821"/>
                  </a:cubicBezTo>
                  <a:cubicBezTo>
                    <a:pt x="5537" y="4821"/>
                    <a:pt x="4900" y="4639"/>
                    <a:pt x="4421" y="4430"/>
                  </a:cubicBezTo>
                  <a:cubicBezTo>
                    <a:pt x="4390" y="4409"/>
                    <a:pt x="4360" y="4384"/>
                    <a:pt x="4330" y="4358"/>
                  </a:cubicBezTo>
                  <a:cubicBezTo>
                    <a:pt x="4341" y="4344"/>
                    <a:pt x="4355" y="4323"/>
                    <a:pt x="4366" y="4308"/>
                  </a:cubicBezTo>
                  <a:cubicBezTo>
                    <a:pt x="4376" y="4288"/>
                    <a:pt x="4390" y="4267"/>
                    <a:pt x="4396" y="4253"/>
                  </a:cubicBezTo>
                  <a:cubicBezTo>
                    <a:pt x="4406" y="4258"/>
                    <a:pt x="4421" y="4262"/>
                    <a:pt x="4436" y="4262"/>
                  </a:cubicBezTo>
                  <a:cubicBezTo>
                    <a:pt x="4461" y="4262"/>
                    <a:pt x="4486" y="4262"/>
                    <a:pt x="4511" y="4262"/>
                  </a:cubicBezTo>
                  <a:cubicBezTo>
                    <a:pt x="4735" y="4262"/>
                    <a:pt x="4966" y="4280"/>
                    <a:pt x="5184" y="4298"/>
                  </a:cubicBezTo>
                  <a:cubicBezTo>
                    <a:pt x="5250" y="4304"/>
                    <a:pt x="5320" y="4308"/>
                    <a:pt x="5381" y="4313"/>
                  </a:cubicBezTo>
                  <a:lnTo>
                    <a:pt x="5391" y="4313"/>
                  </a:lnTo>
                  <a:cubicBezTo>
                    <a:pt x="5421" y="4313"/>
                    <a:pt x="5451" y="4288"/>
                    <a:pt x="5451" y="4253"/>
                  </a:cubicBezTo>
                  <a:cubicBezTo>
                    <a:pt x="5451" y="4218"/>
                    <a:pt x="5427" y="4187"/>
                    <a:pt x="5391" y="4187"/>
                  </a:cubicBezTo>
                  <a:cubicBezTo>
                    <a:pt x="5325" y="4182"/>
                    <a:pt x="5260" y="4176"/>
                    <a:pt x="5194" y="4171"/>
                  </a:cubicBezTo>
                  <a:cubicBezTo>
                    <a:pt x="4976" y="4154"/>
                    <a:pt x="4750" y="4136"/>
                    <a:pt x="4526" y="4136"/>
                  </a:cubicBezTo>
                  <a:cubicBezTo>
                    <a:pt x="4501" y="4136"/>
                    <a:pt x="4476" y="4136"/>
                    <a:pt x="4451" y="4136"/>
                  </a:cubicBezTo>
                  <a:cubicBezTo>
                    <a:pt x="4471" y="4085"/>
                    <a:pt x="4487" y="4031"/>
                    <a:pt x="4497" y="3980"/>
                  </a:cubicBezTo>
                  <a:cubicBezTo>
                    <a:pt x="4805" y="3884"/>
                    <a:pt x="5215" y="3828"/>
                    <a:pt x="5572" y="3823"/>
                  </a:cubicBezTo>
                  <a:cubicBezTo>
                    <a:pt x="5609" y="3823"/>
                    <a:pt x="5639" y="3793"/>
                    <a:pt x="5639" y="3758"/>
                  </a:cubicBezTo>
                  <a:cubicBezTo>
                    <a:pt x="5639" y="3725"/>
                    <a:pt x="5614" y="3697"/>
                    <a:pt x="5582" y="3697"/>
                  </a:cubicBezTo>
                  <a:cubicBezTo>
                    <a:pt x="5579" y="3697"/>
                    <a:pt x="5576" y="3697"/>
                    <a:pt x="5572" y="3697"/>
                  </a:cubicBezTo>
                  <a:cubicBezTo>
                    <a:pt x="5215" y="3697"/>
                    <a:pt x="4826" y="3752"/>
                    <a:pt x="4511" y="3843"/>
                  </a:cubicBezTo>
                  <a:lnTo>
                    <a:pt x="4511" y="3788"/>
                  </a:lnTo>
                  <a:cubicBezTo>
                    <a:pt x="4567" y="3768"/>
                    <a:pt x="4618" y="3747"/>
                    <a:pt x="4679" y="3728"/>
                  </a:cubicBezTo>
                  <a:cubicBezTo>
                    <a:pt x="4851" y="3661"/>
                    <a:pt x="5043" y="3591"/>
                    <a:pt x="5245" y="3505"/>
                  </a:cubicBezTo>
                  <a:cubicBezTo>
                    <a:pt x="5632" y="3367"/>
                    <a:pt x="6057" y="3246"/>
                    <a:pt x="6420" y="3246"/>
                  </a:cubicBezTo>
                  <a:close/>
                  <a:moveTo>
                    <a:pt x="2870" y="4218"/>
                  </a:moveTo>
                  <a:cubicBezTo>
                    <a:pt x="2881" y="4237"/>
                    <a:pt x="2900" y="4262"/>
                    <a:pt x="2916" y="4283"/>
                  </a:cubicBezTo>
                  <a:cubicBezTo>
                    <a:pt x="2905" y="4288"/>
                    <a:pt x="2900" y="4293"/>
                    <a:pt x="2895" y="4304"/>
                  </a:cubicBezTo>
                  <a:lnTo>
                    <a:pt x="2850" y="4358"/>
                  </a:lnTo>
                  <a:cubicBezTo>
                    <a:pt x="2678" y="4566"/>
                    <a:pt x="2487" y="4803"/>
                    <a:pt x="2440" y="5076"/>
                  </a:cubicBezTo>
                  <a:cubicBezTo>
                    <a:pt x="2436" y="5111"/>
                    <a:pt x="2456" y="5142"/>
                    <a:pt x="2491" y="5146"/>
                  </a:cubicBezTo>
                  <a:cubicBezTo>
                    <a:pt x="2496" y="5152"/>
                    <a:pt x="2496" y="5152"/>
                    <a:pt x="2501" y="5152"/>
                  </a:cubicBezTo>
                  <a:cubicBezTo>
                    <a:pt x="2531" y="5152"/>
                    <a:pt x="2557" y="5127"/>
                    <a:pt x="2562" y="5097"/>
                  </a:cubicBezTo>
                  <a:cubicBezTo>
                    <a:pt x="2608" y="4854"/>
                    <a:pt x="2790" y="4631"/>
                    <a:pt x="2946" y="4439"/>
                  </a:cubicBezTo>
                  <a:lnTo>
                    <a:pt x="2991" y="4384"/>
                  </a:lnTo>
                  <a:cubicBezTo>
                    <a:pt x="3063" y="4465"/>
                    <a:pt x="3138" y="4535"/>
                    <a:pt x="3224" y="4591"/>
                  </a:cubicBezTo>
                  <a:lnTo>
                    <a:pt x="3229" y="4591"/>
                  </a:lnTo>
                  <a:cubicBezTo>
                    <a:pt x="3158" y="4712"/>
                    <a:pt x="3103" y="4843"/>
                    <a:pt x="3052" y="4971"/>
                  </a:cubicBezTo>
                  <a:cubicBezTo>
                    <a:pt x="3002" y="5097"/>
                    <a:pt x="2951" y="5223"/>
                    <a:pt x="2890" y="5334"/>
                  </a:cubicBezTo>
                  <a:cubicBezTo>
                    <a:pt x="2870" y="5365"/>
                    <a:pt x="2885" y="5405"/>
                    <a:pt x="2916" y="5419"/>
                  </a:cubicBezTo>
                  <a:cubicBezTo>
                    <a:pt x="2925" y="5425"/>
                    <a:pt x="2935" y="5430"/>
                    <a:pt x="2946" y="5430"/>
                  </a:cubicBezTo>
                  <a:cubicBezTo>
                    <a:pt x="2965" y="5430"/>
                    <a:pt x="2986" y="5414"/>
                    <a:pt x="3002" y="5395"/>
                  </a:cubicBezTo>
                  <a:cubicBezTo>
                    <a:pt x="3063" y="5279"/>
                    <a:pt x="3117" y="5146"/>
                    <a:pt x="3168" y="5020"/>
                  </a:cubicBezTo>
                  <a:cubicBezTo>
                    <a:pt x="3224" y="4889"/>
                    <a:pt x="3275" y="4768"/>
                    <a:pt x="3335" y="4656"/>
                  </a:cubicBezTo>
                  <a:cubicBezTo>
                    <a:pt x="3355" y="4667"/>
                    <a:pt x="3370" y="4672"/>
                    <a:pt x="3390" y="4682"/>
                  </a:cubicBezTo>
                  <a:cubicBezTo>
                    <a:pt x="3390" y="4687"/>
                    <a:pt x="3385" y="4692"/>
                    <a:pt x="3385" y="4703"/>
                  </a:cubicBezTo>
                  <a:cubicBezTo>
                    <a:pt x="3380" y="4738"/>
                    <a:pt x="3370" y="4819"/>
                    <a:pt x="3360" y="4929"/>
                  </a:cubicBezTo>
                  <a:cubicBezTo>
                    <a:pt x="3340" y="5055"/>
                    <a:pt x="3324" y="5188"/>
                    <a:pt x="3310" y="5314"/>
                  </a:cubicBezTo>
                  <a:cubicBezTo>
                    <a:pt x="3244" y="5960"/>
                    <a:pt x="3184" y="6521"/>
                    <a:pt x="2445" y="6764"/>
                  </a:cubicBezTo>
                  <a:cubicBezTo>
                    <a:pt x="2342" y="6799"/>
                    <a:pt x="2245" y="6816"/>
                    <a:pt x="2156" y="6816"/>
                  </a:cubicBezTo>
                  <a:cubicBezTo>
                    <a:pt x="2027" y="6816"/>
                    <a:pt x="1914" y="6780"/>
                    <a:pt x="1824" y="6708"/>
                  </a:cubicBezTo>
                  <a:cubicBezTo>
                    <a:pt x="1668" y="6577"/>
                    <a:pt x="1601" y="6344"/>
                    <a:pt x="1643" y="6056"/>
                  </a:cubicBezTo>
                  <a:cubicBezTo>
                    <a:pt x="1718" y="5465"/>
                    <a:pt x="2329" y="4656"/>
                    <a:pt x="2870" y="4218"/>
                  </a:cubicBezTo>
                  <a:close/>
                  <a:moveTo>
                    <a:pt x="4184" y="4526"/>
                  </a:moveTo>
                  <a:cubicBezTo>
                    <a:pt x="4194" y="4535"/>
                    <a:pt x="4199" y="4540"/>
                    <a:pt x="4208" y="4546"/>
                  </a:cubicBezTo>
                  <a:cubicBezTo>
                    <a:pt x="4239" y="4561"/>
                    <a:pt x="4280" y="4576"/>
                    <a:pt x="4320" y="4591"/>
                  </a:cubicBezTo>
                  <a:cubicBezTo>
                    <a:pt x="4875" y="5055"/>
                    <a:pt x="5234" y="5637"/>
                    <a:pt x="5269" y="6167"/>
                  </a:cubicBezTo>
                  <a:cubicBezTo>
                    <a:pt x="5295" y="6486"/>
                    <a:pt x="5204" y="6753"/>
                    <a:pt x="5022" y="6920"/>
                  </a:cubicBezTo>
                  <a:cubicBezTo>
                    <a:pt x="4884" y="7042"/>
                    <a:pt x="4701" y="7107"/>
                    <a:pt x="4484" y="7107"/>
                  </a:cubicBezTo>
                  <a:cubicBezTo>
                    <a:pt x="4414" y="7107"/>
                    <a:pt x="4341" y="7100"/>
                    <a:pt x="4264" y="7086"/>
                  </a:cubicBezTo>
                  <a:cubicBezTo>
                    <a:pt x="3552" y="6965"/>
                    <a:pt x="3471" y="5794"/>
                    <a:pt x="3548" y="4971"/>
                  </a:cubicBezTo>
                  <a:cubicBezTo>
                    <a:pt x="3557" y="4889"/>
                    <a:pt x="3572" y="4813"/>
                    <a:pt x="3588" y="4738"/>
                  </a:cubicBezTo>
                  <a:cubicBezTo>
                    <a:pt x="3623" y="4743"/>
                    <a:pt x="3653" y="4743"/>
                    <a:pt x="3683" y="4743"/>
                  </a:cubicBezTo>
                  <a:cubicBezTo>
                    <a:pt x="3795" y="4743"/>
                    <a:pt x="3905" y="4712"/>
                    <a:pt x="4012" y="4656"/>
                  </a:cubicBezTo>
                  <a:cubicBezTo>
                    <a:pt x="4012" y="4661"/>
                    <a:pt x="4017" y="4661"/>
                    <a:pt x="4017" y="4667"/>
                  </a:cubicBezTo>
                  <a:cubicBezTo>
                    <a:pt x="4178" y="4813"/>
                    <a:pt x="4325" y="5036"/>
                    <a:pt x="4396" y="5248"/>
                  </a:cubicBezTo>
                  <a:cubicBezTo>
                    <a:pt x="4406" y="5274"/>
                    <a:pt x="4431" y="5288"/>
                    <a:pt x="4457" y="5288"/>
                  </a:cubicBezTo>
                  <a:lnTo>
                    <a:pt x="4476" y="5288"/>
                  </a:lnTo>
                  <a:cubicBezTo>
                    <a:pt x="4511" y="5274"/>
                    <a:pt x="4527" y="5237"/>
                    <a:pt x="4518" y="5202"/>
                  </a:cubicBezTo>
                  <a:cubicBezTo>
                    <a:pt x="4441" y="4980"/>
                    <a:pt x="4285" y="4743"/>
                    <a:pt x="4117" y="4586"/>
                  </a:cubicBezTo>
                  <a:cubicBezTo>
                    <a:pt x="4138" y="4570"/>
                    <a:pt x="4163" y="4551"/>
                    <a:pt x="4184" y="4530"/>
                  </a:cubicBezTo>
                  <a:lnTo>
                    <a:pt x="4184" y="4526"/>
                  </a:lnTo>
                  <a:close/>
                  <a:moveTo>
                    <a:pt x="3652" y="1"/>
                  </a:moveTo>
                  <a:cubicBezTo>
                    <a:pt x="3602" y="1"/>
                    <a:pt x="3552" y="7"/>
                    <a:pt x="3501" y="18"/>
                  </a:cubicBezTo>
                  <a:cubicBezTo>
                    <a:pt x="3158" y="95"/>
                    <a:pt x="2870" y="433"/>
                    <a:pt x="2779" y="858"/>
                  </a:cubicBezTo>
                  <a:cubicBezTo>
                    <a:pt x="2718" y="1161"/>
                    <a:pt x="2748" y="1611"/>
                    <a:pt x="2839" y="2045"/>
                  </a:cubicBezTo>
                  <a:cubicBezTo>
                    <a:pt x="2440" y="1529"/>
                    <a:pt x="1925" y="1035"/>
                    <a:pt x="1339" y="1035"/>
                  </a:cubicBezTo>
                  <a:lnTo>
                    <a:pt x="1335" y="1035"/>
                  </a:lnTo>
                  <a:cubicBezTo>
                    <a:pt x="885" y="1039"/>
                    <a:pt x="708" y="1231"/>
                    <a:pt x="642" y="1398"/>
                  </a:cubicBezTo>
                  <a:cubicBezTo>
                    <a:pt x="496" y="1742"/>
                    <a:pt x="717" y="2222"/>
                    <a:pt x="1011" y="2515"/>
                  </a:cubicBezTo>
                  <a:cubicBezTo>
                    <a:pt x="1218" y="2727"/>
                    <a:pt x="1470" y="2893"/>
                    <a:pt x="1769" y="3020"/>
                  </a:cubicBezTo>
                  <a:cubicBezTo>
                    <a:pt x="1697" y="3017"/>
                    <a:pt x="1624" y="3016"/>
                    <a:pt x="1551" y="3016"/>
                  </a:cubicBezTo>
                  <a:cubicBezTo>
                    <a:pt x="984" y="3016"/>
                    <a:pt x="408" y="3099"/>
                    <a:pt x="162" y="3520"/>
                  </a:cubicBezTo>
                  <a:cubicBezTo>
                    <a:pt x="11" y="3773"/>
                    <a:pt x="1" y="4066"/>
                    <a:pt x="132" y="4334"/>
                  </a:cubicBezTo>
                  <a:cubicBezTo>
                    <a:pt x="274" y="4631"/>
                    <a:pt x="566" y="4854"/>
                    <a:pt x="880" y="4899"/>
                  </a:cubicBezTo>
                  <a:cubicBezTo>
                    <a:pt x="950" y="4910"/>
                    <a:pt x="1021" y="4915"/>
                    <a:pt x="1086" y="4915"/>
                  </a:cubicBezTo>
                  <a:cubicBezTo>
                    <a:pt x="1491" y="4915"/>
                    <a:pt x="1905" y="4758"/>
                    <a:pt x="2263" y="4540"/>
                  </a:cubicBezTo>
                  <a:lnTo>
                    <a:pt x="2263" y="4540"/>
                  </a:lnTo>
                  <a:cubicBezTo>
                    <a:pt x="1880" y="4975"/>
                    <a:pt x="1516" y="5536"/>
                    <a:pt x="1450" y="6032"/>
                  </a:cubicBezTo>
                  <a:cubicBezTo>
                    <a:pt x="1405" y="6384"/>
                    <a:pt x="1496" y="6678"/>
                    <a:pt x="1708" y="6850"/>
                  </a:cubicBezTo>
                  <a:cubicBezTo>
                    <a:pt x="1829" y="6955"/>
                    <a:pt x="1986" y="7006"/>
                    <a:pt x="2158" y="7006"/>
                  </a:cubicBezTo>
                  <a:cubicBezTo>
                    <a:pt x="2268" y="7006"/>
                    <a:pt x="2385" y="6986"/>
                    <a:pt x="2506" y="6946"/>
                  </a:cubicBezTo>
                  <a:cubicBezTo>
                    <a:pt x="3032" y="6769"/>
                    <a:pt x="3264" y="6445"/>
                    <a:pt x="3375" y="6067"/>
                  </a:cubicBezTo>
                  <a:cubicBezTo>
                    <a:pt x="3457" y="6632"/>
                    <a:pt x="3678" y="7177"/>
                    <a:pt x="4234" y="7274"/>
                  </a:cubicBezTo>
                  <a:cubicBezTo>
                    <a:pt x="4320" y="7289"/>
                    <a:pt x="4406" y="7299"/>
                    <a:pt x="4487" y="7299"/>
                  </a:cubicBezTo>
                  <a:cubicBezTo>
                    <a:pt x="4749" y="7299"/>
                    <a:pt x="4977" y="7219"/>
                    <a:pt x="5148" y="7062"/>
                  </a:cubicBezTo>
                  <a:cubicBezTo>
                    <a:pt x="5376" y="6855"/>
                    <a:pt x="5488" y="6531"/>
                    <a:pt x="5462" y="6153"/>
                  </a:cubicBezTo>
                  <a:cubicBezTo>
                    <a:pt x="5427" y="5692"/>
                    <a:pt x="5184" y="5202"/>
                    <a:pt x="4784" y="4773"/>
                  </a:cubicBezTo>
                  <a:lnTo>
                    <a:pt x="4784" y="4773"/>
                  </a:lnTo>
                  <a:cubicBezTo>
                    <a:pt x="5184" y="4904"/>
                    <a:pt x="5654" y="5011"/>
                    <a:pt x="6088" y="5011"/>
                  </a:cubicBezTo>
                  <a:cubicBezTo>
                    <a:pt x="6543" y="5011"/>
                    <a:pt x="6957" y="4899"/>
                    <a:pt x="7225" y="4586"/>
                  </a:cubicBezTo>
                  <a:cubicBezTo>
                    <a:pt x="7433" y="4339"/>
                    <a:pt x="7503" y="4010"/>
                    <a:pt x="7417" y="3712"/>
                  </a:cubicBezTo>
                  <a:cubicBezTo>
                    <a:pt x="7337" y="3429"/>
                    <a:pt x="7125" y="3212"/>
                    <a:pt x="6836" y="3115"/>
                  </a:cubicBezTo>
                  <a:cubicBezTo>
                    <a:pt x="6713" y="3076"/>
                    <a:pt x="6576" y="3058"/>
                    <a:pt x="6430" y="3058"/>
                  </a:cubicBezTo>
                  <a:cubicBezTo>
                    <a:pt x="6301" y="3058"/>
                    <a:pt x="6165" y="3072"/>
                    <a:pt x="6027" y="3096"/>
                  </a:cubicBezTo>
                  <a:cubicBezTo>
                    <a:pt x="6407" y="2833"/>
                    <a:pt x="6684" y="2499"/>
                    <a:pt x="6694" y="2054"/>
                  </a:cubicBezTo>
                  <a:cubicBezTo>
                    <a:pt x="6700" y="1762"/>
                    <a:pt x="6579" y="1499"/>
                    <a:pt x="6346" y="1317"/>
                  </a:cubicBezTo>
                  <a:cubicBezTo>
                    <a:pt x="6154" y="1168"/>
                    <a:pt x="5904" y="1087"/>
                    <a:pt x="5656" y="1087"/>
                  </a:cubicBezTo>
                  <a:cubicBezTo>
                    <a:pt x="5558" y="1087"/>
                    <a:pt x="5460" y="1100"/>
                    <a:pt x="5366" y="1126"/>
                  </a:cubicBezTo>
                  <a:cubicBezTo>
                    <a:pt x="4992" y="1221"/>
                    <a:pt x="4693" y="1520"/>
                    <a:pt x="4476" y="1863"/>
                  </a:cubicBezTo>
                  <a:lnTo>
                    <a:pt x="4471" y="1863"/>
                  </a:lnTo>
                  <a:cubicBezTo>
                    <a:pt x="4562" y="1307"/>
                    <a:pt x="4553" y="721"/>
                    <a:pt x="4259" y="342"/>
                  </a:cubicBezTo>
                  <a:cubicBezTo>
                    <a:pt x="4086" y="119"/>
                    <a:pt x="3875" y="1"/>
                    <a:pt x="365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31"/>
            <p:cNvSpPr/>
            <p:nvPr/>
          </p:nvSpPr>
          <p:spPr>
            <a:xfrm>
              <a:off x="6938175" y="1060325"/>
              <a:ext cx="40200" cy="43625"/>
            </a:xfrm>
            <a:custGeom>
              <a:avLst/>
              <a:gdLst/>
              <a:ahLst/>
              <a:cxnLst/>
              <a:rect l="l" t="t" r="r" b="b"/>
              <a:pathLst>
                <a:path w="1608" h="1745" extrusionOk="0">
                  <a:moveTo>
                    <a:pt x="910" y="406"/>
                  </a:moveTo>
                  <a:cubicBezTo>
                    <a:pt x="945" y="406"/>
                    <a:pt x="976" y="436"/>
                    <a:pt x="976" y="466"/>
                  </a:cubicBezTo>
                  <a:cubicBezTo>
                    <a:pt x="976" y="502"/>
                    <a:pt x="945" y="532"/>
                    <a:pt x="910" y="532"/>
                  </a:cubicBezTo>
                  <a:lnTo>
                    <a:pt x="865" y="532"/>
                  </a:lnTo>
                  <a:cubicBezTo>
                    <a:pt x="830" y="532"/>
                    <a:pt x="800" y="502"/>
                    <a:pt x="800" y="466"/>
                  </a:cubicBezTo>
                  <a:cubicBezTo>
                    <a:pt x="800" y="436"/>
                    <a:pt x="830" y="406"/>
                    <a:pt x="865" y="406"/>
                  </a:cubicBezTo>
                  <a:close/>
                  <a:moveTo>
                    <a:pt x="471" y="613"/>
                  </a:moveTo>
                  <a:cubicBezTo>
                    <a:pt x="502" y="613"/>
                    <a:pt x="532" y="643"/>
                    <a:pt x="532" y="679"/>
                  </a:cubicBezTo>
                  <a:cubicBezTo>
                    <a:pt x="532" y="714"/>
                    <a:pt x="502" y="739"/>
                    <a:pt x="471" y="739"/>
                  </a:cubicBezTo>
                  <a:lnTo>
                    <a:pt x="446" y="739"/>
                  </a:lnTo>
                  <a:cubicBezTo>
                    <a:pt x="411" y="739"/>
                    <a:pt x="380" y="714"/>
                    <a:pt x="380" y="679"/>
                  </a:cubicBezTo>
                  <a:cubicBezTo>
                    <a:pt x="380" y="643"/>
                    <a:pt x="411" y="613"/>
                    <a:pt x="446" y="613"/>
                  </a:cubicBezTo>
                  <a:close/>
                  <a:moveTo>
                    <a:pt x="1120" y="799"/>
                  </a:moveTo>
                  <a:cubicBezTo>
                    <a:pt x="1152" y="799"/>
                    <a:pt x="1172" y="814"/>
                    <a:pt x="1183" y="825"/>
                  </a:cubicBezTo>
                  <a:cubicBezTo>
                    <a:pt x="1199" y="840"/>
                    <a:pt x="1218" y="870"/>
                    <a:pt x="1204" y="926"/>
                  </a:cubicBezTo>
                  <a:cubicBezTo>
                    <a:pt x="1199" y="951"/>
                    <a:pt x="1173" y="971"/>
                    <a:pt x="1143" y="971"/>
                  </a:cubicBezTo>
                  <a:lnTo>
                    <a:pt x="1133" y="971"/>
                  </a:lnTo>
                  <a:cubicBezTo>
                    <a:pt x="1108" y="966"/>
                    <a:pt x="1087" y="947"/>
                    <a:pt x="1082" y="926"/>
                  </a:cubicBezTo>
                  <a:cubicBezTo>
                    <a:pt x="1062" y="916"/>
                    <a:pt x="1042" y="901"/>
                    <a:pt x="1036" y="875"/>
                  </a:cubicBezTo>
                  <a:cubicBezTo>
                    <a:pt x="1031" y="845"/>
                    <a:pt x="1052" y="810"/>
                    <a:pt x="1082" y="805"/>
                  </a:cubicBezTo>
                  <a:cubicBezTo>
                    <a:pt x="1096" y="801"/>
                    <a:pt x="1109" y="799"/>
                    <a:pt x="1120" y="799"/>
                  </a:cubicBezTo>
                  <a:close/>
                  <a:moveTo>
                    <a:pt x="657" y="988"/>
                  </a:moveTo>
                  <a:cubicBezTo>
                    <a:pt x="673" y="988"/>
                    <a:pt x="688" y="995"/>
                    <a:pt x="698" y="1007"/>
                  </a:cubicBezTo>
                  <a:cubicBezTo>
                    <a:pt x="733" y="1042"/>
                    <a:pt x="763" y="1092"/>
                    <a:pt x="784" y="1143"/>
                  </a:cubicBezTo>
                  <a:cubicBezTo>
                    <a:pt x="794" y="1178"/>
                    <a:pt x="779" y="1213"/>
                    <a:pt x="749" y="1224"/>
                  </a:cubicBezTo>
                  <a:cubicBezTo>
                    <a:pt x="739" y="1229"/>
                    <a:pt x="733" y="1229"/>
                    <a:pt x="723" y="1229"/>
                  </a:cubicBezTo>
                  <a:cubicBezTo>
                    <a:pt x="698" y="1229"/>
                    <a:pt x="673" y="1213"/>
                    <a:pt x="668" y="1189"/>
                  </a:cubicBezTo>
                  <a:cubicBezTo>
                    <a:pt x="653" y="1153"/>
                    <a:pt x="633" y="1118"/>
                    <a:pt x="607" y="1092"/>
                  </a:cubicBezTo>
                  <a:cubicBezTo>
                    <a:pt x="588" y="1068"/>
                    <a:pt x="588" y="1027"/>
                    <a:pt x="612" y="1007"/>
                  </a:cubicBezTo>
                  <a:cubicBezTo>
                    <a:pt x="625" y="995"/>
                    <a:pt x="641" y="988"/>
                    <a:pt x="657" y="988"/>
                  </a:cubicBezTo>
                  <a:close/>
                  <a:moveTo>
                    <a:pt x="1079" y="1227"/>
                  </a:moveTo>
                  <a:cubicBezTo>
                    <a:pt x="1099" y="1227"/>
                    <a:pt x="1125" y="1235"/>
                    <a:pt x="1148" y="1269"/>
                  </a:cubicBezTo>
                  <a:cubicBezTo>
                    <a:pt x="1168" y="1299"/>
                    <a:pt x="1164" y="1341"/>
                    <a:pt x="1133" y="1360"/>
                  </a:cubicBezTo>
                  <a:cubicBezTo>
                    <a:pt x="1122" y="1365"/>
                    <a:pt x="1108" y="1371"/>
                    <a:pt x="1097" y="1371"/>
                  </a:cubicBezTo>
                  <a:cubicBezTo>
                    <a:pt x="1092" y="1371"/>
                    <a:pt x="1087" y="1371"/>
                    <a:pt x="1082" y="1365"/>
                  </a:cubicBezTo>
                  <a:cubicBezTo>
                    <a:pt x="1078" y="1371"/>
                    <a:pt x="1073" y="1371"/>
                    <a:pt x="1067" y="1371"/>
                  </a:cubicBezTo>
                  <a:cubicBezTo>
                    <a:pt x="1036" y="1365"/>
                    <a:pt x="1006" y="1335"/>
                    <a:pt x="1012" y="1304"/>
                  </a:cubicBezTo>
                  <a:cubicBezTo>
                    <a:pt x="1017" y="1250"/>
                    <a:pt x="1047" y="1234"/>
                    <a:pt x="1062" y="1229"/>
                  </a:cubicBezTo>
                  <a:cubicBezTo>
                    <a:pt x="1067" y="1228"/>
                    <a:pt x="1073" y="1227"/>
                    <a:pt x="1079" y="1227"/>
                  </a:cubicBezTo>
                  <a:close/>
                  <a:moveTo>
                    <a:pt x="931" y="1"/>
                  </a:moveTo>
                  <a:cubicBezTo>
                    <a:pt x="921" y="12"/>
                    <a:pt x="905" y="17"/>
                    <a:pt x="891" y="21"/>
                  </a:cubicBezTo>
                  <a:cubicBezTo>
                    <a:pt x="845" y="21"/>
                    <a:pt x="800" y="26"/>
                    <a:pt x="759" y="31"/>
                  </a:cubicBezTo>
                  <a:cubicBezTo>
                    <a:pt x="698" y="52"/>
                    <a:pt x="642" y="87"/>
                    <a:pt x="577" y="133"/>
                  </a:cubicBezTo>
                  <a:cubicBezTo>
                    <a:pt x="572" y="148"/>
                    <a:pt x="562" y="163"/>
                    <a:pt x="542" y="178"/>
                  </a:cubicBezTo>
                  <a:cubicBezTo>
                    <a:pt x="532" y="183"/>
                    <a:pt x="521" y="189"/>
                    <a:pt x="511" y="189"/>
                  </a:cubicBezTo>
                  <a:cubicBezTo>
                    <a:pt x="502" y="194"/>
                    <a:pt x="497" y="198"/>
                    <a:pt x="486" y="208"/>
                  </a:cubicBezTo>
                  <a:lnTo>
                    <a:pt x="430" y="243"/>
                  </a:lnTo>
                  <a:cubicBezTo>
                    <a:pt x="419" y="249"/>
                    <a:pt x="407" y="252"/>
                    <a:pt x="396" y="252"/>
                  </a:cubicBezTo>
                  <a:cubicBezTo>
                    <a:pt x="376" y="252"/>
                    <a:pt x="357" y="243"/>
                    <a:pt x="345" y="224"/>
                  </a:cubicBezTo>
                  <a:cubicBezTo>
                    <a:pt x="334" y="208"/>
                    <a:pt x="334" y="189"/>
                    <a:pt x="339" y="173"/>
                  </a:cubicBezTo>
                  <a:lnTo>
                    <a:pt x="339" y="173"/>
                  </a:lnTo>
                  <a:cubicBezTo>
                    <a:pt x="163" y="274"/>
                    <a:pt x="57" y="425"/>
                    <a:pt x="26" y="623"/>
                  </a:cubicBezTo>
                  <a:cubicBezTo>
                    <a:pt x="1" y="795"/>
                    <a:pt x="42" y="987"/>
                    <a:pt x="127" y="1159"/>
                  </a:cubicBezTo>
                  <a:cubicBezTo>
                    <a:pt x="127" y="1164"/>
                    <a:pt x="133" y="1164"/>
                    <a:pt x="133" y="1164"/>
                  </a:cubicBezTo>
                  <a:cubicBezTo>
                    <a:pt x="138" y="1169"/>
                    <a:pt x="143" y="1173"/>
                    <a:pt x="147" y="1178"/>
                  </a:cubicBezTo>
                  <a:cubicBezTo>
                    <a:pt x="157" y="1194"/>
                    <a:pt x="163" y="1213"/>
                    <a:pt x="168" y="1229"/>
                  </a:cubicBezTo>
                  <a:cubicBezTo>
                    <a:pt x="289" y="1446"/>
                    <a:pt x="476" y="1623"/>
                    <a:pt x="688" y="1704"/>
                  </a:cubicBezTo>
                  <a:cubicBezTo>
                    <a:pt x="760" y="1731"/>
                    <a:pt x="831" y="1744"/>
                    <a:pt x="901" y="1744"/>
                  </a:cubicBezTo>
                  <a:cubicBezTo>
                    <a:pt x="1119" y="1744"/>
                    <a:pt x="1320" y="1614"/>
                    <a:pt x="1481" y="1365"/>
                  </a:cubicBezTo>
                  <a:cubicBezTo>
                    <a:pt x="1563" y="1244"/>
                    <a:pt x="1598" y="1103"/>
                    <a:pt x="1607" y="961"/>
                  </a:cubicBezTo>
                  <a:cubicBezTo>
                    <a:pt x="1607" y="896"/>
                    <a:pt x="1607" y="830"/>
                    <a:pt x="1598" y="770"/>
                  </a:cubicBezTo>
                  <a:cubicBezTo>
                    <a:pt x="1567" y="532"/>
                    <a:pt x="1456" y="304"/>
                    <a:pt x="1304" y="163"/>
                  </a:cubicBezTo>
                  <a:cubicBezTo>
                    <a:pt x="1296" y="165"/>
                    <a:pt x="1288" y="166"/>
                    <a:pt x="1280" y="166"/>
                  </a:cubicBezTo>
                  <a:cubicBezTo>
                    <a:pt x="1268" y="166"/>
                    <a:pt x="1256" y="164"/>
                    <a:pt x="1244" y="158"/>
                  </a:cubicBezTo>
                  <a:cubicBezTo>
                    <a:pt x="1213" y="143"/>
                    <a:pt x="1194" y="112"/>
                    <a:pt x="1188" y="77"/>
                  </a:cubicBezTo>
                  <a:cubicBezTo>
                    <a:pt x="1122" y="37"/>
                    <a:pt x="1031" y="1"/>
                    <a:pt x="93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31"/>
            <p:cNvSpPr/>
            <p:nvPr/>
          </p:nvSpPr>
          <p:spPr>
            <a:xfrm>
              <a:off x="6908750" y="1093950"/>
              <a:ext cx="44725" cy="65000"/>
            </a:xfrm>
            <a:custGeom>
              <a:avLst/>
              <a:gdLst/>
              <a:ahLst/>
              <a:cxnLst/>
              <a:rect l="l" t="t" r="r" b="b"/>
              <a:pathLst>
                <a:path w="1789" h="2600" extrusionOk="0">
                  <a:moveTo>
                    <a:pt x="717" y="1248"/>
                  </a:moveTo>
                  <a:cubicBezTo>
                    <a:pt x="728" y="1248"/>
                    <a:pt x="739" y="1251"/>
                    <a:pt x="749" y="1258"/>
                  </a:cubicBezTo>
                  <a:cubicBezTo>
                    <a:pt x="779" y="1279"/>
                    <a:pt x="784" y="1319"/>
                    <a:pt x="764" y="1349"/>
                  </a:cubicBezTo>
                  <a:cubicBezTo>
                    <a:pt x="728" y="1405"/>
                    <a:pt x="698" y="1465"/>
                    <a:pt x="683" y="1536"/>
                  </a:cubicBezTo>
                  <a:cubicBezTo>
                    <a:pt x="678" y="1566"/>
                    <a:pt x="648" y="1582"/>
                    <a:pt x="622" y="1582"/>
                  </a:cubicBezTo>
                  <a:lnTo>
                    <a:pt x="607" y="1582"/>
                  </a:lnTo>
                  <a:cubicBezTo>
                    <a:pt x="571" y="1572"/>
                    <a:pt x="552" y="1542"/>
                    <a:pt x="562" y="1505"/>
                  </a:cubicBezTo>
                  <a:cubicBezTo>
                    <a:pt x="582" y="1420"/>
                    <a:pt x="618" y="1344"/>
                    <a:pt x="662" y="1274"/>
                  </a:cubicBezTo>
                  <a:cubicBezTo>
                    <a:pt x="676" y="1258"/>
                    <a:pt x="697" y="1248"/>
                    <a:pt x="717" y="1248"/>
                  </a:cubicBezTo>
                  <a:close/>
                  <a:moveTo>
                    <a:pt x="1132" y="1550"/>
                  </a:moveTo>
                  <a:cubicBezTo>
                    <a:pt x="1151" y="1550"/>
                    <a:pt x="1171" y="1559"/>
                    <a:pt x="1183" y="1577"/>
                  </a:cubicBezTo>
                  <a:cubicBezTo>
                    <a:pt x="1203" y="1607"/>
                    <a:pt x="1198" y="1647"/>
                    <a:pt x="1168" y="1668"/>
                  </a:cubicBezTo>
                  <a:cubicBezTo>
                    <a:pt x="1138" y="1687"/>
                    <a:pt x="1112" y="1713"/>
                    <a:pt x="1092" y="1743"/>
                  </a:cubicBezTo>
                  <a:cubicBezTo>
                    <a:pt x="1082" y="1759"/>
                    <a:pt x="1061" y="1768"/>
                    <a:pt x="1042" y="1768"/>
                  </a:cubicBezTo>
                  <a:cubicBezTo>
                    <a:pt x="1026" y="1768"/>
                    <a:pt x="1016" y="1764"/>
                    <a:pt x="1007" y="1759"/>
                  </a:cubicBezTo>
                  <a:cubicBezTo>
                    <a:pt x="976" y="1738"/>
                    <a:pt x="970" y="1698"/>
                    <a:pt x="991" y="1668"/>
                  </a:cubicBezTo>
                  <a:cubicBezTo>
                    <a:pt x="1021" y="1627"/>
                    <a:pt x="1057" y="1591"/>
                    <a:pt x="1098" y="1561"/>
                  </a:cubicBezTo>
                  <a:cubicBezTo>
                    <a:pt x="1107" y="1553"/>
                    <a:pt x="1120" y="1550"/>
                    <a:pt x="1132" y="1550"/>
                  </a:cubicBezTo>
                  <a:close/>
                  <a:moveTo>
                    <a:pt x="1269" y="1"/>
                  </a:moveTo>
                  <a:cubicBezTo>
                    <a:pt x="728" y="439"/>
                    <a:pt x="117" y="1248"/>
                    <a:pt x="42" y="1839"/>
                  </a:cubicBezTo>
                  <a:cubicBezTo>
                    <a:pt x="0" y="2127"/>
                    <a:pt x="67" y="2360"/>
                    <a:pt x="223" y="2491"/>
                  </a:cubicBezTo>
                  <a:cubicBezTo>
                    <a:pt x="313" y="2563"/>
                    <a:pt x="426" y="2599"/>
                    <a:pt x="555" y="2599"/>
                  </a:cubicBezTo>
                  <a:cubicBezTo>
                    <a:pt x="644" y="2599"/>
                    <a:pt x="741" y="2582"/>
                    <a:pt x="844" y="2547"/>
                  </a:cubicBezTo>
                  <a:cubicBezTo>
                    <a:pt x="1583" y="2304"/>
                    <a:pt x="1643" y="1743"/>
                    <a:pt x="1709" y="1097"/>
                  </a:cubicBezTo>
                  <a:cubicBezTo>
                    <a:pt x="1723" y="971"/>
                    <a:pt x="1739" y="838"/>
                    <a:pt x="1759" y="712"/>
                  </a:cubicBezTo>
                  <a:cubicBezTo>
                    <a:pt x="1769" y="602"/>
                    <a:pt x="1779" y="521"/>
                    <a:pt x="1784" y="486"/>
                  </a:cubicBezTo>
                  <a:cubicBezTo>
                    <a:pt x="1784" y="475"/>
                    <a:pt x="1789" y="470"/>
                    <a:pt x="1789" y="465"/>
                  </a:cubicBezTo>
                  <a:cubicBezTo>
                    <a:pt x="1769" y="455"/>
                    <a:pt x="1754" y="450"/>
                    <a:pt x="1734" y="439"/>
                  </a:cubicBezTo>
                  <a:cubicBezTo>
                    <a:pt x="1674" y="551"/>
                    <a:pt x="1623" y="672"/>
                    <a:pt x="1567" y="803"/>
                  </a:cubicBezTo>
                  <a:cubicBezTo>
                    <a:pt x="1516" y="929"/>
                    <a:pt x="1462" y="1062"/>
                    <a:pt x="1401" y="1178"/>
                  </a:cubicBezTo>
                  <a:cubicBezTo>
                    <a:pt x="1385" y="1197"/>
                    <a:pt x="1364" y="1213"/>
                    <a:pt x="1345" y="1213"/>
                  </a:cubicBezTo>
                  <a:cubicBezTo>
                    <a:pt x="1334" y="1213"/>
                    <a:pt x="1324" y="1208"/>
                    <a:pt x="1315" y="1202"/>
                  </a:cubicBezTo>
                  <a:cubicBezTo>
                    <a:pt x="1284" y="1188"/>
                    <a:pt x="1269" y="1148"/>
                    <a:pt x="1289" y="1117"/>
                  </a:cubicBezTo>
                  <a:cubicBezTo>
                    <a:pt x="1350" y="1006"/>
                    <a:pt x="1401" y="880"/>
                    <a:pt x="1451" y="754"/>
                  </a:cubicBezTo>
                  <a:cubicBezTo>
                    <a:pt x="1502" y="626"/>
                    <a:pt x="1557" y="495"/>
                    <a:pt x="1628" y="374"/>
                  </a:cubicBezTo>
                  <a:lnTo>
                    <a:pt x="1623" y="374"/>
                  </a:lnTo>
                  <a:cubicBezTo>
                    <a:pt x="1537" y="318"/>
                    <a:pt x="1462" y="248"/>
                    <a:pt x="1390" y="167"/>
                  </a:cubicBezTo>
                  <a:lnTo>
                    <a:pt x="1345" y="222"/>
                  </a:lnTo>
                  <a:cubicBezTo>
                    <a:pt x="1189" y="414"/>
                    <a:pt x="1007" y="637"/>
                    <a:pt x="961" y="880"/>
                  </a:cubicBezTo>
                  <a:cubicBezTo>
                    <a:pt x="956" y="910"/>
                    <a:pt x="930" y="935"/>
                    <a:pt x="900" y="935"/>
                  </a:cubicBezTo>
                  <a:cubicBezTo>
                    <a:pt x="895" y="935"/>
                    <a:pt x="895" y="935"/>
                    <a:pt x="890" y="929"/>
                  </a:cubicBezTo>
                  <a:cubicBezTo>
                    <a:pt x="855" y="925"/>
                    <a:pt x="835" y="894"/>
                    <a:pt x="839" y="859"/>
                  </a:cubicBezTo>
                  <a:cubicBezTo>
                    <a:pt x="886" y="586"/>
                    <a:pt x="1077" y="349"/>
                    <a:pt x="1249" y="141"/>
                  </a:cubicBezTo>
                  <a:lnTo>
                    <a:pt x="1294" y="87"/>
                  </a:lnTo>
                  <a:cubicBezTo>
                    <a:pt x="1299" y="76"/>
                    <a:pt x="1304" y="71"/>
                    <a:pt x="1315" y="66"/>
                  </a:cubicBezTo>
                  <a:cubicBezTo>
                    <a:pt x="1299" y="45"/>
                    <a:pt x="1280" y="20"/>
                    <a:pt x="126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31"/>
            <p:cNvSpPr/>
            <p:nvPr/>
          </p:nvSpPr>
          <p:spPr>
            <a:xfrm>
              <a:off x="6873775" y="1065650"/>
              <a:ext cx="65575" cy="41025"/>
            </a:xfrm>
            <a:custGeom>
              <a:avLst/>
              <a:gdLst/>
              <a:ahLst/>
              <a:cxnLst/>
              <a:rect l="l" t="t" r="r" b="b"/>
              <a:pathLst>
                <a:path w="2623" h="1641" extrusionOk="0">
                  <a:moveTo>
                    <a:pt x="1273" y="496"/>
                  </a:moveTo>
                  <a:cubicBezTo>
                    <a:pt x="1308" y="496"/>
                    <a:pt x="1339" y="521"/>
                    <a:pt x="1339" y="557"/>
                  </a:cubicBezTo>
                  <a:cubicBezTo>
                    <a:pt x="1339" y="592"/>
                    <a:pt x="1308" y="622"/>
                    <a:pt x="1273" y="622"/>
                  </a:cubicBezTo>
                  <a:lnTo>
                    <a:pt x="1087" y="622"/>
                  </a:lnTo>
                  <a:cubicBezTo>
                    <a:pt x="1056" y="622"/>
                    <a:pt x="1026" y="592"/>
                    <a:pt x="1026" y="557"/>
                  </a:cubicBezTo>
                  <a:cubicBezTo>
                    <a:pt x="1026" y="521"/>
                    <a:pt x="1056" y="496"/>
                    <a:pt x="1087" y="496"/>
                  </a:cubicBezTo>
                  <a:close/>
                  <a:moveTo>
                    <a:pt x="1385" y="1006"/>
                  </a:moveTo>
                  <a:cubicBezTo>
                    <a:pt x="1420" y="1006"/>
                    <a:pt x="1450" y="1031"/>
                    <a:pt x="1455" y="1061"/>
                  </a:cubicBezTo>
                  <a:cubicBezTo>
                    <a:pt x="1460" y="1097"/>
                    <a:pt x="1436" y="1128"/>
                    <a:pt x="1399" y="1133"/>
                  </a:cubicBezTo>
                  <a:cubicBezTo>
                    <a:pt x="1324" y="1142"/>
                    <a:pt x="1254" y="1163"/>
                    <a:pt x="1187" y="1198"/>
                  </a:cubicBezTo>
                  <a:cubicBezTo>
                    <a:pt x="1177" y="1203"/>
                    <a:pt x="1173" y="1203"/>
                    <a:pt x="1157" y="1203"/>
                  </a:cubicBezTo>
                  <a:cubicBezTo>
                    <a:pt x="1137" y="1203"/>
                    <a:pt x="1117" y="1193"/>
                    <a:pt x="1102" y="1168"/>
                  </a:cubicBezTo>
                  <a:cubicBezTo>
                    <a:pt x="1087" y="1137"/>
                    <a:pt x="1096" y="1102"/>
                    <a:pt x="1127" y="1086"/>
                  </a:cubicBezTo>
                  <a:cubicBezTo>
                    <a:pt x="1208" y="1042"/>
                    <a:pt x="1294" y="1016"/>
                    <a:pt x="1385" y="1006"/>
                  </a:cubicBezTo>
                  <a:close/>
                  <a:moveTo>
                    <a:pt x="2546" y="0"/>
                  </a:moveTo>
                  <a:lnTo>
                    <a:pt x="2546" y="0"/>
                  </a:lnTo>
                  <a:cubicBezTo>
                    <a:pt x="2572" y="21"/>
                    <a:pt x="2582" y="46"/>
                    <a:pt x="2582" y="81"/>
                  </a:cubicBezTo>
                  <a:cubicBezTo>
                    <a:pt x="2572" y="127"/>
                    <a:pt x="2532" y="162"/>
                    <a:pt x="2486" y="162"/>
                  </a:cubicBezTo>
                  <a:lnTo>
                    <a:pt x="2476" y="162"/>
                  </a:lnTo>
                  <a:cubicBezTo>
                    <a:pt x="2466" y="162"/>
                    <a:pt x="2456" y="162"/>
                    <a:pt x="2441" y="158"/>
                  </a:cubicBezTo>
                  <a:cubicBezTo>
                    <a:pt x="2436" y="162"/>
                    <a:pt x="2425" y="162"/>
                    <a:pt x="2415" y="162"/>
                  </a:cubicBezTo>
                  <a:cubicBezTo>
                    <a:pt x="2289" y="162"/>
                    <a:pt x="2138" y="158"/>
                    <a:pt x="1970" y="147"/>
                  </a:cubicBezTo>
                  <a:cubicBezTo>
                    <a:pt x="1772" y="135"/>
                    <a:pt x="1552" y="121"/>
                    <a:pt x="1334" y="121"/>
                  </a:cubicBezTo>
                  <a:cubicBezTo>
                    <a:pt x="823" y="121"/>
                    <a:pt x="320" y="195"/>
                    <a:pt x="121" y="531"/>
                  </a:cubicBezTo>
                  <a:cubicBezTo>
                    <a:pt x="5" y="728"/>
                    <a:pt x="0" y="956"/>
                    <a:pt x="102" y="1168"/>
                  </a:cubicBezTo>
                  <a:cubicBezTo>
                    <a:pt x="217" y="1410"/>
                    <a:pt x="455" y="1592"/>
                    <a:pt x="708" y="1627"/>
                  </a:cubicBezTo>
                  <a:cubicBezTo>
                    <a:pt x="766" y="1636"/>
                    <a:pt x="825" y="1640"/>
                    <a:pt x="886" y="1640"/>
                  </a:cubicBezTo>
                  <a:cubicBezTo>
                    <a:pt x="1446" y="1640"/>
                    <a:pt x="2092" y="1277"/>
                    <a:pt x="2516" y="885"/>
                  </a:cubicBezTo>
                  <a:cubicBezTo>
                    <a:pt x="2521" y="879"/>
                    <a:pt x="2532" y="874"/>
                    <a:pt x="2537" y="869"/>
                  </a:cubicBezTo>
                  <a:cubicBezTo>
                    <a:pt x="2516" y="814"/>
                    <a:pt x="2502" y="758"/>
                    <a:pt x="2491" y="708"/>
                  </a:cubicBezTo>
                  <a:cubicBezTo>
                    <a:pt x="2486" y="708"/>
                    <a:pt x="2481" y="713"/>
                    <a:pt x="2476" y="713"/>
                  </a:cubicBezTo>
                  <a:cubicBezTo>
                    <a:pt x="2218" y="778"/>
                    <a:pt x="1961" y="895"/>
                    <a:pt x="1723" y="1011"/>
                  </a:cubicBezTo>
                  <a:cubicBezTo>
                    <a:pt x="1713" y="1016"/>
                    <a:pt x="1703" y="1016"/>
                    <a:pt x="1693" y="1016"/>
                  </a:cubicBezTo>
                  <a:cubicBezTo>
                    <a:pt x="1672" y="1016"/>
                    <a:pt x="1648" y="1006"/>
                    <a:pt x="1637" y="981"/>
                  </a:cubicBezTo>
                  <a:cubicBezTo>
                    <a:pt x="1622" y="951"/>
                    <a:pt x="1637" y="909"/>
                    <a:pt x="1667" y="895"/>
                  </a:cubicBezTo>
                  <a:cubicBezTo>
                    <a:pt x="1915" y="778"/>
                    <a:pt x="2178" y="657"/>
                    <a:pt x="2446" y="592"/>
                  </a:cubicBezTo>
                  <a:cubicBezTo>
                    <a:pt x="2451" y="589"/>
                    <a:pt x="2456" y="588"/>
                    <a:pt x="2461" y="588"/>
                  </a:cubicBezTo>
                  <a:cubicBezTo>
                    <a:pt x="2466" y="588"/>
                    <a:pt x="2471" y="589"/>
                    <a:pt x="2476" y="592"/>
                  </a:cubicBezTo>
                  <a:cubicBezTo>
                    <a:pt x="2466" y="531"/>
                    <a:pt x="2471" y="470"/>
                    <a:pt x="2476" y="410"/>
                  </a:cubicBezTo>
                  <a:cubicBezTo>
                    <a:pt x="2445" y="407"/>
                    <a:pt x="2413" y="406"/>
                    <a:pt x="2382" y="406"/>
                  </a:cubicBezTo>
                  <a:cubicBezTo>
                    <a:pt x="2248" y="406"/>
                    <a:pt x="2116" y="430"/>
                    <a:pt x="1981" y="455"/>
                  </a:cubicBezTo>
                  <a:cubicBezTo>
                    <a:pt x="1884" y="475"/>
                    <a:pt x="1784" y="496"/>
                    <a:pt x="1678" y="506"/>
                  </a:cubicBezTo>
                  <a:lnTo>
                    <a:pt x="1672" y="506"/>
                  </a:lnTo>
                  <a:cubicBezTo>
                    <a:pt x="1637" y="506"/>
                    <a:pt x="1612" y="480"/>
                    <a:pt x="1607" y="445"/>
                  </a:cubicBezTo>
                  <a:cubicBezTo>
                    <a:pt x="1607" y="415"/>
                    <a:pt x="1632" y="380"/>
                    <a:pt x="1667" y="380"/>
                  </a:cubicBezTo>
                  <a:cubicBezTo>
                    <a:pt x="1763" y="370"/>
                    <a:pt x="1865" y="349"/>
                    <a:pt x="1961" y="333"/>
                  </a:cubicBezTo>
                  <a:cubicBezTo>
                    <a:pt x="2101" y="305"/>
                    <a:pt x="2243" y="279"/>
                    <a:pt x="2395" y="279"/>
                  </a:cubicBezTo>
                  <a:cubicBezTo>
                    <a:pt x="2430" y="279"/>
                    <a:pt x="2466" y="281"/>
                    <a:pt x="2502" y="284"/>
                  </a:cubicBezTo>
                  <a:cubicBezTo>
                    <a:pt x="2521" y="207"/>
                    <a:pt x="2562" y="121"/>
                    <a:pt x="2623" y="41"/>
                  </a:cubicBezTo>
                  <a:cubicBezTo>
                    <a:pt x="2597" y="25"/>
                    <a:pt x="2572" y="11"/>
                    <a:pt x="2546"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31"/>
            <p:cNvSpPr/>
            <p:nvPr/>
          </p:nvSpPr>
          <p:spPr>
            <a:xfrm>
              <a:off x="6886650" y="1019175"/>
              <a:ext cx="60175" cy="46000"/>
            </a:xfrm>
            <a:custGeom>
              <a:avLst/>
              <a:gdLst/>
              <a:ahLst/>
              <a:cxnLst/>
              <a:rect l="l" t="t" r="r" b="b"/>
              <a:pathLst>
                <a:path w="2407" h="1840" extrusionOk="0">
                  <a:moveTo>
                    <a:pt x="1319" y="678"/>
                  </a:moveTo>
                  <a:cubicBezTo>
                    <a:pt x="1335" y="678"/>
                    <a:pt x="1352" y="685"/>
                    <a:pt x="1365" y="697"/>
                  </a:cubicBezTo>
                  <a:cubicBezTo>
                    <a:pt x="1395" y="728"/>
                    <a:pt x="1430" y="753"/>
                    <a:pt x="1471" y="783"/>
                  </a:cubicBezTo>
                  <a:cubicBezTo>
                    <a:pt x="1502" y="798"/>
                    <a:pt x="1506" y="839"/>
                    <a:pt x="1486" y="870"/>
                  </a:cubicBezTo>
                  <a:cubicBezTo>
                    <a:pt x="1476" y="884"/>
                    <a:pt x="1455" y="895"/>
                    <a:pt x="1436" y="895"/>
                  </a:cubicBezTo>
                  <a:cubicBezTo>
                    <a:pt x="1425" y="895"/>
                    <a:pt x="1411" y="895"/>
                    <a:pt x="1400" y="884"/>
                  </a:cubicBezTo>
                  <a:cubicBezTo>
                    <a:pt x="1355" y="859"/>
                    <a:pt x="1315" y="823"/>
                    <a:pt x="1274" y="788"/>
                  </a:cubicBezTo>
                  <a:cubicBezTo>
                    <a:pt x="1248" y="763"/>
                    <a:pt x="1248" y="723"/>
                    <a:pt x="1274" y="697"/>
                  </a:cubicBezTo>
                  <a:cubicBezTo>
                    <a:pt x="1286" y="685"/>
                    <a:pt x="1303" y="678"/>
                    <a:pt x="1319" y="678"/>
                  </a:cubicBezTo>
                  <a:close/>
                  <a:moveTo>
                    <a:pt x="1017" y="935"/>
                  </a:moveTo>
                  <a:cubicBezTo>
                    <a:pt x="1052" y="935"/>
                    <a:pt x="1082" y="965"/>
                    <a:pt x="1082" y="996"/>
                  </a:cubicBezTo>
                  <a:cubicBezTo>
                    <a:pt x="1077" y="1047"/>
                    <a:pt x="1103" y="1051"/>
                    <a:pt x="1117" y="1051"/>
                  </a:cubicBezTo>
                  <a:cubicBezTo>
                    <a:pt x="1152" y="1056"/>
                    <a:pt x="1178" y="1087"/>
                    <a:pt x="1173" y="1122"/>
                  </a:cubicBezTo>
                  <a:cubicBezTo>
                    <a:pt x="1168" y="1152"/>
                    <a:pt x="1143" y="1178"/>
                    <a:pt x="1107" y="1178"/>
                  </a:cubicBezTo>
                  <a:lnTo>
                    <a:pt x="1103" y="1178"/>
                  </a:lnTo>
                  <a:cubicBezTo>
                    <a:pt x="1012" y="1168"/>
                    <a:pt x="951" y="1096"/>
                    <a:pt x="956" y="996"/>
                  </a:cubicBezTo>
                  <a:cubicBezTo>
                    <a:pt x="956" y="961"/>
                    <a:pt x="981" y="935"/>
                    <a:pt x="1017" y="935"/>
                  </a:cubicBezTo>
                  <a:close/>
                  <a:moveTo>
                    <a:pt x="1577" y="1002"/>
                  </a:moveTo>
                  <a:cubicBezTo>
                    <a:pt x="1593" y="1002"/>
                    <a:pt x="1608" y="1008"/>
                    <a:pt x="1618" y="1021"/>
                  </a:cubicBezTo>
                  <a:cubicBezTo>
                    <a:pt x="1805" y="1203"/>
                    <a:pt x="2031" y="1415"/>
                    <a:pt x="2304" y="1572"/>
                  </a:cubicBezTo>
                  <a:cubicBezTo>
                    <a:pt x="2335" y="1586"/>
                    <a:pt x="2346" y="1627"/>
                    <a:pt x="2330" y="1658"/>
                  </a:cubicBezTo>
                  <a:cubicBezTo>
                    <a:pt x="2315" y="1677"/>
                    <a:pt x="2295" y="1688"/>
                    <a:pt x="2274" y="1688"/>
                  </a:cubicBezTo>
                  <a:cubicBezTo>
                    <a:pt x="2264" y="1688"/>
                    <a:pt x="2255" y="1688"/>
                    <a:pt x="2244" y="1677"/>
                  </a:cubicBezTo>
                  <a:cubicBezTo>
                    <a:pt x="1956" y="1516"/>
                    <a:pt x="1723" y="1299"/>
                    <a:pt x="1532" y="1112"/>
                  </a:cubicBezTo>
                  <a:cubicBezTo>
                    <a:pt x="1506" y="1087"/>
                    <a:pt x="1506" y="1047"/>
                    <a:pt x="1532" y="1021"/>
                  </a:cubicBezTo>
                  <a:cubicBezTo>
                    <a:pt x="1545" y="1008"/>
                    <a:pt x="1561" y="1002"/>
                    <a:pt x="1577" y="1002"/>
                  </a:cubicBezTo>
                  <a:close/>
                  <a:moveTo>
                    <a:pt x="622" y="0"/>
                  </a:moveTo>
                  <a:cubicBezTo>
                    <a:pt x="425" y="0"/>
                    <a:pt x="177" y="40"/>
                    <a:pt x="96" y="243"/>
                  </a:cubicBezTo>
                  <a:cubicBezTo>
                    <a:pt x="0" y="475"/>
                    <a:pt x="142" y="870"/>
                    <a:pt x="425" y="1157"/>
                  </a:cubicBezTo>
                  <a:cubicBezTo>
                    <a:pt x="793" y="1532"/>
                    <a:pt x="1315" y="1758"/>
                    <a:pt x="1982" y="1835"/>
                  </a:cubicBezTo>
                  <a:cubicBezTo>
                    <a:pt x="1987" y="1835"/>
                    <a:pt x="1991" y="1840"/>
                    <a:pt x="2001" y="1840"/>
                  </a:cubicBezTo>
                  <a:cubicBezTo>
                    <a:pt x="1744" y="1698"/>
                    <a:pt x="1506" y="1567"/>
                    <a:pt x="1320" y="1339"/>
                  </a:cubicBezTo>
                  <a:cubicBezTo>
                    <a:pt x="1294" y="1313"/>
                    <a:pt x="1299" y="1273"/>
                    <a:pt x="1325" y="1253"/>
                  </a:cubicBezTo>
                  <a:cubicBezTo>
                    <a:pt x="1336" y="1242"/>
                    <a:pt x="1350" y="1237"/>
                    <a:pt x="1365" y="1237"/>
                  </a:cubicBezTo>
                  <a:cubicBezTo>
                    <a:pt x="1383" y="1237"/>
                    <a:pt x="1401" y="1245"/>
                    <a:pt x="1415" y="1259"/>
                  </a:cubicBezTo>
                  <a:cubicBezTo>
                    <a:pt x="1588" y="1471"/>
                    <a:pt x="1819" y="1597"/>
                    <a:pt x="2062" y="1728"/>
                  </a:cubicBezTo>
                  <a:cubicBezTo>
                    <a:pt x="2108" y="1754"/>
                    <a:pt x="2153" y="1779"/>
                    <a:pt x="2199" y="1804"/>
                  </a:cubicBezTo>
                  <a:cubicBezTo>
                    <a:pt x="2255" y="1758"/>
                    <a:pt x="2320" y="1707"/>
                    <a:pt x="2406" y="1667"/>
                  </a:cubicBezTo>
                  <a:cubicBezTo>
                    <a:pt x="2355" y="1572"/>
                    <a:pt x="2309" y="1465"/>
                    <a:pt x="2269" y="1344"/>
                  </a:cubicBezTo>
                  <a:cubicBezTo>
                    <a:pt x="1865" y="753"/>
                    <a:pt x="1278" y="0"/>
                    <a:pt x="62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31"/>
            <p:cNvSpPr/>
            <p:nvPr/>
          </p:nvSpPr>
          <p:spPr>
            <a:xfrm>
              <a:off x="6940850" y="993250"/>
              <a:ext cx="41075" cy="65975"/>
            </a:xfrm>
            <a:custGeom>
              <a:avLst/>
              <a:gdLst/>
              <a:ahLst/>
              <a:cxnLst/>
              <a:rect l="l" t="t" r="r" b="b"/>
              <a:pathLst>
                <a:path w="1643" h="2639" extrusionOk="0">
                  <a:moveTo>
                    <a:pt x="990" y="1108"/>
                  </a:moveTo>
                  <a:cubicBezTo>
                    <a:pt x="1026" y="1108"/>
                    <a:pt x="1051" y="1138"/>
                    <a:pt x="1051" y="1174"/>
                  </a:cubicBezTo>
                  <a:lnTo>
                    <a:pt x="1051" y="1310"/>
                  </a:lnTo>
                  <a:cubicBezTo>
                    <a:pt x="1051" y="1350"/>
                    <a:pt x="1026" y="1375"/>
                    <a:pt x="990" y="1375"/>
                  </a:cubicBezTo>
                  <a:cubicBezTo>
                    <a:pt x="955" y="1375"/>
                    <a:pt x="924" y="1350"/>
                    <a:pt x="924" y="1310"/>
                  </a:cubicBezTo>
                  <a:lnTo>
                    <a:pt x="924" y="1174"/>
                  </a:lnTo>
                  <a:cubicBezTo>
                    <a:pt x="924" y="1138"/>
                    <a:pt x="955" y="1108"/>
                    <a:pt x="990" y="1108"/>
                  </a:cubicBezTo>
                  <a:close/>
                  <a:moveTo>
                    <a:pt x="482" y="1062"/>
                  </a:moveTo>
                  <a:cubicBezTo>
                    <a:pt x="515" y="1062"/>
                    <a:pt x="541" y="1091"/>
                    <a:pt x="541" y="1123"/>
                  </a:cubicBezTo>
                  <a:cubicBezTo>
                    <a:pt x="546" y="1205"/>
                    <a:pt x="551" y="1275"/>
                    <a:pt x="566" y="1350"/>
                  </a:cubicBezTo>
                  <a:cubicBezTo>
                    <a:pt x="572" y="1380"/>
                    <a:pt x="546" y="1417"/>
                    <a:pt x="511" y="1422"/>
                  </a:cubicBezTo>
                  <a:lnTo>
                    <a:pt x="500" y="1422"/>
                  </a:lnTo>
                  <a:cubicBezTo>
                    <a:pt x="470" y="1422"/>
                    <a:pt x="444" y="1401"/>
                    <a:pt x="439" y="1371"/>
                  </a:cubicBezTo>
                  <a:cubicBezTo>
                    <a:pt x="425" y="1289"/>
                    <a:pt x="420" y="1214"/>
                    <a:pt x="414" y="1128"/>
                  </a:cubicBezTo>
                  <a:cubicBezTo>
                    <a:pt x="414" y="1093"/>
                    <a:pt x="439" y="1067"/>
                    <a:pt x="475" y="1063"/>
                  </a:cubicBezTo>
                  <a:cubicBezTo>
                    <a:pt x="477" y="1062"/>
                    <a:pt x="480" y="1062"/>
                    <a:pt x="482" y="1062"/>
                  </a:cubicBezTo>
                  <a:close/>
                  <a:moveTo>
                    <a:pt x="759" y="0"/>
                  </a:moveTo>
                  <a:cubicBezTo>
                    <a:pt x="725" y="0"/>
                    <a:pt x="691" y="4"/>
                    <a:pt x="656" y="11"/>
                  </a:cubicBezTo>
                  <a:cubicBezTo>
                    <a:pt x="395" y="72"/>
                    <a:pt x="152" y="361"/>
                    <a:pt x="80" y="709"/>
                  </a:cubicBezTo>
                  <a:cubicBezTo>
                    <a:pt x="0" y="1093"/>
                    <a:pt x="91" y="1780"/>
                    <a:pt x="268" y="2296"/>
                  </a:cubicBezTo>
                  <a:cubicBezTo>
                    <a:pt x="329" y="2381"/>
                    <a:pt x="384" y="2462"/>
                    <a:pt x="435" y="2538"/>
                  </a:cubicBezTo>
                  <a:lnTo>
                    <a:pt x="465" y="2588"/>
                  </a:lnTo>
                  <a:cubicBezTo>
                    <a:pt x="470" y="2599"/>
                    <a:pt x="475" y="2609"/>
                    <a:pt x="481" y="2623"/>
                  </a:cubicBezTo>
                  <a:cubicBezTo>
                    <a:pt x="500" y="2618"/>
                    <a:pt x="521" y="2613"/>
                    <a:pt x="546" y="2609"/>
                  </a:cubicBezTo>
                  <a:cubicBezTo>
                    <a:pt x="541" y="2599"/>
                    <a:pt x="530" y="2588"/>
                    <a:pt x="530" y="2573"/>
                  </a:cubicBezTo>
                  <a:cubicBezTo>
                    <a:pt x="526" y="2497"/>
                    <a:pt x="516" y="2417"/>
                    <a:pt x="511" y="2336"/>
                  </a:cubicBezTo>
                  <a:cubicBezTo>
                    <a:pt x="490" y="2098"/>
                    <a:pt x="470" y="1851"/>
                    <a:pt x="439" y="1623"/>
                  </a:cubicBezTo>
                  <a:cubicBezTo>
                    <a:pt x="435" y="1588"/>
                    <a:pt x="460" y="1557"/>
                    <a:pt x="495" y="1553"/>
                  </a:cubicBezTo>
                  <a:cubicBezTo>
                    <a:pt x="498" y="1552"/>
                    <a:pt x="501" y="1552"/>
                    <a:pt x="504" y="1552"/>
                  </a:cubicBezTo>
                  <a:cubicBezTo>
                    <a:pt x="535" y="1552"/>
                    <a:pt x="561" y="1576"/>
                    <a:pt x="566" y="1608"/>
                  </a:cubicBezTo>
                  <a:cubicBezTo>
                    <a:pt x="596" y="1841"/>
                    <a:pt x="616" y="2084"/>
                    <a:pt x="637" y="2326"/>
                  </a:cubicBezTo>
                  <a:cubicBezTo>
                    <a:pt x="642" y="2406"/>
                    <a:pt x="652" y="2487"/>
                    <a:pt x="656" y="2563"/>
                  </a:cubicBezTo>
                  <a:lnTo>
                    <a:pt x="656" y="2583"/>
                  </a:lnTo>
                  <a:cubicBezTo>
                    <a:pt x="709" y="2568"/>
                    <a:pt x="764" y="2561"/>
                    <a:pt x="818" y="2561"/>
                  </a:cubicBezTo>
                  <a:cubicBezTo>
                    <a:pt x="858" y="2561"/>
                    <a:pt x="897" y="2565"/>
                    <a:pt x="935" y="2573"/>
                  </a:cubicBezTo>
                  <a:cubicBezTo>
                    <a:pt x="929" y="2558"/>
                    <a:pt x="924" y="2548"/>
                    <a:pt x="929" y="2532"/>
                  </a:cubicBezTo>
                  <a:cubicBezTo>
                    <a:pt x="980" y="2275"/>
                    <a:pt x="1001" y="2002"/>
                    <a:pt x="996" y="1639"/>
                  </a:cubicBezTo>
                  <a:cubicBezTo>
                    <a:pt x="996" y="1603"/>
                    <a:pt x="1026" y="1573"/>
                    <a:pt x="1061" y="1573"/>
                  </a:cubicBezTo>
                  <a:cubicBezTo>
                    <a:pt x="1097" y="1573"/>
                    <a:pt x="1122" y="1603"/>
                    <a:pt x="1122" y="1639"/>
                  </a:cubicBezTo>
                  <a:cubicBezTo>
                    <a:pt x="1127" y="2007"/>
                    <a:pt x="1106" y="2296"/>
                    <a:pt x="1051" y="2558"/>
                  </a:cubicBezTo>
                  <a:cubicBezTo>
                    <a:pt x="1051" y="2573"/>
                    <a:pt x="1041" y="2588"/>
                    <a:pt x="1026" y="2599"/>
                  </a:cubicBezTo>
                  <a:cubicBezTo>
                    <a:pt x="1061" y="2609"/>
                    <a:pt x="1092" y="2623"/>
                    <a:pt x="1122" y="2639"/>
                  </a:cubicBezTo>
                  <a:cubicBezTo>
                    <a:pt x="1400" y="1947"/>
                    <a:pt x="1642" y="810"/>
                    <a:pt x="1223" y="270"/>
                  </a:cubicBezTo>
                  <a:cubicBezTo>
                    <a:pt x="1084" y="93"/>
                    <a:pt x="927" y="0"/>
                    <a:pt x="7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31"/>
            <p:cNvSpPr/>
            <p:nvPr/>
          </p:nvSpPr>
          <p:spPr>
            <a:xfrm>
              <a:off x="6973675" y="1020375"/>
              <a:ext cx="57750" cy="57925"/>
            </a:xfrm>
            <a:custGeom>
              <a:avLst/>
              <a:gdLst/>
              <a:ahLst/>
              <a:cxnLst/>
              <a:rect l="l" t="t" r="r" b="b"/>
              <a:pathLst>
                <a:path w="2310" h="2317" extrusionOk="0">
                  <a:moveTo>
                    <a:pt x="1209" y="631"/>
                  </a:moveTo>
                  <a:cubicBezTo>
                    <a:pt x="1235" y="631"/>
                    <a:pt x="1257" y="643"/>
                    <a:pt x="1269" y="665"/>
                  </a:cubicBezTo>
                  <a:cubicBezTo>
                    <a:pt x="1284" y="695"/>
                    <a:pt x="1274" y="735"/>
                    <a:pt x="1239" y="750"/>
                  </a:cubicBezTo>
                  <a:cubicBezTo>
                    <a:pt x="1183" y="775"/>
                    <a:pt x="1113" y="822"/>
                    <a:pt x="1066" y="857"/>
                  </a:cubicBezTo>
                  <a:cubicBezTo>
                    <a:pt x="1057" y="866"/>
                    <a:pt x="1041" y="871"/>
                    <a:pt x="1026" y="871"/>
                  </a:cubicBezTo>
                  <a:cubicBezTo>
                    <a:pt x="1011" y="871"/>
                    <a:pt x="991" y="862"/>
                    <a:pt x="976" y="847"/>
                  </a:cubicBezTo>
                  <a:cubicBezTo>
                    <a:pt x="956" y="822"/>
                    <a:pt x="961" y="780"/>
                    <a:pt x="986" y="761"/>
                  </a:cubicBezTo>
                  <a:cubicBezTo>
                    <a:pt x="1036" y="720"/>
                    <a:pt x="1117" y="670"/>
                    <a:pt x="1183" y="635"/>
                  </a:cubicBezTo>
                  <a:cubicBezTo>
                    <a:pt x="1192" y="632"/>
                    <a:pt x="1201" y="631"/>
                    <a:pt x="1209" y="631"/>
                  </a:cubicBezTo>
                  <a:close/>
                  <a:moveTo>
                    <a:pt x="1521" y="1231"/>
                  </a:moveTo>
                  <a:cubicBezTo>
                    <a:pt x="1538" y="1231"/>
                    <a:pt x="1555" y="1232"/>
                    <a:pt x="1572" y="1235"/>
                  </a:cubicBezTo>
                  <a:cubicBezTo>
                    <a:pt x="1607" y="1241"/>
                    <a:pt x="1628" y="1271"/>
                    <a:pt x="1623" y="1307"/>
                  </a:cubicBezTo>
                  <a:cubicBezTo>
                    <a:pt x="1617" y="1339"/>
                    <a:pt x="1592" y="1363"/>
                    <a:pt x="1560" y="1363"/>
                  </a:cubicBezTo>
                  <a:cubicBezTo>
                    <a:pt x="1557" y="1363"/>
                    <a:pt x="1554" y="1363"/>
                    <a:pt x="1552" y="1362"/>
                  </a:cubicBezTo>
                  <a:cubicBezTo>
                    <a:pt x="1541" y="1360"/>
                    <a:pt x="1529" y="1359"/>
                    <a:pt x="1518" y="1359"/>
                  </a:cubicBezTo>
                  <a:cubicBezTo>
                    <a:pt x="1479" y="1359"/>
                    <a:pt x="1440" y="1373"/>
                    <a:pt x="1421" y="1393"/>
                  </a:cubicBezTo>
                  <a:cubicBezTo>
                    <a:pt x="1405" y="1402"/>
                    <a:pt x="1390" y="1407"/>
                    <a:pt x="1374" y="1407"/>
                  </a:cubicBezTo>
                  <a:cubicBezTo>
                    <a:pt x="1360" y="1407"/>
                    <a:pt x="1344" y="1402"/>
                    <a:pt x="1330" y="1387"/>
                  </a:cubicBezTo>
                  <a:cubicBezTo>
                    <a:pt x="1304" y="1362"/>
                    <a:pt x="1309" y="1321"/>
                    <a:pt x="1334" y="1296"/>
                  </a:cubicBezTo>
                  <a:cubicBezTo>
                    <a:pt x="1380" y="1255"/>
                    <a:pt x="1448" y="1231"/>
                    <a:pt x="1521" y="1231"/>
                  </a:cubicBezTo>
                  <a:close/>
                  <a:moveTo>
                    <a:pt x="1461" y="1"/>
                  </a:moveTo>
                  <a:cubicBezTo>
                    <a:pt x="1378" y="1"/>
                    <a:pt x="1294" y="12"/>
                    <a:pt x="1213" y="33"/>
                  </a:cubicBezTo>
                  <a:cubicBezTo>
                    <a:pt x="628" y="190"/>
                    <a:pt x="173" y="1003"/>
                    <a:pt x="1" y="1696"/>
                  </a:cubicBezTo>
                  <a:lnTo>
                    <a:pt x="1" y="1701"/>
                  </a:lnTo>
                  <a:cubicBezTo>
                    <a:pt x="41" y="1741"/>
                    <a:pt x="77" y="1787"/>
                    <a:pt x="107" y="1832"/>
                  </a:cubicBezTo>
                  <a:lnTo>
                    <a:pt x="112" y="1827"/>
                  </a:lnTo>
                  <a:cubicBezTo>
                    <a:pt x="259" y="1519"/>
                    <a:pt x="415" y="1230"/>
                    <a:pt x="688" y="1039"/>
                  </a:cubicBezTo>
                  <a:cubicBezTo>
                    <a:pt x="700" y="1030"/>
                    <a:pt x="714" y="1026"/>
                    <a:pt x="726" y="1026"/>
                  </a:cubicBezTo>
                  <a:cubicBezTo>
                    <a:pt x="745" y="1026"/>
                    <a:pt x="762" y="1035"/>
                    <a:pt x="774" y="1053"/>
                  </a:cubicBezTo>
                  <a:cubicBezTo>
                    <a:pt x="794" y="1079"/>
                    <a:pt x="789" y="1120"/>
                    <a:pt x="759" y="1139"/>
                  </a:cubicBezTo>
                  <a:cubicBezTo>
                    <a:pt x="516" y="1316"/>
                    <a:pt x="364" y="1589"/>
                    <a:pt x="223" y="1883"/>
                  </a:cubicBezTo>
                  <a:cubicBezTo>
                    <a:pt x="213" y="1908"/>
                    <a:pt x="187" y="1918"/>
                    <a:pt x="168" y="1918"/>
                  </a:cubicBezTo>
                  <a:lnTo>
                    <a:pt x="162" y="1918"/>
                  </a:lnTo>
                  <a:cubicBezTo>
                    <a:pt x="168" y="1927"/>
                    <a:pt x="173" y="1938"/>
                    <a:pt x="173" y="1948"/>
                  </a:cubicBezTo>
                  <a:cubicBezTo>
                    <a:pt x="425" y="1715"/>
                    <a:pt x="824" y="1508"/>
                    <a:pt x="1047" y="1402"/>
                  </a:cubicBezTo>
                  <a:cubicBezTo>
                    <a:pt x="1055" y="1398"/>
                    <a:pt x="1064" y="1396"/>
                    <a:pt x="1073" y="1396"/>
                  </a:cubicBezTo>
                  <a:cubicBezTo>
                    <a:pt x="1097" y="1396"/>
                    <a:pt x="1121" y="1411"/>
                    <a:pt x="1132" y="1433"/>
                  </a:cubicBezTo>
                  <a:cubicBezTo>
                    <a:pt x="1148" y="1463"/>
                    <a:pt x="1132" y="1503"/>
                    <a:pt x="1102" y="1519"/>
                  </a:cubicBezTo>
                  <a:cubicBezTo>
                    <a:pt x="920" y="1605"/>
                    <a:pt x="476" y="1827"/>
                    <a:pt x="233" y="2064"/>
                  </a:cubicBezTo>
                  <a:lnTo>
                    <a:pt x="233" y="2069"/>
                  </a:lnTo>
                  <a:cubicBezTo>
                    <a:pt x="264" y="2144"/>
                    <a:pt x="283" y="2231"/>
                    <a:pt x="299" y="2317"/>
                  </a:cubicBezTo>
                  <a:lnTo>
                    <a:pt x="441" y="2261"/>
                  </a:lnTo>
                  <a:cubicBezTo>
                    <a:pt x="602" y="2195"/>
                    <a:pt x="789" y="2125"/>
                    <a:pt x="986" y="2054"/>
                  </a:cubicBezTo>
                  <a:cubicBezTo>
                    <a:pt x="1633" y="1781"/>
                    <a:pt x="2295" y="1387"/>
                    <a:pt x="2305" y="775"/>
                  </a:cubicBezTo>
                  <a:cubicBezTo>
                    <a:pt x="2309" y="544"/>
                    <a:pt x="2214" y="337"/>
                    <a:pt x="2027" y="190"/>
                  </a:cubicBezTo>
                  <a:cubicBezTo>
                    <a:pt x="1872" y="67"/>
                    <a:pt x="1668" y="1"/>
                    <a:pt x="14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31"/>
            <p:cNvSpPr/>
            <p:nvPr/>
          </p:nvSpPr>
          <p:spPr>
            <a:xfrm>
              <a:off x="6976950" y="1069650"/>
              <a:ext cx="74450" cy="39425"/>
            </a:xfrm>
            <a:custGeom>
              <a:avLst/>
              <a:gdLst/>
              <a:ahLst/>
              <a:cxnLst/>
              <a:rect l="l" t="t" r="r" b="b"/>
              <a:pathLst>
                <a:path w="2978" h="1577" extrusionOk="0">
                  <a:moveTo>
                    <a:pt x="1921" y="427"/>
                  </a:moveTo>
                  <a:cubicBezTo>
                    <a:pt x="1956" y="427"/>
                    <a:pt x="1982" y="457"/>
                    <a:pt x="1982" y="492"/>
                  </a:cubicBezTo>
                  <a:cubicBezTo>
                    <a:pt x="1982" y="528"/>
                    <a:pt x="1956" y="553"/>
                    <a:pt x="1921" y="553"/>
                  </a:cubicBezTo>
                  <a:lnTo>
                    <a:pt x="1709" y="553"/>
                  </a:lnTo>
                  <a:cubicBezTo>
                    <a:pt x="1674" y="553"/>
                    <a:pt x="1648" y="528"/>
                    <a:pt x="1648" y="492"/>
                  </a:cubicBezTo>
                  <a:cubicBezTo>
                    <a:pt x="1648" y="457"/>
                    <a:pt x="1674" y="427"/>
                    <a:pt x="1709" y="427"/>
                  </a:cubicBezTo>
                  <a:close/>
                  <a:moveTo>
                    <a:pt x="1475" y="940"/>
                  </a:moveTo>
                  <a:cubicBezTo>
                    <a:pt x="1480" y="940"/>
                    <a:pt x="1486" y="940"/>
                    <a:pt x="1492" y="942"/>
                  </a:cubicBezTo>
                  <a:cubicBezTo>
                    <a:pt x="1547" y="957"/>
                    <a:pt x="1607" y="973"/>
                    <a:pt x="1663" y="992"/>
                  </a:cubicBezTo>
                  <a:cubicBezTo>
                    <a:pt x="1693" y="1003"/>
                    <a:pt x="1714" y="1038"/>
                    <a:pt x="1698" y="1068"/>
                  </a:cubicBezTo>
                  <a:cubicBezTo>
                    <a:pt x="1693" y="1099"/>
                    <a:pt x="1668" y="1113"/>
                    <a:pt x="1644" y="1113"/>
                  </a:cubicBezTo>
                  <a:cubicBezTo>
                    <a:pt x="1633" y="1113"/>
                    <a:pt x="1628" y="1113"/>
                    <a:pt x="1618" y="1108"/>
                  </a:cubicBezTo>
                  <a:cubicBezTo>
                    <a:pt x="1572" y="1094"/>
                    <a:pt x="1516" y="1078"/>
                    <a:pt x="1462" y="1063"/>
                  </a:cubicBezTo>
                  <a:cubicBezTo>
                    <a:pt x="1431" y="1059"/>
                    <a:pt x="1406" y="1022"/>
                    <a:pt x="1416" y="987"/>
                  </a:cubicBezTo>
                  <a:cubicBezTo>
                    <a:pt x="1424" y="962"/>
                    <a:pt x="1446" y="940"/>
                    <a:pt x="1475" y="940"/>
                  </a:cubicBezTo>
                  <a:close/>
                  <a:moveTo>
                    <a:pt x="2091" y="1"/>
                  </a:moveTo>
                  <a:cubicBezTo>
                    <a:pt x="1728" y="1"/>
                    <a:pt x="1303" y="122"/>
                    <a:pt x="916" y="260"/>
                  </a:cubicBezTo>
                  <a:cubicBezTo>
                    <a:pt x="714" y="346"/>
                    <a:pt x="522" y="416"/>
                    <a:pt x="350" y="483"/>
                  </a:cubicBezTo>
                  <a:cubicBezTo>
                    <a:pt x="289" y="502"/>
                    <a:pt x="238" y="523"/>
                    <a:pt x="182" y="543"/>
                  </a:cubicBezTo>
                  <a:lnTo>
                    <a:pt x="182" y="598"/>
                  </a:lnTo>
                  <a:cubicBezTo>
                    <a:pt x="497" y="507"/>
                    <a:pt x="886" y="452"/>
                    <a:pt x="1243" y="452"/>
                  </a:cubicBezTo>
                  <a:cubicBezTo>
                    <a:pt x="1247" y="452"/>
                    <a:pt x="1250" y="452"/>
                    <a:pt x="1253" y="452"/>
                  </a:cubicBezTo>
                  <a:cubicBezTo>
                    <a:pt x="1285" y="452"/>
                    <a:pt x="1310" y="480"/>
                    <a:pt x="1310" y="513"/>
                  </a:cubicBezTo>
                  <a:cubicBezTo>
                    <a:pt x="1310" y="548"/>
                    <a:pt x="1280" y="578"/>
                    <a:pt x="1243" y="578"/>
                  </a:cubicBezTo>
                  <a:cubicBezTo>
                    <a:pt x="886" y="583"/>
                    <a:pt x="476" y="639"/>
                    <a:pt x="168" y="735"/>
                  </a:cubicBezTo>
                  <a:cubicBezTo>
                    <a:pt x="158" y="786"/>
                    <a:pt x="142" y="840"/>
                    <a:pt x="122" y="891"/>
                  </a:cubicBezTo>
                  <a:cubicBezTo>
                    <a:pt x="147" y="891"/>
                    <a:pt x="172" y="891"/>
                    <a:pt x="197" y="891"/>
                  </a:cubicBezTo>
                  <a:cubicBezTo>
                    <a:pt x="421" y="891"/>
                    <a:pt x="647" y="909"/>
                    <a:pt x="865" y="926"/>
                  </a:cubicBezTo>
                  <a:cubicBezTo>
                    <a:pt x="931" y="931"/>
                    <a:pt x="996" y="937"/>
                    <a:pt x="1062" y="942"/>
                  </a:cubicBezTo>
                  <a:cubicBezTo>
                    <a:pt x="1098" y="942"/>
                    <a:pt x="1122" y="973"/>
                    <a:pt x="1122" y="1008"/>
                  </a:cubicBezTo>
                  <a:cubicBezTo>
                    <a:pt x="1122" y="1043"/>
                    <a:pt x="1092" y="1068"/>
                    <a:pt x="1062" y="1068"/>
                  </a:cubicBezTo>
                  <a:lnTo>
                    <a:pt x="1052" y="1068"/>
                  </a:lnTo>
                  <a:cubicBezTo>
                    <a:pt x="991" y="1063"/>
                    <a:pt x="921" y="1059"/>
                    <a:pt x="855" y="1053"/>
                  </a:cubicBezTo>
                  <a:cubicBezTo>
                    <a:pt x="637" y="1035"/>
                    <a:pt x="406" y="1017"/>
                    <a:pt x="182" y="1017"/>
                  </a:cubicBezTo>
                  <a:cubicBezTo>
                    <a:pt x="157" y="1017"/>
                    <a:pt x="132" y="1017"/>
                    <a:pt x="107" y="1017"/>
                  </a:cubicBezTo>
                  <a:cubicBezTo>
                    <a:pt x="92" y="1017"/>
                    <a:pt x="77" y="1013"/>
                    <a:pt x="67" y="1008"/>
                  </a:cubicBezTo>
                  <a:cubicBezTo>
                    <a:pt x="61" y="1022"/>
                    <a:pt x="47" y="1043"/>
                    <a:pt x="37" y="1063"/>
                  </a:cubicBezTo>
                  <a:cubicBezTo>
                    <a:pt x="26" y="1078"/>
                    <a:pt x="12" y="1099"/>
                    <a:pt x="1" y="1113"/>
                  </a:cubicBezTo>
                  <a:cubicBezTo>
                    <a:pt x="31" y="1139"/>
                    <a:pt x="61" y="1164"/>
                    <a:pt x="92" y="1185"/>
                  </a:cubicBezTo>
                  <a:cubicBezTo>
                    <a:pt x="571" y="1394"/>
                    <a:pt x="1208" y="1576"/>
                    <a:pt x="1760" y="1576"/>
                  </a:cubicBezTo>
                  <a:cubicBezTo>
                    <a:pt x="2168" y="1576"/>
                    <a:pt x="2531" y="1477"/>
                    <a:pt x="2749" y="1215"/>
                  </a:cubicBezTo>
                  <a:cubicBezTo>
                    <a:pt x="2917" y="1017"/>
                    <a:pt x="2977" y="760"/>
                    <a:pt x="2906" y="523"/>
                  </a:cubicBezTo>
                  <a:cubicBezTo>
                    <a:pt x="2845" y="295"/>
                    <a:pt x="2679" y="124"/>
                    <a:pt x="2451" y="52"/>
                  </a:cubicBezTo>
                  <a:cubicBezTo>
                    <a:pt x="2342" y="16"/>
                    <a:pt x="2221" y="1"/>
                    <a:pt x="209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31"/>
            <p:cNvSpPr/>
            <p:nvPr/>
          </p:nvSpPr>
          <p:spPr>
            <a:xfrm>
              <a:off x="6955500" y="1101650"/>
              <a:ext cx="45600" cy="64550"/>
            </a:xfrm>
            <a:custGeom>
              <a:avLst/>
              <a:gdLst/>
              <a:ahLst/>
              <a:cxnLst/>
              <a:rect l="l" t="t" r="r" b="b"/>
              <a:pathLst>
                <a:path w="1824" h="2582" extrusionOk="0">
                  <a:moveTo>
                    <a:pt x="1173" y="964"/>
                  </a:moveTo>
                  <a:cubicBezTo>
                    <a:pt x="1197" y="964"/>
                    <a:pt x="1222" y="979"/>
                    <a:pt x="1233" y="1001"/>
                  </a:cubicBezTo>
                  <a:cubicBezTo>
                    <a:pt x="1259" y="1066"/>
                    <a:pt x="1289" y="1148"/>
                    <a:pt x="1304" y="1218"/>
                  </a:cubicBezTo>
                  <a:cubicBezTo>
                    <a:pt x="1313" y="1253"/>
                    <a:pt x="1294" y="1288"/>
                    <a:pt x="1259" y="1299"/>
                  </a:cubicBezTo>
                  <a:lnTo>
                    <a:pt x="1243" y="1299"/>
                  </a:lnTo>
                  <a:cubicBezTo>
                    <a:pt x="1213" y="1299"/>
                    <a:pt x="1187" y="1279"/>
                    <a:pt x="1182" y="1248"/>
                  </a:cubicBezTo>
                  <a:cubicBezTo>
                    <a:pt x="1168" y="1183"/>
                    <a:pt x="1142" y="1112"/>
                    <a:pt x="1117" y="1052"/>
                  </a:cubicBezTo>
                  <a:cubicBezTo>
                    <a:pt x="1101" y="1022"/>
                    <a:pt x="1117" y="980"/>
                    <a:pt x="1147" y="971"/>
                  </a:cubicBezTo>
                  <a:cubicBezTo>
                    <a:pt x="1155" y="966"/>
                    <a:pt x="1164" y="964"/>
                    <a:pt x="1173" y="964"/>
                  </a:cubicBezTo>
                  <a:close/>
                  <a:moveTo>
                    <a:pt x="452" y="195"/>
                  </a:moveTo>
                  <a:cubicBezTo>
                    <a:pt x="482" y="195"/>
                    <a:pt x="507" y="214"/>
                    <a:pt x="511" y="243"/>
                  </a:cubicBezTo>
                  <a:cubicBezTo>
                    <a:pt x="597" y="567"/>
                    <a:pt x="667" y="920"/>
                    <a:pt x="723" y="1274"/>
                  </a:cubicBezTo>
                  <a:cubicBezTo>
                    <a:pt x="728" y="1309"/>
                    <a:pt x="702" y="1339"/>
                    <a:pt x="672" y="1344"/>
                  </a:cubicBezTo>
                  <a:lnTo>
                    <a:pt x="662" y="1344"/>
                  </a:lnTo>
                  <a:cubicBezTo>
                    <a:pt x="632" y="1344"/>
                    <a:pt x="602" y="1325"/>
                    <a:pt x="597" y="1294"/>
                  </a:cubicBezTo>
                  <a:cubicBezTo>
                    <a:pt x="546" y="945"/>
                    <a:pt x="475" y="591"/>
                    <a:pt x="389" y="273"/>
                  </a:cubicBezTo>
                  <a:cubicBezTo>
                    <a:pt x="380" y="243"/>
                    <a:pt x="399" y="208"/>
                    <a:pt x="434" y="197"/>
                  </a:cubicBezTo>
                  <a:cubicBezTo>
                    <a:pt x="440" y="195"/>
                    <a:pt x="446" y="195"/>
                    <a:pt x="452" y="195"/>
                  </a:cubicBezTo>
                  <a:close/>
                  <a:moveTo>
                    <a:pt x="707" y="1590"/>
                  </a:moveTo>
                  <a:cubicBezTo>
                    <a:pt x="729" y="1590"/>
                    <a:pt x="750" y="1601"/>
                    <a:pt x="763" y="1622"/>
                  </a:cubicBezTo>
                  <a:cubicBezTo>
                    <a:pt x="779" y="1658"/>
                    <a:pt x="798" y="1688"/>
                    <a:pt x="814" y="1724"/>
                  </a:cubicBezTo>
                  <a:cubicBezTo>
                    <a:pt x="823" y="1754"/>
                    <a:pt x="809" y="1794"/>
                    <a:pt x="779" y="1810"/>
                  </a:cubicBezTo>
                  <a:cubicBezTo>
                    <a:pt x="774" y="1810"/>
                    <a:pt x="763" y="1815"/>
                    <a:pt x="753" y="1815"/>
                  </a:cubicBezTo>
                  <a:cubicBezTo>
                    <a:pt x="728" y="1815"/>
                    <a:pt x="707" y="1799"/>
                    <a:pt x="697" y="1773"/>
                  </a:cubicBezTo>
                  <a:cubicBezTo>
                    <a:pt x="683" y="1743"/>
                    <a:pt x="667" y="1713"/>
                    <a:pt x="652" y="1688"/>
                  </a:cubicBezTo>
                  <a:cubicBezTo>
                    <a:pt x="637" y="1652"/>
                    <a:pt x="646" y="1617"/>
                    <a:pt x="677" y="1597"/>
                  </a:cubicBezTo>
                  <a:cubicBezTo>
                    <a:pt x="686" y="1592"/>
                    <a:pt x="697" y="1590"/>
                    <a:pt x="707" y="1590"/>
                  </a:cubicBezTo>
                  <a:close/>
                  <a:moveTo>
                    <a:pt x="713" y="1"/>
                  </a:moveTo>
                  <a:lnTo>
                    <a:pt x="713" y="5"/>
                  </a:lnTo>
                  <a:cubicBezTo>
                    <a:pt x="692" y="26"/>
                    <a:pt x="667" y="45"/>
                    <a:pt x="646" y="61"/>
                  </a:cubicBezTo>
                  <a:cubicBezTo>
                    <a:pt x="814" y="218"/>
                    <a:pt x="970" y="455"/>
                    <a:pt x="1047" y="677"/>
                  </a:cubicBezTo>
                  <a:cubicBezTo>
                    <a:pt x="1056" y="712"/>
                    <a:pt x="1040" y="749"/>
                    <a:pt x="1005" y="763"/>
                  </a:cubicBezTo>
                  <a:lnTo>
                    <a:pt x="986" y="763"/>
                  </a:lnTo>
                  <a:cubicBezTo>
                    <a:pt x="960" y="763"/>
                    <a:pt x="935" y="749"/>
                    <a:pt x="925" y="723"/>
                  </a:cubicBezTo>
                  <a:cubicBezTo>
                    <a:pt x="854" y="511"/>
                    <a:pt x="707" y="288"/>
                    <a:pt x="546" y="142"/>
                  </a:cubicBezTo>
                  <a:cubicBezTo>
                    <a:pt x="546" y="136"/>
                    <a:pt x="541" y="136"/>
                    <a:pt x="541" y="131"/>
                  </a:cubicBezTo>
                  <a:cubicBezTo>
                    <a:pt x="434" y="187"/>
                    <a:pt x="324" y="218"/>
                    <a:pt x="212" y="218"/>
                  </a:cubicBezTo>
                  <a:cubicBezTo>
                    <a:pt x="182" y="218"/>
                    <a:pt x="152" y="218"/>
                    <a:pt x="117" y="213"/>
                  </a:cubicBezTo>
                  <a:cubicBezTo>
                    <a:pt x="101" y="288"/>
                    <a:pt x="86" y="364"/>
                    <a:pt x="77" y="446"/>
                  </a:cubicBezTo>
                  <a:cubicBezTo>
                    <a:pt x="0" y="1269"/>
                    <a:pt x="81" y="2440"/>
                    <a:pt x="793" y="2561"/>
                  </a:cubicBezTo>
                  <a:cubicBezTo>
                    <a:pt x="870" y="2575"/>
                    <a:pt x="943" y="2582"/>
                    <a:pt x="1013" y="2582"/>
                  </a:cubicBezTo>
                  <a:cubicBezTo>
                    <a:pt x="1230" y="2582"/>
                    <a:pt x="1413" y="2517"/>
                    <a:pt x="1551" y="2395"/>
                  </a:cubicBezTo>
                  <a:cubicBezTo>
                    <a:pt x="1733" y="2228"/>
                    <a:pt x="1824" y="1961"/>
                    <a:pt x="1798" y="1642"/>
                  </a:cubicBezTo>
                  <a:cubicBezTo>
                    <a:pt x="1763" y="1112"/>
                    <a:pt x="1404" y="530"/>
                    <a:pt x="849" y="66"/>
                  </a:cubicBezTo>
                  <a:cubicBezTo>
                    <a:pt x="809" y="51"/>
                    <a:pt x="768" y="36"/>
                    <a:pt x="737" y="21"/>
                  </a:cubicBezTo>
                  <a:cubicBezTo>
                    <a:pt x="728" y="15"/>
                    <a:pt x="723" y="10"/>
                    <a:pt x="71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31"/>
            <p:cNvSpPr/>
            <p:nvPr/>
          </p:nvSpPr>
          <p:spPr>
            <a:xfrm>
              <a:off x="6947675" y="1075650"/>
              <a:ext cx="3800" cy="3175"/>
            </a:xfrm>
            <a:custGeom>
              <a:avLst/>
              <a:gdLst/>
              <a:ahLst/>
              <a:cxnLst/>
              <a:rect l="l" t="t" r="r" b="b"/>
              <a:pathLst>
                <a:path w="152" h="127" extrusionOk="0">
                  <a:moveTo>
                    <a:pt x="66" y="0"/>
                  </a:moveTo>
                  <a:cubicBezTo>
                    <a:pt x="31" y="0"/>
                    <a:pt x="0" y="30"/>
                    <a:pt x="0" y="66"/>
                  </a:cubicBezTo>
                  <a:cubicBezTo>
                    <a:pt x="0" y="101"/>
                    <a:pt x="31" y="126"/>
                    <a:pt x="66" y="126"/>
                  </a:cubicBezTo>
                  <a:lnTo>
                    <a:pt x="91" y="126"/>
                  </a:lnTo>
                  <a:cubicBezTo>
                    <a:pt x="122" y="126"/>
                    <a:pt x="152" y="101"/>
                    <a:pt x="152" y="66"/>
                  </a:cubicBezTo>
                  <a:cubicBezTo>
                    <a:pt x="152" y="30"/>
                    <a:pt x="122" y="0"/>
                    <a:pt x="9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31"/>
            <p:cNvSpPr/>
            <p:nvPr/>
          </p:nvSpPr>
          <p:spPr>
            <a:xfrm>
              <a:off x="6958150" y="1070450"/>
              <a:ext cx="4425" cy="3175"/>
            </a:xfrm>
            <a:custGeom>
              <a:avLst/>
              <a:gdLst/>
              <a:ahLst/>
              <a:cxnLst/>
              <a:rect l="l" t="t" r="r" b="b"/>
              <a:pathLst>
                <a:path w="177" h="127" extrusionOk="0">
                  <a:moveTo>
                    <a:pt x="66" y="1"/>
                  </a:moveTo>
                  <a:cubicBezTo>
                    <a:pt x="31" y="1"/>
                    <a:pt x="1" y="31"/>
                    <a:pt x="1" y="61"/>
                  </a:cubicBezTo>
                  <a:cubicBezTo>
                    <a:pt x="1" y="97"/>
                    <a:pt x="31" y="127"/>
                    <a:pt x="66" y="127"/>
                  </a:cubicBezTo>
                  <a:lnTo>
                    <a:pt x="111" y="127"/>
                  </a:lnTo>
                  <a:cubicBezTo>
                    <a:pt x="146" y="127"/>
                    <a:pt x="177" y="97"/>
                    <a:pt x="177" y="61"/>
                  </a:cubicBezTo>
                  <a:cubicBezTo>
                    <a:pt x="177" y="31"/>
                    <a:pt x="146" y="1"/>
                    <a:pt x="11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31"/>
            <p:cNvSpPr/>
            <p:nvPr/>
          </p:nvSpPr>
          <p:spPr>
            <a:xfrm>
              <a:off x="6952850" y="1085025"/>
              <a:ext cx="5175" cy="6050"/>
            </a:xfrm>
            <a:custGeom>
              <a:avLst/>
              <a:gdLst/>
              <a:ahLst/>
              <a:cxnLst/>
              <a:rect l="l" t="t" r="r" b="b"/>
              <a:pathLst>
                <a:path w="207" h="242" extrusionOk="0">
                  <a:moveTo>
                    <a:pt x="70" y="0"/>
                  </a:moveTo>
                  <a:cubicBezTo>
                    <a:pt x="54" y="0"/>
                    <a:pt x="38" y="7"/>
                    <a:pt x="25" y="19"/>
                  </a:cubicBezTo>
                  <a:cubicBezTo>
                    <a:pt x="1" y="39"/>
                    <a:pt x="1" y="80"/>
                    <a:pt x="20" y="104"/>
                  </a:cubicBezTo>
                  <a:cubicBezTo>
                    <a:pt x="46" y="130"/>
                    <a:pt x="66" y="165"/>
                    <a:pt x="81" y="201"/>
                  </a:cubicBezTo>
                  <a:cubicBezTo>
                    <a:pt x="86" y="225"/>
                    <a:pt x="111" y="241"/>
                    <a:pt x="136" y="241"/>
                  </a:cubicBezTo>
                  <a:cubicBezTo>
                    <a:pt x="146" y="241"/>
                    <a:pt x="152" y="241"/>
                    <a:pt x="162" y="236"/>
                  </a:cubicBezTo>
                  <a:cubicBezTo>
                    <a:pt x="192" y="225"/>
                    <a:pt x="207" y="190"/>
                    <a:pt x="197" y="155"/>
                  </a:cubicBezTo>
                  <a:cubicBezTo>
                    <a:pt x="176" y="104"/>
                    <a:pt x="146" y="54"/>
                    <a:pt x="111" y="19"/>
                  </a:cubicBezTo>
                  <a:cubicBezTo>
                    <a:pt x="101" y="7"/>
                    <a:pt x="86" y="0"/>
                    <a:pt x="7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31"/>
            <p:cNvSpPr/>
            <p:nvPr/>
          </p:nvSpPr>
          <p:spPr>
            <a:xfrm>
              <a:off x="6963950" y="1080300"/>
              <a:ext cx="4700" cy="4300"/>
            </a:xfrm>
            <a:custGeom>
              <a:avLst/>
              <a:gdLst/>
              <a:ahLst/>
              <a:cxnLst/>
              <a:rect l="l" t="t" r="r" b="b"/>
              <a:pathLst>
                <a:path w="188" h="172" extrusionOk="0">
                  <a:moveTo>
                    <a:pt x="89" y="0"/>
                  </a:moveTo>
                  <a:cubicBezTo>
                    <a:pt x="78" y="0"/>
                    <a:pt x="65" y="2"/>
                    <a:pt x="51" y="6"/>
                  </a:cubicBezTo>
                  <a:cubicBezTo>
                    <a:pt x="21" y="11"/>
                    <a:pt x="0" y="46"/>
                    <a:pt x="5" y="76"/>
                  </a:cubicBezTo>
                  <a:cubicBezTo>
                    <a:pt x="11" y="102"/>
                    <a:pt x="31" y="117"/>
                    <a:pt x="51" y="127"/>
                  </a:cubicBezTo>
                  <a:cubicBezTo>
                    <a:pt x="56" y="148"/>
                    <a:pt x="77" y="167"/>
                    <a:pt x="102" y="172"/>
                  </a:cubicBezTo>
                  <a:lnTo>
                    <a:pt x="112" y="172"/>
                  </a:lnTo>
                  <a:cubicBezTo>
                    <a:pt x="142" y="172"/>
                    <a:pt x="168" y="152"/>
                    <a:pt x="173" y="127"/>
                  </a:cubicBezTo>
                  <a:cubicBezTo>
                    <a:pt x="187" y="71"/>
                    <a:pt x="168" y="41"/>
                    <a:pt x="152" y="26"/>
                  </a:cubicBezTo>
                  <a:cubicBezTo>
                    <a:pt x="141" y="15"/>
                    <a:pt x="121" y="0"/>
                    <a:pt x="8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31"/>
            <p:cNvSpPr/>
            <p:nvPr/>
          </p:nvSpPr>
          <p:spPr>
            <a:xfrm>
              <a:off x="6963300" y="1091000"/>
              <a:ext cx="4100" cy="3600"/>
            </a:xfrm>
            <a:custGeom>
              <a:avLst/>
              <a:gdLst/>
              <a:ahLst/>
              <a:cxnLst/>
              <a:rect l="l" t="t" r="r" b="b"/>
              <a:pathLst>
                <a:path w="164" h="144" extrusionOk="0">
                  <a:moveTo>
                    <a:pt x="74" y="0"/>
                  </a:moveTo>
                  <a:cubicBezTo>
                    <a:pt x="68" y="0"/>
                    <a:pt x="62" y="1"/>
                    <a:pt x="57" y="2"/>
                  </a:cubicBezTo>
                  <a:cubicBezTo>
                    <a:pt x="42" y="7"/>
                    <a:pt x="12" y="23"/>
                    <a:pt x="7" y="77"/>
                  </a:cubicBezTo>
                  <a:cubicBezTo>
                    <a:pt x="1" y="108"/>
                    <a:pt x="31" y="138"/>
                    <a:pt x="62" y="144"/>
                  </a:cubicBezTo>
                  <a:cubicBezTo>
                    <a:pt x="68" y="144"/>
                    <a:pt x="73" y="144"/>
                    <a:pt x="77" y="138"/>
                  </a:cubicBezTo>
                  <a:cubicBezTo>
                    <a:pt x="82" y="144"/>
                    <a:pt x="87" y="144"/>
                    <a:pt x="92" y="144"/>
                  </a:cubicBezTo>
                  <a:cubicBezTo>
                    <a:pt x="103" y="144"/>
                    <a:pt x="117" y="138"/>
                    <a:pt x="128" y="133"/>
                  </a:cubicBezTo>
                  <a:cubicBezTo>
                    <a:pt x="159" y="114"/>
                    <a:pt x="163" y="72"/>
                    <a:pt x="143" y="42"/>
                  </a:cubicBezTo>
                  <a:cubicBezTo>
                    <a:pt x="120" y="8"/>
                    <a:pt x="94" y="0"/>
                    <a:pt x="7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31"/>
            <p:cNvSpPr/>
            <p:nvPr/>
          </p:nvSpPr>
          <p:spPr>
            <a:xfrm>
              <a:off x="6997575" y="1036125"/>
              <a:ext cx="8200" cy="6050"/>
            </a:xfrm>
            <a:custGeom>
              <a:avLst/>
              <a:gdLst/>
              <a:ahLst/>
              <a:cxnLst/>
              <a:rect l="l" t="t" r="r" b="b"/>
              <a:pathLst>
                <a:path w="328" h="242" extrusionOk="0">
                  <a:moveTo>
                    <a:pt x="253" y="1"/>
                  </a:moveTo>
                  <a:cubicBezTo>
                    <a:pt x="245" y="1"/>
                    <a:pt x="236" y="2"/>
                    <a:pt x="227" y="5"/>
                  </a:cubicBezTo>
                  <a:cubicBezTo>
                    <a:pt x="161" y="40"/>
                    <a:pt x="80" y="90"/>
                    <a:pt x="30" y="131"/>
                  </a:cubicBezTo>
                  <a:cubicBezTo>
                    <a:pt x="5" y="150"/>
                    <a:pt x="0" y="192"/>
                    <a:pt x="20" y="217"/>
                  </a:cubicBezTo>
                  <a:cubicBezTo>
                    <a:pt x="35" y="232"/>
                    <a:pt x="55" y="241"/>
                    <a:pt x="70" y="241"/>
                  </a:cubicBezTo>
                  <a:cubicBezTo>
                    <a:pt x="85" y="241"/>
                    <a:pt x="101" y="236"/>
                    <a:pt x="110" y="227"/>
                  </a:cubicBezTo>
                  <a:cubicBezTo>
                    <a:pt x="157" y="192"/>
                    <a:pt x="227" y="145"/>
                    <a:pt x="283" y="120"/>
                  </a:cubicBezTo>
                  <a:cubicBezTo>
                    <a:pt x="318" y="105"/>
                    <a:pt x="328" y="65"/>
                    <a:pt x="313" y="35"/>
                  </a:cubicBezTo>
                  <a:cubicBezTo>
                    <a:pt x="301" y="13"/>
                    <a:pt x="279" y="1"/>
                    <a:pt x="25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31"/>
            <p:cNvSpPr/>
            <p:nvPr/>
          </p:nvSpPr>
          <p:spPr>
            <a:xfrm>
              <a:off x="7006275" y="1051125"/>
              <a:ext cx="8100" cy="4450"/>
            </a:xfrm>
            <a:custGeom>
              <a:avLst/>
              <a:gdLst/>
              <a:ahLst/>
              <a:cxnLst/>
              <a:rect l="l" t="t" r="r" b="b"/>
              <a:pathLst>
                <a:path w="324" h="178" extrusionOk="0">
                  <a:moveTo>
                    <a:pt x="217" y="1"/>
                  </a:moveTo>
                  <a:cubicBezTo>
                    <a:pt x="144" y="1"/>
                    <a:pt x="76" y="25"/>
                    <a:pt x="30" y="66"/>
                  </a:cubicBezTo>
                  <a:cubicBezTo>
                    <a:pt x="5" y="91"/>
                    <a:pt x="0" y="132"/>
                    <a:pt x="26" y="157"/>
                  </a:cubicBezTo>
                  <a:cubicBezTo>
                    <a:pt x="40" y="172"/>
                    <a:pt x="56" y="177"/>
                    <a:pt x="70" y="177"/>
                  </a:cubicBezTo>
                  <a:cubicBezTo>
                    <a:pt x="86" y="177"/>
                    <a:pt x="101" y="172"/>
                    <a:pt x="117" y="163"/>
                  </a:cubicBezTo>
                  <a:cubicBezTo>
                    <a:pt x="136" y="143"/>
                    <a:pt x="175" y="129"/>
                    <a:pt x="214" y="129"/>
                  </a:cubicBezTo>
                  <a:cubicBezTo>
                    <a:pt x="225" y="129"/>
                    <a:pt x="237" y="130"/>
                    <a:pt x="248" y="132"/>
                  </a:cubicBezTo>
                  <a:cubicBezTo>
                    <a:pt x="250" y="133"/>
                    <a:pt x="253" y="133"/>
                    <a:pt x="256" y="133"/>
                  </a:cubicBezTo>
                  <a:cubicBezTo>
                    <a:pt x="288" y="133"/>
                    <a:pt x="313" y="109"/>
                    <a:pt x="319" y="77"/>
                  </a:cubicBezTo>
                  <a:cubicBezTo>
                    <a:pt x="324" y="41"/>
                    <a:pt x="303" y="11"/>
                    <a:pt x="268" y="5"/>
                  </a:cubicBezTo>
                  <a:cubicBezTo>
                    <a:pt x="251" y="2"/>
                    <a:pt x="234" y="1"/>
                    <a:pt x="217"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31"/>
            <p:cNvSpPr/>
            <p:nvPr/>
          </p:nvSpPr>
          <p:spPr>
            <a:xfrm>
              <a:off x="7018150" y="1080300"/>
              <a:ext cx="8350" cy="3175"/>
            </a:xfrm>
            <a:custGeom>
              <a:avLst/>
              <a:gdLst/>
              <a:ahLst/>
              <a:cxnLst/>
              <a:rect l="l" t="t" r="r" b="b"/>
              <a:pathLst>
                <a:path w="334" h="127" extrusionOk="0">
                  <a:moveTo>
                    <a:pt x="61" y="1"/>
                  </a:moveTo>
                  <a:cubicBezTo>
                    <a:pt x="26" y="1"/>
                    <a:pt x="0" y="31"/>
                    <a:pt x="0" y="66"/>
                  </a:cubicBezTo>
                  <a:cubicBezTo>
                    <a:pt x="0" y="102"/>
                    <a:pt x="26" y="127"/>
                    <a:pt x="61" y="127"/>
                  </a:cubicBezTo>
                  <a:lnTo>
                    <a:pt x="273" y="127"/>
                  </a:lnTo>
                  <a:cubicBezTo>
                    <a:pt x="308" y="127"/>
                    <a:pt x="334" y="102"/>
                    <a:pt x="334" y="66"/>
                  </a:cubicBezTo>
                  <a:cubicBezTo>
                    <a:pt x="334" y="31"/>
                    <a:pt x="308" y="1"/>
                    <a:pt x="27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31"/>
            <p:cNvSpPr/>
            <p:nvPr/>
          </p:nvSpPr>
          <p:spPr>
            <a:xfrm>
              <a:off x="7012075" y="1093125"/>
              <a:ext cx="7725" cy="4375"/>
            </a:xfrm>
            <a:custGeom>
              <a:avLst/>
              <a:gdLst/>
              <a:ahLst/>
              <a:cxnLst/>
              <a:rect l="l" t="t" r="r" b="b"/>
              <a:pathLst>
                <a:path w="309" h="175" extrusionOk="0">
                  <a:moveTo>
                    <a:pt x="70" y="1"/>
                  </a:moveTo>
                  <a:cubicBezTo>
                    <a:pt x="41" y="1"/>
                    <a:pt x="19" y="23"/>
                    <a:pt x="11" y="48"/>
                  </a:cubicBezTo>
                  <a:cubicBezTo>
                    <a:pt x="1" y="83"/>
                    <a:pt x="26" y="120"/>
                    <a:pt x="57" y="124"/>
                  </a:cubicBezTo>
                  <a:cubicBezTo>
                    <a:pt x="111" y="139"/>
                    <a:pt x="167" y="155"/>
                    <a:pt x="213" y="169"/>
                  </a:cubicBezTo>
                  <a:cubicBezTo>
                    <a:pt x="223" y="174"/>
                    <a:pt x="228" y="174"/>
                    <a:pt x="239" y="174"/>
                  </a:cubicBezTo>
                  <a:cubicBezTo>
                    <a:pt x="263" y="174"/>
                    <a:pt x="288" y="160"/>
                    <a:pt x="293" y="129"/>
                  </a:cubicBezTo>
                  <a:cubicBezTo>
                    <a:pt x="309" y="99"/>
                    <a:pt x="288" y="64"/>
                    <a:pt x="258" y="53"/>
                  </a:cubicBezTo>
                  <a:cubicBezTo>
                    <a:pt x="202" y="34"/>
                    <a:pt x="142" y="18"/>
                    <a:pt x="87" y="3"/>
                  </a:cubicBezTo>
                  <a:cubicBezTo>
                    <a:pt x="81" y="1"/>
                    <a:pt x="75" y="1"/>
                    <a:pt x="7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31"/>
            <p:cNvSpPr/>
            <p:nvPr/>
          </p:nvSpPr>
          <p:spPr>
            <a:xfrm>
              <a:off x="6983025" y="1125750"/>
              <a:ext cx="5325" cy="8400"/>
            </a:xfrm>
            <a:custGeom>
              <a:avLst/>
              <a:gdLst/>
              <a:ahLst/>
              <a:cxnLst/>
              <a:rect l="l" t="t" r="r" b="b"/>
              <a:pathLst>
                <a:path w="213" h="336" extrusionOk="0">
                  <a:moveTo>
                    <a:pt x="72" y="0"/>
                  </a:moveTo>
                  <a:cubicBezTo>
                    <a:pt x="63" y="0"/>
                    <a:pt x="54" y="2"/>
                    <a:pt x="46" y="7"/>
                  </a:cubicBezTo>
                  <a:cubicBezTo>
                    <a:pt x="16" y="16"/>
                    <a:pt x="0" y="58"/>
                    <a:pt x="16" y="88"/>
                  </a:cubicBezTo>
                  <a:cubicBezTo>
                    <a:pt x="41" y="148"/>
                    <a:pt x="67" y="219"/>
                    <a:pt x="81" y="284"/>
                  </a:cubicBezTo>
                  <a:cubicBezTo>
                    <a:pt x="86" y="315"/>
                    <a:pt x="112" y="335"/>
                    <a:pt x="142" y="335"/>
                  </a:cubicBezTo>
                  <a:lnTo>
                    <a:pt x="158" y="335"/>
                  </a:lnTo>
                  <a:cubicBezTo>
                    <a:pt x="193" y="324"/>
                    <a:pt x="212" y="289"/>
                    <a:pt x="203" y="254"/>
                  </a:cubicBezTo>
                  <a:cubicBezTo>
                    <a:pt x="188" y="184"/>
                    <a:pt x="158" y="102"/>
                    <a:pt x="132" y="37"/>
                  </a:cubicBezTo>
                  <a:cubicBezTo>
                    <a:pt x="121" y="15"/>
                    <a:pt x="96" y="0"/>
                    <a:pt x="72"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31"/>
            <p:cNvSpPr/>
            <p:nvPr/>
          </p:nvSpPr>
          <p:spPr>
            <a:xfrm>
              <a:off x="6964975" y="1106500"/>
              <a:ext cx="8725" cy="28775"/>
            </a:xfrm>
            <a:custGeom>
              <a:avLst/>
              <a:gdLst/>
              <a:ahLst/>
              <a:cxnLst/>
              <a:rect l="l" t="t" r="r" b="b"/>
              <a:pathLst>
                <a:path w="349" h="1151" extrusionOk="0">
                  <a:moveTo>
                    <a:pt x="73" y="1"/>
                  </a:moveTo>
                  <a:cubicBezTo>
                    <a:pt x="67" y="1"/>
                    <a:pt x="61" y="1"/>
                    <a:pt x="55" y="3"/>
                  </a:cubicBezTo>
                  <a:cubicBezTo>
                    <a:pt x="20" y="14"/>
                    <a:pt x="1" y="49"/>
                    <a:pt x="10" y="79"/>
                  </a:cubicBezTo>
                  <a:cubicBezTo>
                    <a:pt x="96" y="397"/>
                    <a:pt x="167" y="751"/>
                    <a:pt x="218" y="1100"/>
                  </a:cubicBezTo>
                  <a:cubicBezTo>
                    <a:pt x="223" y="1131"/>
                    <a:pt x="253" y="1150"/>
                    <a:pt x="283" y="1150"/>
                  </a:cubicBezTo>
                  <a:lnTo>
                    <a:pt x="293" y="1150"/>
                  </a:lnTo>
                  <a:cubicBezTo>
                    <a:pt x="323" y="1145"/>
                    <a:pt x="349" y="1115"/>
                    <a:pt x="344" y="1080"/>
                  </a:cubicBezTo>
                  <a:cubicBezTo>
                    <a:pt x="288" y="726"/>
                    <a:pt x="218" y="373"/>
                    <a:pt x="132" y="49"/>
                  </a:cubicBezTo>
                  <a:cubicBezTo>
                    <a:pt x="128" y="20"/>
                    <a:pt x="103" y="1"/>
                    <a:pt x="7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31"/>
            <p:cNvSpPr/>
            <p:nvPr/>
          </p:nvSpPr>
          <p:spPr>
            <a:xfrm>
              <a:off x="6971400" y="1141375"/>
              <a:ext cx="4700" cy="5650"/>
            </a:xfrm>
            <a:custGeom>
              <a:avLst/>
              <a:gdLst/>
              <a:ahLst/>
              <a:cxnLst/>
              <a:rect l="l" t="t" r="r" b="b"/>
              <a:pathLst>
                <a:path w="188" h="226" extrusionOk="0">
                  <a:moveTo>
                    <a:pt x="71" y="1"/>
                  </a:moveTo>
                  <a:cubicBezTo>
                    <a:pt x="61" y="1"/>
                    <a:pt x="50" y="3"/>
                    <a:pt x="41" y="8"/>
                  </a:cubicBezTo>
                  <a:cubicBezTo>
                    <a:pt x="10" y="28"/>
                    <a:pt x="1" y="63"/>
                    <a:pt x="16" y="99"/>
                  </a:cubicBezTo>
                  <a:cubicBezTo>
                    <a:pt x="31" y="124"/>
                    <a:pt x="47" y="154"/>
                    <a:pt x="61" y="184"/>
                  </a:cubicBezTo>
                  <a:cubicBezTo>
                    <a:pt x="71" y="210"/>
                    <a:pt x="92" y="226"/>
                    <a:pt x="117" y="226"/>
                  </a:cubicBezTo>
                  <a:cubicBezTo>
                    <a:pt x="127" y="226"/>
                    <a:pt x="138" y="221"/>
                    <a:pt x="143" y="221"/>
                  </a:cubicBezTo>
                  <a:cubicBezTo>
                    <a:pt x="173" y="205"/>
                    <a:pt x="187" y="165"/>
                    <a:pt x="178" y="135"/>
                  </a:cubicBezTo>
                  <a:cubicBezTo>
                    <a:pt x="162" y="99"/>
                    <a:pt x="143" y="69"/>
                    <a:pt x="127" y="33"/>
                  </a:cubicBezTo>
                  <a:cubicBezTo>
                    <a:pt x="114" y="12"/>
                    <a:pt x="93" y="1"/>
                    <a:pt x="7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31"/>
            <p:cNvSpPr/>
            <p:nvPr/>
          </p:nvSpPr>
          <p:spPr>
            <a:xfrm>
              <a:off x="6933000" y="1132675"/>
              <a:ext cx="5850" cy="5500"/>
            </a:xfrm>
            <a:custGeom>
              <a:avLst/>
              <a:gdLst/>
              <a:ahLst/>
              <a:cxnLst/>
              <a:rect l="l" t="t" r="r" b="b"/>
              <a:pathLst>
                <a:path w="234" h="220" extrusionOk="0">
                  <a:moveTo>
                    <a:pt x="162" y="1"/>
                  </a:moveTo>
                  <a:cubicBezTo>
                    <a:pt x="150" y="1"/>
                    <a:pt x="137" y="4"/>
                    <a:pt x="128" y="12"/>
                  </a:cubicBezTo>
                  <a:cubicBezTo>
                    <a:pt x="87" y="42"/>
                    <a:pt x="51" y="78"/>
                    <a:pt x="21" y="119"/>
                  </a:cubicBezTo>
                  <a:cubicBezTo>
                    <a:pt x="0" y="149"/>
                    <a:pt x="6" y="189"/>
                    <a:pt x="37" y="210"/>
                  </a:cubicBezTo>
                  <a:cubicBezTo>
                    <a:pt x="46" y="215"/>
                    <a:pt x="56" y="219"/>
                    <a:pt x="72" y="219"/>
                  </a:cubicBezTo>
                  <a:cubicBezTo>
                    <a:pt x="91" y="219"/>
                    <a:pt x="112" y="210"/>
                    <a:pt x="122" y="194"/>
                  </a:cubicBezTo>
                  <a:cubicBezTo>
                    <a:pt x="142" y="164"/>
                    <a:pt x="168" y="138"/>
                    <a:pt x="198" y="119"/>
                  </a:cubicBezTo>
                  <a:cubicBezTo>
                    <a:pt x="228" y="98"/>
                    <a:pt x="233" y="58"/>
                    <a:pt x="213" y="28"/>
                  </a:cubicBezTo>
                  <a:cubicBezTo>
                    <a:pt x="201" y="10"/>
                    <a:pt x="181" y="1"/>
                    <a:pt x="162"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31"/>
            <p:cNvSpPr/>
            <p:nvPr/>
          </p:nvSpPr>
          <p:spPr>
            <a:xfrm>
              <a:off x="6922550" y="1125125"/>
              <a:ext cx="5800" cy="8375"/>
            </a:xfrm>
            <a:custGeom>
              <a:avLst/>
              <a:gdLst/>
              <a:ahLst/>
              <a:cxnLst/>
              <a:rect l="l" t="t" r="r" b="b"/>
              <a:pathLst>
                <a:path w="232" h="335" extrusionOk="0">
                  <a:moveTo>
                    <a:pt x="165" y="1"/>
                  </a:moveTo>
                  <a:cubicBezTo>
                    <a:pt x="145" y="1"/>
                    <a:pt x="124" y="11"/>
                    <a:pt x="110" y="27"/>
                  </a:cubicBezTo>
                  <a:cubicBezTo>
                    <a:pt x="66" y="97"/>
                    <a:pt x="30" y="173"/>
                    <a:pt x="10" y="258"/>
                  </a:cubicBezTo>
                  <a:cubicBezTo>
                    <a:pt x="0" y="295"/>
                    <a:pt x="19" y="325"/>
                    <a:pt x="55" y="335"/>
                  </a:cubicBezTo>
                  <a:lnTo>
                    <a:pt x="70" y="335"/>
                  </a:lnTo>
                  <a:cubicBezTo>
                    <a:pt x="96" y="335"/>
                    <a:pt x="126" y="319"/>
                    <a:pt x="131" y="289"/>
                  </a:cubicBezTo>
                  <a:cubicBezTo>
                    <a:pt x="146" y="218"/>
                    <a:pt x="176" y="158"/>
                    <a:pt x="212" y="102"/>
                  </a:cubicBezTo>
                  <a:cubicBezTo>
                    <a:pt x="232" y="72"/>
                    <a:pt x="227" y="32"/>
                    <a:pt x="197" y="11"/>
                  </a:cubicBezTo>
                  <a:cubicBezTo>
                    <a:pt x="187" y="4"/>
                    <a:pt x="176" y="1"/>
                    <a:pt x="16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31"/>
            <p:cNvSpPr/>
            <p:nvPr/>
          </p:nvSpPr>
          <p:spPr>
            <a:xfrm>
              <a:off x="6900925" y="1090800"/>
              <a:ext cx="9350" cy="4925"/>
            </a:xfrm>
            <a:custGeom>
              <a:avLst/>
              <a:gdLst/>
              <a:ahLst/>
              <a:cxnLst/>
              <a:rect l="l" t="t" r="r" b="b"/>
              <a:pathLst>
                <a:path w="374" h="197" extrusionOk="0">
                  <a:moveTo>
                    <a:pt x="299" y="0"/>
                  </a:moveTo>
                  <a:cubicBezTo>
                    <a:pt x="208" y="10"/>
                    <a:pt x="122" y="36"/>
                    <a:pt x="41" y="80"/>
                  </a:cubicBezTo>
                  <a:cubicBezTo>
                    <a:pt x="10" y="96"/>
                    <a:pt x="1" y="131"/>
                    <a:pt x="16" y="162"/>
                  </a:cubicBezTo>
                  <a:cubicBezTo>
                    <a:pt x="31" y="187"/>
                    <a:pt x="51" y="197"/>
                    <a:pt x="71" y="197"/>
                  </a:cubicBezTo>
                  <a:cubicBezTo>
                    <a:pt x="87" y="197"/>
                    <a:pt x="91" y="197"/>
                    <a:pt x="101" y="192"/>
                  </a:cubicBezTo>
                  <a:cubicBezTo>
                    <a:pt x="168" y="157"/>
                    <a:pt x="238" y="136"/>
                    <a:pt x="313" y="127"/>
                  </a:cubicBezTo>
                  <a:cubicBezTo>
                    <a:pt x="350" y="122"/>
                    <a:pt x="374" y="91"/>
                    <a:pt x="369" y="55"/>
                  </a:cubicBezTo>
                  <a:cubicBezTo>
                    <a:pt x="364" y="25"/>
                    <a:pt x="334" y="0"/>
                    <a:pt x="29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31"/>
            <p:cNvSpPr/>
            <p:nvPr/>
          </p:nvSpPr>
          <p:spPr>
            <a:xfrm>
              <a:off x="6899400" y="1078025"/>
              <a:ext cx="7850" cy="3200"/>
            </a:xfrm>
            <a:custGeom>
              <a:avLst/>
              <a:gdLst/>
              <a:ahLst/>
              <a:cxnLst/>
              <a:rect l="l" t="t" r="r" b="b"/>
              <a:pathLst>
                <a:path w="314" h="128" extrusionOk="0">
                  <a:moveTo>
                    <a:pt x="62" y="1"/>
                  </a:moveTo>
                  <a:cubicBezTo>
                    <a:pt x="31" y="1"/>
                    <a:pt x="1" y="26"/>
                    <a:pt x="1" y="62"/>
                  </a:cubicBezTo>
                  <a:cubicBezTo>
                    <a:pt x="1" y="97"/>
                    <a:pt x="31" y="127"/>
                    <a:pt x="62" y="127"/>
                  </a:cubicBezTo>
                  <a:lnTo>
                    <a:pt x="248" y="127"/>
                  </a:lnTo>
                  <a:cubicBezTo>
                    <a:pt x="283" y="127"/>
                    <a:pt x="314" y="97"/>
                    <a:pt x="314" y="62"/>
                  </a:cubicBezTo>
                  <a:cubicBezTo>
                    <a:pt x="314" y="26"/>
                    <a:pt x="283" y="1"/>
                    <a:pt x="248"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31"/>
            <p:cNvSpPr/>
            <p:nvPr/>
          </p:nvSpPr>
          <p:spPr>
            <a:xfrm>
              <a:off x="6910425" y="1042550"/>
              <a:ext cx="5675" cy="6075"/>
            </a:xfrm>
            <a:custGeom>
              <a:avLst/>
              <a:gdLst/>
              <a:ahLst/>
              <a:cxnLst/>
              <a:rect l="l" t="t" r="r" b="b"/>
              <a:pathLst>
                <a:path w="227" h="243" extrusionOk="0">
                  <a:moveTo>
                    <a:pt x="66" y="0"/>
                  </a:moveTo>
                  <a:cubicBezTo>
                    <a:pt x="30" y="0"/>
                    <a:pt x="5" y="26"/>
                    <a:pt x="5" y="61"/>
                  </a:cubicBezTo>
                  <a:cubicBezTo>
                    <a:pt x="0" y="161"/>
                    <a:pt x="61" y="233"/>
                    <a:pt x="152" y="243"/>
                  </a:cubicBezTo>
                  <a:lnTo>
                    <a:pt x="156" y="243"/>
                  </a:lnTo>
                  <a:cubicBezTo>
                    <a:pt x="192" y="243"/>
                    <a:pt x="217" y="217"/>
                    <a:pt x="222" y="187"/>
                  </a:cubicBezTo>
                  <a:cubicBezTo>
                    <a:pt x="227" y="152"/>
                    <a:pt x="201" y="121"/>
                    <a:pt x="166" y="116"/>
                  </a:cubicBezTo>
                  <a:cubicBezTo>
                    <a:pt x="152" y="116"/>
                    <a:pt x="126" y="112"/>
                    <a:pt x="131" y="61"/>
                  </a:cubicBezTo>
                  <a:cubicBezTo>
                    <a:pt x="131" y="30"/>
                    <a:pt x="101" y="0"/>
                    <a:pt x="66"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31"/>
            <p:cNvSpPr/>
            <p:nvPr/>
          </p:nvSpPr>
          <p:spPr>
            <a:xfrm>
              <a:off x="6924300" y="1044225"/>
              <a:ext cx="21000" cy="17175"/>
            </a:xfrm>
            <a:custGeom>
              <a:avLst/>
              <a:gdLst/>
              <a:ahLst/>
              <a:cxnLst/>
              <a:rect l="l" t="t" r="r" b="b"/>
              <a:pathLst>
                <a:path w="840" h="687" extrusionOk="0">
                  <a:moveTo>
                    <a:pt x="71" y="0"/>
                  </a:moveTo>
                  <a:cubicBezTo>
                    <a:pt x="55" y="0"/>
                    <a:pt x="39" y="6"/>
                    <a:pt x="26" y="19"/>
                  </a:cubicBezTo>
                  <a:cubicBezTo>
                    <a:pt x="0" y="45"/>
                    <a:pt x="0" y="85"/>
                    <a:pt x="26" y="110"/>
                  </a:cubicBezTo>
                  <a:cubicBezTo>
                    <a:pt x="217" y="297"/>
                    <a:pt x="450" y="514"/>
                    <a:pt x="738" y="675"/>
                  </a:cubicBezTo>
                  <a:cubicBezTo>
                    <a:pt x="749" y="686"/>
                    <a:pt x="758" y="686"/>
                    <a:pt x="768" y="686"/>
                  </a:cubicBezTo>
                  <a:cubicBezTo>
                    <a:pt x="789" y="686"/>
                    <a:pt x="809" y="675"/>
                    <a:pt x="824" y="656"/>
                  </a:cubicBezTo>
                  <a:cubicBezTo>
                    <a:pt x="840" y="625"/>
                    <a:pt x="829" y="584"/>
                    <a:pt x="798" y="570"/>
                  </a:cubicBezTo>
                  <a:cubicBezTo>
                    <a:pt x="525" y="413"/>
                    <a:pt x="299" y="201"/>
                    <a:pt x="112" y="19"/>
                  </a:cubicBezTo>
                  <a:cubicBezTo>
                    <a:pt x="102" y="6"/>
                    <a:pt x="87" y="0"/>
                    <a:pt x="7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31"/>
            <p:cNvSpPr/>
            <p:nvPr/>
          </p:nvSpPr>
          <p:spPr>
            <a:xfrm>
              <a:off x="6917850" y="1036125"/>
              <a:ext cx="6475" cy="5450"/>
            </a:xfrm>
            <a:custGeom>
              <a:avLst/>
              <a:gdLst/>
              <a:ahLst/>
              <a:cxnLst/>
              <a:rect l="l" t="t" r="r" b="b"/>
              <a:pathLst>
                <a:path w="259" h="218" extrusionOk="0">
                  <a:moveTo>
                    <a:pt x="71" y="0"/>
                  </a:moveTo>
                  <a:cubicBezTo>
                    <a:pt x="55" y="0"/>
                    <a:pt x="38" y="7"/>
                    <a:pt x="26" y="19"/>
                  </a:cubicBezTo>
                  <a:cubicBezTo>
                    <a:pt x="0" y="45"/>
                    <a:pt x="0" y="85"/>
                    <a:pt x="26" y="110"/>
                  </a:cubicBezTo>
                  <a:cubicBezTo>
                    <a:pt x="67" y="145"/>
                    <a:pt x="107" y="181"/>
                    <a:pt x="152" y="206"/>
                  </a:cubicBezTo>
                  <a:cubicBezTo>
                    <a:pt x="163" y="217"/>
                    <a:pt x="177" y="217"/>
                    <a:pt x="188" y="217"/>
                  </a:cubicBezTo>
                  <a:cubicBezTo>
                    <a:pt x="207" y="217"/>
                    <a:pt x="228" y="206"/>
                    <a:pt x="238" y="192"/>
                  </a:cubicBezTo>
                  <a:cubicBezTo>
                    <a:pt x="258" y="161"/>
                    <a:pt x="254" y="120"/>
                    <a:pt x="223" y="105"/>
                  </a:cubicBezTo>
                  <a:cubicBezTo>
                    <a:pt x="182" y="75"/>
                    <a:pt x="147" y="50"/>
                    <a:pt x="117" y="19"/>
                  </a:cubicBezTo>
                  <a:cubicBezTo>
                    <a:pt x="104" y="7"/>
                    <a:pt x="87" y="0"/>
                    <a:pt x="71"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31"/>
            <p:cNvSpPr/>
            <p:nvPr/>
          </p:nvSpPr>
          <p:spPr>
            <a:xfrm>
              <a:off x="6951175" y="1019800"/>
              <a:ext cx="3975" cy="9000"/>
            </a:xfrm>
            <a:custGeom>
              <a:avLst/>
              <a:gdLst/>
              <a:ahLst/>
              <a:cxnLst/>
              <a:rect l="l" t="t" r="r" b="b"/>
              <a:pathLst>
                <a:path w="159" h="360" extrusionOk="0">
                  <a:moveTo>
                    <a:pt x="69" y="0"/>
                  </a:moveTo>
                  <a:cubicBezTo>
                    <a:pt x="67" y="0"/>
                    <a:pt x="64" y="0"/>
                    <a:pt x="62" y="1"/>
                  </a:cubicBezTo>
                  <a:cubicBezTo>
                    <a:pt x="26" y="5"/>
                    <a:pt x="1" y="31"/>
                    <a:pt x="1" y="66"/>
                  </a:cubicBezTo>
                  <a:cubicBezTo>
                    <a:pt x="7" y="152"/>
                    <a:pt x="12" y="227"/>
                    <a:pt x="26" y="309"/>
                  </a:cubicBezTo>
                  <a:cubicBezTo>
                    <a:pt x="31" y="339"/>
                    <a:pt x="57" y="360"/>
                    <a:pt x="87" y="360"/>
                  </a:cubicBezTo>
                  <a:lnTo>
                    <a:pt x="98" y="360"/>
                  </a:lnTo>
                  <a:cubicBezTo>
                    <a:pt x="133" y="355"/>
                    <a:pt x="159" y="318"/>
                    <a:pt x="153" y="288"/>
                  </a:cubicBezTo>
                  <a:cubicBezTo>
                    <a:pt x="138" y="213"/>
                    <a:pt x="133" y="143"/>
                    <a:pt x="128" y="61"/>
                  </a:cubicBezTo>
                  <a:cubicBezTo>
                    <a:pt x="128" y="29"/>
                    <a:pt x="102" y="0"/>
                    <a:pt x="6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31"/>
            <p:cNvSpPr/>
            <p:nvPr/>
          </p:nvSpPr>
          <p:spPr>
            <a:xfrm>
              <a:off x="6963950" y="1020925"/>
              <a:ext cx="3175" cy="6725"/>
            </a:xfrm>
            <a:custGeom>
              <a:avLst/>
              <a:gdLst/>
              <a:ahLst/>
              <a:cxnLst/>
              <a:rect l="l" t="t" r="r" b="b"/>
              <a:pathLst>
                <a:path w="127" h="269" extrusionOk="0">
                  <a:moveTo>
                    <a:pt x="66" y="1"/>
                  </a:moveTo>
                  <a:cubicBezTo>
                    <a:pt x="31" y="1"/>
                    <a:pt x="0" y="31"/>
                    <a:pt x="0" y="67"/>
                  </a:cubicBezTo>
                  <a:lnTo>
                    <a:pt x="0" y="203"/>
                  </a:lnTo>
                  <a:cubicBezTo>
                    <a:pt x="0" y="243"/>
                    <a:pt x="31" y="268"/>
                    <a:pt x="66" y="268"/>
                  </a:cubicBezTo>
                  <a:cubicBezTo>
                    <a:pt x="102" y="268"/>
                    <a:pt x="127" y="243"/>
                    <a:pt x="127" y="203"/>
                  </a:cubicBezTo>
                  <a:lnTo>
                    <a:pt x="127" y="67"/>
                  </a:lnTo>
                  <a:cubicBezTo>
                    <a:pt x="127" y="31"/>
                    <a:pt x="102" y="1"/>
                    <a:pt x="66"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76" name="Google Shape;1976;p31"/>
          <p:cNvGrpSpPr/>
          <p:nvPr/>
        </p:nvGrpSpPr>
        <p:grpSpPr>
          <a:xfrm>
            <a:off x="2828703" y="820624"/>
            <a:ext cx="361565" cy="351637"/>
            <a:chOff x="5461450" y="1541475"/>
            <a:chExt cx="447150" cy="434925"/>
          </a:xfrm>
        </p:grpSpPr>
        <p:sp>
          <p:nvSpPr>
            <p:cNvPr id="1977" name="Google Shape;1977;p31"/>
            <p:cNvSpPr/>
            <p:nvPr/>
          </p:nvSpPr>
          <p:spPr>
            <a:xfrm>
              <a:off x="5461450" y="1541475"/>
              <a:ext cx="447150" cy="434925"/>
            </a:xfrm>
            <a:custGeom>
              <a:avLst/>
              <a:gdLst/>
              <a:ahLst/>
              <a:cxnLst/>
              <a:rect l="l" t="t" r="r" b="b"/>
              <a:pathLst>
                <a:path w="17886" h="17397" extrusionOk="0">
                  <a:moveTo>
                    <a:pt x="8691" y="453"/>
                  </a:moveTo>
                  <a:cubicBezTo>
                    <a:pt x="9086" y="453"/>
                    <a:pt x="9461" y="674"/>
                    <a:pt x="9792" y="1097"/>
                  </a:cubicBezTo>
                  <a:cubicBezTo>
                    <a:pt x="10783" y="2380"/>
                    <a:pt x="10211" y="5099"/>
                    <a:pt x="9545" y="6740"/>
                  </a:cubicBezTo>
                  <a:cubicBezTo>
                    <a:pt x="9474" y="6705"/>
                    <a:pt x="9398" y="6665"/>
                    <a:pt x="9323" y="6645"/>
                  </a:cubicBezTo>
                  <a:cubicBezTo>
                    <a:pt x="9353" y="6624"/>
                    <a:pt x="9374" y="6594"/>
                    <a:pt x="9378" y="6554"/>
                  </a:cubicBezTo>
                  <a:cubicBezTo>
                    <a:pt x="9509" y="5922"/>
                    <a:pt x="9560" y="5245"/>
                    <a:pt x="9549" y="4356"/>
                  </a:cubicBezTo>
                  <a:cubicBezTo>
                    <a:pt x="9545" y="4275"/>
                    <a:pt x="9479" y="4210"/>
                    <a:pt x="9398" y="4210"/>
                  </a:cubicBezTo>
                  <a:cubicBezTo>
                    <a:pt x="9318" y="4210"/>
                    <a:pt x="9246" y="4280"/>
                    <a:pt x="9252" y="4361"/>
                  </a:cubicBezTo>
                  <a:cubicBezTo>
                    <a:pt x="9262" y="5225"/>
                    <a:pt x="9211" y="5882"/>
                    <a:pt x="9085" y="6493"/>
                  </a:cubicBezTo>
                  <a:cubicBezTo>
                    <a:pt x="9080" y="6528"/>
                    <a:pt x="9085" y="6554"/>
                    <a:pt x="9101" y="6584"/>
                  </a:cubicBezTo>
                  <a:lnTo>
                    <a:pt x="9095" y="6584"/>
                  </a:lnTo>
                  <a:cubicBezTo>
                    <a:pt x="9009" y="6566"/>
                    <a:pt x="8922" y="6558"/>
                    <a:pt x="8836" y="6558"/>
                  </a:cubicBezTo>
                  <a:cubicBezTo>
                    <a:pt x="8702" y="6558"/>
                    <a:pt x="8568" y="6578"/>
                    <a:pt x="8434" y="6614"/>
                  </a:cubicBezTo>
                  <a:cubicBezTo>
                    <a:pt x="8439" y="6600"/>
                    <a:pt x="8439" y="6584"/>
                    <a:pt x="8439" y="6563"/>
                  </a:cubicBezTo>
                  <a:cubicBezTo>
                    <a:pt x="8423" y="6377"/>
                    <a:pt x="8408" y="6185"/>
                    <a:pt x="8393" y="5993"/>
                  </a:cubicBezTo>
                  <a:cubicBezTo>
                    <a:pt x="8343" y="5422"/>
                    <a:pt x="8292" y="4835"/>
                    <a:pt x="8216" y="4285"/>
                  </a:cubicBezTo>
                  <a:cubicBezTo>
                    <a:pt x="8207" y="4211"/>
                    <a:pt x="8141" y="4153"/>
                    <a:pt x="8067" y="4153"/>
                  </a:cubicBezTo>
                  <a:cubicBezTo>
                    <a:pt x="8061" y="4153"/>
                    <a:pt x="8055" y="4153"/>
                    <a:pt x="8050" y="4154"/>
                  </a:cubicBezTo>
                  <a:cubicBezTo>
                    <a:pt x="7963" y="4164"/>
                    <a:pt x="7908" y="4240"/>
                    <a:pt x="7919" y="4320"/>
                  </a:cubicBezTo>
                  <a:cubicBezTo>
                    <a:pt x="7994" y="4872"/>
                    <a:pt x="8045" y="5453"/>
                    <a:pt x="8090" y="6018"/>
                  </a:cubicBezTo>
                  <a:cubicBezTo>
                    <a:pt x="8105" y="6215"/>
                    <a:pt x="8125" y="6402"/>
                    <a:pt x="8140" y="6594"/>
                  </a:cubicBezTo>
                  <a:cubicBezTo>
                    <a:pt x="8140" y="6624"/>
                    <a:pt x="8155" y="6645"/>
                    <a:pt x="8171" y="6665"/>
                  </a:cubicBezTo>
                  <a:cubicBezTo>
                    <a:pt x="8115" y="6680"/>
                    <a:pt x="8059" y="6691"/>
                    <a:pt x="8014" y="6705"/>
                  </a:cubicBezTo>
                  <a:cubicBezTo>
                    <a:pt x="8003" y="6675"/>
                    <a:pt x="7999" y="6645"/>
                    <a:pt x="7979" y="6619"/>
                  </a:cubicBezTo>
                  <a:lnTo>
                    <a:pt x="7903" y="6509"/>
                  </a:lnTo>
                  <a:cubicBezTo>
                    <a:pt x="7782" y="6327"/>
                    <a:pt x="7655" y="6129"/>
                    <a:pt x="7514" y="5922"/>
                  </a:cubicBezTo>
                  <a:cubicBezTo>
                    <a:pt x="7089" y="4695"/>
                    <a:pt x="6872" y="3063"/>
                    <a:pt x="7064" y="2144"/>
                  </a:cubicBezTo>
                  <a:cubicBezTo>
                    <a:pt x="7236" y="1314"/>
                    <a:pt x="7807" y="628"/>
                    <a:pt x="8444" y="481"/>
                  </a:cubicBezTo>
                  <a:cubicBezTo>
                    <a:pt x="8527" y="462"/>
                    <a:pt x="8609" y="453"/>
                    <a:pt x="8691" y="453"/>
                  </a:cubicBezTo>
                  <a:close/>
                  <a:moveTo>
                    <a:pt x="3194" y="2921"/>
                  </a:moveTo>
                  <a:cubicBezTo>
                    <a:pt x="4750" y="2921"/>
                    <a:pt x="6145" y="4714"/>
                    <a:pt x="7110" y="6129"/>
                  </a:cubicBezTo>
                  <a:cubicBezTo>
                    <a:pt x="7210" y="6412"/>
                    <a:pt x="7322" y="6675"/>
                    <a:pt x="7438" y="6908"/>
                  </a:cubicBezTo>
                  <a:cubicBezTo>
                    <a:pt x="7236" y="7003"/>
                    <a:pt x="7075" y="7115"/>
                    <a:pt x="6942" y="7230"/>
                  </a:cubicBezTo>
                  <a:cubicBezTo>
                    <a:pt x="6837" y="7165"/>
                    <a:pt x="6725" y="7104"/>
                    <a:pt x="6620" y="7048"/>
                  </a:cubicBezTo>
                  <a:cubicBezTo>
                    <a:pt x="6039" y="6731"/>
                    <a:pt x="5487" y="6428"/>
                    <a:pt x="5079" y="5927"/>
                  </a:cubicBezTo>
                  <a:cubicBezTo>
                    <a:pt x="5048" y="5891"/>
                    <a:pt x="5005" y="5873"/>
                    <a:pt x="4962" y="5873"/>
                  </a:cubicBezTo>
                  <a:cubicBezTo>
                    <a:pt x="4928" y="5873"/>
                    <a:pt x="4894" y="5885"/>
                    <a:pt x="4867" y="5907"/>
                  </a:cubicBezTo>
                  <a:cubicBezTo>
                    <a:pt x="4801" y="5963"/>
                    <a:pt x="4790" y="6059"/>
                    <a:pt x="4846" y="6120"/>
                  </a:cubicBezTo>
                  <a:cubicBezTo>
                    <a:pt x="5296" y="6665"/>
                    <a:pt x="5867" y="6978"/>
                    <a:pt x="6473" y="7311"/>
                  </a:cubicBezTo>
                  <a:cubicBezTo>
                    <a:pt x="6457" y="7307"/>
                    <a:pt x="6443" y="7302"/>
                    <a:pt x="6427" y="7297"/>
                  </a:cubicBezTo>
                  <a:cubicBezTo>
                    <a:pt x="4841" y="7115"/>
                    <a:pt x="3598" y="6569"/>
                    <a:pt x="2719" y="5684"/>
                  </a:cubicBezTo>
                  <a:cubicBezTo>
                    <a:pt x="2043" y="4998"/>
                    <a:pt x="1704" y="4063"/>
                    <a:pt x="1936" y="3508"/>
                  </a:cubicBezTo>
                  <a:cubicBezTo>
                    <a:pt x="2133" y="3028"/>
                    <a:pt x="2724" y="2921"/>
                    <a:pt x="3184" y="2921"/>
                  </a:cubicBezTo>
                  <a:close/>
                  <a:moveTo>
                    <a:pt x="13474" y="3045"/>
                  </a:moveTo>
                  <a:cubicBezTo>
                    <a:pt x="13969" y="3045"/>
                    <a:pt x="14462" y="3203"/>
                    <a:pt x="14840" y="3497"/>
                  </a:cubicBezTo>
                  <a:cubicBezTo>
                    <a:pt x="15279" y="3846"/>
                    <a:pt x="15512" y="4336"/>
                    <a:pt x="15502" y="4891"/>
                  </a:cubicBezTo>
                  <a:cubicBezTo>
                    <a:pt x="15472" y="6351"/>
                    <a:pt x="13895" y="7281"/>
                    <a:pt x="12354" y="7934"/>
                  </a:cubicBezTo>
                  <a:cubicBezTo>
                    <a:pt x="11884" y="8100"/>
                    <a:pt x="11440" y="8277"/>
                    <a:pt x="11046" y="8433"/>
                  </a:cubicBezTo>
                  <a:lnTo>
                    <a:pt x="10717" y="8559"/>
                  </a:lnTo>
                  <a:cubicBezTo>
                    <a:pt x="10682" y="8358"/>
                    <a:pt x="10626" y="8155"/>
                    <a:pt x="10556" y="7969"/>
                  </a:cubicBezTo>
                  <a:cubicBezTo>
                    <a:pt x="10556" y="7964"/>
                    <a:pt x="10561" y="7964"/>
                    <a:pt x="10561" y="7964"/>
                  </a:cubicBezTo>
                  <a:cubicBezTo>
                    <a:pt x="11132" y="7398"/>
                    <a:pt x="12198" y="6862"/>
                    <a:pt x="12627" y="6660"/>
                  </a:cubicBezTo>
                  <a:cubicBezTo>
                    <a:pt x="12702" y="6624"/>
                    <a:pt x="12732" y="6533"/>
                    <a:pt x="12697" y="6458"/>
                  </a:cubicBezTo>
                  <a:cubicBezTo>
                    <a:pt x="12672" y="6406"/>
                    <a:pt x="12616" y="6373"/>
                    <a:pt x="12559" y="6373"/>
                  </a:cubicBezTo>
                  <a:cubicBezTo>
                    <a:pt x="12538" y="6373"/>
                    <a:pt x="12516" y="6378"/>
                    <a:pt x="12496" y="6388"/>
                  </a:cubicBezTo>
                  <a:cubicBezTo>
                    <a:pt x="11965" y="6640"/>
                    <a:pt x="11015" y="7134"/>
                    <a:pt x="10419" y="7680"/>
                  </a:cubicBezTo>
                  <a:cubicBezTo>
                    <a:pt x="10409" y="7661"/>
                    <a:pt x="10398" y="7635"/>
                    <a:pt x="10384" y="7615"/>
                  </a:cubicBezTo>
                  <a:lnTo>
                    <a:pt x="10398" y="7615"/>
                  </a:lnTo>
                  <a:cubicBezTo>
                    <a:pt x="10454" y="7615"/>
                    <a:pt x="10510" y="7584"/>
                    <a:pt x="10535" y="7529"/>
                  </a:cubicBezTo>
                  <a:cubicBezTo>
                    <a:pt x="10874" y="6831"/>
                    <a:pt x="11228" y="6175"/>
                    <a:pt x="11818" y="5761"/>
                  </a:cubicBezTo>
                  <a:cubicBezTo>
                    <a:pt x="11884" y="5710"/>
                    <a:pt x="11899" y="5619"/>
                    <a:pt x="11853" y="5548"/>
                  </a:cubicBezTo>
                  <a:cubicBezTo>
                    <a:pt x="11823" y="5508"/>
                    <a:pt x="11776" y="5485"/>
                    <a:pt x="11728" y="5485"/>
                  </a:cubicBezTo>
                  <a:cubicBezTo>
                    <a:pt x="11699" y="5485"/>
                    <a:pt x="11669" y="5494"/>
                    <a:pt x="11641" y="5513"/>
                  </a:cubicBezTo>
                  <a:cubicBezTo>
                    <a:pt x="10995" y="5968"/>
                    <a:pt x="10621" y="6665"/>
                    <a:pt x="10262" y="7398"/>
                  </a:cubicBezTo>
                  <a:lnTo>
                    <a:pt x="10262" y="7412"/>
                  </a:lnTo>
                  <a:cubicBezTo>
                    <a:pt x="10181" y="7291"/>
                    <a:pt x="10095" y="7190"/>
                    <a:pt x="10004" y="7090"/>
                  </a:cubicBezTo>
                  <a:cubicBezTo>
                    <a:pt x="10004" y="7090"/>
                    <a:pt x="10010" y="7085"/>
                    <a:pt x="10010" y="7079"/>
                  </a:cubicBezTo>
                  <a:cubicBezTo>
                    <a:pt x="10419" y="5432"/>
                    <a:pt x="11496" y="3492"/>
                    <a:pt x="12900" y="3118"/>
                  </a:cubicBezTo>
                  <a:cubicBezTo>
                    <a:pt x="13087" y="3069"/>
                    <a:pt x="13281" y="3045"/>
                    <a:pt x="13474" y="3045"/>
                  </a:cubicBezTo>
                  <a:close/>
                  <a:moveTo>
                    <a:pt x="8833" y="6857"/>
                  </a:moveTo>
                  <a:cubicBezTo>
                    <a:pt x="9080" y="6857"/>
                    <a:pt x="9288" y="6938"/>
                    <a:pt x="9454" y="7034"/>
                  </a:cubicBezTo>
                  <a:cubicBezTo>
                    <a:pt x="9458" y="7115"/>
                    <a:pt x="9505" y="7195"/>
                    <a:pt x="9586" y="7230"/>
                  </a:cubicBezTo>
                  <a:cubicBezTo>
                    <a:pt x="9615" y="7240"/>
                    <a:pt x="9644" y="7244"/>
                    <a:pt x="9673" y="7244"/>
                  </a:cubicBezTo>
                  <a:cubicBezTo>
                    <a:pt x="9689" y="7244"/>
                    <a:pt x="9706" y="7243"/>
                    <a:pt x="9722" y="7241"/>
                  </a:cubicBezTo>
                  <a:lnTo>
                    <a:pt x="9726" y="7241"/>
                  </a:lnTo>
                  <a:cubicBezTo>
                    <a:pt x="10085" y="7579"/>
                    <a:pt x="10353" y="8115"/>
                    <a:pt x="10424" y="8676"/>
                  </a:cubicBezTo>
                  <a:cubicBezTo>
                    <a:pt x="10449" y="8832"/>
                    <a:pt x="10454" y="8984"/>
                    <a:pt x="10449" y="9135"/>
                  </a:cubicBezTo>
                  <a:cubicBezTo>
                    <a:pt x="10429" y="9473"/>
                    <a:pt x="10338" y="9807"/>
                    <a:pt x="10151" y="10100"/>
                  </a:cubicBezTo>
                  <a:cubicBezTo>
                    <a:pt x="9763" y="10699"/>
                    <a:pt x="9285" y="11006"/>
                    <a:pt x="8763" y="11006"/>
                  </a:cubicBezTo>
                  <a:cubicBezTo>
                    <a:pt x="8598" y="11006"/>
                    <a:pt x="8429" y="10976"/>
                    <a:pt x="8257" y="10914"/>
                  </a:cubicBezTo>
                  <a:cubicBezTo>
                    <a:pt x="7751" y="10722"/>
                    <a:pt x="7301" y="10292"/>
                    <a:pt x="7014" y="9783"/>
                  </a:cubicBezTo>
                  <a:cubicBezTo>
                    <a:pt x="7009" y="9737"/>
                    <a:pt x="6998" y="9697"/>
                    <a:pt x="6973" y="9655"/>
                  </a:cubicBezTo>
                  <a:cubicBezTo>
                    <a:pt x="6958" y="9646"/>
                    <a:pt x="6942" y="9636"/>
                    <a:pt x="6933" y="9625"/>
                  </a:cubicBezTo>
                  <a:cubicBezTo>
                    <a:pt x="6928" y="9620"/>
                    <a:pt x="6928" y="9615"/>
                    <a:pt x="6928" y="9615"/>
                  </a:cubicBezTo>
                  <a:cubicBezTo>
                    <a:pt x="6721" y="9201"/>
                    <a:pt x="6625" y="8746"/>
                    <a:pt x="6681" y="8332"/>
                  </a:cubicBezTo>
                  <a:cubicBezTo>
                    <a:pt x="6746" y="7867"/>
                    <a:pt x="7003" y="7503"/>
                    <a:pt x="7423" y="7256"/>
                  </a:cubicBezTo>
                  <a:lnTo>
                    <a:pt x="7423" y="7256"/>
                  </a:lnTo>
                  <a:cubicBezTo>
                    <a:pt x="7413" y="7297"/>
                    <a:pt x="7418" y="7342"/>
                    <a:pt x="7438" y="7377"/>
                  </a:cubicBezTo>
                  <a:cubicBezTo>
                    <a:pt x="7468" y="7424"/>
                    <a:pt x="7517" y="7451"/>
                    <a:pt x="7569" y="7451"/>
                  </a:cubicBezTo>
                  <a:cubicBezTo>
                    <a:pt x="7596" y="7451"/>
                    <a:pt x="7624" y="7443"/>
                    <a:pt x="7651" y="7428"/>
                  </a:cubicBezTo>
                  <a:lnTo>
                    <a:pt x="7782" y="7342"/>
                  </a:lnTo>
                  <a:cubicBezTo>
                    <a:pt x="7797" y="7327"/>
                    <a:pt x="7817" y="7311"/>
                    <a:pt x="7832" y="7297"/>
                  </a:cubicBezTo>
                  <a:cubicBezTo>
                    <a:pt x="7858" y="7291"/>
                    <a:pt x="7888" y="7286"/>
                    <a:pt x="7908" y="7271"/>
                  </a:cubicBezTo>
                  <a:cubicBezTo>
                    <a:pt x="7954" y="7241"/>
                    <a:pt x="7979" y="7206"/>
                    <a:pt x="7994" y="7165"/>
                  </a:cubicBezTo>
                  <a:cubicBezTo>
                    <a:pt x="7994" y="7160"/>
                    <a:pt x="7999" y="7160"/>
                    <a:pt x="7999" y="7160"/>
                  </a:cubicBezTo>
                  <a:cubicBezTo>
                    <a:pt x="8145" y="7054"/>
                    <a:pt x="8287" y="6978"/>
                    <a:pt x="8423" y="6927"/>
                  </a:cubicBezTo>
                  <a:cubicBezTo>
                    <a:pt x="8525" y="6913"/>
                    <a:pt x="8630" y="6903"/>
                    <a:pt x="8742" y="6897"/>
                  </a:cubicBezTo>
                  <a:cubicBezTo>
                    <a:pt x="8782" y="6892"/>
                    <a:pt x="8807" y="6877"/>
                    <a:pt x="8833" y="6857"/>
                  </a:cubicBezTo>
                  <a:close/>
                  <a:moveTo>
                    <a:pt x="6548" y="7351"/>
                  </a:moveTo>
                  <a:lnTo>
                    <a:pt x="6548" y="7351"/>
                  </a:lnTo>
                  <a:cubicBezTo>
                    <a:pt x="6609" y="7388"/>
                    <a:pt x="6670" y="7423"/>
                    <a:pt x="6730" y="7458"/>
                  </a:cubicBezTo>
                  <a:cubicBezTo>
                    <a:pt x="6585" y="7650"/>
                    <a:pt x="6494" y="7852"/>
                    <a:pt x="6443" y="8034"/>
                  </a:cubicBezTo>
                  <a:lnTo>
                    <a:pt x="6443" y="8039"/>
                  </a:lnTo>
                  <a:cubicBezTo>
                    <a:pt x="6350" y="8030"/>
                    <a:pt x="6259" y="8026"/>
                    <a:pt x="6169" y="8026"/>
                  </a:cubicBezTo>
                  <a:cubicBezTo>
                    <a:pt x="5811" y="8026"/>
                    <a:pt x="5477" y="8089"/>
                    <a:pt x="5149" y="8151"/>
                  </a:cubicBezTo>
                  <a:cubicBezTo>
                    <a:pt x="4922" y="8195"/>
                    <a:pt x="4685" y="8242"/>
                    <a:pt x="4447" y="8261"/>
                  </a:cubicBezTo>
                  <a:cubicBezTo>
                    <a:pt x="4366" y="8267"/>
                    <a:pt x="4305" y="8342"/>
                    <a:pt x="4311" y="8423"/>
                  </a:cubicBezTo>
                  <a:cubicBezTo>
                    <a:pt x="4321" y="8499"/>
                    <a:pt x="4386" y="8559"/>
                    <a:pt x="4463" y="8559"/>
                  </a:cubicBezTo>
                  <a:lnTo>
                    <a:pt x="4477" y="8559"/>
                  </a:lnTo>
                  <a:cubicBezTo>
                    <a:pt x="4725" y="8534"/>
                    <a:pt x="4967" y="8489"/>
                    <a:pt x="5205" y="8449"/>
                  </a:cubicBezTo>
                  <a:cubicBezTo>
                    <a:pt x="5527" y="8386"/>
                    <a:pt x="5840" y="8328"/>
                    <a:pt x="6161" y="8328"/>
                  </a:cubicBezTo>
                  <a:cubicBezTo>
                    <a:pt x="6233" y="8328"/>
                    <a:pt x="6305" y="8331"/>
                    <a:pt x="6377" y="8337"/>
                  </a:cubicBezTo>
                  <a:cubicBezTo>
                    <a:pt x="6362" y="8473"/>
                    <a:pt x="6357" y="8620"/>
                    <a:pt x="6377" y="8762"/>
                  </a:cubicBezTo>
                  <a:cubicBezTo>
                    <a:pt x="6365" y="8759"/>
                    <a:pt x="6353" y="8758"/>
                    <a:pt x="6342" y="8758"/>
                  </a:cubicBezTo>
                  <a:cubicBezTo>
                    <a:pt x="6332" y="8758"/>
                    <a:pt x="6322" y="8759"/>
                    <a:pt x="6312" y="8762"/>
                  </a:cubicBezTo>
                  <a:cubicBezTo>
                    <a:pt x="5669" y="8923"/>
                    <a:pt x="5044" y="9216"/>
                    <a:pt x="4452" y="9494"/>
                  </a:cubicBezTo>
                  <a:cubicBezTo>
                    <a:pt x="4377" y="9529"/>
                    <a:pt x="4346" y="9620"/>
                    <a:pt x="4382" y="9697"/>
                  </a:cubicBezTo>
                  <a:cubicBezTo>
                    <a:pt x="4407" y="9752"/>
                    <a:pt x="4463" y="9783"/>
                    <a:pt x="4517" y="9783"/>
                  </a:cubicBezTo>
                  <a:cubicBezTo>
                    <a:pt x="4538" y="9783"/>
                    <a:pt x="4559" y="9777"/>
                    <a:pt x="4578" y="9762"/>
                  </a:cubicBezTo>
                  <a:cubicBezTo>
                    <a:pt x="5154" y="9489"/>
                    <a:pt x="5771" y="9212"/>
                    <a:pt x="6382" y="9055"/>
                  </a:cubicBezTo>
                  <a:cubicBezTo>
                    <a:pt x="6397" y="9049"/>
                    <a:pt x="6408" y="9044"/>
                    <a:pt x="6417" y="9039"/>
                  </a:cubicBezTo>
                  <a:cubicBezTo>
                    <a:pt x="6443" y="9170"/>
                    <a:pt x="6478" y="9298"/>
                    <a:pt x="6524" y="9429"/>
                  </a:cubicBezTo>
                  <a:cubicBezTo>
                    <a:pt x="6508" y="9438"/>
                    <a:pt x="6488" y="9449"/>
                    <a:pt x="6473" y="9464"/>
                  </a:cubicBezTo>
                  <a:cubicBezTo>
                    <a:pt x="5459" y="10400"/>
                    <a:pt x="3915" y="11268"/>
                    <a:pt x="2579" y="11268"/>
                  </a:cubicBezTo>
                  <a:cubicBezTo>
                    <a:pt x="2438" y="11268"/>
                    <a:pt x="2299" y="11258"/>
                    <a:pt x="2164" y="11238"/>
                  </a:cubicBezTo>
                  <a:cubicBezTo>
                    <a:pt x="1558" y="11152"/>
                    <a:pt x="991" y="10716"/>
                    <a:pt x="714" y="10140"/>
                  </a:cubicBezTo>
                  <a:cubicBezTo>
                    <a:pt x="471" y="9631"/>
                    <a:pt x="492" y="9095"/>
                    <a:pt x="769" y="8625"/>
                  </a:cubicBezTo>
                  <a:cubicBezTo>
                    <a:pt x="1243" y="7817"/>
                    <a:pt x="2457" y="7644"/>
                    <a:pt x="3683" y="7644"/>
                  </a:cubicBezTo>
                  <a:cubicBezTo>
                    <a:pt x="4196" y="7644"/>
                    <a:pt x="4711" y="7674"/>
                    <a:pt x="5175" y="7701"/>
                  </a:cubicBezTo>
                  <a:cubicBezTo>
                    <a:pt x="5569" y="7726"/>
                    <a:pt x="5932" y="7746"/>
                    <a:pt x="6236" y="7746"/>
                  </a:cubicBezTo>
                  <a:cubicBezTo>
                    <a:pt x="6261" y="7746"/>
                    <a:pt x="6276" y="7741"/>
                    <a:pt x="6301" y="7731"/>
                  </a:cubicBezTo>
                  <a:cubicBezTo>
                    <a:pt x="6326" y="7741"/>
                    <a:pt x="6352" y="7741"/>
                    <a:pt x="6377" y="7746"/>
                  </a:cubicBezTo>
                  <a:lnTo>
                    <a:pt x="6403" y="7746"/>
                  </a:lnTo>
                  <a:cubicBezTo>
                    <a:pt x="6518" y="7746"/>
                    <a:pt x="6615" y="7666"/>
                    <a:pt x="6630" y="7544"/>
                  </a:cubicBezTo>
                  <a:cubicBezTo>
                    <a:pt x="6634" y="7473"/>
                    <a:pt x="6604" y="7402"/>
                    <a:pt x="6548" y="7351"/>
                  </a:cubicBezTo>
                  <a:close/>
                  <a:moveTo>
                    <a:pt x="15315" y="7739"/>
                  </a:moveTo>
                  <a:cubicBezTo>
                    <a:pt x="15617" y="7739"/>
                    <a:pt x="15900" y="7775"/>
                    <a:pt x="16153" y="7857"/>
                  </a:cubicBezTo>
                  <a:cubicBezTo>
                    <a:pt x="16694" y="8039"/>
                    <a:pt x="17098" y="8443"/>
                    <a:pt x="17244" y="8979"/>
                  </a:cubicBezTo>
                  <a:cubicBezTo>
                    <a:pt x="17412" y="9545"/>
                    <a:pt x="17270" y="10166"/>
                    <a:pt x="16871" y="10636"/>
                  </a:cubicBezTo>
                  <a:cubicBezTo>
                    <a:pt x="16346" y="11260"/>
                    <a:pt x="15480" y="11497"/>
                    <a:pt x="14505" y="11497"/>
                  </a:cubicBezTo>
                  <a:cubicBezTo>
                    <a:pt x="13189" y="11497"/>
                    <a:pt x="11674" y="11064"/>
                    <a:pt x="10530" y="10565"/>
                  </a:cubicBezTo>
                  <a:cubicBezTo>
                    <a:pt x="10454" y="10510"/>
                    <a:pt x="10389" y="10450"/>
                    <a:pt x="10313" y="10399"/>
                  </a:cubicBezTo>
                  <a:cubicBezTo>
                    <a:pt x="10344" y="10353"/>
                    <a:pt x="10374" y="10313"/>
                    <a:pt x="10404" y="10268"/>
                  </a:cubicBezTo>
                  <a:cubicBezTo>
                    <a:pt x="10429" y="10226"/>
                    <a:pt x="10454" y="10182"/>
                    <a:pt x="10479" y="10136"/>
                  </a:cubicBezTo>
                  <a:cubicBezTo>
                    <a:pt x="10500" y="10156"/>
                    <a:pt x="10530" y="10166"/>
                    <a:pt x="10566" y="10166"/>
                  </a:cubicBezTo>
                  <a:lnTo>
                    <a:pt x="10570" y="10166"/>
                  </a:lnTo>
                  <a:cubicBezTo>
                    <a:pt x="10648" y="10164"/>
                    <a:pt x="10725" y="10163"/>
                    <a:pt x="10803" y="10163"/>
                  </a:cubicBezTo>
                  <a:cubicBezTo>
                    <a:pt x="11320" y="10163"/>
                    <a:pt x="11845" y="10202"/>
                    <a:pt x="12354" y="10242"/>
                  </a:cubicBezTo>
                  <a:cubicBezTo>
                    <a:pt x="12515" y="10257"/>
                    <a:pt x="12672" y="10268"/>
                    <a:pt x="12829" y="10277"/>
                  </a:cubicBezTo>
                  <a:lnTo>
                    <a:pt x="12839" y="10277"/>
                  </a:lnTo>
                  <a:cubicBezTo>
                    <a:pt x="12920" y="10277"/>
                    <a:pt x="12986" y="10217"/>
                    <a:pt x="12991" y="10140"/>
                  </a:cubicBezTo>
                  <a:cubicBezTo>
                    <a:pt x="12995" y="10055"/>
                    <a:pt x="12935" y="9984"/>
                    <a:pt x="12849" y="9979"/>
                  </a:cubicBezTo>
                  <a:cubicBezTo>
                    <a:pt x="12692" y="9969"/>
                    <a:pt x="12536" y="9954"/>
                    <a:pt x="12380" y="9944"/>
                  </a:cubicBezTo>
                  <a:cubicBezTo>
                    <a:pt x="11887" y="9905"/>
                    <a:pt x="11384" y="9863"/>
                    <a:pt x="10876" y="9863"/>
                  </a:cubicBezTo>
                  <a:cubicBezTo>
                    <a:pt x="10784" y="9863"/>
                    <a:pt x="10692" y="9865"/>
                    <a:pt x="10601" y="9868"/>
                  </a:cubicBezTo>
                  <a:cubicBezTo>
                    <a:pt x="10647" y="9741"/>
                    <a:pt x="10687" y="9615"/>
                    <a:pt x="10707" y="9484"/>
                  </a:cubicBezTo>
                  <a:cubicBezTo>
                    <a:pt x="11445" y="9261"/>
                    <a:pt x="12420" y="9125"/>
                    <a:pt x="13284" y="9116"/>
                  </a:cubicBezTo>
                  <a:cubicBezTo>
                    <a:pt x="13369" y="9116"/>
                    <a:pt x="13436" y="9044"/>
                    <a:pt x="13436" y="8964"/>
                  </a:cubicBezTo>
                  <a:cubicBezTo>
                    <a:pt x="13436" y="8882"/>
                    <a:pt x="13370" y="8812"/>
                    <a:pt x="13294" y="8812"/>
                  </a:cubicBezTo>
                  <a:cubicBezTo>
                    <a:pt x="13290" y="8812"/>
                    <a:pt x="13287" y="8812"/>
                    <a:pt x="13284" y="8813"/>
                  </a:cubicBezTo>
                  <a:cubicBezTo>
                    <a:pt x="12429" y="8822"/>
                    <a:pt x="11496" y="8948"/>
                    <a:pt x="10747" y="9161"/>
                  </a:cubicBezTo>
                  <a:cubicBezTo>
                    <a:pt x="10752" y="9116"/>
                    <a:pt x="10752" y="9075"/>
                    <a:pt x="10752" y="9035"/>
                  </a:cubicBezTo>
                  <a:cubicBezTo>
                    <a:pt x="10878" y="8988"/>
                    <a:pt x="11004" y="8939"/>
                    <a:pt x="11142" y="8888"/>
                  </a:cubicBezTo>
                  <a:cubicBezTo>
                    <a:pt x="11561" y="8736"/>
                    <a:pt x="12021" y="8564"/>
                    <a:pt x="12490" y="8363"/>
                  </a:cubicBezTo>
                  <a:cubicBezTo>
                    <a:pt x="13423" y="8033"/>
                    <a:pt x="14448" y="7739"/>
                    <a:pt x="15315" y="7739"/>
                  </a:cubicBezTo>
                  <a:close/>
                  <a:moveTo>
                    <a:pt x="6837" y="10055"/>
                  </a:moveTo>
                  <a:cubicBezTo>
                    <a:pt x="6867" y="10105"/>
                    <a:pt x="6902" y="10166"/>
                    <a:pt x="6942" y="10217"/>
                  </a:cubicBezTo>
                  <a:cubicBezTo>
                    <a:pt x="6928" y="10226"/>
                    <a:pt x="6912" y="10242"/>
                    <a:pt x="6898" y="10257"/>
                  </a:cubicBezTo>
                  <a:lnTo>
                    <a:pt x="6786" y="10389"/>
                  </a:lnTo>
                  <a:cubicBezTo>
                    <a:pt x="6382" y="10884"/>
                    <a:pt x="5923" y="11450"/>
                    <a:pt x="5811" y="12101"/>
                  </a:cubicBezTo>
                  <a:cubicBezTo>
                    <a:pt x="5797" y="12187"/>
                    <a:pt x="5851" y="12257"/>
                    <a:pt x="5937" y="12273"/>
                  </a:cubicBezTo>
                  <a:cubicBezTo>
                    <a:pt x="5942" y="12278"/>
                    <a:pt x="5953" y="12278"/>
                    <a:pt x="5958" y="12278"/>
                  </a:cubicBezTo>
                  <a:cubicBezTo>
                    <a:pt x="6033" y="12278"/>
                    <a:pt x="6094" y="12227"/>
                    <a:pt x="6109" y="12152"/>
                  </a:cubicBezTo>
                  <a:cubicBezTo>
                    <a:pt x="6205" y="11576"/>
                    <a:pt x="6639" y="11045"/>
                    <a:pt x="7024" y="10581"/>
                  </a:cubicBezTo>
                  <a:lnTo>
                    <a:pt x="7130" y="10450"/>
                  </a:lnTo>
                  <a:cubicBezTo>
                    <a:pt x="7292" y="10641"/>
                    <a:pt x="7478" y="10813"/>
                    <a:pt x="7686" y="10944"/>
                  </a:cubicBezTo>
                  <a:cubicBezTo>
                    <a:pt x="7529" y="11232"/>
                    <a:pt x="7397" y="11546"/>
                    <a:pt x="7271" y="11859"/>
                  </a:cubicBezTo>
                  <a:cubicBezTo>
                    <a:pt x="7150" y="12147"/>
                    <a:pt x="7029" y="12455"/>
                    <a:pt x="6882" y="12723"/>
                  </a:cubicBezTo>
                  <a:cubicBezTo>
                    <a:pt x="6842" y="12793"/>
                    <a:pt x="6867" y="12884"/>
                    <a:pt x="6942" y="12924"/>
                  </a:cubicBezTo>
                  <a:cubicBezTo>
                    <a:pt x="6963" y="12940"/>
                    <a:pt x="6989" y="12945"/>
                    <a:pt x="7014" y="12945"/>
                  </a:cubicBezTo>
                  <a:cubicBezTo>
                    <a:pt x="7070" y="12945"/>
                    <a:pt x="7119" y="12915"/>
                    <a:pt x="7145" y="12864"/>
                  </a:cubicBezTo>
                  <a:cubicBezTo>
                    <a:pt x="7297" y="12581"/>
                    <a:pt x="7423" y="12268"/>
                    <a:pt x="7549" y="11970"/>
                  </a:cubicBezTo>
                  <a:cubicBezTo>
                    <a:pt x="7676" y="11656"/>
                    <a:pt x="7797" y="11364"/>
                    <a:pt x="7949" y="11096"/>
                  </a:cubicBezTo>
                  <a:cubicBezTo>
                    <a:pt x="7989" y="11121"/>
                    <a:pt x="8034" y="11141"/>
                    <a:pt x="8080" y="11156"/>
                  </a:cubicBezTo>
                  <a:lnTo>
                    <a:pt x="8080" y="11161"/>
                  </a:lnTo>
                  <a:cubicBezTo>
                    <a:pt x="8075" y="11177"/>
                    <a:pt x="8070" y="11192"/>
                    <a:pt x="8064" y="11207"/>
                  </a:cubicBezTo>
                  <a:cubicBezTo>
                    <a:pt x="8054" y="11298"/>
                    <a:pt x="8029" y="11490"/>
                    <a:pt x="8003" y="11753"/>
                  </a:cubicBezTo>
                  <a:cubicBezTo>
                    <a:pt x="7959" y="12061"/>
                    <a:pt x="7923" y="12364"/>
                    <a:pt x="7888" y="12667"/>
                  </a:cubicBezTo>
                  <a:cubicBezTo>
                    <a:pt x="7721" y="14213"/>
                    <a:pt x="7579" y="15547"/>
                    <a:pt x="5832" y="16128"/>
                  </a:cubicBezTo>
                  <a:cubicBezTo>
                    <a:pt x="5588" y="16210"/>
                    <a:pt x="5357" y="16250"/>
                    <a:pt x="5144" y="16250"/>
                  </a:cubicBezTo>
                  <a:cubicBezTo>
                    <a:pt x="4831" y="16250"/>
                    <a:pt x="4558" y="16163"/>
                    <a:pt x="4351" y="15991"/>
                  </a:cubicBezTo>
                  <a:cubicBezTo>
                    <a:pt x="3972" y="15678"/>
                    <a:pt x="3815" y="15128"/>
                    <a:pt x="3906" y="14435"/>
                  </a:cubicBezTo>
                  <a:cubicBezTo>
                    <a:pt x="4088" y="13031"/>
                    <a:pt x="5548" y="11096"/>
                    <a:pt x="6837" y="10055"/>
                  </a:cubicBezTo>
                  <a:close/>
                  <a:moveTo>
                    <a:pt x="9969" y="10793"/>
                  </a:moveTo>
                  <a:cubicBezTo>
                    <a:pt x="9985" y="10807"/>
                    <a:pt x="10004" y="10823"/>
                    <a:pt x="10025" y="10833"/>
                  </a:cubicBezTo>
                  <a:cubicBezTo>
                    <a:pt x="10106" y="10874"/>
                    <a:pt x="10197" y="10914"/>
                    <a:pt x="10288" y="10949"/>
                  </a:cubicBezTo>
                  <a:cubicBezTo>
                    <a:pt x="11622" y="12050"/>
                    <a:pt x="12470" y="13435"/>
                    <a:pt x="12561" y="14698"/>
                  </a:cubicBezTo>
                  <a:cubicBezTo>
                    <a:pt x="12617" y="15466"/>
                    <a:pt x="12405" y="16102"/>
                    <a:pt x="11965" y="16501"/>
                  </a:cubicBezTo>
                  <a:cubicBezTo>
                    <a:pt x="11640" y="16796"/>
                    <a:pt x="11201" y="16947"/>
                    <a:pt x="10682" y="16947"/>
                  </a:cubicBezTo>
                  <a:cubicBezTo>
                    <a:pt x="10516" y="16947"/>
                    <a:pt x="10343" y="16931"/>
                    <a:pt x="10162" y="16900"/>
                  </a:cubicBezTo>
                  <a:cubicBezTo>
                    <a:pt x="8464" y="16603"/>
                    <a:pt x="8267" y="13814"/>
                    <a:pt x="8444" y="11849"/>
                  </a:cubicBezTo>
                  <a:cubicBezTo>
                    <a:pt x="8474" y="11662"/>
                    <a:pt x="8509" y="11474"/>
                    <a:pt x="8549" y="11292"/>
                  </a:cubicBezTo>
                  <a:cubicBezTo>
                    <a:pt x="8625" y="11303"/>
                    <a:pt x="8696" y="11308"/>
                    <a:pt x="8772" y="11308"/>
                  </a:cubicBezTo>
                  <a:cubicBezTo>
                    <a:pt x="9040" y="11308"/>
                    <a:pt x="9307" y="11238"/>
                    <a:pt x="9555" y="11101"/>
                  </a:cubicBezTo>
                  <a:cubicBezTo>
                    <a:pt x="9560" y="11110"/>
                    <a:pt x="9565" y="11121"/>
                    <a:pt x="9575" y="11126"/>
                  </a:cubicBezTo>
                  <a:cubicBezTo>
                    <a:pt x="9959" y="11469"/>
                    <a:pt x="10302" y="12000"/>
                    <a:pt x="10479" y="12511"/>
                  </a:cubicBezTo>
                  <a:cubicBezTo>
                    <a:pt x="10500" y="12572"/>
                    <a:pt x="10561" y="12612"/>
                    <a:pt x="10621" y="12612"/>
                  </a:cubicBezTo>
                  <a:cubicBezTo>
                    <a:pt x="10636" y="12612"/>
                    <a:pt x="10652" y="12607"/>
                    <a:pt x="10671" y="12602"/>
                  </a:cubicBezTo>
                  <a:cubicBezTo>
                    <a:pt x="10747" y="12576"/>
                    <a:pt x="10792" y="12490"/>
                    <a:pt x="10762" y="12409"/>
                  </a:cubicBezTo>
                  <a:cubicBezTo>
                    <a:pt x="10575" y="11874"/>
                    <a:pt x="10211" y="11313"/>
                    <a:pt x="9808" y="10935"/>
                  </a:cubicBezTo>
                  <a:cubicBezTo>
                    <a:pt x="9863" y="10893"/>
                    <a:pt x="9913" y="10844"/>
                    <a:pt x="9969" y="10798"/>
                  </a:cubicBezTo>
                  <a:lnTo>
                    <a:pt x="9969" y="10793"/>
                  </a:lnTo>
                  <a:close/>
                  <a:moveTo>
                    <a:pt x="8694" y="1"/>
                  </a:moveTo>
                  <a:cubicBezTo>
                    <a:pt x="8578" y="1"/>
                    <a:pt x="8461" y="14"/>
                    <a:pt x="8343" y="41"/>
                  </a:cubicBezTo>
                  <a:cubicBezTo>
                    <a:pt x="7529" y="228"/>
                    <a:pt x="6837" y="1037"/>
                    <a:pt x="6620" y="2053"/>
                  </a:cubicBezTo>
                  <a:cubicBezTo>
                    <a:pt x="6473" y="2764"/>
                    <a:pt x="6548" y="3846"/>
                    <a:pt x="6767" y="4882"/>
                  </a:cubicBezTo>
                  <a:cubicBezTo>
                    <a:pt x="5811" y="3653"/>
                    <a:pt x="4589" y="2466"/>
                    <a:pt x="3194" y="2466"/>
                  </a:cubicBezTo>
                  <a:lnTo>
                    <a:pt x="3179" y="2466"/>
                  </a:lnTo>
                  <a:cubicBezTo>
                    <a:pt x="2103" y="2477"/>
                    <a:pt x="1684" y="2941"/>
                    <a:pt x="1522" y="3331"/>
                  </a:cubicBezTo>
                  <a:cubicBezTo>
                    <a:pt x="1178" y="4154"/>
                    <a:pt x="1704" y="5296"/>
                    <a:pt x="2401" y="6003"/>
                  </a:cubicBezTo>
                  <a:cubicBezTo>
                    <a:pt x="2896" y="6509"/>
                    <a:pt x="3507" y="6908"/>
                    <a:pt x="4214" y="7200"/>
                  </a:cubicBezTo>
                  <a:cubicBezTo>
                    <a:pt x="4040" y="7194"/>
                    <a:pt x="3863" y="7191"/>
                    <a:pt x="3686" y="7191"/>
                  </a:cubicBezTo>
                  <a:cubicBezTo>
                    <a:pt x="2333" y="7191"/>
                    <a:pt x="966" y="7397"/>
                    <a:pt x="380" y="8393"/>
                  </a:cubicBezTo>
                  <a:cubicBezTo>
                    <a:pt x="26" y="8999"/>
                    <a:pt x="1" y="9692"/>
                    <a:pt x="304" y="10338"/>
                  </a:cubicBezTo>
                  <a:cubicBezTo>
                    <a:pt x="648" y="11045"/>
                    <a:pt x="1350" y="11576"/>
                    <a:pt x="2092" y="11686"/>
                  </a:cubicBezTo>
                  <a:cubicBezTo>
                    <a:pt x="2260" y="11707"/>
                    <a:pt x="2421" y="11723"/>
                    <a:pt x="2588" y="11723"/>
                  </a:cubicBezTo>
                  <a:cubicBezTo>
                    <a:pt x="3542" y="11723"/>
                    <a:pt x="4538" y="11338"/>
                    <a:pt x="5392" y="10828"/>
                  </a:cubicBezTo>
                  <a:lnTo>
                    <a:pt x="5392" y="10828"/>
                  </a:lnTo>
                  <a:cubicBezTo>
                    <a:pt x="4477" y="11859"/>
                    <a:pt x="3614" y="13197"/>
                    <a:pt x="3456" y="14375"/>
                  </a:cubicBezTo>
                  <a:cubicBezTo>
                    <a:pt x="3346" y="15228"/>
                    <a:pt x="3563" y="15921"/>
                    <a:pt x="4063" y="16335"/>
                  </a:cubicBezTo>
                  <a:cubicBezTo>
                    <a:pt x="4356" y="16578"/>
                    <a:pt x="4725" y="16704"/>
                    <a:pt x="5144" y="16704"/>
                  </a:cubicBezTo>
                  <a:cubicBezTo>
                    <a:pt x="5403" y="16704"/>
                    <a:pt x="5685" y="16653"/>
                    <a:pt x="5972" y="16557"/>
                  </a:cubicBezTo>
                  <a:cubicBezTo>
                    <a:pt x="7226" y="16138"/>
                    <a:pt x="7772" y="15365"/>
                    <a:pt x="8045" y="14461"/>
                  </a:cubicBezTo>
                  <a:cubicBezTo>
                    <a:pt x="8236" y="15809"/>
                    <a:pt x="8767" y="17113"/>
                    <a:pt x="10085" y="17345"/>
                  </a:cubicBezTo>
                  <a:cubicBezTo>
                    <a:pt x="10293" y="17381"/>
                    <a:pt x="10495" y="17396"/>
                    <a:pt x="10692" y="17396"/>
                  </a:cubicBezTo>
                  <a:cubicBezTo>
                    <a:pt x="11319" y="17396"/>
                    <a:pt x="11859" y="17210"/>
                    <a:pt x="12268" y="16835"/>
                  </a:cubicBezTo>
                  <a:cubicBezTo>
                    <a:pt x="12814" y="16345"/>
                    <a:pt x="13077" y="15573"/>
                    <a:pt x="13011" y="14668"/>
                  </a:cubicBezTo>
                  <a:cubicBezTo>
                    <a:pt x="12930" y="13572"/>
                    <a:pt x="12349" y="12399"/>
                    <a:pt x="11399" y="11378"/>
                  </a:cubicBezTo>
                  <a:lnTo>
                    <a:pt x="11399" y="11378"/>
                  </a:lnTo>
                  <a:cubicBezTo>
                    <a:pt x="12354" y="11697"/>
                    <a:pt x="13471" y="11949"/>
                    <a:pt x="14511" y="11949"/>
                  </a:cubicBezTo>
                  <a:cubicBezTo>
                    <a:pt x="15593" y="11949"/>
                    <a:pt x="16582" y="11677"/>
                    <a:pt x="17214" y="10929"/>
                  </a:cubicBezTo>
                  <a:cubicBezTo>
                    <a:pt x="17710" y="10343"/>
                    <a:pt x="17886" y="9564"/>
                    <a:pt x="17680" y="8857"/>
                  </a:cubicBezTo>
                  <a:cubicBezTo>
                    <a:pt x="17487" y="8170"/>
                    <a:pt x="16982" y="7655"/>
                    <a:pt x="16290" y="7433"/>
                  </a:cubicBezTo>
                  <a:cubicBezTo>
                    <a:pt x="15993" y="7333"/>
                    <a:pt x="15662" y="7291"/>
                    <a:pt x="15313" y="7291"/>
                  </a:cubicBezTo>
                  <a:cubicBezTo>
                    <a:pt x="15010" y="7291"/>
                    <a:pt x="14692" y="7323"/>
                    <a:pt x="14369" y="7377"/>
                  </a:cubicBezTo>
                  <a:cubicBezTo>
                    <a:pt x="15264" y="6761"/>
                    <a:pt x="15931" y="5963"/>
                    <a:pt x="15952" y="4902"/>
                  </a:cubicBezTo>
                  <a:cubicBezTo>
                    <a:pt x="15966" y="4205"/>
                    <a:pt x="15673" y="3578"/>
                    <a:pt x="15117" y="3144"/>
                  </a:cubicBezTo>
                  <a:cubicBezTo>
                    <a:pt x="14661" y="2785"/>
                    <a:pt x="14072" y="2592"/>
                    <a:pt x="13477" y="2592"/>
                  </a:cubicBezTo>
                  <a:cubicBezTo>
                    <a:pt x="13242" y="2592"/>
                    <a:pt x="13007" y="2622"/>
                    <a:pt x="12778" y="2683"/>
                  </a:cubicBezTo>
                  <a:cubicBezTo>
                    <a:pt x="11895" y="2916"/>
                    <a:pt x="11186" y="3623"/>
                    <a:pt x="10661" y="4437"/>
                  </a:cubicBezTo>
                  <a:cubicBezTo>
                    <a:pt x="10661" y="4441"/>
                    <a:pt x="10656" y="4441"/>
                    <a:pt x="10656" y="4441"/>
                  </a:cubicBezTo>
                  <a:cubicBezTo>
                    <a:pt x="10874" y="3123"/>
                    <a:pt x="10843" y="1719"/>
                    <a:pt x="10151" y="824"/>
                  </a:cubicBezTo>
                  <a:cubicBezTo>
                    <a:pt x="9731" y="284"/>
                    <a:pt x="9227" y="1"/>
                    <a:pt x="869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31"/>
            <p:cNvSpPr/>
            <p:nvPr/>
          </p:nvSpPr>
          <p:spPr>
            <a:xfrm>
              <a:off x="5627050" y="1712875"/>
              <a:ext cx="95750" cy="103775"/>
            </a:xfrm>
            <a:custGeom>
              <a:avLst/>
              <a:gdLst/>
              <a:ahLst/>
              <a:cxnLst/>
              <a:rect l="l" t="t" r="r" b="b"/>
              <a:pathLst>
                <a:path w="3830" h="4151" extrusionOk="0">
                  <a:moveTo>
                    <a:pt x="2163" y="961"/>
                  </a:moveTo>
                  <a:cubicBezTo>
                    <a:pt x="2249" y="961"/>
                    <a:pt x="2314" y="1027"/>
                    <a:pt x="2314" y="1108"/>
                  </a:cubicBezTo>
                  <a:cubicBezTo>
                    <a:pt x="2314" y="1193"/>
                    <a:pt x="2249" y="1259"/>
                    <a:pt x="2163" y="1259"/>
                  </a:cubicBezTo>
                  <a:lnTo>
                    <a:pt x="2052" y="1259"/>
                  </a:lnTo>
                  <a:cubicBezTo>
                    <a:pt x="1971" y="1259"/>
                    <a:pt x="1906" y="1193"/>
                    <a:pt x="1906" y="1108"/>
                  </a:cubicBezTo>
                  <a:cubicBezTo>
                    <a:pt x="1906" y="1027"/>
                    <a:pt x="1971" y="961"/>
                    <a:pt x="2052" y="961"/>
                  </a:cubicBezTo>
                  <a:close/>
                  <a:moveTo>
                    <a:pt x="1113" y="1456"/>
                  </a:moveTo>
                  <a:cubicBezTo>
                    <a:pt x="1193" y="1456"/>
                    <a:pt x="1264" y="1526"/>
                    <a:pt x="1264" y="1607"/>
                  </a:cubicBezTo>
                  <a:cubicBezTo>
                    <a:pt x="1264" y="1693"/>
                    <a:pt x="1193" y="1759"/>
                    <a:pt x="1113" y="1759"/>
                  </a:cubicBezTo>
                  <a:lnTo>
                    <a:pt x="1057" y="1759"/>
                  </a:lnTo>
                  <a:cubicBezTo>
                    <a:pt x="971" y="1759"/>
                    <a:pt x="905" y="1693"/>
                    <a:pt x="905" y="1607"/>
                  </a:cubicBezTo>
                  <a:cubicBezTo>
                    <a:pt x="905" y="1526"/>
                    <a:pt x="971" y="1456"/>
                    <a:pt x="1057" y="1456"/>
                  </a:cubicBezTo>
                  <a:close/>
                  <a:moveTo>
                    <a:pt x="2650" y="1898"/>
                  </a:moveTo>
                  <a:cubicBezTo>
                    <a:pt x="2730" y="1898"/>
                    <a:pt x="2782" y="1929"/>
                    <a:pt x="2810" y="1961"/>
                  </a:cubicBezTo>
                  <a:cubicBezTo>
                    <a:pt x="2850" y="2001"/>
                    <a:pt x="2890" y="2072"/>
                    <a:pt x="2865" y="2193"/>
                  </a:cubicBezTo>
                  <a:cubicBezTo>
                    <a:pt x="2850" y="2265"/>
                    <a:pt x="2790" y="2314"/>
                    <a:pt x="2719" y="2314"/>
                  </a:cubicBezTo>
                  <a:cubicBezTo>
                    <a:pt x="2708" y="2314"/>
                    <a:pt x="2699" y="2314"/>
                    <a:pt x="2689" y="2309"/>
                  </a:cubicBezTo>
                  <a:cubicBezTo>
                    <a:pt x="2628" y="2300"/>
                    <a:pt x="2582" y="2249"/>
                    <a:pt x="2573" y="2193"/>
                  </a:cubicBezTo>
                  <a:cubicBezTo>
                    <a:pt x="2522" y="2179"/>
                    <a:pt x="2477" y="2139"/>
                    <a:pt x="2466" y="2083"/>
                  </a:cubicBezTo>
                  <a:cubicBezTo>
                    <a:pt x="2451" y="2001"/>
                    <a:pt x="2496" y="1920"/>
                    <a:pt x="2577" y="1906"/>
                  </a:cubicBezTo>
                  <a:cubicBezTo>
                    <a:pt x="2604" y="1900"/>
                    <a:pt x="2628" y="1898"/>
                    <a:pt x="2650" y="1898"/>
                  </a:cubicBezTo>
                  <a:close/>
                  <a:moveTo>
                    <a:pt x="1557" y="2345"/>
                  </a:moveTo>
                  <a:cubicBezTo>
                    <a:pt x="1596" y="2345"/>
                    <a:pt x="1635" y="2360"/>
                    <a:pt x="1663" y="2391"/>
                  </a:cubicBezTo>
                  <a:cubicBezTo>
                    <a:pt x="1738" y="2472"/>
                    <a:pt x="1815" y="2598"/>
                    <a:pt x="1864" y="2724"/>
                  </a:cubicBezTo>
                  <a:cubicBezTo>
                    <a:pt x="1890" y="2799"/>
                    <a:pt x="1850" y="2885"/>
                    <a:pt x="1774" y="2916"/>
                  </a:cubicBezTo>
                  <a:cubicBezTo>
                    <a:pt x="1754" y="2921"/>
                    <a:pt x="1738" y="2927"/>
                    <a:pt x="1724" y="2927"/>
                  </a:cubicBezTo>
                  <a:cubicBezTo>
                    <a:pt x="1658" y="2927"/>
                    <a:pt x="1603" y="2885"/>
                    <a:pt x="1582" y="2825"/>
                  </a:cubicBezTo>
                  <a:cubicBezTo>
                    <a:pt x="1547" y="2745"/>
                    <a:pt x="1496" y="2654"/>
                    <a:pt x="1446" y="2603"/>
                  </a:cubicBezTo>
                  <a:cubicBezTo>
                    <a:pt x="1390" y="2542"/>
                    <a:pt x="1390" y="2446"/>
                    <a:pt x="1451" y="2391"/>
                  </a:cubicBezTo>
                  <a:cubicBezTo>
                    <a:pt x="1479" y="2360"/>
                    <a:pt x="1518" y="2345"/>
                    <a:pt x="1557" y="2345"/>
                  </a:cubicBezTo>
                  <a:close/>
                  <a:moveTo>
                    <a:pt x="2571" y="2920"/>
                  </a:moveTo>
                  <a:cubicBezTo>
                    <a:pt x="2618" y="2920"/>
                    <a:pt x="2677" y="2943"/>
                    <a:pt x="2729" y="3022"/>
                  </a:cubicBezTo>
                  <a:cubicBezTo>
                    <a:pt x="2780" y="3088"/>
                    <a:pt x="2764" y="3184"/>
                    <a:pt x="2694" y="3230"/>
                  </a:cubicBezTo>
                  <a:cubicBezTo>
                    <a:pt x="2668" y="3249"/>
                    <a:pt x="2638" y="3260"/>
                    <a:pt x="2608" y="3260"/>
                  </a:cubicBezTo>
                  <a:cubicBezTo>
                    <a:pt x="2598" y="3260"/>
                    <a:pt x="2587" y="3254"/>
                    <a:pt x="2573" y="3249"/>
                  </a:cubicBezTo>
                  <a:cubicBezTo>
                    <a:pt x="2562" y="3254"/>
                    <a:pt x="2552" y="3254"/>
                    <a:pt x="2542" y="3254"/>
                  </a:cubicBezTo>
                  <a:cubicBezTo>
                    <a:pt x="2461" y="3249"/>
                    <a:pt x="2396" y="3179"/>
                    <a:pt x="2400" y="3098"/>
                  </a:cubicBezTo>
                  <a:cubicBezTo>
                    <a:pt x="2410" y="2972"/>
                    <a:pt x="2491" y="2936"/>
                    <a:pt x="2527" y="2927"/>
                  </a:cubicBezTo>
                  <a:cubicBezTo>
                    <a:pt x="2539" y="2923"/>
                    <a:pt x="2554" y="2920"/>
                    <a:pt x="2571" y="2920"/>
                  </a:cubicBezTo>
                  <a:close/>
                  <a:moveTo>
                    <a:pt x="2209" y="1"/>
                  </a:moveTo>
                  <a:cubicBezTo>
                    <a:pt x="2183" y="21"/>
                    <a:pt x="2158" y="36"/>
                    <a:pt x="2118" y="41"/>
                  </a:cubicBezTo>
                  <a:cubicBezTo>
                    <a:pt x="2006" y="47"/>
                    <a:pt x="1901" y="57"/>
                    <a:pt x="1799" y="71"/>
                  </a:cubicBezTo>
                  <a:cubicBezTo>
                    <a:pt x="1663" y="122"/>
                    <a:pt x="1521" y="198"/>
                    <a:pt x="1375" y="304"/>
                  </a:cubicBezTo>
                  <a:cubicBezTo>
                    <a:pt x="1375" y="304"/>
                    <a:pt x="1370" y="304"/>
                    <a:pt x="1370" y="309"/>
                  </a:cubicBezTo>
                  <a:cubicBezTo>
                    <a:pt x="1355" y="350"/>
                    <a:pt x="1330" y="385"/>
                    <a:pt x="1284" y="415"/>
                  </a:cubicBezTo>
                  <a:cubicBezTo>
                    <a:pt x="1264" y="430"/>
                    <a:pt x="1234" y="435"/>
                    <a:pt x="1208" y="441"/>
                  </a:cubicBezTo>
                  <a:cubicBezTo>
                    <a:pt x="1193" y="455"/>
                    <a:pt x="1173" y="471"/>
                    <a:pt x="1158" y="486"/>
                  </a:cubicBezTo>
                  <a:lnTo>
                    <a:pt x="1027" y="572"/>
                  </a:lnTo>
                  <a:cubicBezTo>
                    <a:pt x="1000" y="587"/>
                    <a:pt x="972" y="595"/>
                    <a:pt x="945" y="595"/>
                  </a:cubicBezTo>
                  <a:cubicBezTo>
                    <a:pt x="893" y="595"/>
                    <a:pt x="844" y="568"/>
                    <a:pt x="814" y="521"/>
                  </a:cubicBezTo>
                  <a:cubicBezTo>
                    <a:pt x="794" y="486"/>
                    <a:pt x="789" y="441"/>
                    <a:pt x="799" y="400"/>
                  </a:cubicBezTo>
                  <a:lnTo>
                    <a:pt x="799" y="400"/>
                  </a:lnTo>
                  <a:cubicBezTo>
                    <a:pt x="379" y="647"/>
                    <a:pt x="122" y="1011"/>
                    <a:pt x="57" y="1476"/>
                  </a:cubicBezTo>
                  <a:cubicBezTo>
                    <a:pt x="1" y="1890"/>
                    <a:pt x="97" y="2345"/>
                    <a:pt x="304" y="2759"/>
                  </a:cubicBezTo>
                  <a:cubicBezTo>
                    <a:pt x="304" y="2759"/>
                    <a:pt x="304" y="2764"/>
                    <a:pt x="309" y="2769"/>
                  </a:cubicBezTo>
                  <a:cubicBezTo>
                    <a:pt x="318" y="2780"/>
                    <a:pt x="334" y="2790"/>
                    <a:pt x="349" y="2799"/>
                  </a:cubicBezTo>
                  <a:cubicBezTo>
                    <a:pt x="374" y="2841"/>
                    <a:pt x="385" y="2881"/>
                    <a:pt x="390" y="2927"/>
                  </a:cubicBezTo>
                  <a:cubicBezTo>
                    <a:pt x="677" y="3436"/>
                    <a:pt x="1127" y="3866"/>
                    <a:pt x="1633" y="4058"/>
                  </a:cubicBezTo>
                  <a:cubicBezTo>
                    <a:pt x="1805" y="4120"/>
                    <a:pt x="1974" y="4150"/>
                    <a:pt x="2139" y="4150"/>
                  </a:cubicBezTo>
                  <a:cubicBezTo>
                    <a:pt x="2661" y="4150"/>
                    <a:pt x="3139" y="3843"/>
                    <a:pt x="3527" y="3244"/>
                  </a:cubicBezTo>
                  <a:cubicBezTo>
                    <a:pt x="3714" y="2951"/>
                    <a:pt x="3805" y="2617"/>
                    <a:pt x="3825" y="2279"/>
                  </a:cubicBezTo>
                  <a:cubicBezTo>
                    <a:pt x="3830" y="2128"/>
                    <a:pt x="3825" y="1976"/>
                    <a:pt x="3800" y="1820"/>
                  </a:cubicBezTo>
                  <a:cubicBezTo>
                    <a:pt x="3729" y="1259"/>
                    <a:pt x="3461" y="723"/>
                    <a:pt x="3102" y="385"/>
                  </a:cubicBezTo>
                  <a:lnTo>
                    <a:pt x="3098" y="385"/>
                  </a:lnTo>
                  <a:cubicBezTo>
                    <a:pt x="3082" y="387"/>
                    <a:pt x="3065" y="388"/>
                    <a:pt x="3049" y="388"/>
                  </a:cubicBezTo>
                  <a:cubicBezTo>
                    <a:pt x="3020" y="388"/>
                    <a:pt x="2991" y="384"/>
                    <a:pt x="2962" y="374"/>
                  </a:cubicBezTo>
                  <a:cubicBezTo>
                    <a:pt x="2881" y="339"/>
                    <a:pt x="2834" y="259"/>
                    <a:pt x="2830" y="178"/>
                  </a:cubicBezTo>
                  <a:cubicBezTo>
                    <a:pt x="2664" y="82"/>
                    <a:pt x="2456" y="1"/>
                    <a:pt x="2209"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31"/>
            <p:cNvSpPr/>
            <p:nvPr/>
          </p:nvSpPr>
          <p:spPr>
            <a:xfrm>
              <a:off x="5556825" y="1792850"/>
              <a:ext cx="106625" cy="154900"/>
            </a:xfrm>
            <a:custGeom>
              <a:avLst/>
              <a:gdLst/>
              <a:ahLst/>
              <a:cxnLst/>
              <a:rect l="l" t="t" r="r" b="b"/>
              <a:pathLst>
                <a:path w="4265" h="6196" extrusionOk="0">
                  <a:moveTo>
                    <a:pt x="1699" y="2975"/>
                  </a:moveTo>
                  <a:cubicBezTo>
                    <a:pt x="1729" y="2975"/>
                    <a:pt x="1759" y="2984"/>
                    <a:pt x="1784" y="3002"/>
                  </a:cubicBezTo>
                  <a:cubicBezTo>
                    <a:pt x="1854" y="3051"/>
                    <a:pt x="1870" y="3142"/>
                    <a:pt x="1824" y="3214"/>
                  </a:cubicBezTo>
                  <a:cubicBezTo>
                    <a:pt x="1733" y="3345"/>
                    <a:pt x="1668" y="3496"/>
                    <a:pt x="1623" y="3662"/>
                  </a:cubicBezTo>
                  <a:cubicBezTo>
                    <a:pt x="1607" y="3729"/>
                    <a:pt x="1546" y="3779"/>
                    <a:pt x="1481" y="3779"/>
                  </a:cubicBezTo>
                  <a:cubicBezTo>
                    <a:pt x="1466" y="3779"/>
                    <a:pt x="1455" y="3774"/>
                    <a:pt x="1441" y="3769"/>
                  </a:cubicBezTo>
                  <a:cubicBezTo>
                    <a:pt x="1360" y="3753"/>
                    <a:pt x="1315" y="3673"/>
                    <a:pt x="1334" y="3587"/>
                  </a:cubicBezTo>
                  <a:cubicBezTo>
                    <a:pt x="1380" y="3390"/>
                    <a:pt x="1466" y="3203"/>
                    <a:pt x="1577" y="3037"/>
                  </a:cubicBezTo>
                  <a:cubicBezTo>
                    <a:pt x="1605" y="2997"/>
                    <a:pt x="1652" y="2975"/>
                    <a:pt x="1699" y="2975"/>
                  </a:cubicBezTo>
                  <a:close/>
                  <a:moveTo>
                    <a:pt x="2698" y="3697"/>
                  </a:moveTo>
                  <a:cubicBezTo>
                    <a:pt x="2745" y="3697"/>
                    <a:pt x="2792" y="3719"/>
                    <a:pt x="2819" y="3759"/>
                  </a:cubicBezTo>
                  <a:cubicBezTo>
                    <a:pt x="2870" y="3830"/>
                    <a:pt x="2855" y="3921"/>
                    <a:pt x="2784" y="3966"/>
                  </a:cubicBezTo>
                  <a:cubicBezTo>
                    <a:pt x="2714" y="4021"/>
                    <a:pt x="2653" y="4082"/>
                    <a:pt x="2598" y="4153"/>
                  </a:cubicBezTo>
                  <a:cubicBezTo>
                    <a:pt x="2572" y="4198"/>
                    <a:pt x="2521" y="4219"/>
                    <a:pt x="2476" y="4219"/>
                  </a:cubicBezTo>
                  <a:cubicBezTo>
                    <a:pt x="2451" y="4219"/>
                    <a:pt x="2416" y="4208"/>
                    <a:pt x="2390" y="4194"/>
                  </a:cubicBezTo>
                  <a:cubicBezTo>
                    <a:pt x="2320" y="4143"/>
                    <a:pt x="2309" y="4052"/>
                    <a:pt x="2355" y="3981"/>
                  </a:cubicBezTo>
                  <a:cubicBezTo>
                    <a:pt x="2425" y="3881"/>
                    <a:pt x="2511" y="3799"/>
                    <a:pt x="2612" y="3723"/>
                  </a:cubicBezTo>
                  <a:cubicBezTo>
                    <a:pt x="2638" y="3706"/>
                    <a:pt x="2668" y="3697"/>
                    <a:pt x="2698" y="3697"/>
                  </a:cubicBezTo>
                  <a:close/>
                  <a:moveTo>
                    <a:pt x="3022" y="0"/>
                  </a:moveTo>
                  <a:cubicBezTo>
                    <a:pt x="1733" y="1041"/>
                    <a:pt x="273" y="2976"/>
                    <a:pt x="91" y="4380"/>
                  </a:cubicBezTo>
                  <a:cubicBezTo>
                    <a:pt x="0" y="5073"/>
                    <a:pt x="157" y="5623"/>
                    <a:pt x="536" y="5936"/>
                  </a:cubicBezTo>
                  <a:cubicBezTo>
                    <a:pt x="743" y="6108"/>
                    <a:pt x="1016" y="6195"/>
                    <a:pt x="1329" y="6195"/>
                  </a:cubicBezTo>
                  <a:cubicBezTo>
                    <a:pt x="1542" y="6195"/>
                    <a:pt x="1773" y="6155"/>
                    <a:pt x="2017" y="6073"/>
                  </a:cubicBezTo>
                  <a:cubicBezTo>
                    <a:pt x="3764" y="5492"/>
                    <a:pt x="3906" y="4158"/>
                    <a:pt x="4073" y="2612"/>
                  </a:cubicBezTo>
                  <a:cubicBezTo>
                    <a:pt x="4108" y="2309"/>
                    <a:pt x="4144" y="2006"/>
                    <a:pt x="4188" y="1698"/>
                  </a:cubicBezTo>
                  <a:cubicBezTo>
                    <a:pt x="4214" y="1435"/>
                    <a:pt x="4239" y="1243"/>
                    <a:pt x="4249" y="1152"/>
                  </a:cubicBezTo>
                  <a:cubicBezTo>
                    <a:pt x="4255" y="1137"/>
                    <a:pt x="4260" y="1122"/>
                    <a:pt x="4265" y="1106"/>
                  </a:cubicBezTo>
                  <a:lnTo>
                    <a:pt x="4265" y="1101"/>
                  </a:lnTo>
                  <a:cubicBezTo>
                    <a:pt x="4219" y="1086"/>
                    <a:pt x="4174" y="1066"/>
                    <a:pt x="4134" y="1041"/>
                  </a:cubicBezTo>
                  <a:cubicBezTo>
                    <a:pt x="3982" y="1309"/>
                    <a:pt x="3861" y="1601"/>
                    <a:pt x="3734" y="1915"/>
                  </a:cubicBezTo>
                  <a:cubicBezTo>
                    <a:pt x="3608" y="2213"/>
                    <a:pt x="3482" y="2526"/>
                    <a:pt x="3330" y="2809"/>
                  </a:cubicBezTo>
                  <a:cubicBezTo>
                    <a:pt x="3304" y="2860"/>
                    <a:pt x="3255" y="2890"/>
                    <a:pt x="3199" y="2890"/>
                  </a:cubicBezTo>
                  <a:cubicBezTo>
                    <a:pt x="3174" y="2890"/>
                    <a:pt x="3148" y="2885"/>
                    <a:pt x="3127" y="2869"/>
                  </a:cubicBezTo>
                  <a:cubicBezTo>
                    <a:pt x="3052" y="2829"/>
                    <a:pt x="3027" y="2738"/>
                    <a:pt x="3067" y="2668"/>
                  </a:cubicBezTo>
                  <a:cubicBezTo>
                    <a:pt x="3214" y="2400"/>
                    <a:pt x="3335" y="2092"/>
                    <a:pt x="3456" y="1804"/>
                  </a:cubicBezTo>
                  <a:cubicBezTo>
                    <a:pt x="3582" y="1491"/>
                    <a:pt x="3714" y="1177"/>
                    <a:pt x="3871" y="889"/>
                  </a:cubicBezTo>
                  <a:cubicBezTo>
                    <a:pt x="3663" y="758"/>
                    <a:pt x="3477" y="586"/>
                    <a:pt x="3315" y="395"/>
                  </a:cubicBezTo>
                  <a:lnTo>
                    <a:pt x="3209" y="526"/>
                  </a:lnTo>
                  <a:cubicBezTo>
                    <a:pt x="2824" y="990"/>
                    <a:pt x="2390" y="1521"/>
                    <a:pt x="2294" y="2097"/>
                  </a:cubicBezTo>
                  <a:cubicBezTo>
                    <a:pt x="2279" y="2172"/>
                    <a:pt x="2218" y="2223"/>
                    <a:pt x="2143" y="2223"/>
                  </a:cubicBezTo>
                  <a:cubicBezTo>
                    <a:pt x="2138" y="2223"/>
                    <a:pt x="2127" y="2223"/>
                    <a:pt x="2122" y="2218"/>
                  </a:cubicBezTo>
                  <a:cubicBezTo>
                    <a:pt x="2036" y="2202"/>
                    <a:pt x="1982" y="2132"/>
                    <a:pt x="1996" y="2046"/>
                  </a:cubicBezTo>
                  <a:cubicBezTo>
                    <a:pt x="2108" y="1395"/>
                    <a:pt x="2567" y="829"/>
                    <a:pt x="2971" y="334"/>
                  </a:cubicBezTo>
                  <a:lnTo>
                    <a:pt x="3083" y="202"/>
                  </a:lnTo>
                  <a:cubicBezTo>
                    <a:pt x="3097" y="187"/>
                    <a:pt x="3113" y="171"/>
                    <a:pt x="3127" y="162"/>
                  </a:cubicBezTo>
                  <a:cubicBezTo>
                    <a:pt x="3087" y="111"/>
                    <a:pt x="3052" y="50"/>
                    <a:pt x="3022"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31"/>
            <p:cNvSpPr/>
            <p:nvPr/>
          </p:nvSpPr>
          <p:spPr>
            <a:xfrm>
              <a:off x="5473225" y="1725250"/>
              <a:ext cx="156500" cy="97925"/>
            </a:xfrm>
            <a:custGeom>
              <a:avLst/>
              <a:gdLst/>
              <a:ahLst/>
              <a:cxnLst/>
              <a:rect l="l" t="t" r="r" b="b"/>
              <a:pathLst>
                <a:path w="6260" h="3917" extrusionOk="0">
                  <a:moveTo>
                    <a:pt x="3046" y="1183"/>
                  </a:moveTo>
                  <a:cubicBezTo>
                    <a:pt x="3127" y="1183"/>
                    <a:pt x="3198" y="1254"/>
                    <a:pt x="3198" y="1334"/>
                  </a:cubicBezTo>
                  <a:cubicBezTo>
                    <a:pt x="3198" y="1416"/>
                    <a:pt x="3127" y="1486"/>
                    <a:pt x="3046" y="1486"/>
                  </a:cubicBezTo>
                  <a:lnTo>
                    <a:pt x="2602" y="1486"/>
                  </a:lnTo>
                  <a:cubicBezTo>
                    <a:pt x="2521" y="1486"/>
                    <a:pt x="2451" y="1416"/>
                    <a:pt x="2451" y="1334"/>
                  </a:cubicBezTo>
                  <a:cubicBezTo>
                    <a:pt x="2451" y="1254"/>
                    <a:pt x="2521" y="1183"/>
                    <a:pt x="2602" y="1183"/>
                  </a:cubicBezTo>
                  <a:close/>
                  <a:moveTo>
                    <a:pt x="3319" y="2406"/>
                  </a:moveTo>
                  <a:cubicBezTo>
                    <a:pt x="3396" y="2406"/>
                    <a:pt x="3466" y="2459"/>
                    <a:pt x="3476" y="2542"/>
                  </a:cubicBezTo>
                  <a:cubicBezTo>
                    <a:pt x="3481" y="2623"/>
                    <a:pt x="3426" y="2698"/>
                    <a:pt x="3339" y="2704"/>
                  </a:cubicBezTo>
                  <a:cubicBezTo>
                    <a:pt x="3158" y="2724"/>
                    <a:pt x="2991" y="2775"/>
                    <a:pt x="2840" y="2856"/>
                  </a:cubicBezTo>
                  <a:cubicBezTo>
                    <a:pt x="2819" y="2866"/>
                    <a:pt x="2794" y="2875"/>
                    <a:pt x="2768" y="2875"/>
                  </a:cubicBezTo>
                  <a:cubicBezTo>
                    <a:pt x="2719" y="2875"/>
                    <a:pt x="2668" y="2845"/>
                    <a:pt x="2637" y="2795"/>
                  </a:cubicBezTo>
                  <a:cubicBezTo>
                    <a:pt x="2597" y="2719"/>
                    <a:pt x="2628" y="2628"/>
                    <a:pt x="2698" y="2593"/>
                  </a:cubicBezTo>
                  <a:cubicBezTo>
                    <a:pt x="2885" y="2492"/>
                    <a:pt x="3092" y="2432"/>
                    <a:pt x="3309" y="2406"/>
                  </a:cubicBezTo>
                  <a:cubicBezTo>
                    <a:pt x="3312" y="2406"/>
                    <a:pt x="3316" y="2406"/>
                    <a:pt x="3319" y="2406"/>
                  </a:cubicBezTo>
                  <a:close/>
                  <a:moveTo>
                    <a:pt x="6077" y="0"/>
                  </a:moveTo>
                  <a:lnTo>
                    <a:pt x="6077" y="0"/>
                  </a:lnTo>
                  <a:cubicBezTo>
                    <a:pt x="6133" y="51"/>
                    <a:pt x="6163" y="122"/>
                    <a:pt x="6159" y="193"/>
                  </a:cubicBezTo>
                  <a:cubicBezTo>
                    <a:pt x="6144" y="315"/>
                    <a:pt x="6047" y="395"/>
                    <a:pt x="5932" y="395"/>
                  </a:cubicBezTo>
                  <a:lnTo>
                    <a:pt x="5906" y="395"/>
                  </a:lnTo>
                  <a:cubicBezTo>
                    <a:pt x="5881" y="390"/>
                    <a:pt x="5855" y="390"/>
                    <a:pt x="5830" y="380"/>
                  </a:cubicBezTo>
                  <a:cubicBezTo>
                    <a:pt x="5805" y="390"/>
                    <a:pt x="5790" y="395"/>
                    <a:pt x="5765" y="395"/>
                  </a:cubicBezTo>
                  <a:cubicBezTo>
                    <a:pt x="5461" y="395"/>
                    <a:pt x="5098" y="375"/>
                    <a:pt x="4704" y="350"/>
                  </a:cubicBezTo>
                  <a:cubicBezTo>
                    <a:pt x="4240" y="323"/>
                    <a:pt x="3725" y="293"/>
                    <a:pt x="3212" y="293"/>
                  </a:cubicBezTo>
                  <a:cubicBezTo>
                    <a:pt x="1986" y="293"/>
                    <a:pt x="772" y="466"/>
                    <a:pt x="298" y="1274"/>
                  </a:cubicBezTo>
                  <a:cubicBezTo>
                    <a:pt x="21" y="1744"/>
                    <a:pt x="0" y="2280"/>
                    <a:pt x="243" y="2789"/>
                  </a:cubicBezTo>
                  <a:cubicBezTo>
                    <a:pt x="520" y="3365"/>
                    <a:pt x="1087" y="3801"/>
                    <a:pt x="1693" y="3887"/>
                  </a:cubicBezTo>
                  <a:cubicBezTo>
                    <a:pt x="1828" y="3907"/>
                    <a:pt x="1967" y="3917"/>
                    <a:pt x="2108" y="3917"/>
                  </a:cubicBezTo>
                  <a:cubicBezTo>
                    <a:pt x="3444" y="3917"/>
                    <a:pt x="4988" y="3049"/>
                    <a:pt x="6002" y="2113"/>
                  </a:cubicBezTo>
                  <a:cubicBezTo>
                    <a:pt x="6017" y="2098"/>
                    <a:pt x="6037" y="2087"/>
                    <a:pt x="6053" y="2078"/>
                  </a:cubicBezTo>
                  <a:cubicBezTo>
                    <a:pt x="6007" y="1947"/>
                    <a:pt x="5972" y="1819"/>
                    <a:pt x="5946" y="1688"/>
                  </a:cubicBezTo>
                  <a:cubicBezTo>
                    <a:pt x="5937" y="1693"/>
                    <a:pt x="5926" y="1698"/>
                    <a:pt x="5911" y="1704"/>
                  </a:cubicBezTo>
                  <a:cubicBezTo>
                    <a:pt x="5300" y="1861"/>
                    <a:pt x="4683" y="2138"/>
                    <a:pt x="4107" y="2411"/>
                  </a:cubicBezTo>
                  <a:cubicBezTo>
                    <a:pt x="4088" y="2426"/>
                    <a:pt x="4067" y="2432"/>
                    <a:pt x="4046" y="2432"/>
                  </a:cubicBezTo>
                  <a:cubicBezTo>
                    <a:pt x="3992" y="2432"/>
                    <a:pt x="3936" y="2401"/>
                    <a:pt x="3911" y="2346"/>
                  </a:cubicBezTo>
                  <a:cubicBezTo>
                    <a:pt x="3875" y="2269"/>
                    <a:pt x="3906" y="2178"/>
                    <a:pt x="3981" y="2143"/>
                  </a:cubicBezTo>
                  <a:cubicBezTo>
                    <a:pt x="4573" y="1865"/>
                    <a:pt x="5198" y="1572"/>
                    <a:pt x="5841" y="1411"/>
                  </a:cubicBezTo>
                  <a:cubicBezTo>
                    <a:pt x="5851" y="1408"/>
                    <a:pt x="5861" y="1407"/>
                    <a:pt x="5871" y="1407"/>
                  </a:cubicBezTo>
                  <a:cubicBezTo>
                    <a:pt x="5882" y="1407"/>
                    <a:pt x="5894" y="1408"/>
                    <a:pt x="5906" y="1411"/>
                  </a:cubicBezTo>
                  <a:cubicBezTo>
                    <a:pt x="5886" y="1269"/>
                    <a:pt x="5891" y="1122"/>
                    <a:pt x="5906" y="986"/>
                  </a:cubicBezTo>
                  <a:cubicBezTo>
                    <a:pt x="5834" y="980"/>
                    <a:pt x="5762" y="977"/>
                    <a:pt x="5690" y="977"/>
                  </a:cubicBezTo>
                  <a:cubicBezTo>
                    <a:pt x="5369" y="977"/>
                    <a:pt x="5056" y="1035"/>
                    <a:pt x="4734" y="1098"/>
                  </a:cubicBezTo>
                  <a:cubicBezTo>
                    <a:pt x="4496" y="1138"/>
                    <a:pt x="4254" y="1183"/>
                    <a:pt x="4006" y="1208"/>
                  </a:cubicBezTo>
                  <a:lnTo>
                    <a:pt x="3992" y="1208"/>
                  </a:lnTo>
                  <a:cubicBezTo>
                    <a:pt x="3915" y="1208"/>
                    <a:pt x="3850" y="1148"/>
                    <a:pt x="3840" y="1072"/>
                  </a:cubicBezTo>
                  <a:cubicBezTo>
                    <a:pt x="3834" y="991"/>
                    <a:pt x="3895" y="916"/>
                    <a:pt x="3976" y="910"/>
                  </a:cubicBezTo>
                  <a:cubicBezTo>
                    <a:pt x="4214" y="891"/>
                    <a:pt x="4451" y="844"/>
                    <a:pt x="4678" y="800"/>
                  </a:cubicBezTo>
                  <a:cubicBezTo>
                    <a:pt x="5006" y="738"/>
                    <a:pt x="5340" y="675"/>
                    <a:pt x="5698" y="675"/>
                  </a:cubicBezTo>
                  <a:cubicBezTo>
                    <a:pt x="5788" y="675"/>
                    <a:pt x="5879" y="679"/>
                    <a:pt x="5972" y="688"/>
                  </a:cubicBezTo>
                  <a:lnTo>
                    <a:pt x="5972" y="683"/>
                  </a:lnTo>
                  <a:cubicBezTo>
                    <a:pt x="6023" y="501"/>
                    <a:pt x="6114" y="299"/>
                    <a:pt x="6259" y="107"/>
                  </a:cubicBezTo>
                  <a:cubicBezTo>
                    <a:pt x="6199" y="72"/>
                    <a:pt x="6138" y="37"/>
                    <a:pt x="6077"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31"/>
            <p:cNvSpPr/>
            <p:nvPr/>
          </p:nvSpPr>
          <p:spPr>
            <a:xfrm>
              <a:off x="5504050" y="1614475"/>
              <a:ext cx="143375" cy="109800"/>
            </a:xfrm>
            <a:custGeom>
              <a:avLst/>
              <a:gdLst/>
              <a:ahLst/>
              <a:cxnLst/>
              <a:rect l="l" t="t" r="r" b="b"/>
              <a:pathLst>
                <a:path w="5735" h="4392" extrusionOk="0">
                  <a:moveTo>
                    <a:pt x="3145" y="1620"/>
                  </a:moveTo>
                  <a:cubicBezTo>
                    <a:pt x="3182" y="1620"/>
                    <a:pt x="3220" y="1634"/>
                    <a:pt x="3249" y="1663"/>
                  </a:cubicBezTo>
                  <a:cubicBezTo>
                    <a:pt x="3329" y="1740"/>
                    <a:pt x="3415" y="1805"/>
                    <a:pt x="3506" y="1871"/>
                  </a:cubicBezTo>
                  <a:cubicBezTo>
                    <a:pt x="3577" y="1915"/>
                    <a:pt x="3592" y="2006"/>
                    <a:pt x="3547" y="2078"/>
                  </a:cubicBezTo>
                  <a:cubicBezTo>
                    <a:pt x="3521" y="2118"/>
                    <a:pt x="3471" y="2143"/>
                    <a:pt x="3426" y="2143"/>
                  </a:cubicBezTo>
                  <a:cubicBezTo>
                    <a:pt x="3395" y="2143"/>
                    <a:pt x="3365" y="2139"/>
                    <a:pt x="3340" y="2118"/>
                  </a:cubicBezTo>
                  <a:cubicBezTo>
                    <a:pt x="3233" y="2048"/>
                    <a:pt x="3132" y="1966"/>
                    <a:pt x="3041" y="1880"/>
                  </a:cubicBezTo>
                  <a:cubicBezTo>
                    <a:pt x="2981" y="1820"/>
                    <a:pt x="2981" y="1729"/>
                    <a:pt x="3036" y="1668"/>
                  </a:cubicBezTo>
                  <a:cubicBezTo>
                    <a:pt x="3065" y="1637"/>
                    <a:pt x="3105" y="1620"/>
                    <a:pt x="3145" y="1620"/>
                  </a:cubicBezTo>
                  <a:close/>
                  <a:moveTo>
                    <a:pt x="2430" y="2229"/>
                  </a:moveTo>
                  <a:cubicBezTo>
                    <a:pt x="2510" y="2234"/>
                    <a:pt x="2577" y="2305"/>
                    <a:pt x="2577" y="2386"/>
                  </a:cubicBezTo>
                  <a:cubicBezTo>
                    <a:pt x="2571" y="2502"/>
                    <a:pt x="2627" y="2507"/>
                    <a:pt x="2662" y="2512"/>
                  </a:cubicBezTo>
                  <a:cubicBezTo>
                    <a:pt x="2743" y="2517"/>
                    <a:pt x="2804" y="2593"/>
                    <a:pt x="2794" y="2673"/>
                  </a:cubicBezTo>
                  <a:cubicBezTo>
                    <a:pt x="2789" y="2755"/>
                    <a:pt x="2722" y="2810"/>
                    <a:pt x="2647" y="2810"/>
                  </a:cubicBezTo>
                  <a:lnTo>
                    <a:pt x="2631" y="2810"/>
                  </a:lnTo>
                  <a:cubicBezTo>
                    <a:pt x="2410" y="2785"/>
                    <a:pt x="2268" y="2619"/>
                    <a:pt x="2274" y="2376"/>
                  </a:cubicBezTo>
                  <a:cubicBezTo>
                    <a:pt x="2274" y="2295"/>
                    <a:pt x="2344" y="2229"/>
                    <a:pt x="2425" y="2229"/>
                  </a:cubicBezTo>
                  <a:close/>
                  <a:moveTo>
                    <a:pt x="3758" y="2400"/>
                  </a:moveTo>
                  <a:cubicBezTo>
                    <a:pt x="3796" y="2400"/>
                    <a:pt x="3832" y="2414"/>
                    <a:pt x="3860" y="2442"/>
                  </a:cubicBezTo>
                  <a:cubicBezTo>
                    <a:pt x="4299" y="2876"/>
                    <a:pt x="4840" y="3377"/>
                    <a:pt x="5497" y="3750"/>
                  </a:cubicBezTo>
                  <a:cubicBezTo>
                    <a:pt x="5567" y="3790"/>
                    <a:pt x="5593" y="3881"/>
                    <a:pt x="5548" y="3957"/>
                  </a:cubicBezTo>
                  <a:cubicBezTo>
                    <a:pt x="5522" y="4002"/>
                    <a:pt x="5471" y="4033"/>
                    <a:pt x="5420" y="4033"/>
                  </a:cubicBezTo>
                  <a:cubicBezTo>
                    <a:pt x="5396" y="4033"/>
                    <a:pt x="5371" y="4023"/>
                    <a:pt x="5345" y="4007"/>
                  </a:cubicBezTo>
                  <a:cubicBezTo>
                    <a:pt x="4662" y="3619"/>
                    <a:pt x="4102" y="3109"/>
                    <a:pt x="3652" y="2654"/>
                  </a:cubicBezTo>
                  <a:cubicBezTo>
                    <a:pt x="3592" y="2598"/>
                    <a:pt x="3592" y="2502"/>
                    <a:pt x="3652" y="2447"/>
                  </a:cubicBezTo>
                  <a:cubicBezTo>
                    <a:pt x="3681" y="2416"/>
                    <a:pt x="3720" y="2400"/>
                    <a:pt x="3758" y="2400"/>
                  </a:cubicBezTo>
                  <a:close/>
                  <a:moveTo>
                    <a:pt x="1480" y="1"/>
                  </a:moveTo>
                  <a:cubicBezTo>
                    <a:pt x="1020" y="1"/>
                    <a:pt x="429" y="108"/>
                    <a:pt x="232" y="588"/>
                  </a:cubicBezTo>
                  <a:cubicBezTo>
                    <a:pt x="0" y="1143"/>
                    <a:pt x="339" y="2078"/>
                    <a:pt x="1015" y="2764"/>
                  </a:cubicBezTo>
                  <a:cubicBezTo>
                    <a:pt x="1894" y="3649"/>
                    <a:pt x="3137" y="4195"/>
                    <a:pt x="4723" y="4377"/>
                  </a:cubicBezTo>
                  <a:cubicBezTo>
                    <a:pt x="4739" y="4382"/>
                    <a:pt x="4753" y="4387"/>
                    <a:pt x="4769" y="4391"/>
                  </a:cubicBezTo>
                  <a:cubicBezTo>
                    <a:pt x="4163" y="4058"/>
                    <a:pt x="3592" y="3745"/>
                    <a:pt x="3142" y="3200"/>
                  </a:cubicBezTo>
                  <a:cubicBezTo>
                    <a:pt x="3086" y="3139"/>
                    <a:pt x="3097" y="3043"/>
                    <a:pt x="3163" y="2987"/>
                  </a:cubicBezTo>
                  <a:cubicBezTo>
                    <a:pt x="3190" y="2965"/>
                    <a:pt x="3224" y="2953"/>
                    <a:pt x="3258" y="2953"/>
                  </a:cubicBezTo>
                  <a:cubicBezTo>
                    <a:pt x="3301" y="2953"/>
                    <a:pt x="3344" y="2971"/>
                    <a:pt x="3375" y="3007"/>
                  </a:cubicBezTo>
                  <a:cubicBezTo>
                    <a:pt x="3783" y="3508"/>
                    <a:pt x="4335" y="3811"/>
                    <a:pt x="4916" y="4128"/>
                  </a:cubicBezTo>
                  <a:cubicBezTo>
                    <a:pt x="5021" y="4184"/>
                    <a:pt x="5133" y="4245"/>
                    <a:pt x="5238" y="4310"/>
                  </a:cubicBezTo>
                  <a:cubicBezTo>
                    <a:pt x="5371" y="4195"/>
                    <a:pt x="5532" y="4083"/>
                    <a:pt x="5734" y="3988"/>
                  </a:cubicBezTo>
                  <a:cubicBezTo>
                    <a:pt x="5618" y="3755"/>
                    <a:pt x="5506" y="3492"/>
                    <a:pt x="5406" y="3209"/>
                  </a:cubicBezTo>
                  <a:cubicBezTo>
                    <a:pt x="4441" y="1794"/>
                    <a:pt x="3046" y="1"/>
                    <a:pt x="1490"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31"/>
            <p:cNvSpPr/>
            <p:nvPr/>
          </p:nvSpPr>
          <p:spPr>
            <a:xfrm>
              <a:off x="5633250" y="1552775"/>
              <a:ext cx="97775" cy="157225"/>
            </a:xfrm>
            <a:custGeom>
              <a:avLst/>
              <a:gdLst/>
              <a:ahLst/>
              <a:cxnLst/>
              <a:rect l="l" t="t" r="r" b="b"/>
              <a:pathLst>
                <a:path w="3911" h="6289" extrusionOk="0">
                  <a:moveTo>
                    <a:pt x="2360" y="2646"/>
                  </a:moveTo>
                  <a:cubicBezTo>
                    <a:pt x="2446" y="2646"/>
                    <a:pt x="2511" y="2716"/>
                    <a:pt x="2511" y="2797"/>
                  </a:cubicBezTo>
                  <a:lnTo>
                    <a:pt x="2511" y="3131"/>
                  </a:lnTo>
                  <a:cubicBezTo>
                    <a:pt x="2511" y="3217"/>
                    <a:pt x="2446" y="3282"/>
                    <a:pt x="2360" y="3282"/>
                  </a:cubicBezTo>
                  <a:cubicBezTo>
                    <a:pt x="2279" y="3282"/>
                    <a:pt x="2208" y="3217"/>
                    <a:pt x="2208" y="3131"/>
                  </a:cubicBezTo>
                  <a:lnTo>
                    <a:pt x="2208" y="2797"/>
                  </a:lnTo>
                  <a:cubicBezTo>
                    <a:pt x="2208" y="2716"/>
                    <a:pt x="2279" y="2646"/>
                    <a:pt x="2360" y="2646"/>
                  </a:cubicBezTo>
                  <a:close/>
                  <a:moveTo>
                    <a:pt x="1147" y="2533"/>
                  </a:moveTo>
                  <a:cubicBezTo>
                    <a:pt x="1222" y="2533"/>
                    <a:pt x="1289" y="2600"/>
                    <a:pt x="1289" y="2681"/>
                  </a:cubicBezTo>
                  <a:cubicBezTo>
                    <a:pt x="1299" y="2868"/>
                    <a:pt x="1313" y="3035"/>
                    <a:pt x="1344" y="3217"/>
                  </a:cubicBezTo>
                  <a:cubicBezTo>
                    <a:pt x="1359" y="3298"/>
                    <a:pt x="1304" y="3378"/>
                    <a:pt x="1222" y="3389"/>
                  </a:cubicBezTo>
                  <a:cubicBezTo>
                    <a:pt x="1213" y="3394"/>
                    <a:pt x="1203" y="3394"/>
                    <a:pt x="1192" y="3394"/>
                  </a:cubicBezTo>
                  <a:cubicBezTo>
                    <a:pt x="1122" y="3394"/>
                    <a:pt x="1061" y="3343"/>
                    <a:pt x="1047" y="3268"/>
                  </a:cubicBezTo>
                  <a:cubicBezTo>
                    <a:pt x="1016" y="3075"/>
                    <a:pt x="996" y="2893"/>
                    <a:pt x="991" y="2692"/>
                  </a:cubicBezTo>
                  <a:cubicBezTo>
                    <a:pt x="986" y="2611"/>
                    <a:pt x="1051" y="2540"/>
                    <a:pt x="1131" y="2534"/>
                  </a:cubicBezTo>
                  <a:cubicBezTo>
                    <a:pt x="1136" y="2534"/>
                    <a:pt x="1142" y="2533"/>
                    <a:pt x="1147" y="2533"/>
                  </a:cubicBezTo>
                  <a:close/>
                  <a:moveTo>
                    <a:pt x="1819" y="1"/>
                  </a:moveTo>
                  <a:cubicBezTo>
                    <a:pt x="1737" y="1"/>
                    <a:pt x="1655" y="10"/>
                    <a:pt x="1572" y="29"/>
                  </a:cubicBezTo>
                  <a:cubicBezTo>
                    <a:pt x="935" y="176"/>
                    <a:pt x="364" y="862"/>
                    <a:pt x="192" y="1692"/>
                  </a:cubicBezTo>
                  <a:cubicBezTo>
                    <a:pt x="0" y="2611"/>
                    <a:pt x="217" y="4243"/>
                    <a:pt x="642" y="5470"/>
                  </a:cubicBezTo>
                  <a:cubicBezTo>
                    <a:pt x="783" y="5677"/>
                    <a:pt x="910" y="5875"/>
                    <a:pt x="1031" y="6057"/>
                  </a:cubicBezTo>
                  <a:lnTo>
                    <a:pt x="1107" y="6167"/>
                  </a:lnTo>
                  <a:cubicBezTo>
                    <a:pt x="1127" y="6193"/>
                    <a:pt x="1131" y="6223"/>
                    <a:pt x="1142" y="6253"/>
                  </a:cubicBezTo>
                  <a:cubicBezTo>
                    <a:pt x="1187" y="6239"/>
                    <a:pt x="1243" y="6228"/>
                    <a:pt x="1299" y="6213"/>
                  </a:cubicBezTo>
                  <a:cubicBezTo>
                    <a:pt x="1283" y="6193"/>
                    <a:pt x="1268" y="6172"/>
                    <a:pt x="1268" y="6142"/>
                  </a:cubicBezTo>
                  <a:cubicBezTo>
                    <a:pt x="1253" y="5950"/>
                    <a:pt x="1233" y="5763"/>
                    <a:pt x="1218" y="5566"/>
                  </a:cubicBezTo>
                  <a:cubicBezTo>
                    <a:pt x="1173" y="5001"/>
                    <a:pt x="1122" y="4420"/>
                    <a:pt x="1047" y="3868"/>
                  </a:cubicBezTo>
                  <a:cubicBezTo>
                    <a:pt x="1036" y="3788"/>
                    <a:pt x="1091" y="3712"/>
                    <a:pt x="1178" y="3702"/>
                  </a:cubicBezTo>
                  <a:cubicBezTo>
                    <a:pt x="1183" y="3701"/>
                    <a:pt x="1189" y="3701"/>
                    <a:pt x="1195" y="3701"/>
                  </a:cubicBezTo>
                  <a:cubicBezTo>
                    <a:pt x="1269" y="3701"/>
                    <a:pt x="1335" y="3759"/>
                    <a:pt x="1344" y="3833"/>
                  </a:cubicBezTo>
                  <a:cubicBezTo>
                    <a:pt x="1420" y="4383"/>
                    <a:pt x="1471" y="4970"/>
                    <a:pt x="1521" y="5541"/>
                  </a:cubicBezTo>
                  <a:cubicBezTo>
                    <a:pt x="1536" y="5733"/>
                    <a:pt x="1551" y="5925"/>
                    <a:pt x="1567" y="6111"/>
                  </a:cubicBezTo>
                  <a:cubicBezTo>
                    <a:pt x="1567" y="6132"/>
                    <a:pt x="1567" y="6148"/>
                    <a:pt x="1562" y="6162"/>
                  </a:cubicBezTo>
                  <a:cubicBezTo>
                    <a:pt x="1696" y="6126"/>
                    <a:pt x="1830" y="6106"/>
                    <a:pt x="1964" y="6106"/>
                  </a:cubicBezTo>
                  <a:cubicBezTo>
                    <a:pt x="2050" y="6106"/>
                    <a:pt x="2137" y="6114"/>
                    <a:pt x="2223" y="6132"/>
                  </a:cubicBezTo>
                  <a:lnTo>
                    <a:pt x="2229" y="6132"/>
                  </a:lnTo>
                  <a:cubicBezTo>
                    <a:pt x="2213" y="6102"/>
                    <a:pt x="2208" y="6076"/>
                    <a:pt x="2213" y="6041"/>
                  </a:cubicBezTo>
                  <a:cubicBezTo>
                    <a:pt x="2339" y="5430"/>
                    <a:pt x="2390" y="4773"/>
                    <a:pt x="2380" y="3909"/>
                  </a:cubicBezTo>
                  <a:cubicBezTo>
                    <a:pt x="2374" y="3828"/>
                    <a:pt x="2446" y="3758"/>
                    <a:pt x="2526" y="3758"/>
                  </a:cubicBezTo>
                  <a:cubicBezTo>
                    <a:pt x="2607" y="3758"/>
                    <a:pt x="2673" y="3823"/>
                    <a:pt x="2677" y="3904"/>
                  </a:cubicBezTo>
                  <a:cubicBezTo>
                    <a:pt x="2688" y="4793"/>
                    <a:pt x="2637" y="5470"/>
                    <a:pt x="2506" y="6102"/>
                  </a:cubicBezTo>
                  <a:cubicBezTo>
                    <a:pt x="2502" y="6142"/>
                    <a:pt x="2481" y="6172"/>
                    <a:pt x="2451" y="6193"/>
                  </a:cubicBezTo>
                  <a:cubicBezTo>
                    <a:pt x="2526" y="6213"/>
                    <a:pt x="2602" y="6253"/>
                    <a:pt x="2673" y="6288"/>
                  </a:cubicBezTo>
                  <a:cubicBezTo>
                    <a:pt x="3339" y="4647"/>
                    <a:pt x="3911" y="1928"/>
                    <a:pt x="2920" y="645"/>
                  </a:cubicBezTo>
                  <a:cubicBezTo>
                    <a:pt x="2589" y="222"/>
                    <a:pt x="2214" y="1"/>
                    <a:pt x="1819"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31"/>
            <p:cNvSpPr/>
            <p:nvPr/>
          </p:nvSpPr>
          <p:spPr>
            <a:xfrm>
              <a:off x="5711550" y="1617575"/>
              <a:ext cx="137700" cy="137900"/>
            </a:xfrm>
            <a:custGeom>
              <a:avLst/>
              <a:gdLst/>
              <a:ahLst/>
              <a:cxnLst/>
              <a:rect l="l" t="t" r="r" b="b"/>
              <a:pathLst>
                <a:path w="5508" h="5516" extrusionOk="0">
                  <a:moveTo>
                    <a:pt x="2891" y="1499"/>
                  </a:moveTo>
                  <a:cubicBezTo>
                    <a:pt x="2947" y="1499"/>
                    <a:pt x="3001" y="1530"/>
                    <a:pt x="3027" y="1585"/>
                  </a:cubicBezTo>
                  <a:cubicBezTo>
                    <a:pt x="3062" y="1656"/>
                    <a:pt x="3032" y="1747"/>
                    <a:pt x="2956" y="1787"/>
                  </a:cubicBezTo>
                  <a:cubicBezTo>
                    <a:pt x="2819" y="1852"/>
                    <a:pt x="2648" y="1959"/>
                    <a:pt x="2542" y="2045"/>
                  </a:cubicBezTo>
                  <a:cubicBezTo>
                    <a:pt x="2516" y="2064"/>
                    <a:pt x="2481" y="2075"/>
                    <a:pt x="2446" y="2075"/>
                  </a:cubicBezTo>
                  <a:cubicBezTo>
                    <a:pt x="2401" y="2075"/>
                    <a:pt x="2360" y="2055"/>
                    <a:pt x="2329" y="2019"/>
                  </a:cubicBezTo>
                  <a:cubicBezTo>
                    <a:pt x="2274" y="1954"/>
                    <a:pt x="2289" y="1858"/>
                    <a:pt x="2355" y="1807"/>
                  </a:cubicBezTo>
                  <a:cubicBezTo>
                    <a:pt x="2476" y="1711"/>
                    <a:pt x="2663" y="1590"/>
                    <a:pt x="2825" y="1514"/>
                  </a:cubicBezTo>
                  <a:cubicBezTo>
                    <a:pt x="2846" y="1504"/>
                    <a:pt x="2869" y="1499"/>
                    <a:pt x="2891" y="1499"/>
                  </a:cubicBezTo>
                  <a:close/>
                  <a:moveTo>
                    <a:pt x="3619" y="2933"/>
                  </a:moveTo>
                  <a:cubicBezTo>
                    <a:pt x="3661" y="2933"/>
                    <a:pt x="3703" y="2936"/>
                    <a:pt x="3744" y="2943"/>
                  </a:cubicBezTo>
                  <a:cubicBezTo>
                    <a:pt x="3826" y="2954"/>
                    <a:pt x="3880" y="3029"/>
                    <a:pt x="3871" y="3111"/>
                  </a:cubicBezTo>
                  <a:cubicBezTo>
                    <a:pt x="3862" y="3187"/>
                    <a:pt x="3797" y="3239"/>
                    <a:pt x="3726" y="3239"/>
                  </a:cubicBezTo>
                  <a:cubicBezTo>
                    <a:pt x="3717" y="3239"/>
                    <a:pt x="3708" y="3239"/>
                    <a:pt x="3698" y="3237"/>
                  </a:cubicBezTo>
                  <a:cubicBezTo>
                    <a:pt x="3678" y="3234"/>
                    <a:pt x="3658" y="3233"/>
                    <a:pt x="3638" y="3233"/>
                  </a:cubicBezTo>
                  <a:cubicBezTo>
                    <a:pt x="3537" y="3233"/>
                    <a:pt x="3439" y="3263"/>
                    <a:pt x="3381" y="3313"/>
                  </a:cubicBezTo>
                  <a:cubicBezTo>
                    <a:pt x="3350" y="3344"/>
                    <a:pt x="3315" y="3353"/>
                    <a:pt x="3280" y="3353"/>
                  </a:cubicBezTo>
                  <a:cubicBezTo>
                    <a:pt x="3239" y="3353"/>
                    <a:pt x="3199" y="3333"/>
                    <a:pt x="3169" y="3302"/>
                  </a:cubicBezTo>
                  <a:cubicBezTo>
                    <a:pt x="3113" y="3242"/>
                    <a:pt x="3118" y="3146"/>
                    <a:pt x="3178" y="3090"/>
                  </a:cubicBezTo>
                  <a:cubicBezTo>
                    <a:pt x="3292" y="2989"/>
                    <a:pt x="3451" y="2933"/>
                    <a:pt x="3619" y="2933"/>
                  </a:cubicBezTo>
                  <a:close/>
                  <a:moveTo>
                    <a:pt x="3470" y="1"/>
                  </a:moveTo>
                  <a:cubicBezTo>
                    <a:pt x="3277" y="1"/>
                    <a:pt x="3083" y="25"/>
                    <a:pt x="2896" y="74"/>
                  </a:cubicBezTo>
                  <a:cubicBezTo>
                    <a:pt x="1492" y="448"/>
                    <a:pt x="415" y="2388"/>
                    <a:pt x="6" y="4035"/>
                  </a:cubicBezTo>
                  <a:cubicBezTo>
                    <a:pt x="6" y="4041"/>
                    <a:pt x="0" y="4046"/>
                    <a:pt x="0" y="4046"/>
                  </a:cubicBezTo>
                  <a:cubicBezTo>
                    <a:pt x="91" y="4146"/>
                    <a:pt x="177" y="4247"/>
                    <a:pt x="258" y="4368"/>
                  </a:cubicBezTo>
                  <a:lnTo>
                    <a:pt x="258" y="4354"/>
                  </a:lnTo>
                  <a:cubicBezTo>
                    <a:pt x="617" y="3621"/>
                    <a:pt x="991" y="2924"/>
                    <a:pt x="1637" y="2469"/>
                  </a:cubicBezTo>
                  <a:cubicBezTo>
                    <a:pt x="1665" y="2450"/>
                    <a:pt x="1695" y="2441"/>
                    <a:pt x="1724" y="2441"/>
                  </a:cubicBezTo>
                  <a:cubicBezTo>
                    <a:pt x="1772" y="2441"/>
                    <a:pt x="1819" y="2464"/>
                    <a:pt x="1849" y="2504"/>
                  </a:cubicBezTo>
                  <a:cubicBezTo>
                    <a:pt x="1895" y="2575"/>
                    <a:pt x="1880" y="2666"/>
                    <a:pt x="1814" y="2717"/>
                  </a:cubicBezTo>
                  <a:cubicBezTo>
                    <a:pt x="1224" y="3131"/>
                    <a:pt x="870" y="3787"/>
                    <a:pt x="531" y="4485"/>
                  </a:cubicBezTo>
                  <a:cubicBezTo>
                    <a:pt x="506" y="4540"/>
                    <a:pt x="450" y="4571"/>
                    <a:pt x="394" y="4571"/>
                  </a:cubicBezTo>
                  <a:lnTo>
                    <a:pt x="380" y="4571"/>
                  </a:lnTo>
                  <a:cubicBezTo>
                    <a:pt x="394" y="4591"/>
                    <a:pt x="405" y="4617"/>
                    <a:pt x="415" y="4636"/>
                  </a:cubicBezTo>
                  <a:cubicBezTo>
                    <a:pt x="1011" y="4090"/>
                    <a:pt x="1961" y="3596"/>
                    <a:pt x="2492" y="3344"/>
                  </a:cubicBezTo>
                  <a:cubicBezTo>
                    <a:pt x="2512" y="3334"/>
                    <a:pt x="2534" y="3329"/>
                    <a:pt x="2555" y="3329"/>
                  </a:cubicBezTo>
                  <a:cubicBezTo>
                    <a:pt x="2612" y="3329"/>
                    <a:pt x="2668" y="3362"/>
                    <a:pt x="2693" y="3414"/>
                  </a:cubicBezTo>
                  <a:cubicBezTo>
                    <a:pt x="2728" y="3489"/>
                    <a:pt x="2698" y="3580"/>
                    <a:pt x="2623" y="3616"/>
                  </a:cubicBezTo>
                  <a:cubicBezTo>
                    <a:pt x="2194" y="3818"/>
                    <a:pt x="1128" y="4354"/>
                    <a:pt x="557" y="4920"/>
                  </a:cubicBezTo>
                  <a:cubicBezTo>
                    <a:pt x="557" y="4920"/>
                    <a:pt x="552" y="4920"/>
                    <a:pt x="552" y="4925"/>
                  </a:cubicBezTo>
                  <a:cubicBezTo>
                    <a:pt x="622" y="5111"/>
                    <a:pt x="678" y="5314"/>
                    <a:pt x="713" y="5515"/>
                  </a:cubicBezTo>
                  <a:lnTo>
                    <a:pt x="1042" y="5389"/>
                  </a:lnTo>
                  <a:cubicBezTo>
                    <a:pt x="1436" y="5233"/>
                    <a:pt x="1880" y="5056"/>
                    <a:pt x="2350" y="4890"/>
                  </a:cubicBezTo>
                  <a:cubicBezTo>
                    <a:pt x="3891" y="4237"/>
                    <a:pt x="5468" y="3307"/>
                    <a:pt x="5498" y="1847"/>
                  </a:cubicBezTo>
                  <a:cubicBezTo>
                    <a:pt x="5508" y="1292"/>
                    <a:pt x="5275" y="802"/>
                    <a:pt x="4836" y="453"/>
                  </a:cubicBezTo>
                  <a:cubicBezTo>
                    <a:pt x="4458" y="159"/>
                    <a:pt x="3965" y="1"/>
                    <a:pt x="3470"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31"/>
            <p:cNvSpPr/>
            <p:nvPr/>
          </p:nvSpPr>
          <p:spPr>
            <a:xfrm>
              <a:off x="5719275" y="1734950"/>
              <a:ext cx="177475" cy="93950"/>
            </a:xfrm>
            <a:custGeom>
              <a:avLst/>
              <a:gdLst/>
              <a:ahLst/>
              <a:cxnLst/>
              <a:rect l="l" t="t" r="r" b="b"/>
              <a:pathLst>
                <a:path w="7099" h="3758" extrusionOk="0">
                  <a:moveTo>
                    <a:pt x="4583" y="1023"/>
                  </a:moveTo>
                  <a:cubicBezTo>
                    <a:pt x="4663" y="1023"/>
                    <a:pt x="4729" y="1088"/>
                    <a:pt x="4729" y="1169"/>
                  </a:cubicBezTo>
                  <a:cubicBezTo>
                    <a:pt x="4729" y="1249"/>
                    <a:pt x="4663" y="1321"/>
                    <a:pt x="4583" y="1321"/>
                  </a:cubicBezTo>
                  <a:lnTo>
                    <a:pt x="4082" y="1321"/>
                  </a:lnTo>
                  <a:cubicBezTo>
                    <a:pt x="3996" y="1321"/>
                    <a:pt x="3930" y="1249"/>
                    <a:pt x="3930" y="1169"/>
                  </a:cubicBezTo>
                  <a:cubicBezTo>
                    <a:pt x="3930" y="1088"/>
                    <a:pt x="3996" y="1023"/>
                    <a:pt x="4082" y="1023"/>
                  </a:cubicBezTo>
                  <a:close/>
                  <a:moveTo>
                    <a:pt x="3533" y="2238"/>
                  </a:moveTo>
                  <a:cubicBezTo>
                    <a:pt x="3543" y="2238"/>
                    <a:pt x="3552" y="2238"/>
                    <a:pt x="3562" y="2240"/>
                  </a:cubicBezTo>
                  <a:cubicBezTo>
                    <a:pt x="3693" y="2275"/>
                    <a:pt x="3834" y="2316"/>
                    <a:pt x="3961" y="2361"/>
                  </a:cubicBezTo>
                  <a:cubicBezTo>
                    <a:pt x="4042" y="2387"/>
                    <a:pt x="4082" y="2473"/>
                    <a:pt x="4056" y="2548"/>
                  </a:cubicBezTo>
                  <a:cubicBezTo>
                    <a:pt x="4037" y="2614"/>
                    <a:pt x="3976" y="2650"/>
                    <a:pt x="3916" y="2650"/>
                  </a:cubicBezTo>
                  <a:cubicBezTo>
                    <a:pt x="3895" y="2650"/>
                    <a:pt x="3880" y="2650"/>
                    <a:pt x="3865" y="2644"/>
                  </a:cubicBezTo>
                  <a:cubicBezTo>
                    <a:pt x="3743" y="2604"/>
                    <a:pt x="3617" y="2569"/>
                    <a:pt x="3491" y="2538"/>
                  </a:cubicBezTo>
                  <a:cubicBezTo>
                    <a:pt x="3410" y="2518"/>
                    <a:pt x="3359" y="2438"/>
                    <a:pt x="3380" y="2357"/>
                  </a:cubicBezTo>
                  <a:cubicBezTo>
                    <a:pt x="3394" y="2285"/>
                    <a:pt x="3461" y="2238"/>
                    <a:pt x="3533" y="2238"/>
                  </a:cubicBezTo>
                  <a:close/>
                  <a:moveTo>
                    <a:pt x="5002" y="0"/>
                  </a:moveTo>
                  <a:cubicBezTo>
                    <a:pt x="4135" y="0"/>
                    <a:pt x="3110" y="294"/>
                    <a:pt x="2177" y="624"/>
                  </a:cubicBezTo>
                  <a:cubicBezTo>
                    <a:pt x="1708" y="825"/>
                    <a:pt x="1248" y="997"/>
                    <a:pt x="829" y="1149"/>
                  </a:cubicBezTo>
                  <a:cubicBezTo>
                    <a:pt x="691" y="1200"/>
                    <a:pt x="565" y="1249"/>
                    <a:pt x="439" y="1296"/>
                  </a:cubicBezTo>
                  <a:cubicBezTo>
                    <a:pt x="439" y="1336"/>
                    <a:pt x="439" y="1377"/>
                    <a:pt x="434" y="1422"/>
                  </a:cubicBezTo>
                  <a:cubicBezTo>
                    <a:pt x="1183" y="1209"/>
                    <a:pt x="2116" y="1083"/>
                    <a:pt x="2971" y="1074"/>
                  </a:cubicBezTo>
                  <a:cubicBezTo>
                    <a:pt x="2974" y="1073"/>
                    <a:pt x="2977" y="1073"/>
                    <a:pt x="2981" y="1073"/>
                  </a:cubicBezTo>
                  <a:cubicBezTo>
                    <a:pt x="3057" y="1073"/>
                    <a:pt x="3123" y="1143"/>
                    <a:pt x="3123" y="1225"/>
                  </a:cubicBezTo>
                  <a:cubicBezTo>
                    <a:pt x="3123" y="1305"/>
                    <a:pt x="3056" y="1377"/>
                    <a:pt x="2971" y="1377"/>
                  </a:cubicBezTo>
                  <a:cubicBezTo>
                    <a:pt x="2107" y="1386"/>
                    <a:pt x="1132" y="1522"/>
                    <a:pt x="394" y="1745"/>
                  </a:cubicBezTo>
                  <a:cubicBezTo>
                    <a:pt x="374" y="1876"/>
                    <a:pt x="334" y="2002"/>
                    <a:pt x="288" y="2129"/>
                  </a:cubicBezTo>
                  <a:cubicBezTo>
                    <a:pt x="379" y="2126"/>
                    <a:pt x="471" y="2124"/>
                    <a:pt x="563" y="2124"/>
                  </a:cubicBezTo>
                  <a:cubicBezTo>
                    <a:pt x="1071" y="2124"/>
                    <a:pt x="1574" y="2166"/>
                    <a:pt x="2067" y="2205"/>
                  </a:cubicBezTo>
                  <a:cubicBezTo>
                    <a:pt x="2223" y="2215"/>
                    <a:pt x="2379" y="2230"/>
                    <a:pt x="2536" y="2240"/>
                  </a:cubicBezTo>
                  <a:cubicBezTo>
                    <a:pt x="2622" y="2245"/>
                    <a:pt x="2682" y="2316"/>
                    <a:pt x="2678" y="2401"/>
                  </a:cubicBezTo>
                  <a:cubicBezTo>
                    <a:pt x="2673" y="2478"/>
                    <a:pt x="2607" y="2538"/>
                    <a:pt x="2526" y="2538"/>
                  </a:cubicBezTo>
                  <a:lnTo>
                    <a:pt x="2516" y="2538"/>
                  </a:lnTo>
                  <a:cubicBezTo>
                    <a:pt x="2359" y="2529"/>
                    <a:pt x="2202" y="2518"/>
                    <a:pt x="2041" y="2503"/>
                  </a:cubicBezTo>
                  <a:cubicBezTo>
                    <a:pt x="1532" y="2463"/>
                    <a:pt x="1007" y="2424"/>
                    <a:pt x="490" y="2424"/>
                  </a:cubicBezTo>
                  <a:cubicBezTo>
                    <a:pt x="412" y="2424"/>
                    <a:pt x="335" y="2425"/>
                    <a:pt x="257" y="2427"/>
                  </a:cubicBezTo>
                  <a:lnTo>
                    <a:pt x="253" y="2427"/>
                  </a:lnTo>
                  <a:cubicBezTo>
                    <a:pt x="217" y="2427"/>
                    <a:pt x="187" y="2417"/>
                    <a:pt x="166" y="2397"/>
                  </a:cubicBezTo>
                  <a:cubicBezTo>
                    <a:pt x="141" y="2443"/>
                    <a:pt x="116" y="2487"/>
                    <a:pt x="91" y="2529"/>
                  </a:cubicBezTo>
                  <a:cubicBezTo>
                    <a:pt x="61" y="2574"/>
                    <a:pt x="31" y="2614"/>
                    <a:pt x="0" y="2660"/>
                  </a:cubicBezTo>
                  <a:cubicBezTo>
                    <a:pt x="76" y="2711"/>
                    <a:pt x="141" y="2771"/>
                    <a:pt x="217" y="2826"/>
                  </a:cubicBezTo>
                  <a:cubicBezTo>
                    <a:pt x="1361" y="3325"/>
                    <a:pt x="2876" y="3758"/>
                    <a:pt x="4192" y="3758"/>
                  </a:cubicBezTo>
                  <a:cubicBezTo>
                    <a:pt x="5167" y="3758"/>
                    <a:pt x="6033" y="3521"/>
                    <a:pt x="6558" y="2897"/>
                  </a:cubicBezTo>
                  <a:cubicBezTo>
                    <a:pt x="6957" y="2427"/>
                    <a:pt x="7099" y="1806"/>
                    <a:pt x="6931" y="1240"/>
                  </a:cubicBezTo>
                  <a:cubicBezTo>
                    <a:pt x="6785" y="704"/>
                    <a:pt x="6381" y="300"/>
                    <a:pt x="5840" y="118"/>
                  </a:cubicBezTo>
                  <a:cubicBezTo>
                    <a:pt x="5587" y="36"/>
                    <a:pt x="5304" y="0"/>
                    <a:pt x="5002"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31"/>
            <p:cNvSpPr/>
            <p:nvPr/>
          </p:nvSpPr>
          <p:spPr>
            <a:xfrm>
              <a:off x="5668100" y="1811275"/>
              <a:ext cx="108800" cy="153875"/>
            </a:xfrm>
            <a:custGeom>
              <a:avLst/>
              <a:gdLst/>
              <a:ahLst/>
              <a:cxnLst/>
              <a:rect l="l" t="t" r="r" b="b"/>
              <a:pathLst>
                <a:path w="4352" h="6155" extrusionOk="0">
                  <a:moveTo>
                    <a:pt x="2796" y="2294"/>
                  </a:moveTo>
                  <a:cubicBezTo>
                    <a:pt x="2855" y="2294"/>
                    <a:pt x="2913" y="2328"/>
                    <a:pt x="2936" y="2386"/>
                  </a:cubicBezTo>
                  <a:cubicBezTo>
                    <a:pt x="3006" y="2547"/>
                    <a:pt x="3067" y="2734"/>
                    <a:pt x="3113" y="2906"/>
                  </a:cubicBezTo>
                  <a:cubicBezTo>
                    <a:pt x="3128" y="2986"/>
                    <a:pt x="3083" y="3067"/>
                    <a:pt x="3002" y="3093"/>
                  </a:cubicBezTo>
                  <a:lnTo>
                    <a:pt x="2966" y="3093"/>
                  </a:lnTo>
                  <a:cubicBezTo>
                    <a:pt x="2896" y="3093"/>
                    <a:pt x="2835" y="3047"/>
                    <a:pt x="2820" y="2976"/>
                  </a:cubicBezTo>
                  <a:cubicBezTo>
                    <a:pt x="2780" y="2820"/>
                    <a:pt x="2724" y="2653"/>
                    <a:pt x="2658" y="2501"/>
                  </a:cubicBezTo>
                  <a:cubicBezTo>
                    <a:pt x="2628" y="2426"/>
                    <a:pt x="2663" y="2340"/>
                    <a:pt x="2738" y="2305"/>
                  </a:cubicBezTo>
                  <a:cubicBezTo>
                    <a:pt x="2757" y="2297"/>
                    <a:pt x="2776" y="2294"/>
                    <a:pt x="2796" y="2294"/>
                  </a:cubicBezTo>
                  <a:close/>
                  <a:moveTo>
                    <a:pt x="1083" y="464"/>
                  </a:moveTo>
                  <a:cubicBezTo>
                    <a:pt x="1148" y="464"/>
                    <a:pt x="1207" y="509"/>
                    <a:pt x="1223" y="572"/>
                  </a:cubicBezTo>
                  <a:cubicBezTo>
                    <a:pt x="1420" y="1344"/>
                    <a:pt x="1597" y="2193"/>
                    <a:pt x="1728" y="3032"/>
                  </a:cubicBezTo>
                  <a:cubicBezTo>
                    <a:pt x="1738" y="3113"/>
                    <a:pt x="1684" y="3189"/>
                    <a:pt x="1602" y="3204"/>
                  </a:cubicBezTo>
                  <a:lnTo>
                    <a:pt x="1577" y="3204"/>
                  </a:lnTo>
                  <a:cubicBezTo>
                    <a:pt x="1507" y="3204"/>
                    <a:pt x="1441" y="3153"/>
                    <a:pt x="1430" y="3077"/>
                  </a:cubicBezTo>
                  <a:cubicBezTo>
                    <a:pt x="1304" y="2249"/>
                    <a:pt x="1132" y="1410"/>
                    <a:pt x="931" y="652"/>
                  </a:cubicBezTo>
                  <a:cubicBezTo>
                    <a:pt x="910" y="572"/>
                    <a:pt x="961" y="491"/>
                    <a:pt x="1041" y="470"/>
                  </a:cubicBezTo>
                  <a:cubicBezTo>
                    <a:pt x="1055" y="466"/>
                    <a:pt x="1069" y="464"/>
                    <a:pt x="1083" y="464"/>
                  </a:cubicBezTo>
                  <a:close/>
                  <a:moveTo>
                    <a:pt x="1687" y="3792"/>
                  </a:moveTo>
                  <a:cubicBezTo>
                    <a:pt x="1740" y="3792"/>
                    <a:pt x="1792" y="3822"/>
                    <a:pt x="1819" y="3871"/>
                  </a:cubicBezTo>
                  <a:cubicBezTo>
                    <a:pt x="1865" y="3946"/>
                    <a:pt x="1901" y="4023"/>
                    <a:pt x="1936" y="4103"/>
                  </a:cubicBezTo>
                  <a:cubicBezTo>
                    <a:pt x="1971" y="4179"/>
                    <a:pt x="1936" y="4270"/>
                    <a:pt x="1859" y="4305"/>
                  </a:cubicBezTo>
                  <a:cubicBezTo>
                    <a:pt x="1840" y="4310"/>
                    <a:pt x="1819" y="4315"/>
                    <a:pt x="1799" y="4315"/>
                  </a:cubicBezTo>
                  <a:cubicBezTo>
                    <a:pt x="1744" y="4315"/>
                    <a:pt x="1684" y="4285"/>
                    <a:pt x="1663" y="4224"/>
                  </a:cubicBezTo>
                  <a:cubicBezTo>
                    <a:pt x="1633" y="4154"/>
                    <a:pt x="1597" y="4088"/>
                    <a:pt x="1556" y="4017"/>
                  </a:cubicBezTo>
                  <a:cubicBezTo>
                    <a:pt x="1516" y="3942"/>
                    <a:pt x="1542" y="3851"/>
                    <a:pt x="1617" y="3811"/>
                  </a:cubicBezTo>
                  <a:cubicBezTo>
                    <a:pt x="1639" y="3798"/>
                    <a:pt x="1663" y="3792"/>
                    <a:pt x="1687" y="3792"/>
                  </a:cubicBezTo>
                  <a:close/>
                  <a:moveTo>
                    <a:pt x="1703" y="1"/>
                  </a:moveTo>
                  <a:lnTo>
                    <a:pt x="1703" y="6"/>
                  </a:lnTo>
                  <a:cubicBezTo>
                    <a:pt x="1647" y="52"/>
                    <a:pt x="1597" y="101"/>
                    <a:pt x="1542" y="143"/>
                  </a:cubicBezTo>
                  <a:cubicBezTo>
                    <a:pt x="1945" y="521"/>
                    <a:pt x="2309" y="1082"/>
                    <a:pt x="2496" y="1617"/>
                  </a:cubicBezTo>
                  <a:cubicBezTo>
                    <a:pt x="2526" y="1698"/>
                    <a:pt x="2481" y="1784"/>
                    <a:pt x="2405" y="1810"/>
                  </a:cubicBezTo>
                  <a:cubicBezTo>
                    <a:pt x="2386" y="1815"/>
                    <a:pt x="2370" y="1820"/>
                    <a:pt x="2355" y="1820"/>
                  </a:cubicBezTo>
                  <a:cubicBezTo>
                    <a:pt x="2295" y="1820"/>
                    <a:pt x="2234" y="1780"/>
                    <a:pt x="2213" y="1719"/>
                  </a:cubicBezTo>
                  <a:cubicBezTo>
                    <a:pt x="2036" y="1208"/>
                    <a:pt x="1693" y="677"/>
                    <a:pt x="1309" y="334"/>
                  </a:cubicBezTo>
                  <a:cubicBezTo>
                    <a:pt x="1299" y="329"/>
                    <a:pt x="1294" y="318"/>
                    <a:pt x="1289" y="309"/>
                  </a:cubicBezTo>
                  <a:cubicBezTo>
                    <a:pt x="1041" y="446"/>
                    <a:pt x="774" y="516"/>
                    <a:pt x="506" y="516"/>
                  </a:cubicBezTo>
                  <a:cubicBezTo>
                    <a:pt x="430" y="516"/>
                    <a:pt x="359" y="511"/>
                    <a:pt x="283" y="500"/>
                  </a:cubicBezTo>
                  <a:cubicBezTo>
                    <a:pt x="243" y="682"/>
                    <a:pt x="208" y="870"/>
                    <a:pt x="178" y="1057"/>
                  </a:cubicBezTo>
                  <a:cubicBezTo>
                    <a:pt x="1" y="3022"/>
                    <a:pt x="198" y="5811"/>
                    <a:pt x="1896" y="6108"/>
                  </a:cubicBezTo>
                  <a:cubicBezTo>
                    <a:pt x="2077" y="6139"/>
                    <a:pt x="2250" y="6155"/>
                    <a:pt x="2416" y="6155"/>
                  </a:cubicBezTo>
                  <a:cubicBezTo>
                    <a:pt x="2935" y="6155"/>
                    <a:pt x="3374" y="6004"/>
                    <a:pt x="3699" y="5709"/>
                  </a:cubicBezTo>
                  <a:cubicBezTo>
                    <a:pt x="4139" y="5310"/>
                    <a:pt x="4351" y="4674"/>
                    <a:pt x="4295" y="3906"/>
                  </a:cubicBezTo>
                  <a:cubicBezTo>
                    <a:pt x="4204" y="2643"/>
                    <a:pt x="3356" y="1258"/>
                    <a:pt x="2022" y="157"/>
                  </a:cubicBezTo>
                  <a:cubicBezTo>
                    <a:pt x="1931" y="122"/>
                    <a:pt x="1840" y="82"/>
                    <a:pt x="1759" y="41"/>
                  </a:cubicBezTo>
                  <a:cubicBezTo>
                    <a:pt x="1738" y="31"/>
                    <a:pt x="1719" y="15"/>
                    <a:pt x="1703"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31"/>
            <p:cNvSpPr/>
            <p:nvPr/>
          </p:nvSpPr>
          <p:spPr>
            <a:xfrm>
              <a:off x="5649675" y="1749250"/>
              <a:ext cx="9000" cy="7600"/>
            </a:xfrm>
            <a:custGeom>
              <a:avLst/>
              <a:gdLst/>
              <a:ahLst/>
              <a:cxnLst/>
              <a:rect l="l" t="t" r="r" b="b"/>
              <a:pathLst>
                <a:path w="360" h="304" extrusionOk="0">
                  <a:moveTo>
                    <a:pt x="152" y="1"/>
                  </a:moveTo>
                  <a:cubicBezTo>
                    <a:pt x="66" y="1"/>
                    <a:pt x="0" y="71"/>
                    <a:pt x="0" y="152"/>
                  </a:cubicBezTo>
                  <a:cubicBezTo>
                    <a:pt x="0" y="238"/>
                    <a:pt x="66" y="304"/>
                    <a:pt x="152" y="304"/>
                  </a:cubicBezTo>
                  <a:lnTo>
                    <a:pt x="208" y="304"/>
                  </a:lnTo>
                  <a:cubicBezTo>
                    <a:pt x="288" y="304"/>
                    <a:pt x="359" y="238"/>
                    <a:pt x="359" y="152"/>
                  </a:cubicBezTo>
                  <a:cubicBezTo>
                    <a:pt x="359" y="71"/>
                    <a:pt x="288" y="1"/>
                    <a:pt x="20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31"/>
            <p:cNvSpPr/>
            <p:nvPr/>
          </p:nvSpPr>
          <p:spPr>
            <a:xfrm>
              <a:off x="5674675" y="1736900"/>
              <a:ext cx="10250" cy="7475"/>
            </a:xfrm>
            <a:custGeom>
              <a:avLst/>
              <a:gdLst/>
              <a:ahLst/>
              <a:cxnLst/>
              <a:rect l="l" t="t" r="r" b="b"/>
              <a:pathLst>
                <a:path w="410" h="299" extrusionOk="0">
                  <a:moveTo>
                    <a:pt x="147" y="0"/>
                  </a:moveTo>
                  <a:cubicBezTo>
                    <a:pt x="66" y="0"/>
                    <a:pt x="1" y="66"/>
                    <a:pt x="1" y="147"/>
                  </a:cubicBezTo>
                  <a:cubicBezTo>
                    <a:pt x="1" y="232"/>
                    <a:pt x="66" y="298"/>
                    <a:pt x="147" y="298"/>
                  </a:cubicBezTo>
                  <a:lnTo>
                    <a:pt x="258" y="298"/>
                  </a:lnTo>
                  <a:cubicBezTo>
                    <a:pt x="344" y="298"/>
                    <a:pt x="409" y="232"/>
                    <a:pt x="409" y="147"/>
                  </a:cubicBezTo>
                  <a:cubicBezTo>
                    <a:pt x="409" y="66"/>
                    <a:pt x="344" y="0"/>
                    <a:pt x="25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31"/>
            <p:cNvSpPr/>
            <p:nvPr/>
          </p:nvSpPr>
          <p:spPr>
            <a:xfrm>
              <a:off x="5661800" y="1771500"/>
              <a:ext cx="12500" cy="14550"/>
            </a:xfrm>
            <a:custGeom>
              <a:avLst/>
              <a:gdLst/>
              <a:ahLst/>
              <a:cxnLst/>
              <a:rect l="l" t="t" r="r" b="b"/>
              <a:pathLst>
                <a:path w="500" h="582" extrusionOk="0">
                  <a:moveTo>
                    <a:pt x="167" y="0"/>
                  </a:moveTo>
                  <a:cubicBezTo>
                    <a:pt x="128" y="0"/>
                    <a:pt x="89" y="15"/>
                    <a:pt x="61" y="46"/>
                  </a:cubicBezTo>
                  <a:cubicBezTo>
                    <a:pt x="0" y="101"/>
                    <a:pt x="0" y="197"/>
                    <a:pt x="56" y="258"/>
                  </a:cubicBezTo>
                  <a:cubicBezTo>
                    <a:pt x="106" y="309"/>
                    <a:pt x="157" y="400"/>
                    <a:pt x="192" y="480"/>
                  </a:cubicBezTo>
                  <a:cubicBezTo>
                    <a:pt x="213" y="540"/>
                    <a:pt x="268" y="582"/>
                    <a:pt x="334" y="582"/>
                  </a:cubicBezTo>
                  <a:cubicBezTo>
                    <a:pt x="348" y="582"/>
                    <a:pt x="364" y="576"/>
                    <a:pt x="384" y="571"/>
                  </a:cubicBezTo>
                  <a:cubicBezTo>
                    <a:pt x="460" y="540"/>
                    <a:pt x="500" y="454"/>
                    <a:pt x="474" y="379"/>
                  </a:cubicBezTo>
                  <a:cubicBezTo>
                    <a:pt x="425" y="253"/>
                    <a:pt x="348" y="127"/>
                    <a:pt x="273" y="46"/>
                  </a:cubicBezTo>
                  <a:cubicBezTo>
                    <a:pt x="245" y="15"/>
                    <a:pt x="206" y="0"/>
                    <a:pt x="16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31"/>
            <p:cNvSpPr/>
            <p:nvPr/>
          </p:nvSpPr>
          <p:spPr>
            <a:xfrm>
              <a:off x="5688325" y="1760300"/>
              <a:ext cx="11000" cy="10450"/>
            </a:xfrm>
            <a:custGeom>
              <a:avLst/>
              <a:gdLst/>
              <a:ahLst/>
              <a:cxnLst/>
              <a:rect l="l" t="t" r="r" b="b"/>
              <a:pathLst>
                <a:path w="440" h="418" extrusionOk="0">
                  <a:moveTo>
                    <a:pt x="199" y="1"/>
                  </a:moveTo>
                  <a:cubicBezTo>
                    <a:pt x="177" y="1"/>
                    <a:pt x="153" y="3"/>
                    <a:pt x="126" y="9"/>
                  </a:cubicBezTo>
                  <a:cubicBezTo>
                    <a:pt x="45" y="23"/>
                    <a:pt x="0" y="104"/>
                    <a:pt x="15" y="186"/>
                  </a:cubicBezTo>
                  <a:cubicBezTo>
                    <a:pt x="26" y="242"/>
                    <a:pt x="71" y="282"/>
                    <a:pt x="122" y="296"/>
                  </a:cubicBezTo>
                  <a:cubicBezTo>
                    <a:pt x="131" y="352"/>
                    <a:pt x="177" y="403"/>
                    <a:pt x="238" y="412"/>
                  </a:cubicBezTo>
                  <a:cubicBezTo>
                    <a:pt x="248" y="417"/>
                    <a:pt x="257" y="417"/>
                    <a:pt x="268" y="417"/>
                  </a:cubicBezTo>
                  <a:cubicBezTo>
                    <a:pt x="339" y="417"/>
                    <a:pt x="399" y="368"/>
                    <a:pt x="414" y="296"/>
                  </a:cubicBezTo>
                  <a:cubicBezTo>
                    <a:pt x="439" y="175"/>
                    <a:pt x="399" y="104"/>
                    <a:pt x="359" y="64"/>
                  </a:cubicBezTo>
                  <a:cubicBezTo>
                    <a:pt x="331" y="32"/>
                    <a:pt x="279" y="1"/>
                    <a:pt x="199"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31"/>
            <p:cNvSpPr/>
            <p:nvPr/>
          </p:nvSpPr>
          <p:spPr>
            <a:xfrm>
              <a:off x="5686925" y="1785850"/>
              <a:ext cx="9625" cy="8550"/>
            </a:xfrm>
            <a:custGeom>
              <a:avLst/>
              <a:gdLst/>
              <a:ahLst/>
              <a:cxnLst/>
              <a:rect l="l" t="t" r="r" b="b"/>
              <a:pathLst>
                <a:path w="385" h="342" extrusionOk="0">
                  <a:moveTo>
                    <a:pt x="176" y="1"/>
                  </a:moveTo>
                  <a:cubicBezTo>
                    <a:pt x="159" y="1"/>
                    <a:pt x="144" y="4"/>
                    <a:pt x="132" y="8"/>
                  </a:cubicBezTo>
                  <a:cubicBezTo>
                    <a:pt x="96" y="17"/>
                    <a:pt x="15" y="53"/>
                    <a:pt x="5" y="179"/>
                  </a:cubicBezTo>
                  <a:cubicBezTo>
                    <a:pt x="1" y="260"/>
                    <a:pt x="66" y="330"/>
                    <a:pt x="147" y="335"/>
                  </a:cubicBezTo>
                  <a:cubicBezTo>
                    <a:pt x="157" y="335"/>
                    <a:pt x="167" y="335"/>
                    <a:pt x="178" y="330"/>
                  </a:cubicBezTo>
                  <a:cubicBezTo>
                    <a:pt x="192" y="335"/>
                    <a:pt x="203" y="341"/>
                    <a:pt x="213" y="341"/>
                  </a:cubicBezTo>
                  <a:cubicBezTo>
                    <a:pt x="243" y="341"/>
                    <a:pt x="273" y="330"/>
                    <a:pt x="299" y="311"/>
                  </a:cubicBezTo>
                  <a:cubicBezTo>
                    <a:pt x="369" y="265"/>
                    <a:pt x="385" y="169"/>
                    <a:pt x="334" y="103"/>
                  </a:cubicBezTo>
                  <a:cubicBezTo>
                    <a:pt x="282" y="24"/>
                    <a:pt x="223" y="1"/>
                    <a:pt x="17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31"/>
            <p:cNvSpPr/>
            <p:nvPr/>
          </p:nvSpPr>
          <p:spPr>
            <a:xfrm>
              <a:off x="5768375" y="1655050"/>
              <a:ext cx="19725" cy="14425"/>
            </a:xfrm>
            <a:custGeom>
              <a:avLst/>
              <a:gdLst/>
              <a:ahLst/>
              <a:cxnLst/>
              <a:rect l="l" t="t" r="r" b="b"/>
              <a:pathLst>
                <a:path w="789" h="577" extrusionOk="0">
                  <a:moveTo>
                    <a:pt x="618" y="0"/>
                  </a:moveTo>
                  <a:cubicBezTo>
                    <a:pt x="596" y="0"/>
                    <a:pt x="573" y="5"/>
                    <a:pt x="552" y="15"/>
                  </a:cubicBezTo>
                  <a:cubicBezTo>
                    <a:pt x="390" y="91"/>
                    <a:pt x="203" y="212"/>
                    <a:pt x="82" y="308"/>
                  </a:cubicBezTo>
                  <a:cubicBezTo>
                    <a:pt x="16" y="359"/>
                    <a:pt x="1" y="455"/>
                    <a:pt x="56" y="520"/>
                  </a:cubicBezTo>
                  <a:cubicBezTo>
                    <a:pt x="87" y="556"/>
                    <a:pt x="128" y="576"/>
                    <a:pt x="173" y="576"/>
                  </a:cubicBezTo>
                  <a:cubicBezTo>
                    <a:pt x="208" y="576"/>
                    <a:pt x="243" y="565"/>
                    <a:pt x="269" y="546"/>
                  </a:cubicBezTo>
                  <a:cubicBezTo>
                    <a:pt x="375" y="460"/>
                    <a:pt x="546" y="353"/>
                    <a:pt x="683" y="288"/>
                  </a:cubicBezTo>
                  <a:cubicBezTo>
                    <a:pt x="759" y="248"/>
                    <a:pt x="789" y="157"/>
                    <a:pt x="754" y="86"/>
                  </a:cubicBezTo>
                  <a:cubicBezTo>
                    <a:pt x="728" y="31"/>
                    <a:pt x="674" y="0"/>
                    <a:pt x="61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31"/>
            <p:cNvSpPr/>
            <p:nvPr/>
          </p:nvSpPr>
          <p:spPr>
            <a:xfrm>
              <a:off x="5789350" y="1690900"/>
              <a:ext cx="19225" cy="10525"/>
            </a:xfrm>
            <a:custGeom>
              <a:avLst/>
              <a:gdLst/>
              <a:ahLst/>
              <a:cxnLst/>
              <a:rect l="l" t="t" r="r" b="b"/>
              <a:pathLst>
                <a:path w="769" h="421" extrusionOk="0">
                  <a:moveTo>
                    <a:pt x="507" y="0"/>
                  </a:moveTo>
                  <a:cubicBezTo>
                    <a:pt x="339" y="0"/>
                    <a:pt x="180" y="56"/>
                    <a:pt x="66" y="157"/>
                  </a:cubicBezTo>
                  <a:cubicBezTo>
                    <a:pt x="6" y="213"/>
                    <a:pt x="1" y="309"/>
                    <a:pt x="57" y="369"/>
                  </a:cubicBezTo>
                  <a:cubicBezTo>
                    <a:pt x="87" y="400"/>
                    <a:pt x="127" y="420"/>
                    <a:pt x="168" y="420"/>
                  </a:cubicBezTo>
                  <a:cubicBezTo>
                    <a:pt x="203" y="420"/>
                    <a:pt x="238" y="411"/>
                    <a:pt x="269" y="380"/>
                  </a:cubicBezTo>
                  <a:cubicBezTo>
                    <a:pt x="327" y="330"/>
                    <a:pt x="425" y="300"/>
                    <a:pt x="526" y="300"/>
                  </a:cubicBezTo>
                  <a:cubicBezTo>
                    <a:pt x="546" y="300"/>
                    <a:pt x="566" y="301"/>
                    <a:pt x="586" y="304"/>
                  </a:cubicBezTo>
                  <a:cubicBezTo>
                    <a:pt x="596" y="306"/>
                    <a:pt x="605" y="306"/>
                    <a:pt x="614" y="306"/>
                  </a:cubicBezTo>
                  <a:cubicBezTo>
                    <a:pt x="685" y="306"/>
                    <a:pt x="750" y="254"/>
                    <a:pt x="759" y="178"/>
                  </a:cubicBezTo>
                  <a:cubicBezTo>
                    <a:pt x="768" y="96"/>
                    <a:pt x="714" y="21"/>
                    <a:pt x="632" y="10"/>
                  </a:cubicBezTo>
                  <a:cubicBezTo>
                    <a:pt x="591" y="3"/>
                    <a:pt x="549" y="0"/>
                    <a:pt x="50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31"/>
            <p:cNvSpPr/>
            <p:nvPr/>
          </p:nvSpPr>
          <p:spPr>
            <a:xfrm>
              <a:off x="5817525" y="1760500"/>
              <a:ext cx="20000" cy="7475"/>
            </a:xfrm>
            <a:custGeom>
              <a:avLst/>
              <a:gdLst/>
              <a:ahLst/>
              <a:cxnLst/>
              <a:rect l="l" t="t" r="r" b="b"/>
              <a:pathLst>
                <a:path w="800" h="299" extrusionOk="0">
                  <a:moveTo>
                    <a:pt x="152" y="1"/>
                  </a:moveTo>
                  <a:cubicBezTo>
                    <a:pt x="66" y="1"/>
                    <a:pt x="0" y="66"/>
                    <a:pt x="0" y="147"/>
                  </a:cubicBezTo>
                  <a:cubicBezTo>
                    <a:pt x="0" y="227"/>
                    <a:pt x="66" y="299"/>
                    <a:pt x="152" y="299"/>
                  </a:cubicBezTo>
                  <a:lnTo>
                    <a:pt x="653" y="299"/>
                  </a:lnTo>
                  <a:cubicBezTo>
                    <a:pt x="733" y="299"/>
                    <a:pt x="799" y="227"/>
                    <a:pt x="799" y="147"/>
                  </a:cubicBezTo>
                  <a:cubicBezTo>
                    <a:pt x="799" y="66"/>
                    <a:pt x="733" y="1"/>
                    <a:pt x="653"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31"/>
            <p:cNvSpPr/>
            <p:nvPr/>
          </p:nvSpPr>
          <p:spPr>
            <a:xfrm>
              <a:off x="5803250" y="1790875"/>
              <a:ext cx="18075" cy="10325"/>
            </a:xfrm>
            <a:custGeom>
              <a:avLst/>
              <a:gdLst/>
              <a:ahLst/>
              <a:cxnLst/>
              <a:rect l="l" t="t" r="r" b="b"/>
              <a:pathLst>
                <a:path w="723" h="413" extrusionOk="0">
                  <a:moveTo>
                    <a:pt x="174" y="1"/>
                  </a:moveTo>
                  <a:cubicBezTo>
                    <a:pt x="102" y="1"/>
                    <a:pt x="35" y="48"/>
                    <a:pt x="21" y="120"/>
                  </a:cubicBezTo>
                  <a:cubicBezTo>
                    <a:pt x="0" y="201"/>
                    <a:pt x="51" y="281"/>
                    <a:pt x="132" y="301"/>
                  </a:cubicBezTo>
                  <a:cubicBezTo>
                    <a:pt x="258" y="332"/>
                    <a:pt x="384" y="367"/>
                    <a:pt x="506" y="407"/>
                  </a:cubicBezTo>
                  <a:cubicBezTo>
                    <a:pt x="521" y="413"/>
                    <a:pt x="536" y="413"/>
                    <a:pt x="557" y="413"/>
                  </a:cubicBezTo>
                  <a:cubicBezTo>
                    <a:pt x="617" y="413"/>
                    <a:pt x="678" y="377"/>
                    <a:pt x="697" y="311"/>
                  </a:cubicBezTo>
                  <a:cubicBezTo>
                    <a:pt x="723" y="236"/>
                    <a:pt x="683" y="150"/>
                    <a:pt x="602" y="124"/>
                  </a:cubicBezTo>
                  <a:cubicBezTo>
                    <a:pt x="475" y="79"/>
                    <a:pt x="334" y="38"/>
                    <a:pt x="203" y="3"/>
                  </a:cubicBezTo>
                  <a:cubicBezTo>
                    <a:pt x="193" y="1"/>
                    <a:pt x="184" y="1"/>
                    <a:pt x="174"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31"/>
            <p:cNvSpPr/>
            <p:nvPr/>
          </p:nvSpPr>
          <p:spPr>
            <a:xfrm>
              <a:off x="5733800" y="1868600"/>
              <a:ext cx="12500" cy="20000"/>
            </a:xfrm>
            <a:custGeom>
              <a:avLst/>
              <a:gdLst/>
              <a:ahLst/>
              <a:cxnLst/>
              <a:rect l="l" t="t" r="r" b="b"/>
              <a:pathLst>
                <a:path w="500" h="800" extrusionOk="0">
                  <a:moveTo>
                    <a:pt x="168" y="1"/>
                  </a:moveTo>
                  <a:cubicBezTo>
                    <a:pt x="148" y="1"/>
                    <a:pt x="129" y="4"/>
                    <a:pt x="110" y="12"/>
                  </a:cubicBezTo>
                  <a:cubicBezTo>
                    <a:pt x="35" y="47"/>
                    <a:pt x="0" y="133"/>
                    <a:pt x="30" y="208"/>
                  </a:cubicBezTo>
                  <a:cubicBezTo>
                    <a:pt x="96" y="360"/>
                    <a:pt x="152" y="527"/>
                    <a:pt x="192" y="683"/>
                  </a:cubicBezTo>
                  <a:cubicBezTo>
                    <a:pt x="207" y="754"/>
                    <a:pt x="268" y="800"/>
                    <a:pt x="338" y="800"/>
                  </a:cubicBezTo>
                  <a:lnTo>
                    <a:pt x="374" y="800"/>
                  </a:lnTo>
                  <a:cubicBezTo>
                    <a:pt x="455" y="774"/>
                    <a:pt x="500" y="693"/>
                    <a:pt x="485" y="613"/>
                  </a:cubicBezTo>
                  <a:cubicBezTo>
                    <a:pt x="439" y="441"/>
                    <a:pt x="378" y="254"/>
                    <a:pt x="308" y="93"/>
                  </a:cubicBezTo>
                  <a:cubicBezTo>
                    <a:pt x="285" y="35"/>
                    <a:pt x="227" y="1"/>
                    <a:pt x="16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31"/>
            <p:cNvSpPr/>
            <p:nvPr/>
          </p:nvSpPr>
          <p:spPr>
            <a:xfrm>
              <a:off x="5690825" y="1822850"/>
              <a:ext cx="20750" cy="68550"/>
            </a:xfrm>
            <a:custGeom>
              <a:avLst/>
              <a:gdLst/>
              <a:ahLst/>
              <a:cxnLst/>
              <a:rect l="l" t="t" r="r" b="b"/>
              <a:pathLst>
                <a:path w="830" h="2742" extrusionOk="0">
                  <a:moveTo>
                    <a:pt x="174" y="1"/>
                  </a:moveTo>
                  <a:cubicBezTo>
                    <a:pt x="160" y="1"/>
                    <a:pt x="146" y="3"/>
                    <a:pt x="132" y="7"/>
                  </a:cubicBezTo>
                  <a:cubicBezTo>
                    <a:pt x="52" y="28"/>
                    <a:pt x="1" y="109"/>
                    <a:pt x="22" y="189"/>
                  </a:cubicBezTo>
                  <a:cubicBezTo>
                    <a:pt x="223" y="947"/>
                    <a:pt x="395" y="1786"/>
                    <a:pt x="521" y="2614"/>
                  </a:cubicBezTo>
                  <a:cubicBezTo>
                    <a:pt x="532" y="2690"/>
                    <a:pt x="598" y="2741"/>
                    <a:pt x="668" y="2741"/>
                  </a:cubicBezTo>
                  <a:lnTo>
                    <a:pt x="693" y="2741"/>
                  </a:lnTo>
                  <a:cubicBezTo>
                    <a:pt x="775" y="2726"/>
                    <a:pt x="829" y="2650"/>
                    <a:pt x="819" y="2569"/>
                  </a:cubicBezTo>
                  <a:cubicBezTo>
                    <a:pt x="688" y="1730"/>
                    <a:pt x="511" y="881"/>
                    <a:pt x="314" y="109"/>
                  </a:cubicBezTo>
                  <a:cubicBezTo>
                    <a:pt x="298" y="46"/>
                    <a:pt x="239" y="1"/>
                    <a:pt x="17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31"/>
            <p:cNvSpPr/>
            <p:nvPr/>
          </p:nvSpPr>
          <p:spPr>
            <a:xfrm>
              <a:off x="5706000" y="1906050"/>
              <a:ext cx="11375" cy="13100"/>
            </a:xfrm>
            <a:custGeom>
              <a:avLst/>
              <a:gdLst/>
              <a:ahLst/>
              <a:cxnLst/>
              <a:rect l="l" t="t" r="r" b="b"/>
              <a:pathLst>
                <a:path w="455" h="524" extrusionOk="0">
                  <a:moveTo>
                    <a:pt x="171" y="1"/>
                  </a:moveTo>
                  <a:cubicBezTo>
                    <a:pt x="147" y="1"/>
                    <a:pt x="123" y="7"/>
                    <a:pt x="101" y="20"/>
                  </a:cubicBezTo>
                  <a:cubicBezTo>
                    <a:pt x="26" y="60"/>
                    <a:pt x="0" y="151"/>
                    <a:pt x="40" y="226"/>
                  </a:cubicBezTo>
                  <a:cubicBezTo>
                    <a:pt x="81" y="297"/>
                    <a:pt x="117" y="363"/>
                    <a:pt x="147" y="433"/>
                  </a:cubicBezTo>
                  <a:cubicBezTo>
                    <a:pt x="168" y="494"/>
                    <a:pt x="228" y="524"/>
                    <a:pt x="283" y="524"/>
                  </a:cubicBezTo>
                  <a:cubicBezTo>
                    <a:pt x="303" y="524"/>
                    <a:pt x="324" y="519"/>
                    <a:pt x="343" y="514"/>
                  </a:cubicBezTo>
                  <a:cubicBezTo>
                    <a:pt x="420" y="479"/>
                    <a:pt x="455" y="388"/>
                    <a:pt x="420" y="312"/>
                  </a:cubicBezTo>
                  <a:cubicBezTo>
                    <a:pt x="385" y="232"/>
                    <a:pt x="349" y="155"/>
                    <a:pt x="303" y="80"/>
                  </a:cubicBezTo>
                  <a:cubicBezTo>
                    <a:pt x="276" y="31"/>
                    <a:pt x="224" y="1"/>
                    <a:pt x="17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31"/>
            <p:cNvSpPr/>
            <p:nvPr/>
          </p:nvSpPr>
          <p:spPr>
            <a:xfrm>
              <a:off x="5614525" y="1885275"/>
              <a:ext cx="14075" cy="13050"/>
            </a:xfrm>
            <a:custGeom>
              <a:avLst/>
              <a:gdLst/>
              <a:ahLst/>
              <a:cxnLst/>
              <a:rect l="l" t="t" r="r" b="b"/>
              <a:pathLst>
                <a:path w="563" h="522" extrusionOk="0">
                  <a:moveTo>
                    <a:pt x="390" y="0"/>
                  </a:moveTo>
                  <a:cubicBezTo>
                    <a:pt x="360" y="0"/>
                    <a:pt x="330" y="9"/>
                    <a:pt x="304" y="26"/>
                  </a:cubicBezTo>
                  <a:cubicBezTo>
                    <a:pt x="203" y="102"/>
                    <a:pt x="117" y="184"/>
                    <a:pt x="47" y="284"/>
                  </a:cubicBezTo>
                  <a:cubicBezTo>
                    <a:pt x="1" y="355"/>
                    <a:pt x="12" y="446"/>
                    <a:pt x="82" y="497"/>
                  </a:cubicBezTo>
                  <a:cubicBezTo>
                    <a:pt x="108" y="511"/>
                    <a:pt x="143" y="522"/>
                    <a:pt x="168" y="522"/>
                  </a:cubicBezTo>
                  <a:cubicBezTo>
                    <a:pt x="213" y="522"/>
                    <a:pt x="264" y="501"/>
                    <a:pt x="290" y="456"/>
                  </a:cubicBezTo>
                  <a:cubicBezTo>
                    <a:pt x="345" y="385"/>
                    <a:pt x="406" y="324"/>
                    <a:pt x="476" y="269"/>
                  </a:cubicBezTo>
                  <a:cubicBezTo>
                    <a:pt x="547" y="224"/>
                    <a:pt x="562" y="133"/>
                    <a:pt x="511" y="62"/>
                  </a:cubicBezTo>
                  <a:cubicBezTo>
                    <a:pt x="484" y="22"/>
                    <a:pt x="437" y="0"/>
                    <a:pt x="39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31"/>
            <p:cNvSpPr/>
            <p:nvPr/>
          </p:nvSpPr>
          <p:spPr>
            <a:xfrm>
              <a:off x="5589675" y="1867225"/>
              <a:ext cx="13925" cy="20100"/>
            </a:xfrm>
            <a:custGeom>
              <a:avLst/>
              <a:gdLst/>
              <a:ahLst/>
              <a:cxnLst/>
              <a:rect l="l" t="t" r="r" b="b"/>
              <a:pathLst>
                <a:path w="557" h="804" extrusionOk="0">
                  <a:moveTo>
                    <a:pt x="385" y="0"/>
                  </a:moveTo>
                  <a:cubicBezTo>
                    <a:pt x="338" y="0"/>
                    <a:pt x="291" y="22"/>
                    <a:pt x="263" y="62"/>
                  </a:cubicBezTo>
                  <a:cubicBezTo>
                    <a:pt x="152" y="228"/>
                    <a:pt x="66" y="415"/>
                    <a:pt x="20" y="612"/>
                  </a:cubicBezTo>
                  <a:cubicBezTo>
                    <a:pt x="1" y="698"/>
                    <a:pt x="46" y="778"/>
                    <a:pt x="127" y="794"/>
                  </a:cubicBezTo>
                  <a:cubicBezTo>
                    <a:pt x="141" y="799"/>
                    <a:pt x="152" y="804"/>
                    <a:pt x="167" y="804"/>
                  </a:cubicBezTo>
                  <a:cubicBezTo>
                    <a:pt x="232" y="804"/>
                    <a:pt x="293" y="754"/>
                    <a:pt x="309" y="687"/>
                  </a:cubicBezTo>
                  <a:cubicBezTo>
                    <a:pt x="354" y="521"/>
                    <a:pt x="419" y="370"/>
                    <a:pt x="510" y="239"/>
                  </a:cubicBezTo>
                  <a:cubicBezTo>
                    <a:pt x="556" y="167"/>
                    <a:pt x="540" y="76"/>
                    <a:pt x="470" y="27"/>
                  </a:cubicBezTo>
                  <a:cubicBezTo>
                    <a:pt x="445" y="9"/>
                    <a:pt x="415" y="0"/>
                    <a:pt x="38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31"/>
            <p:cNvSpPr/>
            <p:nvPr/>
          </p:nvSpPr>
          <p:spPr>
            <a:xfrm>
              <a:off x="5538150" y="1785375"/>
              <a:ext cx="22125" cy="11775"/>
            </a:xfrm>
            <a:custGeom>
              <a:avLst/>
              <a:gdLst/>
              <a:ahLst/>
              <a:cxnLst/>
              <a:rect l="l" t="t" r="r" b="b"/>
              <a:pathLst>
                <a:path w="885" h="471" extrusionOk="0">
                  <a:moveTo>
                    <a:pt x="722" y="1"/>
                  </a:moveTo>
                  <a:cubicBezTo>
                    <a:pt x="719" y="1"/>
                    <a:pt x="715" y="1"/>
                    <a:pt x="712" y="1"/>
                  </a:cubicBezTo>
                  <a:cubicBezTo>
                    <a:pt x="495" y="27"/>
                    <a:pt x="288" y="87"/>
                    <a:pt x="101" y="188"/>
                  </a:cubicBezTo>
                  <a:cubicBezTo>
                    <a:pt x="31" y="223"/>
                    <a:pt x="0" y="314"/>
                    <a:pt x="40" y="390"/>
                  </a:cubicBezTo>
                  <a:cubicBezTo>
                    <a:pt x="71" y="440"/>
                    <a:pt x="122" y="470"/>
                    <a:pt x="171" y="470"/>
                  </a:cubicBezTo>
                  <a:cubicBezTo>
                    <a:pt x="197" y="470"/>
                    <a:pt x="222" y="461"/>
                    <a:pt x="243" y="451"/>
                  </a:cubicBezTo>
                  <a:cubicBezTo>
                    <a:pt x="394" y="370"/>
                    <a:pt x="561" y="319"/>
                    <a:pt x="742" y="299"/>
                  </a:cubicBezTo>
                  <a:cubicBezTo>
                    <a:pt x="829" y="293"/>
                    <a:pt x="884" y="218"/>
                    <a:pt x="879" y="137"/>
                  </a:cubicBezTo>
                  <a:cubicBezTo>
                    <a:pt x="869" y="54"/>
                    <a:pt x="799" y="1"/>
                    <a:pt x="72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31"/>
            <p:cNvSpPr/>
            <p:nvPr/>
          </p:nvSpPr>
          <p:spPr>
            <a:xfrm>
              <a:off x="5534475" y="1754800"/>
              <a:ext cx="18700" cy="7600"/>
            </a:xfrm>
            <a:custGeom>
              <a:avLst/>
              <a:gdLst/>
              <a:ahLst/>
              <a:cxnLst/>
              <a:rect l="l" t="t" r="r" b="b"/>
              <a:pathLst>
                <a:path w="748" h="304" extrusionOk="0">
                  <a:moveTo>
                    <a:pt x="152" y="1"/>
                  </a:moveTo>
                  <a:cubicBezTo>
                    <a:pt x="71" y="1"/>
                    <a:pt x="1" y="72"/>
                    <a:pt x="1" y="152"/>
                  </a:cubicBezTo>
                  <a:cubicBezTo>
                    <a:pt x="1" y="234"/>
                    <a:pt x="71" y="304"/>
                    <a:pt x="152" y="304"/>
                  </a:cubicBezTo>
                  <a:lnTo>
                    <a:pt x="596" y="304"/>
                  </a:lnTo>
                  <a:cubicBezTo>
                    <a:pt x="677" y="304"/>
                    <a:pt x="748" y="234"/>
                    <a:pt x="748" y="152"/>
                  </a:cubicBezTo>
                  <a:cubicBezTo>
                    <a:pt x="748" y="72"/>
                    <a:pt x="677" y="1"/>
                    <a:pt x="59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31"/>
            <p:cNvSpPr/>
            <p:nvPr/>
          </p:nvSpPr>
          <p:spPr>
            <a:xfrm>
              <a:off x="5560725" y="1670200"/>
              <a:ext cx="13425" cy="14550"/>
            </a:xfrm>
            <a:custGeom>
              <a:avLst/>
              <a:gdLst/>
              <a:ahLst/>
              <a:cxnLst/>
              <a:rect l="l" t="t" r="r" b="b"/>
              <a:pathLst>
                <a:path w="537" h="582" extrusionOk="0">
                  <a:moveTo>
                    <a:pt x="158" y="0"/>
                  </a:moveTo>
                  <a:cubicBezTo>
                    <a:pt x="77" y="0"/>
                    <a:pt x="7" y="66"/>
                    <a:pt x="7" y="147"/>
                  </a:cubicBezTo>
                  <a:cubicBezTo>
                    <a:pt x="1" y="390"/>
                    <a:pt x="143" y="556"/>
                    <a:pt x="364" y="581"/>
                  </a:cubicBezTo>
                  <a:lnTo>
                    <a:pt x="380" y="581"/>
                  </a:lnTo>
                  <a:cubicBezTo>
                    <a:pt x="455" y="581"/>
                    <a:pt x="522" y="526"/>
                    <a:pt x="527" y="444"/>
                  </a:cubicBezTo>
                  <a:cubicBezTo>
                    <a:pt x="537" y="364"/>
                    <a:pt x="476" y="288"/>
                    <a:pt x="395" y="283"/>
                  </a:cubicBezTo>
                  <a:cubicBezTo>
                    <a:pt x="360" y="278"/>
                    <a:pt x="304" y="273"/>
                    <a:pt x="310" y="157"/>
                  </a:cubicBezTo>
                  <a:cubicBezTo>
                    <a:pt x="310" y="76"/>
                    <a:pt x="243" y="5"/>
                    <a:pt x="163"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31"/>
            <p:cNvSpPr/>
            <p:nvPr/>
          </p:nvSpPr>
          <p:spPr>
            <a:xfrm>
              <a:off x="5593825" y="1674475"/>
              <a:ext cx="50050" cy="40825"/>
            </a:xfrm>
            <a:custGeom>
              <a:avLst/>
              <a:gdLst/>
              <a:ahLst/>
              <a:cxnLst/>
              <a:rect l="l" t="t" r="r" b="b"/>
              <a:pathLst>
                <a:path w="2002" h="1633" extrusionOk="0">
                  <a:moveTo>
                    <a:pt x="167" y="0"/>
                  </a:moveTo>
                  <a:cubicBezTo>
                    <a:pt x="129" y="0"/>
                    <a:pt x="90" y="16"/>
                    <a:pt x="61" y="47"/>
                  </a:cubicBezTo>
                  <a:cubicBezTo>
                    <a:pt x="1" y="102"/>
                    <a:pt x="1" y="198"/>
                    <a:pt x="61" y="254"/>
                  </a:cubicBezTo>
                  <a:cubicBezTo>
                    <a:pt x="511" y="709"/>
                    <a:pt x="1071" y="1219"/>
                    <a:pt x="1754" y="1607"/>
                  </a:cubicBezTo>
                  <a:cubicBezTo>
                    <a:pt x="1780" y="1623"/>
                    <a:pt x="1805" y="1633"/>
                    <a:pt x="1829" y="1633"/>
                  </a:cubicBezTo>
                  <a:cubicBezTo>
                    <a:pt x="1880" y="1633"/>
                    <a:pt x="1931" y="1602"/>
                    <a:pt x="1957" y="1557"/>
                  </a:cubicBezTo>
                  <a:cubicBezTo>
                    <a:pt x="2002" y="1481"/>
                    <a:pt x="1976" y="1390"/>
                    <a:pt x="1906" y="1350"/>
                  </a:cubicBezTo>
                  <a:cubicBezTo>
                    <a:pt x="1249" y="977"/>
                    <a:pt x="708" y="476"/>
                    <a:pt x="269" y="42"/>
                  </a:cubicBezTo>
                  <a:cubicBezTo>
                    <a:pt x="241" y="14"/>
                    <a:pt x="205" y="0"/>
                    <a:pt x="16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31"/>
            <p:cNvSpPr/>
            <p:nvPr/>
          </p:nvSpPr>
          <p:spPr>
            <a:xfrm>
              <a:off x="5578550" y="1654975"/>
              <a:ext cx="15300" cy="13100"/>
            </a:xfrm>
            <a:custGeom>
              <a:avLst/>
              <a:gdLst/>
              <a:ahLst/>
              <a:cxnLst/>
              <a:rect l="l" t="t" r="r" b="b"/>
              <a:pathLst>
                <a:path w="612" h="524" extrusionOk="0">
                  <a:moveTo>
                    <a:pt x="165" y="0"/>
                  </a:moveTo>
                  <a:cubicBezTo>
                    <a:pt x="125" y="0"/>
                    <a:pt x="85" y="17"/>
                    <a:pt x="56" y="48"/>
                  </a:cubicBezTo>
                  <a:cubicBezTo>
                    <a:pt x="1" y="109"/>
                    <a:pt x="1" y="200"/>
                    <a:pt x="61" y="260"/>
                  </a:cubicBezTo>
                  <a:cubicBezTo>
                    <a:pt x="152" y="346"/>
                    <a:pt x="253" y="428"/>
                    <a:pt x="360" y="498"/>
                  </a:cubicBezTo>
                  <a:cubicBezTo>
                    <a:pt x="385" y="519"/>
                    <a:pt x="415" y="523"/>
                    <a:pt x="446" y="523"/>
                  </a:cubicBezTo>
                  <a:cubicBezTo>
                    <a:pt x="491" y="523"/>
                    <a:pt x="541" y="498"/>
                    <a:pt x="567" y="458"/>
                  </a:cubicBezTo>
                  <a:cubicBezTo>
                    <a:pt x="612" y="386"/>
                    <a:pt x="597" y="295"/>
                    <a:pt x="526" y="251"/>
                  </a:cubicBezTo>
                  <a:cubicBezTo>
                    <a:pt x="435" y="185"/>
                    <a:pt x="349" y="120"/>
                    <a:pt x="269" y="43"/>
                  </a:cubicBezTo>
                  <a:cubicBezTo>
                    <a:pt x="240" y="14"/>
                    <a:pt x="202" y="0"/>
                    <a:pt x="16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31"/>
            <p:cNvSpPr/>
            <p:nvPr/>
          </p:nvSpPr>
          <p:spPr>
            <a:xfrm>
              <a:off x="5657875" y="1616100"/>
              <a:ext cx="9375" cy="21525"/>
            </a:xfrm>
            <a:custGeom>
              <a:avLst/>
              <a:gdLst/>
              <a:ahLst/>
              <a:cxnLst/>
              <a:rect l="l" t="t" r="r" b="b"/>
              <a:pathLst>
                <a:path w="375" h="861" extrusionOk="0">
                  <a:moveTo>
                    <a:pt x="162" y="0"/>
                  </a:moveTo>
                  <a:cubicBezTo>
                    <a:pt x="157" y="0"/>
                    <a:pt x="151" y="1"/>
                    <a:pt x="146" y="1"/>
                  </a:cubicBezTo>
                  <a:cubicBezTo>
                    <a:pt x="66" y="7"/>
                    <a:pt x="1" y="78"/>
                    <a:pt x="6" y="159"/>
                  </a:cubicBezTo>
                  <a:cubicBezTo>
                    <a:pt x="11" y="360"/>
                    <a:pt x="31" y="542"/>
                    <a:pt x="62" y="735"/>
                  </a:cubicBezTo>
                  <a:cubicBezTo>
                    <a:pt x="76" y="810"/>
                    <a:pt x="137" y="861"/>
                    <a:pt x="207" y="861"/>
                  </a:cubicBezTo>
                  <a:cubicBezTo>
                    <a:pt x="218" y="861"/>
                    <a:pt x="228" y="861"/>
                    <a:pt x="237" y="856"/>
                  </a:cubicBezTo>
                  <a:cubicBezTo>
                    <a:pt x="319" y="845"/>
                    <a:pt x="374" y="765"/>
                    <a:pt x="359" y="684"/>
                  </a:cubicBezTo>
                  <a:cubicBezTo>
                    <a:pt x="328" y="502"/>
                    <a:pt x="314" y="335"/>
                    <a:pt x="304" y="148"/>
                  </a:cubicBezTo>
                  <a:cubicBezTo>
                    <a:pt x="304" y="67"/>
                    <a:pt x="237" y="0"/>
                    <a:pt x="16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31"/>
            <p:cNvSpPr/>
            <p:nvPr/>
          </p:nvSpPr>
          <p:spPr>
            <a:xfrm>
              <a:off x="5688450" y="1618900"/>
              <a:ext cx="7600" cy="15950"/>
            </a:xfrm>
            <a:custGeom>
              <a:avLst/>
              <a:gdLst/>
              <a:ahLst/>
              <a:cxnLst/>
              <a:rect l="l" t="t" r="r" b="b"/>
              <a:pathLst>
                <a:path w="304" h="638" extrusionOk="0">
                  <a:moveTo>
                    <a:pt x="152" y="1"/>
                  </a:moveTo>
                  <a:cubicBezTo>
                    <a:pt x="71" y="1"/>
                    <a:pt x="0" y="71"/>
                    <a:pt x="0" y="152"/>
                  </a:cubicBezTo>
                  <a:lnTo>
                    <a:pt x="0" y="486"/>
                  </a:lnTo>
                  <a:cubicBezTo>
                    <a:pt x="0" y="572"/>
                    <a:pt x="71" y="637"/>
                    <a:pt x="152" y="637"/>
                  </a:cubicBezTo>
                  <a:cubicBezTo>
                    <a:pt x="238" y="637"/>
                    <a:pt x="303" y="572"/>
                    <a:pt x="303" y="486"/>
                  </a:cubicBezTo>
                  <a:lnTo>
                    <a:pt x="303" y="152"/>
                  </a:lnTo>
                  <a:cubicBezTo>
                    <a:pt x="303" y="71"/>
                    <a:pt x="238" y="1"/>
                    <a:pt x="15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07" name="Google Shape;2007;p31"/>
          <p:cNvGrpSpPr/>
          <p:nvPr/>
        </p:nvGrpSpPr>
        <p:grpSpPr>
          <a:xfrm>
            <a:off x="3020681" y="2549245"/>
            <a:ext cx="479404" cy="466370"/>
            <a:chOff x="6868725" y="988525"/>
            <a:chExt cx="187575" cy="182475"/>
          </a:xfrm>
        </p:grpSpPr>
        <p:sp>
          <p:nvSpPr>
            <p:cNvPr id="2008" name="Google Shape;2008;p31"/>
            <p:cNvSpPr/>
            <p:nvPr/>
          </p:nvSpPr>
          <p:spPr>
            <a:xfrm>
              <a:off x="6868725" y="988525"/>
              <a:ext cx="187575" cy="182475"/>
            </a:xfrm>
            <a:custGeom>
              <a:avLst/>
              <a:gdLst/>
              <a:ahLst/>
              <a:cxnLst/>
              <a:rect l="l" t="t" r="r" b="b"/>
              <a:pathLst>
                <a:path w="7503" h="7299" extrusionOk="0">
                  <a:moveTo>
                    <a:pt x="3644" y="189"/>
                  </a:moveTo>
                  <a:cubicBezTo>
                    <a:pt x="3812" y="189"/>
                    <a:pt x="3969" y="282"/>
                    <a:pt x="4108" y="459"/>
                  </a:cubicBezTo>
                  <a:cubicBezTo>
                    <a:pt x="4527" y="999"/>
                    <a:pt x="4285" y="2136"/>
                    <a:pt x="4007" y="2828"/>
                  </a:cubicBezTo>
                  <a:cubicBezTo>
                    <a:pt x="3977" y="2812"/>
                    <a:pt x="3946" y="2798"/>
                    <a:pt x="3911" y="2788"/>
                  </a:cubicBezTo>
                  <a:cubicBezTo>
                    <a:pt x="3926" y="2777"/>
                    <a:pt x="3936" y="2762"/>
                    <a:pt x="3936" y="2747"/>
                  </a:cubicBezTo>
                  <a:cubicBezTo>
                    <a:pt x="3991" y="2485"/>
                    <a:pt x="4012" y="2196"/>
                    <a:pt x="4007" y="1828"/>
                  </a:cubicBezTo>
                  <a:cubicBezTo>
                    <a:pt x="4007" y="1792"/>
                    <a:pt x="3982" y="1762"/>
                    <a:pt x="3946" y="1762"/>
                  </a:cubicBezTo>
                  <a:cubicBezTo>
                    <a:pt x="3911" y="1762"/>
                    <a:pt x="3881" y="1792"/>
                    <a:pt x="3881" y="1828"/>
                  </a:cubicBezTo>
                  <a:cubicBezTo>
                    <a:pt x="3886" y="2191"/>
                    <a:pt x="3865" y="2464"/>
                    <a:pt x="3814" y="2721"/>
                  </a:cubicBezTo>
                  <a:cubicBezTo>
                    <a:pt x="3809" y="2737"/>
                    <a:pt x="3814" y="2747"/>
                    <a:pt x="3820" y="2762"/>
                  </a:cubicBezTo>
                  <a:cubicBezTo>
                    <a:pt x="3782" y="2754"/>
                    <a:pt x="3743" y="2750"/>
                    <a:pt x="3703" y="2750"/>
                  </a:cubicBezTo>
                  <a:cubicBezTo>
                    <a:pt x="3649" y="2750"/>
                    <a:pt x="3594" y="2757"/>
                    <a:pt x="3541" y="2772"/>
                  </a:cubicBezTo>
                  <a:lnTo>
                    <a:pt x="3541" y="2752"/>
                  </a:lnTo>
                  <a:cubicBezTo>
                    <a:pt x="3537" y="2676"/>
                    <a:pt x="3527" y="2595"/>
                    <a:pt x="3522" y="2515"/>
                  </a:cubicBezTo>
                  <a:cubicBezTo>
                    <a:pt x="3501" y="2273"/>
                    <a:pt x="3481" y="2030"/>
                    <a:pt x="3451" y="1797"/>
                  </a:cubicBezTo>
                  <a:cubicBezTo>
                    <a:pt x="3446" y="1765"/>
                    <a:pt x="3420" y="1741"/>
                    <a:pt x="3389" y="1741"/>
                  </a:cubicBezTo>
                  <a:cubicBezTo>
                    <a:pt x="3386" y="1741"/>
                    <a:pt x="3383" y="1741"/>
                    <a:pt x="3380" y="1742"/>
                  </a:cubicBezTo>
                  <a:cubicBezTo>
                    <a:pt x="3345" y="1746"/>
                    <a:pt x="3320" y="1777"/>
                    <a:pt x="3324" y="1812"/>
                  </a:cubicBezTo>
                  <a:cubicBezTo>
                    <a:pt x="3355" y="2040"/>
                    <a:pt x="3375" y="2287"/>
                    <a:pt x="3396" y="2525"/>
                  </a:cubicBezTo>
                  <a:cubicBezTo>
                    <a:pt x="3401" y="2606"/>
                    <a:pt x="3411" y="2686"/>
                    <a:pt x="3415" y="2762"/>
                  </a:cubicBezTo>
                  <a:cubicBezTo>
                    <a:pt x="3415" y="2777"/>
                    <a:pt x="3426" y="2788"/>
                    <a:pt x="3431" y="2798"/>
                  </a:cubicBezTo>
                  <a:cubicBezTo>
                    <a:pt x="3406" y="2802"/>
                    <a:pt x="3385" y="2807"/>
                    <a:pt x="3366" y="2812"/>
                  </a:cubicBezTo>
                  <a:cubicBezTo>
                    <a:pt x="3360" y="2798"/>
                    <a:pt x="3355" y="2788"/>
                    <a:pt x="3350" y="2777"/>
                  </a:cubicBezTo>
                  <a:lnTo>
                    <a:pt x="3320" y="2727"/>
                  </a:lnTo>
                  <a:cubicBezTo>
                    <a:pt x="3269" y="2651"/>
                    <a:pt x="3214" y="2570"/>
                    <a:pt x="3153" y="2485"/>
                  </a:cubicBezTo>
                  <a:cubicBezTo>
                    <a:pt x="2976" y="1969"/>
                    <a:pt x="2885" y="1282"/>
                    <a:pt x="2965" y="898"/>
                  </a:cubicBezTo>
                  <a:cubicBezTo>
                    <a:pt x="3037" y="550"/>
                    <a:pt x="3280" y="261"/>
                    <a:pt x="3541" y="200"/>
                  </a:cubicBezTo>
                  <a:cubicBezTo>
                    <a:pt x="3576" y="193"/>
                    <a:pt x="3610" y="189"/>
                    <a:pt x="3644" y="189"/>
                  </a:cubicBezTo>
                  <a:close/>
                  <a:moveTo>
                    <a:pt x="1339" y="1226"/>
                  </a:moveTo>
                  <a:cubicBezTo>
                    <a:pt x="1995" y="1226"/>
                    <a:pt x="2582" y="1979"/>
                    <a:pt x="2986" y="2570"/>
                  </a:cubicBezTo>
                  <a:cubicBezTo>
                    <a:pt x="3026" y="2691"/>
                    <a:pt x="3072" y="2798"/>
                    <a:pt x="3123" y="2893"/>
                  </a:cubicBezTo>
                  <a:cubicBezTo>
                    <a:pt x="3037" y="2933"/>
                    <a:pt x="2972" y="2984"/>
                    <a:pt x="2916" y="3030"/>
                  </a:cubicBezTo>
                  <a:cubicBezTo>
                    <a:pt x="2870" y="3005"/>
                    <a:pt x="2825" y="2980"/>
                    <a:pt x="2779" y="2954"/>
                  </a:cubicBezTo>
                  <a:cubicBezTo>
                    <a:pt x="2536" y="2823"/>
                    <a:pt x="2305" y="2697"/>
                    <a:pt x="2132" y="2485"/>
                  </a:cubicBezTo>
                  <a:cubicBezTo>
                    <a:pt x="2118" y="2471"/>
                    <a:pt x="2100" y="2463"/>
                    <a:pt x="2082" y="2463"/>
                  </a:cubicBezTo>
                  <a:cubicBezTo>
                    <a:pt x="2067" y="2463"/>
                    <a:pt x="2053" y="2468"/>
                    <a:pt x="2042" y="2479"/>
                  </a:cubicBezTo>
                  <a:cubicBezTo>
                    <a:pt x="2016" y="2499"/>
                    <a:pt x="2011" y="2539"/>
                    <a:pt x="2037" y="2565"/>
                  </a:cubicBezTo>
                  <a:cubicBezTo>
                    <a:pt x="2223" y="2793"/>
                    <a:pt x="2461" y="2924"/>
                    <a:pt x="2718" y="3066"/>
                  </a:cubicBezTo>
                  <a:cubicBezTo>
                    <a:pt x="2708" y="3066"/>
                    <a:pt x="2704" y="3061"/>
                    <a:pt x="2699" y="3061"/>
                  </a:cubicBezTo>
                  <a:cubicBezTo>
                    <a:pt x="2032" y="2984"/>
                    <a:pt x="1510" y="2758"/>
                    <a:pt x="1142" y="2383"/>
                  </a:cubicBezTo>
                  <a:cubicBezTo>
                    <a:pt x="859" y="2096"/>
                    <a:pt x="717" y="1701"/>
                    <a:pt x="813" y="1469"/>
                  </a:cubicBezTo>
                  <a:cubicBezTo>
                    <a:pt x="894" y="1266"/>
                    <a:pt x="1142" y="1226"/>
                    <a:pt x="1339" y="1226"/>
                  </a:cubicBezTo>
                  <a:close/>
                  <a:moveTo>
                    <a:pt x="5659" y="1275"/>
                  </a:moveTo>
                  <a:cubicBezTo>
                    <a:pt x="5866" y="1275"/>
                    <a:pt x="6070" y="1341"/>
                    <a:pt x="6225" y="1464"/>
                  </a:cubicBezTo>
                  <a:cubicBezTo>
                    <a:pt x="6412" y="1611"/>
                    <a:pt x="6507" y="1818"/>
                    <a:pt x="6503" y="2049"/>
                  </a:cubicBezTo>
                  <a:cubicBezTo>
                    <a:pt x="6493" y="2661"/>
                    <a:pt x="5831" y="3055"/>
                    <a:pt x="5184" y="3328"/>
                  </a:cubicBezTo>
                  <a:cubicBezTo>
                    <a:pt x="4987" y="3399"/>
                    <a:pt x="4800" y="3469"/>
                    <a:pt x="4639" y="3535"/>
                  </a:cubicBezTo>
                  <a:lnTo>
                    <a:pt x="4497" y="3591"/>
                  </a:lnTo>
                  <a:cubicBezTo>
                    <a:pt x="4481" y="3505"/>
                    <a:pt x="4462" y="3418"/>
                    <a:pt x="4431" y="3343"/>
                  </a:cubicBezTo>
                  <a:lnTo>
                    <a:pt x="4431" y="3338"/>
                  </a:lnTo>
                  <a:cubicBezTo>
                    <a:pt x="4674" y="3101"/>
                    <a:pt x="5118" y="2879"/>
                    <a:pt x="5300" y="2793"/>
                  </a:cubicBezTo>
                  <a:cubicBezTo>
                    <a:pt x="5330" y="2777"/>
                    <a:pt x="5346" y="2737"/>
                    <a:pt x="5330" y="2707"/>
                  </a:cubicBezTo>
                  <a:cubicBezTo>
                    <a:pt x="5319" y="2685"/>
                    <a:pt x="5295" y="2670"/>
                    <a:pt x="5271" y="2670"/>
                  </a:cubicBezTo>
                  <a:cubicBezTo>
                    <a:pt x="5262" y="2670"/>
                    <a:pt x="5253" y="2672"/>
                    <a:pt x="5245" y="2676"/>
                  </a:cubicBezTo>
                  <a:cubicBezTo>
                    <a:pt x="5022" y="2782"/>
                    <a:pt x="4623" y="2989"/>
                    <a:pt x="4371" y="3222"/>
                  </a:cubicBezTo>
                  <a:cubicBezTo>
                    <a:pt x="4371" y="3212"/>
                    <a:pt x="4366" y="3201"/>
                    <a:pt x="4360" y="3192"/>
                  </a:cubicBezTo>
                  <a:lnTo>
                    <a:pt x="4366" y="3192"/>
                  </a:lnTo>
                  <a:cubicBezTo>
                    <a:pt x="4385" y="3192"/>
                    <a:pt x="4411" y="3182"/>
                    <a:pt x="4421" y="3157"/>
                  </a:cubicBezTo>
                  <a:cubicBezTo>
                    <a:pt x="4562" y="2863"/>
                    <a:pt x="4714" y="2590"/>
                    <a:pt x="4957" y="2413"/>
                  </a:cubicBezTo>
                  <a:cubicBezTo>
                    <a:pt x="4987" y="2394"/>
                    <a:pt x="4992" y="2353"/>
                    <a:pt x="4972" y="2327"/>
                  </a:cubicBezTo>
                  <a:cubicBezTo>
                    <a:pt x="4960" y="2309"/>
                    <a:pt x="4943" y="2300"/>
                    <a:pt x="4924" y="2300"/>
                  </a:cubicBezTo>
                  <a:cubicBezTo>
                    <a:pt x="4912" y="2300"/>
                    <a:pt x="4898" y="2304"/>
                    <a:pt x="4886" y="2313"/>
                  </a:cubicBezTo>
                  <a:cubicBezTo>
                    <a:pt x="4613" y="2504"/>
                    <a:pt x="4457" y="2793"/>
                    <a:pt x="4310" y="3101"/>
                  </a:cubicBezTo>
                  <a:lnTo>
                    <a:pt x="4305" y="3106"/>
                  </a:lnTo>
                  <a:cubicBezTo>
                    <a:pt x="4275" y="3061"/>
                    <a:pt x="4239" y="3015"/>
                    <a:pt x="4199" y="2975"/>
                  </a:cubicBezTo>
                  <a:lnTo>
                    <a:pt x="4199" y="2970"/>
                  </a:lnTo>
                  <a:cubicBezTo>
                    <a:pt x="4371" y="2277"/>
                    <a:pt x="4826" y="1464"/>
                    <a:pt x="5411" y="1307"/>
                  </a:cubicBezTo>
                  <a:cubicBezTo>
                    <a:pt x="5492" y="1286"/>
                    <a:pt x="5576" y="1275"/>
                    <a:pt x="5659" y="1275"/>
                  </a:cubicBezTo>
                  <a:close/>
                  <a:moveTo>
                    <a:pt x="3709" y="2873"/>
                  </a:moveTo>
                  <a:cubicBezTo>
                    <a:pt x="3809" y="2873"/>
                    <a:pt x="3900" y="2909"/>
                    <a:pt x="3966" y="2949"/>
                  </a:cubicBezTo>
                  <a:cubicBezTo>
                    <a:pt x="3972" y="2984"/>
                    <a:pt x="3991" y="3015"/>
                    <a:pt x="4022" y="3030"/>
                  </a:cubicBezTo>
                  <a:cubicBezTo>
                    <a:pt x="4034" y="3036"/>
                    <a:pt x="4046" y="3038"/>
                    <a:pt x="4058" y="3038"/>
                  </a:cubicBezTo>
                  <a:cubicBezTo>
                    <a:pt x="4066" y="3038"/>
                    <a:pt x="4074" y="3037"/>
                    <a:pt x="4082" y="3035"/>
                  </a:cubicBezTo>
                  <a:cubicBezTo>
                    <a:pt x="4234" y="3176"/>
                    <a:pt x="4345" y="3404"/>
                    <a:pt x="4376" y="3642"/>
                  </a:cubicBezTo>
                  <a:cubicBezTo>
                    <a:pt x="4385" y="3702"/>
                    <a:pt x="4385" y="3768"/>
                    <a:pt x="4385" y="3833"/>
                  </a:cubicBezTo>
                  <a:cubicBezTo>
                    <a:pt x="4376" y="3975"/>
                    <a:pt x="4341" y="4116"/>
                    <a:pt x="4259" y="4237"/>
                  </a:cubicBezTo>
                  <a:cubicBezTo>
                    <a:pt x="4098" y="4486"/>
                    <a:pt x="3897" y="4616"/>
                    <a:pt x="3679" y="4616"/>
                  </a:cubicBezTo>
                  <a:cubicBezTo>
                    <a:pt x="3609" y="4616"/>
                    <a:pt x="3538" y="4603"/>
                    <a:pt x="3466" y="4576"/>
                  </a:cubicBezTo>
                  <a:cubicBezTo>
                    <a:pt x="3254" y="4495"/>
                    <a:pt x="3067" y="4318"/>
                    <a:pt x="2946" y="4101"/>
                  </a:cubicBezTo>
                  <a:cubicBezTo>
                    <a:pt x="2941" y="4085"/>
                    <a:pt x="2935" y="4066"/>
                    <a:pt x="2925" y="4050"/>
                  </a:cubicBezTo>
                  <a:cubicBezTo>
                    <a:pt x="2921" y="4045"/>
                    <a:pt x="2916" y="4041"/>
                    <a:pt x="2911" y="4036"/>
                  </a:cubicBezTo>
                  <a:cubicBezTo>
                    <a:pt x="2911" y="4036"/>
                    <a:pt x="2905" y="4036"/>
                    <a:pt x="2905" y="4031"/>
                  </a:cubicBezTo>
                  <a:cubicBezTo>
                    <a:pt x="2820" y="3859"/>
                    <a:pt x="2779" y="3667"/>
                    <a:pt x="2804" y="3495"/>
                  </a:cubicBezTo>
                  <a:cubicBezTo>
                    <a:pt x="2835" y="3297"/>
                    <a:pt x="2941" y="3146"/>
                    <a:pt x="3117" y="3045"/>
                  </a:cubicBezTo>
                  <a:lnTo>
                    <a:pt x="3117" y="3045"/>
                  </a:lnTo>
                  <a:cubicBezTo>
                    <a:pt x="3112" y="3061"/>
                    <a:pt x="3112" y="3080"/>
                    <a:pt x="3123" y="3096"/>
                  </a:cubicBezTo>
                  <a:cubicBezTo>
                    <a:pt x="3135" y="3115"/>
                    <a:pt x="3154" y="3124"/>
                    <a:pt x="3174" y="3124"/>
                  </a:cubicBezTo>
                  <a:cubicBezTo>
                    <a:pt x="3185" y="3124"/>
                    <a:pt x="3197" y="3121"/>
                    <a:pt x="3208" y="3115"/>
                  </a:cubicBezTo>
                  <a:lnTo>
                    <a:pt x="3264" y="3080"/>
                  </a:lnTo>
                  <a:cubicBezTo>
                    <a:pt x="3275" y="3070"/>
                    <a:pt x="3280" y="3066"/>
                    <a:pt x="3289" y="3061"/>
                  </a:cubicBezTo>
                  <a:cubicBezTo>
                    <a:pt x="3299" y="3061"/>
                    <a:pt x="3310" y="3055"/>
                    <a:pt x="3320" y="3050"/>
                  </a:cubicBezTo>
                  <a:cubicBezTo>
                    <a:pt x="3340" y="3035"/>
                    <a:pt x="3350" y="3020"/>
                    <a:pt x="3355" y="3005"/>
                  </a:cubicBezTo>
                  <a:cubicBezTo>
                    <a:pt x="3420" y="2959"/>
                    <a:pt x="3476" y="2924"/>
                    <a:pt x="3537" y="2903"/>
                  </a:cubicBezTo>
                  <a:cubicBezTo>
                    <a:pt x="3578" y="2898"/>
                    <a:pt x="3623" y="2893"/>
                    <a:pt x="3669" y="2893"/>
                  </a:cubicBezTo>
                  <a:cubicBezTo>
                    <a:pt x="3683" y="2889"/>
                    <a:pt x="3699" y="2884"/>
                    <a:pt x="3709" y="2873"/>
                  </a:cubicBezTo>
                  <a:close/>
                  <a:moveTo>
                    <a:pt x="2748" y="3085"/>
                  </a:moveTo>
                  <a:lnTo>
                    <a:pt x="2748" y="3085"/>
                  </a:lnTo>
                  <a:cubicBezTo>
                    <a:pt x="2774" y="3096"/>
                    <a:pt x="2799" y="3110"/>
                    <a:pt x="2825" y="3126"/>
                  </a:cubicBezTo>
                  <a:cubicBezTo>
                    <a:pt x="2764" y="3206"/>
                    <a:pt x="2723" y="3292"/>
                    <a:pt x="2704" y="3369"/>
                  </a:cubicBezTo>
                  <a:cubicBezTo>
                    <a:pt x="2668" y="3366"/>
                    <a:pt x="2632" y="3364"/>
                    <a:pt x="2597" y="3364"/>
                  </a:cubicBezTo>
                  <a:cubicBezTo>
                    <a:pt x="2445" y="3364"/>
                    <a:pt x="2303" y="3390"/>
                    <a:pt x="2163" y="3418"/>
                  </a:cubicBezTo>
                  <a:cubicBezTo>
                    <a:pt x="2067" y="3434"/>
                    <a:pt x="1965" y="3455"/>
                    <a:pt x="1869" y="3465"/>
                  </a:cubicBezTo>
                  <a:cubicBezTo>
                    <a:pt x="1834" y="3465"/>
                    <a:pt x="1809" y="3500"/>
                    <a:pt x="1809" y="3530"/>
                  </a:cubicBezTo>
                  <a:cubicBezTo>
                    <a:pt x="1814" y="3565"/>
                    <a:pt x="1839" y="3591"/>
                    <a:pt x="1874" y="3591"/>
                  </a:cubicBezTo>
                  <a:lnTo>
                    <a:pt x="1880" y="3591"/>
                  </a:lnTo>
                  <a:cubicBezTo>
                    <a:pt x="1986" y="3581"/>
                    <a:pt x="2086" y="3560"/>
                    <a:pt x="2183" y="3540"/>
                  </a:cubicBezTo>
                  <a:cubicBezTo>
                    <a:pt x="2318" y="3515"/>
                    <a:pt x="2450" y="3491"/>
                    <a:pt x="2584" y="3491"/>
                  </a:cubicBezTo>
                  <a:cubicBezTo>
                    <a:pt x="2615" y="3491"/>
                    <a:pt x="2647" y="3492"/>
                    <a:pt x="2678" y="3495"/>
                  </a:cubicBezTo>
                  <a:cubicBezTo>
                    <a:pt x="2673" y="3555"/>
                    <a:pt x="2668" y="3616"/>
                    <a:pt x="2678" y="3677"/>
                  </a:cubicBezTo>
                  <a:cubicBezTo>
                    <a:pt x="2673" y="3674"/>
                    <a:pt x="2668" y="3673"/>
                    <a:pt x="2663" y="3673"/>
                  </a:cubicBezTo>
                  <a:cubicBezTo>
                    <a:pt x="2658" y="3673"/>
                    <a:pt x="2653" y="3674"/>
                    <a:pt x="2648" y="3677"/>
                  </a:cubicBezTo>
                  <a:cubicBezTo>
                    <a:pt x="2380" y="3742"/>
                    <a:pt x="2117" y="3863"/>
                    <a:pt x="1869" y="3980"/>
                  </a:cubicBezTo>
                  <a:cubicBezTo>
                    <a:pt x="1839" y="3994"/>
                    <a:pt x="1824" y="4036"/>
                    <a:pt x="1839" y="4066"/>
                  </a:cubicBezTo>
                  <a:cubicBezTo>
                    <a:pt x="1850" y="4091"/>
                    <a:pt x="1874" y="4101"/>
                    <a:pt x="1895" y="4101"/>
                  </a:cubicBezTo>
                  <a:cubicBezTo>
                    <a:pt x="1905" y="4101"/>
                    <a:pt x="1915" y="4101"/>
                    <a:pt x="1925" y="4096"/>
                  </a:cubicBezTo>
                  <a:cubicBezTo>
                    <a:pt x="2163" y="3980"/>
                    <a:pt x="2420" y="3863"/>
                    <a:pt x="2678" y="3798"/>
                  </a:cubicBezTo>
                  <a:cubicBezTo>
                    <a:pt x="2683" y="3798"/>
                    <a:pt x="2688" y="3793"/>
                    <a:pt x="2693" y="3793"/>
                  </a:cubicBezTo>
                  <a:cubicBezTo>
                    <a:pt x="2704" y="3843"/>
                    <a:pt x="2718" y="3899"/>
                    <a:pt x="2739" y="3954"/>
                  </a:cubicBezTo>
                  <a:cubicBezTo>
                    <a:pt x="2734" y="3959"/>
                    <a:pt x="2723" y="3964"/>
                    <a:pt x="2718" y="3970"/>
                  </a:cubicBezTo>
                  <a:cubicBezTo>
                    <a:pt x="2294" y="4362"/>
                    <a:pt x="1648" y="4725"/>
                    <a:pt x="1088" y="4725"/>
                  </a:cubicBezTo>
                  <a:cubicBezTo>
                    <a:pt x="1027" y="4725"/>
                    <a:pt x="968" y="4721"/>
                    <a:pt x="910" y="4712"/>
                  </a:cubicBezTo>
                  <a:cubicBezTo>
                    <a:pt x="657" y="4677"/>
                    <a:pt x="419" y="4495"/>
                    <a:pt x="304" y="4253"/>
                  </a:cubicBezTo>
                  <a:cubicBezTo>
                    <a:pt x="202" y="4041"/>
                    <a:pt x="207" y="3813"/>
                    <a:pt x="323" y="3616"/>
                  </a:cubicBezTo>
                  <a:cubicBezTo>
                    <a:pt x="522" y="3280"/>
                    <a:pt x="1025" y="3206"/>
                    <a:pt x="1536" y="3206"/>
                  </a:cubicBezTo>
                  <a:cubicBezTo>
                    <a:pt x="1754" y="3206"/>
                    <a:pt x="1974" y="3220"/>
                    <a:pt x="2172" y="3232"/>
                  </a:cubicBezTo>
                  <a:cubicBezTo>
                    <a:pt x="2340" y="3243"/>
                    <a:pt x="2491" y="3247"/>
                    <a:pt x="2617" y="3247"/>
                  </a:cubicBezTo>
                  <a:cubicBezTo>
                    <a:pt x="2627" y="3247"/>
                    <a:pt x="2638" y="3247"/>
                    <a:pt x="2643" y="3243"/>
                  </a:cubicBezTo>
                  <a:cubicBezTo>
                    <a:pt x="2658" y="3247"/>
                    <a:pt x="2668" y="3247"/>
                    <a:pt x="2678" y="3247"/>
                  </a:cubicBezTo>
                  <a:lnTo>
                    <a:pt x="2688" y="3247"/>
                  </a:lnTo>
                  <a:cubicBezTo>
                    <a:pt x="2734" y="3247"/>
                    <a:pt x="2774" y="3212"/>
                    <a:pt x="2784" y="3166"/>
                  </a:cubicBezTo>
                  <a:cubicBezTo>
                    <a:pt x="2784" y="3131"/>
                    <a:pt x="2774" y="3106"/>
                    <a:pt x="2748" y="3085"/>
                  </a:cubicBezTo>
                  <a:close/>
                  <a:moveTo>
                    <a:pt x="6420" y="3246"/>
                  </a:moveTo>
                  <a:cubicBezTo>
                    <a:pt x="6550" y="3246"/>
                    <a:pt x="6671" y="3261"/>
                    <a:pt x="6780" y="3297"/>
                  </a:cubicBezTo>
                  <a:cubicBezTo>
                    <a:pt x="7008" y="3369"/>
                    <a:pt x="7174" y="3540"/>
                    <a:pt x="7235" y="3768"/>
                  </a:cubicBezTo>
                  <a:cubicBezTo>
                    <a:pt x="7306" y="4005"/>
                    <a:pt x="7246" y="4262"/>
                    <a:pt x="7078" y="4460"/>
                  </a:cubicBezTo>
                  <a:cubicBezTo>
                    <a:pt x="6860" y="4722"/>
                    <a:pt x="6497" y="4821"/>
                    <a:pt x="6089" y="4821"/>
                  </a:cubicBezTo>
                  <a:cubicBezTo>
                    <a:pt x="5537" y="4821"/>
                    <a:pt x="4900" y="4639"/>
                    <a:pt x="4421" y="4430"/>
                  </a:cubicBezTo>
                  <a:cubicBezTo>
                    <a:pt x="4390" y="4409"/>
                    <a:pt x="4360" y="4384"/>
                    <a:pt x="4330" y="4358"/>
                  </a:cubicBezTo>
                  <a:cubicBezTo>
                    <a:pt x="4341" y="4344"/>
                    <a:pt x="4355" y="4323"/>
                    <a:pt x="4366" y="4308"/>
                  </a:cubicBezTo>
                  <a:cubicBezTo>
                    <a:pt x="4376" y="4288"/>
                    <a:pt x="4390" y="4267"/>
                    <a:pt x="4396" y="4253"/>
                  </a:cubicBezTo>
                  <a:cubicBezTo>
                    <a:pt x="4406" y="4258"/>
                    <a:pt x="4421" y="4262"/>
                    <a:pt x="4436" y="4262"/>
                  </a:cubicBezTo>
                  <a:cubicBezTo>
                    <a:pt x="4461" y="4262"/>
                    <a:pt x="4486" y="4262"/>
                    <a:pt x="4511" y="4262"/>
                  </a:cubicBezTo>
                  <a:cubicBezTo>
                    <a:pt x="4735" y="4262"/>
                    <a:pt x="4966" y="4280"/>
                    <a:pt x="5184" y="4298"/>
                  </a:cubicBezTo>
                  <a:cubicBezTo>
                    <a:pt x="5250" y="4304"/>
                    <a:pt x="5320" y="4308"/>
                    <a:pt x="5381" y="4313"/>
                  </a:cubicBezTo>
                  <a:lnTo>
                    <a:pt x="5391" y="4313"/>
                  </a:lnTo>
                  <a:cubicBezTo>
                    <a:pt x="5421" y="4313"/>
                    <a:pt x="5451" y="4288"/>
                    <a:pt x="5451" y="4253"/>
                  </a:cubicBezTo>
                  <a:cubicBezTo>
                    <a:pt x="5451" y="4218"/>
                    <a:pt x="5427" y="4187"/>
                    <a:pt x="5391" y="4187"/>
                  </a:cubicBezTo>
                  <a:cubicBezTo>
                    <a:pt x="5325" y="4182"/>
                    <a:pt x="5260" y="4176"/>
                    <a:pt x="5194" y="4171"/>
                  </a:cubicBezTo>
                  <a:cubicBezTo>
                    <a:pt x="4976" y="4154"/>
                    <a:pt x="4750" y="4136"/>
                    <a:pt x="4526" y="4136"/>
                  </a:cubicBezTo>
                  <a:cubicBezTo>
                    <a:pt x="4501" y="4136"/>
                    <a:pt x="4476" y="4136"/>
                    <a:pt x="4451" y="4136"/>
                  </a:cubicBezTo>
                  <a:cubicBezTo>
                    <a:pt x="4471" y="4085"/>
                    <a:pt x="4487" y="4031"/>
                    <a:pt x="4497" y="3980"/>
                  </a:cubicBezTo>
                  <a:cubicBezTo>
                    <a:pt x="4805" y="3884"/>
                    <a:pt x="5215" y="3828"/>
                    <a:pt x="5572" y="3823"/>
                  </a:cubicBezTo>
                  <a:cubicBezTo>
                    <a:pt x="5609" y="3823"/>
                    <a:pt x="5639" y="3793"/>
                    <a:pt x="5639" y="3758"/>
                  </a:cubicBezTo>
                  <a:cubicBezTo>
                    <a:pt x="5639" y="3725"/>
                    <a:pt x="5614" y="3697"/>
                    <a:pt x="5582" y="3697"/>
                  </a:cubicBezTo>
                  <a:cubicBezTo>
                    <a:pt x="5579" y="3697"/>
                    <a:pt x="5576" y="3697"/>
                    <a:pt x="5572" y="3697"/>
                  </a:cubicBezTo>
                  <a:cubicBezTo>
                    <a:pt x="5215" y="3697"/>
                    <a:pt x="4826" y="3752"/>
                    <a:pt x="4511" y="3843"/>
                  </a:cubicBezTo>
                  <a:lnTo>
                    <a:pt x="4511" y="3788"/>
                  </a:lnTo>
                  <a:cubicBezTo>
                    <a:pt x="4567" y="3768"/>
                    <a:pt x="4618" y="3747"/>
                    <a:pt x="4679" y="3728"/>
                  </a:cubicBezTo>
                  <a:cubicBezTo>
                    <a:pt x="4851" y="3661"/>
                    <a:pt x="5043" y="3591"/>
                    <a:pt x="5245" y="3505"/>
                  </a:cubicBezTo>
                  <a:cubicBezTo>
                    <a:pt x="5632" y="3367"/>
                    <a:pt x="6057" y="3246"/>
                    <a:pt x="6420" y="3246"/>
                  </a:cubicBezTo>
                  <a:close/>
                  <a:moveTo>
                    <a:pt x="2870" y="4218"/>
                  </a:moveTo>
                  <a:cubicBezTo>
                    <a:pt x="2881" y="4237"/>
                    <a:pt x="2900" y="4262"/>
                    <a:pt x="2916" y="4283"/>
                  </a:cubicBezTo>
                  <a:cubicBezTo>
                    <a:pt x="2905" y="4288"/>
                    <a:pt x="2900" y="4293"/>
                    <a:pt x="2895" y="4304"/>
                  </a:cubicBezTo>
                  <a:lnTo>
                    <a:pt x="2850" y="4358"/>
                  </a:lnTo>
                  <a:cubicBezTo>
                    <a:pt x="2678" y="4566"/>
                    <a:pt x="2487" y="4803"/>
                    <a:pt x="2440" y="5076"/>
                  </a:cubicBezTo>
                  <a:cubicBezTo>
                    <a:pt x="2436" y="5111"/>
                    <a:pt x="2456" y="5142"/>
                    <a:pt x="2491" y="5146"/>
                  </a:cubicBezTo>
                  <a:cubicBezTo>
                    <a:pt x="2496" y="5152"/>
                    <a:pt x="2496" y="5152"/>
                    <a:pt x="2501" y="5152"/>
                  </a:cubicBezTo>
                  <a:cubicBezTo>
                    <a:pt x="2531" y="5152"/>
                    <a:pt x="2557" y="5127"/>
                    <a:pt x="2562" y="5097"/>
                  </a:cubicBezTo>
                  <a:cubicBezTo>
                    <a:pt x="2608" y="4854"/>
                    <a:pt x="2790" y="4631"/>
                    <a:pt x="2946" y="4439"/>
                  </a:cubicBezTo>
                  <a:lnTo>
                    <a:pt x="2991" y="4384"/>
                  </a:lnTo>
                  <a:cubicBezTo>
                    <a:pt x="3063" y="4465"/>
                    <a:pt x="3138" y="4535"/>
                    <a:pt x="3224" y="4591"/>
                  </a:cubicBezTo>
                  <a:lnTo>
                    <a:pt x="3229" y="4591"/>
                  </a:lnTo>
                  <a:cubicBezTo>
                    <a:pt x="3158" y="4712"/>
                    <a:pt x="3103" y="4843"/>
                    <a:pt x="3052" y="4971"/>
                  </a:cubicBezTo>
                  <a:cubicBezTo>
                    <a:pt x="3002" y="5097"/>
                    <a:pt x="2951" y="5223"/>
                    <a:pt x="2890" y="5334"/>
                  </a:cubicBezTo>
                  <a:cubicBezTo>
                    <a:pt x="2870" y="5365"/>
                    <a:pt x="2885" y="5405"/>
                    <a:pt x="2916" y="5419"/>
                  </a:cubicBezTo>
                  <a:cubicBezTo>
                    <a:pt x="2925" y="5425"/>
                    <a:pt x="2935" y="5430"/>
                    <a:pt x="2946" y="5430"/>
                  </a:cubicBezTo>
                  <a:cubicBezTo>
                    <a:pt x="2965" y="5430"/>
                    <a:pt x="2986" y="5414"/>
                    <a:pt x="3002" y="5395"/>
                  </a:cubicBezTo>
                  <a:cubicBezTo>
                    <a:pt x="3063" y="5279"/>
                    <a:pt x="3117" y="5146"/>
                    <a:pt x="3168" y="5020"/>
                  </a:cubicBezTo>
                  <a:cubicBezTo>
                    <a:pt x="3224" y="4889"/>
                    <a:pt x="3275" y="4768"/>
                    <a:pt x="3335" y="4656"/>
                  </a:cubicBezTo>
                  <a:cubicBezTo>
                    <a:pt x="3355" y="4667"/>
                    <a:pt x="3370" y="4672"/>
                    <a:pt x="3390" y="4682"/>
                  </a:cubicBezTo>
                  <a:cubicBezTo>
                    <a:pt x="3390" y="4687"/>
                    <a:pt x="3385" y="4692"/>
                    <a:pt x="3385" y="4703"/>
                  </a:cubicBezTo>
                  <a:cubicBezTo>
                    <a:pt x="3380" y="4738"/>
                    <a:pt x="3370" y="4819"/>
                    <a:pt x="3360" y="4929"/>
                  </a:cubicBezTo>
                  <a:cubicBezTo>
                    <a:pt x="3340" y="5055"/>
                    <a:pt x="3324" y="5188"/>
                    <a:pt x="3310" y="5314"/>
                  </a:cubicBezTo>
                  <a:cubicBezTo>
                    <a:pt x="3244" y="5960"/>
                    <a:pt x="3184" y="6521"/>
                    <a:pt x="2445" y="6764"/>
                  </a:cubicBezTo>
                  <a:cubicBezTo>
                    <a:pt x="2342" y="6799"/>
                    <a:pt x="2245" y="6816"/>
                    <a:pt x="2156" y="6816"/>
                  </a:cubicBezTo>
                  <a:cubicBezTo>
                    <a:pt x="2027" y="6816"/>
                    <a:pt x="1914" y="6780"/>
                    <a:pt x="1824" y="6708"/>
                  </a:cubicBezTo>
                  <a:cubicBezTo>
                    <a:pt x="1668" y="6577"/>
                    <a:pt x="1601" y="6344"/>
                    <a:pt x="1643" y="6056"/>
                  </a:cubicBezTo>
                  <a:cubicBezTo>
                    <a:pt x="1718" y="5465"/>
                    <a:pt x="2329" y="4656"/>
                    <a:pt x="2870" y="4218"/>
                  </a:cubicBezTo>
                  <a:close/>
                  <a:moveTo>
                    <a:pt x="4184" y="4526"/>
                  </a:moveTo>
                  <a:cubicBezTo>
                    <a:pt x="4194" y="4535"/>
                    <a:pt x="4199" y="4540"/>
                    <a:pt x="4208" y="4546"/>
                  </a:cubicBezTo>
                  <a:cubicBezTo>
                    <a:pt x="4239" y="4561"/>
                    <a:pt x="4280" y="4576"/>
                    <a:pt x="4320" y="4591"/>
                  </a:cubicBezTo>
                  <a:cubicBezTo>
                    <a:pt x="4875" y="5055"/>
                    <a:pt x="5234" y="5637"/>
                    <a:pt x="5269" y="6167"/>
                  </a:cubicBezTo>
                  <a:cubicBezTo>
                    <a:pt x="5295" y="6486"/>
                    <a:pt x="5204" y="6753"/>
                    <a:pt x="5022" y="6920"/>
                  </a:cubicBezTo>
                  <a:cubicBezTo>
                    <a:pt x="4884" y="7042"/>
                    <a:pt x="4701" y="7107"/>
                    <a:pt x="4484" y="7107"/>
                  </a:cubicBezTo>
                  <a:cubicBezTo>
                    <a:pt x="4414" y="7107"/>
                    <a:pt x="4341" y="7100"/>
                    <a:pt x="4264" y="7086"/>
                  </a:cubicBezTo>
                  <a:cubicBezTo>
                    <a:pt x="3552" y="6965"/>
                    <a:pt x="3471" y="5794"/>
                    <a:pt x="3548" y="4971"/>
                  </a:cubicBezTo>
                  <a:cubicBezTo>
                    <a:pt x="3557" y="4889"/>
                    <a:pt x="3572" y="4813"/>
                    <a:pt x="3588" y="4738"/>
                  </a:cubicBezTo>
                  <a:cubicBezTo>
                    <a:pt x="3623" y="4743"/>
                    <a:pt x="3653" y="4743"/>
                    <a:pt x="3683" y="4743"/>
                  </a:cubicBezTo>
                  <a:cubicBezTo>
                    <a:pt x="3795" y="4743"/>
                    <a:pt x="3905" y="4712"/>
                    <a:pt x="4012" y="4656"/>
                  </a:cubicBezTo>
                  <a:cubicBezTo>
                    <a:pt x="4012" y="4661"/>
                    <a:pt x="4017" y="4661"/>
                    <a:pt x="4017" y="4667"/>
                  </a:cubicBezTo>
                  <a:cubicBezTo>
                    <a:pt x="4178" y="4813"/>
                    <a:pt x="4325" y="5036"/>
                    <a:pt x="4396" y="5248"/>
                  </a:cubicBezTo>
                  <a:cubicBezTo>
                    <a:pt x="4406" y="5274"/>
                    <a:pt x="4431" y="5288"/>
                    <a:pt x="4457" y="5288"/>
                  </a:cubicBezTo>
                  <a:lnTo>
                    <a:pt x="4476" y="5288"/>
                  </a:lnTo>
                  <a:cubicBezTo>
                    <a:pt x="4511" y="5274"/>
                    <a:pt x="4527" y="5237"/>
                    <a:pt x="4518" y="5202"/>
                  </a:cubicBezTo>
                  <a:cubicBezTo>
                    <a:pt x="4441" y="4980"/>
                    <a:pt x="4285" y="4743"/>
                    <a:pt x="4117" y="4586"/>
                  </a:cubicBezTo>
                  <a:cubicBezTo>
                    <a:pt x="4138" y="4570"/>
                    <a:pt x="4163" y="4551"/>
                    <a:pt x="4184" y="4530"/>
                  </a:cubicBezTo>
                  <a:lnTo>
                    <a:pt x="4184" y="4526"/>
                  </a:lnTo>
                  <a:close/>
                  <a:moveTo>
                    <a:pt x="3652" y="1"/>
                  </a:moveTo>
                  <a:cubicBezTo>
                    <a:pt x="3602" y="1"/>
                    <a:pt x="3552" y="7"/>
                    <a:pt x="3501" y="18"/>
                  </a:cubicBezTo>
                  <a:cubicBezTo>
                    <a:pt x="3158" y="95"/>
                    <a:pt x="2870" y="433"/>
                    <a:pt x="2779" y="858"/>
                  </a:cubicBezTo>
                  <a:cubicBezTo>
                    <a:pt x="2718" y="1161"/>
                    <a:pt x="2748" y="1611"/>
                    <a:pt x="2839" y="2045"/>
                  </a:cubicBezTo>
                  <a:cubicBezTo>
                    <a:pt x="2440" y="1529"/>
                    <a:pt x="1925" y="1035"/>
                    <a:pt x="1339" y="1035"/>
                  </a:cubicBezTo>
                  <a:lnTo>
                    <a:pt x="1335" y="1035"/>
                  </a:lnTo>
                  <a:cubicBezTo>
                    <a:pt x="885" y="1039"/>
                    <a:pt x="708" y="1231"/>
                    <a:pt x="642" y="1398"/>
                  </a:cubicBezTo>
                  <a:cubicBezTo>
                    <a:pt x="496" y="1742"/>
                    <a:pt x="717" y="2222"/>
                    <a:pt x="1011" y="2515"/>
                  </a:cubicBezTo>
                  <a:cubicBezTo>
                    <a:pt x="1218" y="2727"/>
                    <a:pt x="1470" y="2893"/>
                    <a:pt x="1769" y="3020"/>
                  </a:cubicBezTo>
                  <a:cubicBezTo>
                    <a:pt x="1697" y="3017"/>
                    <a:pt x="1624" y="3016"/>
                    <a:pt x="1551" y="3016"/>
                  </a:cubicBezTo>
                  <a:cubicBezTo>
                    <a:pt x="984" y="3016"/>
                    <a:pt x="408" y="3099"/>
                    <a:pt x="162" y="3520"/>
                  </a:cubicBezTo>
                  <a:cubicBezTo>
                    <a:pt x="11" y="3773"/>
                    <a:pt x="1" y="4066"/>
                    <a:pt x="132" y="4334"/>
                  </a:cubicBezTo>
                  <a:cubicBezTo>
                    <a:pt x="274" y="4631"/>
                    <a:pt x="566" y="4854"/>
                    <a:pt x="880" y="4899"/>
                  </a:cubicBezTo>
                  <a:cubicBezTo>
                    <a:pt x="950" y="4910"/>
                    <a:pt x="1021" y="4915"/>
                    <a:pt x="1086" y="4915"/>
                  </a:cubicBezTo>
                  <a:cubicBezTo>
                    <a:pt x="1491" y="4915"/>
                    <a:pt x="1905" y="4758"/>
                    <a:pt x="2263" y="4540"/>
                  </a:cubicBezTo>
                  <a:lnTo>
                    <a:pt x="2263" y="4540"/>
                  </a:lnTo>
                  <a:cubicBezTo>
                    <a:pt x="1880" y="4975"/>
                    <a:pt x="1516" y="5536"/>
                    <a:pt x="1450" y="6032"/>
                  </a:cubicBezTo>
                  <a:cubicBezTo>
                    <a:pt x="1405" y="6384"/>
                    <a:pt x="1496" y="6678"/>
                    <a:pt x="1708" y="6850"/>
                  </a:cubicBezTo>
                  <a:cubicBezTo>
                    <a:pt x="1829" y="6955"/>
                    <a:pt x="1986" y="7006"/>
                    <a:pt x="2158" y="7006"/>
                  </a:cubicBezTo>
                  <a:cubicBezTo>
                    <a:pt x="2268" y="7006"/>
                    <a:pt x="2385" y="6986"/>
                    <a:pt x="2506" y="6946"/>
                  </a:cubicBezTo>
                  <a:cubicBezTo>
                    <a:pt x="3032" y="6769"/>
                    <a:pt x="3264" y="6445"/>
                    <a:pt x="3375" y="6067"/>
                  </a:cubicBezTo>
                  <a:cubicBezTo>
                    <a:pt x="3457" y="6632"/>
                    <a:pt x="3678" y="7177"/>
                    <a:pt x="4234" y="7274"/>
                  </a:cubicBezTo>
                  <a:cubicBezTo>
                    <a:pt x="4320" y="7289"/>
                    <a:pt x="4406" y="7299"/>
                    <a:pt x="4487" y="7299"/>
                  </a:cubicBezTo>
                  <a:cubicBezTo>
                    <a:pt x="4749" y="7299"/>
                    <a:pt x="4977" y="7219"/>
                    <a:pt x="5148" y="7062"/>
                  </a:cubicBezTo>
                  <a:cubicBezTo>
                    <a:pt x="5376" y="6855"/>
                    <a:pt x="5488" y="6531"/>
                    <a:pt x="5462" y="6153"/>
                  </a:cubicBezTo>
                  <a:cubicBezTo>
                    <a:pt x="5427" y="5692"/>
                    <a:pt x="5184" y="5202"/>
                    <a:pt x="4784" y="4773"/>
                  </a:cubicBezTo>
                  <a:lnTo>
                    <a:pt x="4784" y="4773"/>
                  </a:lnTo>
                  <a:cubicBezTo>
                    <a:pt x="5184" y="4904"/>
                    <a:pt x="5654" y="5011"/>
                    <a:pt x="6088" y="5011"/>
                  </a:cubicBezTo>
                  <a:cubicBezTo>
                    <a:pt x="6543" y="5011"/>
                    <a:pt x="6957" y="4899"/>
                    <a:pt x="7225" y="4586"/>
                  </a:cubicBezTo>
                  <a:cubicBezTo>
                    <a:pt x="7433" y="4339"/>
                    <a:pt x="7503" y="4010"/>
                    <a:pt x="7417" y="3712"/>
                  </a:cubicBezTo>
                  <a:cubicBezTo>
                    <a:pt x="7337" y="3429"/>
                    <a:pt x="7125" y="3212"/>
                    <a:pt x="6836" y="3115"/>
                  </a:cubicBezTo>
                  <a:cubicBezTo>
                    <a:pt x="6713" y="3076"/>
                    <a:pt x="6576" y="3058"/>
                    <a:pt x="6430" y="3058"/>
                  </a:cubicBezTo>
                  <a:cubicBezTo>
                    <a:pt x="6301" y="3058"/>
                    <a:pt x="6165" y="3072"/>
                    <a:pt x="6027" y="3096"/>
                  </a:cubicBezTo>
                  <a:cubicBezTo>
                    <a:pt x="6407" y="2833"/>
                    <a:pt x="6684" y="2499"/>
                    <a:pt x="6694" y="2054"/>
                  </a:cubicBezTo>
                  <a:cubicBezTo>
                    <a:pt x="6700" y="1762"/>
                    <a:pt x="6579" y="1499"/>
                    <a:pt x="6346" y="1317"/>
                  </a:cubicBezTo>
                  <a:cubicBezTo>
                    <a:pt x="6154" y="1168"/>
                    <a:pt x="5904" y="1087"/>
                    <a:pt x="5656" y="1087"/>
                  </a:cubicBezTo>
                  <a:cubicBezTo>
                    <a:pt x="5558" y="1087"/>
                    <a:pt x="5460" y="1100"/>
                    <a:pt x="5366" y="1126"/>
                  </a:cubicBezTo>
                  <a:cubicBezTo>
                    <a:pt x="4992" y="1221"/>
                    <a:pt x="4693" y="1520"/>
                    <a:pt x="4476" y="1863"/>
                  </a:cubicBezTo>
                  <a:lnTo>
                    <a:pt x="4471" y="1863"/>
                  </a:lnTo>
                  <a:cubicBezTo>
                    <a:pt x="4562" y="1307"/>
                    <a:pt x="4553" y="721"/>
                    <a:pt x="4259" y="342"/>
                  </a:cubicBezTo>
                  <a:cubicBezTo>
                    <a:pt x="4086" y="119"/>
                    <a:pt x="3875" y="1"/>
                    <a:pt x="365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31"/>
            <p:cNvSpPr/>
            <p:nvPr/>
          </p:nvSpPr>
          <p:spPr>
            <a:xfrm>
              <a:off x="6938175" y="1060325"/>
              <a:ext cx="40200" cy="43625"/>
            </a:xfrm>
            <a:custGeom>
              <a:avLst/>
              <a:gdLst/>
              <a:ahLst/>
              <a:cxnLst/>
              <a:rect l="l" t="t" r="r" b="b"/>
              <a:pathLst>
                <a:path w="1608" h="1745" extrusionOk="0">
                  <a:moveTo>
                    <a:pt x="910" y="406"/>
                  </a:moveTo>
                  <a:cubicBezTo>
                    <a:pt x="945" y="406"/>
                    <a:pt x="976" y="436"/>
                    <a:pt x="976" y="466"/>
                  </a:cubicBezTo>
                  <a:cubicBezTo>
                    <a:pt x="976" y="502"/>
                    <a:pt x="945" y="532"/>
                    <a:pt x="910" y="532"/>
                  </a:cubicBezTo>
                  <a:lnTo>
                    <a:pt x="865" y="532"/>
                  </a:lnTo>
                  <a:cubicBezTo>
                    <a:pt x="830" y="532"/>
                    <a:pt x="800" y="502"/>
                    <a:pt x="800" y="466"/>
                  </a:cubicBezTo>
                  <a:cubicBezTo>
                    <a:pt x="800" y="436"/>
                    <a:pt x="830" y="406"/>
                    <a:pt x="865" y="406"/>
                  </a:cubicBezTo>
                  <a:close/>
                  <a:moveTo>
                    <a:pt x="471" y="613"/>
                  </a:moveTo>
                  <a:cubicBezTo>
                    <a:pt x="502" y="613"/>
                    <a:pt x="532" y="643"/>
                    <a:pt x="532" y="679"/>
                  </a:cubicBezTo>
                  <a:cubicBezTo>
                    <a:pt x="532" y="714"/>
                    <a:pt x="502" y="739"/>
                    <a:pt x="471" y="739"/>
                  </a:cubicBezTo>
                  <a:lnTo>
                    <a:pt x="446" y="739"/>
                  </a:lnTo>
                  <a:cubicBezTo>
                    <a:pt x="411" y="739"/>
                    <a:pt x="380" y="714"/>
                    <a:pt x="380" y="679"/>
                  </a:cubicBezTo>
                  <a:cubicBezTo>
                    <a:pt x="380" y="643"/>
                    <a:pt x="411" y="613"/>
                    <a:pt x="446" y="613"/>
                  </a:cubicBezTo>
                  <a:close/>
                  <a:moveTo>
                    <a:pt x="1120" y="799"/>
                  </a:moveTo>
                  <a:cubicBezTo>
                    <a:pt x="1152" y="799"/>
                    <a:pt x="1172" y="814"/>
                    <a:pt x="1183" y="825"/>
                  </a:cubicBezTo>
                  <a:cubicBezTo>
                    <a:pt x="1199" y="840"/>
                    <a:pt x="1218" y="870"/>
                    <a:pt x="1204" y="926"/>
                  </a:cubicBezTo>
                  <a:cubicBezTo>
                    <a:pt x="1199" y="951"/>
                    <a:pt x="1173" y="971"/>
                    <a:pt x="1143" y="971"/>
                  </a:cubicBezTo>
                  <a:lnTo>
                    <a:pt x="1133" y="971"/>
                  </a:lnTo>
                  <a:cubicBezTo>
                    <a:pt x="1108" y="966"/>
                    <a:pt x="1087" y="947"/>
                    <a:pt x="1082" y="926"/>
                  </a:cubicBezTo>
                  <a:cubicBezTo>
                    <a:pt x="1062" y="916"/>
                    <a:pt x="1042" y="901"/>
                    <a:pt x="1036" y="875"/>
                  </a:cubicBezTo>
                  <a:cubicBezTo>
                    <a:pt x="1031" y="845"/>
                    <a:pt x="1052" y="810"/>
                    <a:pt x="1082" y="805"/>
                  </a:cubicBezTo>
                  <a:cubicBezTo>
                    <a:pt x="1096" y="801"/>
                    <a:pt x="1109" y="799"/>
                    <a:pt x="1120" y="799"/>
                  </a:cubicBezTo>
                  <a:close/>
                  <a:moveTo>
                    <a:pt x="657" y="988"/>
                  </a:moveTo>
                  <a:cubicBezTo>
                    <a:pt x="673" y="988"/>
                    <a:pt x="688" y="995"/>
                    <a:pt x="698" y="1007"/>
                  </a:cubicBezTo>
                  <a:cubicBezTo>
                    <a:pt x="733" y="1042"/>
                    <a:pt x="763" y="1092"/>
                    <a:pt x="784" y="1143"/>
                  </a:cubicBezTo>
                  <a:cubicBezTo>
                    <a:pt x="794" y="1178"/>
                    <a:pt x="779" y="1213"/>
                    <a:pt x="749" y="1224"/>
                  </a:cubicBezTo>
                  <a:cubicBezTo>
                    <a:pt x="739" y="1229"/>
                    <a:pt x="733" y="1229"/>
                    <a:pt x="723" y="1229"/>
                  </a:cubicBezTo>
                  <a:cubicBezTo>
                    <a:pt x="698" y="1229"/>
                    <a:pt x="673" y="1213"/>
                    <a:pt x="668" y="1189"/>
                  </a:cubicBezTo>
                  <a:cubicBezTo>
                    <a:pt x="653" y="1153"/>
                    <a:pt x="633" y="1118"/>
                    <a:pt x="607" y="1092"/>
                  </a:cubicBezTo>
                  <a:cubicBezTo>
                    <a:pt x="588" y="1068"/>
                    <a:pt x="588" y="1027"/>
                    <a:pt x="612" y="1007"/>
                  </a:cubicBezTo>
                  <a:cubicBezTo>
                    <a:pt x="625" y="995"/>
                    <a:pt x="641" y="988"/>
                    <a:pt x="657" y="988"/>
                  </a:cubicBezTo>
                  <a:close/>
                  <a:moveTo>
                    <a:pt x="1079" y="1227"/>
                  </a:moveTo>
                  <a:cubicBezTo>
                    <a:pt x="1099" y="1227"/>
                    <a:pt x="1125" y="1235"/>
                    <a:pt x="1148" y="1269"/>
                  </a:cubicBezTo>
                  <a:cubicBezTo>
                    <a:pt x="1168" y="1299"/>
                    <a:pt x="1164" y="1341"/>
                    <a:pt x="1133" y="1360"/>
                  </a:cubicBezTo>
                  <a:cubicBezTo>
                    <a:pt x="1122" y="1365"/>
                    <a:pt x="1108" y="1371"/>
                    <a:pt x="1097" y="1371"/>
                  </a:cubicBezTo>
                  <a:cubicBezTo>
                    <a:pt x="1092" y="1371"/>
                    <a:pt x="1087" y="1371"/>
                    <a:pt x="1082" y="1365"/>
                  </a:cubicBezTo>
                  <a:cubicBezTo>
                    <a:pt x="1078" y="1371"/>
                    <a:pt x="1073" y="1371"/>
                    <a:pt x="1067" y="1371"/>
                  </a:cubicBezTo>
                  <a:cubicBezTo>
                    <a:pt x="1036" y="1365"/>
                    <a:pt x="1006" y="1335"/>
                    <a:pt x="1012" y="1304"/>
                  </a:cubicBezTo>
                  <a:cubicBezTo>
                    <a:pt x="1017" y="1250"/>
                    <a:pt x="1047" y="1234"/>
                    <a:pt x="1062" y="1229"/>
                  </a:cubicBezTo>
                  <a:cubicBezTo>
                    <a:pt x="1067" y="1228"/>
                    <a:pt x="1073" y="1227"/>
                    <a:pt x="1079" y="1227"/>
                  </a:cubicBezTo>
                  <a:close/>
                  <a:moveTo>
                    <a:pt x="931" y="1"/>
                  </a:moveTo>
                  <a:cubicBezTo>
                    <a:pt x="921" y="12"/>
                    <a:pt x="905" y="17"/>
                    <a:pt x="891" y="21"/>
                  </a:cubicBezTo>
                  <a:cubicBezTo>
                    <a:pt x="845" y="21"/>
                    <a:pt x="800" y="26"/>
                    <a:pt x="759" y="31"/>
                  </a:cubicBezTo>
                  <a:cubicBezTo>
                    <a:pt x="698" y="52"/>
                    <a:pt x="642" y="87"/>
                    <a:pt x="577" y="133"/>
                  </a:cubicBezTo>
                  <a:cubicBezTo>
                    <a:pt x="572" y="148"/>
                    <a:pt x="562" y="163"/>
                    <a:pt x="542" y="178"/>
                  </a:cubicBezTo>
                  <a:cubicBezTo>
                    <a:pt x="532" y="183"/>
                    <a:pt x="521" y="189"/>
                    <a:pt x="511" y="189"/>
                  </a:cubicBezTo>
                  <a:cubicBezTo>
                    <a:pt x="502" y="194"/>
                    <a:pt x="497" y="198"/>
                    <a:pt x="486" y="208"/>
                  </a:cubicBezTo>
                  <a:lnTo>
                    <a:pt x="430" y="243"/>
                  </a:lnTo>
                  <a:cubicBezTo>
                    <a:pt x="419" y="249"/>
                    <a:pt x="407" y="252"/>
                    <a:pt x="396" y="252"/>
                  </a:cubicBezTo>
                  <a:cubicBezTo>
                    <a:pt x="376" y="252"/>
                    <a:pt x="357" y="243"/>
                    <a:pt x="345" y="224"/>
                  </a:cubicBezTo>
                  <a:cubicBezTo>
                    <a:pt x="334" y="208"/>
                    <a:pt x="334" y="189"/>
                    <a:pt x="339" y="173"/>
                  </a:cubicBezTo>
                  <a:lnTo>
                    <a:pt x="339" y="173"/>
                  </a:lnTo>
                  <a:cubicBezTo>
                    <a:pt x="163" y="274"/>
                    <a:pt x="57" y="425"/>
                    <a:pt x="26" y="623"/>
                  </a:cubicBezTo>
                  <a:cubicBezTo>
                    <a:pt x="1" y="795"/>
                    <a:pt x="42" y="987"/>
                    <a:pt x="127" y="1159"/>
                  </a:cubicBezTo>
                  <a:cubicBezTo>
                    <a:pt x="127" y="1164"/>
                    <a:pt x="133" y="1164"/>
                    <a:pt x="133" y="1164"/>
                  </a:cubicBezTo>
                  <a:cubicBezTo>
                    <a:pt x="138" y="1169"/>
                    <a:pt x="143" y="1173"/>
                    <a:pt x="147" y="1178"/>
                  </a:cubicBezTo>
                  <a:cubicBezTo>
                    <a:pt x="157" y="1194"/>
                    <a:pt x="163" y="1213"/>
                    <a:pt x="168" y="1229"/>
                  </a:cubicBezTo>
                  <a:cubicBezTo>
                    <a:pt x="289" y="1446"/>
                    <a:pt x="476" y="1623"/>
                    <a:pt x="688" y="1704"/>
                  </a:cubicBezTo>
                  <a:cubicBezTo>
                    <a:pt x="760" y="1731"/>
                    <a:pt x="831" y="1744"/>
                    <a:pt x="901" y="1744"/>
                  </a:cubicBezTo>
                  <a:cubicBezTo>
                    <a:pt x="1119" y="1744"/>
                    <a:pt x="1320" y="1614"/>
                    <a:pt x="1481" y="1365"/>
                  </a:cubicBezTo>
                  <a:cubicBezTo>
                    <a:pt x="1563" y="1244"/>
                    <a:pt x="1598" y="1103"/>
                    <a:pt x="1607" y="961"/>
                  </a:cubicBezTo>
                  <a:cubicBezTo>
                    <a:pt x="1607" y="896"/>
                    <a:pt x="1607" y="830"/>
                    <a:pt x="1598" y="770"/>
                  </a:cubicBezTo>
                  <a:cubicBezTo>
                    <a:pt x="1567" y="532"/>
                    <a:pt x="1456" y="304"/>
                    <a:pt x="1304" y="163"/>
                  </a:cubicBezTo>
                  <a:cubicBezTo>
                    <a:pt x="1296" y="165"/>
                    <a:pt x="1288" y="166"/>
                    <a:pt x="1280" y="166"/>
                  </a:cubicBezTo>
                  <a:cubicBezTo>
                    <a:pt x="1268" y="166"/>
                    <a:pt x="1256" y="164"/>
                    <a:pt x="1244" y="158"/>
                  </a:cubicBezTo>
                  <a:cubicBezTo>
                    <a:pt x="1213" y="143"/>
                    <a:pt x="1194" y="112"/>
                    <a:pt x="1188" y="77"/>
                  </a:cubicBezTo>
                  <a:cubicBezTo>
                    <a:pt x="1122" y="37"/>
                    <a:pt x="1031" y="1"/>
                    <a:pt x="93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31"/>
            <p:cNvSpPr/>
            <p:nvPr/>
          </p:nvSpPr>
          <p:spPr>
            <a:xfrm>
              <a:off x="6908750" y="1093950"/>
              <a:ext cx="44725" cy="65000"/>
            </a:xfrm>
            <a:custGeom>
              <a:avLst/>
              <a:gdLst/>
              <a:ahLst/>
              <a:cxnLst/>
              <a:rect l="l" t="t" r="r" b="b"/>
              <a:pathLst>
                <a:path w="1789" h="2600" extrusionOk="0">
                  <a:moveTo>
                    <a:pt x="717" y="1248"/>
                  </a:moveTo>
                  <a:cubicBezTo>
                    <a:pt x="728" y="1248"/>
                    <a:pt x="739" y="1251"/>
                    <a:pt x="749" y="1258"/>
                  </a:cubicBezTo>
                  <a:cubicBezTo>
                    <a:pt x="779" y="1279"/>
                    <a:pt x="784" y="1319"/>
                    <a:pt x="764" y="1349"/>
                  </a:cubicBezTo>
                  <a:cubicBezTo>
                    <a:pt x="728" y="1405"/>
                    <a:pt x="698" y="1465"/>
                    <a:pt x="683" y="1536"/>
                  </a:cubicBezTo>
                  <a:cubicBezTo>
                    <a:pt x="678" y="1566"/>
                    <a:pt x="648" y="1582"/>
                    <a:pt x="622" y="1582"/>
                  </a:cubicBezTo>
                  <a:lnTo>
                    <a:pt x="607" y="1582"/>
                  </a:lnTo>
                  <a:cubicBezTo>
                    <a:pt x="571" y="1572"/>
                    <a:pt x="552" y="1542"/>
                    <a:pt x="562" y="1505"/>
                  </a:cubicBezTo>
                  <a:cubicBezTo>
                    <a:pt x="582" y="1420"/>
                    <a:pt x="618" y="1344"/>
                    <a:pt x="662" y="1274"/>
                  </a:cubicBezTo>
                  <a:cubicBezTo>
                    <a:pt x="676" y="1258"/>
                    <a:pt x="697" y="1248"/>
                    <a:pt x="717" y="1248"/>
                  </a:cubicBezTo>
                  <a:close/>
                  <a:moveTo>
                    <a:pt x="1132" y="1550"/>
                  </a:moveTo>
                  <a:cubicBezTo>
                    <a:pt x="1151" y="1550"/>
                    <a:pt x="1171" y="1559"/>
                    <a:pt x="1183" y="1577"/>
                  </a:cubicBezTo>
                  <a:cubicBezTo>
                    <a:pt x="1203" y="1607"/>
                    <a:pt x="1198" y="1647"/>
                    <a:pt x="1168" y="1668"/>
                  </a:cubicBezTo>
                  <a:cubicBezTo>
                    <a:pt x="1138" y="1687"/>
                    <a:pt x="1112" y="1713"/>
                    <a:pt x="1092" y="1743"/>
                  </a:cubicBezTo>
                  <a:cubicBezTo>
                    <a:pt x="1082" y="1759"/>
                    <a:pt x="1061" y="1768"/>
                    <a:pt x="1042" y="1768"/>
                  </a:cubicBezTo>
                  <a:cubicBezTo>
                    <a:pt x="1026" y="1768"/>
                    <a:pt x="1016" y="1764"/>
                    <a:pt x="1007" y="1759"/>
                  </a:cubicBezTo>
                  <a:cubicBezTo>
                    <a:pt x="976" y="1738"/>
                    <a:pt x="970" y="1698"/>
                    <a:pt x="991" y="1668"/>
                  </a:cubicBezTo>
                  <a:cubicBezTo>
                    <a:pt x="1021" y="1627"/>
                    <a:pt x="1057" y="1591"/>
                    <a:pt x="1098" y="1561"/>
                  </a:cubicBezTo>
                  <a:cubicBezTo>
                    <a:pt x="1107" y="1553"/>
                    <a:pt x="1120" y="1550"/>
                    <a:pt x="1132" y="1550"/>
                  </a:cubicBezTo>
                  <a:close/>
                  <a:moveTo>
                    <a:pt x="1269" y="1"/>
                  </a:moveTo>
                  <a:cubicBezTo>
                    <a:pt x="728" y="439"/>
                    <a:pt x="117" y="1248"/>
                    <a:pt x="42" y="1839"/>
                  </a:cubicBezTo>
                  <a:cubicBezTo>
                    <a:pt x="0" y="2127"/>
                    <a:pt x="67" y="2360"/>
                    <a:pt x="223" y="2491"/>
                  </a:cubicBezTo>
                  <a:cubicBezTo>
                    <a:pt x="313" y="2563"/>
                    <a:pt x="426" y="2599"/>
                    <a:pt x="555" y="2599"/>
                  </a:cubicBezTo>
                  <a:cubicBezTo>
                    <a:pt x="644" y="2599"/>
                    <a:pt x="741" y="2582"/>
                    <a:pt x="844" y="2547"/>
                  </a:cubicBezTo>
                  <a:cubicBezTo>
                    <a:pt x="1583" y="2304"/>
                    <a:pt x="1643" y="1743"/>
                    <a:pt x="1709" y="1097"/>
                  </a:cubicBezTo>
                  <a:cubicBezTo>
                    <a:pt x="1723" y="971"/>
                    <a:pt x="1739" y="838"/>
                    <a:pt x="1759" y="712"/>
                  </a:cubicBezTo>
                  <a:cubicBezTo>
                    <a:pt x="1769" y="602"/>
                    <a:pt x="1779" y="521"/>
                    <a:pt x="1784" y="486"/>
                  </a:cubicBezTo>
                  <a:cubicBezTo>
                    <a:pt x="1784" y="475"/>
                    <a:pt x="1789" y="470"/>
                    <a:pt x="1789" y="465"/>
                  </a:cubicBezTo>
                  <a:cubicBezTo>
                    <a:pt x="1769" y="455"/>
                    <a:pt x="1754" y="450"/>
                    <a:pt x="1734" y="439"/>
                  </a:cubicBezTo>
                  <a:cubicBezTo>
                    <a:pt x="1674" y="551"/>
                    <a:pt x="1623" y="672"/>
                    <a:pt x="1567" y="803"/>
                  </a:cubicBezTo>
                  <a:cubicBezTo>
                    <a:pt x="1516" y="929"/>
                    <a:pt x="1462" y="1062"/>
                    <a:pt x="1401" y="1178"/>
                  </a:cubicBezTo>
                  <a:cubicBezTo>
                    <a:pt x="1385" y="1197"/>
                    <a:pt x="1364" y="1213"/>
                    <a:pt x="1345" y="1213"/>
                  </a:cubicBezTo>
                  <a:cubicBezTo>
                    <a:pt x="1334" y="1213"/>
                    <a:pt x="1324" y="1208"/>
                    <a:pt x="1315" y="1202"/>
                  </a:cubicBezTo>
                  <a:cubicBezTo>
                    <a:pt x="1284" y="1188"/>
                    <a:pt x="1269" y="1148"/>
                    <a:pt x="1289" y="1117"/>
                  </a:cubicBezTo>
                  <a:cubicBezTo>
                    <a:pt x="1350" y="1006"/>
                    <a:pt x="1401" y="880"/>
                    <a:pt x="1451" y="754"/>
                  </a:cubicBezTo>
                  <a:cubicBezTo>
                    <a:pt x="1502" y="626"/>
                    <a:pt x="1557" y="495"/>
                    <a:pt x="1628" y="374"/>
                  </a:cubicBezTo>
                  <a:lnTo>
                    <a:pt x="1623" y="374"/>
                  </a:lnTo>
                  <a:cubicBezTo>
                    <a:pt x="1537" y="318"/>
                    <a:pt x="1462" y="248"/>
                    <a:pt x="1390" y="167"/>
                  </a:cubicBezTo>
                  <a:lnTo>
                    <a:pt x="1345" y="222"/>
                  </a:lnTo>
                  <a:cubicBezTo>
                    <a:pt x="1189" y="414"/>
                    <a:pt x="1007" y="637"/>
                    <a:pt x="961" y="880"/>
                  </a:cubicBezTo>
                  <a:cubicBezTo>
                    <a:pt x="956" y="910"/>
                    <a:pt x="930" y="935"/>
                    <a:pt x="900" y="935"/>
                  </a:cubicBezTo>
                  <a:cubicBezTo>
                    <a:pt x="895" y="935"/>
                    <a:pt x="895" y="935"/>
                    <a:pt x="890" y="929"/>
                  </a:cubicBezTo>
                  <a:cubicBezTo>
                    <a:pt x="855" y="925"/>
                    <a:pt x="835" y="894"/>
                    <a:pt x="839" y="859"/>
                  </a:cubicBezTo>
                  <a:cubicBezTo>
                    <a:pt x="886" y="586"/>
                    <a:pt x="1077" y="349"/>
                    <a:pt x="1249" y="141"/>
                  </a:cubicBezTo>
                  <a:lnTo>
                    <a:pt x="1294" y="87"/>
                  </a:lnTo>
                  <a:cubicBezTo>
                    <a:pt x="1299" y="76"/>
                    <a:pt x="1304" y="71"/>
                    <a:pt x="1315" y="66"/>
                  </a:cubicBezTo>
                  <a:cubicBezTo>
                    <a:pt x="1299" y="45"/>
                    <a:pt x="1280" y="20"/>
                    <a:pt x="126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31"/>
            <p:cNvSpPr/>
            <p:nvPr/>
          </p:nvSpPr>
          <p:spPr>
            <a:xfrm>
              <a:off x="6873775" y="1065650"/>
              <a:ext cx="65575" cy="41025"/>
            </a:xfrm>
            <a:custGeom>
              <a:avLst/>
              <a:gdLst/>
              <a:ahLst/>
              <a:cxnLst/>
              <a:rect l="l" t="t" r="r" b="b"/>
              <a:pathLst>
                <a:path w="2623" h="1641" extrusionOk="0">
                  <a:moveTo>
                    <a:pt x="1273" y="496"/>
                  </a:moveTo>
                  <a:cubicBezTo>
                    <a:pt x="1308" y="496"/>
                    <a:pt x="1339" y="521"/>
                    <a:pt x="1339" y="557"/>
                  </a:cubicBezTo>
                  <a:cubicBezTo>
                    <a:pt x="1339" y="592"/>
                    <a:pt x="1308" y="622"/>
                    <a:pt x="1273" y="622"/>
                  </a:cubicBezTo>
                  <a:lnTo>
                    <a:pt x="1087" y="622"/>
                  </a:lnTo>
                  <a:cubicBezTo>
                    <a:pt x="1056" y="622"/>
                    <a:pt x="1026" y="592"/>
                    <a:pt x="1026" y="557"/>
                  </a:cubicBezTo>
                  <a:cubicBezTo>
                    <a:pt x="1026" y="521"/>
                    <a:pt x="1056" y="496"/>
                    <a:pt x="1087" y="496"/>
                  </a:cubicBezTo>
                  <a:close/>
                  <a:moveTo>
                    <a:pt x="1385" y="1006"/>
                  </a:moveTo>
                  <a:cubicBezTo>
                    <a:pt x="1420" y="1006"/>
                    <a:pt x="1450" y="1031"/>
                    <a:pt x="1455" y="1061"/>
                  </a:cubicBezTo>
                  <a:cubicBezTo>
                    <a:pt x="1460" y="1097"/>
                    <a:pt x="1436" y="1128"/>
                    <a:pt x="1399" y="1133"/>
                  </a:cubicBezTo>
                  <a:cubicBezTo>
                    <a:pt x="1324" y="1142"/>
                    <a:pt x="1254" y="1163"/>
                    <a:pt x="1187" y="1198"/>
                  </a:cubicBezTo>
                  <a:cubicBezTo>
                    <a:pt x="1177" y="1203"/>
                    <a:pt x="1173" y="1203"/>
                    <a:pt x="1157" y="1203"/>
                  </a:cubicBezTo>
                  <a:cubicBezTo>
                    <a:pt x="1137" y="1203"/>
                    <a:pt x="1117" y="1193"/>
                    <a:pt x="1102" y="1168"/>
                  </a:cubicBezTo>
                  <a:cubicBezTo>
                    <a:pt x="1087" y="1137"/>
                    <a:pt x="1096" y="1102"/>
                    <a:pt x="1127" y="1086"/>
                  </a:cubicBezTo>
                  <a:cubicBezTo>
                    <a:pt x="1208" y="1042"/>
                    <a:pt x="1294" y="1016"/>
                    <a:pt x="1385" y="1006"/>
                  </a:cubicBezTo>
                  <a:close/>
                  <a:moveTo>
                    <a:pt x="2546" y="0"/>
                  </a:moveTo>
                  <a:lnTo>
                    <a:pt x="2546" y="0"/>
                  </a:lnTo>
                  <a:cubicBezTo>
                    <a:pt x="2572" y="21"/>
                    <a:pt x="2582" y="46"/>
                    <a:pt x="2582" y="81"/>
                  </a:cubicBezTo>
                  <a:cubicBezTo>
                    <a:pt x="2572" y="127"/>
                    <a:pt x="2532" y="162"/>
                    <a:pt x="2486" y="162"/>
                  </a:cubicBezTo>
                  <a:lnTo>
                    <a:pt x="2476" y="162"/>
                  </a:lnTo>
                  <a:cubicBezTo>
                    <a:pt x="2466" y="162"/>
                    <a:pt x="2456" y="162"/>
                    <a:pt x="2441" y="158"/>
                  </a:cubicBezTo>
                  <a:cubicBezTo>
                    <a:pt x="2436" y="162"/>
                    <a:pt x="2425" y="162"/>
                    <a:pt x="2415" y="162"/>
                  </a:cubicBezTo>
                  <a:cubicBezTo>
                    <a:pt x="2289" y="162"/>
                    <a:pt x="2138" y="158"/>
                    <a:pt x="1970" y="147"/>
                  </a:cubicBezTo>
                  <a:cubicBezTo>
                    <a:pt x="1772" y="135"/>
                    <a:pt x="1552" y="121"/>
                    <a:pt x="1334" y="121"/>
                  </a:cubicBezTo>
                  <a:cubicBezTo>
                    <a:pt x="823" y="121"/>
                    <a:pt x="320" y="195"/>
                    <a:pt x="121" y="531"/>
                  </a:cubicBezTo>
                  <a:cubicBezTo>
                    <a:pt x="5" y="728"/>
                    <a:pt x="0" y="956"/>
                    <a:pt x="102" y="1168"/>
                  </a:cubicBezTo>
                  <a:cubicBezTo>
                    <a:pt x="217" y="1410"/>
                    <a:pt x="455" y="1592"/>
                    <a:pt x="708" y="1627"/>
                  </a:cubicBezTo>
                  <a:cubicBezTo>
                    <a:pt x="766" y="1636"/>
                    <a:pt x="825" y="1640"/>
                    <a:pt x="886" y="1640"/>
                  </a:cubicBezTo>
                  <a:cubicBezTo>
                    <a:pt x="1446" y="1640"/>
                    <a:pt x="2092" y="1277"/>
                    <a:pt x="2516" y="885"/>
                  </a:cubicBezTo>
                  <a:cubicBezTo>
                    <a:pt x="2521" y="879"/>
                    <a:pt x="2532" y="874"/>
                    <a:pt x="2537" y="869"/>
                  </a:cubicBezTo>
                  <a:cubicBezTo>
                    <a:pt x="2516" y="814"/>
                    <a:pt x="2502" y="758"/>
                    <a:pt x="2491" y="708"/>
                  </a:cubicBezTo>
                  <a:cubicBezTo>
                    <a:pt x="2486" y="708"/>
                    <a:pt x="2481" y="713"/>
                    <a:pt x="2476" y="713"/>
                  </a:cubicBezTo>
                  <a:cubicBezTo>
                    <a:pt x="2218" y="778"/>
                    <a:pt x="1961" y="895"/>
                    <a:pt x="1723" y="1011"/>
                  </a:cubicBezTo>
                  <a:cubicBezTo>
                    <a:pt x="1713" y="1016"/>
                    <a:pt x="1703" y="1016"/>
                    <a:pt x="1693" y="1016"/>
                  </a:cubicBezTo>
                  <a:cubicBezTo>
                    <a:pt x="1672" y="1016"/>
                    <a:pt x="1648" y="1006"/>
                    <a:pt x="1637" y="981"/>
                  </a:cubicBezTo>
                  <a:cubicBezTo>
                    <a:pt x="1622" y="951"/>
                    <a:pt x="1637" y="909"/>
                    <a:pt x="1667" y="895"/>
                  </a:cubicBezTo>
                  <a:cubicBezTo>
                    <a:pt x="1915" y="778"/>
                    <a:pt x="2178" y="657"/>
                    <a:pt x="2446" y="592"/>
                  </a:cubicBezTo>
                  <a:cubicBezTo>
                    <a:pt x="2451" y="589"/>
                    <a:pt x="2456" y="588"/>
                    <a:pt x="2461" y="588"/>
                  </a:cubicBezTo>
                  <a:cubicBezTo>
                    <a:pt x="2466" y="588"/>
                    <a:pt x="2471" y="589"/>
                    <a:pt x="2476" y="592"/>
                  </a:cubicBezTo>
                  <a:cubicBezTo>
                    <a:pt x="2466" y="531"/>
                    <a:pt x="2471" y="470"/>
                    <a:pt x="2476" y="410"/>
                  </a:cubicBezTo>
                  <a:cubicBezTo>
                    <a:pt x="2445" y="407"/>
                    <a:pt x="2413" y="406"/>
                    <a:pt x="2382" y="406"/>
                  </a:cubicBezTo>
                  <a:cubicBezTo>
                    <a:pt x="2248" y="406"/>
                    <a:pt x="2116" y="430"/>
                    <a:pt x="1981" y="455"/>
                  </a:cubicBezTo>
                  <a:cubicBezTo>
                    <a:pt x="1884" y="475"/>
                    <a:pt x="1784" y="496"/>
                    <a:pt x="1678" y="506"/>
                  </a:cubicBezTo>
                  <a:lnTo>
                    <a:pt x="1672" y="506"/>
                  </a:lnTo>
                  <a:cubicBezTo>
                    <a:pt x="1637" y="506"/>
                    <a:pt x="1612" y="480"/>
                    <a:pt x="1607" y="445"/>
                  </a:cubicBezTo>
                  <a:cubicBezTo>
                    <a:pt x="1607" y="415"/>
                    <a:pt x="1632" y="380"/>
                    <a:pt x="1667" y="380"/>
                  </a:cubicBezTo>
                  <a:cubicBezTo>
                    <a:pt x="1763" y="370"/>
                    <a:pt x="1865" y="349"/>
                    <a:pt x="1961" y="333"/>
                  </a:cubicBezTo>
                  <a:cubicBezTo>
                    <a:pt x="2101" y="305"/>
                    <a:pt x="2243" y="279"/>
                    <a:pt x="2395" y="279"/>
                  </a:cubicBezTo>
                  <a:cubicBezTo>
                    <a:pt x="2430" y="279"/>
                    <a:pt x="2466" y="281"/>
                    <a:pt x="2502" y="284"/>
                  </a:cubicBezTo>
                  <a:cubicBezTo>
                    <a:pt x="2521" y="207"/>
                    <a:pt x="2562" y="121"/>
                    <a:pt x="2623" y="41"/>
                  </a:cubicBezTo>
                  <a:cubicBezTo>
                    <a:pt x="2597" y="25"/>
                    <a:pt x="2572" y="11"/>
                    <a:pt x="2546"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31"/>
            <p:cNvSpPr/>
            <p:nvPr/>
          </p:nvSpPr>
          <p:spPr>
            <a:xfrm>
              <a:off x="6886650" y="1019175"/>
              <a:ext cx="60175" cy="46000"/>
            </a:xfrm>
            <a:custGeom>
              <a:avLst/>
              <a:gdLst/>
              <a:ahLst/>
              <a:cxnLst/>
              <a:rect l="l" t="t" r="r" b="b"/>
              <a:pathLst>
                <a:path w="2407" h="1840" extrusionOk="0">
                  <a:moveTo>
                    <a:pt x="1319" y="678"/>
                  </a:moveTo>
                  <a:cubicBezTo>
                    <a:pt x="1335" y="678"/>
                    <a:pt x="1352" y="685"/>
                    <a:pt x="1365" y="697"/>
                  </a:cubicBezTo>
                  <a:cubicBezTo>
                    <a:pt x="1395" y="728"/>
                    <a:pt x="1430" y="753"/>
                    <a:pt x="1471" y="783"/>
                  </a:cubicBezTo>
                  <a:cubicBezTo>
                    <a:pt x="1502" y="798"/>
                    <a:pt x="1506" y="839"/>
                    <a:pt x="1486" y="870"/>
                  </a:cubicBezTo>
                  <a:cubicBezTo>
                    <a:pt x="1476" y="884"/>
                    <a:pt x="1455" y="895"/>
                    <a:pt x="1436" y="895"/>
                  </a:cubicBezTo>
                  <a:cubicBezTo>
                    <a:pt x="1425" y="895"/>
                    <a:pt x="1411" y="895"/>
                    <a:pt x="1400" y="884"/>
                  </a:cubicBezTo>
                  <a:cubicBezTo>
                    <a:pt x="1355" y="859"/>
                    <a:pt x="1315" y="823"/>
                    <a:pt x="1274" y="788"/>
                  </a:cubicBezTo>
                  <a:cubicBezTo>
                    <a:pt x="1248" y="763"/>
                    <a:pt x="1248" y="723"/>
                    <a:pt x="1274" y="697"/>
                  </a:cubicBezTo>
                  <a:cubicBezTo>
                    <a:pt x="1286" y="685"/>
                    <a:pt x="1303" y="678"/>
                    <a:pt x="1319" y="678"/>
                  </a:cubicBezTo>
                  <a:close/>
                  <a:moveTo>
                    <a:pt x="1017" y="935"/>
                  </a:moveTo>
                  <a:cubicBezTo>
                    <a:pt x="1052" y="935"/>
                    <a:pt x="1082" y="965"/>
                    <a:pt x="1082" y="996"/>
                  </a:cubicBezTo>
                  <a:cubicBezTo>
                    <a:pt x="1077" y="1047"/>
                    <a:pt x="1103" y="1051"/>
                    <a:pt x="1117" y="1051"/>
                  </a:cubicBezTo>
                  <a:cubicBezTo>
                    <a:pt x="1152" y="1056"/>
                    <a:pt x="1178" y="1087"/>
                    <a:pt x="1173" y="1122"/>
                  </a:cubicBezTo>
                  <a:cubicBezTo>
                    <a:pt x="1168" y="1152"/>
                    <a:pt x="1143" y="1178"/>
                    <a:pt x="1107" y="1178"/>
                  </a:cubicBezTo>
                  <a:lnTo>
                    <a:pt x="1103" y="1178"/>
                  </a:lnTo>
                  <a:cubicBezTo>
                    <a:pt x="1012" y="1168"/>
                    <a:pt x="951" y="1096"/>
                    <a:pt x="956" y="996"/>
                  </a:cubicBezTo>
                  <a:cubicBezTo>
                    <a:pt x="956" y="961"/>
                    <a:pt x="981" y="935"/>
                    <a:pt x="1017" y="935"/>
                  </a:cubicBezTo>
                  <a:close/>
                  <a:moveTo>
                    <a:pt x="1577" y="1002"/>
                  </a:moveTo>
                  <a:cubicBezTo>
                    <a:pt x="1593" y="1002"/>
                    <a:pt x="1608" y="1008"/>
                    <a:pt x="1618" y="1021"/>
                  </a:cubicBezTo>
                  <a:cubicBezTo>
                    <a:pt x="1805" y="1203"/>
                    <a:pt x="2031" y="1415"/>
                    <a:pt x="2304" y="1572"/>
                  </a:cubicBezTo>
                  <a:cubicBezTo>
                    <a:pt x="2335" y="1586"/>
                    <a:pt x="2346" y="1627"/>
                    <a:pt x="2330" y="1658"/>
                  </a:cubicBezTo>
                  <a:cubicBezTo>
                    <a:pt x="2315" y="1677"/>
                    <a:pt x="2295" y="1688"/>
                    <a:pt x="2274" y="1688"/>
                  </a:cubicBezTo>
                  <a:cubicBezTo>
                    <a:pt x="2264" y="1688"/>
                    <a:pt x="2255" y="1688"/>
                    <a:pt x="2244" y="1677"/>
                  </a:cubicBezTo>
                  <a:cubicBezTo>
                    <a:pt x="1956" y="1516"/>
                    <a:pt x="1723" y="1299"/>
                    <a:pt x="1532" y="1112"/>
                  </a:cubicBezTo>
                  <a:cubicBezTo>
                    <a:pt x="1506" y="1087"/>
                    <a:pt x="1506" y="1047"/>
                    <a:pt x="1532" y="1021"/>
                  </a:cubicBezTo>
                  <a:cubicBezTo>
                    <a:pt x="1545" y="1008"/>
                    <a:pt x="1561" y="1002"/>
                    <a:pt x="1577" y="1002"/>
                  </a:cubicBezTo>
                  <a:close/>
                  <a:moveTo>
                    <a:pt x="622" y="0"/>
                  </a:moveTo>
                  <a:cubicBezTo>
                    <a:pt x="425" y="0"/>
                    <a:pt x="177" y="40"/>
                    <a:pt x="96" y="243"/>
                  </a:cubicBezTo>
                  <a:cubicBezTo>
                    <a:pt x="0" y="475"/>
                    <a:pt x="142" y="870"/>
                    <a:pt x="425" y="1157"/>
                  </a:cubicBezTo>
                  <a:cubicBezTo>
                    <a:pt x="793" y="1532"/>
                    <a:pt x="1315" y="1758"/>
                    <a:pt x="1982" y="1835"/>
                  </a:cubicBezTo>
                  <a:cubicBezTo>
                    <a:pt x="1987" y="1835"/>
                    <a:pt x="1991" y="1840"/>
                    <a:pt x="2001" y="1840"/>
                  </a:cubicBezTo>
                  <a:cubicBezTo>
                    <a:pt x="1744" y="1698"/>
                    <a:pt x="1506" y="1567"/>
                    <a:pt x="1320" y="1339"/>
                  </a:cubicBezTo>
                  <a:cubicBezTo>
                    <a:pt x="1294" y="1313"/>
                    <a:pt x="1299" y="1273"/>
                    <a:pt x="1325" y="1253"/>
                  </a:cubicBezTo>
                  <a:cubicBezTo>
                    <a:pt x="1336" y="1242"/>
                    <a:pt x="1350" y="1237"/>
                    <a:pt x="1365" y="1237"/>
                  </a:cubicBezTo>
                  <a:cubicBezTo>
                    <a:pt x="1383" y="1237"/>
                    <a:pt x="1401" y="1245"/>
                    <a:pt x="1415" y="1259"/>
                  </a:cubicBezTo>
                  <a:cubicBezTo>
                    <a:pt x="1588" y="1471"/>
                    <a:pt x="1819" y="1597"/>
                    <a:pt x="2062" y="1728"/>
                  </a:cubicBezTo>
                  <a:cubicBezTo>
                    <a:pt x="2108" y="1754"/>
                    <a:pt x="2153" y="1779"/>
                    <a:pt x="2199" y="1804"/>
                  </a:cubicBezTo>
                  <a:cubicBezTo>
                    <a:pt x="2255" y="1758"/>
                    <a:pt x="2320" y="1707"/>
                    <a:pt x="2406" y="1667"/>
                  </a:cubicBezTo>
                  <a:cubicBezTo>
                    <a:pt x="2355" y="1572"/>
                    <a:pt x="2309" y="1465"/>
                    <a:pt x="2269" y="1344"/>
                  </a:cubicBezTo>
                  <a:cubicBezTo>
                    <a:pt x="1865" y="753"/>
                    <a:pt x="1278" y="0"/>
                    <a:pt x="62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31"/>
            <p:cNvSpPr/>
            <p:nvPr/>
          </p:nvSpPr>
          <p:spPr>
            <a:xfrm>
              <a:off x="6940850" y="993250"/>
              <a:ext cx="41075" cy="65975"/>
            </a:xfrm>
            <a:custGeom>
              <a:avLst/>
              <a:gdLst/>
              <a:ahLst/>
              <a:cxnLst/>
              <a:rect l="l" t="t" r="r" b="b"/>
              <a:pathLst>
                <a:path w="1643" h="2639" extrusionOk="0">
                  <a:moveTo>
                    <a:pt x="990" y="1108"/>
                  </a:moveTo>
                  <a:cubicBezTo>
                    <a:pt x="1026" y="1108"/>
                    <a:pt x="1051" y="1138"/>
                    <a:pt x="1051" y="1174"/>
                  </a:cubicBezTo>
                  <a:lnTo>
                    <a:pt x="1051" y="1310"/>
                  </a:lnTo>
                  <a:cubicBezTo>
                    <a:pt x="1051" y="1350"/>
                    <a:pt x="1026" y="1375"/>
                    <a:pt x="990" y="1375"/>
                  </a:cubicBezTo>
                  <a:cubicBezTo>
                    <a:pt x="955" y="1375"/>
                    <a:pt x="924" y="1350"/>
                    <a:pt x="924" y="1310"/>
                  </a:cubicBezTo>
                  <a:lnTo>
                    <a:pt x="924" y="1174"/>
                  </a:lnTo>
                  <a:cubicBezTo>
                    <a:pt x="924" y="1138"/>
                    <a:pt x="955" y="1108"/>
                    <a:pt x="990" y="1108"/>
                  </a:cubicBezTo>
                  <a:close/>
                  <a:moveTo>
                    <a:pt x="482" y="1062"/>
                  </a:moveTo>
                  <a:cubicBezTo>
                    <a:pt x="515" y="1062"/>
                    <a:pt x="541" y="1091"/>
                    <a:pt x="541" y="1123"/>
                  </a:cubicBezTo>
                  <a:cubicBezTo>
                    <a:pt x="546" y="1205"/>
                    <a:pt x="551" y="1275"/>
                    <a:pt x="566" y="1350"/>
                  </a:cubicBezTo>
                  <a:cubicBezTo>
                    <a:pt x="572" y="1380"/>
                    <a:pt x="546" y="1417"/>
                    <a:pt x="511" y="1422"/>
                  </a:cubicBezTo>
                  <a:lnTo>
                    <a:pt x="500" y="1422"/>
                  </a:lnTo>
                  <a:cubicBezTo>
                    <a:pt x="470" y="1422"/>
                    <a:pt x="444" y="1401"/>
                    <a:pt x="439" y="1371"/>
                  </a:cubicBezTo>
                  <a:cubicBezTo>
                    <a:pt x="425" y="1289"/>
                    <a:pt x="420" y="1214"/>
                    <a:pt x="414" y="1128"/>
                  </a:cubicBezTo>
                  <a:cubicBezTo>
                    <a:pt x="414" y="1093"/>
                    <a:pt x="439" y="1067"/>
                    <a:pt x="475" y="1063"/>
                  </a:cubicBezTo>
                  <a:cubicBezTo>
                    <a:pt x="477" y="1062"/>
                    <a:pt x="480" y="1062"/>
                    <a:pt x="482" y="1062"/>
                  </a:cubicBezTo>
                  <a:close/>
                  <a:moveTo>
                    <a:pt x="759" y="0"/>
                  </a:moveTo>
                  <a:cubicBezTo>
                    <a:pt x="725" y="0"/>
                    <a:pt x="691" y="4"/>
                    <a:pt x="656" y="11"/>
                  </a:cubicBezTo>
                  <a:cubicBezTo>
                    <a:pt x="395" y="72"/>
                    <a:pt x="152" y="361"/>
                    <a:pt x="80" y="709"/>
                  </a:cubicBezTo>
                  <a:cubicBezTo>
                    <a:pt x="0" y="1093"/>
                    <a:pt x="91" y="1780"/>
                    <a:pt x="268" y="2296"/>
                  </a:cubicBezTo>
                  <a:cubicBezTo>
                    <a:pt x="329" y="2381"/>
                    <a:pt x="384" y="2462"/>
                    <a:pt x="435" y="2538"/>
                  </a:cubicBezTo>
                  <a:lnTo>
                    <a:pt x="465" y="2588"/>
                  </a:lnTo>
                  <a:cubicBezTo>
                    <a:pt x="470" y="2599"/>
                    <a:pt x="475" y="2609"/>
                    <a:pt x="481" y="2623"/>
                  </a:cubicBezTo>
                  <a:cubicBezTo>
                    <a:pt x="500" y="2618"/>
                    <a:pt x="521" y="2613"/>
                    <a:pt x="546" y="2609"/>
                  </a:cubicBezTo>
                  <a:cubicBezTo>
                    <a:pt x="541" y="2599"/>
                    <a:pt x="530" y="2588"/>
                    <a:pt x="530" y="2573"/>
                  </a:cubicBezTo>
                  <a:cubicBezTo>
                    <a:pt x="526" y="2497"/>
                    <a:pt x="516" y="2417"/>
                    <a:pt x="511" y="2336"/>
                  </a:cubicBezTo>
                  <a:cubicBezTo>
                    <a:pt x="490" y="2098"/>
                    <a:pt x="470" y="1851"/>
                    <a:pt x="439" y="1623"/>
                  </a:cubicBezTo>
                  <a:cubicBezTo>
                    <a:pt x="435" y="1588"/>
                    <a:pt x="460" y="1557"/>
                    <a:pt x="495" y="1553"/>
                  </a:cubicBezTo>
                  <a:cubicBezTo>
                    <a:pt x="498" y="1552"/>
                    <a:pt x="501" y="1552"/>
                    <a:pt x="504" y="1552"/>
                  </a:cubicBezTo>
                  <a:cubicBezTo>
                    <a:pt x="535" y="1552"/>
                    <a:pt x="561" y="1576"/>
                    <a:pt x="566" y="1608"/>
                  </a:cubicBezTo>
                  <a:cubicBezTo>
                    <a:pt x="596" y="1841"/>
                    <a:pt x="616" y="2084"/>
                    <a:pt x="637" y="2326"/>
                  </a:cubicBezTo>
                  <a:cubicBezTo>
                    <a:pt x="642" y="2406"/>
                    <a:pt x="652" y="2487"/>
                    <a:pt x="656" y="2563"/>
                  </a:cubicBezTo>
                  <a:lnTo>
                    <a:pt x="656" y="2583"/>
                  </a:lnTo>
                  <a:cubicBezTo>
                    <a:pt x="709" y="2568"/>
                    <a:pt x="764" y="2561"/>
                    <a:pt x="818" y="2561"/>
                  </a:cubicBezTo>
                  <a:cubicBezTo>
                    <a:pt x="858" y="2561"/>
                    <a:pt x="897" y="2565"/>
                    <a:pt x="935" y="2573"/>
                  </a:cubicBezTo>
                  <a:cubicBezTo>
                    <a:pt x="929" y="2558"/>
                    <a:pt x="924" y="2548"/>
                    <a:pt x="929" y="2532"/>
                  </a:cubicBezTo>
                  <a:cubicBezTo>
                    <a:pt x="980" y="2275"/>
                    <a:pt x="1001" y="2002"/>
                    <a:pt x="996" y="1639"/>
                  </a:cubicBezTo>
                  <a:cubicBezTo>
                    <a:pt x="996" y="1603"/>
                    <a:pt x="1026" y="1573"/>
                    <a:pt x="1061" y="1573"/>
                  </a:cubicBezTo>
                  <a:cubicBezTo>
                    <a:pt x="1097" y="1573"/>
                    <a:pt x="1122" y="1603"/>
                    <a:pt x="1122" y="1639"/>
                  </a:cubicBezTo>
                  <a:cubicBezTo>
                    <a:pt x="1127" y="2007"/>
                    <a:pt x="1106" y="2296"/>
                    <a:pt x="1051" y="2558"/>
                  </a:cubicBezTo>
                  <a:cubicBezTo>
                    <a:pt x="1051" y="2573"/>
                    <a:pt x="1041" y="2588"/>
                    <a:pt x="1026" y="2599"/>
                  </a:cubicBezTo>
                  <a:cubicBezTo>
                    <a:pt x="1061" y="2609"/>
                    <a:pt x="1092" y="2623"/>
                    <a:pt x="1122" y="2639"/>
                  </a:cubicBezTo>
                  <a:cubicBezTo>
                    <a:pt x="1400" y="1947"/>
                    <a:pt x="1642" y="810"/>
                    <a:pt x="1223" y="270"/>
                  </a:cubicBezTo>
                  <a:cubicBezTo>
                    <a:pt x="1084" y="93"/>
                    <a:pt x="927" y="0"/>
                    <a:pt x="7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31"/>
            <p:cNvSpPr/>
            <p:nvPr/>
          </p:nvSpPr>
          <p:spPr>
            <a:xfrm>
              <a:off x="6973675" y="1020375"/>
              <a:ext cx="57750" cy="57925"/>
            </a:xfrm>
            <a:custGeom>
              <a:avLst/>
              <a:gdLst/>
              <a:ahLst/>
              <a:cxnLst/>
              <a:rect l="l" t="t" r="r" b="b"/>
              <a:pathLst>
                <a:path w="2310" h="2317" extrusionOk="0">
                  <a:moveTo>
                    <a:pt x="1209" y="631"/>
                  </a:moveTo>
                  <a:cubicBezTo>
                    <a:pt x="1235" y="631"/>
                    <a:pt x="1257" y="643"/>
                    <a:pt x="1269" y="665"/>
                  </a:cubicBezTo>
                  <a:cubicBezTo>
                    <a:pt x="1284" y="695"/>
                    <a:pt x="1274" y="735"/>
                    <a:pt x="1239" y="750"/>
                  </a:cubicBezTo>
                  <a:cubicBezTo>
                    <a:pt x="1183" y="775"/>
                    <a:pt x="1113" y="822"/>
                    <a:pt x="1066" y="857"/>
                  </a:cubicBezTo>
                  <a:cubicBezTo>
                    <a:pt x="1057" y="866"/>
                    <a:pt x="1041" y="871"/>
                    <a:pt x="1026" y="871"/>
                  </a:cubicBezTo>
                  <a:cubicBezTo>
                    <a:pt x="1011" y="871"/>
                    <a:pt x="991" y="862"/>
                    <a:pt x="976" y="847"/>
                  </a:cubicBezTo>
                  <a:cubicBezTo>
                    <a:pt x="956" y="822"/>
                    <a:pt x="961" y="780"/>
                    <a:pt x="986" y="761"/>
                  </a:cubicBezTo>
                  <a:cubicBezTo>
                    <a:pt x="1036" y="720"/>
                    <a:pt x="1117" y="670"/>
                    <a:pt x="1183" y="635"/>
                  </a:cubicBezTo>
                  <a:cubicBezTo>
                    <a:pt x="1192" y="632"/>
                    <a:pt x="1201" y="631"/>
                    <a:pt x="1209" y="631"/>
                  </a:cubicBezTo>
                  <a:close/>
                  <a:moveTo>
                    <a:pt x="1521" y="1231"/>
                  </a:moveTo>
                  <a:cubicBezTo>
                    <a:pt x="1538" y="1231"/>
                    <a:pt x="1555" y="1232"/>
                    <a:pt x="1572" y="1235"/>
                  </a:cubicBezTo>
                  <a:cubicBezTo>
                    <a:pt x="1607" y="1241"/>
                    <a:pt x="1628" y="1271"/>
                    <a:pt x="1623" y="1307"/>
                  </a:cubicBezTo>
                  <a:cubicBezTo>
                    <a:pt x="1617" y="1339"/>
                    <a:pt x="1592" y="1363"/>
                    <a:pt x="1560" y="1363"/>
                  </a:cubicBezTo>
                  <a:cubicBezTo>
                    <a:pt x="1557" y="1363"/>
                    <a:pt x="1554" y="1363"/>
                    <a:pt x="1552" y="1362"/>
                  </a:cubicBezTo>
                  <a:cubicBezTo>
                    <a:pt x="1541" y="1360"/>
                    <a:pt x="1529" y="1359"/>
                    <a:pt x="1518" y="1359"/>
                  </a:cubicBezTo>
                  <a:cubicBezTo>
                    <a:pt x="1479" y="1359"/>
                    <a:pt x="1440" y="1373"/>
                    <a:pt x="1421" y="1393"/>
                  </a:cubicBezTo>
                  <a:cubicBezTo>
                    <a:pt x="1405" y="1402"/>
                    <a:pt x="1390" y="1407"/>
                    <a:pt x="1374" y="1407"/>
                  </a:cubicBezTo>
                  <a:cubicBezTo>
                    <a:pt x="1360" y="1407"/>
                    <a:pt x="1344" y="1402"/>
                    <a:pt x="1330" y="1387"/>
                  </a:cubicBezTo>
                  <a:cubicBezTo>
                    <a:pt x="1304" y="1362"/>
                    <a:pt x="1309" y="1321"/>
                    <a:pt x="1334" y="1296"/>
                  </a:cubicBezTo>
                  <a:cubicBezTo>
                    <a:pt x="1380" y="1255"/>
                    <a:pt x="1448" y="1231"/>
                    <a:pt x="1521" y="1231"/>
                  </a:cubicBezTo>
                  <a:close/>
                  <a:moveTo>
                    <a:pt x="1461" y="1"/>
                  </a:moveTo>
                  <a:cubicBezTo>
                    <a:pt x="1378" y="1"/>
                    <a:pt x="1294" y="12"/>
                    <a:pt x="1213" y="33"/>
                  </a:cubicBezTo>
                  <a:cubicBezTo>
                    <a:pt x="628" y="190"/>
                    <a:pt x="173" y="1003"/>
                    <a:pt x="1" y="1696"/>
                  </a:cubicBezTo>
                  <a:lnTo>
                    <a:pt x="1" y="1701"/>
                  </a:lnTo>
                  <a:cubicBezTo>
                    <a:pt x="41" y="1741"/>
                    <a:pt x="77" y="1787"/>
                    <a:pt x="107" y="1832"/>
                  </a:cubicBezTo>
                  <a:lnTo>
                    <a:pt x="112" y="1827"/>
                  </a:lnTo>
                  <a:cubicBezTo>
                    <a:pt x="259" y="1519"/>
                    <a:pt x="415" y="1230"/>
                    <a:pt x="688" y="1039"/>
                  </a:cubicBezTo>
                  <a:cubicBezTo>
                    <a:pt x="700" y="1030"/>
                    <a:pt x="714" y="1026"/>
                    <a:pt x="726" y="1026"/>
                  </a:cubicBezTo>
                  <a:cubicBezTo>
                    <a:pt x="745" y="1026"/>
                    <a:pt x="762" y="1035"/>
                    <a:pt x="774" y="1053"/>
                  </a:cubicBezTo>
                  <a:cubicBezTo>
                    <a:pt x="794" y="1079"/>
                    <a:pt x="789" y="1120"/>
                    <a:pt x="759" y="1139"/>
                  </a:cubicBezTo>
                  <a:cubicBezTo>
                    <a:pt x="516" y="1316"/>
                    <a:pt x="364" y="1589"/>
                    <a:pt x="223" y="1883"/>
                  </a:cubicBezTo>
                  <a:cubicBezTo>
                    <a:pt x="213" y="1908"/>
                    <a:pt x="187" y="1918"/>
                    <a:pt x="168" y="1918"/>
                  </a:cubicBezTo>
                  <a:lnTo>
                    <a:pt x="162" y="1918"/>
                  </a:lnTo>
                  <a:cubicBezTo>
                    <a:pt x="168" y="1927"/>
                    <a:pt x="173" y="1938"/>
                    <a:pt x="173" y="1948"/>
                  </a:cubicBezTo>
                  <a:cubicBezTo>
                    <a:pt x="425" y="1715"/>
                    <a:pt x="824" y="1508"/>
                    <a:pt x="1047" y="1402"/>
                  </a:cubicBezTo>
                  <a:cubicBezTo>
                    <a:pt x="1055" y="1398"/>
                    <a:pt x="1064" y="1396"/>
                    <a:pt x="1073" y="1396"/>
                  </a:cubicBezTo>
                  <a:cubicBezTo>
                    <a:pt x="1097" y="1396"/>
                    <a:pt x="1121" y="1411"/>
                    <a:pt x="1132" y="1433"/>
                  </a:cubicBezTo>
                  <a:cubicBezTo>
                    <a:pt x="1148" y="1463"/>
                    <a:pt x="1132" y="1503"/>
                    <a:pt x="1102" y="1519"/>
                  </a:cubicBezTo>
                  <a:cubicBezTo>
                    <a:pt x="920" y="1605"/>
                    <a:pt x="476" y="1827"/>
                    <a:pt x="233" y="2064"/>
                  </a:cubicBezTo>
                  <a:lnTo>
                    <a:pt x="233" y="2069"/>
                  </a:lnTo>
                  <a:cubicBezTo>
                    <a:pt x="264" y="2144"/>
                    <a:pt x="283" y="2231"/>
                    <a:pt x="299" y="2317"/>
                  </a:cubicBezTo>
                  <a:lnTo>
                    <a:pt x="441" y="2261"/>
                  </a:lnTo>
                  <a:cubicBezTo>
                    <a:pt x="602" y="2195"/>
                    <a:pt x="789" y="2125"/>
                    <a:pt x="986" y="2054"/>
                  </a:cubicBezTo>
                  <a:cubicBezTo>
                    <a:pt x="1633" y="1781"/>
                    <a:pt x="2295" y="1387"/>
                    <a:pt x="2305" y="775"/>
                  </a:cubicBezTo>
                  <a:cubicBezTo>
                    <a:pt x="2309" y="544"/>
                    <a:pt x="2214" y="337"/>
                    <a:pt x="2027" y="190"/>
                  </a:cubicBezTo>
                  <a:cubicBezTo>
                    <a:pt x="1872" y="67"/>
                    <a:pt x="1668" y="1"/>
                    <a:pt x="14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31"/>
            <p:cNvSpPr/>
            <p:nvPr/>
          </p:nvSpPr>
          <p:spPr>
            <a:xfrm>
              <a:off x="6976950" y="1069650"/>
              <a:ext cx="74450" cy="39425"/>
            </a:xfrm>
            <a:custGeom>
              <a:avLst/>
              <a:gdLst/>
              <a:ahLst/>
              <a:cxnLst/>
              <a:rect l="l" t="t" r="r" b="b"/>
              <a:pathLst>
                <a:path w="2978" h="1577" extrusionOk="0">
                  <a:moveTo>
                    <a:pt x="1921" y="427"/>
                  </a:moveTo>
                  <a:cubicBezTo>
                    <a:pt x="1956" y="427"/>
                    <a:pt x="1982" y="457"/>
                    <a:pt x="1982" y="492"/>
                  </a:cubicBezTo>
                  <a:cubicBezTo>
                    <a:pt x="1982" y="528"/>
                    <a:pt x="1956" y="553"/>
                    <a:pt x="1921" y="553"/>
                  </a:cubicBezTo>
                  <a:lnTo>
                    <a:pt x="1709" y="553"/>
                  </a:lnTo>
                  <a:cubicBezTo>
                    <a:pt x="1674" y="553"/>
                    <a:pt x="1648" y="528"/>
                    <a:pt x="1648" y="492"/>
                  </a:cubicBezTo>
                  <a:cubicBezTo>
                    <a:pt x="1648" y="457"/>
                    <a:pt x="1674" y="427"/>
                    <a:pt x="1709" y="427"/>
                  </a:cubicBezTo>
                  <a:close/>
                  <a:moveTo>
                    <a:pt x="1475" y="940"/>
                  </a:moveTo>
                  <a:cubicBezTo>
                    <a:pt x="1480" y="940"/>
                    <a:pt x="1486" y="940"/>
                    <a:pt x="1492" y="942"/>
                  </a:cubicBezTo>
                  <a:cubicBezTo>
                    <a:pt x="1547" y="957"/>
                    <a:pt x="1607" y="973"/>
                    <a:pt x="1663" y="992"/>
                  </a:cubicBezTo>
                  <a:cubicBezTo>
                    <a:pt x="1693" y="1003"/>
                    <a:pt x="1714" y="1038"/>
                    <a:pt x="1698" y="1068"/>
                  </a:cubicBezTo>
                  <a:cubicBezTo>
                    <a:pt x="1693" y="1099"/>
                    <a:pt x="1668" y="1113"/>
                    <a:pt x="1644" y="1113"/>
                  </a:cubicBezTo>
                  <a:cubicBezTo>
                    <a:pt x="1633" y="1113"/>
                    <a:pt x="1628" y="1113"/>
                    <a:pt x="1618" y="1108"/>
                  </a:cubicBezTo>
                  <a:cubicBezTo>
                    <a:pt x="1572" y="1094"/>
                    <a:pt x="1516" y="1078"/>
                    <a:pt x="1462" y="1063"/>
                  </a:cubicBezTo>
                  <a:cubicBezTo>
                    <a:pt x="1431" y="1059"/>
                    <a:pt x="1406" y="1022"/>
                    <a:pt x="1416" y="987"/>
                  </a:cubicBezTo>
                  <a:cubicBezTo>
                    <a:pt x="1424" y="962"/>
                    <a:pt x="1446" y="940"/>
                    <a:pt x="1475" y="940"/>
                  </a:cubicBezTo>
                  <a:close/>
                  <a:moveTo>
                    <a:pt x="2091" y="1"/>
                  </a:moveTo>
                  <a:cubicBezTo>
                    <a:pt x="1728" y="1"/>
                    <a:pt x="1303" y="122"/>
                    <a:pt x="916" y="260"/>
                  </a:cubicBezTo>
                  <a:cubicBezTo>
                    <a:pt x="714" y="346"/>
                    <a:pt x="522" y="416"/>
                    <a:pt x="350" y="483"/>
                  </a:cubicBezTo>
                  <a:cubicBezTo>
                    <a:pt x="289" y="502"/>
                    <a:pt x="238" y="523"/>
                    <a:pt x="182" y="543"/>
                  </a:cubicBezTo>
                  <a:lnTo>
                    <a:pt x="182" y="598"/>
                  </a:lnTo>
                  <a:cubicBezTo>
                    <a:pt x="497" y="507"/>
                    <a:pt x="886" y="452"/>
                    <a:pt x="1243" y="452"/>
                  </a:cubicBezTo>
                  <a:cubicBezTo>
                    <a:pt x="1247" y="452"/>
                    <a:pt x="1250" y="452"/>
                    <a:pt x="1253" y="452"/>
                  </a:cubicBezTo>
                  <a:cubicBezTo>
                    <a:pt x="1285" y="452"/>
                    <a:pt x="1310" y="480"/>
                    <a:pt x="1310" y="513"/>
                  </a:cubicBezTo>
                  <a:cubicBezTo>
                    <a:pt x="1310" y="548"/>
                    <a:pt x="1280" y="578"/>
                    <a:pt x="1243" y="578"/>
                  </a:cubicBezTo>
                  <a:cubicBezTo>
                    <a:pt x="886" y="583"/>
                    <a:pt x="476" y="639"/>
                    <a:pt x="168" y="735"/>
                  </a:cubicBezTo>
                  <a:cubicBezTo>
                    <a:pt x="158" y="786"/>
                    <a:pt x="142" y="840"/>
                    <a:pt x="122" y="891"/>
                  </a:cubicBezTo>
                  <a:cubicBezTo>
                    <a:pt x="147" y="891"/>
                    <a:pt x="172" y="891"/>
                    <a:pt x="197" y="891"/>
                  </a:cubicBezTo>
                  <a:cubicBezTo>
                    <a:pt x="421" y="891"/>
                    <a:pt x="647" y="909"/>
                    <a:pt x="865" y="926"/>
                  </a:cubicBezTo>
                  <a:cubicBezTo>
                    <a:pt x="931" y="931"/>
                    <a:pt x="996" y="937"/>
                    <a:pt x="1062" y="942"/>
                  </a:cubicBezTo>
                  <a:cubicBezTo>
                    <a:pt x="1098" y="942"/>
                    <a:pt x="1122" y="973"/>
                    <a:pt x="1122" y="1008"/>
                  </a:cubicBezTo>
                  <a:cubicBezTo>
                    <a:pt x="1122" y="1043"/>
                    <a:pt x="1092" y="1068"/>
                    <a:pt x="1062" y="1068"/>
                  </a:cubicBezTo>
                  <a:lnTo>
                    <a:pt x="1052" y="1068"/>
                  </a:lnTo>
                  <a:cubicBezTo>
                    <a:pt x="991" y="1063"/>
                    <a:pt x="921" y="1059"/>
                    <a:pt x="855" y="1053"/>
                  </a:cubicBezTo>
                  <a:cubicBezTo>
                    <a:pt x="637" y="1035"/>
                    <a:pt x="406" y="1017"/>
                    <a:pt x="182" y="1017"/>
                  </a:cubicBezTo>
                  <a:cubicBezTo>
                    <a:pt x="157" y="1017"/>
                    <a:pt x="132" y="1017"/>
                    <a:pt x="107" y="1017"/>
                  </a:cubicBezTo>
                  <a:cubicBezTo>
                    <a:pt x="92" y="1017"/>
                    <a:pt x="77" y="1013"/>
                    <a:pt x="67" y="1008"/>
                  </a:cubicBezTo>
                  <a:cubicBezTo>
                    <a:pt x="61" y="1022"/>
                    <a:pt x="47" y="1043"/>
                    <a:pt x="37" y="1063"/>
                  </a:cubicBezTo>
                  <a:cubicBezTo>
                    <a:pt x="26" y="1078"/>
                    <a:pt x="12" y="1099"/>
                    <a:pt x="1" y="1113"/>
                  </a:cubicBezTo>
                  <a:cubicBezTo>
                    <a:pt x="31" y="1139"/>
                    <a:pt x="61" y="1164"/>
                    <a:pt x="92" y="1185"/>
                  </a:cubicBezTo>
                  <a:cubicBezTo>
                    <a:pt x="571" y="1394"/>
                    <a:pt x="1208" y="1576"/>
                    <a:pt x="1760" y="1576"/>
                  </a:cubicBezTo>
                  <a:cubicBezTo>
                    <a:pt x="2168" y="1576"/>
                    <a:pt x="2531" y="1477"/>
                    <a:pt x="2749" y="1215"/>
                  </a:cubicBezTo>
                  <a:cubicBezTo>
                    <a:pt x="2917" y="1017"/>
                    <a:pt x="2977" y="760"/>
                    <a:pt x="2906" y="523"/>
                  </a:cubicBezTo>
                  <a:cubicBezTo>
                    <a:pt x="2845" y="295"/>
                    <a:pt x="2679" y="124"/>
                    <a:pt x="2451" y="52"/>
                  </a:cubicBezTo>
                  <a:cubicBezTo>
                    <a:pt x="2342" y="16"/>
                    <a:pt x="2221" y="1"/>
                    <a:pt x="209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31"/>
            <p:cNvSpPr/>
            <p:nvPr/>
          </p:nvSpPr>
          <p:spPr>
            <a:xfrm>
              <a:off x="6955500" y="1101650"/>
              <a:ext cx="45600" cy="64550"/>
            </a:xfrm>
            <a:custGeom>
              <a:avLst/>
              <a:gdLst/>
              <a:ahLst/>
              <a:cxnLst/>
              <a:rect l="l" t="t" r="r" b="b"/>
              <a:pathLst>
                <a:path w="1824" h="2582" extrusionOk="0">
                  <a:moveTo>
                    <a:pt x="1173" y="964"/>
                  </a:moveTo>
                  <a:cubicBezTo>
                    <a:pt x="1197" y="964"/>
                    <a:pt x="1222" y="979"/>
                    <a:pt x="1233" y="1001"/>
                  </a:cubicBezTo>
                  <a:cubicBezTo>
                    <a:pt x="1259" y="1066"/>
                    <a:pt x="1289" y="1148"/>
                    <a:pt x="1304" y="1218"/>
                  </a:cubicBezTo>
                  <a:cubicBezTo>
                    <a:pt x="1313" y="1253"/>
                    <a:pt x="1294" y="1288"/>
                    <a:pt x="1259" y="1299"/>
                  </a:cubicBezTo>
                  <a:lnTo>
                    <a:pt x="1243" y="1299"/>
                  </a:lnTo>
                  <a:cubicBezTo>
                    <a:pt x="1213" y="1299"/>
                    <a:pt x="1187" y="1279"/>
                    <a:pt x="1182" y="1248"/>
                  </a:cubicBezTo>
                  <a:cubicBezTo>
                    <a:pt x="1168" y="1183"/>
                    <a:pt x="1142" y="1112"/>
                    <a:pt x="1117" y="1052"/>
                  </a:cubicBezTo>
                  <a:cubicBezTo>
                    <a:pt x="1101" y="1022"/>
                    <a:pt x="1117" y="980"/>
                    <a:pt x="1147" y="971"/>
                  </a:cubicBezTo>
                  <a:cubicBezTo>
                    <a:pt x="1155" y="966"/>
                    <a:pt x="1164" y="964"/>
                    <a:pt x="1173" y="964"/>
                  </a:cubicBezTo>
                  <a:close/>
                  <a:moveTo>
                    <a:pt x="452" y="195"/>
                  </a:moveTo>
                  <a:cubicBezTo>
                    <a:pt x="482" y="195"/>
                    <a:pt x="507" y="214"/>
                    <a:pt x="511" y="243"/>
                  </a:cubicBezTo>
                  <a:cubicBezTo>
                    <a:pt x="597" y="567"/>
                    <a:pt x="667" y="920"/>
                    <a:pt x="723" y="1274"/>
                  </a:cubicBezTo>
                  <a:cubicBezTo>
                    <a:pt x="728" y="1309"/>
                    <a:pt x="702" y="1339"/>
                    <a:pt x="672" y="1344"/>
                  </a:cubicBezTo>
                  <a:lnTo>
                    <a:pt x="662" y="1344"/>
                  </a:lnTo>
                  <a:cubicBezTo>
                    <a:pt x="632" y="1344"/>
                    <a:pt x="602" y="1325"/>
                    <a:pt x="597" y="1294"/>
                  </a:cubicBezTo>
                  <a:cubicBezTo>
                    <a:pt x="546" y="945"/>
                    <a:pt x="475" y="591"/>
                    <a:pt x="389" y="273"/>
                  </a:cubicBezTo>
                  <a:cubicBezTo>
                    <a:pt x="380" y="243"/>
                    <a:pt x="399" y="208"/>
                    <a:pt x="434" y="197"/>
                  </a:cubicBezTo>
                  <a:cubicBezTo>
                    <a:pt x="440" y="195"/>
                    <a:pt x="446" y="195"/>
                    <a:pt x="452" y="195"/>
                  </a:cubicBezTo>
                  <a:close/>
                  <a:moveTo>
                    <a:pt x="707" y="1590"/>
                  </a:moveTo>
                  <a:cubicBezTo>
                    <a:pt x="729" y="1590"/>
                    <a:pt x="750" y="1601"/>
                    <a:pt x="763" y="1622"/>
                  </a:cubicBezTo>
                  <a:cubicBezTo>
                    <a:pt x="779" y="1658"/>
                    <a:pt x="798" y="1688"/>
                    <a:pt x="814" y="1724"/>
                  </a:cubicBezTo>
                  <a:cubicBezTo>
                    <a:pt x="823" y="1754"/>
                    <a:pt x="809" y="1794"/>
                    <a:pt x="779" y="1810"/>
                  </a:cubicBezTo>
                  <a:cubicBezTo>
                    <a:pt x="774" y="1810"/>
                    <a:pt x="763" y="1815"/>
                    <a:pt x="753" y="1815"/>
                  </a:cubicBezTo>
                  <a:cubicBezTo>
                    <a:pt x="728" y="1815"/>
                    <a:pt x="707" y="1799"/>
                    <a:pt x="697" y="1773"/>
                  </a:cubicBezTo>
                  <a:cubicBezTo>
                    <a:pt x="683" y="1743"/>
                    <a:pt x="667" y="1713"/>
                    <a:pt x="652" y="1688"/>
                  </a:cubicBezTo>
                  <a:cubicBezTo>
                    <a:pt x="637" y="1652"/>
                    <a:pt x="646" y="1617"/>
                    <a:pt x="677" y="1597"/>
                  </a:cubicBezTo>
                  <a:cubicBezTo>
                    <a:pt x="686" y="1592"/>
                    <a:pt x="697" y="1590"/>
                    <a:pt x="707" y="1590"/>
                  </a:cubicBezTo>
                  <a:close/>
                  <a:moveTo>
                    <a:pt x="713" y="1"/>
                  </a:moveTo>
                  <a:lnTo>
                    <a:pt x="713" y="5"/>
                  </a:lnTo>
                  <a:cubicBezTo>
                    <a:pt x="692" y="26"/>
                    <a:pt x="667" y="45"/>
                    <a:pt x="646" y="61"/>
                  </a:cubicBezTo>
                  <a:cubicBezTo>
                    <a:pt x="814" y="218"/>
                    <a:pt x="970" y="455"/>
                    <a:pt x="1047" y="677"/>
                  </a:cubicBezTo>
                  <a:cubicBezTo>
                    <a:pt x="1056" y="712"/>
                    <a:pt x="1040" y="749"/>
                    <a:pt x="1005" y="763"/>
                  </a:cubicBezTo>
                  <a:lnTo>
                    <a:pt x="986" y="763"/>
                  </a:lnTo>
                  <a:cubicBezTo>
                    <a:pt x="960" y="763"/>
                    <a:pt x="935" y="749"/>
                    <a:pt x="925" y="723"/>
                  </a:cubicBezTo>
                  <a:cubicBezTo>
                    <a:pt x="854" y="511"/>
                    <a:pt x="707" y="288"/>
                    <a:pt x="546" y="142"/>
                  </a:cubicBezTo>
                  <a:cubicBezTo>
                    <a:pt x="546" y="136"/>
                    <a:pt x="541" y="136"/>
                    <a:pt x="541" y="131"/>
                  </a:cubicBezTo>
                  <a:cubicBezTo>
                    <a:pt x="434" y="187"/>
                    <a:pt x="324" y="218"/>
                    <a:pt x="212" y="218"/>
                  </a:cubicBezTo>
                  <a:cubicBezTo>
                    <a:pt x="182" y="218"/>
                    <a:pt x="152" y="218"/>
                    <a:pt x="117" y="213"/>
                  </a:cubicBezTo>
                  <a:cubicBezTo>
                    <a:pt x="101" y="288"/>
                    <a:pt x="86" y="364"/>
                    <a:pt x="77" y="446"/>
                  </a:cubicBezTo>
                  <a:cubicBezTo>
                    <a:pt x="0" y="1269"/>
                    <a:pt x="81" y="2440"/>
                    <a:pt x="793" y="2561"/>
                  </a:cubicBezTo>
                  <a:cubicBezTo>
                    <a:pt x="870" y="2575"/>
                    <a:pt x="943" y="2582"/>
                    <a:pt x="1013" y="2582"/>
                  </a:cubicBezTo>
                  <a:cubicBezTo>
                    <a:pt x="1230" y="2582"/>
                    <a:pt x="1413" y="2517"/>
                    <a:pt x="1551" y="2395"/>
                  </a:cubicBezTo>
                  <a:cubicBezTo>
                    <a:pt x="1733" y="2228"/>
                    <a:pt x="1824" y="1961"/>
                    <a:pt x="1798" y="1642"/>
                  </a:cubicBezTo>
                  <a:cubicBezTo>
                    <a:pt x="1763" y="1112"/>
                    <a:pt x="1404" y="530"/>
                    <a:pt x="849" y="66"/>
                  </a:cubicBezTo>
                  <a:cubicBezTo>
                    <a:pt x="809" y="51"/>
                    <a:pt x="768" y="36"/>
                    <a:pt x="737" y="21"/>
                  </a:cubicBezTo>
                  <a:cubicBezTo>
                    <a:pt x="728" y="15"/>
                    <a:pt x="723" y="10"/>
                    <a:pt x="71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31"/>
            <p:cNvSpPr/>
            <p:nvPr/>
          </p:nvSpPr>
          <p:spPr>
            <a:xfrm>
              <a:off x="6947675" y="1075650"/>
              <a:ext cx="3800" cy="3175"/>
            </a:xfrm>
            <a:custGeom>
              <a:avLst/>
              <a:gdLst/>
              <a:ahLst/>
              <a:cxnLst/>
              <a:rect l="l" t="t" r="r" b="b"/>
              <a:pathLst>
                <a:path w="152" h="127" extrusionOk="0">
                  <a:moveTo>
                    <a:pt x="66" y="0"/>
                  </a:moveTo>
                  <a:cubicBezTo>
                    <a:pt x="31" y="0"/>
                    <a:pt x="0" y="30"/>
                    <a:pt x="0" y="66"/>
                  </a:cubicBezTo>
                  <a:cubicBezTo>
                    <a:pt x="0" y="101"/>
                    <a:pt x="31" y="126"/>
                    <a:pt x="66" y="126"/>
                  </a:cubicBezTo>
                  <a:lnTo>
                    <a:pt x="91" y="126"/>
                  </a:lnTo>
                  <a:cubicBezTo>
                    <a:pt x="122" y="126"/>
                    <a:pt x="152" y="101"/>
                    <a:pt x="152" y="66"/>
                  </a:cubicBezTo>
                  <a:cubicBezTo>
                    <a:pt x="152" y="30"/>
                    <a:pt x="122" y="0"/>
                    <a:pt x="9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31"/>
            <p:cNvSpPr/>
            <p:nvPr/>
          </p:nvSpPr>
          <p:spPr>
            <a:xfrm>
              <a:off x="6958150" y="1070450"/>
              <a:ext cx="4425" cy="3175"/>
            </a:xfrm>
            <a:custGeom>
              <a:avLst/>
              <a:gdLst/>
              <a:ahLst/>
              <a:cxnLst/>
              <a:rect l="l" t="t" r="r" b="b"/>
              <a:pathLst>
                <a:path w="177" h="127" extrusionOk="0">
                  <a:moveTo>
                    <a:pt x="66" y="1"/>
                  </a:moveTo>
                  <a:cubicBezTo>
                    <a:pt x="31" y="1"/>
                    <a:pt x="1" y="31"/>
                    <a:pt x="1" y="61"/>
                  </a:cubicBezTo>
                  <a:cubicBezTo>
                    <a:pt x="1" y="97"/>
                    <a:pt x="31" y="127"/>
                    <a:pt x="66" y="127"/>
                  </a:cubicBezTo>
                  <a:lnTo>
                    <a:pt x="111" y="127"/>
                  </a:lnTo>
                  <a:cubicBezTo>
                    <a:pt x="146" y="127"/>
                    <a:pt x="177" y="97"/>
                    <a:pt x="177" y="61"/>
                  </a:cubicBezTo>
                  <a:cubicBezTo>
                    <a:pt x="177" y="31"/>
                    <a:pt x="146" y="1"/>
                    <a:pt x="11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31"/>
            <p:cNvSpPr/>
            <p:nvPr/>
          </p:nvSpPr>
          <p:spPr>
            <a:xfrm>
              <a:off x="6952850" y="1085025"/>
              <a:ext cx="5175" cy="6050"/>
            </a:xfrm>
            <a:custGeom>
              <a:avLst/>
              <a:gdLst/>
              <a:ahLst/>
              <a:cxnLst/>
              <a:rect l="l" t="t" r="r" b="b"/>
              <a:pathLst>
                <a:path w="207" h="242" extrusionOk="0">
                  <a:moveTo>
                    <a:pt x="70" y="0"/>
                  </a:moveTo>
                  <a:cubicBezTo>
                    <a:pt x="54" y="0"/>
                    <a:pt x="38" y="7"/>
                    <a:pt x="25" y="19"/>
                  </a:cubicBezTo>
                  <a:cubicBezTo>
                    <a:pt x="1" y="39"/>
                    <a:pt x="1" y="80"/>
                    <a:pt x="20" y="104"/>
                  </a:cubicBezTo>
                  <a:cubicBezTo>
                    <a:pt x="46" y="130"/>
                    <a:pt x="66" y="165"/>
                    <a:pt x="81" y="201"/>
                  </a:cubicBezTo>
                  <a:cubicBezTo>
                    <a:pt x="86" y="225"/>
                    <a:pt x="111" y="241"/>
                    <a:pt x="136" y="241"/>
                  </a:cubicBezTo>
                  <a:cubicBezTo>
                    <a:pt x="146" y="241"/>
                    <a:pt x="152" y="241"/>
                    <a:pt x="162" y="236"/>
                  </a:cubicBezTo>
                  <a:cubicBezTo>
                    <a:pt x="192" y="225"/>
                    <a:pt x="207" y="190"/>
                    <a:pt x="197" y="155"/>
                  </a:cubicBezTo>
                  <a:cubicBezTo>
                    <a:pt x="176" y="104"/>
                    <a:pt x="146" y="54"/>
                    <a:pt x="111" y="19"/>
                  </a:cubicBezTo>
                  <a:cubicBezTo>
                    <a:pt x="101" y="7"/>
                    <a:pt x="86" y="0"/>
                    <a:pt x="7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31"/>
            <p:cNvSpPr/>
            <p:nvPr/>
          </p:nvSpPr>
          <p:spPr>
            <a:xfrm>
              <a:off x="6963950" y="1080300"/>
              <a:ext cx="4700" cy="4300"/>
            </a:xfrm>
            <a:custGeom>
              <a:avLst/>
              <a:gdLst/>
              <a:ahLst/>
              <a:cxnLst/>
              <a:rect l="l" t="t" r="r" b="b"/>
              <a:pathLst>
                <a:path w="188" h="172" extrusionOk="0">
                  <a:moveTo>
                    <a:pt x="89" y="0"/>
                  </a:moveTo>
                  <a:cubicBezTo>
                    <a:pt x="78" y="0"/>
                    <a:pt x="65" y="2"/>
                    <a:pt x="51" y="6"/>
                  </a:cubicBezTo>
                  <a:cubicBezTo>
                    <a:pt x="21" y="11"/>
                    <a:pt x="0" y="46"/>
                    <a:pt x="5" y="76"/>
                  </a:cubicBezTo>
                  <a:cubicBezTo>
                    <a:pt x="11" y="102"/>
                    <a:pt x="31" y="117"/>
                    <a:pt x="51" y="127"/>
                  </a:cubicBezTo>
                  <a:cubicBezTo>
                    <a:pt x="56" y="148"/>
                    <a:pt x="77" y="167"/>
                    <a:pt x="102" y="172"/>
                  </a:cubicBezTo>
                  <a:lnTo>
                    <a:pt x="112" y="172"/>
                  </a:lnTo>
                  <a:cubicBezTo>
                    <a:pt x="142" y="172"/>
                    <a:pt x="168" y="152"/>
                    <a:pt x="173" y="127"/>
                  </a:cubicBezTo>
                  <a:cubicBezTo>
                    <a:pt x="187" y="71"/>
                    <a:pt x="168" y="41"/>
                    <a:pt x="152" y="26"/>
                  </a:cubicBezTo>
                  <a:cubicBezTo>
                    <a:pt x="141" y="15"/>
                    <a:pt x="121" y="0"/>
                    <a:pt x="8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31"/>
            <p:cNvSpPr/>
            <p:nvPr/>
          </p:nvSpPr>
          <p:spPr>
            <a:xfrm>
              <a:off x="6963300" y="1091000"/>
              <a:ext cx="4100" cy="3600"/>
            </a:xfrm>
            <a:custGeom>
              <a:avLst/>
              <a:gdLst/>
              <a:ahLst/>
              <a:cxnLst/>
              <a:rect l="l" t="t" r="r" b="b"/>
              <a:pathLst>
                <a:path w="164" h="144" extrusionOk="0">
                  <a:moveTo>
                    <a:pt x="74" y="0"/>
                  </a:moveTo>
                  <a:cubicBezTo>
                    <a:pt x="68" y="0"/>
                    <a:pt x="62" y="1"/>
                    <a:pt x="57" y="2"/>
                  </a:cubicBezTo>
                  <a:cubicBezTo>
                    <a:pt x="42" y="7"/>
                    <a:pt x="12" y="23"/>
                    <a:pt x="7" y="77"/>
                  </a:cubicBezTo>
                  <a:cubicBezTo>
                    <a:pt x="1" y="108"/>
                    <a:pt x="31" y="138"/>
                    <a:pt x="62" y="144"/>
                  </a:cubicBezTo>
                  <a:cubicBezTo>
                    <a:pt x="68" y="144"/>
                    <a:pt x="73" y="144"/>
                    <a:pt x="77" y="138"/>
                  </a:cubicBezTo>
                  <a:cubicBezTo>
                    <a:pt x="82" y="144"/>
                    <a:pt x="87" y="144"/>
                    <a:pt x="92" y="144"/>
                  </a:cubicBezTo>
                  <a:cubicBezTo>
                    <a:pt x="103" y="144"/>
                    <a:pt x="117" y="138"/>
                    <a:pt x="128" y="133"/>
                  </a:cubicBezTo>
                  <a:cubicBezTo>
                    <a:pt x="159" y="114"/>
                    <a:pt x="163" y="72"/>
                    <a:pt x="143" y="42"/>
                  </a:cubicBezTo>
                  <a:cubicBezTo>
                    <a:pt x="120" y="8"/>
                    <a:pt x="94" y="0"/>
                    <a:pt x="7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31"/>
            <p:cNvSpPr/>
            <p:nvPr/>
          </p:nvSpPr>
          <p:spPr>
            <a:xfrm>
              <a:off x="6997575" y="1036125"/>
              <a:ext cx="8200" cy="6050"/>
            </a:xfrm>
            <a:custGeom>
              <a:avLst/>
              <a:gdLst/>
              <a:ahLst/>
              <a:cxnLst/>
              <a:rect l="l" t="t" r="r" b="b"/>
              <a:pathLst>
                <a:path w="328" h="242" extrusionOk="0">
                  <a:moveTo>
                    <a:pt x="253" y="1"/>
                  </a:moveTo>
                  <a:cubicBezTo>
                    <a:pt x="245" y="1"/>
                    <a:pt x="236" y="2"/>
                    <a:pt x="227" y="5"/>
                  </a:cubicBezTo>
                  <a:cubicBezTo>
                    <a:pt x="161" y="40"/>
                    <a:pt x="80" y="90"/>
                    <a:pt x="30" y="131"/>
                  </a:cubicBezTo>
                  <a:cubicBezTo>
                    <a:pt x="5" y="150"/>
                    <a:pt x="0" y="192"/>
                    <a:pt x="20" y="217"/>
                  </a:cubicBezTo>
                  <a:cubicBezTo>
                    <a:pt x="35" y="232"/>
                    <a:pt x="55" y="241"/>
                    <a:pt x="70" y="241"/>
                  </a:cubicBezTo>
                  <a:cubicBezTo>
                    <a:pt x="85" y="241"/>
                    <a:pt x="101" y="236"/>
                    <a:pt x="110" y="227"/>
                  </a:cubicBezTo>
                  <a:cubicBezTo>
                    <a:pt x="157" y="192"/>
                    <a:pt x="227" y="145"/>
                    <a:pt x="283" y="120"/>
                  </a:cubicBezTo>
                  <a:cubicBezTo>
                    <a:pt x="318" y="105"/>
                    <a:pt x="328" y="65"/>
                    <a:pt x="313" y="35"/>
                  </a:cubicBezTo>
                  <a:cubicBezTo>
                    <a:pt x="301" y="13"/>
                    <a:pt x="279" y="1"/>
                    <a:pt x="25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31"/>
            <p:cNvSpPr/>
            <p:nvPr/>
          </p:nvSpPr>
          <p:spPr>
            <a:xfrm>
              <a:off x="7006275" y="1051125"/>
              <a:ext cx="8100" cy="4450"/>
            </a:xfrm>
            <a:custGeom>
              <a:avLst/>
              <a:gdLst/>
              <a:ahLst/>
              <a:cxnLst/>
              <a:rect l="l" t="t" r="r" b="b"/>
              <a:pathLst>
                <a:path w="324" h="178" extrusionOk="0">
                  <a:moveTo>
                    <a:pt x="217" y="1"/>
                  </a:moveTo>
                  <a:cubicBezTo>
                    <a:pt x="144" y="1"/>
                    <a:pt x="76" y="25"/>
                    <a:pt x="30" y="66"/>
                  </a:cubicBezTo>
                  <a:cubicBezTo>
                    <a:pt x="5" y="91"/>
                    <a:pt x="0" y="132"/>
                    <a:pt x="26" y="157"/>
                  </a:cubicBezTo>
                  <a:cubicBezTo>
                    <a:pt x="40" y="172"/>
                    <a:pt x="56" y="177"/>
                    <a:pt x="70" y="177"/>
                  </a:cubicBezTo>
                  <a:cubicBezTo>
                    <a:pt x="86" y="177"/>
                    <a:pt x="101" y="172"/>
                    <a:pt x="117" y="163"/>
                  </a:cubicBezTo>
                  <a:cubicBezTo>
                    <a:pt x="136" y="143"/>
                    <a:pt x="175" y="129"/>
                    <a:pt x="214" y="129"/>
                  </a:cubicBezTo>
                  <a:cubicBezTo>
                    <a:pt x="225" y="129"/>
                    <a:pt x="237" y="130"/>
                    <a:pt x="248" y="132"/>
                  </a:cubicBezTo>
                  <a:cubicBezTo>
                    <a:pt x="250" y="133"/>
                    <a:pt x="253" y="133"/>
                    <a:pt x="256" y="133"/>
                  </a:cubicBezTo>
                  <a:cubicBezTo>
                    <a:pt x="288" y="133"/>
                    <a:pt x="313" y="109"/>
                    <a:pt x="319" y="77"/>
                  </a:cubicBezTo>
                  <a:cubicBezTo>
                    <a:pt x="324" y="41"/>
                    <a:pt x="303" y="11"/>
                    <a:pt x="268" y="5"/>
                  </a:cubicBezTo>
                  <a:cubicBezTo>
                    <a:pt x="251" y="2"/>
                    <a:pt x="234" y="1"/>
                    <a:pt x="217"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31"/>
            <p:cNvSpPr/>
            <p:nvPr/>
          </p:nvSpPr>
          <p:spPr>
            <a:xfrm>
              <a:off x="7018150" y="1080300"/>
              <a:ext cx="8350" cy="3175"/>
            </a:xfrm>
            <a:custGeom>
              <a:avLst/>
              <a:gdLst/>
              <a:ahLst/>
              <a:cxnLst/>
              <a:rect l="l" t="t" r="r" b="b"/>
              <a:pathLst>
                <a:path w="334" h="127" extrusionOk="0">
                  <a:moveTo>
                    <a:pt x="61" y="1"/>
                  </a:moveTo>
                  <a:cubicBezTo>
                    <a:pt x="26" y="1"/>
                    <a:pt x="0" y="31"/>
                    <a:pt x="0" y="66"/>
                  </a:cubicBezTo>
                  <a:cubicBezTo>
                    <a:pt x="0" y="102"/>
                    <a:pt x="26" y="127"/>
                    <a:pt x="61" y="127"/>
                  </a:cubicBezTo>
                  <a:lnTo>
                    <a:pt x="273" y="127"/>
                  </a:lnTo>
                  <a:cubicBezTo>
                    <a:pt x="308" y="127"/>
                    <a:pt x="334" y="102"/>
                    <a:pt x="334" y="66"/>
                  </a:cubicBezTo>
                  <a:cubicBezTo>
                    <a:pt x="334" y="31"/>
                    <a:pt x="308" y="1"/>
                    <a:pt x="27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31"/>
            <p:cNvSpPr/>
            <p:nvPr/>
          </p:nvSpPr>
          <p:spPr>
            <a:xfrm>
              <a:off x="7012075" y="1093125"/>
              <a:ext cx="7725" cy="4375"/>
            </a:xfrm>
            <a:custGeom>
              <a:avLst/>
              <a:gdLst/>
              <a:ahLst/>
              <a:cxnLst/>
              <a:rect l="l" t="t" r="r" b="b"/>
              <a:pathLst>
                <a:path w="309" h="175" extrusionOk="0">
                  <a:moveTo>
                    <a:pt x="70" y="1"/>
                  </a:moveTo>
                  <a:cubicBezTo>
                    <a:pt x="41" y="1"/>
                    <a:pt x="19" y="23"/>
                    <a:pt x="11" y="48"/>
                  </a:cubicBezTo>
                  <a:cubicBezTo>
                    <a:pt x="1" y="83"/>
                    <a:pt x="26" y="120"/>
                    <a:pt x="57" y="124"/>
                  </a:cubicBezTo>
                  <a:cubicBezTo>
                    <a:pt x="111" y="139"/>
                    <a:pt x="167" y="155"/>
                    <a:pt x="213" y="169"/>
                  </a:cubicBezTo>
                  <a:cubicBezTo>
                    <a:pt x="223" y="174"/>
                    <a:pt x="228" y="174"/>
                    <a:pt x="239" y="174"/>
                  </a:cubicBezTo>
                  <a:cubicBezTo>
                    <a:pt x="263" y="174"/>
                    <a:pt x="288" y="160"/>
                    <a:pt x="293" y="129"/>
                  </a:cubicBezTo>
                  <a:cubicBezTo>
                    <a:pt x="309" y="99"/>
                    <a:pt x="288" y="64"/>
                    <a:pt x="258" y="53"/>
                  </a:cubicBezTo>
                  <a:cubicBezTo>
                    <a:pt x="202" y="34"/>
                    <a:pt x="142" y="18"/>
                    <a:pt x="87" y="3"/>
                  </a:cubicBezTo>
                  <a:cubicBezTo>
                    <a:pt x="81" y="1"/>
                    <a:pt x="75" y="1"/>
                    <a:pt x="7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31"/>
            <p:cNvSpPr/>
            <p:nvPr/>
          </p:nvSpPr>
          <p:spPr>
            <a:xfrm>
              <a:off x="6983025" y="1125750"/>
              <a:ext cx="5325" cy="8400"/>
            </a:xfrm>
            <a:custGeom>
              <a:avLst/>
              <a:gdLst/>
              <a:ahLst/>
              <a:cxnLst/>
              <a:rect l="l" t="t" r="r" b="b"/>
              <a:pathLst>
                <a:path w="213" h="336" extrusionOk="0">
                  <a:moveTo>
                    <a:pt x="72" y="0"/>
                  </a:moveTo>
                  <a:cubicBezTo>
                    <a:pt x="63" y="0"/>
                    <a:pt x="54" y="2"/>
                    <a:pt x="46" y="7"/>
                  </a:cubicBezTo>
                  <a:cubicBezTo>
                    <a:pt x="16" y="16"/>
                    <a:pt x="0" y="58"/>
                    <a:pt x="16" y="88"/>
                  </a:cubicBezTo>
                  <a:cubicBezTo>
                    <a:pt x="41" y="148"/>
                    <a:pt x="67" y="219"/>
                    <a:pt x="81" y="284"/>
                  </a:cubicBezTo>
                  <a:cubicBezTo>
                    <a:pt x="86" y="315"/>
                    <a:pt x="112" y="335"/>
                    <a:pt x="142" y="335"/>
                  </a:cubicBezTo>
                  <a:lnTo>
                    <a:pt x="158" y="335"/>
                  </a:lnTo>
                  <a:cubicBezTo>
                    <a:pt x="193" y="324"/>
                    <a:pt x="212" y="289"/>
                    <a:pt x="203" y="254"/>
                  </a:cubicBezTo>
                  <a:cubicBezTo>
                    <a:pt x="188" y="184"/>
                    <a:pt x="158" y="102"/>
                    <a:pt x="132" y="37"/>
                  </a:cubicBezTo>
                  <a:cubicBezTo>
                    <a:pt x="121" y="15"/>
                    <a:pt x="96" y="0"/>
                    <a:pt x="72"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31"/>
            <p:cNvSpPr/>
            <p:nvPr/>
          </p:nvSpPr>
          <p:spPr>
            <a:xfrm>
              <a:off x="6964975" y="1106500"/>
              <a:ext cx="8725" cy="28775"/>
            </a:xfrm>
            <a:custGeom>
              <a:avLst/>
              <a:gdLst/>
              <a:ahLst/>
              <a:cxnLst/>
              <a:rect l="l" t="t" r="r" b="b"/>
              <a:pathLst>
                <a:path w="349" h="1151" extrusionOk="0">
                  <a:moveTo>
                    <a:pt x="73" y="1"/>
                  </a:moveTo>
                  <a:cubicBezTo>
                    <a:pt x="67" y="1"/>
                    <a:pt x="61" y="1"/>
                    <a:pt x="55" y="3"/>
                  </a:cubicBezTo>
                  <a:cubicBezTo>
                    <a:pt x="20" y="14"/>
                    <a:pt x="1" y="49"/>
                    <a:pt x="10" y="79"/>
                  </a:cubicBezTo>
                  <a:cubicBezTo>
                    <a:pt x="96" y="397"/>
                    <a:pt x="167" y="751"/>
                    <a:pt x="218" y="1100"/>
                  </a:cubicBezTo>
                  <a:cubicBezTo>
                    <a:pt x="223" y="1131"/>
                    <a:pt x="253" y="1150"/>
                    <a:pt x="283" y="1150"/>
                  </a:cubicBezTo>
                  <a:lnTo>
                    <a:pt x="293" y="1150"/>
                  </a:lnTo>
                  <a:cubicBezTo>
                    <a:pt x="323" y="1145"/>
                    <a:pt x="349" y="1115"/>
                    <a:pt x="344" y="1080"/>
                  </a:cubicBezTo>
                  <a:cubicBezTo>
                    <a:pt x="288" y="726"/>
                    <a:pt x="218" y="373"/>
                    <a:pt x="132" y="49"/>
                  </a:cubicBezTo>
                  <a:cubicBezTo>
                    <a:pt x="128" y="20"/>
                    <a:pt x="103" y="1"/>
                    <a:pt x="7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31"/>
            <p:cNvSpPr/>
            <p:nvPr/>
          </p:nvSpPr>
          <p:spPr>
            <a:xfrm>
              <a:off x="6971400" y="1141375"/>
              <a:ext cx="4700" cy="5650"/>
            </a:xfrm>
            <a:custGeom>
              <a:avLst/>
              <a:gdLst/>
              <a:ahLst/>
              <a:cxnLst/>
              <a:rect l="l" t="t" r="r" b="b"/>
              <a:pathLst>
                <a:path w="188" h="226" extrusionOk="0">
                  <a:moveTo>
                    <a:pt x="71" y="1"/>
                  </a:moveTo>
                  <a:cubicBezTo>
                    <a:pt x="61" y="1"/>
                    <a:pt x="50" y="3"/>
                    <a:pt x="41" y="8"/>
                  </a:cubicBezTo>
                  <a:cubicBezTo>
                    <a:pt x="10" y="28"/>
                    <a:pt x="1" y="63"/>
                    <a:pt x="16" y="99"/>
                  </a:cubicBezTo>
                  <a:cubicBezTo>
                    <a:pt x="31" y="124"/>
                    <a:pt x="47" y="154"/>
                    <a:pt x="61" y="184"/>
                  </a:cubicBezTo>
                  <a:cubicBezTo>
                    <a:pt x="71" y="210"/>
                    <a:pt x="92" y="226"/>
                    <a:pt x="117" y="226"/>
                  </a:cubicBezTo>
                  <a:cubicBezTo>
                    <a:pt x="127" y="226"/>
                    <a:pt x="138" y="221"/>
                    <a:pt x="143" y="221"/>
                  </a:cubicBezTo>
                  <a:cubicBezTo>
                    <a:pt x="173" y="205"/>
                    <a:pt x="187" y="165"/>
                    <a:pt x="178" y="135"/>
                  </a:cubicBezTo>
                  <a:cubicBezTo>
                    <a:pt x="162" y="99"/>
                    <a:pt x="143" y="69"/>
                    <a:pt x="127" y="33"/>
                  </a:cubicBezTo>
                  <a:cubicBezTo>
                    <a:pt x="114" y="12"/>
                    <a:pt x="93" y="1"/>
                    <a:pt x="7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31"/>
            <p:cNvSpPr/>
            <p:nvPr/>
          </p:nvSpPr>
          <p:spPr>
            <a:xfrm>
              <a:off x="6933000" y="1132675"/>
              <a:ext cx="5850" cy="5500"/>
            </a:xfrm>
            <a:custGeom>
              <a:avLst/>
              <a:gdLst/>
              <a:ahLst/>
              <a:cxnLst/>
              <a:rect l="l" t="t" r="r" b="b"/>
              <a:pathLst>
                <a:path w="234" h="220" extrusionOk="0">
                  <a:moveTo>
                    <a:pt x="162" y="1"/>
                  </a:moveTo>
                  <a:cubicBezTo>
                    <a:pt x="150" y="1"/>
                    <a:pt x="137" y="4"/>
                    <a:pt x="128" y="12"/>
                  </a:cubicBezTo>
                  <a:cubicBezTo>
                    <a:pt x="87" y="42"/>
                    <a:pt x="51" y="78"/>
                    <a:pt x="21" y="119"/>
                  </a:cubicBezTo>
                  <a:cubicBezTo>
                    <a:pt x="0" y="149"/>
                    <a:pt x="6" y="189"/>
                    <a:pt x="37" y="210"/>
                  </a:cubicBezTo>
                  <a:cubicBezTo>
                    <a:pt x="46" y="215"/>
                    <a:pt x="56" y="219"/>
                    <a:pt x="72" y="219"/>
                  </a:cubicBezTo>
                  <a:cubicBezTo>
                    <a:pt x="91" y="219"/>
                    <a:pt x="112" y="210"/>
                    <a:pt x="122" y="194"/>
                  </a:cubicBezTo>
                  <a:cubicBezTo>
                    <a:pt x="142" y="164"/>
                    <a:pt x="168" y="138"/>
                    <a:pt x="198" y="119"/>
                  </a:cubicBezTo>
                  <a:cubicBezTo>
                    <a:pt x="228" y="98"/>
                    <a:pt x="233" y="58"/>
                    <a:pt x="213" y="28"/>
                  </a:cubicBezTo>
                  <a:cubicBezTo>
                    <a:pt x="201" y="10"/>
                    <a:pt x="181" y="1"/>
                    <a:pt x="162"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31"/>
            <p:cNvSpPr/>
            <p:nvPr/>
          </p:nvSpPr>
          <p:spPr>
            <a:xfrm>
              <a:off x="6922550" y="1125125"/>
              <a:ext cx="5800" cy="8375"/>
            </a:xfrm>
            <a:custGeom>
              <a:avLst/>
              <a:gdLst/>
              <a:ahLst/>
              <a:cxnLst/>
              <a:rect l="l" t="t" r="r" b="b"/>
              <a:pathLst>
                <a:path w="232" h="335" extrusionOk="0">
                  <a:moveTo>
                    <a:pt x="165" y="1"/>
                  </a:moveTo>
                  <a:cubicBezTo>
                    <a:pt x="145" y="1"/>
                    <a:pt x="124" y="11"/>
                    <a:pt x="110" y="27"/>
                  </a:cubicBezTo>
                  <a:cubicBezTo>
                    <a:pt x="66" y="97"/>
                    <a:pt x="30" y="173"/>
                    <a:pt x="10" y="258"/>
                  </a:cubicBezTo>
                  <a:cubicBezTo>
                    <a:pt x="0" y="295"/>
                    <a:pt x="19" y="325"/>
                    <a:pt x="55" y="335"/>
                  </a:cubicBezTo>
                  <a:lnTo>
                    <a:pt x="70" y="335"/>
                  </a:lnTo>
                  <a:cubicBezTo>
                    <a:pt x="96" y="335"/>
                    <a:pt x="126" y="319"/>
                    <a:pt x="131" y="289"/>
                  </a:cubicBezTo>
                  <a:cubicBezTo>
                    <a:pt x="146" y="218"/>
                    <a:pt x="176" y="158"/>
                    <a:pt x="212" y="102"/>
                  </a:cubicBezTo>
                  <a:cubicBezTo>
                    <a:pt x="232" y="72"/>
                    <a:pt x="227" y="32"/>
                    <a:pt x="197" y="11"/>
                  </a:cubicBezTo>
                  <a:cubicBezTo>
                    <a:pt x="187" y="4"/>
                    <a:pt x="176" y="1"/>
                    <a:pt x="16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31"/>
            <p:cNvSpPr/>
            <p:nvPr/>
          </p:nvSpPr>
          <p:spPr>
            <a:xfrm>
              <a:off x="6900925" y="1090800"/>
              <a:ext cx="9350" cy="4925"/>
            </a:xfrm>
            <a:custGeom>
              <a:avLst/>
              <a:gdLst/>
              <a:ahLst/>
              <a:cxnLst/>
              <a:rect l="l" t="t" r="r" b="b"/>
              <a:pathLst>
                <a:path w="374" h="197" extrusionOk="0">
                  <a:moveTo>
                    <a:pt x="299" y="0"/>
                  </a:moveTo>
                  <a:cubicBezTo>
                    <a:pt x="208" y="10"/>
                    <a:pt x="122" y="36"/>
                    <a:pt x="41" y="80"/>
                  </a:cubicBezTo>
                  <a:cubicBezTo>
                    <a:pt x="10" y="96"/>
                    <a:pt x="1" y="131"/>
                    <a:pt x="16" y="162"/>
                  </a:cubicBezTo>
                  <a:cubicBezTo>
                    <a:pt x="31" y="187"/>
                    <a:pt x="51" y="197"/>
                    <a:pt x="71" y="197"/>
                  </a:cubicBezTo>
                  <a:cubicBezTo>
                    <a:pt x="87" y="197"/>
                    <a:pt x="91" y="197"/>
                    <a:pt x="101" y="192"/>
                  </a:cubicBezTo>
                  <a:cubicBezTo>
                    <a:pt x="168" y="157"/>
                    <a:pt x="238" y="136"/>
                    <a:pt x="313" y="127"/>
                  </a:cubicBezTo>
                  <a:cubicBezTo>
                    <a:pt x="350" y="122"/>
                    <a:pt x="374" y="91"/>
                    <a:pt x="369" y="55"/>
                  </a:cubicBezTo>
                  <a:cubicBezTo>
                    <a:pt x="364" y="25"/>
                    <a:pt x="334" y="0"/>
                    <a:pt x="29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31"/>
            <p:cNvSpPr/>
            <p:nvPr/>
          </p:nvSpPr>
          <p:spPr>
            <a:xfrm>
              <a:off x="6899400" y="1078025"/>
              <a:ext cx="7850" cy="3200"/>
            </a:xfrm>
            <a:custGeom>
              <a:avLst/>
              <a:gdLst/>
              <a:ahLst/>
              <a:cxnLst/>
              <a:rect l="l" t="t" r="r" b="b"/>
              <a:pathLst>
                <a:path w="314" h="128" extrusionOk="0">
                  <a:moveTo>
                    <a:pt x="62" y="1"/>
                  </a:moveTo>
                  <a:cubicBezTo>
                    <a:pt x="31" y="1"/>
                    <a:pt x="1" y="26"/>
                    <a:pt x="1" y="62"/>
                  </a:cubicBezTo>
                  <a:cubicBezTo>
                    <a:pt x="1" y="97"/>
                    <a:pt x="31" y="127"/>
                    <a:pt x="62" y="127"/>
                  </a:cubicBezTo>
                  <a:lnTo>
                    <a:pt x="248" y="127"/>
                  </a:lnTo>
                  <a:cubicBezTo>
                    <a:pt x="283" y="127"/>
                    <a:pt x="314" y="97"/>
                    <a:pt x="314" y="62"/>
                  </a:cubicBezTo>
                  <a:cubicBezTo>
                    <a:pt x="314" y="26"/>
                    <a:pt x="283" y="1"/>
                    <a:pt x="248"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31"/>
            <p:cNvSpPr/>
            <p:nvPr/>
          </p:nvSpPr>
          <p:spPr>
            <a:xfrm>
              <a:off x="6910425" y="1042550"/>
              <a:ext cx="5675" cy="6075"/>
            </a:xfrm>
            <a:custGeom>
              <a:avLst/>
              <a:gdLst/>
              <a:ahLst/>
              <a:cxnLst/>
              <a:rect l="l" t="t" r="r" b="b"/>
              <a:pathLst>
                <a:path w="227" h="243" extrusionOk="0">
                  <a:moveTo>
                    <a:pt x="66" y="0"/>
                  </a:moveTo>
                  <a:cubicBezTo>
                    <a:pt x="30" y="0"/>
                    <a:pt x="5" y="26"/>
                    <a:pt x="5" y="61"/>
                  </a:cubicBezTo>
                  <a:cubicBezTo>
                    <a:pt x="0" y="161"/>
                    <a:pt x="61" y="233"/>
                    <a:pt x="152" y="243"/>
                  </a:cubicBezTo>
                  <a:lnTo>
                    <a:pt x="156" y="243"/>
                  </a:lnTo>
                  <a:cubicBezTo>
                    <a:pt x="192" y="243"/>
                    <a:pt x="217" y="217"/>
                    <a:pt x="222" y="187"/>
                  </a:cubicBezTo>
                  <a:cubicBezTo>
                    <a:pt x="227" y="152"/>
                    <a:pt x="201" y="121"/>
                    <a:pt x="166" y="116"/>
                  </a:cubicBezTo>
                  <a:cubicBezTo>
                    <a:pt x="152" y="116"/>
                    <a:pt x="126" y="112"/>
                    <a:pt x="131" y="61"/>
                  </a:cubicBezTo>
                  <a:cubicBezTo>
                    <a:pt x="131" y="30"/>
                    <a:pt x="101" y="0"/>
                    <a:pt x="66"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4" name="Google Shape;2034;p31"/>
            <p:cNvSpPr/>
            <p:nvPr/>
          </p:nvSpPr>
          <p:spPr>
            <a:xfrm>
              <a:off x="6924300" y="1044225"/>
              <a:ext cx="21000" cy="17175"/>
            </a:xfrm>
            <a:custGeom>
              <a:avLst/>
              <a:gdLst/>
              <a:ahLst/>
              <a:cxnLst/>
              <a:rect l="l" t="t" r="r" b="b"/>
              <a:pathLst>
                <a:path w="840" h="687" extrusionOk="0">
                  <a:moveTo>
                    <a:pt x="71" y="0"/>
                  </a:moveTo>
                  <a:cubicBezTo>
                    <a:pt x="55" y="0"/>
                    <a:pt x="39" y="6"/>
                    <a:pt x="26" y="19"/>
                  </a:cubicBezTo>
                  <a:cubicBezTo>
                    <a:pt x="0" y="45"/>
                    <a:pt x="0" y="85"/>
                    <a:pt x="26" y="110"/>
                  </a:cubicBezTo>
                  <a:cubicBezTo>
                    <a:pt x="217" y="297"/>
                    <a:pt x="450" y="514"/>
                    <a:pt x="738" y="675"/>
                  </a:cubicBezTo>
                  <a:cubicBezTo>
                    <a:pt x="749" y="686"/>
                    <a:pt x="758" y="686"/>
                    <a:pt x="768" y="686"/>
                  </a:cubicBezTo>
                  <a:cubicBezTo>
                    <a:pt x="789" y="686"/>
                    <a:pt x="809" y="675"/>
                    <a:pt x="824" y="656"/>
                  </a:cubicBezTo>
                  <a:cubicBezTo>
                    <a:pt x="840" y="625"/>
                    <a:pt x="829" y="584"/>
                    <a:pt x="798" y="570"/>
                  </a:cubicBezTo>
                  <a:cubicBezTo>
                    <a:pt x="525" y="413"/>
                    <a:pt x="299" y="201"/>
                    <a:pt x="112" y="19"/>
                  </a:cubicBezTo>
                  <a:cubicBezTo>
                    <a:pt x="102" y="6"/>
                    <a:pt x="87" y="0"/>
                    <a:pt x="7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31"/>
            <p:cNvSpPr/>
            <p:nvPr/>
          </p:nvSpPr>
          <p:spPr>
            <a:xfrm>
              <a:off x="6917850" y="1036125"/>
              <a:ext cx="6475" cy="5450"/>
            </a:xfrm>
            <a:custGeom>
              <a:avLst/>
              <a:gdLst/>
              <a:ahLst/>
              <a:cxnLst/>
              <a:rect l="l" t="t" r="r" b="b"/>
              <a:pathLst>
                <a:path w="259" h="218" extrusionOk="0">
                  <a:moveTo>
                    <a:pt x="71" y="0"/>
                  </a:moveTo>
                  <a:cubicBezTo>
                    <a:pt x="55" y="0"/>
                    <a:pt x="38" y="7"/>
                    <a:pt x="26" y="19"/>
                  </a:cubicBezTo>
                  <a:cubicBezTo>
                    <a:pt x="0" y="45"/>
                    <a:pt x="0" y="85"/>
                    <a:pt x="26" y="110"/>
                  </a:cubicBezTo>
                  <a:cubicBezTo>
                    <a:pt x="67" y="145"/>
                    <a:pt x="107" y="181"/>
                    <a:pt x="152" y="206"/>
                  </a:cubicBezTo>
                  <a:cubicBezTo>
                    <a:pt x="163" y="217"/>
                    <a:pt x="177" y="217"/>
                    <a:pt x="188" y="217"/>
                  </a:cubicBezTo>
                  <a:cubicBezTo>
                    <a:pt x="207" y="217"/>
                    <a:pt x="228" y="206"/>
                    <a:pt x="238" y="192"/>
                  </a:cubicBezTo>
                  <a:cubicBezTo>
                    <a:pt x="258" y="161"/>
                    <a:pt x="254" y="120"/>
                    <a:pt x="223" y="105"/>
                  </a:cubicBezTo>
                  <a:cubicBezTo>
                    <a:pt x="182" y="75"/>
                    <a:pt x="147" y="50"/>
                    <a:pt x="117" y="19"/>
                  </a:cubicBezTo>
                  <a:cubicBezTo>
                    <a:pt x="104" y="7"/>
                    <a:pt x="87" y="0"/>
                    <a:pt x="71"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31"/>
            <p:cNvSpPr/>
            <p:nvPr/>
          </p:nvSpPr>
          <p:spPr>
            <a:xfrm>
              <a:off x="6951175" y="1019800"/>
              <a:ext cx="3975" cy="9000"/>
            </a:xfrm>
            <a:custGeom>
              <a:avLst/>
              <a:gdLst/>
              <a:ahLst/>
              <a:cxnLst/>
              <a:rect l="l" t="t" r="r" b="b"/>
              <a:pathLst>
                <a:path w="159" h="360" extrusionOk="0">
                  <a:moveTo>
                    <a:pt x="69" y="0"/>
                  </a:moveTo>
                  <a:cubicBezTo>
                    <a:pt x="67" y="0"/>
                    <a:pt x="64" y="0"/>
                    <a:pt x="62" y="1"/>
                  </a:cubicBezTo>
                  <a:cubicBezTo>
                    <a:pt x="26" y="5"/>
                    <a:pt x="1" y="31"/>
                    <a:pt x="1" y="66"/>
                  </a:cubicBezTo>
                  <a:cubicBezTo>
                    <a:pt x="7" y="152"/>
                    <a:pt x="12" y="227"/>
                    <a:pt x="26" y="309"/>
                  </a:cubicBezTo>
                  <a:cubicBezTo>
                    <a:pt x="31" y="339"/>
                    <a:pt x="57" y="360"/>
                    <a:pt x="87" y="360"/>
                  </a:cubicBezTo>
                  <a:lnTo>
                    <a:pt x="98" y="360"/>
                  </a:lnTo>
                  <a:cubicBezTo>
                    <a:pt x="133" y="355"/>
                    <a:pt x="159" y="318"/>
                    <a:pt x="153" y="288"/>
                  </a:cubicBezTo>
                  <a:cubicBezTo>
                    <a:pt x="138" y="213"/>
                    <a:pt x="133" y="143"/>
                    <a:pt x="128" y="61"/>
                  </a:cubicBezTo>
                  <a:cubicBezTo>
                    <a:pt x="128" y="29"/>
                    <a:pt x="102" y="0"/>
                    <a:pt x="6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31"/>
            <p:cNvSpPr/>
            <p:nvPr/>
          </p:nvSpPr>
          <p:spPr>
            <a:xfrm>
              <a:off x="6963950" y="1020925"/>
              <a:ext cx="3175" cy="6725"/>
            </a:xfrm>
            <a:custGeom>
              <a:avLst/>
              <a:gdLst/>
              <a:ahLst/>
              <a:cxnLst/>
              <a:rect l="l" t="t" r="r" b="b"/>
              <a:pathLst>
                <a:path w="127" h="269" extrusionOk="0">
                  <a:moveTo>
                    <a:pt x="66" y="1"/>
                  </a:moveTo>
                  <a:cubicBezTo>
                    <a:pt x="31" y="1"/>
                    <a:pt x="0" y="31"/>
                    <a:pt x="0" y="67"/>
                  </a:cubicBezTo>
                  <a:lnTo>
                    <a:pt x="0" y="203"/>
                  </a:lnTo>
                  <a:cubicBezTo>
                    <a:pt x="0" y="243"/>
                    <a:pt x="31" y="268"/>
                    <a:pt x="66" y="268"/>
                  </a:cubicBezTo>
                  <a:cubicBezTo>
                    <a:pt x="102" y="268"/>
                    <a:pt x="127" y="243"/>
                    <a:pt x="127" y="203"/>
                  </a:cubicBezTo>
                  <a:lnTo>
                    <a:pt x="127" y="67"/>
                  </a:lnTo>
                  <a:cubicBezTo>
                    <a:pt x="127" y="31"/>
                    <a:pt x="102" y="1"/>
                    <a:pt x="66"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8" name="Google Shape;2038;p31"/>
          <p:cNvGrpSpPr/>
          <p:nvPr/>
        </p:nvGrpSpPr>
        <p:grpSpPr>
          <a:xfrm rot="4306730" flipH="1">
            <a:off x="2708911" y="399260"/>
            <a:ext cx="330690" cy="195684"/>
            <a:chOff x="2715550" y="2908550"/>
            <a:chExt cx="330675" cy="195675"/>
          </a:xfrm>
        </p:grpSpPr>
        <p:sp>
          <p:nvSpPr>
            <p:cNvPr id="2039" name="Google Shape;2039;p31"/>
            <p:cNvSpPr/>
            <p:nvPr/>
          </p:nvSpPr>
          <p:spPr>
            <a:xfrm>
              <a:off x="2715550" y="2908550"/>
              <a:ext cx="330675" cy="195675"/>
            </a:xfrm>
            <a:custGeom>
              <a:avLst/>
              <a:gdLst/>
              <a:ahLst/>
              <a:cxnLst/>
              <a:rect l="l" t="t" r="r" b="b"/>
              <a:pathLst>
                <a:path w="13227" h="7827" extrusionOk="0">
                  <a:moveTo>
                    <a:pt x="2405" y="417"/>
                  </a:moveTo>
                  <a:cubicBezTo>
                    <a:pt x="2808" y="417"/>
                    <a:pt x="3208" y="443"/>
                    <a:pt x="3603" y="494"/>
                  </a:cubicBezTo>
                  <a:lnTo>
                    <a:pt x="3617" y="564"/>
                  </a:lnTo>
                  <a:cubicBezTo>
                    <a:pt x="3698" y="965"/>
                    <a:pt x="3780" y="1348"/>
                    <a:pt x="3805" y="1753"/>
                  </a:cubicBezTo>
                  <a:cubicBezTo>
                    <a:pt x="3127" y="1419"/>
                    <a:pt x="2456" y="1105"/>
                    <a:pt x="1774" y="818"/>
                  </a:cubicBezTo>
                  <a:cubicBezTo>
                    <a:pt x="1617" y="752"/>
                    <a:pt x="1460" y="676"/>
                    <a:pt x="1309" y="601"/>
                  </a:cubicBezTo>
                  <a:cubicBezTo>
                    <a:pt x="1238" y="570"/>
                    <a:pt x="1173" y="540"/>
                    <a:pt x="1101" y="510"/>
                  </a:cubicBezTo>
                  <a:cubicBezTo>
                    <a:pt x="1538" y="447"/>
                    <a:pt x="1973" y="417"/>
                    <a:pt x="2405" y="417"/>
                  </a:cubicBezTo>
                  <a:close/>
                  <a:moveTo>
                    <a:pt x="3896" y="534"/>
                  </a:moveTo>
                  <a:lnTo>
                    <a:pt x="3896" y="534"/>
                  </a:lnTo>
                  <a:cubicBezTo>
                    <a:pt x="4391" y="610"/>
                    <a:pt x="4881" y="732"/>
                    <a:pt x="5356" y="883"/>
                  </a:cubicBezTo>
                  <a:cubicBezTo>
                    <a:pt x="5366" y="1095"/>
                    <a:pt x="5382" y="1308"/>
                    <a:pt x="5396" y="1520"/>
                  </a:cubicBezTo>
                  <a:cubicBezTo>
                    <a:pt x="5426" y="1893"/>
                    <a:pt x="5447" y="2247"/>
                    <a:pt x="5452" y="2611"/>
                  </a:cubicBezTo>
                  <a:cubicBezTo>
                    <a:pt x="4992" y="2359"/>
                    <a:pt x="4538" y="2121"/>
                    <a:pt x="4088" y="1893"/>
                  </a:cubicBezTo>
                  <a:cubicBezTo>
                    <a:pt x="4072" y="1419"/>
                    <a:pt x="3992" y="984"/>
                    <a:pt x="3896" y="534"/>
                  </a:cubicBezTo>
                  <a:close/>
                  <a:moveTo>
                    <a:pt x="541" y="722"/>
                  </a:moveTo>
                  <a:cubicBezTo>
                    <a:pt x="737" y="802"/>
                    <a:pt x="935" y="888"/>
                    <a:pt x="1127" y="984"/>
                  </a:cubicBezTo>
                  <a:cubicBezTo>
                    <a:pt x="1289" y="1060"/>
                    <a:pt x="1450" y="1136"/>
                    <a:pt x="1612" y="1201"/>
                  </a:cubicBezTo>
                  <a:cubicBezTo>
                    <a:pt x="2057" y="1394"/>
                    <a:pt x="2502" y="1595"/>
                    <a:pt x="2950" y="1807"/>
                  </a:cubicBezTo>
                  <a:cubicBezTo>
                    <a:pt x="2416" y="2030"/>
                    <a:pt x="1870" y="2303"/>
                    <a:pt x="1355" y="2686"/>
                  </a:cubicBezTo>
                  <a:cubicBezTo>
                    <a:pt x="1052" y="2101"/>
                    <a:pt x="784" y="1450"/>
                    <a:pt x="541" y="722"/>
                  </a:cubicBezTo>
                  <a:close/>
                  <a:moveTo>
                    <a:pt x="3290" y="1970"/>
                  </a:moveTo>
                  <a:cubicBezTo>
                    <a:pt x="3521" y="2080"/>
                    <a:pt x="3754" y="2192"/>
                    <a:pt x="3987" y="2313"/>
                  </a:cubicBezTo>
                  <a:cubicBezTo>
                    <a:pt x="3451" y="2626"/>
                    <a:pt x="2602" y="3101"/>
                    <a:pt x="1794" y="3460"/>
                  </a:cubicBezTo>
                  <a:cubicBezTo>
                    <a:pt x="1683" y="3288"/>
                    <a:pt x="1581" y="3117"/>
                    <a:pt x="1481" y="2935"/>
                  </a:cubicBezTo>
                  <a:cubicBezTo>
                    <a:pt x="1490" y="2929"/>
                    <a:pt x="1506" y="2924"/>
                    <a:pt x="1511" y="2919"/>
                  </a:cubicBezTo>
                  <a:cubicBezTo>
                    <a:pt x="2082" y="2490"/>
                    <a:pt x="2698" y="2207"/>
                    <a:pt x="3290" y="1970"/>
                  </a:cubicBezTo>
                  <a:close/>
                  <a:moveTo>
                    <a:pt x="5643" y="979"/>
                  </a:moveTo>
                  <a:cubicBezTo>
                    <a:pt x="6240" y="1196"/>
                    <a:pt x="6816" y="1469"/>
                    <a:pt x="7357" y="1793"/>
                  </a:cubicBezTo>
                  <a:cubicBezTo>
                    <a:pt x="7331" y="2086"/>
                    <a:pt x="7346" y="2383"/>
                    <a:pt x="7362" y="2667"/>
                  </a:cubicBezTo>
                  <a:cubicBezTo>
                    <a:pt x="7382" y="3005"/>
                    <a:pt x="7397" y="3348"/>
                    <a:pt x="7346" y="3693"/>
                  </a:cubicBezTo>
                  <a:cubicBezTo>
                    <a:pt x="6790" y="3364"/>
                    <a:pt x="6255" y="3050"/>
                    <a:pt x="5734" y="2763"/>
                  </a:cubicBezTo>
                  <a:cubicBezTo>
                    <a:pt x="5734" y="2338"/>
                    <a:pt x="5709" y="1914"/>
                    <a:pt x="5674" y="1499"/>
                  </a:cubicBezTo>
                  <a:cubicBezTo>
                    <a:pt x="5664" y="1328"/>
                    <a:pt x="5654" y="1151"/>
                    <a:pt x="5643" y="979"/>
                  </a:cubicBezTo>
                  <a:close/>
                  <a:moveTo>
                    <a:pt x="7630" y="1965"/>
                  </a:moveTo>
                  <a:lnTo>
                    <a:pt x="7630" y="1965"/>
                  </a:lnTo>
                  <a:cubicBezTo>
                    <a:pt x="7807" y="2080"/>
                    <a:pt x="7982" y="2201"/>
                    <a:pt x="8150" y="2329"/>
                  </a:cubicBezTo>
                  <a:cubicBezTo>
                    <a:pt x="8195" y="2894"/>
                    <a:pt x="8124" y="3530"/>
                    <a:pt x="7952" y="4057"/>
                  </a:cubicBezTo>
                  <a:cubicBezTo>
                    <a:pt x="7831" y="3985"/>
                    <a:pt x="7716" y="3910"/>
                    <a:pt x="7599" y="3838"/>
                  </a:cubicBezTo>
                  <a:cubicBezTo>
                    <a:pt x="7674" y="3439"/>
                    <a:pt x="7660" y="3040"/>
                    <a:pt x="7639" y="2656"/>
                  </a:cubicBezTo>
                  <a:cubicBezTo>
                    <a:pt x="7625" y="2420"/>
                    <a:pt x="7619" y="2192"/>
                    <a:pt x="7630" y="1965"/>
                  </a:cubicBezTo>
                  <a:close/>
                  <a:moveTo>
                    <a:pt x="4279" y="2464"/>
                  </a:moveTo>
                  <a:cubicBezTo>
                    <a:pt x="4901" y="2777"/>
                    <a:pt x="5533" y="3127"/>
                    <a:pt x="6184" y="3495"/>
                  </a:cubicBezTo>
                  <a:cubicBezTo>
                    <a:pt x="5594" y="3920"/>
                    <a:pt x="4890" y="4238"/>
                    <a:pt x="4214" y="4546"/>
                  </a:cubicBezTo>
                  <a:cubicBezTo>
                    <a:pt x="3845" y="4717"/>
                    <a:pt x="3466" y="4890"/>
                    <a:pt x="3113" y="5076"/>
                  </a:cubicBezTo>
                  <a:cubicBezTo>
                    <a:pt x="2684" y="4677"/>
                    <a:pt x="2294" y="4218"/>
                    <a:pt x="1945" y="3698"/>
                  </a:cubicBezTo>
                  <a:cubicBezTo>
                    <a:pt x="2835" y="3299"/>
                    <a:pt x="3764" y="2772"/>
                    <a:pt x="4279" y="2464"/>
                  </a:cubicBezTo>
                  <a:close/>
                  <a:moveTo>
                    <a:pt x="8443" y="2555"/>
                  </a:moveTo>
                  <a:lnTo>
                    <a:pt x="8443" y="2555"/>
                  </a:lnTo>
                  <a:cubicBezTo>
                    <a:pt x="8943" y="2970"/>
                    <a:pt x="9397" y="3435"/>
                    <a:pt x="9796" y="3945"/>
                  </a:cubicBezTo>
                  <a:cubicBezTo>
                    <a:pt x="9777" y="4097"/>
                    <a:pt x="9761" y="4258"/>
                    <a:pt x="9747" y="4414"/>
                  </a:cubicBezTo>
                  <a:cubicBezTo>
                    <a:pt x="9726" y="4663"/>
                    <a:pt x="9696" y="4910"/>
                    <a:pt x="9656" y="5158"/>
                  </a:cubicBezTo>
                  <a:cubicBezTo>
                    <a:pt x="9286" y="4899"/>
                    <a:pt x="8908" y="4647"/>
                    <a:pt x="8528" y="4405"/>
                  </a:cubicBezTo>
                  <a:cubicBezTo>
                    <a:pt x="8413" y="4339"/>
                    <a:pt x="8306" y="4274"/>
                    <a:pt x="8195" y="4208"/>
                  </a:cubicBezTo>
                  <a:cubicBezTo>
                    <a:pt x="8367" y="3712"/>
                    <a:pt x="8453" y="3111"/>
                    <a:pt x="8443" y="2555"/>
                  </a:cubicBezTo>
                  <a:close/>
                  <a:moveTo>
                    <a:pt x="10044" y="4274"/>
                  </a:moveTo>
                  <a:cubicBezTo>
                    <a:pt x="10438" y="4839"/>
                    <a:pt x="10771" y="5451"/>
                    <a:pt x="11014" y="6107"/>
                  </a:cubicBezTo>
                  <a:cubicBezTo>
                    <a:pt x="10827" y="5976"/>
                    <a:pt x="10645" y="5850"/>
                    <a:pt x="10468" y="5724"/>
                  </a:cubicBezTo>
                  <a:cubicBezTo>
                    <a:pt x="10281" y="5592"/>
                    <a:pt x="10100" y="5461"/>
                    <a:pt x="9908" y="5330"/>
                  </a:cubicBezTo>
                  <a:cubicBezTo>
                    <a:pt x="9973" y="5031"/>
                    <a:pt x="9999" y="4733"/>
                    <a:pt x="10029" y="4440"/>
                  </a:cubicBezTo>
                  <a:cubicBezTo>
                    <a:pt x="10029" y="4384"/>
                    <a:pt x="10039" y="4329"/>
                    <a:pt x="10044" y="4274"/>
                  </a:cubicBezTo>
                  <a:close/>
                  <a:moveTo>
                    <a:pt x="6447" y="3647"/>
                  </a:moveTo>
                  <a:cubicBezTo>
                    <a:pt x="7038" y="3990"/>
                    <a:pt x="7644" y="4354"/>
                    <a:pt x="8286" y="4754"/>
                  </a:cubicBezTo>
                  <a:cubicBezTo>
                    <a:pt x="7362" y="5435"/>
                    <a:pt x="6310" y="6142"/>
                    <a:pt x="5230" y="6445"/>
                  </a:cubicBezTo>
                  <a:cubicBezTo>
                    <a:pt x="5144" y="6405"/>
                    <a:pt x="5063" y="6370"/>
                    <a:pt x="4981" y="6335"/>
                  </a:cubicBezTo>
                  <a:cubicBezTo>
                    <a:pt x="4375" y="6041"/>
                    <a:pt x="3829" y="5693"/>
                    <a:pt x="3340" y="5274"/>
                  </a:cubicBezTo>
                  <a:cubicBezTo>
                    <a:pt x="3654" y="5111"/>
                    <a:pt x="3981" y="4960"/>
                    <a:pt x="4330" y="4803"/>
                  </a:cubicBezTo>
                  <a:cubicBezTo>
                    <a:pt x="5063" y="4470"/>
                    <a:pt x="5816" y="4127"/>
                    <a:pt x="6447" y="3647"/>
                  </a:cubicBezTo>
                  <a:close/>
                  <a:moveTo>
                    <a:pt x="8539" y="4915"/>
                  </a:moveTo>
                  <a:cubicBezTo>
                    <a:pt x="8746" y="5046"/>
                    <a:pt x="8948" y="5178"/>
                    <a:pt x="9150" y="5319"/>
                  </a:cubicBezTo>
                  <a:cubicBezTo>
                    <a:pt x="8604" y="5466"/>
                    <a:pt x="8115" y="5820"/>
                    <a:pt x="7634" y="6163"/>
                  </a:cubicBezTo>
                  <a:cubicBezTo>
                    <a:pt x="7271" y="6426"/>
                    <a:pt x="6928" y="6673"/>
                    <a:pt x="6569" y="6830"/>
                  </a:cubicBezTo>
                  <a:cubicBezTo>
                    <a:pt x="6553" y="6839"/>
                    <a:pt x="6533" y="6850"/>
                    <a:pt x="6518" y="6865"/>
                  </a:cubicBezTo>
                  <a:cubicBezTo>
                    <a:pt x="6513" y="6870"/>
                    <a:pt x="6513" y="6881"/>
                    <a:pt x="6508" y="6885"/>
                  </a:cubicBezTo>
                  <a:cubicBezTo>
                    <a:pt x="6215" y="6815"/>
                    <a:pt x="5921" y="6718"/>
                    <a:pt x="5629" y="6608"/>
                  </a:cubicBezTo>
                  <a:cubicBezTo>
                    <a:pt x="6669" y="6244"/>
                    <a:pt x="7665" y="5561"/>
                    <a:pt x="8539" y="4915"/>
                  </a:cubicBezTo>
                  <a:close/>
                  <a:moveTo>
                    <a:pt x="9468" y="5536"/>
                  </a:moveTo>
                  <a:cubicBezTo>
                    <a:pt x="9726" y="5713"/>
                    <a:pt x="9978" y="5890"/>
                    <a:pt x="10221" y="6067"/>
                  </a:cubicBezTo>
                  <a:cubicBezTo>
                    <a:pt x="10449" y="6223"/>
                    <a:pt x="10671" y="6380"/>
                    <a:pt x="10899" y="6542"/>
                  </a:cubicBezTo>
                  <a:cubicBezTo>
                    <a:pt x="10605" y="6608"/>
                    <a:pt x="10323" y="6688"/>
                    <a:pt x="10044" y="6769"/>
                  </a:cubicBezTo>
                  <a:cubicBezTo>
                    <a:pt x="9439" y="6944"/>
                    <a:pt x="8866" y="7110"/>
                    <a:pt x="8203" y="7110"/>
                  </a:cubicBezTo>
                  <a:cubicBezTo>
                    <a:pt x="8157" y="7110"/>
                    <a:pt x="8111" y="7109"/>
                    <a:pt x="8064" y="7107"/>
                  </a:cubicBezTo>
                  <a:cubicBezTo>
                    <a:pt x="7674" y="7093"/>
                    <a:pt x="7291" y="7052"/>
                    <a:pt x="6902" y="6976"/>
                  </a:cubicBezTo>
                  <a:cubicBezTo>
                    <a:pt x="7210" y="6815"/>
                    <a:pt x="7508" y="6597"/>
                    <a:pt x="7796" y="6391"/>
                  </a:cubicBezTo>
                  <a:cubicBezTo>
                    <a:pt x="8332" y="6006"/>
                    <a:pt x="8877" y="5612"/>
                    <a:pt x="9468" y="5536"/>
                  </a:cubicBezTo>
                  <a:close/>
                  <a:moveTo>
                    <a:pt x="2404" y="0"/>
                  </a:moveTo>
                  <a:cubicBezTo>
                    <a:pt x="1725" y="0"/>
                    <a:pt x="1038" y="70"/>
                    <a:pt x="354" y="216"/>
                  </a:cubicBezTo>
                  <a:cubicBezTo>
                    <a:pt x="324" y="216"/>
                    <a:pt x="299" y="221"/>
                    <a:pt x="273" y="231"/>
                  </a:cubicBezTo>
                  <a:cubicBezTo>
                    <a:pt x="268" y="231"/>
                    <a:pt x="263" y="231"/>
                    <a:pt x="263" y="237"/>
                  </a:cubicBezTo>
                  <a:cubicBezTo>
                    <a:pt x="247" y="232"/>
                    <a:pt x="232" y="229"/>
                    <a:pt x="217" y="229"/>
                  </a:cubicBezTo>
                  <a:cubicBezTo>
                    <a:pt x="199" y="229"/>
                    <a:pt x="181" y="233"/>
                    <a:pt x="161" y="242"/>
                  </a:cubicBezTo>
                  <a:cubicBezTo>
                    <a:pt x="121" y="252"/>
                    <a:pt x="96" y="272"/>
                    <a:pt x="71" y="298"/>
                  </a:cubicBezTo>
                  <a:cubicBezTo>
                    <a:pt x="21" y="352"/>
                    <a:pt x="0" y="429"/>
                    <a:pt x="26" y="504"/>
                  </a:cubicBezTo>
                  <a:cubicBezTo>
                    <a:pt x="1031" y="3702"/>
                    <a:pt x="2502" y="5617"/>
                    <a:pt x="4799" y="6708"/>
                  </a:cubicBezTo>
                  <a:cubicBezTo>
                    <a:pt x="5867" y="7219"/>
                    <a:pt x="6963" y="7492"/>
                    <a:pt x="8049" y="7527"/>
                  </a:cubicBezTo>
                  <a:cubicBezTo>
                    <a:pt x="8097" y="7528"/>
                    <a:pt x="8145" y="7529"/>
                    <a:pt x="8192" y="7529"/>
                  </a:cubicBezTo>
                  <a:cubicBezTo>
                    <a:pt x="8923" y="7529"/>
                    <a:pt x="9553" y="7349"/>
                    <a:pt x="10165" y="7168"/>
                  </a:cubicBezTo>
                  <a:cubicBezTo>
                    <a:pt x="10529" y="7062"/>
                    <a:pt x="10908" y="6956"/>
                    <a:pt x="11307" y="6881"/>
                  </a:cubicBezTo>
                  <a:cubicBezTo>
                    <a:pt x="11328" y="6881"/>
                    <a:pt x="11347" y="6870"/>
                    <a:pt x="11368" y="6860"/>
                  </a:cubicBezTo>
                  <a:cubicBezTo>
                    <a:pt x="11858" y="7193"/>
                    <a:pt x="12363" y="7517"/>
                    <a:pt x="12884" y="7800"/>
                  </a:cubicBezTo>
                  <a:cubicBezTo>
                    <a:pt x="12916" y="7818"/>
                    <a:pt x="12951" y="7826"/>
                    <a:pt x="12986" y="7826"/>
                  </a:cubicBezTo>
                  <a:cubicBezTo>
                    <a:pt x="13061" y="7826"/>
                    <a:pt x="13134" y="7788"/>
                    <a:pt x="13172" y="7718"/>
                  </a:cubicBezTo>
                  <a:cubicBezTo>
                    <a:pt x="13227" y="7618"/>
                    <a:pt x="13187" y="7492"/>
                    <a:pt x="13086" y="7436"/>
                  </a:cubicBezTo>
                  <a:cubicBezTo>
                    <a:pt x="12576" y="7153"/>
                    <a:pt x="12075" y="6830"/>
                    <a:pt x="11585" y="6501"/>
                  </a:cubicBezTo>
                  <a:lnTo>
                    <a:pt x="11585" y="6476"/>
                  </a:lnTo>
                  <a:cubicBezTo>
                    <a:pt x="10948" y="4365"/>
                    <a:pt x="9504" y="2626"/>
                    <a:pt x="7649" y="1485"/>
                  </a:cubicBezTo>
                  <a:cubicBezTo>
                    <a:pt x="7630" y="1450"/>
                    <a:pt x="7599" y="1424"/>
                    <a:pt x="7553" y="1419"/>
                  </a:cubicBezTo>
                  <a:lnTo>
                    <a:pt x="7543" y="1419"/>
                  </a:lnTo>
                  <a:cubicBezTo>
                    <a:pt x="6024" y="512"/>
                    <a:pt x="4241" y="0"/>
                    <a:pt x="240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31"/>
            <p:cNvSpPr/>
            <p:nvPr/>
          </p:nvSpPr>
          <p:spPr>
            <a:xfrm>
              <a:off x="2743075" y="2918950"/>
              <a:ext cx="67625" cy="33425"/>
            </a:xfrm>
            <a:custGeom>
              <a:avLst/>
              <a:gdLst/>
              <a:ahLst/>
              <a:cxnLst/>
              <a:rect l="l" t="t" r="r" b="b"/>
              <a:pathLst>
                <a:path w="2705" h="1337" extrusionOk="0">
                  <a:moveTo>
                    <a:pt x="1304" y="1"/>
                  </a:moveTo>
                  <a:cubicBezTo>
                    <a:pt x="872" y="1"/>
                    <a:pt x="437" y="31"/>
                    <a:pt x="0" y="94"/>
                  </a:cubicBezTo>
                  <a:cubicBezTo>
                    <a:pt x="72" y="124"/>
                    <a:pt x="137" y="154"/>
                    <a:pt x="208" y="185"/>
                  </a:cubicBezTo>
                  <a:cubicBezTo>
                    <a:pt x="359" y="260"/>
                    <a:pt x="516" y="336"/>
                    <a:pt x="673" y="402"/>
                  </a:cubicBezTo>
                  <a:cubicBezTo>
                    <a:pt x="1355" y="689"/>
                    <a:pt x="2026" y="1003"/>
                    <a:pt x="2704" y="1337"/>
                  </a:cubicBezTo>
                  <a:cubicBezTo>
                    <a:pt x="2679" y="932"/>
                    <a:pt x="2597" y="549"/>
                    <a:pt x="2516" y="148"/>
                  </a:cubicBezTo>
                  <a:lnTo>
                    <a:pt x="2502" y="78"/>
                  </a:lnTo>
                  <a:cubicBezTo>
                    <a:pt x="2107" y="27"/>
                    <a:pt x="1707" y="1"/>
                    <a:pt x="1304"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31"/>
            <p:cNvSpPr/>
            <p:nvPr/>
          </p:nvSpPr>
          <p:spPr>
            <a:xfrm>
              <a:off x="2812950" y="2921900"/>
              <a:ext cx="38900" cy="51950"/>
            </a:xfrm>
            <a:custGeom>
              <a:avLst/>
              <a:gdLst/>
              <a:ahLst/>
              <a:cxnLst/>
              <a:rect l="l" t="t" r="r" b="b"/>
              <a:pathLst>
                <a:path w="1556" h="2078" extrusionOk="0">
                  <a:moveTo>
                    <a:pt x="0" y="0"/>
                  </a:moveTo>
                  <a:lnTo>
                    <a:pt x="0" y="0"/>
                  </a:lnTo>
                  <a:cubicBezTo>
                    <a:pt x="96" y="450"/>
                    <a:pt x="176" y="885"/>
                    <a:pt x="192" y="1359"/>
                  </a:cubicBezTo>
                  <a:cubicBezTo>
                    <a:pt x="642" y="1587"/>
                    <a:pt x="1096" y="1825"/>
                    <a:pt x="1556" y="2077"/>
                  </a:cubicBezTo>
                  <a:cubicBezTo>
                    <a:pt x="1551" y="1713"/>
                    <a:pt x="1530" y="1359"/>
                    <a:pt x="1500" y="986"/>
                  </a:cubicBezTo>
                  <a:cubicBezTo>
                    <a:pt x="1486" y="774"/>
                    <a:pt x="1470" y="561"/>
                    <a:pt x="1460" y="349"/>
                  </a:cubicBezTo>
                  <a:cubicBezTo>
                    <a:pt x="985" y="198"/>
                    <a:pt x="495" y="76"/>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31"/>
            <p:cNvSpPr/>
            <p:nvPr/>
          </p:nvSpPr>
          <p:spPr>
            <a:xfrm>
              <a:off x="2856625" y="2933025"/>
              <a:ext cx="43850" cy="67850"/>
            </a:xfrm>
            <a:custGeom>
              <a:avLst/>
              <a:gdLst/>
              <a:ahLst/>
              <a:cxnLst/>
              <a:rect l="l" t="t" r="r" b="b"/>
              <a:pathLst>
                <a:path w="1754" h="2714" extrusionOk="0">
                  <a:moveTo>
                    <a:pt x="0" y="0"/>
                  </a:moveTo>
                  <a:cubicBezTo>
                    <a:pt x="11" y="172"/>
                    <a:pt x="21" y="349"/>
                    <a:pt x="31" y="520"/>
                  </a:cubicBezTo>
                  <a:cubicBezTo>
                    <a:pt x="66" y="935"/>
                    <a:pt x="91" y="1359"/>
                    <a:pt x="91" y="1784"/>
                  </a:cubicBezTo>
                  <a:cubicBezTo>
                    <a:pt x="612" y="2071"/>
                    <a:pt x="1147" y="2385"/>
                    <a:pt x="1703" y="2714"/>
                  </a:cubicBezTo>
                  <a:cubicBezTo>
                    <a:pt x="1754" y="2369"/>
                    <a:pt x="1739" y="2026"/>
                    <a:pt x="1719" y="1688"/>
                  </a:cubicBezTo>
                  <a:cubicBezTo>
                    <a:pt x="1703" y="1404"/>
                    <a:pt x="1688" y="1107"/>
                    <a:pt x="1714" y="814"/>
                  </a:cubicBezTo>
                  <a:cubicBezTo>
                    <a:pt x="1173" y="490"/>
                    <a:pt x="597" y="217"/>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31"/>
            <p:cNvSpPr/>
            <p:nvPr/>
          </p:nvSpPr>
          <p:spPr>
            <a:xfrm>
              <a:off x="2905525" y="2957650"/>
              <a:ext cx="14900" cy="52325"/>
            </a:xfrm>
            <a:custGeom>
              <a:avLst/>
              <a:gdLst/>
              <a:ahLst/>
              <a:cxnLst/>
              <a:rect l="l" t="t" r="r" b="b"/>
              <a:pathLst>
                <a:path w="596" h="2093" extrusionOk="0">
                  <a:moveTo>
                    <a:pt x="31" y="1"/>
                  </a:moveTo>
                  <a:cubicBezTo>
                    <a:pt x="20" y="228"/>
                    <a:pt x="26" y="456"/>
                    <a:pt x="40" y="692"/>
                  </a:cubicBezTo>
                  <a:cubicBezTo>
                    <a:pt x="61" y="1076"/>
                    <a:pt x="75" y="1475"/>
                    <a:pt x="0" y="1874"/>
                  </a:cubicBezTo>
                  <a:cubicBezTo>
                    <a:pt x="117" y="1946"/>
                    <a:pt x="232" y="2021"/>
                    <a:pt x="353" y="2093"/>
                  </a:cubicBezTo>
                  <a:cubicBezTo>
                    <a:pt x="525" y="1566"/>
                    <a:pt x="596" y="930"/>
                    <a:pt x="551" y="365"/>
                  </a:cubicBezTo>
                  <a:cubicBezTo>
                    <a:pt x="383" y="237"/>
                    <a:pt x="208" y="116"/>
                    <a:pt x="3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31"/>
            <p:cNvSpPr/>
            <p:nvPr/>
          </p:nvSpPr>
          <p:spPr>
            <a:xfrm>
              <a:off x="2920400" y="2972425"/>
              <a:ext cx="40075" cy="65075"/>
            </a:xfrm>
            <a:custGeom>
              <a:avLst/>
              <a:gdLst/>
              <a:ahLst/>
              <a:cxnLst/>
              <a:rect l="l" t="t" r="r" b="b"/>
              <a:pathLst>
                <a:path w="1603" h="2603" extrusionOk="0">
                  <a:moveTo>
                    <a:pt x="249" y="0"/>
                  </a:moveTo>
                  <a:lnTo>
                    <a:pt x="249" y="0"/>
                  </a:lnTo>
                  <a:cubicBezTo>
                    <a:pt x="259" y="556"/>
                    <a:pt x="173" y="1157"/>
                    <a:pt x="1" y="1653"/>
                  </a:cubicBezTo>
                  <a:cubicBezTo>
                    <a:pt x="112" y="1719"/>
                    <a:pt x="219" y="1784"/>
                    <a:pt x="334" y="1850"/>
                  </a:cubicBezTo>
                  <a:cubicBezTo>
                    <a:pt x="714" y="2092"/>
                    <a:pt x="1092" y="2344"/>
                    <a:pt x="1462" y="2603"/>
                  </a:cubicBezTo>
                  <a:cubicBezTo>
                    <a:pt x="1502" y="2355"/>
                    <a:pt x="1532" y="2108"/>
                    <a:pt x="1553" y="1859"/>
                  </a:cubicBezTo>
                  <a:cubicBezTo>
                    <a:pt x="1567" y="1703"/>
                    <a:pt x="1583" y="1542"/>
                    <a:pt x="1602" y="1390"/>
                  </a:cubicBezTo>
                  <a:cubicBezTo>
                    <a:pt x="1203" y="880"/>
                    <a:pt x="749" y="415"/>
                    <a:pt x="249"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31"/>
            <p:cNvSpPr/>
            <p:nvPr/>
          </p:nvSpPr>
          <p:spPr>
            <a:xfrm>
              <a:off x="2963225" y="3015375"/>
              <a:ext cx="27675" cy="45850"/>
            </a:xfrm>
            <a:custGeom>
              <a:avLst/>
              <a:gdLst/>
              <a:ahLst/>
              <a:cxnLst/>
              <a:rect l="l" t="t" r="r" b="b"/>
              <a:pathLst>
                <a:path w="1107" h="1834" extrusionOk="0">
                  <a:moveTo>
                    <a:pt x="137" y="1"/>
                  </a:moveTo>
                  <a:cubicBezTo>
                    <a:pt x="132" y="56"/>
                    <a:pt x="122" y="111"/>
                    <a:pt x="122" y="167"/>
                  </a:cubicBezTo>
                  <a:cubicBezTo>
                    <a:pt x="92" y="460"/>
                    <a:pt x="66" y="758"/>
                    <a:pt x="1" y="1057"/>
                  </a:cubicBezTo>
                  <a:cubicBezTo>
                    <a:pt x="193" y="1188"/>
                    <a:pt x="374" y="1319"/>
                    <a:pt x="561" y="1451"/>
                  </a:cubicBezTo>
                  <a:cubicBezTo>
                    <a:pt x="738" y="1577"/>
                    <a:pt x="920" y="1703"/>
                    <a:pt x="1107" y="1834"/>
                  </a:cubicBezTo>
                  <a:cubicBezTo>
                    <a:pt x="864" y="1178"/>
                    <a:pt x="531" y="566"/>
                    <a:pt x="137"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31"/>
            <p:cNvSpPr/>
            <p:nvPr/>
          </p:nvSpPr>
          <p:spPr>
            <a:xfrm>
              <a:off x="2888100" y="3046925"/>
              <a:ext cx="99925" cy="39375"/>
            </a:xfrm>
            <a:custGeom>
              <a:avLst/>
              <a:gdLst/>
              <a:ahLst/>
              <a:cxnLst/>
              <a:rect l="l" t="t" r="r" b="b"/>
              <a:pathLst>
                <a:path w="3997" h="1575" extrusionOk="0">
                  <a:moveTo>
                    <a:pt x="2566" y="1"/>
                  </a:moveTo>
                  <a:cubicBezTo>
                    <a:pt x="1975" y="77"/>
                    <a:pt x="1430" y="471"/>
                    <a:pt x="894" y="856"/>
                  </a:cubicBezTo>
                  <a:cubicBezTo>
                    <a:pt x="606" y="1062"/>
                    <a:pt x="308" y="1280"/>
                    <a:pt x="0" y="1441"/>
                  </a:cubicBezTo>
                  <a:cubicBezTo>
                    <a:pt x="389" y="1517"/>
                    <a:pt x="772" y="1558"/>
                    <a:pt x="1162" y="1572"/>
                  </a:cubicBezTo>
                  <a:cubicBezTo>
                    <a:pt x="1209" y="1574"/>
                    <a:pt x="1255" y="1575"/>
                    <a:pt x="1301" y="1575"/>
                  </a:cubicBezTo>
                  <a:cubicBezTo>
                    <a:pt x="1964" y="1575"/>
                    <a:pt x="2537" y="1409"/>
                    <a:pt x="3142" y="1234"/>
                  </a:cubicBezTo>
                  <a:cubicBezTo>
                    <a:pt x="3421" y="1153"/>
                    <a:pt x="3703" y="1073"/>
                    <a:pt x="3997" y="1007"/>
                  </a:cubicBezTo>
                  <a:cubicBezTo>
                    <a:pt x="3769" y="845"/>
                    <a:pt x="3547" y="688"/>
                    <a:pt x="3319" y="532"/>
                  </a:cubicBezTo>
                  <a:cubicBezTo>
                    <a:pt x="3076" y="355"/>
                    <a:pt x="2824" y="178"/>
                    <a:pt x="2566"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31"/>
            <p:cNvSpPr/>
            <p:nvPr/>
          </p:nvSpPr>
          <p:spPr>
            <a:xfrm>
              <a:off x="2856250" y="3031425"/>
              <a:ext cx="88075" cy="49275"/>
            </a:xfrm>
            <a:custGeom>
              <a:avLst/>
              <a:gdLst/>
              <a:ahLst/>
              <a:cxnLst/>
              <a:rect l="l" t="t" r="r" b="b"/>
              <a:pathLst>
                <a:path w="3523" h="1971" extrusionOk="0">
                  <a:moveTo>
                    <a:pt x="2911" y="0"/>
                  </a:moveTo>
                  <a:cubicBezTo>
                    <a:pt x="2037" y="646"/>
                    <a:pt x="1041" y="1329"/>
                    <a:pt x="1" y="1693"/>
                  </a:cubicBezTo>
                  <a:cubicBezTo>
                    <a:pt x="293" y="1803"/>
                    <a:pt x="587" y="1900"/>
                    <a:pt x="880" y="1970"/>
                  </a:cubicBezTo>
                  <a:cubicBezTo>
                    <a:pt x="885" y="1966"/>
                    <a:pt x="885" y="1955"/>
                    <a:pt x="890" y="1950"/>
                  </a:cubicBezTo>
                  <a:cubicBezTo>
                    <a:pt x="905" y="1935"/>
                    <a:pt x="925" y="1924"/>
                    <a:pt x="941" y="1915"/>
                  </a:cubicBezTo>
                  <a:cubicBezTo>
                    <a:pt x="1300" y="1758"/>
                    <a:pt x="1643" y="1511"/>
                    <a:pt x="2006" y="1248"/>
                  </a:cubicBezTo>
                  <a:cubicBezTo>
                    <a:pt x="2487" y="905"/>
                    <a:pt x="2976" y="551"/>
                    <a:pt x="3522" y="404"/>
                  </a:cubicBezTo>
                  <a:cubicBezTo>
                    <a:pt x="3320" y="263"/>
                    <a:pt x="3118" y="131"/>
                    <a:pt x="2911"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31"/>
            <p:cNvSpPr/>
            <p:nvPr/>
          </p:nvSpPr>
          <p:spPr>
            <a:xfrm>
              <a:off x="2799025" y="2999700"/>
              <a:ext cx="123675" cy="70000"/>
            </a:xfrm>
            <a:custGeom>
              <a:avLst/>
              <a:gdLst/>
              <a:ahLst/>
              <a:cxnLst/>
              <a:rect l="l" t="t" r="r" b="b"/>
              <a:pathLst>
                <a:path w="4947" h="2800" extrusionOk="0">
                  <a:moveTo>
                    <a:pt x="3108" y="1"/>
                  </a:moveTo>
                  <a:cubicBezTo>
                    <a:pt x="2477" y="481"/>
                    <a:pt x="1724" y="824"/>
                    <a:pt x="991" y="1157"/>
                  </a:cubicBezTo>
                  <a:cubicBezTo>
                    <a:pt x="642" y="1314"/>
                    <a:pt x="315" y="1465"/>
                    <a:pt x="1" y="1628"/>
                  </a:cubicBezTo>
                  <a:cubicBezTo>
                    <a:pt x="490" y="2047"/>
                    <a:pt x="1036" y="2395"/>
                    <a:pt x="1642" y="2689"/>
                  </a:cubicBezTo>
                  <a:cubicBezTo>
                    <a:pt x="1724" y="2724"/>
                    <a:pt x="1805" y="2759"/>
                    <a:pt x="1891" y="2799"/>
                  </a:cubicBezTo>
                  <a:cubicBezTo>
                    <a:pt x="2971" y="2496"/>
                    <a:pt x="4023" y="1789"/>
                    <a:pt x="4947" y="1108"/>
                  </a:cubicBezTo>
                  <a:cubicBezTo>
                    <a:pt x="4305" y="708"/>
                    <a:pt x="3699" y="344"/>
                    <a:pt x="310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31"/>
            <p:cNvSpPr/>
            <p:nvPr/>
          </p:nvSpPr>
          <p:spPr>
            <a:xfrm>
              <a:off x="2764175" y="2970150"/>
              <a:ext cx="106000" cy="65325"/>
            </a:xfrm>
            <a:custGeom>
              <a:avLst/>
              <a:gdLst/>
              <a:ahLst/>
              <a:cxnLst/>
              <a:rect l="l" t="t" r="r" b="b"/>
              <a:pathLst>
                <a:path w="4240" h="2613" extrusionOk="0">
                  <a:moveTo>
                    <a:pt x="2334" y="0"/>
                  </a:moveTo>
                  <a:cubicBezTo>
                    <a:pt x="1819" y="308"/>
                    <a:pt x="890" y="835"/>
                    <a:pt x="0" y="1234"/>
                  </a:cubicBezTo>
                  <a:cubicBezTo>
                    <a:pt x="349" y="1754"/>
                    <a:pt x="739" y="2213"/>
                    <a:pt x="1168" y="2612"/>
                  </a:cubicBezTo>
                  <a:cubicBezTo>
                    <a:pt x="1521" y="2426"/>
                    <a:pt x="1900" y="2253"/>
                    <a:pt x="2269" y="2082"/>
                  </a:cubicBezTo>
                  <a:cubicBezTo>
                    <a:pt x="2945" y="1774"/>
                    <a:pt x="3649" y="1456"/>
                    <a:pt x="4239" y="1031"/>
                  </a:cubicBezTo>
                  <a:cubicBezTo>
                    <a:pt x="3588" y="663"/>
                    <a:pt x="2956" y="313"/>
                    <a:pt x="233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31"/>
            <p:cNvSpPr/>
            <p:nvPr/>
          </p:nvSpPr>
          <p:spPr>
            <a:xfrm>
              <a:off x="2752550" y="2957775"/>
              <a:ext cx="62700" cy="37275"/>
            </a:xfrm>
            <a:custGeom>
              <a:avLst/>
              <a:gdLst/>
              <a:ahLst/>
              <a:cxnLst/>
              <a:rect l="l" t="t" r="r" b="b"/>
              <a:pathLst>
                <a:path w="2508" h="1491" extrusionOk="0">
                  <a:moveTo>
                    <a:pt x="1810" y="1"/>
                  </a:moveTo>
                  <a:cubicBezTo>
                    <a:pt x="1218" y="238"/>
                    <a:pt x="602" y="521"/>
                    <a:pt x="31" y="950"/>
                  </a:cubicBezTo>
                  <a:cubicBezTo>
                    <a:pt x="26" y="955"/>
                    <a:pt x="10" y="960"/>
                    <a:pt x="1" y="966"/>
                  </a:cubicBezTo>
                  <a:cubicBezTo>
                    <a:pt x="101" y="1148"/>
                    <a:pt x="203" y="1319"/>
                    <a:pt x="314" y="1491"/>
                  </a:cubicBezTo>
                  <a:cubicBezTo>
                    <a:pt x="1122" y="1132"/>
                    <a:pt x="1971" y="657"/>
                    <a:pt x="2507" y="344"/>
                  </a:cubicBezTo>
                  <a:cubicBezTo>
                    <a:pt x="2274" y="223"/>
                    <a:pt x="2041" y="111"/>
                    <a:pt x="1810"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31"/>
            <p:cNvSpPr/>
            <p:nvPr/>
          </p:nvSpPr>
          <p:spPr>
            <a:xfrm>
              <a:off x="2729075" y="2926600"/>
              <a:ext cx="60250" cy="49125"/>
            </a:xfrm>
            <a:custGeom>
              <a:avLst/>
              <a:gdLst/>
              <a:ahLst/>
              <a:cxnLst/>
              <a:rect l="l" t="t" r="r" b="b"/>
              <a:pathLst>
                <a:path w="2410" h="1965" extrusionOk="0">
                  <a:moveTo>
                    <a:pt x="0" y="0"/>
                  </a:moveTo>
                  <a:lnTo>
                    <a:pt x="0" y="0"/>
                  </a:lnTo>
                  <a:cubicBezTo>
                    <a:pt x="243" y="728"/>
                    <a:pt x="511" y="1379"/>
                    <a:pt x="814" y="1964"/>
                  </a:cubicBezTo>
                  <a:cubicBezTo>
                    <a:pt x="1329" y="1581"/>
                    <a:pt x="1875" y="1308"/>
                    <a:pt x="2409" y="1085"/>
                  </a:cubicBezTo>
                  <a:cubicBezTo>
                    <a:pt x="1961" y="873"/>
                    <a:pt x="1516" y="672"/>
                    <a:pt x="1071" y="479"/>
                  </a:cubicBezTo>
                  <a:cubicBezTo>
                    <a:pt x="909" y="414"/>
                    <a:pt x="748" y="338"/>
                    <a:pt x="586" y="262"/>
                  </a:cubicBezTo>
                  <a:cubicBezTo>
                    <a:pt x="394" y="166"/>
                    <a:pt x="196" y="80"/>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52" name="Google Shape;2052;p31"/>
          <p:cNvGrpSpPr/>
          <p:nvPr/>
        </p:nvGrpSpPr>
        <p:grpSpPr>
          <a:xfrm>
            <a:off x="1692129" y="2533250"/>
            <a:ext cx="203840" cy="304340"/>
            <a:chOff x="7134654" y="738350"/>
            <a:chExt cx="203840" cy="304340"/>
          </a:xfrm>
        </p:grpSpPr>
        <p:sp>
          <p:nvSpPr>
            <p:cNvPr id="2053" name="Google Shape;2053;p31"/>
            <p:cNvSpPr/>
            <p:nvPr/>
          </p:nvSpPr>
          <p:spPr>
            <a:xfrm>
              <a:off x="7134654" y="738350"/>
              <a:ext cx="203840" cy="304340"/>
            </a:xfrm>
            <a:custGeom>
              <a:avLst/>
              <a:gdLst/>
              <a:ahLst/>
              <a:cxnLst/>
              <a:rect l="l" t="t" r="r" b="b"/>
              <a:pathLst>
                <a:path w="5600" h="8361" extrusionOk="0">
                  <a:moveTo>
                    <a:pt x="4411" y="1375"/>
                  </a:moveTo>
                  <a:lnTo>
                    <a:pt x="4411" y="1375"/>
                  </a:lnTo>
                  <a:cubicBezTo>
                    <a:pt x="4320" y="1491"/>
                    <a:pt x="4235" y="1602"/>
                    <a:pt x="4144" y="1718"/>
                  </a:cubicBezTo>
                  <a:cubicBezTo>
                    <a:pt x="4053" y="1834"/>
                    <a:pt x="3962" y="1951"/>
                    <a:pt x="3876" y="2072"/>
                  </a:cubicBezTo>
                  <a:cubicBezTo>
                    <a:pt x="3683" y="2021"/>
                    <a:pt x="3487" y="1991"/>
                    <a:pt x="3300" y="1971"/>
                  </a:cubicBezTo>
                  <a:cubicBezTo>
                    <a:pt x="3265" y="1965"/>
                    <a:pt x="3229" y="1961"/>
                    <a:pt x="3193" y="1956"/>
                  </a:cubicBezTo>
                  <a:cubicBezTo>
                    <a:pt x="3568" y="1713"/>
                    <a:pt x="3977" y="1517"/>
                    <a:pt x="4411" y="1375"/>
                  </a:cubicBezTo>
                  <a:close/>
                  <a:moveTo>
                    <a:pt x="2972" y="2102"/>
                  </a:moveTo>
                  <a:cubicBezTo>
                    <a:pt x="3072" y="2123"/>
                    <a:pt x="3174" y="2133"/>
                    <a:pt x="3275" y="2147"/>
                  </a:cubicBezTo>
                  <a:cubicBezTo>
                    <a:pt x="3431" y="2168"/>
                    <a:pt x="3592" y="2193"/>
                    <a:pt x="3755" y="2229"/>
                  </a:cubicBezTo>
                  <a:cubicBezTo>
                    <a:pt x="3578" y="2461"/>
                    <a:pt x="3401" y="2699"/>
                    <a:pt x="3235" y="2942"/>
                  </a:cubicBezTo>
                  <a:cubicBezTo>
                    <a:pt x="3189" y="3012"/>
                    <a:pt x="3144" y="3082"/>
                    <a:pt x="3098" y="3148"/>
                  </a:cubicBezTo>
                  <a:cubicBezTo>
                    <a:pt x="2780" y="3026"/>
                    <a:pt x="2391" y="2956"/>
                    <a:pt x="2032" y="2946"/>
                  </a:cubicBezTo>
                  <a:cubicBezTo>
                    <a:pt x="2314" y="2632"/>
                    <a:pt x="2628" y="2350"/>
                    <a:pt x="2972" y="2102"/>
                  </a:cubicBezTo>
                  <a:close/>
                  <a:moveTo>
                    <a:pt x="1984" y="3126"/>
                  </a:moveTo>
                  <a:cubicBezTo>
                    <a:pt x="2320" y="3126"/>
                    <a:pt x="2686" y="3190"/>
                    <a:pt x="2992" y="3305"/>
                  </a:cubicBezTo>
                  <a:cubicBezTo>
                    <a:pt x="2941" y="3380"/>
                    <a:pt x="2890" y="3457"/>
                    <a:pt x="2841" y="3527"/>
                  </a:cubicBezTo>
                  <a:cubicBezTo>
                    <a:pt x="2582" y="3467"/>
                    <a:pt x="2325" y="3467"/>
                    <a:pt x="2072" y="3467"/>
                  </a:cubicBezTo>
                  <a:cubicBezTo>
                    <a:pt x="2015" y="3468"/>
                    <a:pt x="1959" y="3469"/>
                    <a:pt x="1903" y="3469"/>
                  </a:cubicBezTo>
                  <a:cubicBezTo>
                    <a:pt x="1808" y="3469"/>
                    <a:pt x="1715" y="3466"/>
                    <a:pt x="1622" y="3457"/>
                  </a:cubicBezTo>
                  <a:cubicBezTo>
                    <a:pt x="1703" y="3345"/>
                    <a:pt x="1789" y="3234"/>
                    <a:pt x="1875" y="3128"/>
                  </a:cubicBezTo>
                  <a:cubicBezTo>
                    <a:pt x="1911" y="3127"/>
                    <a:pt x="1947" y="3126"/>
                    <a:pt x="1984" y="3126"/>
                  </a:cubicBezTo>
                  <a:close/>
                  <a:moveTo>
                    <a:pt x="4690" y="1461"/>
                  </a:moveTo>
                  <a:cubicBezTo>
                    <a:pt x="4720" y="1653"/>
                    <a:pt x="4765" y="1839"/>
                    <a:pt x="4811" y="2021"/>
                  </a:cubicBezTo>
                  <a:cubicBezTo>
                    <a:pt x="4916" y="2446"/>
                    <a:pt x="5012" y="2851"/>
                    <a:pt x="4977" y="3320"/>
                  </a:cubicBezTo>
                  <a:cubicBezTo>
                    <a:pt x="4956" y="3567"/>
                    <a:pt x="4916" y="3821"/>
                    <a:pt x="4856" y="4073"/>
                  </a:cubicBezTo>
                  <a:cubicBezTo>
                    <a:pt x="4760" y="3865"/>
                    <a:pt x="4629" y="3663"/>
                    <a:pt x="4502" y="3471"/>
                  </a:cubicBezTo>
                  <a:cubicBezTo>
                    <a:pt x="4270" y="3112"/>
                    <a:pt x="4028" y="2749"/>
                    <a:pt x="3997" y="2359"/>
                  </a:cubicBezTo>
                  <a:cubicBezTo>
                    <a:pt x="4119" y="2198"/>
                    <a:pt x="4240" y="2042"/>
                    <a:pt x="4361" y="1885"/>
                  </a:cubicBezTo>
                  <a:cubicBezTo>
                    <a:pt x="4467" y="1744"/>
                    <a:pt x="4578" y="1602"/>
                    <a:pt x="4690" y="1461"/>
                  </a:cubicBezTo>
                  <a:close/>
                  <a:moveTo>
                    <a:pt x="1507" y="3628"/>
                  </a:moveTo>
                  <a:cubicBezTo>
                    <a:pt x="1637" y="3646"/>
                    <a:pt x="1769" y="3651"/>
                    <a:pt x="1901" y="3651"/>
                  </a:cubicBezTo>
                  <a:cubicBezTo>
                    <a:pt x="1958" y="3651"/>
                    <a:pt x="2015" y="3650"/>
                    <a:pt x="2072" y="3648"/>
                  </a:cubicBezTo>
                  <a:cubicBezTo>
                    <a:pt x="2295" y="3648"/>
                    <a:pt x="2517" y="3648"/>
                    <a:pt x="2734" y="3688"/>
                  </a:cubicBezTo>
                  <a:cubicBezTo>
                    <a:pt x="2507" y="4043"/>
                    <a:pt x="2289" y="4381"/>
                    <a:pt x="2088" y="4709"/>
                  </a:cubicBezTo>
                  <a:cubicBezTo>
                    <a:pt x="1983" y="4706"/>
                    <a:pt x="1878" y="4704"/>
                    <a:pt x="1773" y="4704"/>
                  </a:cubicBezTo>
                  <a:cubicBezTo>
                    <a:pt x="1603" y="4704"/>
                    <a:pt x="1433" y="4708"/>
                    <a:pt x="1264" y="4714"/>
                  </a:cubicBezTo>
                  <a:cubicBezTo>
                    <a:pt x="1153" y="4714"/>
                    <a:pt x="1041" y="4719"/>
                    <a:pt x="931" y="4719"/>
                  </a:cubicBezTo>
                  <a:cubicBezTo>
                    <a:pt x="1087" y="4336"/>
                    <a:pt x="1279" y="3972"/>
                    <a:pt x="1507" y="3628"/>
                  </a:cubicBezTo>
                  <a:close/>
                  <a:moveTo>
                    <a:pt x="3846" y="2562"/>
                  </a:moveTo>
                  <a:cubicBezTo>
                    <a:pt x="3926" y="2921"/>
                    <a:pt x="4138" y="3249"/>
                    <a:pt x="4350" y="3572"/>
                  </a:cubicBezTo>
                  <a:cubicBezTo>
                    <a:pt x="4513" y="3815"/>
                    <a:pt x="4664" y="4043"/>
                    <a:pt x="4755" y="4280"/>
                  </a:cubicBezTo>
                  <a:cubicBezTo>
                    <a:pt x="4760" y="4295"/>
                    <a:pt x="4765" y="4306"/>
                    <a:pt x="4775" y="4315"/>
                  </a:cubicBezTo>
                  <a:cubicBezTo>
                    <a:pt x="4781" y="4320"/>
                    <a:pt x="4785" y="4320"/>
                    <a:pt x="4790" y="4320"/>
                  </a:cubicBezTo>
                  <a:cubicBezTo>
                    <a:pt x="4735" y="4512"/>
                    <a:pt x="4664" y="4700"/>
                    <a:pt x="4583" y="4886"/>
                  </a:cubicBezTo>
                  <a:cubicBezTo>
                    <a:pt x="4376" y="4199"/>
                    <a:pt x="3962" y="3537"/>
                    <a:pt x="3562" y="2951"/>
                  </a:cubicBezTo>
                  <a:cubicBezTo>
                    <a:pt x="3653" y="2820"/>
                    <a:pt x="3750" y="2688"/>
                    <a:pt x="3846" y="2562"/>
                  </a:cubicBezTo>
                  <a:close/>
                  <a:moveTo>
                    <a:pt x="1714" y="4886"/>
                  </a:moveTo>
                  <a:cubicBezTo>
                    <a:pt x="1804" y="4886"/>
                    <a:pt x="1892" y="4888"/>
                    <a:pt x="1981" y="4891"/>
                  </a:cubicBezTo>
                  <a:cubicBezTo>
                    <a:pt x="1804" y="5179"/>
                    <a:pt x="1638" y="5472"/>
                    <a:pt x="1481" y="5755"/>
                  </a:cubicBezTo>
                  <a:cubicBezTo>
                    <a:pt x="1466" y="5754"/>
                    <a:pt x="1451" y="5754"/>
                    <a:pt x="1436" y="5754"/>
                  </a:cubicBezTo>
                  <a:cubicBezTo>
                    <a:pt x="1145" y="5754"/>
                    <a:pt x="870" y="5798"/>
                    <a:pt x="591" y="5841"/>
                  </a:cubicBezTo>
                  <a:cubicBezTo>
                    <a:pt x="658" y="5523"/>
                    <a:pt x="743" y="5209"/>
                    <a:pt x="859" y="4901"/>
                  </a:cubicBezTo>
                  <a:cubicBezTo>
                    <a:pt x="996" y="4901"/>
                    <a:pt x="1132" y="4901"/>
                    <a:pt x="1274" y="4896"/>
                  </a:cubicBezTo>
                  <a:cubicBezTo>
                    <a:pt x="1424" y="4890"/>
                    <a:pt x="1570" y="4886"/>
                    <a:pt x="1714" y="4886"/>
                  </a:cubicBezTo>
                  <a:close/>
                  <a:moveTo>
                    <a:pt x="3452" y="3108"/>
                  </a:moveTo>
                  <a:cubicBezTo>
                    <a:pt x="3871" y="3730"/>
                    <a:pt x="4300" y="4432"/>
                    <a:pt x="4467" y="5139"/>
                  </a:cubicBezTo>
                  <a:cubicBezTo>
                    <a:pt x="4441" y="5194"/>
                    <a:pt x="4417" y="5245"/>
                    <a:pt x="4387" y="5300"/>
                  </a:cubicBezTo>
                  <a:cubicBezTo>
                    <a:pt x="4184" y="5684"/>
                    <a:pt x="3942" y="6027"/>
                    <a:pt x="3653" y="6337"/>
                  </a:cubicBezTo>
                  <a:cubicBezTo>
                    <a:pt x="3557" y="6129"/>
                    <a:pt x="3466" y="5912"/>
                    <a:pt x="3375" y="5679"/>
                  </a:cubicBezTo>
                  <a:cubicBezTo>
                    <a:pt x="3179" y="5194"/>
                    <a:pt x="2976" y="4700"/>
                    <a:pt x="2683" y="4269"/>
                  </a:cubicBezTo>
                  <a:cubicBezTo>
                    <a:pt x="2921" y="3896"/>
                    <a:pt x="3179" y="3511"/>
                    <a:pt x="3452" y="3108"/>
                  </a:cubicBezTo>
                  <a:close/>
                  <a:moveTo>
                    <a:pt x="2577" y="4441"/>
                  </a:moveTo>
                  <a:cubicBezTo>
                    <a:pt x="2841" y="4831"/>
                    <a:pt x="3022" y="5295"/>
                    <a:pt x="3204" y="5745"/>
                  </a:cubicBezTo>
                  <a:cubicBezTo>
                    <a:pt x="3305" y="5992"/>
                    <a:pt x="3406" y="6240"/>
                    <a:pt x="3517" y="6477"/>
                  </a:cubicBezTo>
                  <a:cubicBezTo>
                    <a:pt x="3249" y="6745"/>
                    <a:pt x="2941" y="6983"/>
                    <a:pt x="2587" y="7200"/>
                  </a:cubicBezTo>
                  <a:cubicBezTo>
                    <a:pt x="2360" y="6609"/>
                    <a:pt x="2041" y="5992"/>
                    <a:pt x="1855" y="5649"/>
                  </a:cubicBezTo>
                  <a:cubicBezTo>
                    <a:pt x="2077" y="5255"/>
                    <a:pt x="2319" y="4851"/>
                    <a:pt x="2577" y="4441"/>
                  </a:cubicBezTo>
                  <a:close/>
                  <a:moveTo>
                    <a:pt x="1749" y="5831"/>
                  </a:moveTo>
                  <a:cubicBezTo>
                    <a:pt x="1936" y="6190"/>
                    <a:pt x="2223" y="6755"/>
                    <a:pt x="2431" y="7291"/>
                  </a:cubicBezTo>
                  <a:cubicBezTo>
                    <a:pt x="2319" y="7356"/>
                    <a:pt x="2204" y="7417"/>
                    <a:pt x="2083" y="7478"/>
                  </a:cubicBezTo>
                  <a:cubicBezTo>
                    <a:pt x="2077" y="7473"/>
                    <a:pt x="2077" y="7463"/>
                    <a:pt x="2072" y="7458"/>
                  </a:cubicBezTo>
                  <a:cubicBezTo>
                    <a:pt x="1810" y="7074"/>
                    <a:pt x="1643" y="6664"/>
                    <a:pt x="1507" y="6276"/>
                  </a:cubicBezTo>
                  <a:cubicBezTo>
                    <a:pt x="1582" y="6129"/>
                    <a:pt x="1663" y="5983"/>
                    <a:pt x="1749" y="5831"/>
                  </a:cubicBezTo>
                  <a:close/>
                  <a:moveTo>
                    <a:pt x="1379" y="5932"/>
                  </a:moveTo>
                  <a:lnTo>
                    <a:pt x="1379" y="5932"/>
                  </a:lnTo>
                  <a:cubicBezTo>
                    <a:pt x="1143" y="6367"/>
                    <a:pt x="920" y="6796"/>
                    <a:pt x="719" y="7230"/>
                  </a:cubicBezTo>
                  <a:cubicBezTo>
                    <a:pt x="668" y="7326"/>
                    <a:pt x="617" y="7428"/>
                    <a:pt x="561" y="7524"/>
                  </a:cubicBezTo>
                  <a:cubicBezTo>
                    <a:pt x="542" y="7569"/>
                    <a:pt x="521" y="7615"/>
                    <a:pt x="495" y="7655"/>
                  </a:cubicBezTo>
                  <a:cubicBezTo>
                    <a:pt x="440" y="7104"/>
                    <a:pt x="465" y="6559"/>
                    <a:pt x="556" y="6034"/>
                  </a:cubicBezTo>
                  <a:lnTo>
                    <a:pt x="602" y="6023"/>
                  </a:lnTo>
                  <a:cubicBezTo>
                    <a:pt x="864" y="5983"/>
                    <a:pt x="1118" y="5943"/>
                    <a:pt x="1379" y="5932"/>
                  </a:cubicBezTo>
                  <a:close/>
                  <a:moveTo>
                    <a:pt x="1390" y="6493"/>
                  </a:moveTo>
                  <a:cubicBezTo>
                    <a:pt x="1521" y="6846"/>
                    <a:pt x="1683" y="7210"/>
                    <a:pt x="1920" y="7554"/>
                  </a:cubicBezTo>
                  <a:cubicBezTo>
                    <a:pt x="1526" y="7731"/>
                    <a:pt x="1097" y="7888"/>
                    <a:pt x="622" y="8028"/>
                  </a:cubicBezTo>
                  <a:cubicBezTo>
                    <a:pt x="677" y="7902"/>
                    <a:pt x="738" y="7776"/>
                    <a:pt x="803" y="7650"/>
                  </a:cubicBezTo>
                  <a:cubicBezTo>
                    <a:pt x="859" y="7549"/>
                    <a:pt x="910" y="7447"/>
                    <a:pt x="961" y="7347"/>
                  </a:cubicBezTo>
                  <a:cubicBezTo>
                    <a:pt x="1097" y="7058"/>
                    <a:pt x="1244" y="6776"/>
                    <a:pt x="1390" y="6493"/>
                  </a:cubicBezTo>
                  <a:close/>
                  <a:moveTo>
                    <a:pt x="5445" y="0"/>
                  </a:moveTo>
                  <a:cubicBezTo>
                    <a:pt x="5398" y="0"/>
                    <a:pt x="5352" y="24"/>
                    <a:pt x="5326" y="67"/>
                  </a:cubicBezTo>
                  <a:cubicBezTo>
                    <a:pt x="5133" y="389"/>
                    <a:pt x="4907" y="703"/>
                    <a:pt x="4679" y="1016"/>
                  </a:cubicBezTo>
                  <a:lnTo>
                    <a:pt x="4664" y="1016"/>
                  </a:lnTo>
                  <a:cubicBezTo>
                    <a:pt x="3275" y="1370"/>
                    <a:pt x="2102" y="2259"/>
                    <a:pt x="1309" y="3431"/>
                  </a:cubicBezTo>
                  <a:cubicBezTo>
                    <a:pt x="1289" y="3441"/>
                    <a:pt x="1274" y="3462"/>
                    <a:pt x="1269" y="3492"/>
                  </a:cubicBezTo>
                  <a:cubicBezTo>
                    <a:pt x="1264" y="3492"/>
                    <a:pt x="1269" y="3497"/>
                    <a:pt x="1264" y="3497"/>
                  </a:cubicBezTo>
                  <a:cubicBezTo>
                    <a:pt x="400" y="4815"/>
                    <a:pt x="1" y="6477"/>
                    <a:pt x="283" y="8135"/>
                  </a:cubicBezTo>
                  <a:cubicBezTo>
                    <a:pt x="283" y="8149"/>
                    <a:pt x="288" y="8170"/>
                    <a:pt x="294" y="8186"/>
                  </a:cubicBezTo>
                  <a:lnTo>
                    <a:pt x="294" y="8196"/>
                  </a:lnTo>
                  <a:cubicBezTo>
                    <a:pt x="288" y="8216"/>
                    <a:pt x="288" y="8236"/>
                    <a:pt x="294" y="8256"/>
                  </a:cubicBezTo>
                  <a:cubicBezTo>
                    <a:pt x="299" y="8286"/>
                    <a:pt x="314" y="8307"/>
                    <a:pt x="329" y="8322"/>
                  </a:cubicBezTo>
                  <a:cubicBezTo>
                    <a:pt x="357" y="8345"/>
                    <a:pt x="394" y="8360"/>
                    <a:pt x="431" y="8360"/>
                  </a:cubicBezTo>
                  <a:cubicBezTo>
                    <a:pt x="441" y="8360"/>
                    <a:pt x="451" y="8359"/>
                    <a:pt x="460" y="8357"/>
                  </a:cubicBezTo>
                  <a:cubicBezTo>
                    <a:pt x="2568" y="7792"/>
                    <a:pt x="3855" y="6892"/>
                    <a:pt x="4629" y="5427"/>
                  </a:cubicBezTo>
                  <a:cubicBezTo>
                    <a:pt x="4987" y="4749"/>
                    <a:pt x="5194" y="4043"/>
                    <a:pt x="5250" y="3340"/>
                  </a:cubicBezTo>
                  <a:cubicBezTo>
                    <a:pt x="5285" y="2825"/>
                    <a:pt x="5180" y="2385"/>
                    <a:pt x="5073" y="1956"/>
                  </a:cubicBezTo>
                  <a:cubicBezTo>
                    <a:pt x="5017" y="1718"/>
                    <a:pt x="4956" y="1466"/>
                    <a:pt x="4921" y="1203"/>
                  </a:cubicBezTo>
                  <a:cubicBezTo>
                    <a:pt x="4916" y="1193"/>
                    <a:pt x="4912" y="1177"/>
                    <a:pt x="4907" y="1163"/>
                  </a:cubicBezTo>
                  <a:cubicBezTo>
                    <a:pt x="5138" y="855"/>
                    <a:pt x="5361" y="536"/>
                    <a:pt x="5558" y="207"/>
                  </a:cubicBezTo>
                  <a:cubicBezTo>
                    <a:pt x="5599" y="142"/>
                    <a:pt x="5579" y="56"/>
                    <a:pt x="5518" y="20"/>
                  </a:cubicBezTo>
                  <a:cubicBezTo>
                    <a:pt x="5495" y="7"/>
                    <a:pt x="5470" y="0"/>
                    <a:pt x="544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31"/>
            <p:cNvSpPr/>
            <p:nvPr/>
          </p:nvSpPr>
          <p:spPr>
            <a:xfrm>
              <a:off x="7150633" y="954234"/>
              <a:ext cx="34252" cy="62754"/>
            </a:xfrm>
            <a:custGeom>
              <a:avLst/>
              <a:gdLst/>
              <a:ahLst/>
              <a:cxnLst/>
              <a:rect l="l" t="t" r="r" b="b"/>
              <a:pathLst>
                <a:path w="941" h="1724" extrusionOk="0">
                  <a:moveTo>
                    <a:pt x="940" y="1"/>
                  </a:moveTo>
                  <a:cubicBezTo>
                    <a:pt x="679" y="12"/>
                    <a:pt x="425" y="52"/>
                    <a:pt x="163" y="92"/>
                  </a:cubicBezTo>
                  <a:lnTo>
                    <a:pt x="117" y="103"/>
                  </a:lnTo>
                  <a:cubicBezTo>
                    <a:pt x="26" y="628"/>
                    <a:pt x="1" y="1173"/>
                    <a:pt x="56" y="1724"/>
                  </a:cubicBezTo>
                  <a:cubicBezTo>
                    <a:pt x="82" y="1684"/>
                    <a:pt x="103" y="1638"/>
                    <a:pt x="122" y="1593"/>
                  </a:cubicBezTo>
                  <a:cubicBezTo>
                    <a:pt x="178" y="1497"/>
                    <a:pt x="229" y="1395"/>
                    <a:pt x="280" y="1299"/>
                  </a:cubicBezTo>
                  <a:cubicBezTo>
                    <a:pt x="481" y="865"/>
                    <a:pt x="704" y="436"/>
                    <a:pt x="94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5" name="Google Shape;2055;p31"/>
            <p:cNvSpPr/>
            <p:nvPr/>
          </p:nvSpPr>
          <p:spPr>
            <a:xfrm>
              <a:off x="7156166" y="916197"/>
              <a:ext cx="50596" cy="34762"/>
            </a:xfrm>
            <a:custGeom>
              <a:avLst/>
              <a:gdLst/>
              <a:ahLst/>
              <a:cxnLst/>
              <a:rect l="l" t="t" r="r" b="b"/>
              <a:pathLst>
                <a:path w="1390" h="955" extrusionOk="0">
                  <a:moveTo>
                    <a:pt x="1123" y="0"/>
                  </a:moveTo>
                  <a:cubicBezTo>
                    <a:pt x="979" y="0"/>
                    <a:pt x="833" y="4"/>
                    <a:pt x="683" y="10"/>
                  </a:cubicBezTo>
                  <a:cubicBezTo>
                    <a:pt x="541" y="15"/>
                    <a:pt x="405" y="15"/>
                    <a:pt x="268" y="15"/>
                  </a:cubicBezTo>
                  <a:cubicBezTo>
                    <a:pt x="152" y="323"/>
                    <a:pt x="67" y="637"/>
                    <a:pt x="0" y="955"/>
                  </a:cubicBezTo>
                  <a:cubicBezTo>
                    <a:pt x="279" y="912"/>
                    <a:pt x="554" y="868"/>
                    <a:pt x="845" y="868"/>
                  </a:cubicBezTo>
                  <a:cubicBezTo>
                    <a:pt x="860" y="868"/>
                    <a:pt x="875" y="868"/>
                    <a:pt x="890" y="869"/>
                  </a:cubicBezTo>
                  <a:cubicBezTo>
                    <a:pt x="1047" y="586"/>
                    <a:pt x="1213" y="293"/>
                    <a:pt x="1390" y="5"/>
                  </a:cubicBezTo>
                  <a:cubicBezTo>
                    <a:pt x="1301" y="2"/>
                    <a:pt x="1213" y="0"/>
                    <a:pt x="112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31"/>
            <p:cNvSpPr/>
            <p:nvPr/>
          </p:nvSpPr>
          <p:spPr>
            <a:xfrm>
              <a:off x="7168505" y="870370"/>
              <a:ext cx="65666" cy="39785"/>
            </a:xfrm>
            <a:custGeom>
              <a:avLst/>
              <a:gdLst/>
              <a:ahLst/>
              <a:cxnLst/>
              <a:rect l="l" t="t" r="r" b="b"/>
              <a:pathLst>
                <a:path w="1804" h="1093" extrusionOk="0">
                  <a:moveTo>
                    <a:pt x="577" y="1"/>
                  </a:moveTo>
                  <a:cubicBezTo>
                    <a:pt x="349" y="345"/>
                    <a:pt x="157" y="709"/>
                    <a:pt x="1" y="1092"/>
                  </a:cubicBezTo>
                  <a:cubicBezTo>
                    <a:pt x="111" y="1092"/>
                    <a:pt x="223" y="1087"/>
                    <a:pt x="334" y="1087"/>
                  </a:cubicBezTo>
                  <a:cubicBezTo>
                    <a:pt x="503" y="1081"/>
                    <a:pt x="673" y="1077"/>
                    <a:pt x="843" y="1077"/>
                  </a:cubicBezTo>
                  <a:cubicBezTo>
                    <a:pt x="948" y="1077"/>
                    <a:pt x="1053" y="1079"/>
                    <a:pt x="1158" y="1082"/>
                  </a:cubicBezTo>
                  <a:cubicBezTo>
                    <a:pt x="1359" y="754"/>
                    <a:pt x="1577" y="416"/>
                    <a:pt x="1804" y="61"/>
                  </a:cubicBezTo>
                  <a:cubicBezTo>
                    <a:pt x="1587" y="21"/>
                    <a:pt x="1365" y="21"/>
                    <a:pt x="1142" y="21"/>
                  </a:cubicBezTo>
                  <a:cubicBezTo>
                    <a:pt x="1085" y="23"/>
                    <a:pt x="1028" y="24"/>
                    <a:pt x="971" y="24"/>
                  </a:cubicBezTo>
                  <a:cubicBezTo>
                    <a:pt x="839" y="24"/>
                    <a:pt x="707" y="19"/>
                    <a:pt x="577"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31"/>
            <p:cNvSpPr/>
            <p:nvPr/>
          </p:nvSpPr>
          <p:spPr>
            <a:xfrm>
              <a:off x="7193657" y="852098"/>
              <a:ext cx="49941" cy="14669"/>
            </a:xfrm>
            <a:custGeom>
              <a:avLst/>
              <a:gdLst/>
              <a:ahLst/>
              <a:cxnLst/>
              <a:rect l="l" t="t" r="r" b="b"/>
              <a:pathLst>
                <a:path w="1372" h="403" extrusionOk="0">
                  <a:moveTo>
                    <a:pt x="363" y="1"/>
                  </a:moveTo>
                  <a:cubicBezTo>
                    <a:pt x="326" y="1"/>
                    <a:pt x="290" y="2"/>
                    <a:pt x="254" y="3"/>
                  </a:cubicBezTo>
                  <a:cubicBezTo>
                    <a:pt x="168" y="109"/>
                    <a:pt x="82" y="220"/>
                    <a:pt x="1" y="332"/>
                  </a:cubicBezTo>
                  <a:cubicBezTo>
                    <a:pt x="94" y="341"/>
                    <a:pt x="187" y="344"/>
                    <a:pt x="282" y="344"/>
                  </a:cubicBezTo>
                  <a:cubicBezTo>
                    <a:pt x="338" y="344"/>
                    <a:pt x="394" y="343"/>
                    <a:pt x="451" y="342"/>
                  </a:cubicBezTo>
                  <a:cubicBezTo>
                    <a:pt x="704" y="342"/>
                    <a:pt x="961" y="342"/>
                    <a:pt x="1220" y="402"/>
                  </a:cubicBezTo>
                  <a:cubicBezTo>
                    <a:pt x="1269" y="332"/>
                    <a:pt x="1320" y="255"/>
                    <a:pt x="1371" y="180"/>
                  </a:cubicBezTo>
                  <a:cubicBezTo>
                    <a:pt x="1065" y="65"/>
                    <a:pt x="699" y="1"/>
                    <a:pt x="36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31"/>
            <p:cNvSpPr/>
            <p:nvPr/>
          </p:nvSpPr>
          <p:spPr>
            <a:xfrm>
              <a:off x="7208581" y="814861"/>
              <a:ext cx="62754" cy="38074"/>
            </a:xfrm>
            <a:custGeom>
              <a:avLst/>
              <a:gdLst/>
              <a:ahLst/>
              <a:cxnLst/>
              <a:rect l="l" t="t" r="r" b="b"/>
              <a:pathLst>
                <a:path w="1724" h="1046" extrusionOk="0">
                  <a:moveTo>
                    <a:pt x="941" y="0"/>
                  </a:moveTo>
                  <a:cubicBezTo>
                    <a:pt x="597" y="248"/>
                    <a:pt x="283" y="530"/>
                    <a:pt x="1" y="844"/>
                  </a:cubicBezTo>
                  <a:cubicBezTo>
                    <a:pt x="360" y="854"/>
                    <a:pt x="749" y="924"/>
                    <a:pt x="1067" y="1046"/>
                  </a:cubicBezTo>
                  <a:cubicBezTo>
                    <a:pt x="1113" y="980"/>
                    <a:pt x="1158" y="910"/>
                    <a:pt x="1204" y="840"/>
                  </a:cubicBezTo>
                  <a:cubicBezTo>
                    <a:pt x="1370" y="597"/>
                    <a:pt x="1547" y="359"/>
                    <a:pt x="1724" y="127"/>
                  </a:cubicBezTo>
                  <a:cubicBezTo>
                    <a:pt x="1561" y="91"/>
                    <a:pt x="1400" y="66"/>
                    <a:pt x="1244" y="45"/>
                  </a:cubicBezTo>
                  <a:cubicBezTo>
                    <a:pt x="1143" y="31"/>
                    <a:pt x="1041" y="21"/>
                    <a:pt x="941"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31"/>
            <p:cNvSpPr/>
            <p:nvPr/>
          </p:nvSpPr>
          <p:spPr>
            <a:xfrm>
              <a:off x="7250877" y="788363"/>
              <a:ext cx="44335" cy="25444"/>
            </a:xfrm>
            <a:custGeom>
              <a:avLst/>
              <a:gdLst/>
              <a:ahLst/>
              <a:cxnLst/>
              <a:rect l="l" t="t" r="r" b="b"/>
              <a:pathLst>
                <a:path w="1218" h="699" extrusionOk="0">
                  <a:moveTo>
                    <a:pt x="1218" y="1"/>
                  </a:moveTo>
                  <a:lnTo>
                    <a:pt x="1218" y="1"/>
                  </a:lnTo>
                  <a:cubicBezTo>
                    <a:pt x="784" y="143"/>
                    <a:pt x="375" y="339"/>
                    <a:pt x="0" y="582"/>
                  </a:cubicBezTo>
                  <a:cubicBezTo>
                    <a:pt x="36" y="587"/>
                    <a:pt x="72" y="591"/>
                    <a:pt x="107" y="597"/>
                  </a:cubicBezTo>
                  <a:cubicBezTo>
                    <a:pt x="294" y="617"/>
                    <a:pt x="490" y="647"/>
                    <a:pt x="683" y="698"/>
                  </a:cubicBezTo>
                  <a:cubicBezTo>
                    <a:pt x="769" y="577"/>
                    <a:pt x="860" y="460"/>
                    <a:pt x="951" y="344"/>
                  </a:cubicBezTo>
                  <a:cubicBezTo>
                    <a:pt x="1042" y="228"/>
                    <a:pt x="1127" y="117"/>
                    <a:pt x="1218"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31"/>
            <p:cNvSpPr/>
            <p:nvPr/>
          </p:nvSpPr>
          <p:spPr>
            <a:xfrm>
              <a:off x="7280142" y="791493"/>
              <a:ext cx="36982" cy="95113"/>
            </a:xfrm>
            <a:custGeom>
              <a:avLst/>
              <a:gdLst/>
              <a:ahLst/>
              <a:cxnLst/>
              <a:rect l="l" t="t" r="r" b="b"/>
              <a:pathLst>
                <a:path w="1016" h="2613" extrusionOk="0">
                  <a:moveTo>
                    <a:pt x="693" y="1"/>
                  </a:moveTo>
                  <a:cubicBezTo>
                    <a:pt x="581" y="142"/>
                    <a:pt x="470" y="284"/>
                    <a:pt x="364" y="425"/>
                  </a:cubicBezTo>
                  <a:cubicBezTo>
                    <a:pt x="243" y="582"/>
                    <a:pt x="122" y="738"/>
                    <a:pt x="0" y="899"/>
                  </a:cubicBezTo>
                  <a:cubicBezTo>
                    <a:pt x="31" y="1289"/>
                    <a:pt x="273" y="1652"/>
                    <a:pt x="505" y="2011"/>
                  </a:cubicBezTo>
                  <a:cubicBezTo>
                    <a:pt x="632" y="2203"/>
                    <a:pt x="763" y="2405"/>
                    <a:pt x="859" y="2613"/>
                  </a:cubicBezTo>
                  <a:cubicBezTo>
                    <a:pt x="919" y="2361"/>
                    <a:pt x="959" y="2107"/>
                    <a:pt x="980" y="1860"/>
                  </a:cubicBezTo>
                  <a:cubicBezTo>
                    <a:pt x="1015" y="1391"/>
                    <a:pt x="919" y="986"/>
                    <a:pt x="814" y="561"/>
                  </a:cubicBezTo>
                  <a:cubicBezTo>
                    <a:pt x="768" y="379"/>
                    <a:pt x="723" y="193"/>
                    <a:pt x="69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31"/>
            <p:cNvSpPr/>
            <p:nvPr/>
          </p:nvSpPr>
          <p:spPr>
            <a:xfrm>
              <a:off x="7264308" y="831568"/>
              <a:ext cx="44736" cy="84666"/>
            </a:xfrm>
            <a:custGeom>
              <a:avLst/>
              <a:gdLst/>
              <a:ahLst/>
              <a:cxnLst/>
              <a:rect l="l" t="t" r="r" b="b"/>
              <a:pathLst>
                <a:path w="1229" h="2326" extrusionOk="0">
                  <a:moveTo>
                    <a:pt x="284" y="1"/>
                  </a:moveTo>
                  <a:cubicBezTo>
                    <a:pt x="188" y="127"/>
                    <a:pt x="91" y="259"/>
                    <a:pt x="0" y="390"/>
                  </a:cubicBezTo>
                  <a:cubicBezTo>
                    <a:pt x="400" y="976"/>
                    <a:pt x="814" y="1638"/>
                    <a:pt x="1021" y="2325"/>
                  </a:cubicBezTo>
                  <a:cubicBezTo>
                    <a:pt x="1102" y="2139"/>
                    <a:pt x="1173" y="1951"/>
                    <a:pt x="1228" y="1759"/>
                  </a:cubicBezTo>
                  <a:cubicBezTo>
                    <a:pt x="1223" y="1759"/>
                    <a:pt x="1219" y="1759"/>
                    <a:pt x="1213" y="1754"/>
                  </a:cubicBezTo>
                  <a:cubicBezTo>
                    <a:pt x="1203" y="1745"/>
                    <a:pt x="1198" y="1734"/>
                    <a:pt x="1193" y="1719"/>
                  </a:cubicBezTo>
                  <a:cubicBezTo>
                    <a:pt x="1102" y="1482"/>
                    <a:pt x="951" y="1254"/>
                    <a:pt x="788" y="1011"/>
                  </a:cubicBezTo>
                  <a:cubicBezTo>
                    <a:pt x="576" y="688"/>
                    <a:pt x="364" y="360"/>
                    <a:pt x="284"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31"/>
            <p:cNvSpPr/>
            <p:nvPr/>
          </p:nvSpPr>
          <p:spPr>
            <a:xfrm>
              <a:off x="7232277" y="851442"/>
              <a:ext cx="64974" cy="117572"/>
            </a:xfrm>
            <a:custGeom>
              <a:avLst/>
              <a:gdLst/>
              <a:ahLst/>
              <a:cxnLst/>
              <a:rect l="l" t="t" r="r" b="b"/>
              <a:pathLst>
                <a:path w="1785" h="3230" extrusionOk="0">
                  <a:moveTo>
                    <a:pt x="770" y="1"/>
                  </a:moveTo>
                  <a:cubicBezTo>
                    <a:pt x="497" y="404"/>
                    <a:pt x="239" y="789"/>
                    <a:pt x="1" y="1162"/>
                  </a:cubicBezTo>
                  <a:cubicBezTo>
                    <a:pt x="294" y="1593"/>
                    <a:pt x="497" y="2087"/>
                    <a:pt x="693" y="2572"/>
                  </a:cubicBezTo>
                  <a:cubicBezTo>
                    <a:pt x="784" y="2805"/>
                    <a:pt x="875" y="3022"/>
                    <a:pt x="971" y="3230"/>
                  </a:cubicBezTo>
                  <a:cubicBezTo>
                    <a:pt x="1260" y="2920"/>
                    <a:pt x="1502" y="2577"/>
                    <a:pt x="1705" y="2193"/>
                  </a:cubicBezTo>
                  <a:cubicBezTo>
                    <a:pt x="1735" y="2138"/>
                    <a:pt x="1759" y="2087"/>
                    <a:pt x="1785" y="2032"/>
                  </a:cubicBezTo>
                  <a:cubicBezTo>
                    <a:pt x="1618" y="1325"/>
                    <a:pt x="1189" y="623"/>
                    <a:pt x="77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31"/>
            <p:cNvSpPr/>
            <p:nvPr/>
          </p:nvSpPr>
          <p:spPr>
            <a:xfrm>
              <a:off x="7202138" y="899999"/>
              <a:ext cx="60570" cy="100428"/>
            </a:xfrm>
            <a:custGeom>
              <a:avLst/>
              <a:gdLst/>
              <a:ahLst/>
              <a:cxnLst/>
              <a:rect l="l" t="t" r="r" b="b"/>
              <a:pathLst>
                <a:path w="1664" h="2759" extrusionOk="0">
                  <a:moveTo>
                    <a:pt x="723" y="0"/>
                  </a:moveTo>
                  <a:cubicBezTo>
                    <a:pt x="465" y="410"/>
                    <a:pt x="223" y="814"/>
                    <a:pt x="1" y="1208"/>
                  </a:cubicBezTo>
                  <a:cubicBezTo>
                    <a:pt x="187" y="1551"/>
                    <a:pt x="506" y="2168"/>
                    <a:pt x="733" y="2759"/>
                  </a:cubicBezTo>
                  <a:cubicBezTo>
                    <a:pt x="1087" y="2542"/>
                    <a:pt x="1395" y="2304"/>
                    <a:pt x="1663" y="2036"/>
                  </a:cubicBezTo>
                  <a:cubicBezTo>
                    <a:pt x="1552" y="1799"/>
                    <a:pt x="1451" y="1551"/>
                    <a:pt x="1350" y="1304"/>
                  </a:cubicBezTo>
                  <a:cubicBezTo>
                    <a:pt x="1168" y="854"/>
                    <a:pt x="987" y="390"/>
                    <a:pt x="72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31"/>
            <p:cNvSpPr/>
            <p:nvPr/>
          </p:nvSpPr>
          <p:spPr>
            <a:xfrm>
              <a:off x="7189471" y="950594"/>
              <a:ext cx="33670" cy="59951"/>
            </a:xfrm>
            <a:custGeom>
              <a:avLst/>
              <a:gdLst/>
              <a:ahLst/>
              <a:cxnLst/>
              <a:rect l="l" t="t" r="r" b="b"/>
              <a:pathLst>
                <a:path w="925" h="1647" extrusionOk="0">
                  <a:moveTo>
                    <a:pt x="243" y="0"/>
                  </a:moveTo>
                  <a:cubicBezTo>
                    <a:pt x="157" y="152"/>
                    <a:pt x="76" y="298"/>
                    <a:pt x="1" y="445"/>
                  </a:cubicBezTo>
                  <a:cubicBezTo>
                    <a:pt x="137" y="833"/>
                    <a:pt x="304" y="1243"/>
                    <a:pt x="566" y="1627"/>
                  </a:cubicBezTo>
                  <a:cubicBezTo>
                    <a:pt x="571" y="1632"/>
                    <a:pt x="571" y="1642"/>
                    <a:pt x="577" y="1647"/>
                  </a:cubicBezTo>
                  <a:cubicBezTo>
                    <a:pt x="698" y="1586"/>
                    <a:pt x="813" y="1525"/>
                    <a:pt x="925" y="1460"/>
                  </a:cubicBezTo>
                  <a:cubicBezTo>
                    <a:pt x="717" y="924"/>
                    <a:pt x="430" y="359"/>
                    <a:pt x="24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31"/>
            <p:cNvSpPr/>
            <p:nvPr/>
          </p:nvSpPr>
          <p:spPr>
            <a:xfrm>
              <a:off x="7157258" y="974690"/>
              <a:ext cx="47320" cy="55910"/>
            </a:xfrm>
            <a:custGeom>
              <a:avLst/>
              <a:gdLst/>
              <a:ahLst/>
              <a:cxnLst/>
              <a:rect l="l" t="t" r="r" b="b"/>
              <a:pathLst>
                <a:path w="1300" h="1536" extrusionOk="0">
                  <a:moveTo>
                    <a:pt x="769" y="0"/>
                  </a:moveTo>
                  <a:cubicBezTo>
                    <a:pt x="623" y="283"/>
                    <a:pt x="476" y="565"/>
                    <a:pt x="340" y="854"/>
                  </a:cubicBezTo>
                  <a:cubicBezTo>
                    <a:pt x="289" y="954"/>
                    <a:pt x="238" y="1056"/>
                    <a:pt x="182" y="1157"/>
                  </a:cubicBezTo>
                  <a:cubicBezTo>
                    <a:pt x="117" y="1283"/>
                    <a:pt x="56" y="1409"/>
                    <a:pt x="1" y="1535"/>
                  </a:cubicBezTo>
                  <a:cubicBezTo>
                    <a:pt x="476" y="1395"/>
                    <a:pt x="905" y="1238"/>
                    <a:pt x="1299" y="1061"/>
                  </a:cubicBezTo>
                  <a:cubicBezTo>
                    <a:pt x="1062" y="717"/>
                    <a:pt x="900" y="353"/>
                    <a:pt x="76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66" name="Google Shape;2066;p31"/>
          <p:cNvGrpSpPr/>
          <p:nvPr/>
        </p:nvGrpSpPr>
        <p:grpSpPr>
          <a:xfrm flipH="1">
            <a:off x="3190283" y="3480757"/>
            <a:ext cx="323678" cy="483293"/>
            <a:chOff x="7134654" y="738350"/>
            <a:chExt cx="203840" cy="304340"/>
          </a:xfrm>
        </p:grpSpPr>
        <p:sp>
          <p:nvSpPr>
            <p:cNvPr id="2067" name="Google Shape;2067;p31"/>
            <p:cNvSpPr/>
            <p:nvPr/>
          </p:nvSpPr>
          <p:spPr>
            <a:xfrm>
              <a:off x="7134654" y="738350"/>
              <a:ext cx="203840" cy="304340"/>
            </a:xfrm>
            <a:custGeom>
              <a:avLst/>
              <a:gdLst/>
              <a:ahLst/>
              <a:cxnLst/>
              <a:rect l="l" t="t" r="r" b="b"/>
              <a:pathLst>
                <a:path w="5600" h="8361" extrusionOk="0">
                  <a:moveTo>
                    <a:pt x="4411" y="1375"/>
                  </a:moveTo>
                  <a:lnTo>
                    <a:pt x="4411" y="1375"/>
                  </a:lnTo>
                  <a:cubicBezTo>
                    <a:pt x="4320" y="1491"/>
                    <a:pt x="4235" y="1602"/>
                    <a:pt x="4144" y="1718"/>
                  </a:cubicBezTo>
                  <a:cubicBezTo>
                    <a:pt x="4053" y="1834"/>
                    <a:pt x="3962" y="1951"/>
                    <a:pt x="3876" y="2072"/>
                  </a:cubicBezTo>
                  <a:cubicBezTo>
                    <a:pt x="3683" y="2021"/>
                    <a:pt x="3487" y="1991"/>
                    <a:pt x="3300" y="1971"/>
                  </a:cubicBezTo>
                  <a:cubicBezTo>
                    <a:pt x="3265" y="1965"/>
                    <a:pt x="3229" y="1961"/>
                    <a:pt x="3193" y="1956"/>
                  </a:cubicBezTo>
                  <a:cubicBezTo>
                    <a:pt x="3568" y="1713"/>
                    <a:pt x="3977" y="1517"/>
                    <a:pt x="4411" y="1375"/>
                  </a:cubicBezTo>
                  <a:close/>
                  <a:moveTo>
                    <a:pt x="2972" y="2102"/>
                  </a:moveTo>
                  <a:cubicBezTo>
                    <a:pt x="3072" y="2123"/>
                    <a:pt x="3174" y="2133"/>
                    <a:pt x="3275" y="2147"/>
                  </a:cubicBezTo>
                  <a:cubicBezTo>
                    <a:pt x="3431" y="2168"/>
                    <a:pt x="3592" y="2193"/>
                    <a:pt x="3755" y="2229"/>
                  </a:cubicBezTo>
                  <a:cubicBezTo>
                    <a:pt x="3578" y="2461"/>
                    <a:pt x="3401" y="2699"/>
                    <a:pt x="3235" y="2942"/>
                  </a:cubicBezTo>
                  <a:cubicBezTo>
                    <a:pt x="3189" y="3012"/>
                    <a:pt x="3144" y="3082"/>
                    <a:pt x="3098" y="3148"/>
                  </a:cubicBezTo>
                  <a:cubicBezTo>
                    <a:pt x="2780" y="3026"/>
                    <a:pt x="2391" y="2956"/>
                    <a:pt x="2032" y="2946"/>
                  </a:cubicBezTo>
                  <a:cubicBezTo>
                    <a:pt x="2314" y="2632"/>
                    <a:pt x="2628" y="2350"/>
                    <a:pt x="2972" y="2102"/>
                  </a:cubicBezTo>
                  <a:close/>
                  <a:moveTo>
                    <a:pt x="1984" y="3126"/>
                  </a:moveTo>
                  <a:cubicBezTo>
                    <a:pt x="2320" y="3126"/>
                    <a:pt x="2686" y="3190"/>
                    <a:pt x="2992" y="3305"/>
                  </a:cubicBezTo>
                  <a:cubicBezTo>
                    <a:pt x="2941" y="3380"/>
                    <a:pt x="2890" y="3457"/>
                    <a:pt x="2841" y="3527"/>
                  </a:cubicBezTo>
                  <a:cubicBezTo>
                    <a:pt x="2582" y="3467"/>
                    <a:pt x="2325" y="3467"/>
                    <a:pt x="2072" y="3467"/>
                  </a:cubicBezTo>
                  <a:cubicBezTo>
                    <a:pt x="2015" y="3468"/>
                    <a:pt x="1959" y="3469"/>
                    <a:pt x="1903" y="3469"/>
                  </a:cubicBezTo>
                  <a:cubicBezTo>
                    <a:pt x="1808" y="3469"/>
                    <a:pt x="1715" y="3466"/>
                    <a:pt x="1622" y="3457"/>
                  </a:cubicBezTo>
                  <a:cubicBezTo>
                    <a:pt x="1703" y="3345"/>
                    <a:pt x="1789" y="3234"/>
                    <a:pt x="1875" y="3128"/>
                  </a:cubicBezTo>
                  <a:cubicBezTo>
                    <a:pt x="1911" y="3127"/>
                    <a:pt x="1947" y="3126"/>
                    <a:pt x="1984" y="3126"/>
                  </a:cubicBezTo>
                  <a:close/>
                  <a:moveTo>
                    <a:pt x="4690" y="1461"/>
                  </a:moveTo>
                  <a:cubicBezTo>
                    <a:pt x="4720" y="1653"/>
                    <a:pt x="4765" y="1839"/>
                    <a:pt x="4811" y="2021"/>
                  </a:cubicBezTo>
                  <a:cubicBezTo>
                    <a:pt x="4916" y="2446"/>
                    <a:pt x="5012" y="2851"/>
                    <a:pt x="4977" y="3320"/>
                  </a:cubicBezTo>
                  <a:cubicBezTo>
                    <a:pt x="4956" y="3567"/>
                    <a:pt x="4916" y="3821"/>
                    <a:pt x="4856" y="4073"/>
                  </a:cubicBezTo>
                  <a:cubicBezTo>
                    <a:pt x="4760" y="3865"/>
                    <a:pt x="4629" y="3663"/>
                    <a:pt x="4502" y="3471"/>
                  </a:cubicBezTo>
                  <a:cubicBezTo>
                    <a:pt x="4270" y="3112"/>
                    <a:pt x="4028" y="2749"/>
                    <a:pt x="3997" y="2359"/>
                  </a:cubicBezTo>
                  <a:cubicBezTo>
                    <a:pt x="4119" y="2198"/>
                    <a:pt x="4240" y="2042"/>
                    <a:pt x="4361" y="1885"/>
                  </a:cubicBezTo>
                  <a:cubicBezTo>
                    <a:pt x="4467" y="1744"/>
                    <a:pt x="4578" y="1602"/>
                    <a:pt x="4690" y="1461"/>
                  </a:cubicBezTo>
                  <a:close/>
                  <a:moveTo>
                    <a:pt x="1507" y="3628"/>
                  </a:moveTo>
                  <a:cubicBezTo>
                    <a:pt x="1637" y="3646"/>
                    <a:pt x="1769" y="3651"/>
                    <a:pt x="1901" y="3651"/>
                  </a:cubicBezTo>
                  <a:cubicBezTo>
                    <a:pt x="1958" y="3651"/>
                    <a:pt x="2015" y="3650"/>
                    <a:pt x="2072" y="3648"/>
                  </a:cubicBezTo>
                  <a:cubicBezTo>
                    <a:pt x="2295" y="3648"/>
                    <a:pt x="2517" y="3648"/>
                    <a:pt x="2734" y="3688"/>
                  </a:cubicBezTo>
                  <a:cubicBezTo>
                    <a:pt x="2507" y="4043"/>
                    <a:pt x="2289" y="4381"/>
                    <a:pt x="2088" y="4709"/>
                  </a:cubicBezTo>
                  <a:cubicBezTo>
                    <a:pt x="1983" y="4706"/>
                    <a:pt x="1878" y="4704"/>
                    <a:pt x="1773" y="4704"/>
                  </a:cubicBezTo>
                  <a:cubicBezTo>
                    <a:pt x="1603" y="4704"/>
                    <a:pt x="1433" y="4708"/>
                    <a:pt x="1264" y="4714"/>
                  </a:cubicBezTo>
                  <a:cubicBezTo>
                    <a:pt x="1153" y="4714"/>
                    <a:pt x="1041" y="4719"/>
                    <a:pt x="931" y="4719"/>
                  </a:cubicBezTo>
                  <a:cubicBezTo>
                    <a:pt x="1087" y="4336"/>
                    <a:pt x="1279" y="3972"/>
                    <a:pt x="1507" y="3628"/>
                  </a:cubicBezTo>
                  <a:close/>
                  <a:moveTo>
                    <a:pt x="3846" y="2562"/>
                  </a:moveTo>
                  <a:cubicBezTo>
                    <a:pt x="3926" y="2921"/>
                    <a:pt x="4138" y="3249"/>
                    <a:pt x="4350" y="3572"/>
                  </a:cubicBezTo>
                  <a:cubicBezTo>
                    <a:pt x="4513" y="3815"/>
                    <a:pt x="4664" y="4043"/>
                    <a:pt x="4755" y="4280"/>
                  </a:cubicBezTo>
                  <a:cubicBezTo>
                    <a:pt x="4760" y="4295"/>
                    <a:pt x="4765" y="4306"/>
                    <a:pt x="4775" y="4315"/>
                  </a:cubicBezTo>
                  <a:cubicBezTo>
                    <a:pt x="4781" y="4320"/>
                    <a:pt x="4785" y="4320"/>
                    <a:pt x="4790" y="4320"/>
                  </a:cubicBezTo>
                  <a:cubicBezTo>
                    <a:pt x="4735" y="4512"/>
                    <a:pt x="4664" y="4700"/>
                    <a:pt x="4583" y="4886"/>
                  </a:cubicBezTo>
                  <a:cubicBezTo>
                    <a:pt x="4376" y="4199"/>
                    <a:pt x="3962" y="3537"/>
                    <a:pt x="3562" y="2951"/>
                  </a:cubicBezTo>
                  <a:cubicBezTo>
                    <a:pt x="3653" y="2820"/>
                    <a:pt x="3750" y="2688"/>
                    <a:pt x="3846" y="2562"/>
                  </a:cubicBezTo>
                  <a:close/>
                  <a:moveTo>
                    <a:pt x="1714" y="4886"/>
                  </a:moveTo>
                  <a:cubicBezTo>
                    <a:pt x="1804" y="4886"/>
                    <a:pt x="1892" y="4888"/>
                    <a:pt x="1981" y="4891"/>
                  </a:cubicBezTo>
                  <a:cubicBezTo>
                    <a:pt x="1804" y="5179"/>
                    <a:pt x="1638" y="5472"/>
                    <a:pt x="1481" y="5755"/>
                  </a:cubicBezTo>
                  <a:cubicBezTo>
                    <a:pt x="1466" y="5754"/>
                    <a:pt x="1451" y="5754"/>
                    <a:pt x="1436" y="5754"/>
                  </a:cubicBezTo>
                  <a:cubicBezTo>
                    <a:pt x="1145" y="5754"/>
                    <a:pt x="870" y="5798"/>
                    <a:pt x="591" y="5841"/>
                  </a:cubicBezTo>
                  <a:cubicBezTo>
                    <a:pt x="658" y="5523"/>
                    <a:pt x="743" y="5209"/>
                    <a:pt x="859" y="4901"/>
                  </a:cubicBezTo>
                  <a:cubicBezTo>
                    <a:pt x="996" y="4901"/>
                    <a:pt x="1132" y="4901"/>
                    <a:pt x="1274" y="4896"/>
                  </a:cubicBezTo>
                  <a:cubicBezTo>
                    <a:pt x="1424" y="4890"/>
                    <a:pt x="1570" y="4886"/>
                    <a:pt x="1714" y="4886"/>
                  </a:cubicBezTo>
                  <a:close/>
                  <a:moveTo>
                    <a:pt x="3452" y="3108"/>
                  </a:moveTo>
                  <a:cubicBezTo>
                    <a:pt x="3871" y="3730"/>
                    <a:pt x="4300" y="4432"/>
                    <a:pt x="4467" y="5139"/>
                  </a:cubicBezTo>
                  <a:cubicBezTo>
                    <a:pt x="4441" y="5194"/>
                    <a:pt x="4417" y="5245"/>
                    <a:pt x="4387" y="5300"/>
                  </a:cubicBezTo>
                  <a:cubicBezTo>
                    <a:pt x="4184" y="5684"/>
                    <a:pt x="3942" y="6027"/>
                    <a:pt x="3653" y="6337"/>
                  </a:cubicBezTo>
                  <a:cubicBezTo>
                    <a:pt x="3557" y="6129"/>
                    <a:pt x="3466" y="5912"/>
                    <a:pt x="3375" y="5679"/>
                  </a:cubicBezTo>
                  <a:cubicBezTo>
                    <a:pt x="3179" y="5194"/>
                    <a:pt x="2976" y="4700"/>
                    <a:pt x="2683" y="4269"/>
                  </a:cubicBezTo>
                  <a:cubicBezTo>
                    <a:pt x="2921" y="3896"/>
                    <a:pt x="3179" y="3511"/>
                    <a:pt x="3452" y="3108"/>
                  </a:cubicBezTo>
                  <a:close/>
                  <a:moveTo>
                    <a:pt x="2577" y="4441"/>
                  </a:moveTo>
                  <a:cubicBezTo>
                    <a:pt x="2841" y="4831"/>
                    <a:pt x="3022" y="5295"/>
                    <a:pt x="3204" y="5745"/>
                  </a:cubicBezTo>
                  <a:cubicBezTo>
                    <a:pt x="3305" y="5992"/>
                    <a:pt x="3406" y="6240"/>
                    <a:pt x="3517" y="6477"/>
                  </a:cubicBezTo>
                  <a:cubicBezTo>
                    <a:pt x="3249" y="6745"/>
                    <a:pt x="2941" y="6983"/>
                    <a:pt x="2587" y="7200"/>
                  </a:cubicBezTo>
                  <a:cubicBezTo>
                    <a:pt x="2360" y="6609"/>
                    <a:pt x="2041" y="5992"/>
                    <a:pt x="1855" y="5649"/>
                  </a:cubicBezTo>
                  <a:cubicBezTo>
                    <a:pt x="2077" y="5255"/>
                    <a:pt x="2319" y="4851"/>
                    <a:pt x="2577" y="4441"/>
                  </a:cubicBezTo>
                  <a:close/>
                  <a:moveTo>
                    <a:pt x="1749" y="5831"/>
                  </a:moveTo>
                  <a:cubicBezTo>
                    <a:pt x="1936" y="6190"/>
                    <a:pt x="2223" y="6755"/>
                    <a:pt x="2431" y="7291"/>
                  </a:cubicBezTo>
                  <a:cubicBezTo>
                    <a:pt x="2319" y="7356"/>
                    <a:pt x="2204" y="7417"/>
                    <a:pt x="2083" y="7478"/>
                  </a:cubicBezTo>
                  <a:cubicBezTo>
                    <a:pt x="2077" y="7473"/>
                    <a:pt x="2077" y="7463"/>
                    <a:pt x="2072" y="7458"/>
                  </a:cubicBezTo>
                  <a:cubicBezTo>
                    <a:pt x="1810" y="7074"/>
                    <a:pt x="1643" y="6664"/>
                    <a:pt x="1507" y="6276"/>
                  </a:cubicBezTo>
                  <a:cubicBezTo>
                    <a:pt x="1582" y="6129"/>
                    <a:pt x="1663" y="5983"/>
                    <a:pt x="1749" y="5831"/>
                  </a:cubicBezTo>
                  <a:close/>
                  <a:moveTo>
                    <a:pt x="1379" y="5932"/>
                  </a:moveTo>
                  <a:lnTo>
                    <a:pt x="1379" y="5932"/>
                  </a:lnTo>
                  <a:cubicBezTo>
                    <a:pt x="1143" y="6367"/>
                    <a:pt x="920" y="6796"/>
                    <a:pt x="719" y="7230"/>
                  </a:cubicBezTo>
                  <a:cubicBezTo>
                    <a:pt x="668" y="7326"/>
                    <a:pt x="617" y="7428"/>
                    <a:pt x="561" y="7524"/>
                  </a:cubicBezTo>
                  <a:cubicBezTo>
                    <a:pt x="542" y="7569"/>
                    <a:pt x="521" y="7615"/>
                    <a:pt x="495" y="7655"/>
                  </a:cubicBezTo>
                  <a:cubicBezTo>
                    <a:pt x="440" y="7104"/>
                    <a:pt x="465" y="6559"/>
                    <a:pt x="556" y="6034"/>
                  </a:cubicBezTo>
                  <a:lnTo>
                    <a:pt x="602" y="6023"/>
                  </a:lnTo>
                  <a:cubicBezTo>
                    <a:pt x="864" y="5983"/>
                    <a:pt x="1118" y="5943"/>
                    <a:pt x="1379" y="5932"/>
                  </a:cubicBezTo>
                  <a:close/>
                  <a:moveTo>
                    <a:pt x="1390" y="6493"/>
                  </a:moveTo>
                  <a:cubicBezTo>
                    <a:pt x="1521" y="6846"/>
                    <a:pt x="1683" y="7210"/>
                    <a:pt x="1920" y="7554"/>
                  </a:cubicBezTo>
                  <a:cubicBezTo>
                    <a:pt x="1526" y="7731"/>
                    <a:pt x="1097" y="7888"/>
                    <a:pt x="622" y="8028"/>
                  </a:cubicBezTo>
                  <a:cubicBezTo>
                    <a:pt x="677" y="7902"/>
                    <a:pt x="738" y="7776"/>
                    <a:pt x="803" y="7650"/>
                  </a:cubicBezTo>
                  <a:cubicBezTo>
                    <a:pt x="859" y="7549"/>
                    <a:pt x="910" y="7447"/>
                    <a:pt x="961" y="7347"/>
                  </a:cubicBezTo>
                  <a:cubicBezTo>
                    <a:pt x="1097" y="7058"/>
                    <a:pt x="1244" y="6776"/>
                    <a:pt x="1390" y="6493"/>
                  </a:cubicBezTo>
                  <a:close/>
                  <a:moveTo>
                    <a:pt x="5445" y="0"/>
                  </a:moveTo>
                  <a:cubicBezTo>
                    <a:pt x="5398" y="0"/>
                    <a:pt x="5352" y="24"/>
                    <a:pt x="5326" y="67"/>
                  </a:cubicBezTo>
                  <a:cubicBezTo>
                    <a:pt x="5133" y="389"/>
                    <a:pt x="4907" y="703"/>
                    <a:pt x="4679" y="1016"/>
                  </a:cubicBezTo>
                  <a:lnTo>
                    <a:pt x="4664" y="1016"/>
                  </a:lnTo>
                  <a:cubicBezTo>
                    <a:pt x="3275" y="1370"/>
                    <a:pt x="2102" y="2259"/>
                    <a:pt x="1309" y="3431"/>
                  </a:cubicBezTo>
                  <a:cubicBezTo>
                    <a:pt x="1289" y="3441"/>
                    <a:pt x="1274" y="3462"/>
                    <a:pt x="1269" y="3492"/>
                  </a:cubicBezTo>
                  <a:cubicBezTo>
                    <a:pt x="1264" y="3492"/>
                    <a:pt x="1269" y="3497"/>
                    <a:pt x="1264" y="3497"/>
                  </a:cubicBezTo>
                  <a:cubicBezTo>
                    <a:pt x="400" y="4815"/>
                    <a:pt x="1" y="6477"/>
                    <a:pt x="283" y="8135"/>
                  </a:cubicBezTo>
                  <a:cubicBezTo>
                    <a:pt x="283" y="8149"/>
                    <a:pt x="288" y="8170"/>
                    <a:pt x="294" y="8186"/>
                  </a:cubicBezTo>
                  <a:lnTo>
                    <a:pt x="294" y="8196"/>
                  </a:lnTo>
                  <a:cubicBezTo>
                    <a:pt x="288" y="8216"/>
                    <a:pt x="288" y="8236"/>
                    <a:pt x="294" y="8256"/>
                  </a:cubicBezTo>
                  <a:cubicBezTo>
                    <a:pt x="299" y="8286"/>
                    <a:pt x="314" y="8307"/>
                    <a:pt x="329" y="8322"/>
                  </a:cubicBezTo>
                  <a:cubicBezTo>
                    <a:pt x="357" y="8345"/>
                    <a:pt x="394" y="8360"/>
                    <a:pt x="431" y="8360"/>
                  </a:cubicBezTo>
                  <a:cubicBezTo>
                    <a:pt x="441" y="8360"/>
                    <a:pt x="451" y="8359"/>
                    <a:pt x="460" y="8357"/>
                  </a:cubicBezTo>
                  <a:cubicBezTo>
                    <a:pt x="2568" y="7792"/>
                    <a:pt x="3855" y="6892"/>
                    <a:pt x="4629" y="5427"/>
                  </a:cubicBezTo>
                  <a:cubicBezTo>
                    <a:pt x="4987" y="4749"/>
                    <a:pt x="5194" y="4043"/>
                    <a:pt x="5250" y="3340"/>
                  </a:cubicBezTo>
                  <a:cubicBezTo>
                    <a:pt x="5285" y="2825"/>
                    <a:pt x="5180" y="2385"/>
                    <a:pt x="5073" y="1956"/>
                  </a:cubicBezTo>
                  <a:cubicBezTo>
                    <a:pt x="5017" y="1718"/>
                    <a:pt x="4956" y="1466"/>
                    <a:pt x="4921" y="1203"/>
                  </a:cubicBezTo>
                  <a:cubicBezTo>
                    <a:pt x="4916" y="1193"/>
                    <a:pt x="4912" y="1177"/>
                    <a:pt x="4907" y="1163"/>
                  </a:cubicBezTo>
                  <a:cubicBezTo>
                    <a:pt x="5138" y="855"/>
                    <a:pt x="5361" y="536"/>
                    <a:pt x="5558" y="207"/>
                  </a:cubicBezTo>
                  <a:cubicBezTo>
                    <a:pt x="5599" y="142"/>
                    <a:pt x="5579" y="56"/>
                    <a:pt x="5518" y="20"/>
                  </a:cubicBezTo>
                  <a:cubicBezTo>
                    <a:pt x="5495" y="7"/>
                    <a:pt x="5470" y="0"/>
                    <a:pt x="544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8" name="Google Shape;2068;p31"/>
            <p:cNvSpPr/>
            <p:nvPr/>
          </p:nvSpPr>
          <p:spPr>
            <a:xfrm>
              <a:off x="7150633" y="954234"/>
              <a:ext cx="34252" cy="62754"/>
            </a:xfrm>
            <a:custGeom>
              <a:avLst/>
              <a:gdLst/>
              <a:ahLst/>
              <a:cxnLst/>
              <a:rect l="l" t="t" r="r" b="b"/>
              <a:pathLst>
                <a:path w="941" h="1724" extrusionOk="0">
                  <a:moveTo>
                    <a:pt x="940" y="1"/>
                  </a:moveTo>
                  <a:cubicBezTo>
                    <a:pt x="679" y="12"/>
                    <a:pt x="425" y="52"/>
                    <a:pt x="163" y="92"/>
                  </a:cubicBezTo>
                  <a:lnTo>
                    <a:pt x="117" y="103"/>
                  </a:lnTo>
                  <a:cubicBezTo>
                    <a:pt x="26" y="628"/>
                    <a:pt x="1" y="1173"/>
                    <a:pt x="56" y="1724"/>
                  </a:cubicBezTo>
                  <a:cubicBezTo>
                    <a:pt x="82" y="1684"/>
                    <a:pt x="103" y="1638"/>
                    <a:pt x="122" y="1593"/>
                  </a:cubicBezTo>
                  <a:cubicBezTo>
                    <a:pt x="178" y="1497"/>
                    <a:pt x="229" y="1395"/>
                    <a:pt x="280" y="1299"/>
                  </a:cubicBezTo>
                  <a:cubicBezTo>
                    <a:pt x="481" y="865"/>
                    <a:pt x="704" y="436"/>
                    <a:pt x="94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9" name="Google Shape;2069;p31"/>
            <p:cNvSpPr/>
            <p:nvPr/>
          </p:nvSpPr>
          <p:spPr>
            <a:xfrm>
              <a:off x="7156166" y="916197"/>
              <a:ext cx="50596" cy="34762"/>
            </a:xfrm>
            <a:custGeom>
              <a:avLst/>
              <a:gdLst/>
              <a:ahLst/>
              <a:cxnLst/>
              <a:rect l="l" t="t" r="r" b="b"/>
              <a:pathLst>
                <a:path w="1390" h="955" extrusionOk="0">
                  <a:moveTo>
                    <a:pt x="1123" y="0"/>
                  </a:moveTo>
                  <a:cubicBezTo>
                    <a:pt x="979" y="0"/>
                    <a:pt x="833" y="4"/>
                    <a:pt x="683" y="10"/>
                  </a:cubicBezTo>
                  <a:cubicBezTo>
                    <a:pt x="541" y="15"/>
                    <a:pt x="405" y="15"/>
                    <a:pt x="268" y="15"/>
                  </a:cubicBezTo>
                  <a:cubicBezTo>
                    <a:pt x="152" y="323"/>
                    <a:pt x="67" y="637"/>
                    <a:pt x="0" y="955"/>
                  </a:cubicBezTo>
                  <a:cubicBezTo>
                    <a:pt x="279" y="912"/>
                    <a:pt x="554" y="868"/>
                    <a:pt x="845" y="868"/>
                  </a:cubicBezTo>
                  <a:cubicBezTo>
                    <a:pt x="860" y="868"/>
                    <a:pt x="875" y="868"/>
                    <a:pt x="890" y="869"/>
                  </a:cubicBezTo>
                  <a:cubicBezTo>
                    <a:pt x="1047" y="586"/>
                    <a:pt x="1213" y="293"/>
                    <a:pt x="1390" y="5"/>
                  </a:cubicBezTo>
                  <a:cubicBezTo>
                    <a:pt x="1301" y="2"/>
                    <a:pt x="1213" y="0"/>
                    <a:pt x="112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31"/>
            <p:cNvSpPr/>
            <p:nvPr/>
          </p:nvSpPr>
          <p:spPr>
            <a:xfrm>
              <a:off x="7168505" y="870370"/>
              <a:ext cx="65666" cy="39785"/>
            </a:xfrm>
            <a:custGeom>
              <a:avLst/>
              <a:gdLst/>
              <a:ahLst/>
              <a:cxnLst/>
              <a:rect l="l" t="t" r="r" b="b"/>
              <a:pathLst>
                <a:path w="1804" h="1093" extrusionOk="0">
                  <a:moveTo>
                    <a:pt x="577" y="1"/>
                  </a:moveTo>
                  <a:cubicBezTo>
                    <a:pt x="349" y="345"/>
                    <a:pt x="157" y="709"/>
                    <a:pt x="1" y="1092"/>
                  </a:cubicBezTo>
                  <a:cubicBezTo>
                    <a:pt x="111" y="1092"/>
                    <a:pt x="223" y="1087"/>
                    <a:pt x="334" y="1087"/>
                  </a:cubicBezTo>
                  <a:cubicBezTo>
                    <a:pt x="503" y="1081"/>
                    <a:pt x="673" y="1077"/>
                    <a:pt x="843" y="1077"/>
                  </a:cubicBezTo>
                  <a:cubicBezTo>
                    <a:pt x="948" y="1077"/>
                    <a:pt x="1053" y="1079"/>
                    <a:pt x="1158" y="1082"/>
                  </a:cubicBezTo>
                  <a:cubicBezTo>
                    <a:pt x="1359" y="754"/>
                    <a:pt x="1577" y="416"/>
                    <a:pt x="1804" y="61"/>
                  </a:cubicBezTo>
                  <a:cubicBezTo>
                    <a:pt x="1587" y="21"/>
                    <a:pt x="1365" y="21"/>
                    <a:pt x="1142" y="21"/>
                  </a:cubicBezTo>
                  <a:cubicBezTo>
                    <a:pt x="1085" y="23"/>
                    <a:pt x="1028" y="24"/>
                    <a:pt x="971" y="24"/>
                  </a:cubicBezTo>
                  <a:cubicBezTo>
                    <a:pt x="839" y="24"/>
                    <a:pt x="707" y="19"/>
                    <a:pt x="577"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31"/>
            <p:cNvSpPr/>
            <p:nvPr/>
          </p:nvSpPr>
          <p:spPr>
            <a:xfrm>
              <a:off x="7193657" y="852098"/>
              <a:ext cx="49941" cy="14669"/>
            </a:xfrm>
            <a:custGeom>
              <a:avLst/>
              <a:gdLst/>
              <a:ahLst/>
              <a:cxnLst/>
              <a:rect l="l" t="t" r="r" b="b"/>
              <a:pathLst>
                <a:path w="1372" h="403" extrusionOk="0">
                  <a:moveTo>
                    <a:pt x="363" y="1"/>
                  </a:moveTo>
                  <a:cubicBezTo>
                    <a:pt x="326" y="1"/>
                    <a:pt x="290" y="2"/>
                    <a:pt x="254" y="3"/>
                  </a:cubicBezTo>
                  <a:cubicBezTo>
                    <a:pt x="168" y="109"/>
                    <a:pt x="82" y="220"/>
                    <a:pt x="1" y="332"/>
                  </a:cubicBezTo>
                  <a:cubicBezTo>
                    <a:pt x="94" y="341"/>
                    <a:pt x="187" y="344"/>
                    <a:pt x="282" y="344"/>
                  </a:cubicBezTo>
                  <a:cubicBezTo>
                    <a:pt x="338" y="344"/>
                    <a:pt x="394" y="343"/>
                    <a:pt x="451" y="342"/>
                  </a:cubicBezTo>
                  <a:cubicBezTo>
                    <a:pt x="704" y="342"/>
                    <a:pt x="961" y="342"/>
                    <a:pt x="1220" y="402"/>
                  </a:cubicBezTo>
                  <a:cubicBezTo>
                    <a:pt x="1269" y="332"/>
                    <a:pt x="1320" y="255"/>
                    <a:pt x="1371" y="180"/>
                  </a:cubicBezTo>
                  <a:cubicBezTo>
                    <a:pt x="1065" y="65"/>
                    <a:pt x="699" y="1"/>
                    <a:pt x="36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31"/>
            <p:cNvSpPr/>
            <p:nvPr/>
          </p:nvSpPr>
          <p:spPr>
            <a:xfrm>
              <a:off x="7208581" y="814861"/>
              <a:ext cx="62754" cy="38074"/>
            </a:xfrm>
            <a:custGeom>
              <a:avLst/>
              <a:gdLst/>
              <a:ahLst/>
              <a:cxnLst/>
              <a:rect l="l" t="t" r="r" b="b"/>
              <a:pathLst>
                <a:path w="1724" h="1046" extrusionOk="0">
                  <a:moveTo>
                    <a:pt x="941" y="0"/>
                  </a:moveTo>
                  <a:cubicBezTo>
                    <a:pt x="597" y="248"/>
                    <a:pt x="283" y="530"/>
                    <a:pt x="1" y="844"/>
                  </a:cubicBezTo>
                  <a:cubicBezTo>
                    <a:pt x="360" y="854"/>
                    <a:pt x="749" y="924"/>
                    <a:pt x="1067" y="1046"/>
                  </a:cubicBezTo>
                  <a:cubicBezTo>
                    <a:pt x="1113" y="980"/>
                    <a:pt x="1158" y="910"/>
                    <a:pt x="1204" y="840"/>
                  </a:cubicBezTo>
                  <a:cubicBezTo>
                    <a:pt x="1370" y="597"/>
                    <a:pt x="1547" y="359"/>
                    <a:pt x="1724" y="127"/>
                  </a:cubicBezTo>
                  <a:cubicBezTo>
                    <a:pt x="1561" y="91"/>
                    <a:pt x="1400" y="66"/>
                    <a:pt x="1244" y="45"/>
                  </a:cubicBezTo>
                  <a:cubicBezTo>
                    <a:pt x="1143" y="31"/>
                    <a:pt x="1041" y="21"/>
                    <a:pt x="941"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3" name="Google Shape;2073;p31"/>
            <p:cNvSpPr/>
            <p:nvPr/>
          </p:nvSpPr>
          <p:spPr>
            <a:xfrm>
              <a:off x="7250877" y="788363"/>
              <a:ext cx="44335" cy="25444"/>
            </a:xfrm>
            <a:custGeom>
              <a:avLst/>
              <a:gdLst/>
              <a:ahLst/>
              <a:cxnLst/>
              <a:rect l="l" t="t" r="r" b="b"/>
              <a:pathLst>
                <a:path w="1218" h="699" extrusionOk="0">
                  <a:moveTo>
                    <a:pt x="1218" y="1"/>
                  </a:moveTo>
                  <a:lnTo>
                    <a:pt x="1218" y="1"/>
                  </a:lnTo>
                  <a:cubicBezTo>
                    <a:pt x="784" y="143"/>
                    <a:pt x="375" y="339"/>
                    <a:pt x="0" y="582"/>
                  </a:cubicBezTo>
                  <a:cubicBezTo>
                    <a:pt x="36" y="587"/>
                    <a:pt x="72" y="591"/>
                    <a:pt x="107" y="597"/>
                  </a:cubicBezTo>
                  <a:cubicBezTo>
                    <a:pt x="294" y="617"/>
                    <a:pt x="490" y="647"/>
                    <a:pt x="683" y="698"/>
                  </a:cubicBezTo>
                  <a:cubicBezTo>
                    <a:pt x="769" y="577"/>
                    <a:pt x="860" y="460"/>
                    <a:pt x="951" y="344"/>
                  </a:cubicBezTo>
                  <a:cubicBezTo>
                    <a:pt x="1042" y="228"/>
                    <a:pt x="1127" y="117"/>
                    <a:pt x="1218"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31"/>
            <p:cNvSpPr/>
            <p:nvPr/>
          </p:nvSpPr>
          <p:spPr>
            <a:xfrm>
              <a:off x="7280142" y="791493"/>
              <a:ext cx="36982" cy="95113"/>
            </a:xfrm>
            <a:custGeom>
              <a:avLst/>
              <a:gdLst/>
              <a:ahLst/>
              <a:cxnLst/>
              <a:rect l="l" t="t" r="r" b="b"/>
              <a:pathLst>
                <a:path w="1016" h="2613" extrusionOk="0">
                  <a:moveTo>
                    <a:pt x="693" y="1"/>
                  </a:moveTo>
                  <a:cubicBezTo>
                    <a:pt x="581" y="142"/>
                    <a:pt x="470" y="284"/>
                    <a:pt x="364" y="425"/>
                  </a:cubicBezTo>
                  <a:cubicBezTo>
                    <a:pt x="243" y="582"/>
                    <a:pt x="122" y="738"/>
                    <a:pt x="0" y="899"/>
                  </a:cubicBezTo>
                  <a:cubicBezTo>
                    <a:pt x="31" y="1289"/>
                    <a:pt x="273" y="1652"/>
                    <a:pt x="505" y="2011"/>
                  </a:cubicBezTo>
                  <a:cubicBezTo>
                    <a:pt x="632" y="2203"/>
                    <a:pt x="763" y="2405"/>
                    <a:pt x="859" y="2613"/>
                  </a:cubicBezTo>
                  <a:cubicBezTo>
                    <a:pt x="919" y="2361"/>
                    <a:pt x="959" y="2107"/>
                    <a:pt x="980" y="1860"/>
                  </a:cubicBezTo>
                  <a:cubicBezTo>
                    <a:pt x="1015" y="1391"/>
                    <a:pt x="919" y="986"/>
                    <a:pt x="814" y="561"/>
                  </a:cubicBezTo>
                  <a:cubicBezTo>
                    <a:pt x="768" y="379"/>
                    <a:pt x="723" y="193"/>
                    <a:pt x="69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31"/>
            <p:cNvSpPr/>
            <p:nvPr/>
          </p:nvSpPr>
          <p:spPr>
            <a:xfrm>
              <a:off x="7264308" y="831568"/>
              <a:ext cx="44736" cy="84666"/>
            </a:xfrm>
            <a:custGeom>
              <a:avLst/>
              <a:gdLst/>
              <a:ahLst/>
              <a:cxnLst/>
              <a:rect l="l" t="t" r="r" b="b"/>
              <a:pathLst>
                <a:path w="1229" h="2326" extrusionOk="0">
                  <a:moveTo>
                    <a:pt x="284" y="1"/>
                  </a:moveTo>
                  <a:cubicBezTo>
                    <a:pt x="188" y="127"/>
                    <a:pt x="91" y="259"/>
                    <a:pt x="0" y="390"/>
                  </a:cubicBezTo>
                  <a:cubicBezTo>
                    <a:pt x="400" y="976"/>
                    <a:pt x="814" y="1638"/>
                    <a:pt x="1021" y="2325"/>
                  </a:cubicBezTo>
                  <a:cubicBezTo>
                    <a:pt x="1102" y="2139"/>
                    <a:pt x="1173" y="1951"/>
                    <a:pt x="1228" y="1759"/>
                  </a:cubicBezTo>
                  <a:cubicBezTo>
                    <a:pt x="1223" y="1759"/>
                    <a:pt x="1219" y="1759"/>
                    <a:pt x="1213" y="1754"/>
                  </a:cubicBezTo>
                  <a:cubicBezTo>
                    <a:pt x="1203" y="1745"/>
                    <a:pt x="1198" y="1734"/>
                    <a:pt x="1193" y="1719"/>
                  </a:cubicBezTo>
                  <a:cubicBezTo>
                    <a:pt x="1102" y="1482"/>
                    <a:pt x="951" y="1254"/>
                    <a:pt x="788" y="1011"/>
                  </a:cubicBezTo>
                  <a:cubicBezTo>
                    <a:pt x="576" y="688"/>
                    <a:pt x="364" y="360"/>
                    <a:pt x="284"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31"/>
            <p:cNvSpPr/>
            <p:nvPr/>
          </p:nvSpPr>
          <p:spPr>
            <a:xfrm>
              <a:off x="7232277" y="851442"/>
              <a:ext cx="64974" cy="117572"/>
            </a:xfrm>
            <a:custGeom>
              <a:avLst/>
              <a:gdLst/>
              <a:ahLst/>
              <a:cxnLst/>
              <a:rect l="l" t="t" r="r" b="b"/>
              <a:pathLst>
                <a:path w="1785" h="3230" extrusionOk="0">
                  <a:moveTo>
                    <a:pt x="770" y="1"/>
                  </a:moveTo>
                  <a:cubicBezTo>
                    <a:pt x="497" y="404"/>
                    <a:pt x="239" y="789"/>
                    <a:pt x="1" y="1162"/>
                  </a:cubicBezTo>
                  <a:cubicBezTo>
                    <a:pt x="294" y="1593"/>
                    <a:pt x="497" y="2087"/>
                    <a:pt x="693" y="2572"/>
                  </a:cubicBezTo>
                  <a:cubicBezTo>
                    <a:pt x="784" y="2805"/>
                    <a:pt x="875" y="3022"/>
                    <a:pt x="971" y="3230"/>
                  </a:cubicBezTo>
                  <a:cubicBezTo>
                    <a:pt x="1260" y="2920"/>
                    <a:pt x="1502" y="2577"/>
                    <a:pt x="1705" y="2193"/>
                  </a:cubicBezTo>
                  <a:cubicBezTo>
                    <a:pt x="1735" y="2138"/>
                    <a:pt x="1759" y="2087"/>
                    <a:pt x="1785" y="2032"/>
                  </a:cubicBezTo>
                  <a:cubicBezTo>
                    <a:pt x="1618" y="1325"/>
                    <a:pt x="1189" y="623"/>
                    <a:pt x="77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31"/>
            <p:cNvSpPr/>
            <p:nvPr/>
          </p:nvSpPr>
          <p:spPr>
            <a:xfrm>
              <a:off x="7202138" y="899999"/>
              <a:ext cx="60570" cy="100428"/>
            </a:xfrm>
            <a:custGeom>
              <a:avLst/>
              <a:gdLst/>
              <a:ahLst/>
              <a:cxnLst/>
              <a:rect l="l" t="t" r="r" b="b"/>
              <a:pathLst>
                <a:path w="1664" h="2759" extrusionOk="0">
                  <a:moveTo>
                    <a:pt x="723" y="0"/>
                  </a:moveTo>
                  <a:cubicBezTo>
                    <a:pt x="465" y="410"/>
                    <a:pt x="223" y="814"/>
                    <a:pt x="1" y="1208"/>
                  </a:cubicBezTo>
                  <a:cubicBezTo>
                    <a:pt x="187" y="1551"/>
                    <a:pt x="506" y="2168"/>
                    <a:pt x="733" y="2759"/>
                  </a:cubicBezTo>
                  <a:cubicBezTo>
                    <a:pt x="1087" y="2542"/>
                    <a:pt x="1395" y="2304"/>
                    <a:pt x="1663" y="2036"/>
                  </a:cubicBezTo>
                  <a:cubicBezTo>
                    <a:pt x="1552" y="1799"/>
                    <a:pt x="1451" y="1551"/>
                    <a:pt x="1350" y="1304"/>
                  </a:cubicBezTo>
                  <a:cubicBezTo>
                    <a:pt x="1168" y="854"/>
                    <a:pt x="987" y="390"/>
                    <a:pt x="72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31"/>
            <p:cNvSpPr/>
            <p:nvPr/>
          </p:nvSpPr>
          <p:spPr>
            <a:xfrm>
              <a:off x="7189471" y="950594"/>
              <a:ext cx="33670" cy="59951"/>
            </a:xfrm>
            <a:custGeom>
              <a:avLst/>
              <a:gdLst/>
              <a:ahLst/>
              <a:cxnLst/>
              <a:rect l="l" t="t" r="r" b="b"/>
              <a:pathLst>
                <a:path w="925" h="1647" extrusionOk="0">
                  <a:moveTo>
                    <a:pt x="243" y="0"/>
                  </a:moveTo>
                  <a:cubicBezTo>
                    <a:pt x="157" y="152"/>
                    <a:pt x="76" y="298"/>
                    <a:pt x="1" y="445"/>
                  </a:cubicBezTo>
                  <a:cubicBezTo>
                    <a:pt x="137" y="833"/>
                    <a:pt x="304" y="1243"/>
                    <a:pt x="566" y="1627"/>
                  </a:cubicBezTo>
                  <a:cubicBezTo>
                    <a:pt x="571" y="1632"/>
                    <a:pt x="571" y="1642"/>
                    <a:pt x="577" y="1647"/>
                  </a:cubicBezTo>
                  <a:cubicBezTo>
                    <a:pt x="698" y="1586"/>
                    <a:pt x="813" y="1525"/>
                    <a:pt x="925" y="1460"/>
                  </a:cubicBezTo>
                  <a:cubicBezTo>
                    <a:pt x="717" y="924"/>
                    <a:pt x="430" y="359"/>
                    <a:pt x="24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31"/>
            <p:cNvSpPr/>
            <p:nvPr/>
          </p:nvSpPr>
          <p:spPr>
            <a:xfrm>
              <a:off x="7157258" y="974690"/>
              <a:ext cx="47320" cy="55910"/>
            </a:xfrm>
            <a:custGeom>
              <a:avLst/>
              <a:gdLst/>
              <a:ahLst/>
              <a:cxnLst/>
              <a:rect l="l" t="t" r="r" b="b"/>
              <a:pathLst>
                <a:path w="1300" h="1536" extrusionOk="0">
                  <a:moveTo>
                    <a:pt x="769" y="0"/>
                  </a:moveTo>
                  <a:cubicBezTo>
                    <a:pt x="623" y="283"/>
                    <a:pt x="476" y="565"/>
                    <a:pt x="340" y="854"/>
                  </a:cubicBezTo>
                  <a:cubicBezTo>
                    <a:pt x="289" y="954"/>
                    <a:pt x="238" y="1056"/>
                    <a:pt x="182" y="1157"/>
                  </a:cubicBezTo>
                  <a:cubicBezTo>
                    <a:pt x="117" y="1283"/>
                    <a:pt x="56" y="1409"/>
                    <a:pt x="1" y="1535"/>
                  </a:cubicBezTo>
                  <a:cubicBezTo>
                    <a:pt x="476" y="1395"/>
                    <a:pt x="905" y="1238"/>
                    <a:pt x="1299" y="1061"/>
                  </a:cubicBezTo>
                  <a:cubicBezTo>
                    <a:pt x="1062" y="717"/>
                    <a:pt x="900" y="353"/>
                    <a:pt x="76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080" name="Google Shape;2080;p31"/>
          <p:cNvPicPr preferRelativeResize="0"/>
          <p:nvPr/>
        </p:nvPicPr>
        <p:blipFill>
          <a:blip r:embed="rId3">
            <a:alphaModFix/>
          </a:blip>
          <a:stretch>
            <a:fillRect/>
          </a:stretch>
        </p:blipFill>
        <p:spPr>
          <a:xfrm>
            <a:off x="-12" y="1247275"/>
            <a:ext cx="3535151" cy="35351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84"/>
        <p:cNvGrpSpPr/>
        <p:nvPr/>
      </p:nvGrpSpPr>
      <p:grpSpPr>
        <a:xfrm>
          <a:off x="0" y="0"/>
          <a:ext cx="0" cy="0"/>
          <a:chOff x="0" y="0"/>
          <a:chExt cx="0" cy="0"/>
        </a:xfrm>
      </p:grpSpPr>
      <p:sp>
        <p:nvSpPr>
          <p:cNvPr id="2085" name="Google Shape;2085;p32"/>
          <p:cNvSpPr txBox="1">
            <a:spLocks noGrp="1"/>
          </p:cNvSpPr>
          <p:nvPr>
            <p:ph type="title"/>
          </p:nvPr>
        </p:nvSpPr>
        <p:spPr>
          <a:xfrm>
            <a:off x="582475" y="893750"/>
            <a:ext cx="4293900" cy="676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600"/>
              <a:t>Psychology </a:t>
            </a:r>
            <a:endParaRPr sz="3600"/>
          </a:p>
        </p:txBody>
      </p:sp>
      <p:sp>
        <p:nvSpPr>
          <p:cNvPr id="2086" name="Google Shape;2086;p32"/>
          <p:cNvSpPr txBox="1">
            <a:spLocks noGrp="1"/>
          </p:cNvSpPr>
          <p:nvPr>
            <p:ph type="subTitle" idx="1"/>
          </p:nvPr>
        </p:nvSpPr>
        <p:spPr>
          <a:xfrm>
            <a:off x="582475" y="1178725"/>
            <a:ext cx="4293900" cy="2668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Psychology is the scientific study of the mind and behavior. Psychologists are actively involved in studying and understanding mental processes, brain functions, and behavior.</a:t>
            </a:r>
            <a:endParaRPr/>
          </a:p>
          <a:p>
            <a:pPr marL="0" lvl="0" indent="0" algn="l" rtl="0">
              <a:spcBef>
                <a:spcPts val="0"/>
              </a:spcBef>
              <a:spcAft>
                <a:spcPts val="0"/>
              </a:spcAft>
              <a:buNone/>
            </a:pPr>
            <a:endParaRPr/>
          </a:p>
        </p:txBody>
      </p:sp>
      <p:cxnSp>
        <p:nvCxnSpPr>
          <p:cNvPr id="2087" name="Google Shape;2087;p32"/>
          <p:cNvCxnSpPr/>
          <p:nvPr/>
        </p:nvCxnSpPr>
        <p:spPr>
          <a:xfrm>
            <a:off x="668225" y="1731075"/>
            <a:ext cx="3778800" cy="4800"/>
          </a:xfrm>
          <a:prstGeom prst="straightConnector1">
            <a:avLst/>
          </a:prstGeom>
          <a:noFill/>
          <a:ln w="9525" cap="flat" cmpd="sng">
            <a:solidFill>
              <a:schemeClr val="dk2"/>
            </a:solidFill>
            <a:prstDash val="solid"/>
            <a:round/>
            <a:headEnd type="none" w="med" len="med"/>
            <a:tailEnd type="none" w="med" len="med"/>
          </a:ln>
        </p:spPr>
      </p:cxnSp>
      <p:grpSp>
        <p:nvGrpSpPr>
          <p:cNvPr id="2088" name="Google Shape;2088;p32"/>
          <p:cNvGrpSpPr/>
          <p:nvPr/>
        </p:nvGrpSpPr>
        <p:grpSpPr>
          <a:xfrm>
            <a:off x="6016199" y="1132941"/>
            <a:ext cx="2337832" cy="2964179"/>
            <a:chOff x="4499000" y="3534175"/>
            <a:chExt cx="1532000" cy="1942450"/>
          </a:xfrm>
        </p:grpSpPr>
        <p:sp>
          <p:nvSpPr>
            <p:cNvPr id="2089" name="Google Shape;2089;p32"/>
            <p:cNvSpPr/>
            <p:nvPr/>
          </p:nvSpPr>
          <p:spPr>
            <a:xfrm>
              <a:off x="5758925" y="5281225"/>
              <a:ext cx="18100" cy="20625"/>
            </a:xfrm>
            <a:custGeom>
              <a:avLst/>
              <a:gdLst/>
              <a:ahLst/>
              <a:cxnLst/>
              <a:rect l="l" t="t" r="r" b="b"/>
              <a:pathLst>
                <a:path w="724" h="825" extrusionOk="0">
                  <a:moveTo>
                    <a:pt x="332" y="1"/>
                  </a:moveTo>
                  <a:cubicBezTo>
                    <a:pt x="317" y="1"/>
                    <a:pt x="303" y="2"/>
                    <a:pt x="288" y="5"/>
                  </a:cubicBezTo>
                  <a:cubicBezTo>
                    <a:pt x="182" y="20"/>
                    <a:pt x="86" y="106"/>
                    <a:pt x="45" y="222"/>
                  </a:cubicBezTo>
                  <a:cubicBezTo>
                    <a:pt x="0" y="353"/>
                    <a:pt x="26" y="495"/>
                    <a:pt x="126" y="606"/>
                  </a:cubicBezTo>
                  <a:cubicBezTo>
                    <a:pt x="166" y="651"/>
                    <a:pt x="166" y="728"/>
                    <a:pt x="126" y="773"/>
                  </a:cubicBezTo>
                  <a:cubicBezTo>
                    <a:pt x="157" y="793"/>
                    <a:pt x="182" y="808"/>
                    <a:pt x="217" y="819"/>
                  </a:cubicBezTo>
                  <a:cubicBezTo>
                    <a:pt x="237" y="823"/>
                    <a:pt x="257" y="825"/>
                    <a:pt x="278" y="825"/>
                  </a:cubicBezTo>
                  <a:cubicBezTo>
                    <a:pt x="410" y="825"/>
                    <a:pt x="554" y="743"/>
                    <a:pt x="637" y="616"/>
                  </a:cubicBezTo>
                  <a:cubicBezTo>
                    <a:pt x="723" y="474"/>
                    <a:pt x="702" y="308"/>
                    <a:pt x="576" y="146"/>
                  </a:cubicBezTo>
                  <a:cubicBezTo>
                    <a:pt x="499" y="51"/>
                    <a:pt x="417" y="1"/>
                    <a:pt x="332"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0" name="Google Shape;2090;p32"/>
            <p:cNvSpPr/>
            <p:nvPr/>
          </p:nvSpPr>
          <p:spPr>
            <a:xfrm>
              <a:off x="4771975" y="5267175"/>
              <a:ext cx="97025" cy="130250"/>
            </a:xfrm>
            <a:custGeom>
              <a:avLst/>
              <a:gdLst/>
              <a:ahLst/>
              <a:cxnLst/>
              <a:rect l="l" t="t" r="r" b="b"/>
              <a:pathLst>
                <a:path w="3881" h="5210" extrusionOk="0">
                  <a:moveTo>
                    <a:pt x="0" y="1"/>
                  </a:moveTo>
                  <a:cubicBezTo>
                    <a:pt x="20" y="17"/>
                    <a:pt x="35" y="36"/>
                    <a:pt x="40" y="61"/>
                  </a:cubicBezTo>
                  <a:cubicBezTo>
                    <a:pt x="182" y="749"/>
                    <a:pt x="793" y="1290"/>
                    <a:pt x="1384" y="1810"/>
                  </a:cubicBezTo>
                  <a:cubicBezTo>
                    <a:pt x="1798" y="2179"/>
                    <a:pt x="2228" y="2557"/>
                    <a:pt x="2496" y="2987"/>
                  </a:cubicBezTo>
                  <a:cubicBezTo>
                    <a:pt x="2617" y="3184"/>
                    <a:pt x="2759" y="3386"/>
                    <a:pt x="2910" y="3598"/>
                  </a:cubicBezTo>
                  <a:cubicBezTo>
                    <a:pt x="3268" y="4119"/>
                    <a:pt x="3643" y="4655"/>
                    <a:pt x="3799" y="5210"/>
                  </a:cubicBezTo>
                  <a:lnTo>
                    <a:pt x="3804" y="5205"/>
                  </a:lnTo>
                  <a:lnTo>
                    <a:pt x="3804" y="5200"/>
                  </a:lnTo>
                  <a:cubicBezTo>
                    <a:pt x="3880" y="4861"/>
                    <a:pt x="3844" y="4422"/>
                    <a:pt x="3692" y="3927"/>
                  </a:cubicBezTo>
                  <a:cubicBezTo>
                    <a:pt x="3314" y="2708"/>
                    <a:pt x="2344" y="1941"/>
                    <a:pt x="1404" y="1199"/>
                  </a:cubicBezTo>
                  <a:cubicBezTo>
                    <a:pt x="934" y="824"/>
                    <a:pt x="444" y="441"/>
                    <a:pt x="50" y="6"/>
                  </a:cubicBezTo>
                  <a:cubicBezTo>
                    <a:pt x="35" y="6"/>
                    <a:pt x="15" y="1"/>
                    <a:pt x="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32"/>
            <p:cNvSpPr/>
            <p:nvPr/>
          </p:nvSpPr>
          <p:spPr>
            <a:xfrm>
              <a:off x="4764125" y="5273125"/>
              <a:ext cx="100800" cy="140775"/>
            </a:xfrm>
            <a:custGeom>
              <a:avLst/>
              <a:gdLst/>
              <a:ahLst/>
              <a:cxnLst/>
              <a:rect l="l" t="t" r="r" b="b"/>
              <a:pathLst>
                <a:path w="4032" h="5631" extrusionOk="0">
                  <a:moveTo>
                    <a:pt x="157" y="0"/>
                  </a:moveTo>
                  <a:cubicBezTo>
                    <a:pt x="157" y="0"/>
                    <a:pt x="152" y="0"/>
                    <a:pt x="152" y="5"/>
                  </a:cubicBezTo>
                  <a:cubicBezTo>
                    <a:pt x="107" y="71"/>
                    <a:pt x="56" y="136"/>
                    <a:pt x="0" y="197"/>
                  </a:cubicBezTo>
                  <a:cubicBezTo>
                    <a:pt x="41" y="197"/>
                    <a:pt x="77" y="217"/>
                    <a:pt x="102" y="253"/>
                  </a:cubicBezTo>
                  <a:lnTo>
                    <a:pt x="324" y="652"/>
                  </a:lnTo>
                  <a:cubicBezTo>
                    <a:pt x="1315" y="2379"/>
                    <a:pt x="2243" y="4012"/>
                    <a:pt x="3320" y="5629"/>
                  </a:cubicBezTo>
                  <a:cubicBezTo>
                    <a:pt x="3339" y="5630"/>
                    <a:pt x="3357" y="5631"/>
                    <a:pt x="3375" y="5631"/>
                  </a:cubicBezTo>
                  <a:cubicBezTo>
                    <a:pt x="3524" y="5631"/>
                    <a:pt x="3657" y="5595"/>
                    <a:pt x="3775" y="5522"/>
                  </a:cubicBezTo>
                  <a:cubicBezTo>
                    <a:pt x="3885" y="5452"/>
                    <a:pt x="3971" y="5345"/>
                    <a:pt x="4032" y="5219"/>
                  </a:cubicBezTo>
                  <a:lnTo>
                    <a:pt x="4027" y="5219"/>
                  </a:lnTo>
                  <a:cubicBezTo>
                    <a:pt x="3976" y="5219"/>
                    <a:pt x="3926" y="5184"/>
                    <a:pt x="3915" y="5128"/>
                  </a:cubicBezTo>
                  <a:cubicBezTo>
                    <a:pt x="3784" y="4583"/>
                    <a:pt x="3395" y="4032"/>
                    <a:pt x="3027" y="3496"/>
                  </a:cubicBezTo>
                  <a:cubicBezTo>
                    <a:pt x="2875" y="3279"/>
                    <a:pt x="2728" y="3077"/>
                    <a:pt x="2607" y="2875"/>
                  </a:cubicBezTo>
                  <a:cubicBezTo>
                    <a:pt x="2360" y="2470"/>
                    <a:pt x="1961" y="2122"/>
                    <a:pt x="1541" y="1749"/>
                  </a:cubicBezTo>
                  <a:cubicBezTo>
                    <a:pt x="956" y="1234"/>
                    <a:pt x="354" y="698"/>
                    <a:pt x="157"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32"/>
            <p:cNvSpPr/>
            <p:nvPr/>
          </p:nvSpPr>
          <p:spPr>
            <a:xfrm>
              <a:off x="4754025" y="5280950"/>
              <a:ext cx="85025" cy="131400"/>
            </a:xfrm>
            <a:custGeom>
              <a:avLst/>
              <a:gdLst/>
              <a:ahLst/>
              <a:cxnLst/>
              <a:rect l="l" t="t" r="r" b="b"/>
              <a:pathLst>
                <a:path w="3401" h="5256" extrusionOk="0">
                  <a:moveTo>
                    <a:pt x="278" y="0"/>
                  </a:moveTo>
                  <a:cubicBezTo>
                    <a:pt x="197" y="77"/>
                    <a:pt x="101" y="147"/>
                    <a:pt x="0" y="203"/>
                  </a:cubicBezTo>
                  <a:cubicBezTo>
                    <a:pt x="303" y="728"/>
                    <a:pt x="525" y="1284"/>
                    <a:pt x="742" y="1824"/>
                  </a:cubicBezTo>
                  <a:cubicBezTo>
                    <a:pt x="1178" y="2896"/>
                    <a:pt x="1586" y="3906"/>
                    <a:pt x="2537" y="4729"/>
                  </a:cubicBezTo>
                  <a:cubicBezTo>
                    <a:pt x="2834" y="4988"/>
                    <a:pt x="3127" y="5165"/>
                    <a:pt x="3395" y="5255"/>
                  </a:cubicBezTo>
                  <a:lnTo>
                    <a:pt x="3400" y="5255"/>
                  </a:lnTo>
                  <a:cubicBezTo>
                    <a:pt x="2379" y="3694"/>
                    <a:pt x="1470" y="2122"/>
                    <a:pt x="521" y="460"/>
                  </a:cubicBezTo>
                  <a:lnTo>
                    <a:pt x="294" y="61"/>
                  </a:lnTo>
                  <a:cubicBezTo>
                    <a:pt x="288" y="41"/>
                    <a:pt x="283" y="21"/>
                    <a:pt x="28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32"/>
            <p:cNvSpPr/>
            <p:nvPr/>
          </p:nvSpPr>
          <p:spPr>
            <a:xfrm>
              <a:off x="4735075" y="5290300"/>
              <a:ext cx="18450" cy="149950"/>
            </a:xfrm>
            <a:custGeom>
              <a:avLst/>
              <a:gdLst/>
              <a:ahLst/>
              <a:cxnLst/>
              <a:rect l="l" t="t" r="r" b="b"/>
              <a:pathLst>
                <a:path w="738" h="5998" extrusionOk="0">
                  <a:moveTo>
                    <a:pt x="399" y="1"/>
                  </a:moveTo>
                  <a:cubicBezTo>
                    <a:pt x="299" y="31"/>
                    <a:pt x="197" y="62"/>
                    <a:pt x="91" y="81"/>
                  </a:cubicBezTo>
                  <a:cubicBezTo>
                    <a:pt x="0" y="1032"/>
                    <a:pt x="87" y="2007"/>
                    <a:pt x="167" y="2951"/>
                  </a:cubicBezTo>
                  <a:cubicBezTo>
                    <a:pt x="258" y="3951"/>
                    <a:pt x="355" y="4977"/>
                    <a:pt x="227" y="5997"/>
                  </a:cubicBezTo>
                  <a:cubicBezTo>
                    <a:pt x="738" y="4719"/>
                    <a:pt x="612" y="3229"/>
                    <a:pt x="495" y="1779"/>
                  </a:cubicBezTo>
                  <a:cubicBezTo>
                    <a:pt x="445" y="1163"/>
                    <a:pt x="399" y="571"/>
                    <a:pt x="399"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4" name="Google Shape;2094;p32"/>
            <p:cNvSpPr/>
            <p:nvPr/>
          </p:nvSpPr>
          <p:spPr>
            <a:xfrm>
              <a:off x="4706800" y="5293075"/>
              <a:ext cx="32100" cy="174625"/>
            </a:xfrm>
            <a:custGeom>
              <a:avLst/>
              <a:gdLst/>
              <a:ahLst/>
              <a:cxnLst/>
              <a:rect l="l" t="t" r="r" b="b"/>
              <a:pathLst>
                <a:path w="1284" h="6985" extrusionOk="0">
                  <a:moveTo>
                    <a:pt x="616" y="0"/>
                  </a:moveTo>
                  <a:cubicBezTo>
                    <a:pt x="570" y="450"/>
                    <a:pt x="516" y="895"/>
                    <a:pt x="460" y="1345"/>
                  </a:cubicBezTo>
                  <a:cubicBezTo>
                    <a:pt x="237" y="3188"/>
                    <a:pt x="0" y="5098"/>
                    <a:pt x="192" y="6937"/>
                  </a:cubicBezTo>
                  <a:cubicBezTo>
                    <a:pt x="197" y="6947"/>
                    <a:pt x="201" y="6958"/>
                    <a:pt x="206" y="6968"/>
                  </a:cubicBezTo>
                  <a:cubicBezTo>
                    <a:pt x="237" y="6972"/>
                    <a:pt x="267" y="6977"/>
                    <a:pt x="297" y="6983"/>
                  </a:cubicBezTo>
                  <a:cubicBezTo>
                    <a:pt x="307" y="6984"/>
                    <a:pt x="316" y="6984"/>
                    <a:pt x="326" y="6984"/>
                  </a:cubicBezTo>
                  <a:cubicBezTo>
                    <a:pt x="551" y="6984"/>
                    <a:pt x="797" y="6820"/>
                    <a:pt x="1005" y="6538"/>
                  </a:cubicBezTo>
                  <a:cubicBezTo>
                    <a:pt x="1283" y="5326"/>
                    <a:pt x="1172" y="4073"/>
                    <a:pt x="1061" y="2861"/>
                  </a:cubicBezTo>
                  <a:cubicBezTo>
                    <a:pt x="980" y="1921"/>
                    <a:pt x="889" y="956"/>
                    <a:pt x="980" y="0"/>
                  </a:cubicBezTo>
                  <a:lnTo>
                    <a:pt x="980" y="0"/>
                  </a:lnTo>
                  <a:cubicBezTo>
                    <a:pt x="919" y="11"/>
                    <a:pt x="864" y="11"/>
                    <a:pt x="808" y="11"/>
                  </a:cubicBezTo>
                  <a:cubicBezTo>
                    <a:pt x="742" y="11"/>
                    <a:pt x="682" y="11"/>
                    <a:pt x="616"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32"/>
            <p:cNvSpPr/>
            <p:nvPr/>
          </p:nvSpPr>
          <p:spPr>
            <a:xfrm>
              <a:off x="4685175" y="5290675"/>
              <a:ext cx="31225" cy="172300"/>
            </a:xfrm>
            <a:custGeom>
              <a:avLst/>
              <a:gdLst/>
              <a:ahLst/>
              <a:cxnLst/>
              <a:rect l="l" t="t" r="r" b="b"/>
              <a:pathLst>
                <a:path w="1249" h="6892" extrusionOk="0">
                  <a:moveTo>
                    <a:pt x="1026" y="0"/>
                  </a:moveTo>
                  <a:cubicBezTo>
                    <a:pt x="203" y="1572"/>
                    <a:pt x="1" y="4613"/>
                    <a:pt x="420" y="6119"/>
                  </a:cubicBezTo>
                  <a:cubicBezTo>
                    <a:pt x="521" y="6467"/>
                    <a:pt x="647" y="6730"/>
                    <a:pt x="805" y="6891"/>
                  </a:cubicBezTo>
                  <a:cubicBezTo>
                    <a:pt x="642" y="5079"/>
                    <a:pt x="870" y="3214"/>
                    <a:pt x="1087" y="1416"/>
                  </a:cubicBezTo>
                  <a:cubicBezTo>
                    <a:pt x="1143" y="961"/>
                    <a:pt x="1199" y="511"/>
                    <a:pt x="1248" y="61"/>
                  </a:cubicBezTo>
                  <a:cubicBezTo>
                    <a:pt x="1173" y="47"/>
                    <a:pt x="1097" y="31"/>
                    <a:pt x="1026"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32"/>
            <p:cNvSpPr/>
            <p:nvPr/>
          </p:nvSpPr>
          <p:spPr>
            <a:xfrm>
              <a:off x="4546875" y="5283600"/>
              <a:ext cx="153250" cy="113750"/>
            </a:xfrm>
            <a:custGeom>
              <a:avLst/>
              <a:gdLst/>
              <a:ahLst/>
              <a:cxnLst/>
              <a:rect l="l" t="t" r="r" b="b"/>
              <a:pathLst>
                <a:path w="6130" h="4550" extrusionOk="0">
                  <a:moveTo>
                    <a:pt x="6033" y="1"/>
                  </a:moveTo>
                  <a:cubicBezTo>
                    <a:pt x="6027" y="6"/>
                    <a:pt x="6027" y="11"/>
                    <a:pt x="6018" y="16"/>
                  </a:cubicBezTo>
                  <a:cubicBezTo>
                    <a:pt x="5644" y="309"/>
                    <a:pt x="5280" y="627"/>
                    <a:pt x="4926" y="936"/>
                  </a:cubicBezTo>
                  <a:cubicBezTo>
                    <a:pt x="4658" y="1178"/>
                    <a:pt x="4376" y="1426"/>
                    <a:pt x="4082" y="1663"/>
                  </a:cubicBezTo>
                  <a:cubicBezTo>
                    <a:pt x="3870" y="1834"/>
                    <a:pt x="3658" y="2011"/>
                    <a:pt x="3451" y="2188"/>
                  </a:cubicBezTo>
                  <a:cubicBezTo>
                    <a:pt x="3052" y="2522"/>
                    <a:pt x="2643" y="2865"/>
                    <a:pt x="2219" y="3184"/>
                  </a:cubicBezTo>
                  <a:cubicBezTo>
                    <a:pt x="1692" y="3583"/>
                    <a:pt x="1127" y="3907"/>
                    <a:pt x="582" y="4215"/>
                  </a:cubicBezTo>
                  <a:cubicBezTo>
                    <a:pt x="389" y="4320"/>
                    <a:pt x="197" y="4432"/>
                    <a:pt x="1" y="4543"/>
                  </a:cubicBezTo>
                  <a:cubicBezTo>
                    <a:pt x="55" y="4548"/>
                    <a:pt x="111" y="4550"/>
                    <a:pt x="168" y="4550"/>
                  </a:cubicBezTo>
                  <a:cubicBezTo>
                    <a:pt x="797" y="4550"/>
                    <a:pt x="1648" y="4290"/>
                    <a:pt x="2203" y="4017"/>
                  </a:cubicBezTo>
                  <a:cubicBezTo>
                    <a:pt x="3426" y="3416"/>
                    <a:pt x="4684" y="2142"/>
                    <a:pt x="6053" y="137"/>
                  </a:cubicBezTo>
                  <a:cubicBezTo>
                    <a:pt x="6073" y="106"/>
                    <a:pt x="6099" y="87"/>
                    <a:pt x="6129" y="71"/>
                  </a:cubicBezTo>
                  <a:cubicBezTo>
                    <a:pt x="6099" y="51"/>
                    <a:pt x="6064" y="31"/>
                    <a:pt x="603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32"/>
            <p:cNvSpPr/>
            <p:nvPr/>
          </p:nvSpPr>
          <p:spPr>
            <a:xfrm>
              <a:off x="4532850" y="5271850"/>
              <a:ext cx="160575" cy="123550"/>
            </a:xfrm>
            <a:custGeom>
              <a:avLst/>
              <a:gdLst/>
              <a:ahLst/>
              <a:cxnLst/>
              <a:rect l="l" t="t" r="r" b="b"/>
              <a:pathLst>
                <a:path w="6423" h="4942" extrusionOk="0">
                  <a:moveTo>
                    <a:pt x="6231" y="1"/>
                  </a:moveTo>
                  <a:cubicBezTo>
                    <a:pt x="5891" y="178"/>
                    <a:pt x="5564" y="415"/>
                    <a:pt x="5224" y="672"/>
                  </a:cubicBezTo>
                  <a:cubicBezTo>
                    <a:pt x="4851" y="951"/>
                    <a:pt x="4466" y="1239"/>
                    <a:pt x="4048" y="1441"/>
                  </a:cubicBezTo>
                  <a:cubicBezTo>
                    <a:pt x="3325" y="1794"/>
                    <a:pt x="2678" y="2218"/>
                    <a:pt x="2072" y="2740"/>
                  </a:cubicBezTo>
                  <a:cubicBezTo>
                    <a:pt x="1896" y="2896"/>
                    <a:pt x="1698" y="3043"/>
                    <a:pt x="1486" y="3204"/>
                  </a:cubicBezTo>
                  <a:cubicBezTo>
                    <a:pt x="900" y="3643"/>
                    <a:pt x="233" y="4144"/>
                    <a:pt x="21" y="4740"/>
                  </a:cubicBezTo>
                  <a:cubicBezTo>
                    <a:pt x="16" y="4755"/>
                    <a:pt x="5" y="4765"/>
                    <a:pt x="1" y="4776"/>
                  </a:cubicBezTo>
                  <a:lnTo>
                    <a:pt x="1" y="4780"/>
                  </a:lnTo>
                  <a:cubicBezTo>
                    <a:pt x="21" y="4806"/>
                    <a:pt x="47" y="4831"/>
                    <a:pt x="77" y="4856"/>
                  </a:cubicBezTo>
                  <a:cubicBezTo>
                    <a:pt x="117" y="4892"/>
                    <a:pt x="162" y="4916"/>
                    <a:pt x="218" y="4942"/>
                  </a:cubicBezTo>
                  <a:lnTo>
                    <a:pt x="222" y="4942"/>
                  </a:lnTo>
                  <a:cubicBezTo>
                    <a:pt x="490" y="4780"/>
                    <a:pt x="758" y="4624"/>
                    <a:pt x="1022" y="4477"/>
                  </a:cubicBezTo>
                  <a:cubicBezTo>
                    <a:pt x="1587" y="4154"/>
                    <a:pt x="2123" y="3855"/>
                    <a:pt x="2638" y="3467"/>
                  </a:cubicBezTo>
                  <a:cubicBezTo>
                    <a:pt x="3057" y="3148"/>
                    <a:pt x="3461" y="2805"/>
                    <a:pt x="3855" y="2477"/>
                  </a:cubicBezTo>
                  <a:cubicBezTo>
                    <a:pt x="4067" y="2300"/>
                    <a:pt x="4280" y="2122"/>
                    <a:pt x="4492" y="1952"/>
                  </a:cubicBezTo>
                  <a:cubicBezTo>
                    <a:pt x="4780" y="1714"/>
                    <a:pt x="5063" y="1466"/>
                    <a:pt x="5331" y="1224"/>
                  </a:cubicBezTo>
                  <a:cubicBezTo>
                    <a:pt x="5685" y="915"/>
                    <a:pt x="6043" y="602"/>
                    <a:pt x="6422" y="308"/>
                  </a:cubicBezTo>
                  <a:cubicBezTo>
                    <a:pt x="6346" y="218"/>
                    <a:pt x="6280" y="117"/>
                    <a:pt x="623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8" name="Google Shape;2098;p32"/>
            <p:cNvSpPr/>
            <p:nvPr/>
          </p:nvSpPr>
          <p:spPr>
            <a:xfrm>
              <a:off x="4530700" y="5263900"/>
              <a:ext cx="155650" cy="118125"/>
            </a:xfrm>
            <a:custGeom>
              <a:avLst/>
              <a:gdLst/>
              <a:ahLst/>
              <a:cxnLst/>
              <a:rect l="l" t="t" r="r" b="b"/>
              <a:pathLst>
                <a:path w="6226" h="4725" extrusionOk="0">
                  <a:moveTo>
                    <a:pt x="6200" y="1"/>
                  </a:moveTo>
                  <a:cubicBezTo>
                    <a:pt x="4381" y="778"/>
                    <a:pt x="612" y="2385"/>
                    <a:pt x="56" y="4411"/>
                  </a:cubicBezTo>
                  <a:cubicBezTo>
                    <a:pt x="21" y="4527"/>
                    <a:pt x="5" y="4628"/>
                    <a:pt x="0" y="4725"/>
                  </a:cubicBezTo>
                  <a:cubicBezTo>
                    <a:pt x="304" y="4179"/>
                    <a:pt x="895" y="3729"/>
                    <a:pt x="1425" y="3330"/>
                  </a:cubicBezTo>
                  <a:cubicBezTo>
                    <a:pt x="1637" y="3173"/>
                    <a:pt x="1835" y="3027"/>
                    <a:pt x="2001" y="2881"/>
                  </a:cubicBezTo>
                  <a:cubicBezTo>
                    <a:pt x="2623" y="2345"/>
                    <a:pt x="3285" y="1906"/>
                    <a:pt x="4027" y="1547"/>
                  </a:cubicBezTo>
                  <a:cubicBezTo>
                    <a:pt x="4426" y="1354"/>
                    <a:pt x="4801" y="1071"/>
                    <a:pt x="5165" y="799"/>
                  </a:cubicBezTo>
                  <a:cubicBezTo>
                    <a:pt x="5508" y="542"/>
                    <a:pt x="5862" y="283"/>
                    <a:pt x="6226" y="97"/>
                  </a:cubicBezTo>
                  <a:cubicBezTo>
                    <a:pt x="6220" y="61"/>
                    <a:pt x="6210" y="31"/>
                    <a:pt x="620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9" name="Google Shape;2099;p32"/>
            <p:cNvSpPr/>
            <p:nvPr/>
          </p:nvSpPr>
          <p:spPr>
            <a:xfrm>
              <a:off x="4720800" y="5265275"/>
              <a:ext cx="8225" cy="8875"/>
            </a:xfrm>
            <a:custGeom>
              <a:avLst/>
              <a:gdLst/>
              <a:ahLst/>
              <a:cxnLst/>
              <a:rect l="l" t="t" r="r" b="b"/>
              <a:pathLst>
                <a:path w="329" h="355" extrusionOk="0">
                  <a:moveTo>
                    <a:pt x="135" y="0"/>
                  </a:moveTo>
                  <a:cubicBezTo>
                    <a:pt x="122" y="0"/>
                    <a:pt x="109" y="2"/>
                    <a:pt x="96" y="6"/>
                  </a:cubicBezTo>
                  <a:cubicBezTo>
                    <a:pt x="36" y="26"/>
                    <a:pt x="0" y="97"/>
                    <a:pt x="21" y="158"/>
                  </a:cubicBezTo>
                  <a:cubicBezTo>
                    <a:pt x="36" y="208"/>
                    <a:pt x="61" y="259"/>
                    <a:pt x="96" y="305"/>
                  </a:cubicBezTo>
                  <a:cubicBezTo>
                    <a:pt x="117" y="340"/>
                    <a:pt x="157" y="354"/>
                    <a:pt x="192" y="354"/>
                  </a:cubicBezTo>
                  <a:cubicBezTo>
                    <a:pt x="217" y="354"/>
                    <a:pt x="238" y="350"/>
                    <a:pt x="264" y="340"/>
                  </a:cubicBezTo>
                  <a:cubicBezTo>
                    <a:pt x="313" y="299"/>
                    <a:pt x="329" y="223"/>
                    <a:pt x="294" y="173"/>
                  </a:cubicBezTo>
                  <a:cubicBezTo>
                    <a:pt x="273" y="142"/>
                    <a:pt x="259" y="112"/>
                    <a:pt x="248" y="82"/>
                  </a:cubicBezTo>
                  <a:cubicBezTo>
                    <a:pt x="232" y="30"/>
                    <a:pt x="184" y="0"/>
                    <a:pt x="13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0" name="Google Shape;2100;p32"/>
            <p:cNvSpPr/>
            <p:nvPr/>
          </p:nvSpPr>
          <p:spPr>
            <a:xfrm>
              <a:off x="4733325" y="5259250"/>
              <a:ext cx="10000" cy="7950"/>
            </a:xfrm>
            <a:custGeom>
              <a:avLst/>
              <a:gdLst/>
              <a:ahLst/>
              <a:cxnLst/>
              <a:rect l="l" t="t" r="r" b="b"/>
              <a:pathLst>
                <a:path w="400" h="318" extrusionOk="0">
                  <a:moveTo>
                    <a:pt x="136" y="1"/>
                  </a:moveTo>
                  <a:cubicBezTo>
                    <a:pt x="101" y="1"/>
                    <a:pt x="65" y="16"/>
                    <a:pt x="40" y="45"/>
                  </a:cubicBezTo>
                  <a:cubicBezTo>
                    <a:pt x="0" y="96"/>
                    <a:pt x="5" y="166"/>
                    <a:pt x="55" y="212"/>
                  </a:cubicBezTo>
                  <a:cubicBezTo>
                    <a:pt x="106" y="252"/>
                    <a:pt x="161" y="287"/>
                    <a:pt x="222" y="313"/>
                  </a:cubicBezTo>
                  <a:cubicBezTo>
                    <a:pt x="237" y="318"/>
                    <a:pt x="252" y="318"/>
                    <a:pt x="267" y="318"/>
                  </a:cubicBezTo>
                  <a:cubicBezTo>
                    <a:pt x="313" y="318"/>
                    <a:pt x="358" y="287"/>
                    <a:pt x="378" y="243"/>
                  </a:cubicBezTo>
                  <a:cubicBezTo>
                    <a:pt x="399" y="182"/>
                    <a:pt x="369" y="110"/>
                    <a:pt x="308" y="85"/>
                  </a:cubicBezTo>
                  <a:cubicBezTo>
                    <a:pt x="273" y="75"/>
                    <a:pt x="243" y="55"/>
                    <a:pt x="212" y="30"/>
                  </a:cubicBezTo>
                  <a:cubicBezTo>
                    <a:pt x="190" y="10"/>
                    <a:pt x="163" y="1"/>
                    <a:pt x="136"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32"/>
            <p:cNvSpPr/>
            <p:nvPr/>
          </p:nvSpPr>
          <p:spPr>
            <a:xfrm>
              <a:off x="5128650" y="3931475"/>
              <a:ext cx="349775" cy="427200"/>
            </a:xfrm>
            <a:custGeom>
              <a:avLst/>
              <a:gdLst/>
              <a:ahLst/>
              <a:cxnLst/>
              <a:rect l="l" t="t" r="r" b="b"/>
              <a:pathLst>
                <a:path w="13991" h="17088" extrusionOk="0">
                  <a:moveTo>
                    <a:pt x="7952" y="507"/>
                  </a:moveTo>
                  <a:cubicBezTo>
                    <a:pt x="8615" y="507"/>
                    <a:pt x="9252" y="579"/>
                    <a:pt x="9827" y="738"/>
                  </a:cubicBezTo>
                  <a:cubicBezTo>
                    <a:pt x="10974" y="1056"/>
                    <a:pt x="11722" y="1662"/>
                    <a:pt x="12045" y="2557"/>
                  </a:cubicBezTo>
                  <a:cubicBezTo>
                    <a:pt x="12050" y="2562"/>
                    <a:pt x="12050" y="2572"/>
                    <a:pt x="12055" y="2583"/>
                  </a:cubicBezTo>
                  <a:cubicBezTo>
                    <a:pt x="12247" y="3168"/>
                    <a:pt x="12333" y="3790"/>
                    <a:pt x="12333" y="4432"/>
                  </a:cubicBezTo>
                  <a:cubicBezTo>
                    <a:pt x="11235" y="3248"/>
                    <a:pt x="9659" y="2623"/>
                    <a:pt x="7739" y="2623"/>
                  </a:cubicBezTo>
                  <a:cubicBezTo>
                    <a:pt x="7724" y="2623"/>
                    <a:pt x="7710" y="2623"/>
                    <a:pt x="7695" y="2623"/>
                  </a:cubicBezTo>
                  <a:cubicBezTo>
                    <a:pt x="5098" y="2632"/>
                    <a:pt x="2187" y="3830"/>
                    <a:pt x="557" y="5488"/>
                  </a:cubicBezTo>
                  <a:cubicBezTo>
                    <a:pt x="678" y="4507"/>
                    <a:pt x="1016" y="3507"/>
                    <a:pt x="1627" y="2506"/>
                  </a:cubicBezTo>
                  <a:cubicBezTo>
                    <a:pt x="2983" y="1394"/>
                    <a:pt x="5625" y="507"/>
                    <a:pt x="7952" y="507"/>
                  </a:cubicBezTo>
                  <a:close/>
                  <a:moveTo>
                    <a:pt x="7757" y="3128"/>
                  </a:moveTo>
                  <a:cubicBezTo>
                    <a:pt x="9136" y="3128"/>
                    <a:pt x="11018" y="3492"/>
                    <a:pt x="12277" y="5144"/>
                  </a:cubicBezTo>
                  <a:cubicBezTo>
                    <a:pt x="12282" y="5155"/>
                    <a:pt x="12293" y="5159"/>
                    <a:pt x="12298" y="5164"/>
                  </a:cubicBezTo>
                  <a:cubicBezTo>
                    <a:pt x="11944" y="8989"/>
                    <a:pt x="8953" y="13465"/>
                    <a:pt x="7180" y="16112"/>
                  </a:cubicBezTo>
                  <a:lnTo>
                    <a:pt x="7129" y="16183"/>
                  </a:lnTo>
                  <a:cubicBezTo>
                    <a:pt x="7023" y="16350"/>
                    <a:pt x="6993" y="16406"/>
                    <a:pt x="6972" y="16441"/>
                  </a:cubicBezTo>
                  <a:cubicBezTo>
                    <a:pt x="6962" y="16456"/>
                    <a:pt x="6958" y="16466"/>
                    <a:pt x="6922" y="16511"/>
                  </a:cubicBezTo>
                  <a:cubicBezTo>
                    <a:pt x="4628" y="14693"/>
                    <a:pt x="470" y="10777"/>
                    <a:pt x="501" y="6316"/>
                  </a:cubicBezTo>
                  <a:cubicBezTo>
                    <a:pt x="1905" y="4502"/>
                    <a:pt x="4982" y="3138"/>
                    <a:pt x="7695" y="3128"/>
                  </a:cubicBezTo>
                  <a:cubicBezTo>
                    <a:pt x="7715" y="3128"/>
                    <a:pt x="7736" y="3128"/>
                    <a:pt x="7757" y="3128"/>
                  </a:cubicBezTo>
                  <a:close/>
                  <a:moveTo>
                    <a:pt x="7928" y="0"/>
                  </a:moveTo>
                  <a:cubicBezTo>
                    <a:pt x="5445" y="0"/>
                    <a:pt x="2699" y="956"/>
                    <a:pt x="1273" y="2138"/>
                  </a:cubicBezTo>
                  <a:lnTo>
                    <a:pt x="1273" y="2143"/>
                  </a:lnTo>
                  <a:cubicBezTo>
                    <a:pt x="1259" y="2158"/>
                    <a:pt x="1243" y="2168"/>
                    <a:pt x="1233" y="2184"/>
                  </a:cubicBezTo>
                  <a:cubicBezTo>
                    <a:pt x="1228" y="2189"/>
                    <a:pt x="1228" y="2193"/>
                    <a:pt x="1223" y="2198"/>
                  </a:cubicBezTo>
                  <a:cubicBezTo>
                    <a:pt x="1213" y="2208"/>
                    <a:pt x="1208" y="2224"/>
                    <a:pt x="1203" y="2234"/>
                  </a:cubicBezTo>
                  <a:cubicBezTo>
                    <a:pt x="440" y="3487"/>
                    <a:pt x="41" y="4796"/>
                    <a:pt x="11" y="6160"/>
                  </a:cubicBezTo>
                  <a:cubicBezTo>
                    <a:pt x="0" y="6200"/>
                    <a:pt x="0" y="6246"/>
                    <a:pt x="11" y="6291"/>
                  </a:cubicBezTo>
                  <a:cubicBezTo>
                    <a:pt x="0" y="7589"/>
                    <a:pt x="329" y="8928"/>
                    <a:pt x="986" y="10308"/>
                  </a:cubicBezTo>
                  <a:cubicBezTo>
                    <a:pt x="2369" y="13212"/>
                    <a:pt x="4891" y="15567"/>
                    <a:pt x="6771" y="17032"/>
                  </a:cubicBezTo>
                  <a:cubicBezTo>
                    <a:pt x="6811" y="17064"/>
                    <a:pt x="6864" y="17083"/>
                    <a:pt x="6919" y="17083"/>
                  </a:cubicBezTo>
                  <a:cubicBezTo>
                    <a:pt x="6925" y="17083"/>
                    <a:pt x="6931" y="17083"/>
                    <a:pt x="6937" y="17082"/>
                  </a:cubicBezTo>
                  <a:lnTo>
                    <a:pt x="6947" y="17082"/>
                  </a:lnTo>
                  <a:cubicBezTo>
                    <a:pt x="6967" y="17082"/>
                    <a:pt x="6988" y="17087"/>
                    <a:pt x="7007" y="17087"/>
                  </a:cubicBezTo>
                  <a:cubicBezTo>
                    <a:pt x="7074" y="17082"/>
                    <a:pt x="7144" y="17052"/>
                    <a:pt x="7189" y="16992"/>
                  </a:cubicBezTo>
                  <a:cubicBezTo>
                    <a:pt x="7361" y="16770"/>
                    <a:pt x="7377" y="16749"/>
                    <a:pt x="7412" y="16684"/>
                  </a:cubicBezTo>
                  <a:cubicBezTo>
                    <a:pt x="7432" y="16653"/>
                    <a:pt x="7457" y="16607"/>
                    <a:pt x="7553" y="16466"/>
                  </a:cubicBezTo>
                  <a:lnTo>
                    <a:pt x="7599" y="16395"/>
                  </a:lnTo>
                  <a:cubicBezTo>
                    <a:pt x="9842" y="13041"/>
                    <a:pt x="13990" y="6832"/>
                    <a:pt x="12531" y="2415"/>
                  </a:cubicBezTo>
                  <a:cubicBezTo>
                    <a:pt x="12531" y="2411"/>
                    <a:pt x="12524" y="2411"/>
                    <a:pt x="12524" y="2406"/>
                  </a:cubicBezTo>
                  <a:cubicBezTo>
                    <a:pt x="12515" y="2371"/>
                    <a:pt x="12500" y="2329"/>
                    <a:pt x="12484" y="2289"/>
                  </a:cubicBezTo>
                  <a:cubicBezTo>
                    <a:pt x="12480" y="2275"/>
                    <a:pt x="12475" y="2259"/>
                    <a:pt x="12464" y="2238"/>
                  </a:cubicBezTo>
                  <a:cubicBezTo>
                    <a:pt x="12055" y="1279"/>
                    <a:pt x="11191" y="592"/>
                    <a:pt x="9964" y="253"/>
                  </a:cubicBezTo>
                  <a:cubicBezTo>
                    <a:pt x="9332" y="79"/>
                    <a:pt x="8641" y="0"/>
                    <a:pt x="792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32"/>
            <p:cNvSpPr/>
            <p:nvPr/>
          </p:nvSpPr>
          <p:spPr>
            <a:xfrm>
              <a:off x="4743400" y="3807800"/>
              <a:ext cx="1018575" cy="1229800"/>
            </a:xfrm>
            <a:custGeom>
              <a:avLst/>
              <a:gdLst/>
              <a:ahLst/>
              <a:cxnLst/>
              <a:rect l="l" t="t" r="r" b="b"/>
              <a:pathLst>
                <a:path w="40743" h="49192" extrusionOk="0">
                  <a:moveTo>
                    <a:pt x="34428" y="11051"/>
                  </a:moveTo>
                  <a:lnTo>
                    <a:pt x="34428" y="11051"/>
                  </a:lnTo>
                  <a:cubicBezTo>
                    <a:pt x="34822" y="17613"/>
                    <a:pt x="31784" y="21706"/>
                    <a:pt x="28582" y="25334"/>
                  </a:cubicBezTo>
                  <a:cubicBezTo>
                    <a:pt x="28561" y="25354"/>
                    <a:pt x="28547" y="25385"/>
                    <a:pt x="28531" y="25415"/>
                  </a:cubicBezTo>
                  <a:cubicBezTo>
                    <a:pt x="28067" y="25147"/>
                    <a:pt x="27601" y="24884"/>
                    <a:pt x="27137" y="24627"/>
                  </a:cubicBezTo>
                  <a:cubicBezTo>
                    <a:pt x="30193" y="22151"/>
                    <a:pt x="33700" y="16280"/>
                    <a:pt x="34428" y="11051"/>
                  </a:cubicBezTo>
                  <a:close/>
                  <a:moveTo>
                    <a:pt x="10222" y="14987"/>
                  </a:moveTo>
                  <a:cubicBezTo>
                    <a:pt x="10716" y="16204"/>
                    <a:pt x="11329" y="17382"/>
                    <a:pt x="11894" y="18478"/>
                  </a:cubicBezTo>
                  <a:lnTo>
                    <a:pt x="12131" y="18933"/>
                  </a:lnTo>
                  <a:cubicBezTo>
                    <a:pt x="13505" y="21595"/>
                    <a:pt x="16072" y="23743"/>
                    <a:pt x="18341" y="25637"/>
                  </a:cubicBezTo>
                  <a:lnTo>
                    <a:pt x="18441" y="25718"/>
                  </a:lnTo>
                  <a:cubicBezTo>
                    <a:pt x="18462" y="25733"/>
                    <a:pt x="18483" y="25753"/>
                    <a:pt x="18502" y="25763"/>
                  </a:cubicBezTo>
                  <a:cubicBezTo>
                    <a:pt x="18154" y="26107"/>
                    <a:pt x="17805" y="26435"/>
                    <a:pt x="17462" y="26749"/>
                  </a:cubicBezTo>
                  <a:cubicBezTo>
                    <a:pt x="16870" y="26122"/>
                    <a:pt x="16275" y="25576"/>
                    <a:pt x="15699" y="25051"/>
                  </a:cubicBezTo>
                  <a:cubicBezTo>
                    <a:pt x="14602" y="24056"/>
                    <a:pt x="13566" y="23111"/>
                    <a:pt x="12662" y="21701"/>
                  </a:cubicBezTo>
                  <a:cubicBezTo>
                    <a:pt x="11485" y="19857"/>
                    <a:pt x="10692" y="18089"/>
                    <a:pt x="10222" y="14987"/>
                  </a:cubicBezTo>
                  <a:close/>
                  <a:moveTo>
                    <a:pt x="40167" y="32685"/>
                  </a:moveTo>
                  <a:cubicBezTo>
                    <a:pt x="40055" y="33215"/>
                    <a:pt x="39908" y="33700"/>
                    <a:pt x="39773" y="34165"/>
                  </a:cubicBezTo>
                  <a:cubicBezTo>
                    <a:pt x="39646" y="34589"/>
                    <a:pt x="39525" y="34999"/>
                    <a:pt x="39434" y="35423"/>
                  </a:cubicBezTo>
                  <a:cubicBezTo>
                    <a:pt x="38863" y="35645"/>
                    <a:pt x="38132" y="35732"/>
                    <a:pt x="37374" y="35732"/>
                  </a:cubicBezTo>
                  <a:cubicBezTo>
                    <a:pt x="36195" y="35732"/>
                    <a:pt x="34952" y="35521"/>
                    <a:pt x="34149" y="35272"/>
                  </a:cubicBezTo>
                  <a:cubicBezTo>
                    <a:pt x="33852" y="34570"/>
                    <a:pt x="33563" y="33847"/>
                    <a:pt x="33290" y="33115"/>
                  </a:cubicBezTo>
                  <a:lnTo>
                    <a:pt x="33290" y="33115"/>
                  </a:lnTo>
                  <a:cubicBezTo>
                    <a:pt x="33579" y="33120"/>
                    <a:pt x="33864" y="33123"/>
                    <a:pt x="34147" y="33123"/>
                  </a:cubicBezTo>
                  <a:cubicBezTo>
                    <a:pt x="34862" y="33123"/>
                    <a:pt x="35561" y="33105"/>
                    <a:pt x="36256" y="33069"/>
                  </a:cubicBezTo>
                  <a:cubicBezTo>
                    <a:pt x="37550" y="33003"/>
                    <a:pt x="38828" y="32877"/>
                    <a:pt x="40167" y="32685"/>
                  </a:cubicBezTo>
                  <a:close/>
                  <a:moveTo>
                    <a:pt x="784" y="36671"/>
                  </a:moveTo>
                  <a:lnTo>
                    <a:pt x="784" y="36671"/>
                  </a:lnTo>
                  <a:cubicBezTo>
                    <a:pt x="1916" y="37247"/>
                    <a:pt x="3118" y="37662"/>
                    <a:pt x="4290" y="38070"/>
                  </a:cubicBezTo>
                  <a:cubicBezTo>
                    <a:pt x="5411" y="38455"/>
                    <a:pt x="6563" y="38854"/>
                    <a:pt x="7640" y="39394"/>
                  </a:cubicBezTo>
                  <a:cubicBezTo>
                    <a:pt x="7488" y="39975"/>
                    <a:pt x="7316" y="40642"/>
                    <a:pt x="7155" y="41330"/>
                  </a:cubicBezTo>
                  <a:lnTo>
                    <a:pt x="7155" y="41335"/>
                  </a:lnTo>
                  <a:cubicBezTo>
                    <a:pt x="6442" y="41087"/>
                    <a:pt x="5679" y="40900"/>
                    <a:pt x="4872" y="40708"/>
                  </a:cubicBezTo>
                  <a:cubicBezTo>
                    <a:pt x="3865" y="40465"/>
                    <a:pt x="2825" y="40213"/>
                    <a:pt x="1876" y="39819"/>
                  </a:cubicBezTo>
                  <a:cubicBezTo>
                    <a:pt x="1689" y="39354"/>
                    <a:pt x="1521" y="38833"/>
                    <a:pt x="1360" y="38324"/>
                  </a:cubicBezTo>
                  <a:cubicBezTo>
                    <a:pt x="1183" y="37762"/>
                    <a:pt x="1001" y="37191"/>
                    <a:pt x="784" y="36671"/>
                  </a:cubicBezTo>
                  <a:close/>
                  <a:moveTo>
                    <a:pt x="23206" y="30856"/>
                  </a:moveTo>
                  <a:lnTo>
                    <a:pt x="23206" y="30856"/>
                  </a:lnTo>
                  <a:cubicBezTo>
                    <a:pt x="23478" y="31133"/>
                    <a:pt x="23746" y="31401"/>
                    <a:pt x="24009" y="31669"/>
                  </a:cubicBezTo>
                  <a:cubicBezTo>
                    <a:pt x="25595" y="33261"/>
                    <a:pt x="26964" y="34640"/>
                    <a:pt x="28946" y="36105"/>
                  </a:cubicBezTo>
                  <a:cubicBezTo>
                    <a:pt x="31280" y="37844"/>
                    <a:pt x="33013" y="39106"/>
                    <a:pt x="35655" y="40763"/>
                  </a:cubicBezTo>
                  <a:cubicBezTo>
                    <a:pt x="35725" y="40803"/>
                    <a:pt x="35797" y="40854"/>
                    <a:pt x="35867" y="40900"/>
                  </a:cubicBezTo>
                  <a:cubicBezTo>
                    <a:pt x="36095" y="41067"/>
                    <a:pt x="36352" y="41244"/>
                    <a:pt x="36767" y="41370"/>
                  </a:cubicBezTo>
                  <a:cubicBezTo>
                    <a:pt x="36786" y="41400"/>
                    <a:pt x="36802" y="41425"/>
                    <a:pt x="36822" y="41451"/>
                  </a:cubicBezTo>
                  <a:lnTo>
                    <a:pt x="36822" y="41456"/>
                  </a:lnTo>
                  <a:cubicBezTo>
                    <a:pt x="36792" y="42517"/>
                    <a:pt x="36725" y="43634"/>
                    <a:pt x="36641" y="44487"/>
                  </a:cubicBezTo>
                  <a:cubicBezTo>
                    <a:pt x="34549" y="43047"/>
                    <a:pt x="32391" y="41561"/>
                    <a:pt x="30294" y="39924"/>
                  </a:cubicBezTo>
                  <a:cubicBezTo>
                    <a:pt x="28365" y="38415"/>
                    <a:pt x="26929" y="36757"/>
                    <a:pt x="25409" y="34999"/>
                  </a:cubicBezTo>
                  <a:cubicBezTo>
                    <a:pt x="24798" y="34292"/>
                    <a:pt x="24156" y="33558"/>
                    <a:pt x="23478" y="32826"/>
                  </a:cubicBezTo>
                  <a:lnTo>
                    <a:pt x="23484" y="32821"/>
                  </a:lnTo>
                  <a:cubicBezTo>
                    <a:pt x="23478" y="32716"/>
                    <a:pt x="23438" y="31912"/>
                    <a:pt x="23206" y="30856"/>
                  </a:cubicBezTo>
                  <a:close/>
                  <a:moveTo>
                    <a:pt x="23918" y="507"/>
                  </a:moveTo>
                  <a:cubicBezTo>
                    <a:pt x="23933" y="507"/>
                    <a:pt x="23948" y="507"/>
                    <a:pt x="23963" y="507"/>
                  </a:cubicBezTo>
                  <a:cubicBezTo>
                    <a:pt x="26384" y="511"/>
                    <a:pt x="29804" y="1118"/>
                    <a:pt x="32346" y="3993"/>
                  </a:cubicBezTo>
                  <a:cubicBezTo>
                    <a:pt x="33684" y="5508"/>
                    <a:pt x="34246" y="7621"/>
                    <a:pt x="34008" y="10277"/>
                  </a:cubicBezTo>
                  <a:cubicBezTo>
                    <a:pt x="33533" y="15603"/>
                    <a:pt x="29865" y="21833"/>
                    <a:pt x="26728" y="24313"/>
                  </a:cubicBezTo>
                  <a:cubicBezTo>
                    <a:pt x="26621" y="24394"/>
                    <a:pt x="26601" y="24546"/>
                    <a:pt x="26677" y="24652"/>
                  </a:cubicBezTo>
                  <a:lnTo>
                    <a:pt x="26677" y="24657"/>
                  </a:lnTo>
                  <a:cubicBezTo>
                    <a:pt x="26612" y="24783"/>
                    <a:pt x="26652" y="24935"/>
                    <a:pt x="26773" y="25000"/>
                  </a:cubicBezTo>
                  <a:cubicBezTo>
                    <a:pt x="28365" y="25874"/>
                    <a:pt x="29986" y="26835"/>
                    <a:pt x="31558" y="27764"/>
                  </a:cubicBezTo>
                  <a:cubicBezTo>
                    <a:pt x="34230" y="29340"/>
                    <a:pt x="36993" y="30967"/>
                    <a:pt x="39691" y="32245"/>
                  </a:cubicBezTo>
                  <a:cubicBezTo>
                    <a:pt x="37792" y="32498"/>
                    <a:pt x="36007" y="32618"/>
                    <a:pt x="34097" y="32618"/>
                  </a:cubicBezTo>
                  <a:cubicBezTo>
                    <a:pt x="33721" y="32618"/>
                    <a:pt x="33340" y="32613"/>
                    <a:pt x="32952" y="32604"/>
                  </a:cubicBezTo>
                  <a:cubicBezTo>
                    <a:pt x="32949" y="32606"/>
                    <a:pt x="32945" y="32606"/>
                    <a:pt x="32941" y="32606"/>
                  </a:cubicBezTo>
                  <a:cubicBezTo>
                    <a:pt x="32932" y="32606"/>
                    <a:pt x="32922" y="32604"/>
                    <a:pt x="32912" y="32604"/>
                  </a:cubicBezTo>
                  <a:cubicBezTo>
                    <a:pt x="32896" y="32604"/>
                    <a:pt x="32882" y="32609"/>
                    <a:pt x="32866" y="32614"/>
                  </a:cubicBezTo>
                  <a:cubicBezTo>
                    <a:pt x="32856" y="32614"/>
                    <a:pt x="32851" y="32619"/>
                    <a:pt x="32840" y="32625"/>
                  </a:cubicBezTo>
                  <a:cubicBezTo>
                    <a:pt x="32821" y="32630"/>
                    <a:pt x="32800" y="32639"/>
                    <a:pt x="32785" y="32649"/>
                  </a:cubicBezTo>
                  <a:cubicBezTo>
                    <a:pt x="32770" y="32660"/>
                    <a:pt x="32760" y="32670"/>
                    <a:pt x="32749" y="32679"/>
                  </a:cubicBezTo>
                  <a:cubicBezTo>
                    <a:pt x="32740" y="32690"/>
                    <a:pt x="32735" y="32700"/>
                    <a:pt x="32724" y="32705"/>
                  </a:cubicBezTo>
                  <a:cubicBezTo>
                    <a:pt x="32705" y="32730"/>
                    <a:pt x="32694" y="32761"/>
                    <a:pt x="32684" y="32791"/>
                  </a:cubicBezTo>
                  <a:cubicBezTo>
                    <a:pt x="32679" y="32801"/>
                    <a:pt x="32679" y="32811"/>
                    <a:pt x="32679" y="32821"/>
                  </a:cubicBezTo>
                  <a:cubicBezTo>
                    <a:pt x="32674" y="32837"/>
                    <a:pt x="32674" y="32856"/>
                    <a:pt x="32674" y="32872"/>
                  </a:cubicBezTo>
                  <a:cubicBezTo>
                    <a:pt x="32674" y="32887"/>
                    <a:pt x="32679" y="32902"/>
                    <a:pt x="32684" y="32917"/>
                  </a:cubicBezTo>
                  <a:cubicBezTo>
                    <a:pt x="32684" y="32928"/>
                    <a:pt x="32684" y="32933"/>
                    <a:pt x="32689" y="32942"/>
                  </a:cubicBezTo>
                  <a:cubicBezTo>
                    <a:pt x="33724" y="35787"/>
                    <a:pt x="34998" y="38495"/>
                    <a:pt x="36251" y="40561"/>
                  </a:cubicBezTo>
                  <a:lnTo>
                    <a:pt x="36149" y="40491"/>
                  </a:lnTo>
                  <a:cubicBezTo>
                    <a:pt x="36074" y="40440"/>
                    <a:pt x="35998" y="40385"/>
                    <a:pt x="35923" y="40334"/>
                  </a:cubicBezTo>
                  <a:cubicBezTo>
                    <a:pt x="33295" y="38688"/>
                    <a:pt x="31572" y="37429"/>
                    <a:pt x="29244" y="35701"/>
                  </a:cubicBezTo>
                  <a:cubicBezTo>
                    <a:pt x="27298" y="34256"/>
                    <a:pt x="25940" y="32892"/>
                    <a:pt x="24368" y="31310"/>
                  </a:cubicBezTo>
                  <a:cubicBezTo>
                    <a:pt x="23979" y="30916"/>
                    <a:pt x="23575" y="30512"/>
                    <a:pt x="23145" y="30088"/>
                  </a:cubicBezTo>
                  <a:cubicBezTo>
                    <a:pt x="23145" y="30088"/>
                    <a:pt x="23140" y="30083"/>
                    <a:pt x="23135" y="30083"/>
                  </a:cubicBezTo>
                  <a:cubicBezTo>
                    <a:pt x="23130" y="30048"/>
                    <a:pt x="23110" y="30012"/>
                    <a:pt x="23079" y="29987"/>
                  </a:cubicBezTo>
                  <a:cubicBezTo>
                    <a:pt x="23030" y="29934"/>
                    <a:pt x="22963" y="29908"/>
                    <a:pt x="22897" y="29908"/>
                  </a:cubicBezTo>
                  <a:cubicBezTo>
                    <a:pt x="22836" y="29908"/>
                    <a:pt x="22775" y="29931"/>
                    <a:pt x="22727" y="29977"/>
                  </a:cubicBezTo>
                  <a:cubicBezTo>
                    <a:pt x="21508" y="31133"/>
                    <a:pt x="20407" y="32473"/>
                    <a:pt x="19346" y="33766"/>
                  </a:cubicBezTo>
                  <a:cubicBezTo>
                    <a:pt x="18381" y="34938"/>
                    <a:pt x="17385" y="36151"/>
                    <a:pt x="16305" y="37217"/>
                  </a:cubicBezTo>
                  <a:cubicBezTo>
                    <a:pt x="15622" y="37899"/>
                    <a:pt x="14915" y="38667"/>
                    <a:pt x="14167" y="39485"/>
                  </a:cubicBezTo>
                  <a:cubicBezTo>
                    <a:pt x="11970" y="41890"/>
                    <a:pt x="9489" y="44599"/>
                    <a:pt x="6782" y="45700"/>
                  </a:cubicBezTo>
                  <a:cubicBezTo>
                    <a:pt x="7099" y="43643"/>
                    <a:pt x="7731" y="40996"/>
                    <a:pt x="8191" y="39288"/>
                  </a:cubicBezTo>
                  <a:cubicBezTo>
                    <a:pt x="8226" y="39152"/>
                    <a:pt x="8146" y="39015"/>
                    <a:pt x="8013" y="38980"/>
                  </a:cubicBezTo>
                  <a:cubicBezTo>
                    <a:pt x="7983" y="38970"/>
                    <a:pt x="7953" y="38970"/>
                    <a:pt x="7927" y="38970"/>
                  </a:cubicBezTo>
                  <a:cubicBezTo>
                    <a:pt x="6806" y="38404"/>
                    <a:pt x="5609" y="37990"/>
                    <a:pt x="4457" y="37590"/>
                  </a:cubicBezTo>
                  <a:cubicBezTo>
                    <a:pt x="3259" y="37182"/>
                    <a:pt x="2027" y="36752"/>
                    <a:pt x="890" y="36156"/>
                  </a:cubicBezTo>
                  <a:cubicBezTo>
                    <a:pt x="1689" y="35857"/>
                    <a:pt x="2552" y="35631"/>
                    <a:pt x="3457" y="35393"/>
                  </a:cubicBezTo>
                  <a:cubicBezTo>
                    <a:pt x="4629" y="35085"/>
                    <a:pt x="5836" y="34761"/>
                    <a:pt x="6952" y="34276"/>
                  </a:cubicBezTo>
                  <a:cubicBezTo>
                    <a:pt x="8802" y="33467"/>
                    <a:pt x="11207" y="32326"/>
                    <a:pt x="13460" y="30643"/>
                  </a:cubicBezTo>
                  <a:cubicBezTo>
                    <a:pt x="15435" y="29169"/>
                    <a:pt x="17128" y="27819"/>
                    <a:pt x="18947" y="26036"/>
                  </a:cubicBezTo>
                  <a:cubicBezTo>
                    <a:pt x="19038" y="25945"/>
                    <a:pt x="19043" y="25798"/>
                    <a:pt x="18962" y="25702"/>
                  </a:cubicBezTo>
                  <a:cubicBezTo>
                    <a:pt x="18998" y="25602"/>
                    <a:pt x="18972" y="25495"/>
                    <a:pt x="18886" y="25425"/>
                  </a:cubicBezTo>
                  <a:cubicBezTo>
                    <a:pt x="18866" y="25404"/>
                    <a:pt x="18840" y="25389"/>
                    <a:pt x="18816" y="25369"/>
                  </a:cubicBezTo>
                  <a:cubicBezTo>
                    <a:pt x="18800" y="25359"/>
                    <a:pt x="18780" y="25343"/>
                    <a:pt x="18765" y="25329"/>
                  </a:cubicBezTo>
                  <a:lnTo>
                    <a:pt x="18665" y="25248"/>
                  </a:lnTo>
                  <a:cubicBezTo>
                    <a:pt x="16436" y="23384"/>
                    <a:pt x="13910" y="21272"/>
                    <a:pt x="12581" y="18705"/>
                  </a:cubicBezTo>
                  <a:lnTo>
                    <a:pt x="12343" y="18245"/>
                  </a:lnTo>
                  <a:cubicBezTo>
                    <a:pt x="11399" y="16426"/>
                    <a:pt x="10399" y="14497"/>
                    <a:pt x="9949" y="12557"/>
                  </a:cubicBezTo>
                  <a:cubicBezTo>
                    <a:pt x="9777" y="11829"/>
                    <a:pt x="9681" y="11102"/>
                    <a:pt x="9696" y="10374"/>
                  </a:cubicBezTo>
                  <a:cubicBezTo>
                    <a:pt x="9727" y="8843"/>
                    <a:pt x="10242" y="7327"/>
                    <a:pt x="11541" y="5877"/>
                  </a:cubicBezTo>
                  <a:cubicBezTo>
                    <a:pt x="14421" y="2660"/>
                    <a:pt x="19389" y="507"/>
                    <a:pt x="23918" y="507"/>
                  </a:cubicBezTo>
                  <a:close/>
                  <a:moveTo>
                    <a:pt x="22660" y="30750"/>
                  </a:moveTo>
                  <a:cubicBezTo>
                    <a:pt x="22867" y="31594"/>
                    <a:pt x="22944" y="32311"/>
                    <a:pt x="22969" y="32644"/>
                  </a:cubicBezTo>
                  <a:cubicBezTo>
                    <a:pt x="22958" y="32655"/>
                    <a:pt x="22953" y="32665"/>
                    <a:pt x="22944" y="32674"/>
                  </a:cubicBezTo>
                  <a:cubicBezTo>
                    <a:pt x="22933" y="32685"/>
                    <a:pt x="22928" y="32690"/>
                    <a:pt x="22918" y="32705"/>
                  </a:cubicBezTo>
                  <a:cubicBezTo>
                    <a:pt x="21372" y="35468"/>
                    <a:pt x="18679" y="38500"/>
                    <a:pt x="16512" y="40940"/>
                  </a:cubicBezTo>
                  <a:lnTo>
                    <a:pt x="16340" y="41132"/>
                  </a:lnTo>
                  <a:cubicBezTo>
                    <a:pt x="14445" y="43265"/>
                    <a:pt x="9631" y="48044"/>
                    <a:pt x="7418" y="48661"/>
                  </a:cubicBezTo>
                  <a:cubicBezTo>
                    <a:pt x="7362" y="48407"/>
                    <a:pt x="7297" y="48155"/>
                    <a:pt x="7230" y="47908"/>
                  </a:cubicBezTo>
                  <a:cubicBezTo>
                    <a:pt x="7090" y="47346"/>
                    <a:pt x="6943" y="46766"/>
                    <a:pt x="6892" y="46194"/>
                  </a:cubicBezTo>
                  <a:cubicBezTo>
                    <a:pt x="9737" y="45078"/>
                    <a:pt x="12283" y="42289"/>
                    <a:pt x="14542" y="39824"/>
                  </a:cubicBezTo>
                  <a:cubicBezTo>
                    <a:pt x="15284" y="39015"/>
                    <a:pt x="15981" y="38247"/>
                    <a:pt x="16664" y="37576"/>
                  </a:cubicBezTo>
                  <a:cubicBezTo>
                    <a:pt x="17755" y="36489"/>
                    <a:pt x="18760" y="35267"/>
                    <a:pt x="19730" y="34085"/>
                  </a:cubicBezTo>
                  <a:cubicBezTo>
                    <a:pt x="20659" y="32952"/>
                    <a:pt x="21624" y="31786"/>
                    <a:pt x="22660" y="30750"/>
                  </a:cubicBezTo>
                  <a:close/>
                  <a:moveTo>
                    <a:pt x="23922" y="1"/>
                  </a:moveTo>
                  <a:cubicBezTo>
                    <a:pt x="19182" y="1"/>
                    <a:pt x="14183" y="2171"/>
                    <a:pt x="11166" y="5539"/>
                  </a:cubicBezTo>
                  <a:cubicBezTo>
                    <a:pt x="9161" y="7777"/>
                    <a:pt x="8923" y="10192"/>
                    <a:pt x="9438" y="12541"/>
                  </a:cubicBezTo>
                  <a:cubicBezTo>
                    <a:pt x="9837" y="17387"/>
                    <a:pt x="10732" y="19614"/>
                    <a:pt x="12238" y="21974"/>
                  </a:cubicBezTo>
                  <a:cubicBezTo>
                    <a:pt x="13178" y="23440"/>
                    <a:pt x="14239" y="24404"/>
                    <a:pt x="15360" y="25425"/>
                  </a:cubicBezTo>
                  <a:cubicBezTo>
                    <a:pt x="15925" y="25940"/>
                    <a:pt x="16512" y="26471"/>
                    <a:pt x="17088" y="27082"/>
                  </a:cubicBezTo>
                  <a:cubicBezTo>
                    <a:pt x="15825" y="28204"/>
                    <a:pt x="14566" y="29188"/>
                    <a:pt x="13162" y="30240"/>
                  </a:cubicBezTo>
                  <a:cubicBezTo>
                    <a:pt x="10949" y="31891"/>
                    <a:pt x="8575" y="33013"/>
                    <a:pt x="6751" y="33812"/>
                  </a:cubicBezTo>
                  <a:cubicBezTo>
                    <a:pt x="5670" y="34286"/>
                    <a:pt x="4478" y="34600"/>
                    <a:pt x="3326" y="34903"/>
                  </a:cubicBezTo>
                  <a:cubicBezTo>
                    <a:pt x="2214" y="35201"/>
                    <a:pt x="1158" y="35479"/>
                    <a:pt x="183" y="35893"/>
                  </a:cubicBezTo>
                  <a:cubicBezTo>
                    <a:pt x="162" y="35899"/>
                    <a:pt x="148" y="35904"/>
                    <a:pt x="127" y="35913"/>
                  </a:cubicBezTo>
                  <a:cubicBezTo>
                    <a:pt x="122" y="35918"/>
                    <a:pt x="117" y="35918"/>
                    <a:pt x="117" y="35923"/>
                  </a:cubicBezTo>
                  <a:cubicBezTo>
                    <a:pt x="102" y="35929"/>
                    <a:pt x="92" y="35939"/>
                    <a:pt x="76" y="35953"/>
                  </a:cubicBezTo>
                  <a:cubicBezTo>
                    <a:pt x="71" y="35959"/>
                    <a:pt x="66" y="35964"/>
                    <a:pt x="62" y="35969"/>
                  </a:cubicBezTo>
                  <a:lnTo>
                    <a:pt x="62" y="35974"/>
                  </a:lnTo>
                  <a:cubicBezTo>
                    <a:pt x="52" y="35984"/>
                    <a:pt x="52" y="35990"/>
                    <a:pt x="41" y="35999"/>
                  </a:cubicBezTo>
                  <a:cubicBezTo>
                    <a:pt x="36" y="36004"/>
                    <a:pt x="31" y="36014"/>
                    <a:pt x="31" y="36025"/>
                  </a:cubicBezTo>
                  <a:cubicBezTo>
                    <a:pt x="26" y="36030"/>
                    <a:pt x="26" y="36034"/>
                    <a:pt x="22" y="36044"/>
                  </a:cubicBezTo>
                  <a:cubicBezTo>
                    <a:pt x="15" y="36055"/>
                    <a:pt x="11" y="36065"/>
                    <a:pt x="11" y="36074"/>
                  </a:cubicBezTo>
                  <a:cubicBezTo>
                    <a:pt x="6" y="36081"/>
                    <a:pt x="6" y="36085"/>
                    <a:pt x="6" y="36090"/>
                  </a:cubicBezTo>
                  <a:cubicBezTo>
                    <a:pt x="1" y="36105"/>
                    <a:pt x="1" y="36125"/>
                    <a:pt x="1" y="36146"/>
                  </a:cubicBezTo>
                  <a:lnTo>
                    <a:pt x="1" y="36156"/>
                  </a:lnTo>
                  <a:lnTo>
                    <a:pt x="6" y="36171"/>
                  </a:lnTo>
                  <a:cubicBezTo>
                    <a:pt x="6" y="36181"/>
                    <a:pt x="6" y="36191"/>
                    <a:pt x="11" y="36202"/>
                  </a:cubicBezTo>
                  <a:cubicBezTo>
                    <a:pt x="11" y="36211"/>
                    <a:pt x="15" y="36226"/>
                    <a:pt x="22" y="36237"/>
                  </a:cubicBezTo>
                  <a:cubicBezTo>
                    <a:pt x="22" y="36237"/>
                    <a:pt x="26" y="36247"/>
                    <a:pt x="31" y="36252"/>
                  </a:cubicBezTo>
                  <a:lnTo>
                    <a:pt x="31" y="36256"/>
                  </a:lnTo>
                  <a:cubicBezTo>
                    <a:pt x="379" y="36883"/>
                    <a:pt x="633" y="37692"/>
                    <a:pt x="880" y="38475"/>
                  </a:cubicBezTo>
                  <a:cubicBezTo>
                    <a:pt x="1057" y="39031"/>
                    <a:pt x="1234" y="39607"/>
                    <a:pt x="1451" y="40112"/>
                  </a:cubicBezTo>
                  <a:cubicBezTo>
                    <a:pt x="1461" y="40143"/>
                    <a:pt x="1481" y="40167"/>
                    <a:pt x="1496" y="40187"/>
                  </a:cubicBezTo>
                  <a:cubicBezTo>
                    <a:pt x="1501" y="40192"/>
                    <a:pt x="1512" y="40197"/>
                    <a:pt x="1517" y="40203"/>
                  </a:cubicBezTo>
                  <a:cubicBezTo>
                    <a:pt x="1531" y="40218"/>
                    <a:pt x="1552" y="40227"/>
                    <a:pt x="1572" y="40238"/>
                  </a:cubicBezTo>
                  <a:cubicBezTo>
                    <a:pt x="1577" y="40243"/>
                    <a:pt x="1577" y="40248"/>
                    <a:pt x="1582" y="40248"/>
                  </a:cubicBezTo>
                  <a:cubicBezTo>
                    <a:pt x="2598" y="40677"/>
                    <a:pt x="3694" y="40945"/>
                    <a:pt x="4755" y="41198"/>
                  </a:cubicBezTo>
                  <a:cubicBezTo>
                    <a:pt x="5569" y="41390"/>
                    <a:pt x="6332" y="41577"/>
                    <a:pt x="7039" y="41824"/>
                  </a:cubicBezTo>
                  <a:cubicBezTo>
                    <a:pt x="6710" y="43229"/>
                    <a:pt x="6407" y="44720"/>
                    <a:pt x="6225" y="45977"/>
                  </a:cubicBezTo>
                  <a:cubicBezTo>
                    <a:pt x="6220" y="45998"/>
                    <a:pt x="6225" y="46017"/>
                    <a:pt x="6225" y="46038"/>
                  </a:cubicBezTo>
                  <a:cubicBezTo>
                    <a:pt x="6220" y="46078"/>
                    <a:pt x="6220" y="46124"/>
                    <a:pt x="6236" y="46164"/>
                  </a:cubicBezTo>
                  <a:cubicBezTo>
                    <a:pt x="6260" y="46245"/>
                    <a:pt x="6321" y="46301"/>
                    <a:pt x="6392" y="46321"/>
                  </a:cubicBezTo>
                  <a:lnTo>
                    <a:pt x="6397" y="46321"/>
                  </a:lnTo>
                  <a:cubicBezTo>
                    <a:pt x="6458" y="46903"/>
                    <a:pt x="6604" y="47472"/>
                    <a:pt x="6745" y="48034"/>
                  </a:cubicBezTo>
                  <a:cubicBezTo>
                    <a:pt x="6826" y="48337"/>
                    <a:pt x="6897" y="48624"/>
                    <a:pt x="6957" y="48913"/>
                  </a:cubicBezTo>
                  <a:cubicBezTo>
                    <a:pt x="6978" y="49018"/>
                    <a:pt x="7069" y="49090"/>
                    <a:pt x="7165" y="49105"/>
                  </a:cubicBezTo>
                  <a:cubicBezTo>
                    <a:pt x="7212" y="49157"/>
                    <a:pt x="7277" y="49191"/>
                    <a:pt x="7344" y="49191"/>
                  </a:cubicBezTo>
                  <a:cubicBezTo>
                    <a:pt x="7349" y="49191"/>
                    <a:pt x="7353" y="49191"/>
                    <a:pt x="7357" y="49191"/>
                  </a:cubicBezTo>
                  <a:cubicBezTo>
                    <a:pt x="7372" y="49191"/>
                    <a:pt x="7388" y="49186"/>
                    <a:pt x="7402" y="49181"/>
                  </a:cubicBezTo>
                  <a:cubicBezTo>
                    <a:pt x="9883" y="48650"/>
                    <a:pt x="15087" y="43300"/>
                    <a:pt x="16718" y="41465"/>
                  </a:cubicBezTo>
                  <a:lnTo>
                    <a:pt x="16886" y="41274"/>
                  </a:lnTo>
                  <a:cubicBezTo>
                    <a:pt x="18992" y="38905"/>
                    <a:pt x="21589" y="35979"/>
                    <a:pt x="23186" y="33250"/>
                  </a:cubicBezTo>
                  <a:cubicBezTo>
                    <a:pt x="23828" y="33948"/>
                    <a:pt x="24439" y="34650"/>
                    <a:pt x="25030" y="35332"/>
                  </a:cubicBezTo>
                  <a:cubicBezTo>
                    <a:pt x="26565" y="37105"/>
                    <a:pt x="28016" y="38778"/>
                    <a:pt x="29981" y="40318"/>
                  </a:cubicBezTo>
                  <a:cubicBezTo>
                    <a:pt x="32138" y="42006"/>
                    <a:pt x="34361" y="43532"/>
                    <a:pt x="36504" y="45003"/>
                  </a:cubicBezTo>
                  <a:lnTo>
                    <a:pt x="36701" y="45138"/>
                  </a:lnTo>
                  <a:cubicBezTo>
                    <a:pt x="36706" y="45138"/>
                    <a:pt x="36711" y="45138"/>
                    <a:pt x="36711" y="45144"/>
                  </a:cubicBezTo>
                  <a:cubicBezTo>
                    <a:pt x="36721" y="45149"/>
                    <a:pt x="36731" y="45149"/>
                    <a:pt x="36741" y="45154"/>
                  </a:cubicBezTo>
                  <a:cubicBezTo>
                    <a:pt x="36762" y="45164"/>
                    <a:pt x="36776" y="45169"/>
                    <a:pt x="36802" y="45175"/>
                  </a:cubicBezTo>
                  <a:cubicBezTo>
                    <a:pt x="36807" y="45175"/>
                    <a:pt x="36807" y="45180"/>
                    <a:pt x="36812" y="45180"/>
                  </a:cubicBezTo>
                  <a:lnTo>
                    <a:pt x="36858" y="45180"/>
                  </a:lnTo>
                  <a:cubicBezTo>
                    <a:pt x="36893" y="45180"/>
                    <a:pt x="36923" y="45169"/>
                    <a:pt x="36953" y="45154"/>
                  </a:cubicBezTo>
                  <a:cubicBezTo>
                    <a:pt x="36963" y="45149"/>
                    <a:pt x="36974" y="45144"/>
                    <a:pt x="36984" y="45138"/>
                  </a:cubicBezTo>
                  <a:cubicBezTo>
                    <a:pt x="37004" y="45124"/>
                    <a:pt x="37024" y="45108"/>
                    <a:pt x="37039" y="45084"/>
                  </a:cubicBezTo>
                  <a:cubicBezTo>
                    <a:pt x="37039" y="45078"/>
                    <a:pt x="37049" y="45078"/>
                    <a:pt x="37049" y="45073"/>
                  </a:cubicBezTo>
                  <a:cubicBezTo>
                    <a:pt x="37054" y="45068"/>
                    <a:pt x="37054" y="45063"/>
                    <a:pt x="37059" y="45058"/>
                  </a:cubicBezTo>
                  <a:cubicBezTo>
                    <a:pt x="37070" y="45043"/>
                    <a:pt x="37075" y="45028"/>
                    <a:pt x="37079" y="45007"/>
                  </a:cubicBezTo>
                  <a:cubicBezTo>
                    <a:pt x="37084" y="44998"/>
                    <a:pt x="37089" y="44982"/>
                    <a:pt x="37089" y="44972"/>
                  </a:cubicBezTo>
                  <a:cubicBezTo>
                    <a:pt x="37089" y="44967"/>
                    <a:pt x="37095" y="44962"/>
                    <a:pt x="37095" y="44962"/>
                  </a:cubicBezTo>
                  <a:cubicBezTo>
                    <a:pt x="37206" y="44042"/>
                    <a:pt x="37297" y="42673"/>
                    <a:pt x="37327" y="41385"/>
                  </a:cubicBezTo>
                  <a:cubicBezTo>
                    <a:pt x="37327" y="41379"/>
                    <a:pt x="37322" y="41375"/>
                    <a:pt x="37322" y="41365"/>
                  </a:cubicBezTo>
                  <a:cubicBezTo>
                    <a:pt x="37322" y="41349"/>
                    <a:pt x="37322" y="41335"/>
                    <a:pt x="37317" y="41319"/>
                  </a:cubicBezTo>
                  <a:cubicBezTo>
                    <a:pt x="37317" y="41309"/>
                    <a:pt x="37317" y="41304"/>
                    <a:pt x="37312" y="41299"/>
                  </a:cubicBezTo>
                  <a:cubicBezTo>
                    <a:pt x="37307" y="41295"/>
                    <a:pt x="37307" y="41284"/>
                    <a:pt x="37307" y="41279"/>
                  </a:cubicBezTo>
                  <a:cubicBezTo>
                    <a:pt x="37301" y="41264"/>
                    <a:pt x="37292" y="41248"/>
                    <a:pt x="37282" y="41234"/>
                  </a:cubicBezTo>
                  <a:cubicBezTo>
                    <a:pt x="37247" y="41183"/>
                    <a:pt x="37210" y="41127"/>
                    <a:pt x="37175" y="41071"/>
                  </a:cubicBezTo>
                  <a:cubicBezTo>
                    <a:pt x="37156" y="41041"/>
                    <a:pt x="37130" y="41006"/>
                    <a:pt x="37110" y="40976"/>
                  </a:cubicBezTo>
                  <a:cubicBezTo>
                    <a:pt x="37110" y="40976"/>
                    <a:pt x="37105" y="40976"/>
                    <a:pt x="37105" y="40971"/>
                  </a:cubicBezTo>
                  <a:cubicBezTo>
                    <a:pt x="36196" y="39581"/>
                    <a:pt x="35266" y="37813"/>
                    <a:pt x="34407" y="35868"/>
                  </a:cubicBezTo>
                  <a:lnTo>
                    <a:pt x="34407" y="35868"/>
                  </a:lnTo>
                  <a:cubicBezTo>
                    <a:pt x="34887" y="35990"/>
                    <a:pt x="35447" y="36095"/>
                    <a:pt x="36039" y="36161"/>
                  </a:cubicBezTo>
                  <a:cubicBezTo>
                    <a:pt x="36473" y="36209"/>
                    <a:pt x="36927" y="36238"/>
                    <a:pt x="37372" y="36238"/>
                  </a:cubicBezTo>
                  <a:cubicBezTo>
                    <a:pt x="37532" y="36238"/>
                    <a:pt x="37691" y="36234"/>
                    <a:pt x="37847" y="36226"/>
                  </a:cubicBezTo>
                  <a:cubicBezTo>
                    <a:pt x="38544" y="36191"/>
                    <a:pt x="39206" y="36074"/>
                    <a:pt x="39737" y="35843"/>
                  </a:cubicBezTo>
                  <a:lnTo>
                    <a:pt x="39742" y="35843"/>
                  </a:lnTo>
                  <a:cubicBezTo>
                    <a:pt x="39747" y="35843"/>
                    <a:pt x="39742" y="35838"/>
                    <a:pt x="39747" y="35838"/>
                  </a:cubicBezTo>
                  <a:cubicBezTo>
                    <a:pt x="39752" y="35838"/>
                    <a:pt x="39757" y="35832"/>
                    <a:pt x="39763" y="35827"/>
                  </a:cubicBezTo>
                  <a:cubicBezTo>
                    <a:pt x="39782" y="35822"/>
                    <a:pt x="39803" y="35808"/>
                    <a:pt x="39817" y="35792"/>
                  </a:cubicBezTo>
                  <a:cubicBezTo>
                    <a:pt x="39828" y="35782"/>
                    <a:pt x="39833" y="35771"/>
                    <a:pt x="39843" y="35762"/>
                  </a:cubicBezTo>
                  <a:cubicBezTo>
                    <a:pt x="39854" y="35747"/>
                    <a:pt x="39864" y="35731"/>
                    <a:pt x="39873" y="35717"/>
                  </a:cubicBezTo>
                  <a:cubicBezTo>
                    <a:pt x="39878" y="35706"/>
                    <a:pt x="39878" y="35696"/>
                    <a:pt x="39884" y="35680"/>
                  </a:cubicBezTo>
                  <a:cubicBezTo>
                    <a:pt x="39889" y="35671"/>
                    <a:pt x="39894" y="35666"/>
                    <a:pt x="39894" y="35656"/>
                  </a:cubicBezTo>
                  <a:cubicBezTo>
                    <a:pt x="39985" y="35206"/>
                    <a:pt x="40116" y="34771"/>
                    <a:pt x="40253" y="34311"/>
                  </a:cubicBezTo>
                  <a:cubicBezTo>
                    <a:pt x="40430" y="33731"/>
                    <a:pt x="40612" y="33134"/>
                    <a:pt x="40738" y="32432"/>
                  </a:cubicBezTo>
                  <a:lnTo>
                    <a:pt x="40733" y="32422"/>
                  </a:lnTo>
                  <a:cubicBezTo>
                    <a:pt x="40738" y="32402"/>
                    <a:pt x="40743" y="32387"/>
                    <a:pt x="40738" y="32371"/>
                  </a:cubicBezTo>
                  <a:lnTo>
                    <a:pt x="40738" y="32352"/>
                  </a:lnTo>
                  <a:cubicBezTo>
                    <a:pt x="40738" y="32346"/>
                    <a:pt x="40738" y="32341"/>
                    <a:pt x="40733" y="32341"/>
                  </a:cubicBezTo>
                  <a:lnTo>
                    <a:pt x="40733" y="32336"/>
                  </a:lnTo>
                  <a:cubicBezTo>
                    <a:pt x="40733" y="32331"/>
                    <a:pt x="40727" y="32326"/>
                    <a:pt x="40727" y="32316"/>
                  </a:cubicBezTo>
                  <a:cubicBezTo>
                    <a:pt x="40722" y="32296"/>
                    <a:pt x="40707" y="32271"/>
                    <a:pt x="40697" y="32250"/>
                  </a:cubicBezTo>
                  <a:cubicBezTo>
                    <a:pt x="40692" y="32250"/>
                    <a:pt x="40692" y="32240"/>
                    <a:pt x="40687" y="32236"/>
                  </a:cubicBezTo>
                  <a:cubicBezTo>
                    <a:pt x="40682" y="32231"/>
                    <a:pt x="40682" y="32225"/>
                    <a:pt x="40677" y="32220"/>
                  </a:cubicBezTo>
                  <a:cubicBezTo>
                    <a:pt x="40661" y="32210"/>
                    <a:pt x="40657" y="32200"/>
                    <a:pt x="40642" y="32189"/>
                  </a:cubicBezTo>
                  <a:cubicBezTo>
                    <a:pt x="40642" y="32189"/>
                    <a:pt x="40636" y="32189"/>
                    <a:pt x="40636" y="32185"/>
                  </a:cubicBezTo>
                  <a:cubicBezTo>
                    <a:pt x="40626" y="32180"/>
                    <a:pt x="40617" y="32175"/>
                    <a:pt x="40606" y="32170"/>
                  </a:cubicBezTo>
                  <a:cubicBezTo>
                    <a:pt x="40586" y="32159"/>
                    <a:pt x="40570" y="32149"/>
                    <a:pt x="40551" y="32145"/>
                  </a:cubicBezTo>
                  <a:cubicBezTo>
                    <a:pt x="40545" y="32145"/>
                    <a:pt x="40540" y="32140"/>
                    <a:pt x="40530" y="32140"/>
                  </a:cubicBezTo>
                  <a:lnTo>
                    <a:pt x="40521" y="32140"/>
                  </a:lnTo>
                  <a:cubicBezTo>
                    <a:pt x="40518" y="32137"/>
                    <a:pt x="40514" y="32135"/>
                    <a:pt x="40510" y="32135"/>
                  </a:cubicBezTo>
                  <a:cubicBezTo>
                    <a:pt x="40506" y="32135"/>
                    <a:pt x="40503" y="32137"/>
                    <a:pt x="40500" y="32140"/>
                  </a:cubicBezTo>
                  <a:cubicBezTo>
                    <a:pt x="40479" y="32084"/>
                    <a:pt x="40435" y="32033"/>
                    <a:pt x="40374" y="32008"/>
                  </a:cubicBezTo>
                  <a:cubicBezTo>
                    <a:pt x="37550" y="30720"/>
                    <a:pt x="34634" y="28992"/>
                    <a:pt x="31815" y="27330"/>
                  </a:cubicBezTo>
                  <a:cubicBezTo>
                    <a:pt x="30875" y="26774"/>
                    <a:pt x="29921" y="26208"/>
                    <a:pt x="28960" y="25662"/>
                  </a:cubicBezTo>
                  <a:cubicBezTo>
                    <a:pt x="31699" y="22561"/>
                    <a:pt x="36282" y="17371"/>
                    <a:pt x="34584" y="8262"/>
                  </a:cubicBezTo>
                  <a:cubicBezTo>
                    <a:pt x="34579" y="8216"/>
                    <a:pt x="34554" y="8181"/>
                    <a:pt x="34523" y="8146"/>
                  </a:cubicBezTo>
                  <a:lnTo>
                    <a:pt x="34523" y="8136"/>
                  </a:lnTo>
                  <a:cubicBezTo>
                    <a:pt x="34367" y="6337"/>
                    <a:pt x="33766" y="4832"/>
                    <a:pt x="32724" y="3659"/>
                  </a:cubicBezTo>
                  <a:cubicBezTo>
                    <a:pt x="30613" y="1274"/>
                    <a:pt x="27586" y="7"/>
                    <a:pt x="23969" y="1"/>
                  </a:cubicBezTo>
                  <a:cubicBezTo>
                    <a:pt x="23954" y="1"/>
                    <a:pt x="23938" y="1"/>
                    <a:pt x="2392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32"/>
            <p:cNvSpPr/>
            <p:nvPr/>
          </p:nvSpPr>
          <p:spPr>
            <a:xfrm>
              <a:off x="4998925" y="4182450"/>
              <a:ext cx="207050" cy="294075"/>
            </a:xfrm>
            <a:custGeom>
              <a:avLst/>
              <a:gdLst/>
              <a:ahLst/>
              <a:cxnLst/>
              <a:rect l="l" t="t" r="r" b="b"/>
              <a:pathLst>
                <a:path w="8282" h="11763" extrusionOk="0">
                  <a:moveTo>
                    <a:pt x="1" y="1"/>
                  </a:moveTo>
                  <a:cubicBezTo>
                    <a:pt x="471" y="3103"/>
                    <a:pt x="1264" y="4871"/>
                    <a:pt x="2441" y="6715"/>
                  </a:cubicBezTo>
                  <a:cubicBezTo>
                    <a:pt x="3345" y="8125"/>
                    <a:pt x="4381" y="9070"/>
                    <a:pt x="5478" y="10065"/>
                  </a:cubicBezTo>
                  <a:cubicBezTo>
                    <a:pt x="6054" y="10590"/>
                    <a:pt x="6649" y="11136"/>
                    <a:pt x="7241" y="11763"/>
                  </a:cubicBezTo>
                  <a:cubicBezTo>
                    <a:pt x="7584" y="11449"/>
                    <a:pt x="7933" y="11121"/>
                    <a:pt x="8281" y="10777"/>
                  </a:cubicBezTo>
                  <a:cubicBezTo>
                    <a:pt x="8262" y="10767"/>
                    <a:pt x="8241" y="10747"/>
                    <a:pt x="8220" y="10732"/>
                  </a:cubicBezTo>
                  <a:lnTo>
                    <a:pt x="8120" y="10651"/>
                  </a:lnTo>
                  <a:cubicBezTo>
                    <a:pt x="5851" y="8757"/>
                    <a:pt x="3284" y="6609"/>
                    <a:pt x="1910" y="3947"/>
                  </a:cubicBezTo>
                  <a:lnTo>
                    <a:pt x="1673" y="3492"/>
                  </a:lnTo>
                  <a:cubicBezTo>
                    <a:pt x="1108" y="2396"/>
                    <a:pt x="495" y="1218"/>
                    <a:pt x="1"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32"/>
            <p:cNvSpPr/>
            <p:nvPr/>
          </p:nvSpPr>
          <p:spPr>
            <a:xfrm>
              <a:off x="4763000" y="4724575"/>
              <a:ext cx="171400" cy="116600"/>
            </a:xfrm>
            <a:custGeom>
              <a:avLst/>
              <a:gdLst/>
              <a:ahLst/>
              <a:cxnLst/>
              <a:rect l="l" t="t" r="r" b="b"/>
              <a:pathLst>
                <a:path w="6856" h="4664" extrusionOk="0">
                  <a:moveTo>
                    <a:pt x="0" y="0"/>
                  </a:moveTo>
                  <a:lnTo>
                    <a:pt x="0" y="0"/>
                  </a:lnTo>
                  <a:cubicBezTo>
                    <a:pt x="217" y="520"/>
                    <a:pt x="399" y="1091"/>
                    <a:pt x="576" y="1653"/>
                  </a:cubicBezTo>
                  <a:cubicBezTo>
                    <a:pt x="737" y="2162"/>
                    <a:pt x="905" y="2683"/>
                    <a:pt x="1092" y="3148"/>
                  </a:cubicBezTo>
                  <a:cubicBezTo>
                    <a:pt x="2041" y="3542"/>
                    <a:pt x="3081" y="3794"/>
                    <a:pt x="4088" y="4037"/>
                  </a:cubicBezTo>
                  <a:cubicBezTo>
                    <a:pt x="4895" y="4229"/>
                    <a:pt x="5658" y="4416"/>
                    <a:pt x="6371" y="4664"/>
                  </a:cubicBezTo>
                  <a:lnTo>
                    <a:pt x="6371" y="4659"/>
                  </a:lnTo>
                  <a:cubicBezTo>
                    <a:pt x="6532" y="3971"/>
                    <a:pt x="6704" y="3304"/>
                    <a:pt x="6856" y="2723"/>
                  </a:cubicBezTo>
                  <a:cubicBezTo>
                    <a:pt x="5779" y="2183"/>
                    <a:pt x="4627" y="1784"/>
                    <a:pt x="3506" y="1399"/>
                  </a:cubicBezTo>
                  <a:cubicBezTo>
                    <a:pt x="2334" y="991"/>
                    <a:pt x="1132" y="576"/>
                    <a:pt x="0"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32"/>
            <p:cNvSpPr/>
            <p:nvPr/>
          </p:nvSpPr>
          <p:spPr>
            <a:xfrm>
              <a:off x="5575650" y="4624925"/>
              <a:ext cx="171925" cy="76200"/>
            </a:xfrm>
            <a:custGeom>
              <a:avLst/>
              <a:gdLst/>
              <a:ahLst/>
              <a:cxnLst/>
              <a:rect l="l" t="t" r="r" b="b"/>
              <a:pathLst>
                <a:path w="6877" h="3048" extrusionOk="0">
                  <a:moveTo>
                    <a:pt x="6877" y="0"/>
                  </a:moveTo>
                  <a:lnTo>
                    <a:pt x="6877" y="0"/>
                  </a:lnTo>
                  <a:cubicBezTo>
                    <a:pt x="5538" y="192"/>
                    <a:pt x="4260" y="318"/>
                    <a:pt x="2966" y="384"/>
                  </a:cubicBezTo>
                  <a:cubicBezTo>
                    <a:pt x="2271" y="420"/>
                    <a:pt x="1572" y="438"/>
                    <a:pt x="857" y="438"/>
                  </a:cubicBezTo>
                  <a:cubicBezTo>
                    <a:pt x="574" y="438"/>
                    <a:pt x="289" y="435"/>
                    <a:pt x="0" y="430"/>
                  </a:cubicBezTo>
                  <a:lnTo>
                    <a:pt x="0" y="430"/>
                  </a:lnTo>
                  <a:cubicBezTo>
                    <a:pt x="273" y="1162"/>
                    <a:pt x="562" y="1885"/>
                    <a:pt x="859" y="2587"/>
                  </a:cubicBezTo>
                  <a:cubicBezTo>
                    <a:pt x="1662" y="2836"/>
                    <a:pt x="2905" y="3047"/>
                    <a:pt x="4084" y="3047"/>
                  </a:cubicBezTo>
                  <a:cubicBezTo>
                    <a:pt x="4842" y="3047"/>
                    <a:pt x="5573" y="2960"/>
                    <a:pt x="6144" y="2738"/>
                  </a:cubicBezTo>
                  <a:cubicBezTo>
                    <a:pt x="6235" y="2314"/>
                    <a:pt x="6356" y="1904"/>
                    <a:pt x="6483" y="1480"/>
                  </a:cubicBezTo>
                  <a:cubicBezTo>
                    <a:pt x="6618" y="1015"/>
                    <a:pt x="6765" y="530"/>
                    <a:pt x="687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32"/>
            <p:cNvSpPr/>
            <p:nvPr/>
          </p:nvSpPr>
          <p:spPr>
            <a:xfrm>
              <a:off x="5323525" y="4579175"/>
              <a:ext cx="340450" cy="340825"/>
            </a:xfrm>
            <a:custGeom>
              <a:avLst/>
              <a:gdLst/>
              <a:ahLst/>
              <a:cxnLst/>
              <a:rect l="l" t="t" r="r" b="b"/>
              <a:pathLst>
                <a:path w="13618" h="13633" extrusionOk="0">
                  <a:moveTo>
                    <a:pt x="1" y="1"/>
                  </a:moveTo>
                  <a:lnTo>
                    <a:pt x="1" y="1"/>
                  </a:lnTo>
                  <a:cubicBezTo>
                    <a:pt x="233" y="1057"/>
                    <a:pt x="273" y="1861"/>
                    <a:pt x="279" y="1966"/>
                  </a:cubicBezTo>
                  <a:lnTo>
                    <a:pt x="273" y="1971"/>
                  </a:lnTo>
                  <a:cubicBezTo>
                    <a:pt x="951" y="2703"/>
                    <a:pt x="1593" y="3437"/>
                    <a:pt x="2204" y="4144"/>
                  </a:cubicBezTo>
                  <a:cubicBezTo>
                    <a:pt x="3724" y="5902"/>
                    <a:pt x="5160" y="7560"/>
                    <a:pt x="7089" y="9069"/>
                  </a:cubicBezTo>
                  <a:cubicBezTo>
                    <a:pt x="9186" y="10706"/>
                    <a:pt x="11344" y="12192"/>
                    <a:pt x="13436" y="13632"/>
                  </a:cubicBezTo>
                  <a:cubicBezTo>
                    <a:pt x="13520" y="12779"/>
                    <a:pt x="13587" y="11662"/>
                    <a:pt x="13617" y="10601"/>
                  </a:cubicBezTo>
                  <a:lnTo>
                    <a:pt x="13617" y="10596"/>
                  </a:lnTo>
                  <a:cubicBezTo>
                    <a:pt x="13597" y="10570"/>
                    <a:pt x="13581" y="10545"/>
                    <a:pt x="13562" y="10515"/>
                  </a:cubicBezTo>
                  <a:cubicBezTo>
                    <a:pt x="13147" y="10389"/>
                    <a:pt x="12890" y="10212"/>
                    <a:pt x="12662" y="10045"/>
                  </a:cubicBezTo>
                  <a:cubicBezTo>
                    <a:pt x="12592" y="9999"/>
                    <a:pt x="12520" y="9948"/>
                    <a:pt x="12450" y="9908"/>
                  </a:cubicBezTo>
                  <a:cubicBezTo>
                    <a:pt x="9808" y="8251"/>
                    <a:pt x="8075" y="6989"/>
                    <a:pt x="5741" y="5250"/>
                  </a:cubicBezTo>
                  <a:cubicBezTo>
                    <a:pt x="3759" y="3785"/>
                    <a:pt x="2390" y="2406"/>
                    <a:pt x="804" y="814"/>
                  </a:cubicBezTo>
                  <a:cubicBezTo>
                    <a:pt x="541" y="546"/>
                    <a:pt x="273" y="278"/>
                    <a:pt x="1"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32"/>
            <p:cNvSpPr/>
            <p:nvPr/>
          </p:nvSpPr>
          <p:spPr>
            <a:xfrm>
              <a:off x="4915675" y="4576550"/>
              <a:ext cx="401975" cy="447775"/>
            </a:xfrm>
            <a:custGeom>
              <a:avLst/>
              <a:gdLst/>
              <a:ahLst/>
              <a:cxnLst/>
              <a:rect l="l" t="t" r="r" b="b"/>
              <a:pathLst>
                <a:path w="16079" h="17911" extrusionOk="0">
                  <a:moveTo>
                    <a:pt x="15769" y="0"/>
                  </a:moveTo>
                  <a:cubicBezTo>
                    <a:pt x="14733" y="1036"/>
                    <a:pt x="13768" y="2202"/>
                    <a:pt x="12839" y="3335"/>
                  </a:cubicBezTo>
                  <a:cubicBezTo>
                    <a:pt x="11869" y="4517"/>
                    <a:pt x="10864" y="5739"/>
                    <a:pt x="9773" y="6826"/>
                  </a:cubicBezTo>
                  <a:cubicBezTo>
                    <a:pt x="9090" y="7497"/>
                    <a:pt x="8393" y="8265"/>
                    <a:pt x="7651" y="9074"/>
                  </a:cubicBezTo>
                  <a:cubicBezTo>
                    <a:pt x="5392" y="11539"/>
                    <a:pt x="2846" y="14328"/>
                    <a:pt x="1" y="15444"/>
                  </a:cubicBezTo>
                  <a:cubicBezTo>
                    <a:pt x="52" y="16016"/>
                    <a:pt x="199" y="16596"/>
                    <a:pt x="339" y="17158"/>
                  </a:cubicBezTo>
                  <a:cubicBezTo>
                    <a:pt x="406" y="17405"/>
                    <a:pt x="471" y="17657"/>
                    <a:pt x="527" y="17911"/>
                  </a:cubicBezTo>
                  <a:cubicBezTo>
                    <a:pt x="2740" y="17294"/>
                    <a:pt x="7554" y="12515"/>
                    <a:pt x="9449" y="10382"/>
                  </a:cubicBezTo>
                  <a:lnTo>
                    <a:pt x="9621" y="10190"/>
                  </a:lnTo>
                  <a:cubicBezTo>
                    <a:pt x="11788" y="7750"/>
                    <a:pt x="14481" y="4718"/>
                    <a:pt x="16027" y="1955"/>
                  </a:cubicBezTo>
                  <a:cubicBezTo>
                    <a:pt x="16037" y="1940"/>
                    <a:pt x="16042" y="1935"/>
                    <a:pt x="16053" y="1924"/>
                  </a:cubicBezTo>
                  <a:cubicBezTo>
                    <a:pt x="16062" y="1915"/>
                    <a:pt x="16067" y="1905"/>
                    <a:pt x="16078" y="1894"/>
                  </a:cubicBezTo>
                  <a:cubicBezTo>
                    <a:pt x="16053" y="1561"/>
                    <a:pt x="15976" y="844"/>
                    <a:pt x="15769"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32"/>
            <p:cNvSpPr/>
            <p:nvPr/>
          </p:nvSpPr>
          <p:spPr>
            <a:xfrm>
              <a:off x="4765625" y="3820450"/>
              <a:ext cx="970075" cy="1129850"/>
            </a:xfrm>
            <a:custGeom>
              <a:avLst/>
              <a:gdLst/>
              <a:ahLst/>
              <a:cxnLst/>
              <a:rect l="l" t="t" r="r" b="b"/>
              <a:pathLst>
                <a:path w="38803" h="45194" extrusionOk="0">
                  <a:moveTo>
                    <a:pt x="22999" y="840"/>
                  </a:moveTo>
                  <a:cubicBezTo>
                    <a:pt x="23167" y="840"/>
                    <a:pt x="23337" y="843"/>
                    <a:pt x="23510" y="849"/>
                  </a:cubicBezTo>
                  <a:cubicBezTo>
                    <a:pt x="23645" y="854"/>
                    <a:pt x="23752" y="971"/>
                    <a:pt x="23752" y="1113"/>
                  </a:cubicBezTo>
                  <a:cubicBezTo>
                    <a:pt x="23747" y="1245"/>
                    <a:pt x="23631" y="1355"/>
                    <a:pt x="23498" y="1355"/>
                  </a:cubicBezTo>
                  <a:cubicBezTo>
                    <a:pt x="23495" y="1355"/>
                    <a:pt x="23492" y="1355"/>
                    <a:pt x="23489" y="1355"/>
                  </a:cubicBezTo>
                  <a:cubicBezTo>
                    <a:pt x="23315" y="1348"/>
                    <a:pt x="23145" y="1345"/>
                    <a:pt x="22977" y="1345"/>
                  </a:cubicBezTo>
                  <a:cubicBezTo>
                    <a:pt x="21606" y="1345"/>
                    <a:pt x="20427" y="1565"/>
                    <a:pt x="19473" y="2006"/>
                  </a:cubicBezTo>
                  <a:cubicBezTo>
                    <a:pt x="19443" y="2017"/>
                    <a:pt x="19412" y="2027"/>
                    <a:pt x="19382" y="2027"/>
                  </a:cubicBezTo>
                  <a:cubicBezTo>
                    <a:pt x="19378" y="2027"/>
                    <a:pt x="19374" y="2027"/>
                    <a:pt x="19370" y="2027"/>
                  </a:cubicBezTo>
                  <a:cubicBezTo>
                    <a:pt x="19273" y="2027"/>
                    <a:pt x="19183" y="1972"/>
                    <a:pt x="19140" y="1880"/>
                  </a:cubicBezTo>
                  <a:cubicBezTo>
                    <a:pt x="19084" y="1749"/>
                    <a:pt x="19140" y="1602"/>
                    <a:pt x="19266" y="1547"/>
                  </a:cubicBezTo>
                  <a:cubicBezTo>
                    <a:pt x="20289" y="1076"/>
                    <a:pt x="21545" y="840"/>
                    <a:pt x="22999" y="840"/>
                  </a:cubicBezTo>
                  <a:close/>
                  <a:moveTo>
                    <a:pt x="17758" y="2162"/>
                  </a:moveTo>
                  <a:cubicBezTo>
                    <a:pt x="17839" y="2162"/>
                    <a:pt x="17919" y="2201"/>
                    <a:pt x="17967" y="2274"/>
                  </a:cubicBezTo>
                  <a:cubicBezTo>
                    <a:pt x="18042" y="2395"/>
                    <a:pt x="18007" y="2552"/>
                    <a:pt x="17891" y="2628"/>
                  </a:cubicBezTo>
                  <a:cubicBezTo>
                    <a:pt x="17709" y="2739"/>
                    <a:pt x="17527" y="2850"/>
                    <a:pt x="17340" y="2957"/>
                  </a:cubicBezTo>
                  <a:cubicBezTo>
                    <a:pt x="17305" y="2976"/>
                    <a:pt x="17265" y="2987"/>
                    <a:pt x="17230" y="2992"/>
                  </a:cubicBezTo>
                  <a:cubicBezTo>
                    <a:pt x="17225" y="2992"/>
                    <a:pt x="17221" y="2992"/>
                    <a:pt x="17216" y="2992"/>
                  </a:cubicBezTo>
                  <a:cubicBezTo>
                    <a:pt x="17124" y="2992"/>
                    <a:pt x="17040" y="2947"/>
                    <a:pt x="16997" y="2866"/>
                  </a:cubicBezTo>
                  <a:cubicBezTo>
                    <a:pt x="16927" y="2745"/>
                    <a:pt x="16972" y="2587"/>
                    <a:pt x="17093" y="2522"/>
                  </a:cubicBezTo>
                  <a:cubicBezTo>
                    <a:pt x="17270" y="2416"/>
                    <a:pt x="17447" y="2309"/>
                    <a:pt x="17618" y="2204"/>
                  </a:cubicBezTo>
                  <a:cubicBezTo>
                    <a:pt x="17661" y="2175"/>
                    <a:pt x="17710" y="2162"/>
                    <a:pt x="17758" y="2162"/>
                  </a:cubicBezTo>
                  <a:close/>
                  <a:moveTo>
                    <a:pt x="24984" y="3418"/>
                  </a:moveTo>
                  <a:cubicBezTo>
                    <a:pt x="25470" y="3418"/>
                    <a:pt x="25888" y="3661"/>
                    <a:pt x="26117" y="4088"/>
                  </a:cubicBezTo>
                  <a:cubicBezTo>
                    <a:pt x="26182" y="4214"/>
                    <a:pt x="26131" y="4366"/>
                    <a:pt x="26010" y="4426"/>
                  </a:cubicBezTo>
                  <a:cubicBezTo>
                    <a:pt x="25975" y="4447"/>
                    <a:pt x="25940" y="4457"/>
                    <a:pt x="25904" y="4457"/>
                  </a:cubicBezTo>
                  <a:cubicBezTo>
                    <a:pt x="25900" y="4457"/>
                    <a:pt x="25896" y="4457"/>
                    <a:pt x="25892" y="4457"/>
                  </a:cubicBezTo>
                  <a:cubicBezTo>
                    <a:pt x="25801" y="4457"/>
                    <a:pt x="25715" y="4408"/>
                    <a:pt x="25667" y="4326"/>
                  </a:cubicBezTo>
                  <a:cubicBezTo>
                    <a:pt x="25529" y="4063"/>
                    <a:pt x="25289" y="3922"/>
                    <a:pt x="24989" y="3922"/>
                  </a:cubicBezTo>
                  <a:cubicBezTo>
                    <a:pt x="24925" y="3922"/>
                    <a:pt x="24857" y="3928"/>
                    <a:pt x="24788" y="3941"/>
                  </a:cubicBezTo>
                  <a:cubicBezTo>
                    <a:pt x="24772" y="3944"/>
                    <a:pt x="24755" y="3946"/>
                    <a:pt x="24740" y="3946"/>
                  </a:cubicBezTo>
                  <a:cubicBezTo>
                    <a:pt x="24621" y="3946"/>
                    <a:pt x="24517" y="3865"/>
                    <a:pt x="24494" y="3745"/>
                  </a:cubicBezTo>
                  <a:cubicBezTo>
                    <a:pt x="24469" y="3603"/>
                    <a:pt x="24560" y="3477"/>
                    <a:pt x="24692" y="3447"/>
                  </a:cubicBezTo>
                  <a:cubicBezTo>
                    <a:pt x="24791" y="3428"/>
                    <a:pt x="24889" y="3418"/>
                    <a:pt x="24984" y="3418"/>
                  </a:cubicBezTo>
                  <a:close/>
                  <a:moveTo>
                    <a:pt x="13936" y="4200"/>
                  </a:moveTo>
                  <a:cubicBezTo>
                    <a:pt x="14023" y="4200"/>
                    <a:pt x="14106" y="4245"/>
                    <a:pt x="14152" y="4326"/>
                  </a:cubicBezTo>
                  <a:cubicBezTo>
                    <a:pt x="14218" y="4447"/>
                    <a:pt x="14178" y="4599"/>
                    <a:pt x="14057" y="4669"/>
                  </a:cubicBezTo>
                  <a:cubicBezTo>
                    <a:pt x="13804" y="4811"/>
                    <a:pt x="13572" y="4993"/>
                    <a:pt x="13369" y="5194"/>
                  </a:cubicBezTo>
                  <a:cubicBezTo>
                    <a:pt x="13324" y="5240"/>
                    <a:pt x="13264" y="5261"/>
                    <a:pt x="13203" y="5266"/>
                  </a:cubicBezTo>
                  <a:cubicBezTo>
                    <a:pt x="13138" y="5266"/>
                    <a:pt x="13066" y="5245"/>
                    <a:pt x="13016" y="5189"/>
                  </a:cubicBezTo>
                  <a:cubicBezTo>
                    <a:pt x="12914" y="5093"/>
                    <a:pt x="12914" y="4932"/>
                    <a:pt x="13016" y="4836"/>
                  </a:cubicBezTo>
                  <a:cubicBezTo>
                    <a:pt x="13248" y="4599"/>
                    <a:pt x="13516" y="4396"/>
                    <a:pt x="13809" y="4235"/>
                  </a:cubicBezTo>
                  <a:cubicBezTo>
                    <a:pt x="13850" y="4211"/>
                    <a:pt x="13893" y="4200"/>
                    <a:pt x="13936" y="4200"/>
                  </a:cubicBezTo>
                  <a:close/>
                  <a:moveTo>
                    <a:pt x="29143" y="3454"/>
                  </a:moveTo>
                  <a:cubicBezTo>
                    <a:pt x="29175" y="3454"/>
                    <a:pt x="29207" y="3460"/>
                    <a:pt x="29239" y="3472"/>
                  </a:cubicBezTo>
                  <a:cubicBezTo>
                    <a:pt x="30265" y="3871"/>
                    <a:pt x="31133" y="5245"/>
                    <a:pt x="31270" y="6231"/>
                  </a:cubicBezTo>
                  <a:cubicBezTo>
                    <a:pt x="31289" y="6367"/>
                    <a:pt x="31194" y="6497"/>
                    <a:pt x="31053" y="6518"/>
                  </a:cubicBezTo>
                  <a:lnTo>
                    <a:pt x="31032" y="6518"/>
                  </a:lnTo>
                  <a:cubicBezTo>
                    <a:pt x="31029" y="6518"/>
                    <a:pt x="31026" y="6518"/>
                    <a:pt x="31023" y="6518"/>
                  </a:cubicBezTo>
                  <a:cubicBezTo>
                    <a:pt x="30900" y="6518"/>
                    <a:pt x="30789" y="6429"/>
                    <a:pt x="30769" y="6301"/>
                  </a:cubicBezTo>
                  <a:cubicBezTo>
                    <a:pt x="30653" y="5473"/>
                    <a:pt x="29880" y="4260"/>
                    <a:pt x="29052" y="3937"/>
                  </a:cubicBezTo>
                  <a:cubicBezTo>
                    <a:pt x="28925" y="3886"/>
                    <a:pt x="28859" y="3739"/>
                    <a:pt x="28910" y="3613"/>
                  </a:cubicBezTo>
                  <a:cubicBezTo>
                    <a:pt x="28949" y="3513"/>
                    <a:pt x="29043" y="3454"/>
                    <a:pt x="29143" y="3454"/>
                  </a:cubicBezTo>
                  <a:close/>
                  <a:moveTo>
                    <a:pt x="31369" y="7426"/>
                  </a:moveTo>
                  <a:cubicBezTo>
                    <a:pt x="31378" y="7426"/>
                    <a:pt x="31387" y="7427"/>
                    <a:pt x="31396" y="7428"/>
                  </a:cubicBezTo>
                  <a:cubicBezTo>
                    <a:pt x="31538" y="7437"/>
                    <a:pt x="31639" y="7565"/>
                    <a:pt x="31623" y="7700"/>
                  </a:cubicBezTo>
                  <a:cubicBezTo>
                    <a:pt x="31603" y="7913"/>
                    <a:pt x="31629" y="8134"/>
                    <a:pt x="31690" y="8327"/>
                  </a:cubicBezTo>
                  <a:cubicBezTo>
                    <a:pt x="31734" y="8458"/>
                    <a:pt x="31664" y="8600"/>
                    <a:pt x="31532" y="8645"/>
                  </a:cubicBezTo>
                  <a:cubicBezTo>
                    <a:pt x="31508" y="8650"/>
                    <a:pt x="31487" y="8656"/>
                    <a:pt x="31466" y="8656"/>
                  </a:cubicBezTo>
                  <a:cubicBezTo>
                    <a:pt x="31463" y="8656"/>
                    <a:pt x="31459" y="8656"/>
                    <a:pt x="31455" y="8656"/>
                  </a:cubicBezTo>
                  <a:cubicBezTo>
                    <a:pt x="31349" y="8656"/>
                    <a:pt x="31248" y="8591"/>
                    <a:pt x="31214" y="8484"/>
                  </a:cubicBezTo>
                  <a:cubicBezTo>
                    <a:pt x="31128" y="8231"/>
                    <a:pt x="31098" y="7938"/>
                    <a:pt x="31123" y="7655"/>
                  </a:cubicBezTo>
                  <a:cubicBezTo>
                    <a:pt x="31137" y="7523"/>
                    <a:pt x="31240" y="7426"/>
                    <a:pt x="31369" y="7426"/>
                  </a:cubicBezTo>
                  <a:close/>
                  <a:moveTo>
                    <a:pt x="11654" y="6704"/>
                  </a:moveTo>
                  <a:cubicBezTo>
                    <a:pt x="11851" y="6704"/>
                    <a:pt x="12009" y="6767"/>
                    <a:pt x="12101" y="6816"/>
                  </a:cubicBezTo>
                  <a:cubicBezTo>
                    <a:pt x="12672" y="7120"/>
                    <a:pt x="12970" y="7963"/>
                    <a:pt x="12768" y="8691"/>
                  </a:cubicBezTo>
                  <a:cubicBezTo>
                    <a:pt x="12520" y="9589"/>
                    <a:pt x="12051" y="9777"/>
                    <a:pt x="11743" y="9792"/>
                  </a:cubicBezTo>
                  <a:lnTo>
                    <a:pt x="11657" y="9792"/>
                  </a:lnTo>
                  <a:cubicBezTo>
                    <a:pt x="11056" y="9762"/>
                    <a:pt x="10440" y="9120"/>
                    <a:pt x="10307" y="8388"/>
                  </a:cubicBezTo>
                  <a:cubicBezTo>
                    <a:pt x="10221" y="7877"/>
                    <a:pt x="10394" y="7428"/>
                    <a:pt x="10783" y="7140"/>
                  </a:cubicBezTo>
                  <a:cubicBezTo>
                    <a:pt x="11102" y="6801"/>
                    <a:pt x="11409" y="6704"/>
                    <a:pt x="11654" y="6704"/>
                  </a:cubicBezTo>
                  <a:close/>
                  <a:moveTo>
                    <a:pt x="30312" y="11271"/>
                  </a:moveTo>
                  <a:cubicBezTo>
                    <a:pt x="30394" y="11271"/>
                    <a:pt x="30474" y="11311"/>
                    <a:pt x="30522" y="11384"/>
                  </a:cubicBezTo>
                  <a:cubicBezTo>
                    <a:pt x="31350" y="12641"/>
                    <a:pt x="30901" y="13227"/>
                    <a:pt x="30669" y="13425"/>
                  </a:cubicBezTo>
                  <a:cubicBezTo>
                    <a:pt x="30477" y="13581"/>
                    <a:pt x="30214" y="13667"/>
                    <a:pt x="29936" y="13682"/>
                  </a:cubicBezTo>
                  <a:cubicBezTo>
                    <a:pt x="29909" y="13683"/>
                    <a:pt x="29882" y="13684"/>
                    <a:pt x="29855" y="13684"/>
                  </a:cubicBezTo>
                  <a:cubicBezTo>
                    <a:pt x="29453" y="13684"/>
                    <a:pt x="29027" y="13542"/>
                    <a:pt x="28743" y="13268"/>
                  </a:cubicBezTo>
                  <a:cubicBezTo>
                    <a:pt x="28294" y="12844"/>
                    <a:pt x="28299" y="12227"/>
                    <a:pt x="28754" y="11631"/>
                  </a:cubicBezTo>
                  <a:cubicBezTo>
                    <a:pt x="28801" y="11565"/>
                    <a:pt x="28876" y="11531"/>
                    <a:pt x="28952" y="11531"/>
                  </a:cubicBezTo>
                  <a:cubicBezTo>
                    <a:pt x="29004" y="11531"/>
                    <a:pt x="29057" y="11547"/>
                    <a:pt x="29102" y="11581"/>
                  </a:cubicBezTo>
                  <a:cubicBezTo>
                    <a:pt x="29213" y="11667"/>
                    <a:pt x="29234" y="11823"/>
                    <a:pt x="29153" y="11935"/>
                  </a:cubicBezTo>
                  <a:cubicBezTo>
                    <a:pt x="28946" y="12207"/>
                    <a:pt x="28768" y="12597"/>
                    <a:pt x="29092" y="12909"/>
                  </a:cubicBezTo>
                  <a:cubicBezTo>
                    <a:pt x="29279" y="13087"/>
                    <a:pt x="29579" y="13183"/>
                    <a:pt x="29853" y="13183"/>
                  </a:cubicBezTo>
                  <a:cubicBezTo>
                    <a:pt x="30046" y="13183"/>
                    <a:pt x="30226" y="13136"/>
                    <a:pt x="30345" y="13036"/>
                  </a:cubicBezTo>
                  <a:cubicBezTo>
                    <a:pt x="30618" y="12809"/>
                    <a:pt x="30527" y="12308"/>
                    <a:pt x="30102" y="11662"/>
                  </a:cubicBezTo>
                  <a:cubicBezTo>
                    <a:pt x="30027" y="11545"/>
                    <a:pt x="30057" y="11389"/>
                    <a:pt x="30174" y="11313"/>
                  </a:cubicBezTo>
                  <a:cubicBezTo>
                    <a:pt x="30216" y="11285"/>
                    <a:pt x="30265" y="11271"/>
                    <a:pt x="30312" y="11271"/>
                  </a:cubicBezTo>
                  <a:close/>
                  <a:moveTo>
                    <a:pt x="11222" y="12601"/>
                  </a:moveTo>
                  <a:cubicBezTo>
                    <a:pt x="11359" y="12606"/>
                    <a:pt x="11470" y="12723"/>
                    <a:pt x="11464" y="12863"/>
                  </a:cubicBezTo>
                  <a:cubicBezTo>
                    <a:pt x="11450" y="13409"/>
                    <a:pt x="11697" y="14010"/>
                    <a:pt x="11940" y="14591"/>
                  </a:cubicBezTo>
                  <a:cubicBezTo>
                    <a:pt x="12021" y="14784"/>
                    <a:pt x="12101" y="14976"/>
                    <a:pt x="12167" y="15158"/>
                  </a:cubicBezTo>
                  <a:cubicBezTo>
                    <a:pt x="12212" y="15284"/>
                    <a:pt x="12147" y="15430"/>
                    <a:pt x="12016" y="15481"/>
                  </a:cubicBezTo>
                  <a:cubicBezTo>
                    <a:pt x="11990" y="15486"/>
                    <a:pt x="11965" y="15491"/>
                    <a:pt x="11940" y="15491"/>
                  </a:cubicBezTo>
                  <a:cubicBezTo>
                    <a:pt x="11933" y="15492"/>
                    <a:pt x="11926" y="15492"/>
                    <a:pt x="11919" y="15492"/>
                  </a:cubicBezTo>
                  <a:cubicBezTo>
                    <a:pt x="11821" y="15492"/>
                    <a:pt x="11730" y="15428"/>
                    <a:pt x="11692" y="15330"/>
                  </a:cubicBezTo>
                  <a:cubicBezTo>
                    <a:pt x="11627" y="15153"/>
                    <a:pt x="11555" y="14971"/>
                    <a:pt x="11475" y="14784"/>
                  </a:cubicBezTo>
                  <a:cubicBezTo>
                    <a:pt x="11222" y="14183"/>
                    <a:pt x="10944" y="13500"/>
                    <a:pt x="10960" y="12849"/>
                  </a:cubicBezTo>
                  <a:cubicBezTo>
                    <a:pt x="10965" y="12707"/>
                    <a:pt x="11081" y="12601"/>
                    <a:pt x="11222" y="12601"/>
                  </a:cubicBezTo>
                  <a:close/>
                  <a:moveTo>
                    <a:pt x="27321" y="15823"/>
                  </a:moveTo>
                  <a:cubicBezTo>
                    <a:pt x="27562" y="15823"/>
                    <a:pt x="27780" y="15902"/>
                    <a:pt x="27945" y="16027"/>
                  </a:cubicBezTo>
                  <a:cubicBezTo>
                    <a:pt x="28349" y="16335"/>
                    <a:pt x="28446" y="16881"/>
                    <a:pt x="28183" y="17421"/>
                  </a:cubicBezTo>
                  <a:cubicBezTo>
                    <a:pt x="27894" y="18017"/>
                    <a:pt x="27495" y="18144"/>
                    <a:pt x="27248" y="18154"/>
                  </a:cubicBezTo>
                  <a:cubicBezTo>
                    <a:pt x="27231" y="18155"/>
                    <a:pt x="27215" y="18156"/>
                    <a:pt x="27199" y="18156"/>
                  </a:cubicBezTo>
                  <a:cubicBezTo>
                    <a:pt x="27168" y="18156"/>
                    <a:pt x="27140" y="18154"/>
                    <a:pt x="27117" y="18154"/>
                  </a:cubicBezTo>
                  <a:cubicBezTo>
                    <a:pt x="26693" y="18108"/>
                    <a:pt x="26318" y="17760"/>
                    <a:pt x="26203" y="17310"/>
                  </a:cubicBezTo>
                  <a:cubicBezTo>
                    <a:pt x="26126" y="16992"/>
                    <a:pt x="26187" y="16683"/>
                    <a:pt x="26369" y="16416"/>
                  </a:cubicBezTo>
                  <a:cubicBezTo>
                    <a:pt x="26348" y="16330"/>
                    <a:pt x="26379" y="16244"/>
                    <a:pt x="26450" y="16183"/>
                  </a:cubicBezTo>
                  <a:cubicBezTo>
                    <a:pt x="26739" y="15927"/>
                    <a:pt x="27045" y="15823"/>
                    <a:pt x="27321" y="15823"/>
                  </a:cubicBezTo>
                  <a:close/>
                  <a:moveTo>
                    <a:pt x="14647" y="14621"/>
                  </a:moveTo>
                  <a:cubicBezTo>
                    <a:pt x="14753" y="14621"/>
                    <a:pt x="14853" y="14689"/>
                    <a:pt x="14890" y="14799"/>
                  </a:cubicBezTo>
                  <a:cubicBezTo>
                    <a:pt x="15229" y="15860"/>
                    <a:pt x="16092" y="17356"/>
                    <a:pt x="16946" y="18017"/>
                  </a:cubicBezTo>
                  <a:cubicBezTo>
                    <a:pt x="17058" y="18098"/>
                    <a:pt x="17078" y="18259"/>
                    <a:pt x="16992" y="18366"/>
                  </a:cubicBezTo>
                  <a:cubicBezTo>
                    <a:pt x="16946" y="18431"/>
                    <a:pt x="16876" y="18462"/>
                    <a:pt x="16805" y="18467"/>
                  </a:cubicBezTo>
                  <a:cubicBezTo>
                    <a:pt x="16750" y="18467"/>
                    <a:pt x="16689" y="18452"/>
                    <a:pt x="16638" y="18411"/>
                  </a:cubicBezTo>
                  <a:cubicBezTo>
                    <a:pt x="15668" y="17664"/>
                    <a:pt x="14768" y="16067"/>
                    <a:pt x="14411" y="14950"/>
                  </a:cubicBezTo>
                  <a:cubicBezTo>
                    <a:pt x="14365" y="14814"/>
                    <a:pt x="14441" y="14673"/>
                    <a:pt x="14572" y="14633"/>
                  </a:cubicBezTo>
                  <a:cubicBezTo>
                    <a:pt x="14597" y="14625"/>
                    <a:pt x="14622" y="14621"/>
                    <a:pt x="14647" y="14621"/>
                  </a:cubicBezTo>
                  <a:close/>
                  <a:moveTo>
                    <a:pt x="17774" y="19292"/>
                  </a:moveTo>
                  <a:cubicBezTo>
                    <a:pt x="17859" y="19292"/>
                    <a:pt x="17943" y="19336"/>
                    <a:pt x="17993" y="19411"/>
                  </a:cubicBezTo>
                  <a:cubicBezTo>
                    <a:pt x="18109" y="19599"/>
                    <a:pt x="18265" y="19796"/>
                    <a:pt x="18427" y="19963"/>
                  </a:cubicBezTo>
                  <a:cubicBezTo>
                    <a:pt x="18522" y="20064"/>
                    <a:pt x="18522" y="20220"/>
                    <a:pt x="18422" y="20316"/>
                  </a:cubicBezTo>
                  <a:cubicBezTo>
                    <a:pt x="18376" y="20362"/>
                    <a:pt x="18321" y="20387"/>
                    <a:pt x="18261" y="20392"/>
                  </a:cubicBezTo>
                  <a:cubicBezTo>
                    <a:pt x="18189" y="20392"/>
                    <a:pt x="18124" y="20367"/>
                    <a:pt x="18068" y="20316"/>
                  </a:cubicBezTo>
                  <a:cubicBezTo>
                    <a:pt x="17881" y="20124"/>
                    <a:pt x="17699" y="19896"/>
                    <a:pt x="17563" y="19679"/>
                  </a:cubicBezTo>
                  <a:cubicBezTo>
                    <a:pt x="17492" y="19563"/>
                    <a:pt x="17527" y="19406"/>
                    <a:pt x="17643" y="19331"/>
                  </a:cubicBezTo>
                  <a:cubicBezTo>
                    <a:pt x="17684" y="19305"/>
                    <a:pt x="17729" y="19292"/>
                    <a:pt x="17774" y="19292"/>
                  </a:cubicBezTo>
                  <a:close/>
                  <a:moveTo>
                    <a:pt x="22449" y="4441"/>
                  </a:moveTo>
                  <a:cubicBezTo>
                    <a:pt x="23162" y="4441"/>
                    <a:pt x="23853" y="4520"/>
                    <a:pt x="24485" y="4694"/>
                  </a:cubicBezTo>
                  <a:cubicBezTo>
                    <a:pt x="25712" y="5033"/>
                    <a:pt x="26576" y="5720"/>
                    <a:pt x="26985" y="6679"/>
                  </a:cubicBezTo>
                  <a:cubicBezTo>
                    <a:pt x="26996" y="6700"/>
                    <a:pt x="27001" y="6716"/>
                    <a:pt x="27005" y="6730"/>
                  </a:cubicBezTo>
                  <a:cubicBezTo>
                    <a:pt x="27021" y="6770"/>
                    <a:pt x="27036" y="6812"/>
                    <a:pt x="27045" y="6847"/>
                  </a:cubicBezTo>
                  <a:cubicBezTo>
                    <a:pt x="27045" y="6852"/>
                    <a:pt x="27052" y="6852"/>
                    <a:pt x="27052" y="6856"/>
                  </a:cubicBezTo>
                  <a:cubicBezTo>
                    <a:pt x="28511" y="11273"/>
                    <a:pt x="24363" y="17482"/>
                    <a:pt x="22120" y="20836"/>
                  </a:cubicBezTo>
                  <a:lnTo>
                    <a:pt x="22074" y="20907"/>
                  </a:lnTo>
                  <a:cubicBezTo>
                    <a:pt x="21978" y="21048"/>
                    <a:pt x="21953" y="21094"/>
                    <a:pt x="21933" y="21125"/>
                  </a:cubicBezTo>
                  <a:cubicBezTo>
                    <a:pt x="21898" y="21190"/>
                    <a:pt x="21882" y="21211"/>
                    <a:pt x="21710" y="21433"/>
                  </a:cubicBezTo>
                  <a:cubicBezTo>
                    <a:pt x="21665" y="21493"/>
                    <a:pt x="21595" y="21523"/>
                    <a:pt x="21528" y="21528"/>
                  </a:cubicBezTo>
                  <a:cubicBezTo>
                    <a:pt x="21509" y="21528"/>
                    <a:pt x="21488" y="21523"/>
                    <a:pt x="21468" y="21523"/>
                  </a:cubicBezTo>
                  <a:lnTo>
                    <a:pt x="21458" y="21523"/>
                  </a:lnTo>
                  <a:cubicBezTo>
                    <a:pt x="21452" y="21524"/>
                    <a:pt x="21446" y="21524"/>
                    <a:pt x="21440" y="21524"/>
                  </a:cubicBezTo>
                  <a:cubicBezTo>
                    <a:pt x="21385" y="21524"/>
                    <a:pt x="21332" y="21505"/>
                    <a:pt x="21292" y="21473"/>
                  </a:cubicBezTo>
                  <a:cubicBezTo>
                    <a:pt x="19412" y="20008"/>
                    <a:pt x="16890" y="17653"/>
                    <a:pt x="15507" y="14749"/>
                  </a:cubicBezTo>
                  <a:cubicBezTo>
                    <a:pt x="14850" y="13369"/>
                    <a:pt x="14521" y="12030"/>
                    <a:pt x="14532" y="10732"/>
                  </a:cubicBezTo>
                  <a:cubicBezTo>
                    <a:pt x="14521" y="10687"/>
                    <a:pt x="14521" y="10641"/>
                    <a:pt x="14532" y="10601"/>
                  </a:cubicBezTo>
                  <a:cubicBezTo>
                    <a:pt x="14562" y="9237"/>
                    <a:pt x="14961" y="7928"/>
                    <a:pt x="15724" y="6675"/>
                  </a:cubicBezTo>
                  <a:cubicBezTo>
                    <a:pt x="15729" y="6665"/>
                    <a:pt x="15734" y="6649"/>
                    <a:pt x="15744" y="6639"/>
                  </a:cubicBezTo>
                  <a:cubicBezTo>
                    <a:pt x="15749" y="6634"/>
                    <a:pt x="15749" y="6630"/>
                    <a:pt x="15754" y="6625"/>
                  </a:cubicBezTo>
                  <a:cubicBezTo>
                    <a:pt x="15764" y="6609"/>
                    <a:pt x="15780" y="6599"/>
                    <a:pt x="15794" y="6584"/>
                  </a:cubicBezTo>
                  <a:lnTo>
                    <a:pt x="15794" y="6579"/>
                  </a:lnTo>
                  <a:cubicBezTo>
                    <a:pt x="17220" y="5397"/>
                    <a:pt x="19966" y="4441"/>
                    <a:pt x="22449" y="4441"/>
                  </a:cubicBezTo>
                  <a:close/>
                  <a:moveTo>
                    <a:pt x="25625" y="27081"/>
                  </a:moveTo>
                  <a:cubicBezTo>
                    <a:pt x="25723" y="27081"/>
                    <a:pt x="25816" y="27142"/>
                    <a:pt x="25858" y="27238"/>
                  </a:cubicBezTo>
                  <a:cubicBezTo>
                    <a:pt x="25919" y="27395"/>
                    <a:pt x="26075" y="27530"/>
                    <a:pt x="26268" y="27591"/>
                  </a:cubicBezTo>
                  <a:cubicBezTo>
                    <a:pt x="26404" y="27632"/>
                    <a:pt x="26476" y="27773"/>
                    <a:pt x="26434" y="27910"/>
                  </a:cubicBezTo>
                  <a:cubicBezTo>
                    <a:pt x="26399" y="28011"/>
                    <a:pt x="26308" y="28076"/>
                    <a:pt x="26208" y="28081"/>
                  </a:cubicBezTo>
                  <a:cubicBezTo>
                    <a:pt x="26177" y="28081"/>
                    <a:pt x="26147" y="28081"/>
                    <a:pt x="26117" y="28071"/>
                  </a:cubicBezTo>
                  <a:cubicBezTo>
                    <a:pt x="25783" y="27966"/>
                    <a:pt x="25510" y="27723"/>
                    <a:pt x="25389" y="27425"/>
                  </a:cubicBezTo>
                  <a:cubicBezTo>
                    <a:pt x="25338" y="27299"/>
                    <a:pt x="25404" y="27152"/>
                    <a:pt x="25530" y="27101"/>
                  </a:cubicBezTo>
                  <a:cubicBezTo>
                    <a:pt x="25561" y="27088"/>
                    <a:pt x="25593" y="27081"/>
                    <a:pt x="25625" y="27081"/>
                  </a:cubicBezTo>
                  <a:close/>
                  <a:moveTo>
                    <a:pt x="28303" y="26612"/>
                  </a:moveTo>
                  <a:cubicBezTo>
                    <a:pt x="28325" y="26612"/>
                    <a:pt x="28347" y="26615"/>
                    <a:pt x="28370" y="26621"/>
                  </a:cubicBezTo>
                  <a:cubicBezTo>
                    <a:pt x="28845" y="26763"/>
                    <a:pt x="29188" y="27273"/>
                    <a:pt x="29118" y="27738"/>
                  </a:cubicBezTo>
                  <a:cubicBezTo>
                    <a:pt x="29076" y="28015"/>
                    <a:pt x="28864" y="28304"/>
                    <a:pt x="28400" y="28323"/>
                  </a:cubicBezTo>
                  <a:cubicBezTo>
                    <a:pt x="28370" y="28330"/>
                    <a:pt x="28339" y="28330"/>
                    <a:pt x="28309" y="28330"/>
                  </a:cubicBezTo>
                  <a:cubicBezTo>
                    <a:pt x="28173" y="28323"/>
                    <a:pt x="28062" y="28208"/>
                    <a:pt x="28062" y="28071"/>
                  </a:cubicBezTo>
                  <a:cubicBezTo>
                    <a:pt x="28066" y="27932"/>
                    <a:pt x="28178" y="27824"/>
                    <a:pt x="28310" y="27824"/>
                  </a:cubicBezTo>
                  <a:cubicBezTo>
                    <a:pt x="28313" y="27824"/>
                    <a:pt x="28316" y="27824"/>
                    <a:pt x="28319" y="27824"/>
                  </a:cubicBezTo>
                  <a:cubicBezTo>
                    <a:pt x="28324" y="27824"/>
                    <a:pt x="28329" y="27824"/>
                    <a:pt x="28334" y="27824"/>
                  </a:cubicBezTo>
                  <a:cubicBezTo>
                    <a:pt x="28592" y="27824"/>
                    <a:pt x="28612" y="27702"/>
                    <a:pt x="28617" y="27663"/>
                  </a:cubicBezTo>
                  <a:cubicBezTo>
                    <a:pt x="28647" y="27470"/>
                    <a:pt x="28481" y="27182"/>
                    <a:pt x="28228" y="27106"/>
                  </a:cubicBezTo>
                  <a:cubicBezTo>
                    <a:pt x="28092" y="27066"/>
                    <a:pt x="28015" y="26929"/>
                    <a:pt x="28057" y="26793"/>
                  </a:cubicBezTo>
                  <a:cubicBezTo>
                    <a:pt x="28090" y="26684"/>
                    <a:pt x="28191" y="26612"/>
                    <a:pt x="28303" y="26612"/>
                  </a:cubicBezTo>
                  <a:close/>
                  <a:moveTo>
                    <a:pt x="17590" y="27323"/>
                  </a:moveTo>
                  <a:cubicBezTo>
                    <a:pt x="17656" y="27323"/>
                    <a:pt x="17721" y="27349"/>
                    <a:pt x="17769" y="27399"/>
                  </a:cubicBezTo>
                  <a:cubicBezTo>
                    <a:pt x="17866" y="27500"/>
                    <a:pt x="17860" y="27663"/>
                    <a:pt x="17760" y="27758"/>
                  </a:cubicBezTo>
                  <a:cubicBezTo>
                    <a:pt x="17472" y="28031"/>
                    <a:pt x="17149" y="28319"/>
                    <a:pt x="16810" y="28612"/>
                  </a:cubicBezTo>
                  <a:cubicBezTo>
                    <a:pt x="16764" y="28652"/>
                    <a:pt x="16715" y="28673"/>
                    <a:pt x="16659" y="28673"/>
                  </a:cubicBezTo>
                  <a:cubicBezTo>
                    <a:pt x="16653" y="28673"/>
                    <a:pt x="16648" y="28673"/>
                    <a:pt x="16643" y="28673"/>
                  </a:cubicBezTo>
                  <a:cubicBezTo>
                    <a:pt x="16572" y="28673"/>
                    <a:pt x="16503" y="28643"/>
                    <a:pt x="16451" y="28587"/>
                  </a:cubicBezTo>
                  <a:cubicBezTo>
                    <a:pt x="16360" y="28481"/>
                    <a:pt x="16375" y="28323"/>
                    <a:pt x="16482" y="28233"/>
                  </a:cubicBezTo>
                  <a:cubicBezTo>
                    <a:pt x="16815" y="27945"/>
                    <a:pt x="17128" y="27657"/>
                    <a:pt x="17412" y="27395"/>
                  </a:cubicBezTo>
                  <a:cubicBezTo>
                    <a:pt x="17461" y="27347"/>
                    <a:pt x="17526" y="27323"/>
                    <a:pt x="17590" y="27323"/>
                  </a:cubicBezTo>
                  <a:close/>
                  <a:moveTo>
                    <a:pt x="23876" y="29265"/>
                  </a:moveTo>
                  <a:cubicBezTo>
                    <a:pt x="23956" y="29265"/>
                    <a:pt x="24036" y="29301"/>
                    <a:pt x="24086" y="29370"/>
                  </a:cubicBezTo>
                  <a:cubicBezTo>
                    <a:pt x="24226" y="29572"/>
                    <a:pt x="24403" y="29759"/>
                    <a:pt x="24601" y="29916"/>
                  </a:cubicBezTo>
                  <a:cubicBezTo>
                    <a:pt x="24706" y="30002"/>
                    <a:pt x="24727" y="30158"/>
                    <a:pt x="24641" y="30270"/>
                  </a:cubicBezTo>
                  <a:cubicBezTo>
                    <a:pt x="24596" y="30324"/>
                    <a:pt x="24525" y="30361"/>
                    <a:pt x="24454" y="30365"/>
                  </a:cubicBezTo>
                  <a:cubicBezTo>
                    <a:pt x="24398" y="30365"/>
                    <a:pt x="24338" y="30350"/>
                    <a:pt x="24287" y="30310"/>
                  </a:cubicBezTo>
                  <a:cubicBezTo>
                    <a:pt x="24055" y="30123"/>
                    <a:pt x="23843" y="29900"/>
                    <a:pt x="23671" y="29663"/>
                  </a:cubicBezTo>
                  <a:cubicBezTo>
                    <a:pt x="23590" y="29552"/>
                    <a:pt x="23620" y="29391"/>
                    <a:pt x="23732" y="29309"/>
                  </a:cubicBezTo>
                  <a:cubicBezTo>
                    <a:pt x="23775" y="29280"/>
                    <a:pt x="23825" y="29265"/>
                    <a:pt x="23876" y="29265"/>
                  </a:cubicBezTo>
                  <a:close/>
                  <a:moveTo>
                    <a:pt x="16739" y="30726"/>
                  </a:moveTo>
                  <a:cubicBezTo>
                    <a:pt x="17042" y="30726"/>
                    <a:pt x="17331" y="30887"/>
                    <a:pt x="17497" y="31173"/>
                  </a:cubicBezTo>
                  <a:cubicBezTo>
                    <a:pt x="17699" y="31512"/>
                    <a:pt x="17699" y="32007"/>
                    <a:pt x="17244" y="32366"/>
                  </a:cubicBezTo>
                  <a:cubicBezTo>
                    <a:pt x="17063" y="32518"/>
                    <a:pt x="16855" y="32598"/>
                    <a:pt x="16664" y="32604"/>
                  </a:cubicBezTo>
                  <a:cubicBezTo>
                    <a:pt x="16644" y="32605"/>
                    <a:pt x="16624" y="32606"/>
                    <a:pt x="16604" y="32606"/>
                  </a:cubicBezTo>
                  <a:cubicBezTo>
                    <a:pt x="16447" y="32606"/>
                    <a:pt x="16292" y="32555"/>
                    <a:pt x="16153" y="32457"/>
                  </a:cubicBezTo>
                  <a:cubicBezTo>
                    <a:pt x="15794" y="32199"/>
                    <a:pt x="15617" y="31658"/>
                    <a:pt x="15759" y="31254"/>
                  </a:cubicBezTo>
                  <a:cubicBezTo>
                    <a:pt x="15876" y="30920"/>
                    <a:pt x="16175" y="30733"/>
                    <a:pt x="16575" y="30733"/>
                  </a:cubicBezTo>
                  <a:cubicBezTo>
                    <a:pt x="16591" y="30733"/>
                    <a:pt x="16607" y="30733"/>
                    <a:pt x="16624" y="30734"/>
                  </a:cubicBezTo>
                  <a:cubicBezTo>
                    <a:pt x="16662" y="30729"/>
                    <a:pt x="16700" y="30726"/>
                    <a:pt x="16739" y="30726"/>
                  </a:cubicBezTo>
                  <a:close/>
                  <a:moveTo>
                    <a:pt x="27720" y="30521"/>
                  </a:moveTo>
                  <a:cubicBezTo>
                    <a:pt x="27786" y="30521"/>
                    <a:pt x="27851" y="30546"/>
                    <a:pt x="27900" y="30597"/>
                  </a:cubicBezTo>
                  <a:cubicBezTo>
                    <a:pt x="27996" y="30694"/>
                    <a:pt x="27996" y="30855"/>
                    <a:pt x="27894" y="30951"/>
                  </a:cubicBezTo>
                  <a:cubicBezTo>
                    <a:pt x="27572" y="31270"/>
                    <a:pt x="27546" y="31790"/>
                    <a:pt x="27712" y="32082"/>
                  </a:cubicBezTo>
                  <a:cubicBezTo>
                    <a:pt x="27821" y="32270"/>
                    <a:pt x="27989" y="32366"/>
                    <a:pt x="28208" y="32366"/>
                  </a:cubicBezTo>
                  <a:cubicBezTo>
                    <a:pt x="28284" y="32366"/>
                    <a:pt x="28367" y="32354"/>
                    <a:pt x="28456" y="32331"/>
                  </a:cubicBezTo>
                  <a:cubicBezTo>
                    <a:pt x="28789" y="32245"/>
                    <a:pt x="28976" y="31896"/>
                    <a:pt x="28966" y="31608"/>
                  </a:cubicBezTo>
                  <a:cubicBezTo>
                    <a:pt x="28961" y="31446"/>
                    <a:pt x="28890" y="31245"/>
                    <a:pt x="28587" y="31189"/>
                  </a:cubicBezTo>
                  <a:cubicBezTo>
                    <a:pt x="28451" y="31158"/>
                    <a:pt x="28360" y="31032"/>
                    <a:pt x="28390" y="30895"/>
                  </a:cubicBezTo>
                  <a:cubicBezTo>
                    <a:pt x="28408" y="30768"/>
                    <a:pt x="28518" y="30685"/>
                    <a:pt x="28639" y="30685"/>
                  </a:cubicBezTo>
                  <a:cubicBezTo>
                    <a:pt x="28652" y="30685"/>
                    <a:pt x="28665" y="30686"/>
                    <a:pt x="28678" y="30688"/>
                  </a:cubicBezTo>
                  <a:cubicBezTo>
                    <a:pt x="29148" y="30779"/>
                    <a:pt x="29451" y="31123"/>
                    <a:pt x="29471" y="31593"/>
                  </a:cubicBezTo>
                  <a:cubicBezTo>
                    <a:pt x="29486" y="32068"/>
                    <a:pt x="29183" y="32658"/>
                    <a:pt x="28587" y="32821"/>
                  </a:cubicBezTo>
                  <a:cubicBezTo>
                    <a:pt x="28481" y="32846"/>
                    <a:pt x="28379" y="32861"/>
                    <a:pt x="28279" y="32866"/>
                  </a:cubicBezTo>
                  <a:cubicBezTo>
                    <a:pt x="28257" y="32867"/>
                    <a:pt x="28236" y="32867"/>
                    <a:pt x="28215" y="32867"/>
                  </a:cubicBezTo>
                  <a:cubicBezTo>
                    <a:pt x="27813" y="32867"/>
                    <a:pt x="27475" y="32681"/>
                    <a:pt x="27273" y="32331"/>
                  </a:cubicBezTo>
                  <a:cubicBezTo>
                    <a:pt x="26965" y="31790"/>
                    <a:pt x="27082" y="31042"/>
                    <a:pt x="27541" y="30592"/>
                  </a:cubicBezTo>
                  <a:cubicBezTo>
                    <a:pt x="27591" y="30545"/>
                    <a:pt x="27656" y="30521"/>
                    <a:pt x="27720" y="30521"/>
                  </a:cubicBezTo>
                  <a:close/>
                  <a:moveTo>
                    <a:pt x="11847" y="32265"/>
                  </a:moveTo>
                  <a:cubicBezTo>
                    <a:pt x="11918" y="32265"/>
                    <a:pt x="11990" y="32295"/>
                    <a:pt x="12040" y="32350"/>
                  </a:cubicBezTo>
                  <a:cubicBezTo>
                    <a:pt x="12131" y="32457"/>
                    <a:pt x="12121" y="32613"/>
                    <a:pt x="12016" y="32704"/>
                  </a:cubicBezTo>
                  <a:cubicBezTo>
                    <a:pt x="11834" y="32866"/>
                    <a:pt x="11641" y="33017"/>
                    <a:pt x="11454" y="33143"/>
                  </a:cubicBezTo>
                  <a:cubicBezTo>
                    <a:pt x="11410" y="33174"/>
                    <a:pt x="11368" y="33189"/>
                    <a:pt x="11324" y="33189"/>
                  </a:cubicBezTo>
                  <a:cubicBezTo>
                    <a:pt x="11318" y="33190"/>
                    <a:pt x="11313" y="33190"/>
                    <a:pt x="11308" y="33190"/>
                  </a:cubicBezTo>
                  <a:cubicBezTo>
                    <a:pt x="11227" y="33190"/>
                    <a:pt x="11148" y="33154"/>
                    <a:pt x="11100" y="33083"/>
                  </a:cubicBezTo>
                  <a:cubicBezTo>
                    <a:pt x="11025" y="32968"/>
                    <a:pt x="11051" y="32816"/>
                    <a:pt x="11167" y="32730"/>
                  </a:cubicBezTo>
                  <a:cubicBezTo>
                    <a:pt x="11338" y="32613"/>
                    <a:pt x="11520" y="32472"/>
                    <a:pt x="11687" y="32325"/>
                  </a:cubicBezTo>
                  <a:cubicBezTo>
                    <a:pt x="11732" y="32284"/>
                    <a:pt x="11789" y="32265"/>
                    <a:pt x="11847" y="32265"/>
                  </a:cubicBezTo>
                  <a:close/>
                  <a:moveTo>
                    <a:pt x="10226" y="33437"/>
                  </a:moveTo>
                  <a:cubicBezTo>
                    <a:pt x="10316" y="33437"/>
                    <a:pt x="10404" y="33484"/>
                    <a:pt x="10449" y="33568"/>
                  </a:cubicBezTo>
                  <a:cubicBezTo>
                    <a:pt x="10515" y="33689"/>
                    <a:pt x="10470" y="33847"/>
                    <a:pt x="10349" y="33912"/>
                  </a:cubicBezTo>
                  <a:cubicBezTo>
                    <a:pt x="9242" y="34514"/>
                    <a:pt x="8201" y="34952"/>
                    <a:pt x="7075" y="35307"/>
                  </a:cubicBezTo>
                  <a:cubicBezTo>
                    <a:pt x="7054" y="35311"/>
                    <a:pt x="7034" y="35316"/>
                    <a:pt x="7008" y="35316"/>
                  </a:cubicBezTo>
                  <a:cubicBezTo>
                    <a:pt x="7004" y="35316"/>
                    <a:pt x="7001" y="35316"/>
                    <a:pt x="6997" y="35316"/>
                  </a:cubicBezTo>
                  <a:cubicBezTo>
                    <a:pt x="6891" y="35316"/>
                    <a:pt x="6790" y="35247"/>
                    <a:pt x="6761" y="35134"/>
                  </a:cubicBezTo>
                  <a:cubicBezTo>
                    <a:pt x="6716" y="35003"/>
                    <a:pt x="6791" y="34862"/>
                    <a:pt x="6923" y="34822"/>
                  </a:cubicBezTo>
                  <a:cubicBezTo>
                    <a:pt x="8024" y="34483"/>
                    <a:pt x="9034" y="34053"/>
                    <a:pt x="10106" y="33467"/>
                  </a:cubicBezTo>
                  <a:cubicBezTo>
                    <a:pt x="10144" y="33447"/>
                    <a:pt x="10185" y="33437"/>
                    <a:pt x="10226" y="33437"/>
                  </a:cubicBezTo>
                  <a:close/>
                  <a:moveTo>
                    <a:pt x="30238" y="34210"/>
                  </a:moveTo>
                  <a:cubicBezTo>
                    <a:pt x="30281" y="34210"/>
                    <a:pt x="30325" y="34222"/>
                    <a:pt x="30365" y="34246"/>
                  </a:cubicBezTo>
                  <a:cubicBezTo>
                    <a:pt x="30724" y="34447"/>
                    <a:pt x="31077" y="34665"/>
                    <a:pt x="31426" y="34871"/>
                  </a:cubicBezTo>
                  <a:lnTo>
                    <a:pt x="31471" y="34902"/>
                  </a:lnTo>
                  <a:cubicBezTo>
                    <a:pt x="31588" y="34973"/>
                    <a:pt x="31629" y="35130"/>
                    <a:pt x="31557" y="35251"/>
                  </a:cubicBezTo>
                  <a:cubicBezTo>
                    <a:pt x="31512" y="35321"/>
                    <a:pt x="31431" y="35367"/>
                    <a:pt x="31350" y="35367"/>
                  </a:cubicBezTo>
                  <a:cubicBezTo>
                    <a:pt x="31343" y="35368"/>
                    <a:pt x="31335" y="35368"/>
                    <a:pt x="31328" y="35368"/>
                  </a:cubicBezTo>
                  <a:cubicBezTo>
                    <a:pt x="31289" y="35368"/>
                    <a:pt x="31247" y="35357"/>
                    <a:pt x="31209" y="35332"/>
                  </a:cubicBezTo>
                  <a:lnTo>
                    <a:pt x="31163" y="35302"/>
                  </a:lnTo>
                  <a:cubicBezTo>
                    <a:pt x="30820" y="35094"/>
                    <a:pt x="30466" y="34882"/>
                    <a:pt x="30118" y="34680"/>
                  </a:cubicBezTo>
                  <a:cubicBezTo>
                    <a:pt x="29997" y="34614"/>
                    <a:pt x="29956" y="34458"/>
                    <a:pt x="30022" y="34337"/>
                  </a:cubicBezTo>
                  <a:cubicBezTo>
                    <a:pt x="30069" y="34256"/>
                    <a:pt x="30152" y="34210"/>
                    <a:pt x="30238" y="34210"/>
                  </a:cubicBezTo>
                  <a:close/>
                  <a:moveTo>
                    <a:pt x="13144" y="34412"/>
                  </a:moveTo>
                  <a:cubicBezTo>
                    <a:pt x="13318" y="34412"/>
                    <a:pt x="13486" y="34463"/>
                    <a:pt x="13642" y="34568"/>
                  </a:cubicBezTo>
                  <a:cubicBezTo>
                    <a:pt x="14092" y="34871"/>
                    <a:pt x="14289" y="35559"/>
                    <a:pt x="14101" y="36140"/>
                  </a:cubicBezTo>
                  <a:cubicBezTo>
                    <a:pt x="13835" y="36953"/>
                    <a:pt x="13380" y="37114"/>
                    <a:pt x="13096" y="37130"/>
                  </a:cubicBezTo>
                  <a:cubicBezTo>
                    <a:pt x="13077" y="37132"/>
                    <a:pt x="13059" y="37132"/>
                    <a:pt x="13042" y="37132"/>
                  </a:cubicBezTo>
                  <a:cubicBezTo>
                    <a:pt x="13001" y="37132"/>
                    <a:pt x="12967" y="37129"/>
                    <a:pt x="12935" y="37125"/>
                  </a:cubicBezTo>
                  <a:cubicBezTo>
                    <a:pt x="12338" y="37044"/>
                    <a:pt x="11773" y="36357"/>
                    <a:pt x="11737" y="35680"/>
                  </a:cubicBezTo>
                  <a:cubicBezTo>
                    <a:pt x="11718" y="35150"/>
                    <a:pt x="12026" y="34745"/>
                    <a:pt x="12576" y="34589"/>
                  </a:cubicBezTo>
                  <a:cubicBezTo>
                    <a:pt x="12764" y="34471"/>
                    <a:pt x="12957" y="34412"/>
                    <a:pt x="13144" y="34412"/>
                  </a:cubicBezTo>
                  <a:close/>
                  <a:moveTo>
                    <a:pt x="23029" y="1"/>
                  </a:moveTo>
                  <a:cubicBezTo>
                    <a:pt x="18500" y="1"/>
                    <a:pt x="13532" y="2154"/>
                    <a:pt x="10652" y="5371"/>
                  </a:cubicBezTo>
                  <a:cubicBezTo>
                    <a:pt x="9353" y="6821"/>
                    <a:pt x="8838" y="8337"/>
                    <a:pt x="8807" y="9868"/>
                  </a:cubicBezTo>
                  <a:cubicBezTo>
                    <a:pt x="8792" y="10596"/>
                    <a:pt x="8888" y="11323"/>
                    <a:pt x="9060" y="12051"/>
                  </a:cubicBezTo>
                  <a:cubicBezTo>
                    <a:pt x="9510" y="13991"/>
                    <a:pt x="10510" y="15920"/>
                    <a:pt x="11454" y="17739"/>
                  </a:cubicBezTo>
                  <a:lnTo>
                    <a:pt x="11692" y="18199"/>
                  </a:lnTo>
                  <a:cubicBezTo>
                    <a:pt x="13021" y="20766"/>
                    <a:pt x="15547" y="22878"/>
                    <a:pt x="17776" y="24742"/>
                  </a:cubicBezTo>
                  <a:lnTo>
                    <a:pt x="17876" y="24823"/>
                  </a:lnTo>
                  <a:cubicBezTo>
                    <a:pt x="17891" y="24837"/>
                    <a:pt x="17911" y="24853"/>
                    <a:pt x="17927" y="24863"/>
                  </a:cubicBezTo>
                  <a:cubicBezTo>
                    <a:pt x="17951" y="24883"/>
                    <a:pt x="17977" y="24898"/>
                    <a:pt x="17997" y="24919"/>
                  </a:cubicBezTo>
                  <a:cubicBezTo>
                    <a:pt x="18083" y="24989"/>
                    <a:pt x="18109" y="25096"/>
                    <a:pt x="18073" y="25196"/>
                  </a:cubicBezTo>
                  <a:cubicBezTo>
                    <a:pt x="18154" y="25292"/>
                    <a:pt x="18149" y="25439"/>
                    <a:pt x="18058" y="25530"/>
                  </a:cubicBezTo>
                  <a:cubicBezTo>
                    <a:pt x="16239" y="27313"/>
                    <a:pt x="14546" y="28663"/>
                    <a:pt x="12571" y="30137"/>
                  </a:cubicBezTo>
                  <a:cubicBezTo>
                    <a:pt x="10318" y="31820"/>
                    <a:pt x="7913" y="32961"/>
                    <a:pt x="6063" y="33770"/>
                  </a:cubicBezTo>
                  <a:cubicBezTo>
                    <a:pt x="4947" y="34255"/>
                    <a:pt x="3740" y="34579"/>
                    <a:pt x="2568" y="34887"/>
                  </a:cubicBezTo>
                  <a:cubicBezTo>
                    <a:pt x="1663" y="35125"/>
                    <a:pt x="800" y="35351"/>
                    <a:pt x="1" y="35650"/>
                  </a:cubicBezTo>
                  <a:cubicBezTo>
                    <a:pt x="1138" y="36246"/>
                    <a:pt x="2370" y="36676"/>
                    <a:pt x="3568" y="37084"/>
                  </a:cubicBezTo>
                  <a:cubicBezTo>
                    <a:pt x="4720" y="37484"/>
                    <a:pt x="5917" y="37898"/>
                    <a:pt x="7038" y="38464"/>
                  </a:cubicBezTo>
                  <a:cubicBezTo>
                    <a:pt x="7064" y="38464"/>
                    <a:pt x="7094" y="38464"/>
                    <a:pt x="7124" y="38474"/>
                  </a:cubicBezTo>
                  <a:cubicBezTo>
                    <a:pt x="7257" y="38509"/>
                    <a:pt x="7337" y="38646"/>
                    <a:pt x="7302" y="38782"/>
                  </a:cubicBezTo>
                  <a:cubicBezTo>
                    <a:pt x="6842" y="40490"/>
                    <a:pt x="6210" y="43137"/>
                    <a:pt x="5893" y="45194"/>
                  </a:cubicBezTo>
                  <a:cubicBezTo>
                    <a:pt x="8600" y="44093"/>
                    <a:pt x="11081" y="41384"/>
                    <a:pt x="13278" y="38979"/>
                  </a:cubicBezTo>
                  <a:cubicBezTo>
                    <a:pt x="14026" y="38161"/>
                    <a:pt x="14733" y="37393"/>
                    <a:pt x="15416" y="36711"/>
                  </a:cubicBezTo>
                  <a:cubicBezTo>
                    <a:pt x="16496" y="35645"/>
                    <a:pt x="17492" y="34432"/>
                    <a:pt x="18457" y="33260"/>
                  </a:cubicBezTo>
                  <a:cubicBezTo>
                    <a:pt x="19518" y="31967"/>
                    <a:pt x="20619" y="30627"/>
                    <a:pt x="21838" y="29471"/>
                  </a:cubicBezTo>
                  <a:cubicBezTo>
                    <a:pt x="21886" y="29425"/>
                    <a:pt x="21947" y="29402"/>
                    <a:pt x="22008" y="29402"/>
                  </a:cubicBezTo>
                  <a:cubicBezTo>
                    <a:pt x="22074" y="29402"/>
                    <a:pt x="22141" y="29428"/>
                    <a:pt x="22190" y="29481"/>
                  </a:cubicBezTo>
                  <a:cubicBezTo>
                    <a:pt x="22221" y="29506"/>
                    <a:pt x="22241" y="29542"/>
                    <a:pt x="22246" y="29577"/>
                  </a:cubicBezTo>
                  <a:cubicBezTo>
                    <a:pt x="22251" y="29577"/>
                    <a:pt x="22256" y="29582"/>
                    <a:pt x="22256" y="29582"/>
                  </a:cubicBezTo>
                  <a:cubicBezTo>
                    <a:pt x="22686" y="30006"/>
                    <a:pt x="23090" y="30410"/>
                    <a:pt x="23479" y="30804"/>
                  </a:cubicBezTo>
                  <a:cubicBezTo>
                    <a:pt x="25051" y="32386"/>
                    <a:pt x="26409" y="33750"/>
                    <a:pt x="28355" y="35195"/>
                  </a:cubicBezTo>
                  <a:cubicBezTo>
                    <a:pt x="30683" y="36923"/>
                    <a:pt x="32406" y="38182"/>
                    <a:pt x="35034" y="39828"/>
                  </a:cubicBezTo>
                  <a:cubicBezTo>
                    <a:pt x="35109" y="39879"/>
                    <a:pt x="35185" y="39934"/>
                    <a:pt x="35260" y="39985"/>
                  </a:cubicBezTo>
                  <a:lnTo>
                    <a:pt x="35362" y="40055"/>
                  </a:lnTo>
                  <a:cubicBezTo>
                    <a:pt x="34109" y="37989"/>
                    <a:pt x="32835" y="35281"/>
                    <a:pt x="31800" y="32436"/>
                  </a:cubicBezTo>
                  <a:cubicBezTo>
                    <a:pt x="31795" y="32427"/>
                    <a:pt x="31795" y="32422"/>
                    <a:pt x="31795" y="32411"/>
                  </a:cubicBezTo>
                  <a:cubicBezTo>
                    <a:pt x="31790" y="32396"/>
                    <a:pt x="31785" y="32381"/>
                    <a:pt x="31785" y="32366"/>
                  </a:cubicBezTo>
                  <a:cubicBezTo>
                    <a:pt x="31785" y="32350"/>
                    <a:pt x="31785" y="32331"/>
                    <a:pt x="31790" y="32315"/>
                  </a:cubicBezTo>
                  <a:cubicBezTo>
                    <a:pt x="31790" y="32305"/>
                    <a:pt x="31790" y="32295"/>
                    <a:pt x="31795" y="32285"/>
                  </a:cubicBezTo>
                  <a:cubicBezTo>
                    <a:pt x="31805" y="32255"/>
                    <a:pt x="31816" y="32224"/>
                    <a:pt x="31835" y="32199"/>
                  </a:cubicBezTo>
                  <a:cubicBezTo>
                    <a:pt x="31846" y="32194"/>
                    <a:pt x="31851" y="32184"/>
                    <a:pt x="31860" y="32173"/>
                  </a:cubicBezTo>
                  <a:cubicBezTo>
                    <a:pt x="31871" y="32164"/>
                    <a:pt x="31881" y="32154"/>
                    <a:pt x="31896" y="32143"/>
                  </a:cubicBezTo>
                  <a:cubicBezTo>
                    <a:pt x="31911" y="32133"/>
                    <a:pt x="31932" y="32124"/>
                    <a:pt x="31951" y="32119"/>
                  </a:cubicBezTo>
                  <a:cubicBezTo>
                    <a:pt x="31962" y="32113"/>
                    <a:pt x="31967" y="32108"/>
                    <a:pt x="31977" y="32108"/>
                  </a:cubicBezTo>
                  <a:cubicBezTo>
                    <a:pt x="31993" y="32103"/>
                    <a:pt x="32007" y="32098"/>
                    <a:pt x="32023" y="32098"/>
                  </a:cubicBezTo>
                  <a:cubicBezTo>
                    <a:pt x="32033" y="32098"/>
                    <a:pt x="32043" y="32100"/>
                    <a:pt x="32052" y="32100"/>
                  </a:cubicBezTo>
                  <a:cubicBezTo>
                    <a:pt x="32056" y="32100"/>
                    <a:pt x="32060" y="32100"/>
                    <a:pt x="32063" y="32098"/>
                  </a:cubicBezTo>
                  <a:cubicBezTo>
                    <a:pt x="32451" y="32107"/>
                    <a:pt x="32832" y="32112"/>
                    <a:pt x="33208" y="32112"/>
                  </a:cubicBezTo>
                  <a:cubicBezTo>
                    <a:pt x="35118" y="32112"/>
                    <a:pt x="36903" y="31992"/>
                    <a:pt x="38802" y="31739"/>
                  </a:cubicBezTo>
                  <a:cubicBezTo>
                    <a:pt x="36104" y="30461"/>
                    <a:pt x="33341" y="28834"/>
                    <a:pt x="30669" y="27258"/>
                  </a:cubicBezTo>
                  <a:cubicBezTo>
                    <a:pt x="29097" y="26329"/>
                    <a:pt x="27476" y="25368"/>
                    <a:pt x="25884" y="24494"/>
                  </a:cubicBezTo>
                  <a:cubicBezTo>
                    <a:pt x="25763" y="24429"/>
                    <a:pt x="25723" y="24277"/>
                    <a:pt x="25788" y="24151"/>
                  </a:cubicBezTo>
                  <a:lnTo>
                    <a:pt x="25788" y="24146"/>
                  </a:lnTo>
                  <a:cubicBezTo>
                    <a:pt x="25712" y="24040"/>
                    <a:pt x="25732" y="23888"/>
                    <a:pt x="25839" y="23807"/>
                  </a:cubicBezTo>
                  <a:cubicBezTo>
                    <a:pt x="28976" y="21327"/>
                    <a:pt x="32644" y="15097"/>
                    <a:pt x="33119" y="9771"/>
                  </a:cubicBezTo>
                  <a:cubicBezTo>
                    <a:pt x="33357" y="7115"/>
                    <a:pt x="32795" y="5002"/>
                    <a:pt x="31457" y="3487"/>
                  </a:cubicBezTo>
                  <a:cubicBezTo>
                    <a:pt x="28915" y="612"/>
                    <a:pt x="25495" y="5"/>
                    <a:pt x="23074" y="1"/>
                  </a:cubicBezTo>
                  <a:cubicBezTo>
                    <a:pt x="23059" y="1"/>
                    <a:pt x="23044" y="1"/>
                    <a:pt x="2302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32"/>
            <p:cNvSpPr/>
            <p:nvPr/>
          </p:nvSpPr>
          <p:spPr>
            <a:xfrm>
              <a:off x="5142550" y="3944150"/>
              <a:ext cx="294425" cy="124525"/>
            </a:xfrm>
            <a:custGeom>
              <a:avLst/>
              <a:gdLst/>
              <a:ahLst/>
              <a:cxnLst/>
              <a:rect l="l" t="t" r="r" b="b"/>
              <a:pathLst>
                <a:path w="11777" h="4981" extrusionOk="0">
                  <a:moveTo>
                    <a:pt x="7396" y="0"/>
                  </a:moveTo>
                  <a:cubicBezTo>
                    <a:pt x="5069" y="0"/>
                    <a:pt x="2427" y="887"/>
                    <a:pt x="1071" y="1999"/>
                  </a:cubicBezTo>
                  <a:cubicBezTo>
                    <a:pt x="460" y="3000"/>
                    <a:pt x="122" y="4000"/>
                    <a:pt x="1" y="4981"/>
                  </a:cubicBezTo>
                  <a:cubicBezTo>
                    <a:pt x="1631" y="3323"/>
                    <a:pt x="4542" y="2125"/>
                    <a:pt x="7139" y="2116"/>
                  </a:cubicBezTo>
                  <a:cubicBezTo>
                    <a:pt x="7154" y="2116"/>
                    <a:pt x="7168" y="2116"/>
                    <a:pt x="7183" y="2116"/>
                  </a:cubicBezTo>
                  <a:cubicBezTo>
                    <a:pt x="9103" y="2116"/>
                    <a:pt x="10679" y="2741"/>
                    <a:pt x="11777" y="3925"/>
                  </a:cubicBezTo>
                  <a:cubicBezTo>
                    <a:pt x="11777" y="3283"/>
                    <a:pt x="11691" y="2661"/>
                    <a:pt x="11499" y="2076"/>
                  </a:cubicBezTo>
                  <a:cubicBezTo>
                    <a:pt x="11494" y="2065"/>
                    <a:pt x="11494" y="2055"/>
                    <a:pt x="11489" y="2050"/>
                  </a:cubicBezTo>
                  <a:cubicBezTo>
                    <a:pt x="11166" y="1155"/>
                    <a:pt x="10418" y="549"/>
                    <a:pt x="9271" y="231"/>
                  </a:cubicBezTo>
                  <a:cubicBezTo>
                    <a:pt x="8696" y="72"/>
                    <a:pt x="8059" y="0"/>
                    <a:pt x="7396"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32"/>
            <p:cNvSpPr/>
            <p:nvPr/>
          </p:nvSpPr>
          <p:spPr>
            <a:xfrm>
              <a:off x="5421800" y="4084050"/>
              <a:ext cx="192150" cy="359125"/>
            </a:xfrm>
            <a:custGeom>
              <a:avLst/>
              <a:gdLst/>
              <a:ahLst/>
              <a:cxnLst/>
              <a:rect l="l" t="t" r="r" b="b"/>
              <a:pathLst>
                <a:path w="7686" h="14365" extrusionOk="0">
                  <a:moveTo>
                    <a:pt x="7292" y="1"/>
                  </a:moveTo>
                  <a:lnTo>
                    <a:pt x="7292" y="1"/>
                  </a:lnTo>
                  <a:cubicBezTo>
                    <a:pt x="6564" y="5230"/>
                    <a:pt x="3057" y="11101"/>
                    <a:pt x="1" y="13577"/>
                  </a:cubicBezTo>
                  <a:cubicBezTo>
                    <a:pt x="465" y="13834"/>
                    <a:pt x="931" y="14097"/>
                    <a:pt x="1395" y="14365"/>
                  </a:cubicBezTo>
                  <a:cubicBezTo>
                    <a:pt x="1411" y="14335"/>
                    <a:pt x="1425" y="14304"/>
                    <a:pt x="1446" y="14284"/>
                  </a:cubicBezTo>
                  <a:cubicBezTo>
                    <a:pt x="4648" y="10656"/>
                    <a:pt x="7686" y="6563"/>
                    <a:pt x="729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32"/>
            <p:cNvSpPr/>
            <p:nvPr/>
          </p:nvSpPr>
          <p:spPr>
            <a:xfrm>
              <a:off x="5472975" y="4102225"/>
              <a:ext cx="76400" cy="60325"/>
            </a:xfrm>
            <a:custGeom>
              <a:avLst/>
              <a:gdLst/>
              <a:ahLst/>
              <a:cxnLst/>
              <a:rect l="l" t="t" r="r" b="b"/>
              <a:pathLst>
                <a:path w="3056" h="2413" extrusionOk="0">
                  <a:moveTo>
                    <a:pt x="2018" y="0"/>
                  </a:moveTo>
                  <a:cubicBezTo>
                    <a:pt x="1971" y="0"/>
                    <a:pt x="1922" y="14"/>
                    <a:pt x="1880" y="42"/>
                  </a:cubicBezTo>
                  <a:cubicBezTo>
                    <a:pt x="1763" y="118"/>
                    <a:pt x="1733" y="274"/>
                    <a:pt x="1808" y="391"/>
                  </a:cubicBezTo>
                  <a:cubicBezTo>
                    <a:pt x="2233" y="1037"/>
                    <a:pt x="2324" y="1538"/>
                    <a:pt x="2051" y="1765"/>
                  </a:cubicBezTo>
                  <a:cubicBezTo>
                    <a:pt x="1932" y="1865"/>
                    <a:pt x="1752" y="1912"/>
                    <a:pt x="1559" y="1912"/>
                  </a:cubicBezTo>
                  <a:cubicBezTo>
                    <a:pt x="1285" y="1912"/>
                    <a:pt x="985" y="1816"/>
                    <a:pt x="798" y="1638"/>
                  </a:cubicBezTo>
                  <a:cubicBezTo>
                    <a:pt x="474" y="1326"/>
                    <a:pt x="652" y="936"/>
                    <a:pt x="859" y="664"/>
                  </a:cubicBezTo>
                  <a:cubicBezTo>
                    <a:pt x="940" y="552"/>
                    <a:pt x="919" y="396"/>
                    <a:pt x="808" y="310"/>
                  </a:cubicBezTo>
                  <a:cubicBezTo>
                    <a:pt x="763" y="276"/>
                    <a:pt x="710" y="260"/>
                    <a:pt x="658" y="260"/>
                  </a:cubicBezTo>
                  <a:cubicBezTo>
                    <a:pt x="582" y="260"/>
                    <a:pt x="507" y="294"/>
                    <a:pt x="460" y="360"/>
                  </a:cubicBezTo>
                  <a:cubicBezTo>
                    <a:pt x="5" y="956"/>
                    <a:pt x="0" y="1573"/>
                    <a:pt x="449" y="1997"/>
                  </a:cubicBezTo>
                  <a:cubicBezTo>
                    <a:pt x="733" y="2271"/>
                    <a:pt x="1159" y="2413"/>
                    <a:pt x="1561" y="2413"/>
                  </a:cubicBezTo>
                  <a:cubicBezTo>
                    <a:pt x="1588" y="2413"/>
                    <a:pt x="1615" y="2412"/>
                    <a:pt x="1642" y="2411"/>
                  </a:cubicBezTo>
                  <a:cubicBezTo>
                    <a:pt x="1920" y="2396"/>
                    <a:pt x="2183" y="2310"/>
                    <a:pt x="2375" y="2154"/>
                  </a:cubicBezTo>
                  <a:cubicBezTo>
                    <a:pt x="2607" y="1956"/>
                    <a:pt x="3056" y="1370"/>
                    <a:pt x="2228" y="113"/>
                  </a:cubicBezTo>
                  <a:cubicBezTo>
                    <a:pt x="2180" y="40"/>
                    <a:pt x="2100" y="0"/>
                    <a:pt x="201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32"/>
            <p:cNvSpPr/>
            <p:nvPr/>
          </p:nvSpPr>
          <p:spPr>
            <a:xfrm>
              <a:off x="5418775" y="4216025"/>
              <a:ext cx="58000" cy="58325"/>
            </a:xfrm>
            <a:custGeom>
              <a:avLst/>
              <a:gdLst/>
              <a:ahLst/>
              <a:cxnLst/>
              <a:rect l="l" t="t" r="r" b="b"/>
              <a:pathLst>
                <a:path w="2320" h="2333" extrusionOk="0">
                  <a:moveTo>
                    <a:pt x="1203" y="505"/>
                  </a:moveTo>
                  <a:cubicBezTo>
                    <a:pt x="1328" y="505"/>
                    <a:pt x="1436" y="543"/>
                    <a:pt x="1516" y="603"/>
                  </a:cubicBezTo>
                  <a:cubicBezTo>
                    <a:pt x="1723" y="764"/>
                    <a:pt x="1759" y="1058"/>
                    <a:pt x="1602" y="1381"/>
                  </a:cubicBezTo>
                  <a:cubicBezTo>
                    <a:pt x="1465" y="1668"/>
                    <a:pt x="1280" y="1828"/>
                    <a:pt x="1084" y="1828"/>
                  </a:cubicBezTo>
                  <a:cubicBezTo>
                    <a:pt x="1070" y="1828"/>
                    <a:pt x="1055" y="1827"/>
                    <a:pt x="1041" y="1825"/>
                  </a:cubicBezTo>
                  <a:cubicBezTo>
                    <a:pt x="835" y="1806"/>
                    <a:pt x="627" y="1608"/>
                    <a:pt x="567" y="1366"/>
                  </a:cubicBezTo>
                  <a:cubicBezTo>
                    <a:pt x="525" y="1204"/>
                    <a:pt x="521" y="890"/>
                    <a:pt x="919" y="617"/>
                  </a:cubicBezTo>
                  <a:cubicBezTo>
                    <a:pt x="956" y="598"/>
                    <a:pt x="980" y="568"/>
                    <a:pt x="1001" y="537"/>
                  </a:cubicBezTo>
                  <a:cubicBezTo>
                    <a:pt x="1071" y="515"/>
                    <a:pt x="1139" y="505"/>
                    <a:pt x="1203" y="505"/>
                  </a:cubicBezTo>
                  <a:close/>
                  <a:moveTo>
                    <a:pt x="1195" y="0"/>
                  </a:moveTo>
                  <a:cubicBezTo>
                    <a:pt x="919" y="0"/>
                    <a:pt x="613" y="104"/>
                    <a:pt x="324" y="360"/>
                  </a:cubicBezTo>
                  <a:cubicBezTo>
                    <a:pt x="253" y="421"/>
                    <a:pt x="222" y="507"/>
                    <a:pt x="243" y="593"/>
                  </a:cubicBezTo>
                  <a:cubicBezTo>
                    <a:pt x="61" y="860"/>
                    <a:pt x="0" y="1169"/>
                    <a:pt x="77" y="1487"/>
                  </a:cubicBezTo>
                  <a:cubicBezTo>
                    <a:pt x="192" y="1937"/>
                    <a:pt x="567" y="2285"/>
                    <a:pt x="991" y="2331"/>
                  </a:cubicBezTo>
                  <a:cubicBezTo>
                    <a:pt x="1014" y="2331"/>
                    <a:pt x="1042" y="2333"/>
                    <a:pt x="1073" y="2333"/>
                  </a:cubicBezTo>
                  <a:cubicBezTo>
                    <a:pt x="1089" y="2333"/>
                    <a:pt x="1105" y="2332"/>
                    <a:pt x="1122" y="2331"/>
                  </a:cubicBezTo>
                  <a:cubicBezTo>
                    <a:pt x="1369" y="2321"/>
                    <a:pt x="1768" y="2194"/>
                    <a:pt x="2057" y="1598"/>
                  </a:cubicBezTo>
                  <a:cubicBezTo>
                    <a:pt x="2320" y="1058"/>
                    <a:pt x="2223" y="512"/>
                    <a:pt x="1819" y="204"/>
                  </a:cubicBezTo>
                  <a:cubicBezTo>
                    <a:pt x="1654" y="79"/>
                    <a:pt x="1436" y="0"/>
                    <a:pt x="119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32"/>
            <p:cNvSpPr/>
            <p:nvPr/>
          </p:nvSpPr>
          <p:spPr>
            <a:xfrm>
              <a:off x="5431775" y="4228650"/>
              <a:ext cx="30975" cy="33075"/>
            </a:xfrm>
            <a:custGeom>
              <a:avLst/>
              <a:gdLst/>
              <a:ahLst/>
              <a:cxnLst/>
              <a:rect l="l" t="t" r="r" b="b"/>
              <a:pathLst>
                <a:path w="1239" h="1323" extrusionOk="0">
                  <a:moveTo>
                    <a:pt x="683" y="0"/>
                  </a:moveTo>
                  <a:cubicBezTo>
                    <a:pt x="619" y="0"/>
                    <a:pt x="551" y="10"/>
                    <a:pt x="481" y="32"/>
                  </a:cubicBezTo>
                  <a:cubicBezTo>
                    <a:pt x="460" y="63"/>
                    <a:pt x="436" y="93"/>
                    <a:pt x="399" y="112"/>
                  </a:cubicBezTo>
                  <a:cubicBezTo>
                    <a:pt x="1" y="385"/>
                    <a:pt x="5" y="699"/>
                    <a:pt x="47" y="861"/>
                  </a:cubicBezTo>
                  <a:cubicBezTo>
                    <a:pt x="107" y="1103"/>
                    <a:pt x="315" y="1301"/>
                    <a:pt x="521" y="1320"/>
                  </a:cubicBezTo>
                  <a:cubicBezTo>
                    <a:pt x="535" y="1322"/>
                    <a:pt x="550" y="1323"/>
                    <a:pt x="564" y="1323"/>
                  </a:cubicBezTo>
                  <a:cubicBezTo>
                    <a:pt x="760" y="1323"/>
                    <a:pt x="945" y="1163"/>
                    <a:pt x="1082" y="876"/>
                  </a:cubicBezTo>
                  <a:cubicBezTo>
                    <a:pt x="1239" y="553"/>
                    <a:pt x="1203" y="259"/>
                    <a:pt x="996" y="98"/>
                  </a:cubicBezTo>
                  <a:cubicBezTo>
                    <a:pt x="916" y="38"/>
                    <a:pt x="808" y="0"/>
                    <a:pt x="68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4" name="Google Shape;2114;p32"/>
            <p:cNvSpPr/>
            <p:nvPr/>
          </p:nvSpPr>
          <p:spPr>
            <a:xfrm>
              <a:off x="5487100" y="3906800"/>
              <a:ext cx="60775" cy="76625"/>
            </a:xfrm>
            <a:custGeom>
              <a:avLst/>
              <a:gdLst/>
              <a:ahLst/>
              <a:cxnLst/>
              <a:rect l="l" t="t" r="r" b="b"/>
              <a:pathLst>
                <a:path w="2431" h="3065" extrusionOk="0">
                  <a:moveTo>
                    <a:pt x="284" y="0"/>
                  </a:moveTo>
                  <a:cubicBezTo>
                    <a:pt x="184" y="0"/>
                    <a:pt x="90" y="59"/>
                    <a:pt x="51" y="159"/>
                  </a:cubicBezTo>
                  <a:cubicBezTo>
                    <a:pt x="0" y="285"/>
                    <a:pt x="66" y="432"/>
                    <a:pt x="193" y="483"/>
                  </a:cubicBezTo>
                  <a:cubicBezTo>
                    <a:pt x="1021" y="806"/>
                    <a:pt x="1794" y="2019"/>
                    <a:pt x="1910" y="2847"/>
                  </a:cubicBezTo>
                  <a:cubicBezTo>
                    <a:pt x="1930" y="2975"/>
                    <a:pt x="2041" y="3064"/>
                    <a:pt x="2164" y="3064"/>
                  </a:cubicBezTo>
                  <a:cubicBezTo>
                    <a:pt x="2167" y="3064"/>
                    <a:pt x="2170" y="3064"/>
                    <a:pt x="2173" y="3064"/>
                  </a:cubicBezTo>
                  <a:lnTo>
                    <a:pt x="2194" y="3064"/>
                  </a:lnTo>
                  <a:cubicBezTo>
                    <a:pt x="2335" y="3043"/>
                    <a:pt x="2430" y="2913"/>
                    <a:pt x="2411" y="2777"/>
                  </a:cubicBezTo>
                  <a:cubicBezTo>
                    <a:pt x="2274" y="1791"/>
                    <a:pt x="1406" y="417"/>
                    <a:pt x="380" y="18"/>
                  </a:cubicBezTo>
                  <a:cubicBezTo>
                    <a:pt x="348" y="6"/>
                    <a:pt x="316" y="0"/>
                    <a:pt x="28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5" name="Google Shape;2115;p32"/>
            <p:cNvSpPr/>
            <p:nvPr/>
          </p:nvSpPr>
          <p:spPr>
            <a:xfrm>
              <a:off x="5543050" y="4006100"/>
              <a:ext cx="15950" cy="30775"/>
            </a:xfrm>
            <a:custGeom>
              <a:avLst/>
              <a:gdLst/>
              <a:ahLst/>
              <a:cxnLst/>
              <a:rect l="l" t="t" r="r" b="b"/>
              <a:pathLst>
                <a:path w="638" h="1231" extrusionOk="0">
                  <a:moveTo>
                    <a:pt x="272" y="0"/>
                  </a:moveTo>
                  <a:cubicBezTo>
                    <a:pt x="143" y="0"/>
                    <a:pt x="40" y="97"/>
                    <a:pt x="26" y="229"/>
                  </a:cubicBezTo>
                  <a:cubicBezTo>
                    <a:pt x="1" y="512"/>
                    <a:pt x="31" y="805"/>
                    <a:pt x="117" y="1058"/>
                  </a:cubicBezTo>
                  <a:cubicBezTo>
                    <a:pt x="151" y="1165"/>
                    <a:pt x="252" y="1230"/>
                    <a:pt x="358" y="1230"/>
                  </a:cubicBezTo>
                  <a:cubicBezTo>
                    <a:pt x="362" y="1230"/>
                    <a:pt x="366" y="1230"/>
                    <a:pt x="369" y="1230"/>
                  </a:cubicBezTo>
                  <a:cubicBezTo>
                    <a:pt x="390" y="1230"/>
                    <a:pt x="411" y="1224"/>
                    <a:pt x="435" y="1219"/>
                  </a:cubicBezTo>
                  <a:cubicBezTo>
                    <a:pt x="567" y="1174"/>
                    <a:pt x="637" y="1032"/>
                    <a:pt x="593" y="901"/>
                  </a:cubicBezTo>
                  <a:cubicBezTo>
                    <a:pt x="532" y="708"/>
                    <a:pt x="506" y="487"/>
                    <a:pt x="526" y="274"/>
                  </a:cubicBezTo>
                  <a:cubicBezTo>
                    <a:pt x="542" y="139"/>
                    <a:pt x="441" y="11"/>
                    <a:pt x="299" y="2"/>
                  </a:cubicBezTo>
                  <a:cubicBezTo>
                    <a:pt x="290" y="1"/>
                    <a:pt x="281" y="0"/>
                    <a:pt x="27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32"/>
            <p:cNvSpPr/>
            <p:nvPr/>
          </p:nvSpPr>
          <p:spPr>
            <a:xfrm>
              <a:off x="5242700" y="3841450"/>
              <a:ext cx="116750" cy="29700"/>
            </a:xfrm>
            <a:custGeom>
              <a:avLst/>
              <a:gdLst/>
              <a:ahLst/>
              <a:cxnLst/>
              <a:rect l="l" t="t" r="r" b="b"/>
              <a:pathLst>
                <a:path w="4670" h="1188" extrusionOk="0">
                  <a:moveTo>
                    <a:pt x="3916" y="0"/>
                  </a:moveTo>
                  <a:cubicBezTo>
                    <a:pt x="2462" y="0"/>
                    <a:pt x="1206" y="236"/>
                    <a:pt x="183" y="707"/>
                  </a:cubicBezTo>
                  <a:cubicBezTo>
                    <a:pt x="57" y="762"/>
                    <a:pt x="1" y="909"/>
                    <a:pt x="57" y="1040"/>
                  </a:cubicBezTo>
                  <a:cubicBezTo>
                    <a:pt x="100" y="1132"/>
                    <a:pt x="190" y="1187"/>
                    <a:pt x="287" y="1187"/>
                  </a:cubicBezTo>
                  <a:cubicBezTo>
                    <a:pt x="291" y="1187"/>
                    <a:pt x="295" y="1187"/>
                    <a:pt x="299" y="1187"/>
                  </a:cubicBezTo>
                  <a:cubicBezTo>
                    <a:pt x="329" y="1187"/>
                    <a:pt x="360" y="1177"/>
                    <a:pt x="390" y="1166"/>
                  </a:cubicBezTo>
                  <a:cubicBezTo>
                    <a:pt x="1344" y="725"/>
                    <a:pt x="2523" y="505"/>
                    <a:pt x="3894" y="505"/>
                  </a:cubicBezTo>
                  <a:cubicBezTo>
                    <a:pt x="4062" y="505"/>
                    <a:pt x="4232" y="508"/>
                    <a:pt x="4406" y="515"/>
                  </a:cubicBezTo>
                  <a:cubicBezTo>
                    <a:pt x="4409" y="515"/>
                    <a:pt x="4412" y="515"/>
                    <a:pt x="4415" y="515"/>
                  </a:cubicBezTo>
                  <a:cubicBezTo>
                    <a:pt x="4548" y="515"/>
                    <a:pt x="4664" y="405"/>
                    <a:pt x="4669" y="273"/>
                  </a:cubicBezTo>
                  <a:cubicBezTo>
                    <a:pt x="4669" y="131"/>
                    <a:pt x="4562" y="14"/>
                    <a:pt x="4427" y="9"/>
                  </a:cubicBezTo>
                  <a:cubicBezTo>
                    <a:pt x="4254" y="3"/>
                    <a:pt x="4084" y="0"/>
                    <a:pt x="3916"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32"/>
            <p:cNvSpPr/>
            <p:nvPr/>
          </p:nvSpPr>
          <p:spPr>
            <a:xfrm>
              <a:off x="5188775" y="3874475"/>
              <a:ext cx="27925" cy="20800"/>
            </a:xfrm>
            <a:custGeom>
              <a:avLst/>
              <a:gdLst/>
              <a:ahLst/>
              <a:cxnLst/>
              <a:rect l="l" t="t" r="r" b="b"/>
              <a:pathLst>
                <a:path w="1117" h="832" extrusionOk="0">
                  <a:moveTo>
                    <a:pt x="832" y="1"/>
                  </a:moveTo>
                  <a:cubicBezTo>
                    <a:pt x="784" y="1"/>
                    <a:pt x="735" y="14"/>
                    <a:pt x="692" y="43"/>
                  </a:cubicBezTo>
                  <a:cubicBezTo>
                    <a:pt x="521" y="148"/>
                    <a:pt x="344" y="255"/>
                    <a:pt x="167" y="361"/>
                  </a:cubicBezTo>
                  <a:cubicBezTo>
                    <a:pt x="46" y="426"/>
                    <a:pt x="1" y="584"/>
                    <a:pt x="71" y="705"/>
                  </a:cubicBezTo>
                  <a:cubicBezTo>
                    <a:pt x="114" y="786"/>
                    <a:pt x="198" y="831"/>
                    <a:pt x="290" y="831"/>
                  </a:cubicBezTo>
                  <a:cubicBezTo>
                    <a:pt x="295" y="831"/>
                    <a:pt x="299" y="831"/>
                    <a:pt x="304" y="831"/>
                  </a:cubicBezTo>
                  <a:cubicBezTo>
                    <a:pt x="339" y="826"/>
                    <a:pt x="379" y="815"/>
                    <a:pt x="414" y="796"/>
                  </a:cubicBezTo>
                  <a:cubicBezTo>
                    <a:pt x="601" y="689"/>
                    <a:pt x="783" y="578"/>
                    <a:pt x="965" y="467"/>
                  </a:cubicBezTo>
                  <a:cubicBezTo>
                    <a:pt x="1081" y="391"/>
                    <a:pt x="1116" y="234"/>
                    <a:pt x="1041" y="113"/>
                  </a:cubicBezTo>
                  <a:cubicBezTo>
                    <a:pt x="993" y="40"/>
                    <a:pt x="913" y="1"/>
                    <a:pt x="83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32"/>
            <p:cNvSpPr/>
            <p:nvPr/>
          </p:nvSpPr>
          <p:spPr>
            <a:xfrm>
              <a:off x="5021150" y="3988025"/>
              <a:ext cx="68750" cy="77225"/>
            </a:xfrm>
            <a:custGeom>
              <a:avLst/>
              <a:gdLst/>
              <a:ahLst/>
              <a:cxnLst/>
              <a:rect l="l" t="t" r="r" b="b"/>
              <a:pathLst>
                <a:path w="2750" h="3089" extrusionOk="0">
                  <a:moveTo>
                    <a:pt x="1440" y="507"/>
                  </a:moveTo>
                  <a:cubicBezTo>
                    <a:pt x="1506" y="507"/>
                    <a:pt x="1574" y="522"/>
                    <a:pt x="1643" y="558"/>
                  </a:cubicBezTo>
                  <a:cubicBezTo>
                    <a:pt x="1961" y="729"/>
                    <a:pt x="2213" y="1305"/>
                    <a:pt x="2062" y="1856"/>
                  </a:cubicBezTo>
                  <a:cubicBezTo>
                    <a:pt x="1988" y="2135"/>
                    <a:pt x="1815" y="2584"/>
                    <a:pt x="1473" y="2584"/>
                  </a:cubicBezTo>
                  <a:cubicBezTo>
                    <a:pt x="1467" y="2584"/>
                    <a:pt x="1461" y="2584"/>
                    <a:pt x="1455" y="2583"/>
                  </a:cubicBezTo>
                  <a:cubicBezTo>
                    <a:pt x="1098" y="2569"/>
                    <a:pt x="667" y="2089"/>
                    <a:pt x="587" y="1599"/>
                  </a:cubicBezTo>
                  <a:cubicBezTo>
                    <a:pt x="546" y="1387"/>
                    <a:pt x="562" y="1119"/>
                    <a:pt x="784" y="906"/>
                  </a:cubicBezTo>
                  <a:cubicBezTo>
                    <a:pt x="819" y="897"/>
                    <a:pt x="855" y="871"/>
                    <a:pt x="879" y="836"/>
                  </a:cubicBezTo>
                  <a:lnTo>
                    <a:pt x="900" y="815"/>
                  </a:lnTo>
                  <a:cubicBezTo>
                    <a:pt x="951" y="780"/>
                    <a:pt x="1012" y="750"/>
                    <a:pt x="1082" y="720"/>
                  </a:cubicBezTo>
                  <a:cubicBezTo>
                    <a:pt x="1152" y="689"/>
                    <a:pt x="1208" y="629"/>
                    <a:pt x="1224" y="558"/>
                  </a:cubicBezTo>
                  <a:cubicBezTo>
                    <a:pt x="1293" y="526"/>
                    <a:pt x="1365" y="507"/>
                    <a:pt x="1440" y="507"/>
                  </a:cubicBezTo>
                  <a:close/>
                  <a:moveTo>
                    <a:pt x="1433" y="1"/>
                  </a:moveTo>
                  <a:cubicBezTo>
                    <a:pt x="1188" y="1"/>
                    <a:pt x="881" y="98"/>
                    <a:pt x="562" y="437"/>
                  </a:cubicBezTo>
                  <a:cubicBezTo>
                    <a:pt x="173" y="725"/>
                    <a:pt x="0" y="1174"/>
                    <a:pt x="86" y="1685"/>
                  </a:cubicBezTo>
                  <a:cubicBezTo>
                    <a:pt x="219" y="2417"/>
                    <a:pt x="835" y="3059"/>
                    <a:pt x="1436" y="3089"/>
                  </a:cubicBezTo>
                  <a:lnTo>
                    <a:pt x="1522" y="3089"/>
                  </a:lnTo>
                  <a:cubicBezTo>
                    <a:pt x="1830" y="3074"/>
                    <a:pt x="2299" y="2886"/>
                    <a:pt x="2547" y="1988"/>
                  </a:cubicBezTo>
                  <a:cubicBezTo>
                    <a:pt x="2749" y="1260"/>
                    <a:pt x="2451" y="417"/>
                    <a:pt x="1880" y="113"/>
                  </a:cubicBezTo>
                  <a:cubicBezTo>
                    <a:pt x="1788" y="64"/>
                    <a:pt x="1630" y="1"/>
                    <a:pt x="143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9" name="Google Shape;2119;p32"/>
            <p:cNvSpPr/>
            <p:nvPr/>
          </p:nvSpPr>
          <p:spPr>
            <a:xfrm>
              <a:off x="5034775" y="4000675"/>
              <a:ext cx="41725" cy="51950"/>
            </a:xfrm>
            <a:custGeom>
              <a:avLst/>
              <a:gdLst/>
              <a:ahLst/>
              <a:cxnLst/>
              <a:rect l="l" t="t" r="r" b="b"/>
              <a:pathLst>
                <a:path w="1669" h="2078" extrusionOk="0">
                  <a:moveTo>
                    <a:pt x="895" y="1"/>
                  </a:moveTo>
                  <a:cubicBezTo>
                    <a:pt x="820" y="1"/>
                    <a:pt x="748" y="20"/>
                    <a:pt x="679" y="52"/>
                  </a:cubicBezTo>
                  <a:cubicBezTo>
                    <a:pt x="663" y="123"/>
                    <a:pt x="607" y="183"/>
                    <a:pt x="537" y="214"/>
                  </a:cubicBezTo>
                  <a:cubicBezTo>
                    <a:pt x="467" y="244"/>
                    <a:pt x="406" y="274"/>
                    <a:pt x="355" y="309"/>
                  </a:cubicBezTo>
                  <a:lnTo>
                    <a:pt x="334" y="330"/>
                  </a:lnTo>
                  <a:cubicBezTo>
                    <a:pt x="310" y="365"/>
                    <a:pt x="274" y="391"/>
                    <a:pt x="239" y="400"/>
                  </a:cubicBezTo>
                  <a:cubicBezTo>
                    <a:pt x="17" y="613"/>
                    <a:pt x="1" y="881"/>
                    <a:pt x="42" y="1093"/>
                  </a:cubicBezTo>
                  <a:cubicBezTo>
                    <a:pt x="122" y="1583"/>
                    <a:pt x="553" y="2063"/>
                    <a:pt x="910" y="2077"/>
                  </a:cubicBezTo>
                  <a:cubicBezTo>
                    <a:pt x="916" y="2078"/>
                    <a:pt x="922" y="2078"/>
                    <a:pt x="928" y="2078"/>
                  </a:cubicBezTo>
                  <a:cubicBezTo>
                    <a:pt x="1270" y="2078"/>
                    <a:pt x="1443" y="1629"/>
                    <a:pt x="1517" y="1350"/>
                  </a:cubicBezTo>
                  <a:cubicBezTo>
                    <a:pt x="1668" y="799"/>
                    <a:pt x="1416" y="223"/>
                    <a:pt x="1098" y="52"/>
                  </a:cubicBezTo>
                  <a:cubicBezTo>
                    <a:pt x="1029" y="16"/>
                    <a:pt x="961" y="1"/>
                    <a:pt x="89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0" name="Google Shape;2120;p32"/>
            <p:cNvSpPr/>
            <p:nvPr/>
          </p:nvSpPr>
          <p:spPr>
            <a:xfrm>
              <a:off x="5039200" y="4135475"/>
              <a:ext cx="31750" cy="72275"/>
            </a:xfrm>
            <a:custGeom>
              <a:avLst/>
              <a:gdLst/>
              <a:ahLst/>
              <a:cxnLst/>
              <a:rect l="l" t="t" r="r" b="b"/>
              <a:pathLst>
                <a:path w="1270" h="2891" extrusionOk="0">
                  <a:moveTo>
                    <a:pt x="279" y="0"/>
                  </a:moveTo>
                  <a:cubicBezTo>
                    <a:pt x="138" y="0"/>
                    <a:pt x="22" y="106"/>
                    <a:pt x="17" y="248"/>
                  </a:cubicBezTo>
                  <a:cubicBezTo>
                    <a:pt x="1" y="899"/>
                    <a:pt x="279" y="1582"/>
                    <a:pt x="532" y="2183"/>
                  </a:cubicBezTo>
                  <a:cubicBezTo>
                    <a:pt x="612" y="2370"/>
                    <a:pt x="684" y="2552"/>
                    <a:pt x="749" y="2729"/>
                  </a:cubicBezTo>
                  <a:cubicBezTo>
                    <a:pt x="787" y="2827"/>
                    <a:pt x="878" y="2891"/>
                    <a:pt x="976" y="2891"/>
                  </a:cubicBezTo>
                  <a:cubicBezTo>
                    <a:pt x="983" y="2891"/>
                    <a:pt x="990" y="2891"/>
                    <a:pt x="997" y="2890"/>
                  </a:cubicBezTo>
                  <a:cubicBezTo>
                    <a:pt x="1022" y="2890"/>
                    <a:pt x="1047" y="2885"/>
                    <a:pt x="1073" y="2880"/>
                  </a:cubicBezTo>
                  <a:cubicBezTo>
                    <a:pt x="1204" y="2829"/>
                    <a:pt x="1269" y="2683"/>
                    <a:pt x="1224" y="2557"/>
                  </a:cubicBezTo>
                  <a:cubicBezTo>
                    <a:pt x="1158" y="2375"/>
                    <a:pt x="1078" y="2183"/>
                    <a:pt x="997" y="1990"/>
                  </a:cubicBezTo>
                  <a:cubicBezTo>
                    <a:pt x="754" y="1409"/>
                    <a:pt x="507" y="808"/>
                    <a:pt x="521" y="262"/>
                  </a:cubicBezTo>
                  <a:cubicBezTo>
                    <a:pt x="527" y="122"/>
                    <a:pt x="416" y="5"/>
                    <a:pt x="279"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1" name="Google Shape;2121;p32"/>
            <p:cNvSpPr/>
            <p:nvPr/>
          </p:nvSpPr>
          <p:spPr>
            <a:xfrm>
              <a:off x="5124725" y="4185950"/>
              <a:ext cx="67875" cy="96175"/>
            </a:xfrm>
            <a:custGeom>
              <a:avLst/>
              <a:gdLst/>
              <a:ahLst/>
              <a:cxnLst/>
              <a:rect l="l" t="t" r="r" b="b"/>
              <a:pathLst>
                <a:path w="2715" h="3847" extrusionOk="0">
                  <a:moveTo>
                    <a:pt x="283" y="1"/>
                  </a:moveTo>
                  <a:cubicBezTo>
                    <a:pt x="258" y="1"/>
                    <a:pt x="233" y="5"/>
                    <a:pt x="208" y="13"/>
                  </a:cubicBezTo>
                  <a:cubicBezTo>
                    <a:pt x="77" y="53"/>
                    <a:pt x="1" y="194"/>
                    <a:pt x="47" y="330"/>
                  </a:cubicBezTo>
                  <a:cubicBezTo>
                    <a:pt x="404" y="1447"/>
                    <a:pt x="1304" y="3044"/>
                    <a:pt x="2274" y="3791"/>
                  </a:cubicBezTo>
                  <a:cubicBezTo>
                    <a:pt x="2325" y="3832"/>
                    <a:pt x="2386" y="3847"/>
                    <a:pt x="2441" y="3847"/>
                  </a:cubicBezTo>
                  <a:cubicBezTo>
                    <a:pt x="2512" y="3842"/>
                    <a:pt x="2582" y="3811"/>
                    <a:pt x="2628" y="3746"/>
                  </a:cubicBezTo>
                  <a:cubicBezTo>
                    <a:pt x="2714" y="3639"/>
                    <a:pt x="2694" y="3478"/>
                    <a:pt x="2582" y="3397"/>
                  </a:cubicBezTo>
                  <a:cubicBezTo>
                    <a:pt x="1728" y="2736"/>
                    <a:pt x="865" y="1240"/>
                    <a:pt x="526" y="179"/>
                  </a:cubicBezTo>
                  <a:cubicBezTo>
                    <a:pt x="489" y="69"/>
                    <a:pt x="389" y="1"/>
                    <a:pt x="28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2" name="Google Shape;2122;p32"/>
            <p:cNvSpPr/>
            <p:nvPr/>
          </p:nvSpPr>
          <p:spPr>
            <a:xfrm>
              <a:off x="5202900" y="4302750"/>
              <a:ext cx="25800" cy="27525"/>
            </a:xfrm>
            <a:custGeom>
              <a:avLst/>
              <a:gdLst/>
              <a:ahLst/>
              <a:cxnLst/>
              <a:rect l="l" t="t" r="r" b="b"/>
              <a:pathLst>
                <a:path w="1032" h="1101" extrusionOk="0">
                  <a:moveTo>
                    <a:pt x="283" y="0"/>
                  </a:moveTo>
                  <a:cubicBezTo>
                    <a:pt x="238" y="0"/>
                    <a:pt x="193" y="13"/>
                    <a:pt x="152" y="39"/>
                  </a:cubicBezTo>
                  <a:cubicBezTo>
                    <a:pt x="36" y="114"/>
                    <a:pt x="1" y="271"/>
                    <a:pt x="72" y="387"/>
                  </a:cubicBezTo>
                  <a:cubicBezTo>
                    <a:pt x="208" y="604"/>
                    <a:pt x="390" y="832"/>
                    <a:pt x="577" y="1024"/>
                  </a:cubicBezTo>
                  <a:cubicBezTo>
                    <a:pt x="633" y="1075"/>
                    <a:pt x="698" y="1100"/>
                    <a:pt x="770" y="1100"/>
                  </a:cubicBezTo>
                  <a:cubicBezTo>
                    <a:pt x="830" y="1095"/>
                    <a:pt x="885" y="1070"/>
                    <a:pt x="931" y="1024"/>
                  </a:cubicBezTo>
                  <a:cubicBezTo>
                    <a:pt x="1031" y="928"/>
                    <a:pt x="1031" y="772"/>
                    <a:pt x="936" y="671"/>
                  </a:cubicBezTo>
                  <a:cubicBezTo>
                    <a:pt x="774" y="504"/>
                    <a:pt x="618" y="307"/>
                    <a:pt x="502" y="119"/>
                  </a:cubicBezTo>
                  <a:cubicBezTo>
                    <a:pt x="452" y="44"/>
                    <a:pt x="368" y="0"/>
                    <a:pt x="283"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32"/>
            <p:cNvSpPr/>
            <p:nvPr/>
          </p:nvSpPr>
          <p:spPr>
            <a:xfrm>
              <a:off x="4933500" y="4656375"/>
              <a:ext cx="95000" cy="47000"/>
            </a:xfrm>
            <a:custGeom>
              <a:avLst/>
              <a:gdLst/>
              <a:ahLst/>
              <a:cxnLst/>
              <a:rect l="l" t="t" r="r" b="b"/>
              <a:pathLst>
                <a:path w="3800" h="1880" extrusionOk="0">
                  <a:moveTo>
                    <a:pt x="3511" y="0"/>
                  </a:moveTo>
                  <a:cubicBezTo>
                    <a:pt x="3470" y="0"/>
                    <a:pt x="3429" y="10"/>
                    <a:pt x="3391" y="30"/>
                  </a:cubicBezTo>
                  <a:cubicBezTo>
                    <a:pt x="2319" y="616"/>
                    <a:pt x="1309" y="1046"/>
                    <a:pt x="208" y="1385"/>
                  </a:cubicBezTo>
                  <a:cubicBezTo>
                    <a:pt x="76" y="1425"/>
                    <a:pt x="1" y="1566"/>
                    <a:pt x="46" y="1697"/>
                  </a:cubicBezTo>
                  <a:cubicBezTo>
                    <a:pt x="75" y="1810"/>
                    <a:pt x="176" y="1879"/>
                    <a:pt x="282" y="1879"/>
                  </a:cubicBezTo>
                  <a:cubicBezTo>
                    <a:pt x="286" y="1879"/>
                    <a:pt x="289" y="1879"/>
                    <a:pt x="293" y="1879"/>
                  </a:cubicBezTo>
                  <a:cubicBezTo>
                    <a:pt x="319" y="1879"/>
                    <a:pt x="339" y="1874"/>
                    <a:pt x="360" y="1870"/>
                  </a:cubicBezTo>
                  <a:cubicBezTo>
                    <a:pt x="1486" y="1515"/>
                    <a:pt x="2527" y="1077"/>
                    <a:pt x="3634" y="475"/>
                  </a:cubicBezTo>
                  <a:cubicBezTo>
                    <a:pt x="3755" y="410"/>
                    <a:pt x="3800" y="252"/>
                    <a:pt x="3734" y="131"/>
                  </a:cubicBezTo>
                  <a:cubicBezTo>
                    <a:pt x="3689" y="47"/>
                    <a:pt x="3601" y="0"/>
                    <a:pt x="351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4" name="Google Shape;2124;p32"/>
            <p:cNvSpPr/>
            <p:nvPr/>
          </p:nvSpPr>
          <p:spPr>
            <a:xfrm>
              <a:off x="5041250" y="4627050"/>
              <a:ext cx="27675" cy="23150"/>
            </a:xfrm>
            <a:custGeom>
              <a:avLst/>
              <a:gdLst/>
              <a:ahLst/>
              <a:cxnLst/>
              <a:rect l="l" t="t" r="r" b="b"/>
              <a:pathLst>
                <a:path w="1107" h="926" extrusionOk="0">
                  <a:moveTo>
                    <a:pt x="822" y="1"/>
                  </a:moveTo>
                  <a:cubicBezTo>
                    <a:pt x="764" y="1"/>
                    <a:pt x="707" y="20"/>
                    <a:pt x="662" y="61"/>
                  </a:cubicBezTo>
                  <a:cubicBezTo>
                    <a:pt x="495" y="208"/>
                    <a:pt x="313" y="349"/>
                    <a:pt x="142" y="466"/>
                  </a:cubicBezTo>
                  <a:cubicBezTo>
                    <a:pt x="26" y="552"/>
                    <a:pt x="0" y="704"/>
                    <a:pt x="75" y="819"/>
                  </a:cubicBezTo>
                  <a:cubicBezTo>
                    <a:pt x="123" y="890"/>
                    <a:pt x="202" y="926"/>
                    <a:pt x="283" y="926"/>
                  </a:cubicBezTo>
                  <a:cubicBezTo>
                    <a:pt x="288" y="926"/>
                    <a:pt x="293" y="926"/>
                    <a:pt x="299" y="925"/>
                  </a:cubicBezTo>
                  <a:cubicBezTo>
                    <a:pt x="343" y="925"/>
                    <a:pt x="385" y="910"/>
                    <a:pt x="429" y="879"/>
                  </a:cubicBezTo>
                  <a:cubicBezTo>
                    <a:pt x="616" y="753"/>
                    <a:pt x="809" y="602"/>
                    <a:pt x="991" y="440"/>
                  </a:cubicBezTo>
                  <a:cubicBezTo>
                    <a:pt x="1096" y="349"/>
                    <a:pt x="1106" y="193"/>
                    <a:pt x="1015" y="86"/>
                  </a:cubicBezTo>
                  <a:cubicBezTo>
                    <a:pt x="965" y="31"/>
                    <a:pt x="893" y="1"/>
                    <a:pt x="82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5" name="Google Shape;2125;p32"/>
            <p:cNvSpPr/>
            <p:nvPr/>
          </p:nvSpPr>
          <p:spPr>
            <a:xfrm>
              <a:off x="5174625" y="4503525"/>
              <a:ext cx="37675" cy="33775"/>
            </a:xfrm>
            <a:custGeom>
              <a:avLst/>
              <a:gdLst/>
              <a:ahLst/>
              <a:cxnLst/>
              <a:rect l="l" t="t" r="r" b="b"/>
              <a:pathLst>
                <a:path w="1507" h="1351" extrusionOk="0">
                  <a:moveTo>
                    <a:pt x="1230" y="0"/>
                  </a:moveTo>
                  <a:cubicBezTo>
                    <a:pt x="1166" y="0"/>
                    <a:pt x="1101" y="24"/>
                    <a:pt x="1052" y="72"/>
                  </a:cubicBezTo>
                  <a:cubicBezTo>
                    <a:pt x="768" y="334"/>
                    <a:pt x="455" y="622"/>
                    <a:pt x="122" y="910"/>
                  </a:cubicBezTo>
                  <a:cubicBezTo>
                    <a:pt x="15" y="1000"/>
                    <a:pt x="0" y="1158"/>
                    <a:pt x="91" y="1264"/>
                  </a:cubicBezTo>
                  <a:cubicBezTo>
                    <a:pt x="143" y="1320"/>
                    <a:pt x="212" y="1350"/>
                    <a:pt x="283" y="1350"/>
                  </a:cubicBezTo>
                  <a:cubicBezTo>
                    <a:pt x="288" y="1350"/>
                    <a:pt x="293" y="1350"/>
                    <a:pt x="299" y="1350"/>
                  </a:cubicBezTo>
                  <a:cubicBezTo>
                    <a:pt x="355" y="1350"/>
                    <a:pt x="404" y="1329"/>
                    <a:pt x="450" y="1289"/>
                  </a:cubicBezTo>
                  <a:cubicBezTo>
                    <a:pt x="789" y="996"/>
                    <a:pt x="1112" y="708"/>
                    <a:pt x="1400" y="435"/>
                  </a:cubicBezTo>
                  <a:cubicBezTo>
                    <a:pt x="1500" y="340"/>
                    <a:pt x="1506" y="177"/>
                    <a:pt x="1409" y="76"/>
                  </a:cubicBezTo>
                  <a:cubicBezTo>
                    <a:pt x="1361" y="26"/>
                    <a:pt x="1296" y="0"/>
                    <a:pt x="123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6" name="Google Shape;2126;p32"/>
            <p:cNvSpPr/>
            <p:nvPr/>
          </p:nvSpPr>
          <p:spPr>
            <a:xfrm>
              <a:off x="5156050" y="4588600"/>
              <a:ext cx="52075" cy="47025"/>
            </a:xfrm>
            <a:custGeom>
              <a:avLst/>
              <a:gdLst/>
              <a:ahLst/>
              <a:cxnLst/>
              <a:rect l="l" t="t" r="r" b="b"/>
              <a:pathLst>
                <a:path w="2083" h="1881" extrusionOk="0">
                  <a:moveTo>
                    <a:pt x="1119" y="507"/>
                  </a:moveTo>
                  <a:cubicBezTo>
                    <a:pt x="1264" y="507"/>
                    <a:pt x="1382" y="591"/>
                    <a:pt x="1450" y="700"/>
                  </a:cubicBezTo>
                  <a:cubicBezTo>
                    <a:pt x="1536" y="847"/>
                    <a:pt x="1546" y="1064"/>
                    <a:pt x="1319" y="1246"/>
                  </a:cubicBezTo>
                  <a:cubicBezTo>
                    <a:pt x="1208" y="1333"/>
                    <a:pt x="1104" y="1377"/>
                    <a:pt x="1009" y="1377"/>
                  </a:cubicBezTo>
                  <a:cubicBezTo>
                    <a:pt x="945" y="1377"/>
                    <a:pt x="884" y="1357"/>
                    <a:pt x="830" y="1316"/>
                  </a:cubicBezTo>
                  <a:cubicBezTo>
                    <a:pt x="648" y="1190"/>
                    <a:pt x="546" y="892"/>
                    <a:pt x="617" y="696"/>
                  </a:cubicBezTo>
                  <a:cubicBezTo>
                    <a:pt x="632" y="665"/>
                    <a:pt x="657" y="584"/>
                    <a:pt x="774" y="538"/>
                  </a:cubicBezTo>
                  <a:cubicBezTo>
                    <a:pt x="802" y="551"/>
                    <a:pt x="833" y="557"/>
                    <a:pt x="866" y="557"/>
                  </a:cubicBezTo>
                  <a:cubicBezTo>
                    <a:pt x="899" y="557"/>
                    <a:pt x="933" y="551"/>
                    <a:pt x="965" y="538"/>
                  </a:cubicBezTo>
                  <a:cubicBezTo>
                    <a:pt x="1019" y="516"/>
                    <a:pt x="1071" y="507"/>
                    <a:pt x="1119" y="507"/>
                  </a:cubicBezTo>
                  <a:close/>
                  <a:moveTo>
                    <a:pt x="1122" y="0"/>
                  </a:moveTo>
                  <a:cubicBezTo>
                    <a:pt x="1083" y="0"/>
                    <a:pt x="1045" y="3"/>
                    <a:pt x="1007" y="8"/>
                  </a:cubicBezTo>
                  <a:cubicBezTo>
                    <a:pt x="990" y="7"/>
                    <a:pt x="974" y="7"/>
                    <a:pt x="958" y="7"/>
                  </a:cubicBezTo>
                  <a:cubicBezTo>
                    <a:pt x="558" y="7"/>
                    <a:pt x="259" y="194"/>
                    <a:pt x="142" y="528"/>
                  </a:cubicBezTo>
                  <a:cubicBezTo>
                    <a:pt x="0" y="932"/>
                    <a:pt x="177" y="1473"/>
                    <a:pt x="536" y="1731"/>
                  </a:cubicBezTo>
                  <a:cubicBezTo>
                    <a:pt x="675" y="1829"/>
                    <a:pt x="830" y="1880"/>
                    <a:pt x="987" y="1880"/>
                  </a:cubicBezTo>
                  <a:cubicBezTo>
                    <a:pt x="1007" y="1880"/>
                    <a:pt x="1027" y="1879"/>
                    <a:pt x="1047" y="1878"/>
                  </a:cubicBezTo>
                  <a:cubicBezTo>
                    <a:pt x="1238" y="1872"/>
                    <a:pt x="1446" y="1792"/>
                    <a:pt x="1627" y="1640"/>
                  </a:cubicBezTo>
                  <a:cubicBezTo>
                    <a:pt x="2082" y="1281"/>
                    <a:pt x="2082" y="786"/>
                    <a:pt x="1880" y="447"/>
                  </a:cubicBezTo>
                  <a:cubicBezTo>
                    <a:pt x="1714" y="161"/>
                    <a:pt x="1425" y="0"/>
                    <a:pt x="112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32"/>
            <p:cNvSpPr/>
            <p:nvPr/>
          </p:nvSpPr>
          <p:spPr>
            <a:xfrm>
              <a:off x="5169675" y="4601250"/>
              <a:ext cx="25050" cy="21800"/>
            </a:xfrm>
            <a:custGeom>
              <a:avLst/>
              <a:gdLst/>
              <a:ahLst/>
              <a:cxnLst/>
              <a:rect l="l" t="t" r="r" b="b"/>
              <a:pathLst>
                <a:path w="1002" h="872" extrusionOk="0">
                  <a:moveTo>
                    <a:pt x="574" y="1"/>
                  </a:moveTo>
                  <a:cubicBezTo>
                    <a:pt x="526" y="1"/>
                    <a:pt x="474" y="10"/>
                    <a:pt x="420" y="32"/>
                  </a:cubicBezTo>
                  <a:cubicBezTo>
                    <a:pt x="388" y="45"/>
                    <a:pt x="354" y="51"/>
                    <a:pt x="321" y="51"/>
                  </a:cubicBezTo>
                  <a:cubicBezTo>
                    <a:pt x="288" y="51"/>
                    <a:pt x="257" y="45"/>
                    <a:pt x="229" y="32"/>
                  </a:cubicBezTo>
                  <a:cubicBezTo>
                    <a:pt x="112" y="78"/>
                    <a:pt x="87" y="159"/>
                    <a:pt x="72" y="190"/>
                  </a:cubicBezTo>
                  <a:cubicBezTo>
                    <a:pt x="1" y="386"/>
                    <a:pt x="103" y="684"/>
                    <a:pt x="285" y="810"/>
                  </a:cubicBezTo>
                  <a:cubicBezTo>
                    <a:pt x="339" y="851"/>
                    <a:pt x="400" y="871"/>
                    <a:pt x="464" y="871"/>
                  </a:cubicBezTo>
                  <a:cubicBezTo>
                    <a:pt x="559" y="871"/>
                    <a:pt x="663" y="827"/>
                    <a:pt x="774" y="740"/>
                  </a:cubicBezTo>
                  <a:cubicBezTo>
                    <a:pt x="1001" y="558"/>
                    <a:pt x="991" y="341"/>
                    <a:pt x="905" y="194"/>
                  </a:cubicBezTo>
                  <a:cubicBezTo>
                    <a:pt x="837" y="85"/>
                    <a:pt x="719" y="1"/>
                    <a:pt x="574"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32"/>
            <p:cNvSpPr/>
            <p:nvPr/>
          </p:nvSpPr>
          <p:spPr>
            <a:xfrm>
              <a:off x="5058550" y="4680725"/>
              <a:ext cx="64325" cy="68050"/>
            </a:xfrm>
            <a:custGeom>
              <a:avLst/>
              <a:gdLst/>
              <a:ahLst/>
              <a:cxnLst/>
              <a:rect l="l" t="t" r="r" b="b"/>
              <a:pathLst>
                <a:path w="2573" h="2722" extrusionOk="0">
                  <a:moveTo>
                    <a:pt x="1420" y="506"/>
                  </a:moveTo>
                  <a:cubicBezTo>
                    <a:pt x="1493" y="506"/>
                    <a:pt x="1569" y="527"/>
                    <a:pt x="1642" y="577"/>
                  </a:cubicBezTo>
                  <a:cubicBezTo>
                    <a:pt x="1875" y="733"/>
                    <a:pt x="2041" y="1157"/>
                    <a:pt x="1906" y="1572"/>
                  </a:cubicBezTo>
                  <a:cubicBezTo>
                    <a:pt x="1810" y="1873"/>
                    <a:pt x="1629" y="2218"/>
                    <a:pt x="1342" y="2218"/>
                  </a:cubicBezTo>
                  <a:cubicBezTo>
                    <a:pt x="1325" y="2218"/>
                    <a:pt x="1307" y="2216"/>
                    <a:pt x="1288" y="2214"/>
                  </a:cubicBezTo>
                  <a:cubicBezTo>
                    <a:pt x="929" y="2164"/>
                    <a:pt x="546" y="1679"/>
                    <a:pt x="526" y="1244"/>
                  </a:cubicBezTo>
                  <a:cubicBezTo>
                    <a:pt x="516" y="1017"/>
                    <a:pt x="607" y="849"/>
                    <a:pt x="798" y="744"/>
                  </a:cubicBezTo>
                  <a:cubicBezTo>
                    <a:pt x="815" y="747"/>
                    <a:pt x="831" y="749"/>
                    <a:pt x="848" y="749"/>
                  </a:cubicBezTo>
                  <a:cubicBezTo>
                    <a:pt x="907" y="749"/>
                    <a:pt x="963" y="728"/>
                    <a:pt x="1011" y="688"/>
                  </a:cubicBezTo>
                  <a:cubicBezTo>
                    <a:pt x="1031" y="672"/>
                    <a:pt x="1051" y="658"/>
                    <a:pt x="1071" y="642"/>
                  </a:cubicBezTo>
                  <a:cubicBezTo>
                    <a:pt x="1117" y="632"/>
                    <a:pt x="1153" y="607"/>
                    <a:pt x="1188" y="572"/>
                  </a:cubicBezTo>
                  <a:cubicBezTo>
                    <a:pt x="1259" y="532"/>
                    <a:pt x="1339" y="506"/>
                    <a:pt x="1420" y="506"/>
                  </a:cubicBezTo>
                  <a:close/>
                  <a:moveTo>
                    <a:pt x="1427" y="1"/>
                  </a:moveTo>
                  <a:cubicBezTo>
                    <a:pt x="1240" y="1"/>
                    <a:pt x="1047" y="60"/>
                    <a:pt x="859" y="178"/>
                  </a:cubicBezTo>
                  <a:cubicBezTo>
                    <a:pt x="309" y="334"/>
                    <a:pt x="1" y="739"/>
                    <a:pt x="20" y="1269"/>
                  </a:cubicBezTo>
                  <a:cubicBezTo>
                    <a:pt x="56" y="1946"/>
                    <a:pt x="621" y="2633"/>
                    <a:pt x="1218" y="2714"/>
                  </a:cubicBezTo>
                  <a:cubicBezTo>
                    <a:pt x="1250" y="2718"/>
                    <a:pt x="1284" y="2721"/>
                    <a:pt x="1325" y="2721"/>
                  </a:cubicBezTo>
                  <a:cubicBezTo>
                    <a:pt x="1342" y="2721"/>
                    <a:pt x="1360" y="2721"/>
                    <a:pt x="1379" y="2719"/>
                  </a:cubicBezTo>
                  <a:cubicBezTo>
                    <a:pt x="1663" y="2703"/>
                    <a:pt x="2118" y="2542"/>
                    <a:pt x="2384" y="1729"/>
                  </a:cubicBezTo>
                  <a:cubicBezTo>
                    <a:pt x="2572" y="1148"/>
                    <a:pt x="2375" y="460"/>
                    <a:pt x="1925" y="157"/>
                  </a:cubicBezTo>
                  <a:cubicBezTo>
                    <a:pt x="1769" y="52"/>
                    <a:pt x="1601" y="1"/>
                    <a:pt x="1427"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32"/>
            <p:cNvSpPr/>
            <p:nvPr/>
          </p:nvSpPr>
          <p:spPr>
            <a:xfrm>
              <a:off x="5071425" y="4693375"/>
              <a:ext cx="38175" cy="42800"/>
            </a:xfrm>
            <a:custGeom>
              <a:avLst/>
              <a:gdLst/>
              <a:ahLst/>
              <a:cxnLst/>
              <a:rect l="l" t="t" r="r" b="b"/>
              <a:pathLst>
                <a:path w="1527" h="1712" extrusionOk="0">
                  <a:moveTo>
                    <a:pt x="905" y="0"/>
                  </a:moveTo>
                  <a:cubicBezTo>
                    <a:pt x="824" y="0"/>
                    <a:pt x="744" y="26"/>
                    <a:pt x="673" y="66"/>
                  </a:cubicBezTo>
                  <a:cubicBezTo>
                    <a:pt x="638" y="101"/>
                    <a:pt x="602" y="126"/>
                    <a:pt x="556" y="136"/>
                  </a:cubicBezTo>
                  <a:cubicBezTo>
                    <a:pt x="536" y="152"/>
                    <a:pt x="516" y="166"/>
                    <a:pt x="496" y="182"/>
                  </a:cubicBezTo>
                  <a:cubicBezTo>
                    <a:pt x="448" y="222"/>
                    <a:pt x="392" y="243"/>
                    <a:pt x="333" y="243"/>
                  </a:cubicBezTo>
                  <a:cubicBezTo>
                    <a:pt x="316" y="243"/>
                    <a:pt x="300" y="241"/>
                    <a:pt x="283" y="238"/>
                  </a:cubicBezTo>
                  <a:cubicBezTo>
                    <a:pt x="92" y="343"/>
                    <a:pt x="1" y="511"/>
                    <a:pt x="11" y="738"/>
                  </a:cubicBezTo>
                  <a:cubicBezTo>
                    <a:pt x="31" y="1173"/>
                    <a:pt x="414" y="1658"/>
                    <a:pt x="773" y="1708"/>
                  </a:cubicBezTo>
                  <a:cubicBezTo>
                    <a:pt x="792" y="1710"/>
                    <a:pt x="810" y="1712"/>
                    <a:pt x="827" y="1712"/>
                  </a:cubicBezTo>
                  <a:cubicBezTo>
                    <a:pt x="1114" y="1712"/>
                    <a:pt x="1295" y="1367"/>
                    <a:pt x="1391" y="1066"/>
                  </a:cubicBezTo>
                  <a:cubicBezTo>
                    <a:pt x="1526" y="651"/>
                    <a:pt x="1360" y="227"/>
                    <a:pt x="1127" y="71"/>
                  </a:cubicBezTo>
                  <a:cubicBezTo>
                    <a:pt x="1054" y="21"/>
                    <a:pt x="978" y="0"/>
                    <a:pt x="905"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32"/>
            <p:cNvSpPr/>
            <p:nvPr/>
          </p:nvSpPr>
          <p:spPr>
            <a:xfrm>
              <a:off x="5399075" y="4497475"/>
              <a:ext cx="28450" cy="25000"/>
            </a:xfrm>
            <a:custGeom>
              <a:avLst/>
              <a:gdLst/>
              <a:ahLst/>
              <a:cxnLst/>
              <a:rect l="l" t="t" r="r" b="b"/>
              <a:pathLst>
                <a:path w="1138" h="1000" extrusionOk="0">
                  <a:moveTo>
                    <a:pt x="287" y="0"/>
                  </a:moveTo>
                  <a:cubicBezTo>
                    <a:pt x="255" y="0"/>
                    <a:pt x="223" y="7"/>
                    <a:pt x="192" y="20"/>
                  </a:cubicBezTo>
                  <a:cubicBezTo>
                    <a:pt x="66" y="71"/>
                    <a:pt x="0" y="218"/>
                    <a:pt x="51" y="344"/>
                  </a:cubicBezTo>
                  <a:cubicBezTo>
                    <a:pt x="172" y="642"/>
                    <a:pt x="445" y="885"/>
                    <a:pt x="779" y="990"/>
                  </a:cubicBezTo>
                  <a:cubicBezTo>
                    <a:pt x="809" y="1000"/>
                    <a:pt x="839" y="1000"/>
                    <a:pt x="870" y="1000"/>
                  </a:cubicBezTo>
                  <a:cubicBezTo>
                    <a:pt x="970" y="995"/>
                    <a:pt x="1061" y="930"/>
                    <a:pt x="1096" y="829"/>
                  </a:cubicBezTo>
                  <a:cubicBezTo>
                    <a:pt x="1138" y="692"/>
                    <a:pt x="1066" y="551"/>
                    <a:pt x="930" y="510"/>
                  </a:cubicBezTo>
                  <a:cubicBezTo>
                    <a:pt x="737" y="449"/>
                    <a:pt x="581" y="314"/>
                    <a:pt x="520" y="157"/>
                  </a:cubicBezTo>
                  <a:cubicBezTo>
                    <a:pt x="478" y="61"/>
                    <a:pt x="385" y="0"/>
                    <a:pt x="28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32"/>
            <p:cNvSpPr/>
            <p:nvPr/>
          </p:nvSpPr>
          <p:spPr>
            <a:xfrm>
              <a:off x="5466000" y="4485750"/>
              <a:ext cx="29350" cy="42950"/>
            </a:xfrm>
            <a:custGeom>
              <a:avLst/>
              <a:gdLst/>
              <a:ahLst/>
              <a:cxnLst/>
              <a:rect l="l" t="t" r="r" b="b"/>
              <a:pathLst>
                <a:path w="1174" h="1718" extrusionOk="0">
                  <a:moveTo>
                    <a:pt x="288" y="0"/>
                  </a:moveTo>
                  <a:cubicBezTo>
                    <a:pt x="176" y="0"/>
                    <a:pt x="75" y="72"/>
                    <a:pt x="42" y="181"/>
                  </a:cubicBezTo>
                  <a:cubicBezTo>
                    <a:pt x="0" y="317"/>
                    <a:pt x="77" y="454"/>
                    <a:pt x="213" y="494"/>
                  </a:cubicBezTo>
                  <a:cubicBezTo>
                    <a:pt x="466" y="570"/>
                    <a:pt x="632" y="858"/>
                    <a:pt x="602" y="1051"/>
                  </a:cubicBezTo>
                  <a:cubicBezTo>
                    <a:pt x="597" y="1090"/>
                    <a:pt x="577" y="1212"/>
                    <a:pt x="319" y="1212"/>
                  </a:cubicBezTo>
                  <a:cubicBezTo>
                    <a:pt x="314" y="1212"/>
                    <a:pt x="309" y="1212"/>
                    <a:pt x="304" y="1212"/>
                  </a:cubicBezTo>
                  <a:cubicBezTo>
                    <a:pt x="301" y="1212"/>
                    <a:pt x="298" y="1212"/>
                    <a:pt x="295" y="1212"/>
                  </a:cubicBezTo>
                  <a:cubicBezTo>
                    <a:pt x="163" y="1212"/>
                    <a:pt x="51" y="1320"/>
                    <a:pt x="47" y="1459"/>
                  </a:cubicBezTo>
                  <a:cubicBezTo>
                    <a:pt x="47" y="1596"/>
                    <a:pt x="158" y="1711"/>
                    <a:pt x="294" y="1718"/>
                  </a:cubicBezTo>
                  <a:cubicBezTo>
                    <a:pt x="324" y="1718"/>
                    <a:pt x="355" y="1718"/>
                    <a:pt x="385" y="1711"/>
                  </a:cubicBezTo>
                  <a:cubicBezTo>
                    <a:pt x="849" y="1692"/>
                    <a:pt x="1061" y="1403"/>
                    <a:pt x="1103" y="1126"/>
                  </a:cubicBezTo>
                  <a:cubicBezTo>
                    <a:pt x="1173" y="661"/>
                    <a:pt x="830" y="151"/>
                    <a:pt x="355" y="9"/>
                  </a:cubicBezTo>
                  <a:cubicBezTo>
                    <a:pt x="332" y="3"/>
                    <a:pt x="310" y="0"/>
                    <a:pt x="28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32"/>
            <p:cNvSpPr/>
            <p:nvPr/>
          </p:nvSpPr>
          <p:spPr>
            <a:xfrm>
              <a:off x="5439750" y="4583450"/>
              <a:ext cx="63050" cy="58700"/>
            </a:xfrm>
            <a:custGeom>
              <a:avLst/>
              <a:gdLst/>
              <a:ahLst/>
              <a:cxnLst/>
              <a:rect l="l" t="t" r="r" b="b"/>
              <a:pathLst>
                <a:path w="2522" h="2348" extrusionOk="0">
                  <a:moveTo>
                    <a:pt x="755" y="1"/>
                  </a:moveTo>
                  <a:cubicBezTo>
                    <a:pt x="691" y="1"/>
                    <a:pt x="626" y="25"/>
                    <a:pt x="576" y="72"/>
                  </a:cubicBezTo>
                  <a:cubicBezTo>
                    <a:pt x="117" y="522"/>
                    <a:pt x="0" y="1270"/>
                    <a:pt x="308" y="1811"/>
                  </a:cubicBezTo>
                  <a:cubicBezTo>
                    <a:pt x="510" y="2161"/>
                    <a:pt x="848" y="2347"/>
                    <a:pt x="1250" y="2347"/>
                  </a:cubicBezTo>
                  <a:cubicBezTo>
                    <a:pt x="1271" y="2347"/>
                    <a:pt x="1292" y="2347"/>
                    <a:pt x="1314" y="2346"/>
                  </a:cubicBezTo>
                  <a:cubicBezTo>
                    <a:pt x="1414" y="2341"/>
                    <a:pt x="1516" y="2326"/>
                    <a:pt x="1622" y="2301"/>
                  </a:cubicBezTo>
                  <a:cubicBezTo>
                    <a:pt x="2218" y="2138"/>
                    <a:pt x="2521" y="1548"/>
                    <a:pt x="2506" y="1073"/>
                  </a:cubicBezTo>
                  <a:cubicBezTo>
                    <a:pt x="2486" y="603"/>
                    <a:pt x="2183" y="259"/>
                    <a:pt x="1713" y="168"/>
                  </a:cubicBezTo>
                  <a:cubicBezTo>
                    <a:pt x="1700" y="166"/>
                    <a:pt x="1687" y="165"/>
                    <a:pt x="1674" y="165"/>
                  </a:cubicBezTo>
                  <a:cubicBezTo>
                    <a:pt x="1553" y="165"/>
                    <a:pt x="1443" y="248"/>
                    <a:pt x="1425" y="375"/>
                  </a:cubicBezTo>
                  <a:cubicBezTo>
                    <a:pt x="1395" y="512"/>
                    <a:pt x="1486" y="638"/>
                    <a:pt x="1622" y="669"/>
                  </a:cubicBezTo>
                  <a:cubicBezTo>
                    <a:pt x="1925" y="725"/>
                    <a:pt x="1996" y="926"/>
                    <a:pt x="2001" y="1088"/>
                  </a:cubicBezTo>
                  <a:cubicBezTo>
                    <a:pt x="2011" y="1376"/>
                    <a:pt x="1824" y="1725"/>
                    <a:pt x="1491" y="1811"/>
                  </a:cubicBezTo>
                  <a:cubicBezTo>
                    <a:pt x="1402" y="1834"/>
                    <a:pt x="1319" y="1846"/>
                    <a:pt x="1243" y="1846"/>
                  </a:cubicBezTo>
                  <a:cubicBezTo>
                    <a:pt x="1024" y="1846"/>
                    <a:pt x="856" y="1750"/>
                    <a:pt x="747" y="1562"/>
                  </a:cubicBezTo>
                  <a:cubicBezTo>
                    <a:pt x="581" y="1270"/>
                    <a:pt x="607" y="750"/>
                    <a:pt x="929" y="431"/>
                  </a:cubicBezTo>
                  <a:cubicBezTo>
                    <a:pt x="1031" y="335"/>
                    <a:pt x="1031" y="174"/>
                    <a:pt x="935" y="77"/>
                  </a:cubicBezTo>
                  <a:cubicBezTo>
                    <a:pt x="886" y="26"/>
                    <a:pt x="821" y="1"/>
                    <a:pt x="755"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32"/>
            <p:cNvSpPr/>
            <p:nvPr/>
          </p:nvSpPr>
          <p:spPr>
            <a:xfrm>
              <a:off x="5355350" y="4552075"/>
              <a:ext cx="28475" cy="27525"/>
            </a:xfrm>
            <a:custGeom>
              <a:avLst/>
              <a:gdLst/>
              <a:ahLst/>
              <a:cxnLst/>
              <a:rect l="l" t="t" r="r" b="b"/>
              <a:pathLst>
                <a:path w="1139" h="1101" extrusionOk="0">
                  <a:moveTo>
                    <a:pt x="287" y="0"/>
                  </a:moveTo>
                  <a:cubicBezTo>
                    <a:pt x="236" y="0"/>
                    <a:pt x="186" y="15"/>
                    <a:pt x="143" y="44"/>
                  </a:cubicBezTo>
                  <a:cubicBezTo>
                    <a:pt x="31" y="126"/>
                    <a:pt x="1" y="287"/>
                    <a:pt x="82" y="398"/>
                  </a:cubicBezTo>
                  <a:cubicBezTo>
                    <a:pt x="254" y="635"/>
                    <a:pt x="466" y="858"/>
                    <a:pt x="698" y="1045"/>
                  </a:cubicBezTo>
                  <a:cubicBezTo>
                    <a:pt x="749" y="1085"/>
                    <a:pt x="809" y="1100"/>
                    <a:pt x="865" y="1100"/>
                  </a:cubicBezTo>
                  <a:cubicBezTo>
                    <a:pt x="936" y="1096"/>
                    <a:pt x="1007" y="1059"/>
                    <a:pt x="1052" y="1005"/>
                  </a:cubicBezTo>
                  <a:cubicBezTo>
                    <a:pt x="1138" y="893"/>
                    <a:pt x="1117" y="737"/>
                    <a:pt x="1012" y="651"/>
                  </a:cubicBezTo>
                  <a:cubicBezTo>
                    <a:pt x="814" y="494"/>
                    <a:pt x="637" y="307"/>
                    <a:pt x="497" y="105"/>
                  </a:cubicBezTo>
                  <a:cubicBezTo>
                    <a:pt x="447" y="36"/>
                    <a:pt x="367" y="0"/>
                    <a:pt x="28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4" name="Google Shape;2134;p32"/>
            <p:cNvSpPr/>
            <p:nvPr/>
          </p:nvSpPr>
          <p:spPr>
            <a:xfrm>
              <a:off x="5514500" y="4675700"/>
              <a:ext cx="41850" cy="28975"/>
            </a:xfrm>
            <a:custGeom>
              <a:avLst/>
              <a:gdLst/>
              <a:ahLst/>
              <a:cxnLst/>
              <a:rect l="l" t="t" r="r" b="b"/>
              <a:pathLst>
                <a:path w="1674" h="1159" extrusionOk="0">
                  <a:moveTo>
                    <a:pt x="283" y="0"/>
                  </a:moveTo>
                  <a:cubicBezTo>
                    <a:pt x="197" y="0"/>
                    <a:pt x="114" y="46"/>
                    <a:pt x="67" y="127"/>
                  </a:cubicBezTo>
                  <a:cubicBezTo>
                    <a:pt x="1" y="248"/>
                    <a:pt x="42" y="404"/>
                    <a:pt x="163" y="470"/>
                  </a:cubicBezTo>
                  <a:cubicBezTo>
                    <a:pt x="511" y="672"/>
                    <a:pt x="865" y="884"/>
                    <a:pt x="1208" y="1092"/>
                  </a:cubicBezTo>
                  <a:lnTo>
                    <a:pt x="1254" y="1122"/>
                  </a:lnTo>
                  <a:cubicBezTo>
                    <a:pt x="1292" y="1147"/>
                    <a:pt x="1334" y="1158"/>
                    <a:pt x="1373" y="1158"/>
                  </a:cubicBezTo>
                  <a:cubicBezTo>
                    <a:pt x="1380" y="1158"/>
                    <a:pt x="1388" y="1158"/>
                    <a:pt x="1395" y="1157"/>
                  </a:cubicBezTo>
                  <a:cubicBezTo>
                    <a:pt x="1476" y="1157"/>
                    <a:pt x="1557" y="1111"/>
                    <a:pt x="1602" y="1041"/>
                  </a:cubicBezTo>
                  <a:cubicBezTo>
                    <a:pt x="1674" y="920"/>
                    <a:pt x="1633" y="763"/>
                    <a:pt x="1516" y="692"/>
                  </a:cubicBezTo>
                  <a:lnTo>
                    <a:pt x="1471" y="661"/>
                  </a:lnTo>
                  <a:cubicBezTo>
                    <a:pt x="1122" y="455"/>
                    <a:pt x="769" y="237"/>
                    <a:pt x="410" y="36"/>
                  </a:cubicBezTo>
                  <a:cubicBezTo>
                    <a:pt x="370" y="12"/>
                    <a:pt x="326" y="0"/>
                    <a:pt x="283"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32"/>
            <p:cNvSpPr/>
            <p:nvPr/>
          </p:nvSpPr>
          <p:spPr>
            <a:xfrm>
              <a:off x="5377325" y="3905900"/>
              <a:ext cx="42875" cy="26000"/>
            </a:xfrm>
            <a:custGeom>
              <a:avLst/>
              <a:gdLst/>
              <a:ahLst/>
              <a:cxnLst/>
              <a:rect l="l" t="t" r="r" b="b"/>
              <a:pathLst>
                <a:path w="1715" h="1040" extrusionOk="0">
                  <a:moveTo>
                    <a:pt x="516" y="0"/>
                  </a:moveTo>
                  <a:cubicBezTo>
                    <a:pt x="421" y="0"/>
                    <a:pt x="323" y="10"/>
                    <a:pt x="224" y="29"/>
                  </a:cubicBezTo>
                  <a:cubicBezTo>
                    <a:pt x="92" y="59"/>
                    <a:pt x="1" y="185"/>
                    <a:pt x="26" y="327"/>
                  </a:cubicBezTo>
                  <a:cubicBezTo>
                    <a:pt x="49" y="447"/>
                    <a:pt x="153" y="528"/>
                    <a:pt x="272" y="528"/>
                  </a:cubicBezTo>
                  <a:cubicBezTo>
                    <a:pt x="287" y="528"/>
                    <a:pt x="304" y="526"/>
                    <a:pt x="320" y="523"/>
                  </a:cubicBezTo>
                  <a:cubicBezTo>
                    <a:pt x="389" y="510"/>
                    <a:pt x="457" y="504"/>
                    <a:pt x="521" y="504"/>
                  </a:cubicBezTo>
                  <a:cubicBezTo>
                    <a:pt x="821" y="504"/>
                    <a:pt x="1061" y="645"/>
                    <a:pt x="1199" y="908"/>
                  </a:cubicBezTo>
                  <a:cubicBezTo>
                    <a:pt x="1247" y="990"/>
                    <a:pt x="1333" y="1039"/>
                    <a:pt x="1424" y="1039"/>
                  </a:cubicBezTo>
                  <a:cubicBezTo>
                    <a:pt x="1428" y="1039"/>
                    <a:pt x="1432" y="1039"/>
                    <a:pt x="1436" y="1039"/>
                  </a:cubicBezTo>
                  <a:cubicBezTo>
                    <a:pt x="1472" y="1039"/>
                    <a:pt x="1507" y="1029"/>
                    <a:pt x="1542" y="1008"/>
                  </a:cubicBezTo>
                  <a:cubicBezTo>
                    <a:pt x="1663" y="948"/>
                    <a:pt x="1714" y="796"/>
                    <a:pt x="1649" y="670"/>
                  </a:cubicBezTo>
                  <a:cubicBezTo>
                    <a:pt x="1420" y="243"/>
                    <a:pt x="1002" y="0"/>
                    <a:pt x="51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32"/>
            <p:cNvSpPr/>
            <p:nvPr/>
          </p:nvSpPr>
          <p:spPr>
            <a:xfrm>
              <a:off x="5088475" y="3925425"/>
              <a:ext cx="32600" cy="26675"/>
            </a:xfrm>
            <a:custGeom>
              <a:avLst/>
              <a:gdLst/>
              <a:ahLst/>
              <a:cxnLst/>
              <a:rect l="l" t="t" r="r" b="b"/>
              <a:pathLst>
                <a:path w="1304" h="1067" extrusionOk="0">
                  <a:moveTo>
                    <a:pt x="1022" y="1"/>
                  </a:moveTo>
                  <a:cubicBezTo>
                    <a:pt x="979" y="1"/>
                    <a:pt x="936" y="12"/>
                    <a:pt x="895" y="36"/>
                  </a:cubicBezTo>
                  <a:cubicBezTo>
                    <a:pt x="602" y="197"/>
                    <a:pt x="334" y="400"/>
                    <a:pt x="102" y="637"/>
                  </a:cubicBezTo>
                  <a:cubicBezTo>
                    <a:pt x="0" y="733"/>
                    <a:pt x="0" y="894"/>
                    <a:pt x="102" y="990"/>
                  </a:cubicBezTo>
                  <a:cubicBezTo>
                    <a:pt x="152" y="1046"/>
                    <a:pt x="224" y="1067"/>
                    <a:pt x="289" y="1067"/>
                  </a:cubicBezTo>
                  <a:cubicBezTo>
                    <a:pt x="350" y="1062"/>
                    <a:pt x="410" y="1041"/>
                    <a:pt x="455" y="995"/>
                  </a:cubicBezTo>
                  <a:cubicBezTo>
                    <a:pt x="658" y="794"/>
                    <a:pt x="890" y="612"/>
                    <a:pt x="1143" y="470"/>
                  </a:cubicBezTo>
                  <a:cubicBezTo>
                    <a:pt x="1264" y="400"/>
                    <a:pt x="1304" y="248"/>
                    <a:pt x="1238" y="127"/>
                  </a:cubicBezTo>
                  <a:cubicBezTo>
                    <a:pt x="1192" y="46"/>
                    <a:pt x="1109" y="1"/>
                    <a:pt x="102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32"/>
            <p:cNvSpPr/>
            <p:nvPr/>
          </p:nvSpPr>
          <p:spPr>
            <a:xfrm>
              <a:off x="5602300" y="3853900"/>
              <a:ext cx="54450" cy="127250"/>
            </a:xfrm>
            <a:custGeom>
              <a:avLst/>
              <a:gdLst/>
              <a:ahLst/>
              <a:cxnLst/>
              <a:rect l="l" t="t" r="r" b="b"/>
              <a:pathLst>
                <a:path w="2178" h="5090" extrusionOk="0">
                  <a:moveTo>
                    <a:pt x="278" y="0"/>
                  </a:moveTo>
                  <a:cubicBezTo>
                    <a:pt x="219" y="0"/>
                    <a:pt x="160" y="21"/>
                    <a:pt x="112" y="62"/>
                  </a:cubicBezTo>
                  <a:cubicBezTo>
                    <a:pt x="11" y="153"/>
                    <a:pt x="0" y="309"/>
                    <a:pt x="91" y="416"/>
                  </a:cubicBezTo>
                  <a:cubicBezTo>
                    <a:pt x="1061" y="1533"/>
                    <a:pt x="1420" y="3219"/>
                    <a:pt x="1663" y="4877"/>
                  </a:cubicBezTo>
                  <a:cubicBezTo>
                    <a:pt x="1682" y="4997"/>
                    <a:pt x="1783" y="5090"/>
                    <a:pt x="1907" y="5090"/>
                  </a:cubicBezTo>
                  <a:cubicBezTo>
                    <a:pt x="1913" y="5090"/>
                    <a:pt x="1919" y="5090"/>
                    <a:pt x="1926" y="5089"/>
                  </a:cubicBezTo>
                  <a:lnTo>
                    <a:pt x="1945" y="5089"/>
                  </a:lnTo>
                  <a:cubicBezTo>
                    <a:pt x="2087" y="5069"/>
                    <a:pt x="2178" y="4942"/>
                    <a:pt x="2157" y="4802"/>
                  </a:cubicBezTo>
                  <a:cubicBezTo>
                    <a:pt x="1905" y="3068"/>
                    <a:pt x="1527" y="1300"/>
                    <a:pt x="471" y="87"/>
                  </a:cubicBezTo>
                  <a:cubicBezTo>
                    <a:pt x="421" y="30"/>
                    <a:pt x="350" y="0"/>
                    <a:pt x="27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8" name="Google Shape;2138;p32"/>
            <p:cNvSpPr/>
            <p:nvPr/>
          </p:nvSpPr>
          <p:spPr>
            <a:xfrm>
              <a:off x="5644375" y="4016975"/>
              <a:ext cx="13375" cy="34400"/>
            </a:xfrm>
            <a:custGeom>
              <a:avLst/>
              <a:gdLst/>
              <a:ahLst/>
              <a:cxnLst/>
              <a:rect l="l" t="t" r="r" b="b"/>
              <a:pathLst>
                <a:path w="535" h="1376" extrusionOk="0">
                  <a:moveTo>
                    <a:pt x="274" y="0"/>
                  </a:moveTo>
                  <a:cubicBezTo>
                    <a:pt x="147" y="0"/>
                    <a:pt x="30" y="110"/>
                    <a:pt x="26" y="249"/>
                  </a:cubicBezTo>
                  <a:lnTo>
                    <a:pt x="5" y="1117"/>
                  </a:lnTo>
                  <a:cubicBezTo>
                    <a:pt x="0" y="1259"/>
                    <a:pt x="110" y="1371"/>
                    <a:pt x="252" y="1376"/>
                  </a:cubicBezTo>
                  <a:lnTo>
                    <a:pt x="268" y="1376"/>
                  </a:lnTo>
                  <a:cubicBezTo>
                    <a:pt x="399" y="1371"/>
                    <a:pt x="505" y="1264"/>
                    <a:pt x="511" y="1128"/>
                  </a:cubicBezTo>
                  <a:lnTo>
                    <a:pt x="530" y="259"/>
                  </a:lnTo>
                  <a:cubicBezTo>
                    <a:pt x="535" y="122"/>
                    <a:pt x="425" y="7"/>
                    <a:pt x="283" y="1"/>
                  </a:cubicBezTo>
                  <a:cubicBezTo>
                    <a:pt x="280" y="1"/>
                    <a:pt x="277" y="0"/>
                    <a:pt x="27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32"/>
            <p:cNvSpPr/>
            <p:nvPr/>
          </p:nvSpPr>
          <p:spPr>
            <a:xfrm>
              <a:off x="4946125" y="4242200"/>
              <a:ext cx="53575" cy="107900"/>
            </a:xfrm>
            <a:custGeom>
              <a:avLst/>
              <a:gdLst/>
              <a:ahLst/>
              <a:cxnLst/>
              <a:rect l="l" t="t" r="r" b="b"/>
              <a:pathLst>
                <a:path w="2143" h="4316" extrusionOk="0">
                  <a:moveTo>
                    <a:pt x="308" y="1"/>
                  </a:moveTo>
                  <a:cubicBezTo>
                    <a:pt x="176" y="1"/>
                    <a:pt x="61" y="105"/>
                    <a:pt x="56" y="243"/>
                  </a:cubicBezTo>
                  <a:cubicBezTo>
                    <a:pt x="0" y="1971"/>
                    <a:pt x="951" y="3340"/>
                    <a:pt x="1668" y="4224"/>
                  </a:cubicBezTo>
                  <a:cubicBezTo>
                    <a:pt x="1715" y="4281"/>
                    <a:pt x="1790" y="4316"/>
                    <a:pt x="1861" y="4316"/>
                  </a:cubicBezTo>
                  <a:cubicBezTo>
                    <a:pt x="1866" y="4316"/>
                    <a:pt x="1870" y="4315"/>
                    <a:pt x="1875" y="4315"/>
                  </a:cubicBezTo>
                  <a:cubicBezTo>
                    <a:pt x="1926" y="4310"/>
                    <a:pt x="1977" y="4295"/>
                    <a:pt x="2022" y="4259"/>
                  </a:cubicBezTo>
                  <a:cubicBezTo>
                    <a:pt x="2128" y="4168"/>
                    <a:pt x="2143" y="4012"/>
                    <a:pt x="2057" y="3905"/>
                  </a:cubicBezTo>
                  <a:cubicBezTo>
                    <a:pt x="996" y="2602"/>
                    <a:pt x="522" y="1445"/>
                    <a:pt x="562" y="258"/>
                  </a:cubicBezTo>
                  <a:cubicBezTo>
                    <a:pt x="567" y="122"/>
                    <a:pt x="455" y="6"/>
                    <a:pt x="319" y="1"/>
                  </a:cubicBezTo>
                  <a:cubicBezTo>
                    <a:pt x="315" y="1"/>
                    <a:pt x="312" y="1"/>
                    <a:pt x="308"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32"/>
            <p:cNvSpPr/>
            <p:nvPr/>
          </p:nvSpPr>
          <p:spPr>
            <a:xfrm>
              <a:off x="5015725" y="4396250"/>
              <a:ext cx="28175" cy="32275"/>
            </a:xfrm>
            <a:custGeom>
              <a:avLst/>
              <a:gdLst/>
              <a:ahLst/>
              <a:cxnLst/>
              <a:rect l="l" t="t" r="r" b="b"/>
              <a:pathLst>
                <a:path w="1127" h="1291" extrusionOk="0">
                  <a:moveTo>
                    <a:pt x="277" y="1"/>
                  </a:moveTo>
                  <a:cubicBezTo>
                    <a:pt x="211" y="1"/>
                    <a:pt x="146" y="26"/>
                    <a:pt x="96" y="77"/>
                  </a:cubicBezTo>
                  <a:cubicBezTo>
                    <a:pt x="0" y="179"/>
                    <a:pt x="5" y="341"/>
                    <a:pt x="107" y="436"/>
                  </a:cubicBezTo>
                  <a:cubicBezTo>
                    <a:pt x="324" y="644"/>
                    <a:pt x="496" y="886"/>
                    <a:pt x="611" y="1145"/>
                  </a:cubicBezTo>
                  <a:cubicBezTo>
                    <a:pt x="651" y="1236"/>
                    <a:pt x="743" y="1290"/>
                    <a:pt x="839" y="1290"/>
                  </a:cubicBezTo>
                  <a:cubicBezTo>
                    <a:pt x="844" y="1290"/>
                    <a:pt x="849" y="1290"/>
                    <a:pt x="854" y="1290"/>
                  </a:cubicBezTo>
                  <a:cubicBezTo>
                    <a:pt x="884" y="1290"/>
                    <a:pt x="915" y="1285"/>
                    <a:pt x="940" y="1271"/>
                  </a:cubicBezTo>
                  <a:cubicBezTo>
                    <a:pt x="1072" y="1215"/>
                    <a:pt x="1127" y="1068"/>
                    <a:pt x="1072" y="942"/>
                  </a:cubicBezTo>
                  <a:cubicBezTo>
                    <a:pt x="930" y="618"/>
                    <a:pt x="723" y="326"/>
                    <a:pt x="450" y="68"/>
                  </a:cubicBezTo>
                  <a:cubicBezTo>
                    <a:pt x="401" y="23"/>
                    <a:pt x="339" y="1"/>
                    <a:pt x="277"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32"/>
            <p:cNvSpPr/>
            <p:nvPr/>
          </p:nvSpPr>
          <p:spPr>
            <a:xfrm>
              <a:off x="5194975" y="4062975"/>
              <a:ext cx="62800" cy="38050"/>
            </a:xfrm>
            <a:custGeom>
              <a:avLst/>
              <a:gdLst/>
              <a:ahLst/>
              <a:cxnLst/>
              <a:rect l="l" t="t" r="r" b="b"/>
              <a:pathLst>
                <a:path w="2512" h="1522" extrusionOk="0">
                  <a:moveTo>
                    <a:pt x="2246" y="1"/>
                  </a:moveTo>
                  <a:cubicBezTo>
                    <a:pt x="2231" y="1"/>
                    <a:pt x="2217" y="2"/>
                    <a:pt x="2202" y="5"/>
                  </a:cubicBezTo>
                  <a:cubicBezTo>
                    <a:pt x="1409" y="121"/>
                    <a:pt x="686" y="501"/>
                    <a:pt x="101" y="1096"/>
                  </a:cubicBezTo>
                  <a:cubicBezTo>
                    <a:pt x="0" y="1192"/>
                    <a:pt x="5" y="1354"/>
                    <a:pt x="101" y="1450"/>
                  </a:cubicBezTo>
                  <a:cubicBezTo>
                    <a:pt x="152" y="1497"/>
                    <a:pt x="211" y="1521"/>
                    <a:pt x="275" y="1521"/>
                  </a:cubicBezTo>
                  <a:cubicBezTo>
                    <a:pt x="281" y="1521"/>
                    <a:pt x="286" y="1521"/>
                    <a:pt x="292" y="1521"/>
                  </a:cubicBezTo>
                  <a:cubicBezTo>
                    <a:pt x="353" y="1521"/>
                    <a:pt x="414" y="1495"/>
                    <a:pt x="460" y="1445"/>
                  </a:cubicBezTo>
                  <a:cubicBezTo>
                    <a:pt x="965" y="930"/>
                    <a:pt x="1596" y="606"/>
                    <a:pt x="2278" y="501"/>
                  </a:cubicBezTo>
                  <a:cubicBezTo>
                    <a:pt x="2414" y="480"/>
                    <a:pt x="2511" y="354"/>
                    <a:pt x="2486" y="217"/>
                  </a:cubicBezTo>
                  <a:cubicBezTo>
                    <a:pt x="2467" y="95"/>
                    <a:pt x="2368" y="1"/>
                    <a:pt x="2246"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32"/>
            <p:cNvSpPr/>
            <p:nvPr/>
          </p:nvSpPr>
          <p:spPr>
            <a:xfrm>
              <a:off x="4804675" y="4608600"/>
              <a:ext cx="99025" cy="35150"/>
            </a:xfrm>
            <a:custGeom>
              <a:avLst/>
              <a:gdLst/>
              <a:ahLst/>
              <a:cxnLst/>
              <a:rect l="l" t="t" r="r" b="b"/>
              <a:pathLst>
                <a:path w="3961" h="1406" extrusionOk="0">
                  <a:moveTo>
                    <a:pt x="3680" y="0"/>
                  </a:moveTo>
                  <a:cubicBezTo>
                    <a:pt x="3651" y="0"/>
                    <a:pt x="3621" y="5"/>
                    <a:pt x="3592" y="17"/>
                  </a:cubicBezTo>
                  <a:cubicBezTo>
                    <a:pt x="3370" y="92"/>
                    <a:pt x="3142" y="183"/>
                    <a:pt x="2906" y="274"/>
                  </a:cubicBezTo>
                  <a:cubicBezTo>
                    <a:pt x="2106" y="582"/>
                    <a:pt x="1283" y="902"/>
                    <a:pt x="573" y="902"/>
                  </a:cubicBezTo>
                  <a:cubicBezTo>
                    <a:pt x="480" y="902"/>
                    <a:pt x="388" y="897"/>
                    <a:pt x="299" y="885"/>
                  </a:cubicBezTo>
                  <a:cubicBezTo>
                    <a:pt x="290" y="884"/>
                    <a:pt x="280" y="884"/>
                    <a:pt x="271" y="884"/>
                  </a:cubicBezTo>
                  <a:cubicBezTo>
                    <a:pt x="145" y="884"/>
                    <a:pt x="35" y="976"/>
                    <a:pt x="20" y="1108"/>
                  </a:cubicBezTo>
                  <a:cubicBezTo>
                    <a:pt x="1" y="1244"/>
                    <a:pt x="101" y="1370"/>
                    <a:pt x="238" y="1386"/>
                  </a:cubicBezTo>
                  <a:cubicBezTo>
                    <a:pt x="342" y="1399"/>
                    <a:pt x="449" y="1406"/>
                    <a:pt x="556" y="1406"/>
                  </a:cubicBezTo>
                  <a:cubicBezTo>
                    <a:pt x="610" y="1406"/>
                    <a:pt x="663" y="1404"/>
                    <a:pt x="717" y="1400"/>
                  </a:cubicBezTo>
                  <a:cubicBezTo>
                    <a:pt x="1481" y="1365"/>
                    <a:pt x="2293" y="1047"/>
                    <a:pt x="3088" y="744"/>
                  </a:cubicBezTo>
                  <a:cubicBezTo>
                    <a:pt x="3319" y="653"/>
                    <a:pt x="3542" y="567"/>
                    <a:pt x="3759" y="491"/>
                  </a:cubicBezTo>
                  <a:cubicBezTo>
                    <a:pt x="3890" y="441"/>
                    <a:pt x="3961" y="299"/>
                    <a:pt x="3916" y="168"/>
                  </a:cubicBezTo>
                  <a:cubicBezTo>
                    <a:pt x="3876" y="66"/>
                    <a:pt x="3782" y="0"/>
                    <a:pt x="3680"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32"/>
            <p:cNvSpPr/>
            <p:nvPr/>
          </p:nvSpPr>
          <p:spPr>
            <a:xfrm>
              <a:off x="5124475" y="4857425"/>
              <a:ext cx="63700" cy="59800"/>
            </a:xfrm>
            <a:custGeom>
              <a:avLst/>
              <a:gdLst/>
              <a:ahLst/>
              <a:cxnLst/>
              <a:rect l="l" t="t" r="r" b="b"/>
              <a:pathLst>
                <a:path w="2548" h="2392" extrusionOk="0">
                  <a:moveTo>
                    <a:pt x="2261" y="0"/>
                  </a:moveTo>
                  <a:cubicBezTo>
                    <a:pt x="2184" y="0"/>
                    <a:pt x="2108" y="36"/>
                    <a:pt x="2057" y="103"/>
                  </a:cubicBezTo>
                  <a:cubicBezTo>
                    <a:pt x="1678" y="602"/>
                    <a:pt x="1158" y="1047"/>
                    <a:pt x="652" y="1476"/>
                  </a:cubicBezTo>
                  <a:cubicBezTo>
                    <a:pt x="465" y="1638"/>
                    <a:pt x="283" y="1795"/>
                    <a:pt x="111" y="1952"/>
                  </a:cubicBezTo>
                  <a:cubicBezTo>
                    <a:pt x="6" y="2047"/>
                    <a:pt x="1" y="2204"/>
                    <a:pt x="92" y="2311"/>
                  </a:cubicBezTo>
                  <a:cubicBezTo>
                    <a:pt x="144" y="2361"/>
                    <a:pt x="208" y="2391"/>
                    <a:pt x="277" y="2391"/>
                  </a:cubicBezTo>
                  <a:cubicBezTo>
                    <a:pt x="283" y="2391"/>
                    <a:pt x="288" y="2391"/>
                    <a:pt x="293" y="2391"/>
                  </a:cubicBezTo>
                  <a:cubicBezTo>
                    <a:pt x="349" y="2391"/>
                    <a:pt x="405" y="2365"/>
                    <a:pt x="451" y="2325"/>
                  </a:cubicBezTo>
                  <a:cubicBezTo>
                    <a:pt x="617" y="2174"/>
                    <a:pt x="799" y="2017"/>
                    <a:pt x="981" y="1861"/>
                  </a:cubicBezTo>
                  <a:cubicBezTo>
                    <a:pt x="1506" y="1411"/>
                    <a:pt x="2046" y="946"/>
                    <a:pt x="2461" y="406"/>
                  </a:cubicBezTo>
                  <a:cubicBezTo>
                    <a:pt x="2547" y="294"/>
                    <a:pt x="2522" y="138"/>
                    <a:pt x="2410" y="52"/>
                  </a:cubicBezTo>
                  <a:cubicBezTo>
                    <a:pt x="2366" y="17"/>
                    <a:pt x="2313" y="0"/>
                    <a:pt x="226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32"/>
            <p:cNvSpPr/>
            <p:nvPr/>
          </p:nvSpPr>
          <p:spPr>
            <a:xfrm>
              <a:off x="5208600" y="4802775"/>
              <a:ext cx="22000" cy="31825"/>
            </a:xfrm>
            <a:custGeom>
              <a:avLst/>
              <a:gdLst/>
              <a:ahLst/>
              <a:cxnLst/>
              <a:rect l="l" t="t" r="r" b="b"/>
              <a:pathLst>
                <a:path w="880" h="1273" extrusionOk="0">
                  <a:moveTo>
                    <a:pt x="591" y="0"/>
                  </a:moveTo>
                  <a:cubicBezTo>
                    <a:pt x="498" y="0"/>
                    <a:pt x="408" y="55"/>
                    <a:pt x="364" y="146"/>
                  </a:cubicBezTo>
                  <a:cubicBezTo>
                    <a:pt x="243" y="404"/>
                    <a:pt x="132" y="687"/>
                    <a:pt x="46" y="939"/>
                  </a:cubicBezTo>
                  <a:cubicBezTo>
                    <a:pt x="1" y="1071"/>
                    <a:pt x="71" y="1212"/>
                    <a:pt x="202" y="1258"/>
                  </a:cubicBezTo>
                  <a:cubicBezTo>
                    <a:pt x="232" y="1268"/>
                    <a:pt x="269" y="1272"/>
                    <a:pt x="299" y="1272"/>
                  </a:cubicBezTo>
                  <a:cubicBezTo>
                    <a:pt x="400" y="1268"/>
                    <a:pt x="491" y="1202"/>
                    <a:pt x="521" y="1101"/>
                  </a:cubicBezTo>
                  <a:cubicBezTo>
                    <a:pt x="602" y="864"/>
                    <a:pt x="708" y="601"/>
                    <a:pt x="824" y="358"/>
                  </a:cubicBezTo>
                  <a:cubicBezTo>
                    <a:pt x="880" y="232"/>
                    <a:pt x="824" y="85"/>
                    <a:pt x="698" y="25"/>
                  </a:cubicBezTo>
                  <a:cubicBezTo>
                    <a:pt x="663" y="8"/>
                    <a:pt x="627" y="0"/>
                    <a:pt x="59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32"/>
            <p:cNvSpPr/>
            <p:nvPr/>
          </p:nvSpPr>
          <p:spPr>
            <a:xfrm>
              <a:off x="5589275" y="4485100"/>
              <a:ext cx="69400" cy="38150"/>
            </a:xfrm>
            <a:custGeom>
              <a:avLst/>
              <a:gdLst/>
              <a:ahLst/>
              <a:cxnLst/>
              <a:rect l="l" t="t" r="r" b="b"/>
              <a:pathLst>
                <a:path w="2776" h="1526" extrusionOk="0">
                  <a:moveTo>
                    <a:pt x="287" y="0"/>
                  </a:moveTo>
                  <a:cubicBezTo>
                    <a:pt x="203" y="0"/>
                    <a:pt x="122" y="41"/>
                    <a:pt x="77" y="116"/>
                  </a:cubicBezTo>
                  <a:cubicBezTo>
                    <a:pt x="1" y="238"/>
                    <a:pt x="36" y="389"/>
                    <a:pt x="152" y="464"/>
                  </a:cubicBezTo>
                  <a:cubicBezTo>
                    <a:pt x="865" y="919"/>
                    <a:pt x="1689" y="1248"/>
                    <a:pt x="2401" y="1511"/>
                  </a:cubicBezTo>
                  <a:cubicBezTo>
                    <a:pt x="2436" y="1520"/>
                    <a:pt x="2472" y="1525"/>
                    <a:pt x="2502" y="1525"/>
                  </a:cubicBezTo>
                  <a:cubicBezTo>
                    <a:pt x="2598" y="1520"/>
                    <a:pt x="2689" y="1460"/>
                    <a:pt x="2724" y="1359"/>
                  </a:cubicBezTo>
                  <a:cubicBezTo>
                    <a:pt x="2775" y="1233"/>
                    <a:pt x="2709" y="1086"/>
                    <a:pt x="2578" y="1035"/>
                  </a:cubicBezTo>
                  <a:cubicBezTo>
                    <a:pt x="1890" y="783"/>
                    <a:pt x="1097" y="470"/>
                    <a:pt x="425" y="40"/>
                  </a:cubicBezTo>
                  <a:cubicBezTo>
                    <a:pt x="382" y="13"/>
                    <a:pt x="334" y="0"/>
                    <a:pt x="28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46" name="Google Shape;2146;p32"/>
            <p:cNvGrpSpPr/>
            <p:nvPr/>
          </p:nvGrpSpPr>
          <p:grpSpPr>
            <a:xfrm>
              <a:off x="4671425" y="3647425"/>
              <a:ext cx="455075" cy="647800"/>
              <a:chOff x="4671425" y="3647425"/>
              <a:chExt cx="455075" cy="647800"/>
            </a:xfrm>
          </p:grpSpPr>
          <p:sp>
            <p:nvSpPr>
              <p:cNvPr id="2147" name="Google Shape;2147;p32"/>
              <p:cNvSpPr/>
              <p:nvPr/>
            </p:nvSpPr>
            <p:spPr>
              <a:xfrm>
                <a:off x="4671425" y="3647425"/>
                <a:ext cx="455075" cy="647800"/>
              </a:xfrm>
              <a:custGeom>
                <a:avLst/>
                <a:gdLst/>
                <a:ahLst/>
                <a:cxnLst/>
                <a:rect l="l" t="t" r="r" b="b"/>
                <a:pathLst>
                  <a:path w="18203" h="25912" extrusionOk="0">
                    <a:moveTo>
                      <a:pt x="17815" y="288"/>
                    </a:moveTo>
                    <a:cubicBezTo>
                      <a:pt x="17521" y="500"/>
                      <a:pt x="17092" y="758"/>
                      <a:pt x="16682" y="1015"/>
                    </a:cubicBezTo>
                    <a:cubicBezTo>
                      <a:pt x="16157" y="1334"/>
                      <a:pt x="15621" y="1663"/>
                      <a:pt x="15309" y="1905"/>
                    </a:cubicBezTo>
                    <a:cubicBezTo>
                      <a:pt x="15036" y="2122"/>
                      <a:pt x="14763" y="2370"/>
                      <a:pt x="14495" y="2607"/>
                    </a:cubicBezTo>
                    <a:cubicBezTo>
                      <a:pt x="14152" y="2920"/>
                      <a:pt x="13793" y="3239"/>
                      <a:pt x="13424" y="3506"/>
                    </a:cubicBezTo>
                    <a:cubicBezTo>
                      <a:pt x="13394" y="3486"/>
                      <a:pt x="13359" y="3471"/>
                      <a:pt x="13322" y="3471"/>
                    </a:cubicBezTo>
                    <a:cubicBezTo>
                      <a:pt x="13919" y="2456"/>
                      <a:pt x="15344" y="576"/>
                      <a:pt x="17815" y="288"/>
                    </a:cubicBezTo>
                    <a:close/>
                    <a:moveTo>
                      <a:pt x="17729" y="662"/>
                    </a:moveTo>
                    <a:lnTo>
                      <a:pt x="17729" y="662"/>
                    </a:lnTo>
                    <a:cubicBezTo>
                      <a:pt x="17011" y="1789"/>
                      <a:pt x="14687" y="3345"/>
                      <a:pt x="13424" y="3834"/>
                    </a:cubicBezTo>
                    <a:cubicBezTo>
                      <a:pt x="13439" y="3825"/>
                      <a:pt x="13450" y="3809"/>
                      <a:pt x="13459" y="3799"/>
                    </a:cubicBezTo>
                    <a:cubicBezTo>
                      <a:pt x="13884" y="3512"/>
                      <a:pt x="14283" y="3153"/>
                      <a:pt x="14672" y="2804"/>
                    </a:cubicBezTo>
                    <a:cubicBezTo>
                      <a:pt x="14945" y="2552"/>
                      <a:pt x="15202" y="2319"/>
                      <a:pt x="15470" y="2111"/>
                    </a:cubicBezTo>
                    <a:cubicBezTo>
                      <a:pt x="15768" y="1880"/>
                      <a:pt x="16304" y="1551"/>
                      <a:pt x="16819" y="1232"/>
                    </a:cubicBezTo>
                    <a:cubicBezTo>
                      <a:pt x="17148" y="1031"/>
                      <a:pt x="17461" y="838"/>
                      <a:pt x="17729" y="662"/>
                    </a:cubicBezTo>
                    <a:close/>
                    <a:moveTo>
                      <a:pt x="11650" y="758"/>
                    </a:moveTo>
                    <a:cubicBezTo>
                      <a:pt x="11473" y="1097"/>
                      <a:pt x="11347" y="1486"/>
                      <a:pt x="11221" y="1864"/>
                    </a:cubicBezTo>
                    <a:cubicBezTo>
                      <a:pt x="11079" y="2299"/>
                      <a:pt x="10934" y="2743"/>
                      <a:pt x="10721" y="3097"/>
                    </a:cubicBezTo>
                    <a:cubicBezTo>
                      <a:pt x="9973" y="4340"/>
                      <a:pt x="9448" y="5618"/>
                      <a:pt x="9034" y="6760"/>
                    </a:cubicBezTo>
                    <a:cubicBezTo>
                      <a:pt x="9393" y="3997"/>
                      <a:pt x="10256" y="2020"/>
                      <a:pt x="11650" y="758"/>
                    </a:cubicBezTo>
                    <a:close/>
                    <a:moveTo>
                      <a:pt x="12130" y="485"/>
                    </a:moveTo>
                    <a:lnTo>
                      <a:pt x="12130" y="485"/>
                    </a:lnTo>
                    <a:cubicBezTo>
                      <a:pt x="12261" y="2456"/>
                      <a:pt x="10503" y="5072"/>
                      <a:pt x="9297" y="6791"/>
                    </a:cubicBezTo>
                    <a:cubicBezTo>
                      <a:pt x="9710" y="5674"/>
                      <a:pt x="10221" y="4436"/>
                      <a:pt x="10943" y="3228"/>
                    </a:cubicBezTo>
                    <a:cubicBezTo>
                      <a:pt x="11165" y="2855"/>
                      <a:pt x="11322" y="2395"/>
                      <a:pt x="11468" y="1945"/>
                    </a:cubicBezTo>
                    <a:cubicBezTo>
                      <a:pt x="11645" y="1414"/>
                      <a:pt x="11827" y="864"/>
                      <a:pt x="12130" y="485"/>
                    </a:cubicBezTo>
                    <a:close/>
                    <a:moveTo>
                      <a:pt x="14071" y="6755"/>
                    </a:moveTo>
                    <a:lnTo>
                      <a:pt x="14071" y="6755"/>
                    </a:lnTo>
                    <a:cubicBezTo>
                      <a:pt x="13399" y="6937"/>
                      <a:pt x="12793" y="7169"/>
                      <a:pt x="12065" y="7584"/>
                    </a:cubicBezTo>
                    <a:cubicBezTo>
                      <a:pt x="11388" y="7968"/>
                      <a:pt x="10675" y="8265"/>
                      <a:pt x="9878" y="8493"/>
                    </a:cubicBezTo>
                    <a:cubicBezTo>
                      <a:pt x="9675" y="8554"/>
                      <a:pt x="9463" y="8619"/>
                      <a:pt x="9241" y="8696"/>
                    </a:cubicBezTo>
                    <a:cubicBezTo>
                      <a:pt x="8781" y="8852"/>
                      <a:pt x="8276" y="9013"/>
                      <a:pt x="7816" y="9074"/>
                    </a:cubicBezTo>
                    <a:cubicBezTo>
                      <a:pt x="9099" y="7861"/>
                      <a:pt x="11964" y="6998"/>
                      <a:pt x="14071" y="6755"/>
                    </a:cubicBezTo>
                    <a:close/>
                    <a:moveTo>
                      <a:pt x="14616" y="6891"/>
                    </a:moveTo>
                    <a:cubicBezTo>
                      <a:pt x="13480" y="7992"/>
                      <a:pt x="11317" y="8957"/>
                      <a:pt x="10055" y="9307"/>
                    </a:cubicBezTo>
                    <a:cubicBezTo>
                      <a:pt x="9793" y="9381"/>
                      <a:pt x="9552" y="9408"/>
                      <a:pt x="9322" y="9408"/>
                    </a:cubicBezTo>
                    <a:cubicBezTo>
                      <a:pt x="9000" y="9408"/>
                      <a:pt x="8699" y="9355"/>
                      <a:pt x="8387" y="9302"/>
                    </a:cubicBezTo>
                    <a:cubicBezTo>
                      <a:pt x="8332" y="9291"/>
                      <a:pt x="8266" y="9281"/>
                      <a:pt x="8210" y="9272"/>
                    </a:cubicBezTo>
                    <a:cubicBezTo>
                      <a:pt x="8584" y="9190"/>
                      <a:pt x="8968" y="9064"/>
                      <a:pt x="9327" y="8943"/>
                    </a:cubicBezTo>
                    <a:cubicBezTo>
                      <a:pt x="9544" y="8871"/>
                      <a:pt x="9751" y="8801"/>
                      <a:pt x="9943" y="8745"/>
                    </a:cubicBezTo>
                    <a:cubicBezTo>
                      <a:pt x="10766" y="8514"/>
                      <a:pt x="11504" y="8204"/>
                      <a:pt x="12191" y="7810"/>
                    </a:cubicBezTo>
                    <a:cubicBezTo>
                      <a:pt x="13065" y="7311"/>
                      <a:pt x="13758" y="7089"/>
                      <a:pt x="14616" y="6891"/>
                    </a:cubicBezTo>
                    <a:close/>
                    <a:moveTo>
                      <a:pt x="4426" y="3172"/>
                    </a:moveTo>
                    <a:cubicBezTo>
                      <a:pt x="5629" y="4881"/>
                      <a:pt x="5421" y="8311"/>
                      <a:pt x="5265" y="10858"/>
                    </a:cubicBezTo>
                    <a:cubicBezTo>
                      <a:pt x="5229" y="11387"/>
                      <a:pt x="5204" y="11879"/>
                      <a:pt x="5184" y="12313"/>
                    </a:cubicBezTo>
                    <a:cubicBezTo>
                      <a:pt x="5174" y="12262"/>
                      <a:pt x="5163" y="12217"/>
                      <a:pt x="5149" y="12166"/>
                    </a:cubicBezTo>
                    <a:cubicBezTo>
                      <a:pt x="4865" y="11014"/>
                      <a:pt x="4557" y="9650"/>
                      <a:pt x="4466" y="8255"/>
                    </a:cubicBezTo>
                    <a:cubicBezTo>
                      <a:pt x="4405" y="7316"/>
                      <a:pt x="4416" y="6401"/>
                      <a:pt x="4447" y="5320"/>
                    </a:cubicBezTo>
                    <a:cubicBezTo>
                      <a:pt x="4456" y="5002"/>
                      <a:pt x="4440" y="4664"/>
                      <a:pt x="4431" y="4335"/>
                    </a:cubicBezTo>
                    <a:cubicBezTo>
                      <a:pt x="4416" y="3941"/>
                      <a:pt x="4400" y="3547"/>
                      <a:pt x="4426" y="3172"/>
                    </a:cubicBezTo>
                    <a:close/>
                    <a:moveTo>
                      <a:pt x="4153" y="3300"/>
                    </a:moveTo>
                    <a:lnTo>
                      <a:pt x="4153" y="3300"/>
                    </a:lnTo>
                    <a:cubicBezTo>
                      <a:pt x="4143" y="3643"/>
                      <a:pt x="4158" y="3997"/>
                      <a:pt x="4174" y="4345"/>
                    </a:cubicBezTo>
                    <a:cubicBezTo>
                      <a:pt x="4183" y="4669"/>
                      <a:pt x="4198" y="5002"/>
                      <a:pt x="4188" y="5315"/>
                    </a:cubicBezTo>
                    <a:cubicBezTo>
                      <a:pt x="4153" y="6401"/>
                      <a:pt x="4148" y="7325"/>
                      <a:pt x="4209" y="8271"/>
                    </a:cubicBezTo>
                    <a:cubicBezTo>
                      <a:pt x="4305" y="9690"/>
                      <a:pt x="4608" y="11065"/>
                      <a:pt x="4895" y="12231"/>
                    </a:cubicBezTo>
                    <a:cubicBezTo>
                      <a:pt x="4921" y="12327"/>
                      <a:pt x="4946" y="12424"/>
                      <a:pt x="4972" y="12520"/>
                    </a:cubicBezTo>
                    <a:cubicBezTo>
                      <a:pt x="5012" y="12676"/>
                      <a:pt x="5053" y="12833"/>
                      <a:pt x="5088" y="12989"/>
                    </a:cubicBezTo>
                    <a:cubicBezTo>
                      <a:pt x="3395" y="10277"/>
                      <a:pt x="2637" y="6052"/>
                      <a:pt x="4153" y="3300"/>
                    </a:cubicBezTo>
                    <a:close/>
                    <a:moveTo>
                      <a:pt x="5168" y="13121"/>
                    </a:moveTo>
                    <a:lnTo>
                      <a:pt x="5174" y="13126"/>
                    </a:lnTo>
                    <a:lnTo>
                      <a:pt x="5174" y="13136"/>
                    </a:lnTo>
                    <a:cubicBezTo>
                      <a:pt x="5174" y="13131"/>
                      <a:pt x="5174" y="13126"/>
                      <a:pt x="5168" y="13121"/>
                    </a:cubicBezTo>
                    <a:close/>
                    <a:moveTo>
                      <a:pt x="8073" y="10478"/>
                    </a:moveTo>
                    <a:lnTo>
                      <a:pt x="8073" y="10478"/>
                    </a:lnTo>
                    <a:cubicBezTo>
                      <a:pt x="8043" y="11079"/>
                      <a:pt x="7502" y="11842"/>
                      <a:pt x="7094" y="12413"/>
                    </a:cubicBezTo>
                    <a:cubicBezTo>
                      <a:pt x="6987" y="12565"/>
                      <a:pt x="6891" y="12707"/>
                      <a:pt x="6811" y="12828"/>
                    </a:cubicBezTo>
                    <a:cubicBezTo>
                      <a:pt x="6704" y="12994"/>
                      <a:pt x="6578" y="13176"/>
                      <a:pt x="6441" y="13374"/>
                    </a:cubicBezTo>
                    <a:cubicBezTo>
                      <a:pt x="6229" y="13686"/>
                      <a:pt x="5997" y="14031"/>
                      <a:pt x="5780" y="14379"/>
                    </a:cubicBezTo>
                    <a:cubicBezTo>
                      <a:pt x="5911" y="14036"/>
                      <a:pt x="6053" y="13691"/>
                      <a:pt x="6214" y="13328"/>
                    </a:cubicBezTo>
                    <a:lnTo>
                      <a:pt x="6296" y="13136"/>
                    </a:lnTo>
                    <a:cubicBezTo>
                      <a:pt x="6618" y="12404"/>
                      <a:pt x="7336" y="10746"/>
                      <a:pt x="8073" y="10478"/>
                    </a:cubicBezTo>
                    <a:close/>
                    <a:moveTo>
                      <a:pt x="2647" y="10862"/>
                    </a:moveTo>
                    <a:cubicBezTo>
                      <a:pt x="2749" y="10883"/>
                      <a:pt x="2870" y="11252"/>
                      <a:pt x="2920" y="11408"/>
                    </a:cubicBezTo>
                    <a:lnTo>
                      <a:pt x="2945" y="11484"/>
                    </a:lnTo>
                    <a:cubicBezTo>
                      <a:pt x="3244" y="12348"/>
                      <a:pt x="3319" y="13313"/>
                      <a:pt x="3395" y="14243"/>
                    </a:cubicBezTo>
                    <a:lnTo>
                      <a:pt x="3426" y="14631"/>
                    </a:lnTo>
                    <a:cubicBezTo>
                      <a:pt x="3486" y="15314"/>
                      <a:pt x="3552" y="16032"/>
                      <a:pt x="3658" y="16743"/>
                    </a:cubicBezTo>
                    <a:cubicBezTo>
                      <a:pt x="3481" y="16263"/>
                      <a:pt x="3309" y="15778"/>
                      <a:pt x="3148" y="15293"/>
                    </a:cubicBezTo>
                    <a:lnTo>
                      <a:pt x="3137" y="15248"/>
                    </a:lnTo>
                    <a:cubicBezTo>
                      <a:pt x="2915" y="14576"/>
                      <a:pt x="2693" y="13879"/>
                      <a:pt x="2591" y="13171"/>
                    </a:cubicBezTo>
                    <a:cubicBezTo>
                      <a:pt x="2582" y="13115"/>
                      <a:pt x="2567" y="13040"/>
                      <a:pt x="2556" y="12954"/>
                    </a:cubicBezTo>
                    <a:cubicBezTo>
                      <a:pt x="2470" y="12444"/>
                      <a:pt x="2279" y="11252"/>
                      <a:pt x="2537" y="10949"/>
                    </a:cubicBezTo>
                    <a:cubicBezTo>
                      <a:pt x="2587" y="10888"/>
                      <a:pt x="2628" y="10867"/>
                      <a:pt x="2642" y="10867"/>
                    </a:cubicBezTo>
                    <a:lnTo>
                      <a:pt x="2647" y="10862"/>
                    </a:lnTo>
                    <a:close/>
                    <a:moveTo>
                      <a:pt x="8316" y="12590"/>
                    </a:moveTo>
                    <a:cubicBezTo>
                      <a:pt x="8099" y="13348"/>
                      <a:pt x="7508" y="14071"/>
                      <a:pt x="7017" y="14667"/>
                    </a:cubicBezTo>
                    <a:lnTo>
                      <a:pt x="6987" y="14703"/>
                    </a:lnTo>
                    <a:cubicBezTo>
                      <a:pt x="6781" y="14950"/>
                      <a:pt x="6478" y="15237"/>
                      <a:pt x="6154" y="15536"/>
                    </a:cubicBezTo>
                    <a:cubicBezTo>
                      <a:pt x="5704" y="15955"/>
                      <a:pt x="5219" y="16405"/>
                      <a:pt x="4890" y="16869"/>
                    </a:cubicBezTo>
                    <a:cubicBezTo>
                      <a:pt x="4956" y="16673"/>
                      <a:pt x="5042" y="16475"/>
                      <a:pt x="5153" y="16268"/>
                    </a:cubicBezTo>
                    <a:cubicBezTo>
                      <a:pt x="5158" y="16268"/>
                      <a:pt x="5158" y="16274"/>
                      <a:pt x="5163" y="16274"/>
                    </a:cubicBezTo>
                    <a:cubicBezTo>
                      <a:pt x="5219" y="16263"/>
                      <a:pt x="5265" y="16223"/>
                      <a:pt x="5275" y="16162"/>
                    </a:cubicBezTo>
                    <a:cubicBezTo>
                      <a:pt x="5284" y="16112"/>
                      <a:pt x="5300" y="16056"/>
                      <a:pt x="5310" y="16006"/>
                    </a:cubicBezTo>
                    <a:cubicBezTo>
                      <a:pt x="5896" y="15061"/>
                      <a:pt x="6866" y="14071"/>
                      <a:pt x="7700" y="13222"/>
                    </a:cubicBezTo>
                    <a:cubicBezTo>
                      <a:pt x="7917" y="13005"/>
                      <a:pt x="8124" y="12793"/>
                      <a:pt x="8316" y="12590"/>
                    </a:cubicBezTo>
                    <a:close/>
                    <a:moveTo>
                      <a:pt x="8584" y="12606"/>
                    </a:moveTo>
                    <a:lnTo>
                      <a:pt x="8584" y="12606"/>
                    </a:lnTo>
                    <a:cubicBezTo>
                      <a:pt x="8600" y="14535"/>
                      <a:pt x="6588" y="16657"/>
                      <a:pt x="4911" y="17329"/>
                    </a:cubicBezTo>
                    <a:cubicBezTo>
                      <a:pt x="5189" y="16789"/>
                      <a:pt x="5785" y="16233"/>
                      <a:pt x="6331" y="15728"/>
                    </a:cubicBezTo>
                    <a:cubicBezTo>
                      <a:pt x="6659" y="15419"/>
                      <a:pt x="6972" y="15132"/>
                      <a:pt x="7189" y="14869"/>
                    </a:cubicBezTo>
                    <a:lnTo>
                      <a:pt x="7215" y="14834"/>
                    </a:lnTo>
                    <a:cubicBezTo>
                      <a:pt x="7735" y="14202"/>
                      <a:pt x="8362" y="13434"/>
                      <a:pt x="8584" y="12606"/>
                    </a:cubicBezTo>
                    <a:close/>
                    <a:moveTo>
                      <a:pt x="536" y="15657"/>
                    </a:moveTo>
                    <a:lnTo>
                      <a:pt x="536" y="15657"/>
                    </a:lnTo>
                    <a:cubicBezTo>
                      <a:pt x="1991" y="16557"/>
                      <a:pt x="3976" y="18977"/>
                      <a:pt x="4622" y="20861"/>
                    </a:cubicBezTo>
                    <a:cubicBezTo>
                      <a:pt x="4643" y="20967"/>
                      <a:pt x="4664" y="21073"/>
                      <a:pt x="4689" y="21179"/>
                    </a:cubicBezTo>
                    <a:cubicBezTo>
                      <a:pt x="2925" y="19795"/>
                      <a:pt x="1455" y="17602"/>
                      <a:pt x="627" y="15915"/>
                    </a:cubicBezTo>
                    <a:cubicBezTo>
                      <a:pt x="597" y="15850"/>
                      <a:pt x="576" y="15789"/>
                      <a:pt x="555" y="15728"/>
                    </a:cubicBezTo>
                    <a:cubicBezTo>
                      <a:pt x="551" y="15708"/>
                      <a:pt x="541" y="15682"/>
                      <a:pt x="536" y="15657"/>
                    </a:cubicBezTo>
                    <a:close/>
                    <a:moveTo>
                      <a:pt x="439" y="16116"/>
                    </a:moveTo>
                    <a:lnTo>
                      <a:pt x="439" y="16116"/>
                    </a:lnTo>
                    <a:cubicBezTo>
                      <a:pt x="1273" y="17795"/>
                      <a:pt x="2724" y="19942"/>
                      <a:pt x="4456" y="21330"/>
                    </a:cubicBezTo>
                    <a:cubicBezTo>
                      <a:pt x="2319" y="20689"/>
                      <a:pt x="566" y="18401"/>
                      <a:pt x="439" y="16116"/>
                    </a:cubicBezTo>
                    <a:close/>
                    <a:moveTo>
                      <a:pt x="18062" y="0"/>
                    </a:moveTo>
                    <a:cubicBezTo>
                      <a:pt x="14868" y="213"/>
                      <a:pt x="13273" y="2946"/>
                      <a:pt x="12863" y="3779"/>
                    </a:cubicBezTo>
                    <a:cubicBezTo>
                      <a:pt x="12848" y="3804"/>
                      <a:pt x="12848" y="3830"/>
                      <a:pt x="12853" y="3860"/>
                    </a:cubicBezTo>
                    <a:cubicBezTo>
                      <a:pt x="12837" y="3865"/>
                      <a:pt x="12823" y="3870"/>
                      <a:pt x="12807" y="3881"/>
                    </a:cubicBezTo>
                    <a:cubicBezTo>
                      <a:pt x="12753" y="3906"/>
                      <a:pt x="12732" y="3967"/>
                      <a:pt x="12737" y="4021"/>
                    </a:cubicBezTo>
                    <a:cubicBezTo>
                      <a:pt x="12646" y="4123"/>
                      <a:pt x="12555" y="4229"/>
                      <a:pt x="12469" y="4335"/>
                    </a:cubicBezTo>
                    <a:cubicBezTo>
                      <a:pt x="12105" y="4760"/>
                      <a:pt x="11762" y="5163"/>
                      <a:pt x="11363" y="5537"/>
                    </a:cubicBezTo>
                    <a:cubicBezTo>
                      <a:pt x="10843" y="6022"/>
                      <a:pt x="10261" y="6472"/>
                      <a:pt x="9701" y="6907"/>
                    </a:cubicBezTo>
                    <a:cubicBezTo>
                      <a:pt x="9574" y="7003"/>
                      <a:pt x="9453" y="7103"/>
                      <a:pt x="9327" y="7204"/>
                    </a:cubicBezTo>
                    <a:cubicBezTo>
                      <a:pt x="9327" y="7204"/>
                      <a:pt x="9327" y="7199"/>
                      <a:pt x="9332" y="7199"/>
                    </a:cubicBezTo>
                    <a:cubicBezTo>
                      <a:pt x="10696" y="5254"/>
                      <a:pt x="12757" y="2314"/>
                      <a:pt x="12352" y="117"/>
                    </a:cubicBezTo>
                    <a:cubicBezTo>
                      <a:pt x="12343" y="71"/>
                      <a:pt x="12312" y="36"/>
                      <a:pt x="12272" y="20"/>
                    </a:cubicBezTo>
                    <a:cubicBezTo>
                      <a:pt x="12255" y="12"/>
                      <a:pt x="12238" y="8"/>
                      <a:pt x="12220" y="8"/>
                    </a:cubicBezTo>
                    <a:cubicBezTo>
                      <a:pt x="12196" y="8"/>
                      <a:pt x="12172" y="16"/>
                      <a:pt x="12151" y="31"/>
                    </a:cubicBezTo>
                    <a:cubicBezTo>
                      <a:pt x="10165" y="1384"/>
                      <a:pt x="9034" y="3830"/>
                      <a:pt x="8690" y="7502"/>
                    </a:cubicBezTo>
                    <a:cubicBezTo>
                      <a:pt x="8680" y="7568"/>
                      <a:pt x="8726" y="7624"/>
                      <a:pt x="8786" y="7639"/>
                    </a:cubicBezTo>
                    <a:cubicBezTo>
                      <a:pt x="8579" y="7806"/>
                      <a:pt x="8372" y="7978"/>
                      <a:pt x="8175" y="8155"/>
                    </a:cubicBezTo>
                    <a:cubicBezTo>
                      <a:pt x="7811" y="8477"/>
                      <a:pt x="7497" y="8831"/>
                      <a:pt x="7215" y="9190"/>
                    </a:cubicBezTo>
                    <a:lnTo>
                      <a:pt x="7175" y="9246"/>
                    </a:lnTo>
                    <a:cubicBezTo>
                      <a:pt x="7138" y="9286"/>
                      <a:pt x="7108" y="9326"/>
                      <a:pt x="7078" y="9372"/>
                    </a:cubicBezTo>
                    <a:lnTo>
                      <a:pt x="7068" y="9382"/>
                    </a:lnTo>
                    <a:cubicBezTo>
                      <a:pt x="6704" y="9883"/>
                      <a:pt x="6396" y="10403"/>
                      <a:pt x="6133" y="10944"/>
                    </a:cubicBezTo>
                    <a:cubicBezTo>
                      <a:pt x="5865" y="11484"/>
                      <a:pt x="5643" y="12035"/>
                      <a:pt x="5436" y="12585"/>
                    </a:cubicBezTo>
                    <a:cubicBezTo>
                      <a:pt x="5452" y="12091"/>
                      <a:pt x="5482" y="11509"/>
                      <a:pt x="5522" y="10872"/>
                    </a:cubicBezTo>
                    <a:cubicBezTo>
                      <a:pt x="5694" y="8129"/>
                      <a:pt x="5921" y="4380"/>
                      <a:pt x="4396" y="2713"/>
                    </a:cubicBezTo>
                    <a:cubicBezTo>
                      <a:pt x="4369" y="2686"/>
                      <a:pt x="4339" y="2672"/>
                      <a:pt x="4304" y="2672"/>
                    </a:cubicBezTo>
                    <a:cubicBezTo>
                      <a:pt x="4299" y="2672"/>
                      <a:pt x="4294" y="2672"/>
                      <a:pt x="4289" y="2673"/>
                    </a:cubicBezTo>
                    <a:cubicBezTo>
                      <a:pt x="4249" y="2678"/>
                      <a:pt x="4214" y="2698"/>
                      <a:pt x="4193" y="2729"/>
                    </a:cubicBezTo>
                    <a:cubicBezTo>
                      <a:pt x="2197" y="5653"/>
                      <a:pt x="3107" y="10590"/>
                      <a:pt x="5093" y="13485"/>
                    </a:cubicBezTo>
                    <a:cubicBezTo>
                      <a:pt x="5098" y="13490"/>
                      <a:pt x="5107" y="13490"/>
                      <a:pt x="5113" y="13500"/>
                    </a:cubicBezTo>
                    <a:cubicBezTo>
                      <a:pt x="4739" y="14647"/>
                      <a:pt x="4477" y="16041"/>
                      <a:pt x="4405" y="17501"/>
                    </a:cubicBezTo>
                    <a:cubicBezTo>
                      <a:pt x="4360" y="17531"/>
                      <a:pt x="4340" y="17587"/>
                      <a:pt x="4350" y="17643"/>
                    </a:cubicBezTo>
                    <a:cubicBezTo>
                      <a:pt x="4360" y="17668"/>
                      <a:pt x="4375" y="17693"/>
                      <a:pt x="4396" y="17713"/>
                    </a:cubicBezTo>
                    <a:cubicBezTo>
                      <a:pt x="4386" y="18072"/>
                      <a:pt x="4386" y="18431"/>
                      <a:pt x="4396" y="18790"/>
                    </a:cubicBezTo>
                    <a:cubicBezTo>
                      <a:pt x="4370" y="18699"/>
                      <a:pt x="4350" y="18608"/>
                      <a:pt x="4314" y="18511"/>
                    </a:cubicBezTo>
                    <a:cubicBezTo>
                      <a:pt x="4295" y="18415"/>
                      <a:pt x="4265" y="18324"/>
                      <a:pt x="4239" y="18234"/>
                    </a:cubicBezTo>
                    <a:cubicBezTo>
                      <a:pt x="4179" y="18002"/>
                      <a:pt x="4118" y="17784"/>
                      <a:pt x="4083" y="17613"/>
                    </a:cubicBezTo>
                    <a:cubicBezTo>
                      <a:pt x="3865" y="16612"/>
                      <a:pt x="3769" y="15582"/>
                      <a:pt x="3689" y="14612"/>
                    </a:cubicBezTo>
                    <a:lnTo>
                      <a:pt x="3652" y="14222"/>
                    </a:lnTo>
                    <a:cubicBezTo>
                      <a:pt x="3577" y="13273"/>
                      <a:pt x="3501" y="12292"/>
                      <a:pt x="3193" y="11403"/>
                    </a:cubicBezTo>
                    <a:lnTo>
                      <a:pt x="3167" y="11322"/>
                    </a:lnTo>
                    <a:cubicBezTo>
                      <a:pt x="3062" y="11009"/>
                      <a:pt x="2941" y="10655"/>
                      <a:pt x="2698" y="10610"/>
                    </a:cubicBezTo>
                    <a:cubicBezTo>
                      <a:pt x="2679" y="10606"/>
                      <a:pt x="2660" y="10604"/>
                      <a:pt x="2641" y="10604"/>
                    </a:cubicBezTo>
                    <a:cubicBezTo>
                      <a:pt x="2539" y="10604"/>
                      <a:pt x="2437" y="10662"/>
                      <a:pt x="2339" y="10781"/>
                    </a:cubicBezTo>
                    <a:cubicBezTo>
                      <a:pt x="2026" y="11145"/>
                      <a:pt x="2152" y="12115"/>
                      <a:pt x="2299" y="13000"/>
                    </a:cubicBezTo>
                    <a:cubicBezTo>
                      <a:pt x="2314" y="13085"/>
                      <a:pt x="2325" y="13157"/>
                      <a:pt x="2334" y="13212"/>
                    </a:cubicBezTo>
                    <a:cubicBezTo>
                      <a:pt x="2440" y="13940"/>
                      <a:pt x="2668" y="14647"/>
                      <a:pt x="2890" y="15328"/>
                    </a:cubicBezTo>
                    <a:lnTo>
                      <a:pt x="2905" y="15374"/>
                    </a:lnTo>
                    <a:cubicBezTo>
                      <a:pt x="3188" y="16253"/>
                      <a:pt x="3526" y="17123"/>
                      <a:pt x="3845" y="17966"/>
                    </a:cubicBezTo>
                    <a:lnTo>
                      <a:pt x="3860" y="18012"/>
                    </a:lnTo>
                    <a:cubicBezTo>
                      <a:pt x="3936" y="18208"/>
                      <a:pt x="4006" y="18396"/>
                      <a:pt x="4067" y="18583"/>
                    </a:cubicBezTo>
                    <a:cubicBezTo>
                      <a:pt x="4148" y="18881"/>
                      <a:pt x="4219" y="19189"/>
                      <a:pt x="4254" y="19436"/>
                    </a:cubicBezTo>
                    <a:cubicBezTo>
                      <a:pt x="3269" y="17683"/>
                      <a:pt x="1607" y="15895"/>
                      <a:pt x="385" y="15274"/>
                    </a:cubicBezTo>
                    <a:cubicBezTo>
                      <a:pt x="364" y="15263"/>
                      <a:pt x="342" y="15258"/>
                      <a:pt x="322" y="15258"/>
                    </a:cubicBezTo>
                    <a:cubicBezTo>
                      <a:pt x="301" y="15258"/>
                      <a:pt x="281" y="15263"/>
                      <a:pt x="263" y="15274"/>
                    </a:cubicBezTo>
                    <a:cubicBezTo>
                      <a:pt x="227" y="15293"/>
                      <a:pt x="203" y="15328"/>
                      <a:pt x="197" y="15369"/>
                    </a:cubicBezTo>
                    <a:cubicBezTo>
                      <a:pt x="147" y="15414"/>
                      <a:pt x="142" y="15496"/>
                      <a:pt x="187" y="15547"/>
                    </a:cubicBezTo>
                    <a:cubicBezTo>
                      <a:pt x="0" y="18305"/>
                      <a:pt x="2152" y="21169"/>
                      <a:pt x="4810" y="21684"/>
                    </a:cubicBezTo>
                    <a:cubicBezTo>
                      <a:pt x="5249" y="23347"/>
                      <a:pt x="6068" y="24847"/>
                      <a:pt x="7397" y="25873"/>
                    </a:cubicBezTo>
                    <a:cubicBezTo>
                      <a:pt x="7427" y="25899"/>
                      <a:pt x="7466" y="25912"/>
                      <a:pt x="7505" y="25912"/>
                    </a:cubicBezTo>
                    <a:cubicBezTo>
                      <a:pt x="7518" y="25912"/>
                      <a:pt x="7531" y="25910"/>
                      <a:pt x="7543" y="25908"/>
                    </a:cubicBezTo>
                    <a:cubicBezTo>
                      <a:pt x="7593" y="25903"/>
                      <a:pt x="7639" y="25877"/>
                      <a:pt x="7670" y="25837"/>
                    </a:cubicBezTo>
                    <a:cubicBezTo>
                      <a:pt x="7735" y="25751"/>
                      <a:pt x="7720" y="25630"/>
                      <a:pt x="7634" y="25565"/>
                    </a:cubicBezTo>
                    <a:cubicBezTo>
                      <a:pt x="6396" y="24610"/>
                      <a:pt x="5623" y="23210"/>
                      <a:pt x="5198" y="21654"/>
                    </a:cubicBezTo>
                    <a:cubicBezTo>
                      <a:pt x="5204" y="21614"/>
                      <a:pt x="5193" y="21579"/>
                      <a:pt x="5168" y="21549"/>
                    </a:cubicBezTo>
                    <a:cubicBezTo>
                      <a:pt x="4845" y="20306"/>
                      <a:pt x="4734" y="18961"/>
                      <a:pt x="4785" y="17662"/>
                    </a:cubicBezTo>
                    <a:lnTo>
                      <a:pt x="4785" y="17653"/>
                    </a:lnTo>
                    <a:cubicBezTo>
                      <a:pt x="6744" y="16986"/>
                      <a:pt x="9286" y="14262"/>
                      <a:pt x="8781" y="12005"/>
                    </a:cubicBezTo>
                    <a:cubicBezTo>
                      <a:pt x="8766" y="11959"/>
                      <a:pt x="8730" y="11919"/>
                      <a:pt x="8684" y="11909"/>
                    </a:cubicBezTo>
                    <a:cubicBezTo>
                      <a:pt x="8675" y="11907"/>
                      <a:pt x="8665" y="11905"/>
                      <a:pt x="8655" y="11905"/>
                    </a:cubicBezTo>
                    <a:cubicBezTo>
                      <a:pt x="8619" y="11905"/>
                      <a:pt x="8581" y="11921"/>
                      <a:pt x="8553" y="11949"/>
                    </a:cubicBezTo>
                    <a:cubicBezTo>
                      <a:pt x="8266" y="12277"/>
                      <a:pt x="7902" y="12646"/>
                      <a:pt x="7513" y="13040"/>
                    </a:cubicBezTo>
                    <a:cubicBezTo>
                      <a:pt x="6932" y="13637"/>
                      <a:pt x="6280" y="14304"/>
                      <a:pt x="5734" y="14980"/>
                    </a:cubicBezTo>
                    <a:cubicBezTo>
                      <a:pt x="6007" y="14475"/>
                      <a:pt x="6350" y="13970"/>
                      <a:pt x="6659" y="13520"/>
                    </a:cubicBezTo>
                    <a:cubicBezTo>
                      <a:pt x="6790" y="13323"/>
                      <a:pt x="6921" y="13136"/>
                      <a:pt x="7028" y="12970"/>
                    </a:cubicBezTo>
                    <a:cubicBezTo>
                      <a:pt x="7108" y="12849"/>
                      <a:pt x="7205" y="12716"/>
                      <a:pt x="7311" y="12565"/>
                    </a:cubicBezTo>
                    <a:cubicBezTo>
                      <a:pt x="7770" y="11914"/>
                      <a:pt x="8407" y="11014"/>
                      <a:pt x="8327" y="10302"/>
                    </a:cubicBezTo>
                    <a:cubicBezTo>
                      <a:pt x="8321" y="10266"/>
                      <a:pt x="8306" y="10236"/>
                      <a:pt x="8276" y="10211"/>
                    </a:cubicBezTo>
                    <a:cubicBezTo>
                      <a:pt x="8255" y="10194"/>
                      <a:pt x="8230" y="10185"/>
                      <a:pt x="8202" y="10185"/>
                    </a:cubicBezTo>
                    <a:cubicBezTo>
                      <a:pt x="8197" y="10185"/>
                      <a:pt x="8191" y="10185"/>
                      <a:pt x="8185" y="10186"/>
                    </a:cubicBezTo>
                    <a:lnTo>
                      <a:pt x="8164" y="10191"/>
                    </a:lnTo>
                    <a:cubicBezTo>
                      <a:pt x="7240" y="10322"/>
                      <a:pt x="6472" y="12080"/>
                      <a:pt x="6058" y="13035"/>
                    </a:cubicBezTo>
                    <a:lnTo>
                      <a:pt x="5977" y="13222"/>
                    </a:lnTo>
                    <a:cubicBezTo>
                      <a:pt x="5543" y="14202"/>
                      <a:pt x="5235" y="15066"/>
                      <a:pt x="4932" y="16112"/>
                    </a:cubicBezTo>
                    <a:lnTo>
                      <a:pt x="4932" y="16147"/>
                    </a:lnTo>
                    <a:cubicBezTo>
                      <a:pt x="4926" y="16158"/>
                      <a:pt x="4921" y="16167"/>
                      <a:pt x="4911" y="16177"/>
                    </a:cubicBezTo>
                    <a:cubicBezTo>
                      <a:pt x="5053" y="15146"/>
                      <a:pt x="5280" y="14192"/>
                      <a:pt x="5568" y="13374"/>
                    </a:cubicBezTo>
                    <a:cubicBezTo>
                      <a:pt x="6042" y="12030"/>
                      <a:pt x="6583" y="10645"/>
                      <a:pt x="7508" y="9447"/>
                    </a:cubicBezTo>
                    <a:cubicBezTo>
                      <a:pt x="7800" y="9463"/>
                      <a:pt x="8078" y="9508"/>
                      <a:pt x="8346" y="9559"/>
                    </a:cubicBezTo>
                    <a:cubicBezTo>
                      <a:pt x="8663" y="9610"/>
                      <a:pt x="8987" y="9667"/>
                      <a:pt x="9339" y="9667"/>
                    </a:cubicBezTo>
                    <a:cubicBezTo>
                      <a:pt x="9470" y="9667"/>
                      <a:pt x="9605" y="9659"/>
                      <a:pt x="9745" y="9640"/>
                    </a:cubicBezTo>
                    <a:cubicBezTo>
                      <a:pt x="9867" y="9620"/>
                      <a:pt x="9994" y="9594"/>
                      <a:pt x="10120" y="9559"/>
                    </a:cubicBezTo>
                    <a:cubicBezTo>
                      <a:pt x="11620" y="9144"/>
                      <a:pt x="14187" y="7962"/>
                      <a:pt x="15197" y="6639"/>
                    </a:cubicBezTo>
                    <a:cubicBezTo>
                      <a:pt x="15227" y="6598"/>
                      <a:pt x="15232" y="6543"/>
                      <a:pt x="15208" y="6497"/>
                    </a:cubicBezTo>
                    <a:cubicBezTo>
                      <a:pt x="15187" y="6457"/>
                      <a:pt x="15141" y="6427"/>
                      <a:pt x="15092" y="6427"/>
                    </a:cubicBezTo>
                    <a:cubicBezTo>
                      <a:pt x="13641" y="6441"/>
                      <a:pt x="10953" y="6957"/>
                      <a:pt x="9043" y="7927"/>
                    </a:cubicBezTo>
                    <a:cubicBezTo>
                      <a:pt x="9337" y="7684"/>
                      <a:pt x="9640" y="7447"/>
                      <a:pt x="9938" y="7220"/>
                    </a:cubicBezTo>
                    <a:cubicBezTo>
                      <a:pt x="10509" y="6775"/>
                      <a:pt x="11095" y="6320"/>
                      <a:pt x="11631" y="5821"/>
                    </a:cubicBezTo>
                    <a:cubicBezTo>
                      <a:pt x="12044" y="5436"/>
                      <a:pt x="12413" y="5002"/>
                      <a:pt x="12767" y="4587"/>
                    </a:cubicBezTo>
                    <a:cubicBezTo>
                      <a:pt x="12874" y="4461"/>
                      <a:pt x="12979" y="4335"/>
                      <a:pt x="13091" y="4209"/>
                    </a:cubicBezTo>
                    <a:lnTo>
                      <a:pt x="13110" y="4209"/>
                    </a:lnTo>
                    <a:cubicBezTo>
                      <a:pt x="13116" y="4209"/>
                      <a:pt x="13121" y="4209"/>
                      <a:pt x="13121" y="4203"/>
                    </a:cubicBezTo>
                    <a:cubicBezTo>
                      <a:pt x="14283" y="3921"/>
                      <a:pt x="17748" y="1733"/>
                      <a:pt x="18158" y="339"/>
                    </a:cubicBezTo>
                    <a:cubicBezTo>
                      <a:pt x="18168" y="323"/>
                      <a:pt x="18168" y="313"/>
                      <a:pt x="18173" y="293"/>
                    </a:cubicBezTo>
                    <a:cubicBezTo>
                      <a:pt x="18188" y="243"/>
                      <a:pt x="18193" y="192"/>
                      <a:pt x="18198" y="141"/>
                    </a:cubicBezTo>
                    <a:cubicBezTo>
                      <a:pt x="18203" y="106"/>
                      <a:pt x="18188" y="66"/>
                      <a:pt x="18163" y="40"/>
                    </a:cubicBezTo>
                    <a:cubicBezTo>
                      <a:pt x="18137" y="15"/>
                      <a:pt x="18097" y="0"/>
                      <a:pt x="1806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32"/>
              <p:cNvSpPr/>
              <p:nvPr/>
            </p:nvSpPr>
            <p:spPr>
              <a:xfrm>
                <a:off x="4682400" y="4050325"/>
                <a:ext cx="100450" cy="130375"/>
              </a:xfrm>
              <a:custGeom>
                <a:avLst/>
                <a:gdLst/>
                <a:ahLst/>
                <a:cxnLst/>
                <a:rect l="l" t="t" r="r" b="b"/>
                <a:pathLst>
                  <a:path w="4018" h="5215" extrusionOk="0">
                    <a:moveTo>
                      <a:pt x="0" y="0"/>
                    </a:moveTo>
                    <a:lnTo>
                      <a:pt x="0" y="0"/>
                    </a:lnTo>
                    <a:cubicBezTo>
                      <a:pt x="127" y="2285"/>
                      <a:pt x="1880" y="4573"/>
                      <a:pt x="4017" y="5214"/>
                    </a:cubicBezTo>
                    <a:cubicBezTo>
                      <a:pt x="2285" y="3826"/>
                      <a:pt x="834" y="1679"/>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32"/>
              <p:cNvSpPr/>
              <p:nvPr/>
            </p:nvSpPr>
            <p:spPr>
              <a:xfrm>
                <a:off x="4684825" y="4038825"/>
                <a:ext cx="103850" cy="138075"/>
              </a:xfrm>
              <a:custGeom>
                <a:avLst/>
                <a:gdLst/>
                <a:ahLst/>
                <a:cxnLst/>
                <a:rect l="l" t="t" r="r" b="b"/>
                <a:pathLst>
                  <a:path w="4154" h="5523" extrusionOk="0">
                    <a:moveTo>
                      <a:pt x="0" y="1"/>
                    </a:moveTo>
                    <a:lnTo>
                      <a:pt x="0" y="1"/>
                    </a:lnTo>
                    <a:cubicBezTo>
                      <a:pt x="5" y="26"/>
                      <a:pt x="15" y="52"/>
                      <a:pt x="19" y="72"/>
                    </a:cubicBezTo>
                    <a:cubicBezTo>
                      <a:pt x="40" y="133"/>
                      <a:pt x="61" y="194"/>
                      <a:pt x="91" y="259"/>
                    </a:cubicBezTo>
                    <a:cubicBezTo>
                      <a:pt x="919" y="1946"/>
                      <a:pt x="2389" y="4139"/>
                      <a:pt x="4153" y="5523"/>
                    </a:cubicBezTo>
                    <a:cubicBezTo>
                      <a:pt x="4128" y="5417"/>
                      <a:pt x="4107" y="5311"/>
                      <a:pt x="4086" y="5205"/>
                    </a:cubicBezTo>
                    <a:cubicBezTo>
                      <a:pt x="3440" y="3321"/>
                      <a:pt x="1455" y="901"/>
                      <a:pt x="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32"/>
              <p:cNvSpPr/>
              <p:nvPr/>
            </p:nvSpPr>
            <p:spPr>
              <a:xfrm>
                <a:off x="4794175" y="3962575"/>
                <a:ext cx="92250" cy="118075"/>
              </a:xfrm>
              <a:custGeom>
                <a:avLst/>
                <a:gdLst/>
                <a:ahLst/>
                <a:cxnLst/>
                <a:rect l="l" t="t" r="r" b="b"/>
                <a:pathLst>
                  <a:path w="3690" h="4723" extrusionOk="0">
                    <a:moveTo>
                      <a:pt x="3674" y="0"/>
                    </a:moveTo>
                    <a:lnTo>
                      <a:pt x="3674" y="0"/>
                    </a:lnTo>
                    <a:cubicBezTo>
                      <a:pt x="3452" y="828"/>
                      <a:pt x="2825" y="1596"/>
                      <a:pt x="2305" y="2228"/>
                    </a:cubicBezTo>
                    <a:lnTo>
                      <a:pt x="2279" y="2263"/>
                    </a:lnTo>
                    <a:cubicBezTo>
                      <a:pt x="2062" y="2526"/>
                      <a:pt x="1749" y="2813"/>
                      <a:pt x="1421" y="3122"/>
                    </a:cubicBezTo>
                    <a:cubicBezTo>
                      <a:pt x="875" y="3627"/>
                      <a:pt x="279" y="4183"/>
                      <a:pt x="1" y="4723"/>
                    </a:cubicBezTo>
                    <a:cubicBezTo>
                      <a:pt x="1678" y="4051"/>
                      <a:pt x="3690" y="1929"/>
                      <a:pt x="367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32"/>
              <p:cNvSpPr/>
              <p:nvPr/>
            </p:nvSpPr>
            <p:spPr>
              <a:xfrm>
                <a:off x="4793675" y="3962175"/>
                <a:ext cx="85650" cy="107000"/>
              </a:xfrm>
              <a:custGeom>
                <a:avLst/>
                <a:gdLst/>
                <a:ahLst/>
                <a:cxnLst/>
                <a:rect l="l" t="t" r="r" b="b"/>
                <a:pathLst>
                  <a:path w="3426" h="4280" extrusionOk="0">
                    <a:moveTo>
                      <a:pt x="3426" y="0"/>
                    </a:moveTo>
                    <a:cubicBezTo>
                      <a:pt x="3234" y="203"/>
                      <a:pt x="3027" y="415"/>
                      <a:pt x="2810" y="632"/>
                    </a:cubicBezTo>
                    <a:cubicBezTo>
                      <a:pt x="1976" y="1481"/>
                      <a:pt x="1006" y="2471"/>
                      <a:pt x="420" y="3416"/>
                    </a:cubicBezTo>
                    <a:cubicBezTo>
                      <a:pt x="410" y="3466"/>
                      <a:pt x="394" y="3522"/>
                      <a:pt x="385" y="3572"/>
                    </a:cubicBezTo>
                    <a:cubicBezTo>
                      <a:pt x="375" y="3633"/>
                      <a:pt x="329" y="3673"/>
                      <a:pt x="273" y="3684"/>
                    </a:cubicBezTo>
                    <a:cubicBezTo>
                      <a:pt x="268" y="3684"/>
                      <a:pt x="268" y="3678"/>
                      <a:pt x="263" y="3678"/>
                    </a:cubicBezTo>
                    <a:cubicBezTo>
                      <a:pt x="152" y="3885"/>
                      <a:pt x="66" y="4083"/>
                      <a:pt x="0" y="4279"/>
                    </a:cubicBezTo>
                    <a:cubicBezTo>
                      <a:pt x="329" y="3815"/>
                      <a:pt x="814" y="3365"/>
                      <a:pt x="1264" y="2946"/>
                    </a:cubicBezTo>
                    <a:cubicBezTo>
                      <a:pt x="1588" y="2647"/>
                      <a:pt x="1891" y="2360"/>
                      <a:pt x="2097" y="2113"/>
                    </a:cubicBezTo>
                    <a:lnTo>
                      <a:pt x="2127" y="2077"/>
                    </a:lnTo>
                    <a:cubicBezTo>
                      <a:pt x="2618" y="1481"/>
                      <a:pt x="3209" y="758"/>
                      <a:pt x="34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32"/>
              <p:cNvSpPr/>
              <p:nvPr/>
            </p:nvSpPr>
            <p:spPr>
              <a:xfrm>
                <a:off x="4815925" y="3909375"/>
                <a:ext cx="57350" cy="97525"/>
              </a:xfrm>
              <a:custGeom>
                <a:avLst/>
                <a:gdLst/>
                <a:ahLst/>
                <a:cxnLst/>
                <a:rect l="l" t="t" r="r" b="b"/>
                <a:pathLst>
                  <a:path w="2294" h="3901" extrusionOk="0">
                    <a:moveTo>
                      <a:pt x="2293" y="0"/>
                    </a:moveTo>
                    <a:cubicBezTo>
                      <a:pt x="1556" y="268"/>
                      <a:pt x="838" y="1926"/>
                      <a:pt x="516" y="2658"/>
                    </a:cubicBezTo>
                    <a:lnTo>
                      <a:pt x="434" y="2850"/>
                    </a:lnTo>
                    <a:cubicBezTo>
                      <a:pt x="273" y="3213"/>
                      <a:pt x="131" y="3558"/>
                      <a:pt x="0" y="3901"/>
                    </a:cubicBezTo>
                    <a:cubicBezTo>
                      <a:pt x="217" y="3553"/>
                      <a:pt x="449" y="3208"/>
                      <a:pt x="661" y="2896"/>
                    </a:cubicBezTo>
                    <a:cubicBezTo>
                      <a:pt x="798" y="2698"/>
                      <a:pt x="924" y="2516"/>
                      <a:pt x="1031" y="2350"/>
                    </a:cubicBezTo>
                    <a:cubicBezTo>
                      <a:pt x="1111" y="2229"/>
                      <a:pt x="1207" y="2087"/>
                      <a:pt x="1314" y="1935"/>
                    </a:cubicBezTo>
                    <a:cubicBezTo>
                      <a:pt x="1722" y="1364"/>
                      <a:pt x="2263" y="601"/>
                      <a:pt x="2293"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32"/>
              <p:cNvSpPr/>
              <p:nvPr/>
            </p:nvSpPr>
            <p:spPr>
              <a:xfrm>
                <a:off x="4728375" y="3918975"/>
                <a:ext cx="34525" cy="147050"/>
              </a:xfrm>
              <a:custGeom>
                <a:avLst/>
                <a:gdLst/>
                <a:ahLst/>
                <a:cxnLst/>
                <a:rect l="l" t="t" r="r" b="b"/>
                <a:pathLst>
                  <a:path w="1381" h="5882" extrusionOk="0">
                    <a:moveTo>
                      <a:pt x="369" y="0"/>
                    </a:moveTo>
                    <a:lnTo>
                      <a:pt x="364" y="5"/>
                    </a:lnTo>
                    <a:cubicBezTo>
                      <a:pt x="350" y="5"/>
                      <a:pt x="309" y="26"/>
                      <a:pt x="259" y="87"/>
                    </a:cubicBezTo>
                    <a:cubicBezTo>
                      <a:pt x="1" y="390"/>
                      <a:pt x="192" y="1582"/>
                      <a:pt x="278" y="2092"/>
                    </a:cubicBezTo>
                    <a:cubicBezTo>
                      <a:pt x="289" y="2178"/>
                      <a:pt x="304" y="2253"/>
                      <a:pt x="313" y="2309"/>
                    </a:cubicBezTo>
                    <a:cubicBezTo>
                      <a:pt x="415" y="3017"/>
                      <a:pt x="637" y="3714"/>
                      <a:pt x="859" y="4386"/>
                    </a:cubicBezTo>
                    <a:lnTo>
                      <a:pt x="870" y="4431"/>
                    </a:lnTo>
                    <a:cubicBezTo>
                      <a:pt x="1031" y="4916"/>
                      <a:pt x="1203" y="5401"/>
                      <a:pt x="1380" y="5881"/>
                    </a:cubicBezTo>
                    <a:cubicBezTo>
                      <a:pt x="1274" y="5170"/>
                      <a:pt x="1208" y="4452"/>
                      <a:pt x="1148" y="3769"/>
                    </a:cubicBezTo>
                    <a:lnTo>
                      <a:pt x="1117" y="3381"/>
                    </a:lnTo>
                    <a:cubicBezTo>
                      <a:pt x="1041" y="2451"/>
                      <a:pt x="966" y="1486"/>
                      <a:pt x="667" y="622"/>
                    </a:cubicBezTo>
                    <a:lnTo>
                      <a:pt x="642" y="546"/>
                    </a:lnTo>
                    <a:cubicBezTo>
                      <a:pt x="592" y="390"/>
                      <a:pt x="471" y="21"/>
                      <a:pt x="36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32"/>
              <p:cNvSpPr/>
              <p:nvPr/>
            </p:nvSpPr>
            <p:spPr>
              <a:xfrm>
                <a:off x="4737350" y="3729900"/>
                <a:ext cx="61275" cy="242275"/>
              </a:xfrm>
              <a:custGeom>
                <a:avLst/>
                <a:gdLst/>
                <a:ahLst/>
                <a:cxnLst/>
                <a:rect l="l" t="t" r="r" b="b"/>
                <a:pathLst>
                  <a:path w="2451" h="9691" extrusionOk="0">
                    <a:moveTo>
                      <a:pt x="1516" y="1"/>
                    </a:moveTo>
                    <a:lnTo>
                      <a:pt x="1516" y="1"/>
                    </a:lnTo>
                    <a:cubicBezTo>
                      <a:pt x="0" y="2753"/>
                      <a:pt x="758" y="6978"/>
                      <a:pt x="2451" y="9690"/>
                    </a:cubicBezTo>
                    <a:cubicBezTo>
                      <a:pt x="2416" y="9534"/>
                      <a:pt x="2375" y="9377"/>
                      <a:pt x="2335" y="9221"/>
                    </a:cubicBezTo>
                    <a:cubicBezTo>
                      <a:pt x="2309" y="9125"/>
                      <a:pt x="2284" y="9028"/>
                      <a:pt x="2258" y="8932"/>
                    </a:cubicBezTo>
                    <a:cubicBezTo>
                      <a:pt x="1971" y="7766"/>
                      <a:pt x="1668" y="6391"/>
                      <a:pt x="1572" y="4972"/>
                    </a:cubicBezTo>
                    <a:cubicBezTo>
                      <a:pt x="1511" y="4026"/>
                      <a:pt x="1516" y="3102"/>
                      <a:pt x="1551" y="2016"/>
                    </a:cubicBezTo>
                    <a:cubicBezTo>
                      <a:pt x="1561" y="1703"/>
                      <a:pt x="1546" y="1370"/>
                      <a:pt x="1537" y="1046"/>
                    </a:cubicBezTo>
                    <a:cubicBezTo>
                      <a:pt x="1521" y="698"/>
                      <a:pt x="1506" y="344"/>
                      <a:pt x="151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32"/>
              <p:cNvSpPr/>
              <p:nvPr/>
            </p:nvSpPr>
            <p:spPr>
              <a:xfrm>
                <a:off x="4781425" y="3726725"/>
                <a:ext cx="30725" cy="228525"/>
              </a:xfrm>
              <a:custGeom>
                <a:avLst/>
                <a:gdLst/>
                <a:ahLst/>
                <a:cxnLst/>
                <a:rect l="l" t="t" r="r" b="b"/>
                <a:pathLst>
                  <a:path w="1229" h="9141" extrusionOk="0">
                    <a:moveTo>
                      <a:pt x="26" y="0"/>
                    </a:moveTo>
                    <a:cubicBezTo>
                      <a:pt x="0" y="375"/>
                      <a:pt x="16" y="769"/>
                      <a:pt x="31" y="1163"/>
                    </a:cubicBezTo>
                    <a:cubicBezTo>
                      <a:pt x="40" y="1492"/>
                      <a:pt x="56" y="1830"/>
                      <a:pt x="47" y="2148"/>
                    </a:cubicBezTo>
                    <a:cubicBezTo>
                      <a:pt x="16" y="3229"/>
                      <a:pt x="5" y="4144"/>
                      <a:pt x="66" y="5083"/>
                    </a:cubicBezTo>
                    <a:cubicBezTo>
                      <a:pt x="157" y="6478"/>
                      <a:pt x="465" y="7842"/>
                      <a:pt x="749" y="8994"/>
                    </a:cubicBezTo>
                    <a:cubicBezTo>
                      <a:pt x="763" y="9045"/>
                      <a:pt x="774" y="9090"/>
                      <a:pt x="784" y="9141"/>
                    </a:cubicBezTo>
                    <a:cubicBezTo>
                      <a:pt x="804" y="8707"/>
                      <a:pt x="829" y="8215"/>
                      <a:pt x="865" y="7686"/>
                    </a:cubicBezTo>
                    <a:cubicBezTo>
                      <a:pt x="1021" y="5139"/>
                      <a:pt x="1229" y="1709"/>
                      <a:pt x="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32"/>
              <p:cNvSpPr/>
              <p:nvPr/>
            </p:nvSpPr>
            <p:spPr>
              <a:xfrm>
                <a:off x="5007025" y="3663975"/>
                <a:ext cx="107625" cy="79325"/>
              </a:xfrm>
              <a:custGeom>
                <a:avLst/>
                <a:gdLst/>
                <a:ahLst/>
                <a:cxnLst/>
                <a:rect l="l" t="t" r="r" b="b"/>
                <a:pathLst>
                  <a:path w="4305" h="3173" extrusionOk="0">
                    <a:moveTo>
                      <a:pt x="4305" y="0"/>
                    </a:moveTo>
                    <a:lnTo>
                      <a:pt x="4305" y="0"/>
                    </a:lnTo>
                    <a:cubicBezTo>
                      <a:pt x="4037" y="176"/>
                      <a:pt x="3724" y="369"/>
                      <a:pt x="3395" y="570"/>
                    </a:cubicBezTo>
                    <a:cubicBezTo>
                      <a:pt x="2880" y="889"/>
                      <a:pt x="2344" y="1218"/>
                      <a:pt x="2046" y="1449"/>
                    </a:cubicBezTo>
                    <a:cubicBezTo>
                      <a:pt x="1778" y="1657"/>
                      <a:pt x="1521" y="1890"/>
                      <a:pt x="1248" y="2142"/>
                    </a:cubicBezTo>
                    <a:cubicBezTo>
                      <a:pt x="859" y="2491"/>
                      <a:pt x="460" y="2850"/>
                      <a:pt x="35" y="3137"/>
                    </a:cubicBezTo>
                    <a:cubicBezTo>
                      <a:pt x="26" y="3147"/>
                      <a:pt x="15" y="3163"/>
                      <a:pt x="0" y="3172"/>
                    </a:cubicBezTo>
                    <a:cubicBezTo>
                      <a:pt x="1263" y="2683"/>
                      <a:pt x="3587" y="1127"/>
                      <a:pt x="43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32"/>
              <p:cNvSpPr/>
              <p:nvPr/>
            </p:nvSpPr>
            <p:spPr>
              <a:xfrm>
                <a:off x="5004475" y="3654600"/>
                <a:ext cx="112325" cy="80475"/>
              </a:xfrm>
              <a:custGeom>
                <a:avLst/>
                <a:gdLst/>
                <a:ahLst/>
                <a:cxnLst/>
                <a:rect l="l" t="t" r="r" b="b"/>
                <a:pathLst>
                  <a:path w="4493" h="3219" extrusionOk="0">
                    <a:moveTo>
                      <a:pt x="4493" y="1"/>
                    </a:moveTo>
                    <a:lnTo>
                      <a:pt x="4493" y="1"/>
                    </a:lnTo>
                    <a:cubicBezTo>
                      <a:pt x="2022" y="289"/>
                      <a:pt x="597" y="2169"/>
                      <a:pt x="0" y="3184"/>
                    </a:cubicBezTo>
                    <a:cubicBezTo>
                      <a:pt x="37" y="3184"/>
                      <a:pt x="72" y="3199"/>
                      <a:pt x="102" y="3219"/>
                    </a:cubicBezTo>
                    <a:cubicBezTo>
                      <a:pt x="471" y="2952"/>
                      <a:pt x="830" y="2633"/>
                      <a:pt x="1173" y="2320"/>
                    </a:cubicBezTo>
                    <a:cubicBezTo>
                      <a:pt x="1441" y="2083"/>
                      <a:pt x="1714" y="1835"/>
                      <a:pt x="1987" y="1618"/>
                    </a:cubicBezTo>
                    <a:cubicBezTo>
                      <a:pt x="2299" y="1376"/>
                      <a:pt x="2835" y="1047"/>
                      <a:pt x="3360" y="728"/>
                    </a:cubicBezTo>
                    <a:cubicBezTo>
                      <a:pt x="3770" y="471"/>
                      <a:pt x="4199" y="213"/>
                      <a:pt x="4493"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32"/>
              <p:cNvSpPr/>
              <p:nvPr/>
            </p:nvSpPr>
            <p:spPr>
              <a:xfrm>
                <a:off x="4897250" y="3666375"/>
                <a:ext cx="65450" cy="150075"/>
              </a:xfrm>
              <a:custGeom>
                <a:avLst/>
                <a:gdLst/>
                <a:ahLst/>
                <a:cxnLst/>
                <a:rect l="l" t="t" r="r" b="b"/>
                <a:pathLst>
                  <a:path w="2618" h="6003" extrusionOk="0">
                    <a:moveTo>
                      <a:pt x="2617" y="0"/>
                    </a:moveTo>
                    <a:lnTo>
                      <a:pt x="2617" y="0"/>
                    </a:lnTo>
                    <a:cubicBezTo>
                      <a:pt x="1223" y="1262"/>
                      <a:pt x="360" y="3239"/>
                      <a:pt x="1" y="6002"/>
                    </a:cubicBezTo>
                    <a:cubicBezTo>
                      <a:pt x="415" y="4860"/>
                      <a:pt x="940" y="3582"/>
                      <a:pt x="1688" y="2339"/>
                    </a:cubicBezTo>
                    <a:cubicBezTo>
                      <a:pt x="1901" y="1985"/>
                      <a:pt x="2046" y="1541"/>
                      <a:pt x="2188" y="1106"/>
                    </a:cubicBezTo>
                    <a:cubicBezTo>
                      <a:pt x="2314" y="728"/>
                      <a:pt x="2440" y="339"/>
                      <a:pt x="2617"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32"/>
              <p:cNvSpPr/>
              <p:nvPr/>
            </p:nvSpPr>
            <p:spPr>
              <a:xfrm>
                <a:off x="4903825" y="3659550"/>
                <a:ext cx="74150" cy="157650"/>
              </a:xfrm>
              <a:custGeom>
                <a:avLst/>
                <a:gdLst/>
                <a:ahLst/>
                <a:cxnLst/>
                <a:rect l="l" t="t" r="r" b="b"/>
                <a:pathLst>
                  <a:path w="2966" h="6306" extrusionOk="0">
                    <a:moveTo>
                      <a:pt x="2834" y="0"/>
                    </a:moveTo>
                    <a:lnTo>
                      <a:pt x="2834" y="0"/>
                    </a:lnTo>
                    <a:cubicBezTo>
                      <a:pt x="2531" y="379"/>
                      <a:pt x="2349" y="929"/>
                      <a:pt x="2172" y="1460"/>
                    </a:cubicBezTo>
                    <a:cubicBezTo>
                      <a:pt x="2026" y="1910"/>
                      <a:pt x="1869" y="2370"/>
                      <a:pt x="1647" y="2743"/>
                    </a:cubicBezTo>
                    <a:cubicBezTo>
                      <a:pt x="925" y="3951"/>
                      <a:pt x="414" y="5189"/>
                      <a:pt x="1" y="6306"/>
                    </a:cubicBezTo>
                    <a:cubicBezTo>
                      <a:pt x="1207" y="4587"/>
                      <a:pt x="2965" y="1971"/>
                      <a:pt x="283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32"/>
              <p:cNvSpPr/>
              <p:nvPr/>
            </p:nvSpPr>
            <p:spPr>
              <a:xfrm>
                <a:off x="4866825" y="3816300"/>
                <a:ext cx="156375" cy="57975"/>
              </a:xfrm>
              <a:custGeom>
                <a:avLst/>
                <a:gdLst/>
                <a:ahLst/>
                <a:cxnLst/>
                <a:rect l="l" t="t" r="r" b="b"/>
                <a:pathLst>
                  <a:path w="6255" h="2319" extrusionOk="0">
                    <a:moveTo>
                      <a:pt x="6255" y="0"/>
                    </a:moveTo>
                    <a:cubicBezTo>
                      <a:pt x="4148" y="243"/>
                      <a:pt x="1283" y="1106"/>
                      <a:pt x="0" y="2319"/>
                    </a:cubicBezTo>
                    <a:cubicBezTo>
                      <a:pt x="460" y="2258"/>
                      <a:pt x="965" y="2097"/>
                      <a:pt x="1425" y="1941"/>
                    </a:cubicBezTo>
                    <a:cubicBezTo>
                      <a:pt x="1647" y="1864"/>
                      <a:pt x="1859" y="1799"/>
                      <a:pt x="2062" y="1738"/>
                    </a:cubicBezTo>
                    <a:cubicBezTo>
                      <a:pt x="2859" y="1510"/>
                      <a:pt x="3572" y="1213"/>
                      <a:pt x="4249" y="829"/>
                    </a:cubicBezTo>
                    <a:cubicBezTo>
                      <a:pt x="4977" y="414"/>
                      <a:pt x="5583" y="182"/>
                      <a:pt x="6255"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32"/>
              <p:cNvSpPr/>
              <p:nvPr/>
            </p:nvSpPr>
            <p:spPr>
              <a:xfrm>
                <a:off x="4876675" y="3819700"/>
                <a:ext cx="160175" cy="62925"/>
              </a:xfrm>
              <a:custGeom>
                <a:avLst/>
                <a:gdLst/>
                <a:ahLst/>
                <a:cxnLst/>
                <a:rect l="l" t="t" r="r" b="b"/>
                <a:pathLst>
                  <a:path w="6407" h="2517" extrusionOk="0">
                    <a:moveTo>
                      <a:pt x="6406" y="0"/>
                    </a:moveTo>
                    <a:lnTo>
                      <a:pt x="6406" y="0"/>
                    </a:lnTo>
                    <a:cubicBezTo>
                      <a:pt x="5548" y="198"/>
                      <a:pt x="4855" y="420"/>
                      <a:pt x="3981" y="919"/>
                    </a:cubicBezTo>
                    <a:cubicBezTo>
                      <a:pt x="3294" y="1313"/>
                      <a:pt x="2556" y="1623"/>
                      <a:pt x="1733" y="1854"/>
                    </a:cubicBezTo>
                    <a:cubicBezTo>
                      <a:pt x="1541" y="1910"/>
                      <a:pt x="1334" y="1980"/>
                      <a:pt x="1117" y="2052"/>
                    </a:cubicBezTo>
                    <a:cubicBezTo>
                      <a:pt x="758" y="2173"/>
                      <a:pt x="374" y="2299"/>
                      <a:pt x="0" y="2381"/>
                    </a:cubicBezTo>
                    <a:cubicBezTo>
                      <a:pt x="56" y="2390"/>
                      <a:pt x="122" y="2400"/>
                      <a:pt x="177" y="2411"/>
                    </a:cubicBezTo>
                    <a:cubicBezTo>
                      <a:pt x="489" y="2464"/>
                      <a:pt x="790" y="2517"/>
                      <a:pt x="1112" y="2517"/>
                    </a:cubicBezTo>
                    <a:cubicBezTo>
                      <a:pt x="1342" y="2517"/>
                      <a:pt x="1583" y="2490"/>
                      <a:pt x="1845" y="2416"/>
                    </a:cubicBezTo>
                    <a:cubicBezTo>
                      <a:pt x="3107" y="2066"/>
                      <a:pt x="5270" y="1101"/>
                      <a:pt x="640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62" name="Google Shape;2162;p32"/>
            <p:cNvSpPr/>
            <p:nvPr/>
          </p:nvSpPr>
          <p:spPr>
            <a:xfrm>
              <a:off x="5667350" y="4031775"/>
              <a:ext cx="195025" cy="461925"/>
            </a:xfrm>
            <a:custGeom>
              <a:avLst/>
              <a:gdLst/>
              <a:ahLst/>
              <a:cxnLst/>
              <a:rect l="l" t="t" r="r" b="b"/>
              <a:pathLst>
                <a:path w="7801" h="18477" extrusionOk="0">
                  <a:moveTo>
                    <a:pt x="6230" y="2815"/>
                  </a:moveTo>
                  <a:lnTo>
                    <a:pt x="6230" y="2815"/>
                  </a:lnTo>
                  <a:cubicBezTo>
                    <a:pt x="6079" y="3314"/>
                    <a:pt x="5907" y="3830"/>
                    <a:pt x="5725" y="4340"/>
                  </a:cubicBezTo>
                  <a:cubicBezTo>
                    <a:pt x="5345" y="4275"/>
                    <a:pt x="4951" y="4235"/>
                    <a:pt x="4563" y="4219"/>
                  </a:cubicBezTo>
                  <a:cubicBezTo>
                    <a:pt x="4997" y="3678"/>
                    <a:pt x="5452" y="3265"/>
                    <a:pt x="5916" y="2976"/>
                  </a:cubicBezTo>
                  <a:cubicBezTo>
                    <a:pt x="6012" y="2915"/>
                    <a:pt x="6114" y="2864"/>
                    <a:pt x="6230" y="2815"/>
                  </a:cubicBezTo>
                  <a:close/>
                  <a:moveTo>
                    <a:pt x="6533" y="3083"/>
                  </a:moveTo>
                  <a:cubicBezTo>
                    <a:pt x="6760" y="3592"/>
                    <a:pt x="6942" y="4102"/>
                    <a:pt x="7079" y="4618"/>
                  </a:cubicBezTo>
                  <a:lnTo>
                    <a:pt x="7079" y="4623"/>
                  </a:lnTo>
                  <a:lnTo>
                    <a:pt x="7079" y="4629"/>
                  </a:lnTo>
                  <a:cubicBezTo>
                    <a:pt x="6826" y="4391"/>
                    <a:pt x="6543" y="4184"/>
                    <a:pt x="6230" y="4027"/>
                  </a:cubicBezTo>
                  <a:cubicBezTo>
                    <a:pt x="6336" y="3708"/>
                    <a:pt x="6443" y="3395"/>
                    <a:pt x="6533" y="3083"/>
                  </a:cubicBezTo>
                  <a:close/>
                  <a:moveTo>
                    <a:pt x="4375" y="4461"/>
                  </a:moveTo>
                  <a:cubicBezTo>
                    <a:pt x="4795" y="4466"/>
                    <a:pt x="5230" y="4507"/>
                    <a:pt x="5639" y="4578"/>
                  </a:cubicBezTo>
                  <a:cubicBezTo>
                    <a:pt x="5563" y="4790"/>
                    <a:pt x="5482" y="5002"/>
                    <a:pt x="5406" y="5209"/>
                  </a:cubicBezTo>
                  <a:cubicBezTo>
                    <a:pt x="5159" y="5164"/>
                    <a:pt x="4921" y="5141"/>
                    <a:pt x="4692" y="5141"/>
                  </a:cubicBezTo>
                  <a:cubicBezTo>
                    <a:pt x="4386" y="5141"/>
                    <a:pt x="4099" y="5181"/>
                    <a:pt x="3836" y="5259"/>
                  </a:cubicBezTo>
                  <a:cubicBezTo>
                    <a:pt x="4011" y="4972"/>
                    <a:pt x="4188" y="4704"/>
                    <a:pt x="4375" y="4461"/>
                  </a:cubicBezTo>
                  <a:close/>
                  <a:moveTo>
                    <a:pt x="6149" y="4265"/>
                  </a:moveTo>
                  <a:cubicBezTo>
                    <a:pt x="6564" y="4477"/>
                    <a:pt x="6907" y="4760"/>
                    <a:pt x="7194" y="5119"/>
                  </a:cubicBezTo>
                  <a:cubicBezTo>
                    <a:pt x="7296" y="5593"/>
                    <a:pt x="7357" y="6073"/>
                    <a:pt x="7387" y="6553"/>
                  </a:cubicBezTo>
                  <a:cubicBezTo>
                    <a:pt x="6877" y="5835"/>
                    <a:pt x="6144" y="5331"/>
                    <a:pt x="5881" y="5168"/>
                  </a:cubicBezTo>
                  <a:cubicBezTo>
                    <a:pt x="5867" y="5159"/>
                    <a:pt x="5846" y="5149"/>
                    <a:pt x="5830" y="5149"/>
                  </a:cubicBezTo>
                  <a:cubicBezTo>
                    <a:pt x="5891" y="4977"/>
                    <a:pt x="5957" y="4800"/>
                    <a:pt x="6018" y="4629"/>
                  </a:cubicBezTo>
                  <a:cubicBezTo>
                    <a:pt x="6038" y="4562"/>
                    <a:pt x="6063" y="4507"/>
                    <a:pt x="6084" y="4447"/>
                  </a:cubicBezTo>
                  <a:cubicBezTo>
                    <a:pt x="6103" y="4386"/>
                    <a:pt x="6124" y="4326"/>
                    <a:pt x="6149" y="4265"/>
                  </a:cubicBezTo>
                  <a:close/>
                  <a:moveTo>
                    <a:pt x="4674" y="5390"/>
                  </a:moveTo>
                  <a:cubicBezTo>
                    <a:pt x="4900" y="5390"/>
                    <a:pt x="5119" y="5413"/>
                    <a:pt x="5321" y="5447"/>
                  </a:cubicBezTo>
                  <a:cubicBezTo>
                    <a:pt x="5154" y="5876"/>
                    <a:pt x="4997" y="6275"/>
                    <a:pt x="4855" y="6629"/>
                  </a:cubicBezTo>
                  <a:cubicBezTo>
                    <a:pt x="4209" y="6660"/>
                    <a:pt x="3612" y="6714"/>
                    <a:pt x="3006" y="6805"/>
                  </a:cubicBezTo>
                  <a:cubicBezTo>
                    <a:pt x="3218" y="6357"/>
                    <a:pt x="3431" y="5942"/>
                    <a:pt x="3654" y="5562"/>
                  </a:cubicBezTo>
                  <a:lnTo>
                    <a:pt x="3673" y="5562"/>
                  </a:lnTo>
                  <a:cubicBezTo>
                    <a:pt x="3689" y="5562"/>
                    <a:pt x="3708" y="5562"/>
                    <a:pt x="3724" y="5557"/>
                  </a:cubicBezTo>
                  <a:cubicBezTo>
                    <a:pt x="4035" y="5434"/>
                    <a:pt x="4361" y="5390"/>
                    <a:pt x="4674" y="5390"/>
                  </a:cubicBezTo>
                  <a:close/>
                  <a:moveTo>
                    <a:pt x="5745" y="5371"/>
                  </a:moveTo>
                  <a:cubicBezTo>
                    <a:pt x="5745" y="5371"/>
                    <a:pt x="5745" y="5376"/>
                    <a:pt x="5750" y="5376"/>
                  </a:cubicBezTo>
                  <a:cubicBezTo>
                    <a:pt x="5776" y="5391"/>
                    <a:pt x="5800" y="5406"/>
                    <a:pt x="5825" y="5427"/>
                  </a:cubicBezTo>
                  <a:cubicBezTo>
                    <a:pt x="6387" y="5800"/>
                    <a:pt x="7049" y="6387"/>
                    <a:pt x="7397" y="7038"/>
                  </a:cubicBezTo>
                  <a:lnTo>
                    <a:pt x="7397" y="7043"/>
                  </a:lnTo>
                  <a:cubicBezTo>
                    <a:pt x="7402" y="7225"/>
                    <a:pt x="7397" y="7402"/>
                    <a:pt x="7387" y="7584"/>
                  </a:cubicBezTo>
                  <a:cubicBezTo>
                    <a:pt x="7089" y="7180"/>
                    <a:pt x="6660" y="6821"/>
                    <a:pt x="6240" y="6462"/>
                  </a:cubicBezTo>
                  <a:cubicBezTo>
                    <a:pt x="5993" y="6250"/>
                    <a:pt x="5755" y="6053"/>
                    <a:pt x="5563" y="5851"/>
                  </a:cubicBezTo>
                  <a:cubicBezTo>
                    <a:pt x="5599" y="5744"/>
                    <a:pt x="5643" y="5634"/>
                    <a:pt x="5690" y="5522"/>
                  </a:cubicBezTo>
                  <a:cubicBezTo>
                    <a:pt x="5704" y="5471"/>
                    <a:pt x="5725" y="5422"/>
                    <a:pt x="5745" y="5371"/>
                  </a:cubicBezTo>
                  <a:close/>
                  <a:moveTo>
                    <a:pt x="4755" y="6882"/>
                  </a:moveTo>
                  <a:lnTo>
                    <a:pt x="4755" y="6882"/>
                  </a:lnTo>
                  <a:cubicBezTo>
                    <a:pt x="4694" y="7038"/>
                    <a:pt x="4633" y="7185"/>
                    <a:pt x="4578" y="7316"/>
                  </a:cubicBezTo>
                  <a:lnTo>
                    <a:pt x="4477" y="7579"/>
                  </a:lnTo>
                  <a:cubicBezTo>
                    <a:pt x="4396" y="7770"/>
                    <a:pt x="4314" y="7973"/>
                    <a:pt x="4239" y="8169"/>
                  </a:cubicBezTo>
                  <a:lnTo>
                    <a:pt x="4239" y="8175"/>
                  </a:lnTo>
                  <a:cubicBezTo>
                    <a:pt x="4100" y="8158"/>
                    <a:pt x="3950" y="8150"/>
                    <a:pt x="3795" y="8150"/>
                  </a:cubicBezTo>
                  <a:cubicBezTo>
                    <a:pt x="3311" y="8150"/>
                    <a:pt x="2773" y="8231"/>
                    <a:pt x="2344" y="8372"/>
                  </a:cubicBezTo>
                  <a:cubicBezTo>
                    <a:pt x="2516" y="7912"/>
                    <a:pt x="2698" y="7478"/>
                    <a:pt x="2880" y="7073"/>
                  </a:cubicBezTo>
                  <a:cubicBezTo>
                    <a:pt x="3502" y="6977"/>
                    <a:pt x="4102" y="6917"/>
                    <a:pt x="4755" y="6882"/>
                  </a:cubicBezTo>
                  <a:close/>
                  <a:moveTo>
                    <a:pt x="5462" y="6103"/>
                  </a:moveTo>
                  <a:cubicBezTo>
                    <a:pt x="5648" y="6285"/>
                    <a:pt x="5856" y="6462"/>
                    <a:pt x="6084" y="6654"/>
                  </a:cubicBezTo>
                  <a:cubicBezTo>
                    <a:pt x="6583" y="7078"/>
                    <a:pt x="7094" y="7508"/>
                    <a:pt x="7352" y="8003"/>
                  </a:cubicBezTo>
                  <a:cubicBezTo>
                    <a:pt x="7322" y="8367"/>
                    <a:pt x="7261" y="8731"/>
                    <a:pt x="7185" y="9094"/>
                  </a:cubicBezTo>
                  <a:cubicBezTo>
                    <a:pt x="6503" y="8255"/>
                    <a:pt x="5780" y="7513"/>
                    <a:pt x="5114" y="6982"/>
                  </a:cubicBezTo>
                  <a:cubicBezTo>
                    <a:pt x="5128" y="6947"/>
                    <a:pt x="5144" y="6907"/>
                    <a:pt x="5163" y="6866"/>
                  </a:cubicBezTo>
                  <a:cubicBezTo>
                    <a:pt x="5189" y="6795"/>
                    <a:pt x="5219" y="6720"/>
                    <a:pt x="5245" y="6649"/>
                  </a:cubicBezTo>
                  <a:cubicBezTo>
                    <a:pt x="5321" y="6472"/>
                    <a:pt x="5391" y="6290"/>
                    <a:pt x="5462" y="6103"/>
                  </a:cubicBezTo>
                  <a:close/>
                  <a:moveTo>
                    <a:pt x="3812" y="8392"/>
                  </a:moveTo>
                  <a:cubicBezTo>
                    <a:pt x="3927" y="8392"/>
                    <a:pt x="4038" y="8397"/>
                    <a:pt x="4144" y="8407"/>
                  </a:cubicBezTo>
                  <a:cubicBezTo>
                    <a:pt x="3976" y="8836"/>
                    <a:pt x="3810" y="9272"/>
                    <a:pt x="3659" y="9706"/>
                  </a:cubicBezTo>
                  <a:cubicBezTo>
                    <a:pt x="3557" y="9685"/>
                    <a:pt x="3446" y="9675"/>
                    <a:pt x="3325" y="9675"/>
                  </a:cubicBezTo>
                  <a:cubicBezTo>
                    <a:pt x="2815" y="9675"/>
                    <a:pt x="2168" y="9867"/>
                    <a:pt x="1758" y="10090"/>
                  </a:cubicBezTo>
                  <a:cubicBezTo>
                    <a:pt x="1824" y="9852"/>
                    <a:pt x="1895" y="9615"/>
                    <a:pt x="1975" y="9382"/>
                  </a:cubicBezTo>
                  <a:cubicBezTo>
                    <a:pt x="2057" y="9139"/>
                    <a:pt x="2143" y="8908"/>
                    <a:pt x="2223" y="8680"/>
                  </a:cubicBezTo>
                  <a:cubicBezTo>
                    <a:pt x="2656" y="8497"/>
                    <a:pt x="3274" y="8392"/>
                    <a:pt x="3812" y="8392"/>
                  </a:cubicBezTo>
                  <a:close/>
                  <a:moveTo>
                    <a:pt x="3337" y="9924"/>
                  </a:moveTo>
                  <a:cubicBezTo>
                    <a:pt x="3423" y="9924"/>
                    <a:pt x="3502" y="9930"/>
                    <a:pt x="3572" y="9943"/>
                  </a:cubicBezTo>
                  <a:cubicBezTo>
                    <a:pt x="3517" y="10109"/>
                    <a:pt x="3461" y="10277"/>
                    <a:pt x="3405" y="10438"/>
                  </a:cubicBezTo>
                  <a:cubicBezTo>
                    <a:pt x="3340" y="10433"/>
                    <a:pt x="3274" y="10433"/>
                    <a:pt x="3209" y="10433"/>
                  </a:cubicBezTo>
                  <a:cubicBezTo>
                    <a:pt x="2678" y="10433"/>
                    <a:pt x="2047" y="10564"/>
                    <a:pt x="1567" y="10878"/>
                  </a:cubicBezTo>
                  <a:lnTo>
                    <a:pt x="1567" y="10873"/>
                  </a:lnTo>
                  <a:cubicBezTo>
                    <a:pt x="1602" y="10722"/>
                    <a:pt x="1637" y="10570"/>
                    <a:pt x="1672" y="10419"/>
                  </a:cubicBezTo>
                  <a:lnTo>
                    <a:pt x="1672" y="10413"/>
                  </a:lnTo>
                  <a:cubicBezTo>
                    <a:pt x="1698" y="10413"/>
                    <a:pt x="1718" y="10408"/>
                    <a:pt x="1738" y="10393"/>
                  </a:cubicBezTo>
                  <a:cubicBezTo>
                    <a:pt x="2110" y="10138"/>
                    <a:pt x="2832" y="9924"/>
                    <a:pt x="3337" y="9924"/>
                  </a:cubicBezTo>
                  <a:close/>
                  <a:moveTo>
                    <a:pt x="5018" y="7225"/>
                  </a:moveTo>
                  <a:cubicBezTo>
                    <a:pt x="5694" y="7770"/>
                    <a:pt x="6432" y="8539"/>
                    <a:pt x="7114" y="9402"/>
                  </a:cubicBezTo>
                  <a:cubicBezTo>
                    <a:pt x="6972" y="9988"/>
                    <a:pt x="6770" y="10570"/>
                    <a:pt x="6518" y="11140"/>
                  </a:cubicBezTo>
                  <a:cubicBezTo>
                    <a:pt x="6128" y="10787"/>
                    <a:pt x="5795" y="10373"/>
                    <a:pt x="5477" y="9969"/>
                  </a:cubicBezTo>
                  <a:cubicBezTo>
                    <a:pt x="5163" y="9570"/>
                    <a:pt x="4841" y="9160"/>
                    <a:pt x="4456" y="8806"/>
                  </a:cubicBezTo>
                  <a:cubicBezTo>
                    <a:pt x="4442" y="8791"/>
                    <a:pt x="4421" y="8782"/>
                    <a:pt x="4401" y="8776"/>
                  </a:cubicBezTo>
                  <a:cubicBezTo>
                    <a:pt x="4538" y="8418"/>
                    <a:pt x="4678" y="8064"/>
                    <a:pt x="4820" y="7715"/>
                  </a:cubicBezTo>
                  <a:lnTo>
                    <a:pt x="4927" y="7458"/>
                  </a:lnTo>
                  <a:cubicBezTo>
                    <a:pt x="4951" y="7381"/>
                    <a:pt x="4987" y="7306"/>
                    <a:pt x="5018" y="7225"/>
                  </a:cubicBezTo>
                  <a:close/>
                  <a:moveTo>
                    <a:pt x="4310" y="9008"/>
                  </a:moveTo>
                  <a:cubicBezTo>
                    <a:pt x="4669" y="9342"/>
                    <a:pt x="4967" y="9721"/>
                    <a:pt x="5280" y="10120"/>
                  </a:cubicBezTo>
                  <a:cubicBezTo>
                    <a:pt x="5624" y="10554"/>
                    <a:pt x="5977" y="10999"/>
                    <a:pt x="6412" y="11378"/>
                  </a:cubicBezTo>
                  <a:cubicBezTo>
                    <a:pt x="6412" y="11378"/>
                    <a:pt x="6406" y="11378"/>
                    <a:pt x="6406" y="11383"/>
                  </a:cubicBezTo>
                  <a:cubicBezTo>
                    <a:pt x="6356" y="11499"/>
                    <a:pt x="6296" y="11615"/>
                    <a:pt x="6230" y="11737"/>
                  </a:cubicBezTo>
                  <a:cubicBezTo>
                    <a:pt x="5685" y="11358"/>
                    <a:pt x="5249" y="10807"/>
                    <a:pt x="4830" y="10272"/>
                  </a:cubicBezTo>
                  <a:cubicBezTo>
                    <a:pt x="4613" y="9988"/>
                    <a:pt x="4386" y="9701"/>
                    <a:pt x="4148" y="9442"/>
                  </a:cubicBezTo>
                  <a:cubicBezTo>
                    <a:pt x="4199" y="9297"/>
                    <a:pt x="4254" y="9155"/>
                    <a:pt x="4310" y="9008"/>
                  </a:cubicBezTo>
                  <a:close/>
                  <a:moveTo>
                    <a:pt x="3207" y="10678"/>
                  </a:moveTo>
                  <a:cubicBezTo>
                    <a:pt x="3247" y="10678"/>
                    <a:pt x="3286" y="10679"/>
                    <a:pt x="3325" y="10681"/>
                  </a:cubicBezTo>
                  <a:cubicBezTo>
                    <a:pt x="3173" y="11170"/>
                    <a:pt x="3032" y="11661"/>
                    <a:pt x="2915" y="12151"/>
                  </a:cubicBezTo>
                  <a:cubicBezTo>
                    <a:pt x="2290" y="12282"/>
                    <a:pt x="1754" y="12434"/>
                    <a:pt x="1243" y="12681"/>
                  </a:cubicBezTo>
                  <a:lnTo>
                    <a:pt x="1243" y="12676"/>
                  </a:lnTo>
                  <a:cubicBezTo>
                    <a:pt x="1319" y="12201"/>
                    <a:pt x="1395" y="11716"/>
                    <a:pt x="1490" y="11237"/>
                  </a:cubicBezTo>
                  <a:cubicBezTo>
                    <a:pt x="1501" y="11231"/>
                    <a:pt x="1506" y="11226"/>
                    <a:pt x="1516" y="11221"/>
                  </a:cubicBezTo>
                  <a:cubicBezTo>
                    <a:pt x="1945" y="10849"/>
                    <a:pt x="2635" y="10678"/>
                    <a:pt x="3207" y="10678"/>
                  </a:cubicBezTo>
                  <a:close/>
                  <a:moveTo>
                    <a:pt x="4053" y="9710"/>
                  </a:moveTo>
                  <a:cubicBezTo>
                    <a:pt x="4249" y="9934"/>
                    <a:pt x="4442" y="10170"/>
                    <a:pt x="4638" y="10423"/>
                  </a:cubicBezTo>
                  <a:cubicBezTo>
                    <a:pt x="5072" y="10979"/>
                    <a:pt x="5527" y="11555"/>
                    <a:pt x="6119" y="11959"/>
                  </a:cubicBezTo>
                  <a:cubicBezTo>
                    <a:pt x="6018" y="12151"/>
                    <a:pt x="5907" y="12338"/>
                    <a:pt x="5795" y="12525"/>
                  </a:cubicBezTo>
                  <a:cubicBezTo>
                    <a:pt x="5685" y="12712"/>
                    <a:pt x="5543" y="12975"/>
                    <a:pt x="5371" y="13303"/>
                  </a:cubicBezTo>
                  <a:cubicBezTo>
                    <a:pt x="4689" y="12656"/>
                    <a:pt x="4053" y="11939"/>
                    <a:pt x="3577" y="11256"/>
                  </a:cubicBezTo>
                  <a:cubicBezTo>
                    <a:pt x="3568" y="11242"/>
                    <a:pt x="3557" y="11231"/>
                    <a:pt x="3547" y="11226"/>
                  </a:cubicBezTo>
                  <a:lnTo>
                    <a:pt x="3547" y="11221"/>
                  </a:lnTo>
                  <a:cubicBezTo>
                    <a:pt x="3699" y="10716"/>
                    <a:pt x="3871" y="10211"/>
                    <a:pt x="4053" y="9710"/>
                  </a:cubicBezTo>
                  <a:close/>
                  <a:moveTo>
                    <a:pt x="3461" y="11520"/>
                  </a:moveTo>
                  <a:cubicBezTo>
                    <a:pt x="3946" y="12196"/>
                    <a:pt x="4578" y="12898"/>
                    <a:pt x="5254" y="13530"/>
                  </a:cubicBezTo>
                  <a:cubicBezTo>
                    <a:pt x="5235" y="13565"/>
                    <a:pt x="5219" y="13606"/>
                    <a:pt x="5200" y="13642"/>
                  </a:cubicBezTo>
                  <a:cubicBezTo>
                    <a:pt x="5048" y="13940"/>
                    <a:pt x="4866" y="14299"/>
                    <a:pt x="4659" y="14677"/>
                  </a:cubicBezTo>
                  <a:cubicBezTo>
                    <a:pt x="4375" y="14425"/>
                    <a:pt x="4108" y="14117"/>
                    <a:pt x="3850" y="13814"/>
                  </a:cubicBezTo>
                  <a:cubicBezTo>
                    <a:pt x="3598" y="13515"/>
                    <a:pt x="3360" y="13238"/>
                    <a:pt x="3113" y="13020"/>
                  </a:cubicBezTo>
                  <a:lnTo>
                    <a:pt x="3113" y="13015"/>
                  </a:lnTo>
                  <a:cubicBezTo>
                    <a:pt x="3123" y="12959"/>
                    <a:pt x="3132" y="12909"/>
                    <a:pt x="3143" y="12858"/>
                  </a:cubicBezTo>
                  <a:cubicBezTo>
                    <a:pt x="3229" y="12408"/>
                    <a:pt x="3335" y="11965"/>
                    <a:pt x="3461" y="11520"/>
                  </a:cubicBezTo>
                  <a:close/>
                  <a:moveTo>
                    <a:pt x="2855" y="12419"/>
                  </a:moveTo>
                  <a:lnTo>
                    <a:pt x="2855" y="12419"/>
                  </a:lnTo>
                  <a:cubicBezTo>
                    <a:pt x="2824" y="12541"/>
                    <a:pt x="2799" y="12662"/>
                    <a:pt x="2775" y="12783"/>
                  </a:cubicBezTo>
                  <a:cubicBezTo>
                    <a:pt x="2678" y="13278"/>
                    <a:pt x="2628" y="13819"/>
                    <a:pt x="2587" y="14384"/>
                  </a:cubicBezTo>
                  <a:cubicBezTo>
                    <a:pt x="2082" y="14444"/>
                    <a:pt x="1380" y="14667"/>
                    <a:pt x="874" y="15006"/>
                  </a:cubicBezTo>
                  <a:cubicBezTo>
                    <a:pt x="915" y="14687"/>
                    <a:pt x="961" y="14414"/>
                    <a:pt x="996" y="14222"/>
                  </a:cubicBezTo>
                  <a:cubicBezTo>
                    <a:pt x="1066" y="13819"/>
                    <a:pt x="1127" y="13409"/>
                    <a:pt x="1192" y="13005"/>
                  </a:cubicBezTo>
                  <a:cubicBezTo>
                    <a:pt x="1198" y="12995"/>
                    <a:pt x="1198" y="12984"/>
                    <a:pt x="1198" y="12975"/>
                  </a:cubicBezTo>
                  <a:lnTo>
                    <a:pt x="1203" y="12975"/>
                  </a:lnTo>
                  <a:cubicBezTo>
                    <a:pt x="1708" y="12707"/>
                    <a:pt x="2239" y="12550"/>
                    <a:pt x="2855" y="12419"/>
                  </a:cubicBezTo>
                  <a:close/>
                  <a:moveTo>
                    <a:pt x="3067" y="13313"/>
                  </a:moveTo>
                  <a:cubicBezTo>
                    <a:pt x="3264" y="13505"/>
                    <a:pt x="3456" y="13733"/>
                    <a:pt x="3663" y="13975"/>
                  </a:cubicBezTo>
                  <a:cubicBezTo>
                    <a:pt x="3936" y="14299"/>
                    <a:pt x="4224" y="14626"/>
                    <a:pt x="4538" y="14899"/>
                  </a:cubicBezTo>
                  <a:lnTo>
                    <a:pt x="4538" y="14905"/>
                  </a:lnTo>
                  <a:cubicBezTo>
                    <a:pt x="4507" y="14960"/>
                    <a:pt x="4477" y="15020"/>
                    <a:pt x="4442" y="15076"/>
                  </a:cubicBezTo>
                  <a:cubicBezTo>
                    <a:pt x="4083" y="14803"/>
                    <a:pt x="3421" y="14061"/>
                    <a:pt x="3027" y="13602"/>
                  </a:cubicBezTo>
                  <a:cubicBezTo>
                    <a:pt x="3041" y="13500"/>
                    <a:pt x="3052" y="13404"/>
                    <a:pt x="3067" y="13313"/>
                  </a:cubicBezTo>
                  <a:close/>
                  <a:moveTo>
                    <a:pt x="2567" y="14637"/>
                  </a:moveTo>
                  <a:cubicBezTo>
                    <a:pt x="2556" y="14717"/>
                    <a:pt x="2551" y="14798"/>
                    <a:pt x="2547" y="14880"/>
                  </a:cubicBezTo>
                  <a:cubicBezTo>
                    <a:pt x="2400" y="14945"/>
                    <a:pt x="2243" y="15015"/>
                    <a:pt x="2066" y="15087"/>
                  </a:cubicBezTo>
                  <a:cubicBezTo>
                    <a:pt x="1627" y="15269"/>
                    <a:pt x="1147" y="15465"/>
                    <a:pt x="814" y="15754"/>
                  </a:cubicBezTo>
                  <a:cubicBezTo>
                    <a:pt x="819" y="15612"/>
                    <a:pt x="828" y="15481"/>
                    <a:pt x="839" y="15344"/>
                  </a:cubicBezTo>
                  <a:cubicBezTo>
                    <a:pt x="1238" y="15011"/>
                    <a:pt x="1956" y="14717"/>
                    <a:pt x="2567" y="14637"/>
                  </a:cubicBezTo>
                  <a:close/>
                  <a:moveTo>
                    <a:pt x="2996" y="13940"/>
                  </a:moveTo>
                  <a:cubicBezTo>
                    <a:pt x="3340" y="14334"/>
                    <a:pt x="3962" y="15036"/>
                    <a:pt x="4321" y="15299"/>
                  </a:cubicBezTo>
                  <a:lnTo>
                    <a:pt x="4321" y="15304"/>
                  </a:lnTo>
                  <a:cubicBezTo>
                    <a:pt x="4118" y="15663"/>
                    <a:pt x="3906" y="16027"/>
                    <a:pt x="3684" y="16365"/>
                  </a:cubicBezTo>
                  <a:cubicBezTo>
                    <a:pt x="3472" y="16011"/>
                    <a:pt x="3213" y="15677"/>
                    <a:pt x="2906" y="15369"/>
                  </a:cubicBezTo>
                  <a:cubicBezTo>
                    <a:pt x="2896" y="15360"/>
                    <a:pt x="2885" y="15354"/>
                    <a:pt x="2880" y="15349"/>
                  </a:cubicBezTo>
                  <a:cubicBezTo>
                    <a:pt x="2901" y="15087"/>
                    <a:pt x="2926" y="14824"/>
                    <a:pt x="2946" y="14566"/>
                  </a:cubicBezTo>
                  <a:cubicBezTo>
                    <a:pt x="2961" y="14353"/>
                    <a:pt x="2976" y="14147"/>
                    <a:pt x="2996" y="13940"/>
                  </a:cubicBezTo>
                  <a:close/>
                  <a:moveTo>
                    <a:pt x="2845" y="15668"/>
                  </a:moveTo>
                  <a:cubicBezTo>
                    <a:pt x="3113" y="15955"/>
                    <a:pt x="3351" y="16263"/>
                    <a:pt x="3537" y="16597"/>
                  </a:cubicBezTo>
                  <a:cubicBezTo>
                    <a:pt x="3300" y="16946"/>
                    <a:pt x="3062" y="17263"/>
                    <a:pt x="2835" y="17517"/>
                  </a:cubicBezTo>
                  <a:cubicBezTo>
                    <a:pt x="2602" y="17769"/>
                    <a:pt x="2374" y="17956"/>
                    <a:pt x="2168" y="18042"/>
                  </a:cubicBezTo>
                  <a:cubicBezTo>
                    <a:pt x="2572" y="17354"/>
                    <a:pt x="2744" y="16526"/>
                    <a:pt x="2845" y="15668"/>
                  </a:cubicBezTo>
                  <a:close/>
                  <a:moveTo>
                    <a:pt x="2521" y="15162"/>
                  </a:moveTo>
                  <a:lnTo>
                    <a:pt x="2521" y="15162"/>
                  </a:lnTo>
                  <a:cubicBezTo>
                    <a:pt x="2476" y="15693"/>
                    <a:pt x="2411" y="16218"/>
                    <a:pt x="2290" y="16703"/>
                  </a:cubicBezTo>
                  <a:cubicBezTo>
                    <a:pt x="2173" y="17188"/>
                    <a:pt x="2001" y="17638"/>
                    <a:pt x="1738" y="18027"/>
                  </a:cubicBezTo>
                  <a:cubicBezTo>
                    <a:pt x="1728" y="18037"/>
                    <a:pt x="1723" y="18052"/>
                    <a:pt x="1718" y="18072"/>
                  </a:cubicBezTo>
                  <a:cubicBezTo>
                    <a:pt x="1031" y="17785"/>
                    <a:pt x="828" y="16955"/>
                    <a:pt x="814" y="16118"/>
                  </a:cubicBezTo>
                  <a:cubicBezTo>
                    <a:pt x="1082" y="15764"/>
                    <a:pt x="1653" y="15526"/>
                    <a:pt x="2162" y="15314"/>
                  </a:cubicBezTo>
                  <a:cubicBezTo>
                    <a:pt x="2290" y="15263"/>
                    <a:pt x="2405" y="15213"/>
                    <a:pt x="2521" y="15162"/>
                  </a:cubicBezTo>
                  <a:close/>
                  <a:moveTo>
                    <a:pt x="6881" y="0"/>
                  </a:moveTo>
                  <a:cubicBezTo>
                    <a:pt x="6878" y="0"/>
                    <a:pt x="6875" y="0"/>
                    <a:pt x="6872" y="0"/>
                  </a:cubicBezTo>
                  <a:cubicBezTo>
                    <a:pt x="6770" y="10"/>
                    <a:pt x="6695" y="96"/>
                    <a:pt x="6700" y="203"/>
                  </a:cubicBezTo>
                  <a:cubicBezTo>
                    <a:pt x="6740" y="693"/>
                    <a:pt x="6613" y="1409"/>
                    <a:pt x="6396" y="2218"/>
                  </a:cubicBezTo>
                  <a:cubicBezTo>
                    <a:pt x="6371" y="2218"/>
                    <a:pt x="6352" y="2223"/>
                    <a:pt x="6331" y="2239"/>
                  </a:cubicBezTo>
                  <a:cubicBezTo>
                    <a:pt x="6265" y="2274"/>
                    <a:pt x="6230" y="2339"/>
                    <a:pt x="6230" y="2405"/>
                  </a:cubicBezTo>
                  <a:cubicBezTo>
                    <a:pt x="6215" y="2416"/>
                    <a:pt x="6200" y="2421"/>
                    <a:pt x="6184" y="2425"/>
                  </a:cubicBezTo>
                  <a:cubicBezTo>
                    <a:pt x="6033" y="2491"/>
                    <a:pt x="5871" y="2567"/>
                    <a:pt x="5715" y="2658"/>
                  </a:cubicBezTo>
                  <a:cubicBezTo>
                    <a:pt x="4179" y="3617"/>
                    <a:pt x="2805" y="5835"/>
                    <a:pt x="1623" y="9261"/>
                  </a:cubicBezTo>
                  <a:cubicBezTo>
                    <a:pt x="1213" y="10463"/>
                    <a:pt x="1016" y="11727"/>
                    <a:pt x="824" y="12949"/>
                  </a:cubicBezTo>
                  <a:cubicBezTo>
                    <a:pt x="763" y="13353"/>
                    <a:pt x="697" y="13758"/>
                    <a:pt x="627" y="14162"/>
                  </a:cubicBezTo>
                  <a:cubicBezTo>
                    <a:pt x="476" y="15051"/>
                    <a:pt x="0" y="17764"/>
                    <a:pt x="1577" y="18415"/>
                  </a:cubicBezTo>
                  <a:cubicBezTo>
                    <a:pt x="1683" y="18457"/>
                    <a:pt x="1784" y="18476"/>
                    <a:pt x="1889" y="18476"/>
                  </a:cubicBezTo>
                  <a:cubicBezTo>
                    <a:pt x="3138" y="18476"/>
                    <a:pt x="4563" y="15703"/>
                    <a:pt x="5533" y="13814"/>
                  </a:cubicBezTo>
                  <a:cubicBezTo>
                    <a:pt x="5765" y="13348"/>
                    <a:pt x="5972" y="12949"/>
                    <a:pt x="6114" y="12722"/>
                  </a:cubicBezTo>
                  <a:cubicBezTo>
                    <a:pt x="7180" y="10964"/>
                    <a:pt x="7735" y="9115"/>
                    <a:pt x="7770" y="7271"/>
                  </a:cubicBezTo>
                  <a:cubicBezTo>
                    <a:pt x="7801" y="5679"/>
                    <a:pt x="7448" y="4088"/>
                    <a:pt x="6700" y="2561"/>
                  </a:cubicBezTo>
                  <a:cubicBezTo>
                    <a:pt x="6725" y="2521"/>
                    <a:pt x="6730" y="2481"/>
                    <a:pt x="6725" y="2440"/>
                  </a:cubicBezTo>
                  <a:cubicBezTo>
                    <a:pt x="6968" y="1541"/>
                    <a:pt x="7119" y="733"/>
                    <a:pt x="7073" y="173"/>
                  </a:cubicBezTo>
                  <a:cubicBezTo>
                    <a:pt x="7064" y="74"/>
                    <a:pt x="6982" y="0"/>
                    <a:pt x="688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32"/>
            <p:cNvSpPr/>
            <p:nvPr/>
          </p:nvSpPr>
          <p:spPr>
            <a:xfrm>
              <a:off x="5813100" y="4138375"/>
              <a:ext cx="38950" cy="57225"/>
            </a:xfrm>
            <a:custGeom>
              <a:avLst/>
              <a:gdLst/>
              <a:ahLst/>
              <a:cxnLst/>
              <a:rect l="l" t="t" r="r" b="b"/>
              <a:pathLst>
                <a:path w="1558" h="2289" extrusionOk="0">
                  <a:moveTo>
                    <a:pt x="319" y="1"/>
                  </a:moveTo>
                  <a:cubicBezTo>
                    <a:pt x="294" y="62"/>
                    <a:pt x="273" y="122"/>
                    <a:pt x="254" y="183"/>
                  </a:cubicBezTo>
                  <a:cubicBezTo>
                    <a:pt x="233" y="243"/>
                    <a:pt x="208" y="298"/>
                    <a:pt x="188" y="365"/>
                  </a:cubicBezTo>
                  <a:cubicBezTo>
                    <a:pt x="127" y="536"/>
                    <a:pt x="61" y="713"/>
                    <a:pt x="0" y="885"/>
                  </a:cubicBezTo>
                  <a:cubicBezTo>
                    <a:pt x="16" y="885"/>
                    <a:pt x="37" y="895"/>
                    <a:pt x="51" y="904"/>
                  </a:cubicBezTo>
                  <a:cubicBezTo>
                    <a:pt x="314" y="1067"/>
                    <a:pt x="1047" y="1571"/>
                    <a:pt x="1557" y="2289"/>
                  </a:cubicBezTo>
                  <a:cubicBezTo>
                    <a:pt x="1527" y="1809"/>
                    <a:pt x="1466" y="1329"/>
                    <a:pt x="1364" y="855"/>
                  </a:cubicBezTo>
                  <a:cubicBezTo>
                    <a:pt x="1077" y="496"/>
                    <a:pt x="734" y="213"/>
                    <a:pt x="319"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32"/>
            <p:cNvSpPr/>
            <p:nvPr/>
          </p:nvSpPr>
          <p:spPr>
            <a:xfrm>
              <a:off x="5823100" y="4108825"/>
              <a:ext cx="21250" cy="38675"/>
            </a:xfrm>
            <a:custGeom>
              <a:avLst/>
              <a:gdLst/>
              <a:ahLst/>
              <a:cxnLst/>
              <a:rect l="l" t="t" r="r" b="b"/>
              <a:pathLst>
                <a:path w="850" h="1547" extrusionOk="0">
                  <a:moveTo>
                    <a:pt x="303" y="1"/>
                  </a:moveTo>
                  <a:cubicBezTo>
                    <a:pt x="213" y="313"/>
                    <a:pt x="106" y="626"/>
                    <a:pt x="0" y="945"/>
                  </a:cubicBezTo>
                  <a:cubicBezTo>
                    <a:pt x="313" y="1102"/>
                    <a:pt x="596" y="1309"/>
                    <a:pt x="849" y="1547"/>
                  </a:cubicBezTo>
                  <a:lnTo>
                    <a:pt x="849" y="1541"/>
                  </a:lnTo>
                  <a:lnTo>
                    <a:pt x="849" y="1536"/>
                  </a:lnTo>
                  <a:cubicBezTo>
                    <a:pt x="712" y="1020"/>
                    <a:pt x="530" y="510"/>
                    <a:pt x="303"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32"/>
            <p:cNvSpPr/>
            <p:nvPr/>
          </p:nvSpPr>
          <p:spPr>
            <a:xfrm>
              <a:off x="5781425" y="4102125"/>
              <a:ext cx="41700" cy="38175"/>
            </a:xfrm>
            <a:custGeom>
              <a:avLst/>
              <a:gdLst/>
              <a:ahLst/>
              <a:cxnLst/>
              <a:rect l="l" t="t" r="r" b="b"/>
              <a:pathLst>
                <a:path w="1668" h="1527" extrusionOk="0">
                  <a:moveTo>
                    <a:pt x="1667" y="1"/>
                  </a:moveTo>
                  <a:cubicBezTo>
                    <a:pt x="1551" y="50"/>
                    <a:pt x="1449" y="101"/>
                    <a:pt x="1353" y="162"/>
                  </a:cubicBezTo>
                  <a:cubicBezTo>
                    <a:pt x="889" y="451"/>
                    <a:pt x="434" y="864"/>
                    <a:pt x="0" y="1405"/>
                  </a:cubicBezTo>
                  <a:cubicBezTo>
                    <a:pt x="388" y="1421"/>
                    <a:pt x="782" y="1461"/>
                    <a:pt x="1162" y="1526"/>
                  </a:cubicBezTo>
                  <a:cubicBezTo>
                    <a:pt x="1344" y="1016"/>
                    <a:pt x="1516" y="500"/>
                    <a:pt x="1667"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32"/>
            <p:cNvSpPr/>
            <p:nvPr/>
          </p:nvSpPr>
          <p:spPr>
            <a:xfrm>
              <a:off x="5763225" y="4143300"/>
              <a:ext cx="45100" cy="19975"/>
            </a:xfrm>
            <a:custGeom>
              <a:avLst/>
              <a:gdLst/>
              <a:ahLst/>
              <a:cxnLst/>
              <a:rect l="l" t="t" r="r" b="b"/>
              <a:pathLst>
                <a:path w="1804" h="799" extrusionOk="0">
                  <a:moveTo>
                    <a:pt x="540" y="0"/>
                  </a:moveTo>
                  <a:cubicBezTo>
                    <a:pt x="353" y="243"/>
                    <a:pt x="176" y="511"/>
                    <a:pt x="1" y="798"/>
                  </a:cubicBezTo>
                  <a:cubicBezTo>
                    <a:pt x="264" y="720"/>
                    <a:pt x="551" y="680"/>
                    <a:pt x="857" y="680"/>
                  </a:cubicBezTo>
                  <a:cubicBezTo>
                    <a:pt x="1086" y="680"/>
                    <a:pt x="1324" y="703"/>
                    <a:pt x="1571" y="748"/>
                  </a:cubicBezTo>
                  <a:cubicBezTo>
                    <a:pt x="1647" y="541"/>
                    <a:pt x="1728" y="329"/>
                    <a:pt x="1804" y="117"/>
                  </a:cubicBezTo>
                  <a:cubicBezTo>
                    <a:pt x="1395" y="46"/>
                    <a:pt x="960" y="5"/>
                    <a:pt x="540"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32"/>
            <p:cNvSpPr/>
            <p:nvPr/>
          </p:nvSpPr>
          <p:spPr>
            <a:xfrm>
              <a:off x="5742500" y="4166500"/>
              <a:ext cx="57875" cy="35425"/>
            </a:xfrm>
            <a:custGeom>
              <a:avLst/>
              <a:gdLst/>
              <a:ahLst/>
              <a:cxnLst/>
              <a:rect l="l" t="t" r="r" b="b"/>
              <a:pathLst>
                <a:path w="2315" h="1417" extrusionOk="0">
                  <a:moveTo>
                    <a:pt x="1668" y="1"/>
                  </a:moveTo>
                  <a:cubicBezTo>
                    <a:pt x="1355" y="1"/>
                    <a:pt x="1029" y="45"/>
                    <a:pt x="718" y="168"/>
                  </a:cubicBezTo>
                  <a:cubicBezTo>
                    <a:pt x="702" y="173"/>
                    <a:pt x="683" y="173"/>
                    <a:pt x="667" y="173"/>
                  </a:cubicBezTo>
                  <a:lnTo>
                    <a:pt x="648" y="173"/>
                  </a:lnTo>
                  <a:cubicBezTo>
                    <a:pt x="425" y="553"/>
                    <a:pt x="212" y="968"/>
                    <a:pt x="0" y="1416"/>
                  </a:cubicBezTo>
                  <a:cubicBezTo>
                    <a:pt x="606" y="1325"/>
                    <a:pt x="1203" y="1271"/>
                    <a:pt x="1849" y="1240"/>
                  </a:cubicBezTo>
                  <a:cubicBezTo>
                    <a:pt x="1991" y="886"/>
                    <a:pt x="2148" y="487"/>
                    <a:pt x="2315" y="58"/>
                  </a:cubicBezTo>
                  <a:cubicBezTo>
                    <a:pt x="2113" y="24"/>
                    <a:pt x="1894" y="1"/>
                    <a:pt x="1668"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32"/>
            <p:cNvSpPr/>
            <p:nvPr/>
          </p:nvSpPr>
          <p:spPr>
            <a:xfrm>
              <a:off x="5687675" y="4410825"/>
              <a:ext cx="42725" cy="72775"/>
            </a:xfrm>
            <a:custGeom>
              <a:avLst/>
              <a:gdLst/>
              <a:ahLst/>
              <a:cxnLst/>
              <a:rect l="l" t="t" r="r" b="b"/>
              <a:pathLst>
                <a:path w="1709" h="2911" extrusionOk="0">
                  <a:moveTo>
                    <a:pt x="1708" y="0"/>
                  </a:moveTo>
                  <a:cubicBezTo>
                    <a:pt x="1592" y="51"/>
                    <a:pt x="1477" y="101"/>
                    <a:pt x="1349" y="152"/>
                  </a:cubicBezTo>
                  <a:cubicBezTo>
                    <a:pt x="840" y="364"/>
                    <a:pt x="269" y="602"/>
                    <a:pt x="1" y="956"/>
                  </a:cubicBezTo>
                  <a:cubicBezTo>
                    <a:pt x="15" y="1793"/>
                    <a:pt x="218" y="2623"/>
                    <a:pt x="905" y="2910"/>
                  </a:cubicBezTo>
                  <a:cubicBezTo>
                    <a:pt x="910" y="2890"/>
                    <a:pt x="915" y="2875"/>
                    <a:pt x="925" y="2865"/>
                  </a:cubicBezTo>
                  <a:cubicBezTo>
                    <a:pt x="1188" y="2476"/>
                    <a:pt x="1360" y="2026"/>
                    <a:pt x="1477" y="1541"/>
                  </a:cubicBezTo>
                  <a:cubicBezTo>
                    <a:pt x="1598" y="1056"/>
                    <a:pt x="1663" y="531"/>
                    <a:pt x="1708"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32"/>
            <p:cNvSpPr/>
            <p:nvPr/>
          </p:nvSpPr>
          <p:spPr>
            <a:xfrm>
              <a:off x="5687675" y="4397700"/>
              <a:ext cx="43875" cy="27925"/>
            </a:xfrm>
            <a:custGeom>
              <a:avLst/>
              <a:gdLst/>
              <a:ahLst/>
              <a:cxnLst/>
              <a:rect l="l" t="t" r="r" b="b"/>
              <a:pathLst>
                <a:path w="1755" h="1117" extrusionOk="0">
                  <a:moveTo>
                    <a:pt x="1754" y="0"/>
                  </a:moveTo>
                  <a:lnTo>
                    <a:pt x="1754" y="0"/>
                  </a:lnTo>
                  <a:cubicBezTo>
                    <a:pt x="1143" y="80"/>
                    <a:pt x="425" y="374"/>
                    <a:pt x="26" y="707"/>
                  </a:cubicBezTo>
                  <a:cubicBezTo>
                    <a:pt x="15" y="844"/>
                    <a:pt x="6" y="975"/>
                    <a:pt x="1" y="1117"/>
                  </a:cubicBezTo>
                  <a:cubicBezTo>
                    <a:pt x="334" y="828"/>
                    <a:pt x="814" y="632"/>
                    <a:pt x="1253" y="450"/>
                  </a:cubicBezTo>
                  <a:cubicBezTo>
                    <a:pt x="1430" y="378"/>
                    <a:pt x="1587" y="308"/>
                    <a:pt x="1734" y="243"/>
                  </a:cubicBezTo>
                  <a:cubicBezTo>
                    <a:pt x="1738" y="161"/>
                    <a:pt x="1743" y="80"/>
                    <a:pt x="1754"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32"/>
            <p:cNvSpPr/>
            <p:nvPr/>
          </p:nvSpPr>
          <p:spPr>
            <a:xfrm>
              <a:off x="5689200" y="4342250"/>
              <a:ext cx="49525" cy="64675"/>
            </a:xfrm>
            <a:custGeom>
              <a:avLst/>
              <a:gdLst/>
              <a:ahLst/>
              <a:cxnLst/>
              <a:rect l="l" t="t" r="r" b="b"/>
              <a:pathLst>
                <a:path w="1981" h="2587" extrusionOk="0">
                  <a:moveTo>
                    <a:pt x="1981" y="0"/>
                  </a:moveTo>
                  <a:lnTo>
                    <a:pt x="1981" y="0"/>
                  </a:lnTo>
                  <a:cubicBezTo>
                    <a:pt x="1365" y="131"/>
                    <a:pt x="834" y="288"/>
                    <a:pt x="329" y="556"/>
                  </a:cubicBezTo>
                  <a:lnTo>
                    <a:pt x="324" y="556"/>
                  </a:lnTo>
                  <a:cubicBezTo>
                    <a:pt x="324" y="565"/>
                    <a:pt x="324" y="576"/>
                    <a:pt x="318" y="586"/>
                  </a:cubicBezTo>
                  <a:cubicBezTo>
                    <a:pt x="253" y="990"/>
                    <a:pt x="192" y="1400"/>
                    <a:pt x="122" y="1803"/>
                  </a:cubicBezTo>
                  <a:cubicBezTo>
                    <a:pt x="87" y="1995"/>
                    <a:pt x="41" y="2268"/>
                    <a:pt x="0" y="2587"/>
                  </a:cubicBezTo>
                  <a:cubicBezTo>
                    <a:pt x="506" y="2248"/>
                    <a:pt x="1208" y="2025"/>
                    <a:pt x="1713" y="1965"/>
                  </a:cubicBezTo>
                  <a:cubicBezTo>
                    <a:pt x="1754" y="1400"/>
                    <a:pt x="1804" y="859"/>
                    <a:pt x="1901" y="364"/>
                  </a:cubicBezTo>
                  <a:cubicBezTo>
                    <a:pt x="1925" y="243"/>
                    <a:pt x="1950" y="122"/>
                    <a:pt x="1981"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32"/>
            <p:cNvSpPr/>
            <p:nvPr/>
          </p:nvSpPr>
          <p:spPr>
            <a:xfrm>
              <a:off x="5698425" y="4298700"/>
              <a:ext cx="52075" cy="50125"/>
            </a:xfrm>
            <a:custGeom>
              <a:avLst/>
              <a:gdLst/>
              <a:ahLst/>
              <a:cxnLst/>
              <a:rect l="l" t="t" r="r" b="b"/>
              <a:pathLst>
                <a:path w="2083" h="2005" extrusionOk="0">
                  <a:moveTo>
                    <a:pt x="1964" y="1"/>
                  </a:moveTo>
                  <a:cubicBezTo>
                    <a:pt x="1392" y="1"/>
                    <a:pt x="702" y="172"/>
                    <a:pt x="273" y="544"/>
                  </a:cubicBezTo>
                  <a:cubicBezTo>
                    <a:pt x="263" y="549"/>
                    <a:pt x="258" y="554"/>
                    <a:pt x="247" y="560"/>
                  </a:cubicBezTo>
                  <a:cubicBezTo>
                    <a:pt x="152" y="1039"/>
                    <a:pt x="76" y="1524"/>
                    <a:pt x="0" y="1999"/>
                  </a:cubicBezTo>
                  <a:lnTo>
                    <a:pt x="0" y="2004"/>
                  </a:lnTo>
                  <a:cubicBezTo>
                    <a:pt x="511" y="1757"/>
                    <a:pt x="1047" y="1605"/>
                    <a:pt x="1672" y="1474"/>
                  </a:cubicBezTo>
                  <a:cubicBezTo>
                    <a:pt x="1789" y="984"/>
                    <a:pt x="1930" y="493"/>
                    <a:pt x="2082" y="4"/>
                  </a:cubicBezTo>
                  <a:cubicBezTo>
                    <a:pt x="2043" y="2"/>
                    <a:pt x="2004" y="1"/>
                    <a:pt x="1964"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32"/>
            <p:cNvSpPr/>
            <p:nvPr/>
          </p:nvSpPr>
          <p:spPr>
            <a:xfrm>
              <a:off x="5706500" y="4279850"/>
              <a:ext cx="50175" cy="23900"/>
            </a:xfrm>
            <a:custGeom>
              <a:avLst/>
              <a:gdLst/>
              <a:ahLst/>
              <a:cxnLst/>
              <a:rect l="l" t="t" r="r" b="b"/>
              <a:pathLst>
                <a:path w="2007" h="956" extrusionOk="0">
                  <a:moveTo>
                    <a:pt x="1771" y="1"/>
                  </a:moveTo>
                  <a:cubicBezTo>
                    <a:pt x="1266" y="1"/>
                    <a:pt x="544" y="215"/>
                    <a:pt x="172" y="470"/>
                  </a:cubicBezTo>
                  <a:cubicBezTo>
                    <a:pt x="152" y="485"/>
                    <a:pt x="132" y="490"/>
                    <a:pt x="106" y="490"/>
                  </a:cubicBezTo>
                  <a:lnTo>
                    <a:pt x="106" y="496"/>
                  </a:lnTo>
                  <a:cubicBezTo>
                    <a:pt x="71" y="647"/>
                    <a:pt x="36" y="799"/>
                    <a:pt x="1" y="950"/>
                  </a:cubicBezTo>
                  <a:lnTo>
                    <a:pt x="1" y="955"/>
                  </a:lnTo>
                  <a:cubicBezTo>
                    <a:pt x="481" y="641"/>
                    <a:pt x="1112" y="510"/>
                    <a:pt x="1643" y="510"/>
                  </a:cubicBezTo>
                  <a:cubicBezTo>
                    <a:pt x="1708" y="510"/>
                    <a:pt x="1774" y="510"/>
                    <a:pt x="1839" y="515"/>
                  </a:cubicBezTo>
                  <a:cubicBezTo>
                    <a:pt x="1895" y="354"/>
                    <a:pt x="1951" y="186"/>
                    <a:pt x="2006" y="20"/>
                  </a:cubicBezTo>
                  <a:cubicBezTo>
                    <a:pt x="1936" y="7"/>
                    <a:pt x="1857" y="1"/>
                    <a:pt x="177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32"/>
            <p:cNvSpPr/>
            <p:nvPr/>
          </p:nvSpPr>
          <p:spPr>
            <a:xfrm>
              <a:off x="5711300" y="4241575"/>
              <a:ext cx="59650" cy="42450"/>
            </a:xfrm>
            <a:custGeom>
              <a:avLst/>
              <a:gdLst/>
              <a:ahLst/>
              <a:cxnLst/>
              <a:rect l="l" t="t" r="r" b="b"/>
              <a:pathLst>
                <a:path w="2386" h="1698" extrusionOk="0">
                  <a:moveTo>
                    <a:pt x="2054" y="0"/>
                  </a:moveTo>
                  <a:cubicBezTo>
                    <a:pt x="1516" y="0"/>
                    <a:pt x="898" y="105"/>
                    <a:pt x="465" y="288"/>
                  </a:cubicBezTo>
                  <a:cubicBezTo>
                    <a:pt x="385" y="516"/>
                    <a:pt x="299" y="747"/>
                    <a:pt x="217" y="990"/>
                  </a:cubicBezTo>
                  <a:cubicBezTo>
                    <a:pt x="137" y="1223"/>
                    <a:pt x="66" y="1460"/>
                    <a:pt x="0" y="1698"/>
                  </a:cubicBezTo>
                  <a:cubicBezTo>
                    <a:pt x="410" y="1475"/>
                    <a:pt x="1057" y="1283"/>
                    <a:pt x="1567" y="1283"/>
                  </a:cubicBezTo>
                  <a:cubicBezTo>
                    <a:pt x="1688" y="1283"/>
                    <a:pt x="1799" y="1293"/>
                    <a:pt x="1901" y="1314"/>
                  </a:cubicBezTo>
                  <a:cubicBezTo>
                    <a:pt x="2052" y="880"/>
                    <a:pt x="2218" y="444"/>
                    <a:pt x="2386" y="15"/>
                  </a:cubicBezTo>
                  <a:cubicBezTo>
                    <a:pt x="2280" y="5"/>
                    <a:pt x="2169" y="0"/>
                    <a:pt x="2054"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32"/>
            <p:cNvSpPr/>
            <p:nvPr/>
          </p:nvSpPr>
          <p:spPr>
            <a:xfrm>
              <a:off x="5725950" y="4203800"/>
              <a:ext cx="60275" cy="37275"/>
            </a:xfrm>
            <a:custGeom>
              <a:avLst/>
              <a:gdLst/>
              <a:ahLst/>
              <a:cxnLst/>
              <a:rect l="l" t="t" r="r" b="b"/>
              <a:pathLst>
                <a:path w="2411" h="1491" extrusionOk="0">
                  <a:moveTo>
                    <a:pt x="2411" y="1"/>
                  </a:moveTo>
                  <a:lnTo>
                    <a:pt x="2411" y="1"/>
                  </a:lnTo>
                  <a:cubicBezTo>
                    <a:pt x="1758" y="36"/>
                    <a:pt x="1158" y="96"/>
                    <a:pt x="536" y="192"/>
                  </a:cubicBezTo>
                  <a:cubicBezTo>
                    <a:pt x="354" y="597"/>
                    <a:pt x="172" y="1031"/>
                    <a:pt x="0" y="1491"/>
                  </a:cubicBezTo>
                  <a:cubicBezTo>
                    <a:pt x="429" y="1350"/>
                    <a:pt x="967" y="1269"/>
                    <a:pt x="1451" y="1269"/>
                  </a:cubicBezTo>
                  <a:cubicBezTo>
                    <a:pt x="1606" y="1269"/>
                    <a:pt x="1756" y="1277"/>
                    <a:pt x="1895" y="1294"/>
                  </a:cubicBezTo>
                  <a:lnTo>
                    <a:pt x="1895" y="1288"/>
                  </a:lnTo>
                  <a:cubicBezTo>
                    <a:pt x="1970" y="1092"/>
                    <a:pt x="2052" y="889"/>
                    <a:pt x="2133" y="698"/>
                  </a:cubicBezTo>
                  <a:lnTo>
                    <a:pt x="2234" y="435"/>
                  </a:lnTo>
                  <a:cubicBezTo>
                    <a:pt x="2289" y="304"/>
                    <a:pt x="2350" y="157"/>
                    <a:pt x="241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32"/>
            <p:cNvSpPr/>
            <p:nvPr/>
          </p:nvSpPr>
          <p:spPr>
            <a:xfrm>
              <a:off x="5806425" y="4166025"/>
              <a:ext cx="45975" cy="55350"/>
            </a:xfrm>
            <a:custGeom>
              <a:avLst/>
              <a:gdLst/>
              <a:ahLst/>
              <a:cxnLst/>
              <a:rect l="l" t="t" r="r" b="b"/>
              <a:pathLst>
                <a:path w="1839" h="2214" extrusionOk="0">
                  <a:moveTo>
                    <a:pt x="182" y="1"/>
                  </a:moveTo>
                  <a:cubicBezTo>
                    <a:pt x="162" y="52"/>
                    <a:pt x="141" y="101"/>
                    <a:pt x="127" y="152"/>
                  </a:cubicBezTo>
                  <a:cubicBezTo>
                    <a:pt x="80" y="264"/>
                    <a:pt x="36" y="374"/>
                    <a:pt x="0" y="481"/>
                  </a:cubicBezTo>
                  <a:cubicBezTo>
                    <a:pt x="192" y="683"/>
                    <a:pt x="430" y="880"/>
                    <a:pt x="677" y="1092"/>
                  </a:cubicBezTo>
                  <a:cubicBezTo>
                    <a:pt x="1097" y="1451"/>
                    <a:pt x="1526" y="1810"/>
                    <a:pt x="1824" y="2214"/>
                  </a:cubicBezTo>
                  <a:cubicBezTo>
                    <a:pt x="1834" y="2032"/>
                    <a:pt x="1839" y="1855"/>
                    <a:pt x="1834" y="1673"/>
                  </a:cubicBezTo>
                  <a:lnTo>
                    <a:pt x="1834" y="1668"/>
                  </a:lnTo>
                  <a:cubicBezTo>
                    <a:pt x="1486" y="1017"/>
                    <a:pt x="824" y="430"/>
                    <a:pt x="262" y="57"/>
                  </a:cubicBezTo>
                  <a:cubicBezTo>
                    <a:pt x="237" y="36"/>
                    <a:pt x="213" y="21"/>
                    <a:pt x="187" y="6"/>
                  </a:cubicBezTo>
                  <a:cubicBezTo>
                    <a:pt x="182" y="6"/>
                    <a:pt x="182" y="1"/>
                    <a:pt x="182"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32"/>
            <p:cNvSpPr/>
            <p:nvPr/>
          </p:nvSpPr>
          <p:spPr>
            <a:xfrm>
              <a:off x="5795175" y="4184350"/>
              <a:ext cx="55975" cy="74800"/>
            </a:xfrm>
            <a:custGeom>
              <a:avLst/>
              <a:gdLst/>
              <a:ahLst/>
              <a:cxnLst/>
              <a:rect l="l" t="t" r="r" b="b"/>
              <a:pathLst>
                <a:path w="2239" h="2992" extrusionOk="0">
                  <a:moveTo>
                    <a:pt x="349" y="0"/>
                  </a:moveTo>
                  <a:cubicBezTo>
                    <a:pt x="278" y="187"/>
                    <a:pt x="208" y="369"/>
                    <a:pt x="132" y="546"/>
                  </a:cubicBezTo>
                  <a:cubicBezTo>
                    <a:pt x="106" y="617"/>
                    <a:pt x="76" y="692"/>
                    <a:pt x="50" y="763"/>
                  </a:cubicBezTo>
                  <a:cubicBezTo>
                    <a:pt x="31" y="804"/>
                    <a:pt x="15" y="844"/>
                    <a:pt x="1" y="879"/>
                  </a:cubicBezTo>
                  <a:cubicBezTo>
                    <a:pt x="667" y="1410"/>
                    <a:pt x="1390" y="2152"/>
                    <a:pt x="2072" y="2991"/>
                  </a:cubicBezTo>
                  <a:cubicBezTo>
                    <a:pt x="2148" y="2628"/>
                    <a:pt x="2209" y="2264"/>
                    <a:pt x="2239" y="1900"/>
                  </a:cubicBezTo>
                  <a:cubicBezTo>
                    <a:pt x="1981" y="1405"/>
                    <a:pt x="1470" y="975"/>
                    <a:pt x="971" y="551"/>
                  </a:cubicBezTo>
                  <a:cubicBezTo>
                    <a:pt x="743" y="359"/>
                    <a:pt x="535" y="182"/>
                    <a:pt x="349"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32"/>
            <p:cNvSpPr/>
            <p:nvPr/>
          </p:nvSpPr>
          <p:spPr>
            <a:xfrm>
              <a:off x="5777350" y="4212375"/>
              <a:ext cx="67875" cy="97925"/>
            </a:xfrm>
            <a:custGeom>
              <a:avLst/>
              <a:gdLst/>
              <a:ahLst/>
              <a:cxnLst/>
              <a:rect l="l" t="t" r="r" b="b"/>
              <a:pathLst>
                <a:path w="2715" h="3917" extrusionOk="0">
                  <a:moveTo>
                    <a:pt x="618" y="1"/>
                  </a:moveTo>
                  <a:cubicBezTo>
                    <a:pt x="587" y="82"/>
                    <a:pt x="551" y="157"/>
                    <a:pt x="527" y="234"/>
                  </a:cubicBezTo>
                  <a:lnTo>
                    <a:pt x="420" y="491"/>
                  </a:lnTo>
                  <a:cubicBezTo>
                    <a:pt x="278" y="840"/>
                    <a:pt x="138" y="1194"/>
                    <a:pt x="1" y="1552"/>
                  </a:cubicBezTo>
                  <a:cubicBezTo>
                    <a:pt x="21" y="1558"/>
                    <a:pt x="42" y="1567"/>
                    <a:pt x="56" y="1582"/>
                  </a:cubicBezTo>
                  <a:cubicBezTo>
                    <a:pt x="441" y="1936"/>
                    <a:pt x="763" y="2346"/>
                    <a:pt x="1077" y="2745"/>
                  </a:cubicBezTo>
                  <a:cubicBezTo>
                    <a:pt x="1395" y="3149"/>
                    <a:pt x="1728" y="3563"/>
                    <a:pt x="2118" y="3916"/>
                  </a:cubicBezTo>
                  <a:cubicBezTo>
                    <a:pt x="2370" y="3346"/>
                    <a:pt x="2572" y="2764"/>
                    <a:pt x="2714" y="2178"/>
                  </a:cubicBezTo>
                  <a:cubicBezTo>
                    <a:pt x="2032" y="1315"/>
                    <a:pt x="1294" y="546"/>
                    <a:pt x="618"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32"/>
            <p:cNvSpPr/>
            <p:nvPr/>
          </p:nvSpPr>
          <p:spPr>
            <a:xfrm>
              <a:off x="5771050" y="4256975"/>
              <a:ext cx="56625" cy="68225"/>
            </a:xfrm>
            <a:custGeom>
              <a:avLst/>
              <a:gdLst/>
              <a:ahLst/>
              <a:cxnLst/>
              <a:rect l="l" t="t" r="r" b="b"/>
              <a:pathLst>
                <a:path w="2265" h="2729" extrusionOk="0">
                  <a:moveTo>
                    <a:pt x="162" y="0"/>
                  </a:moveTo>
                  <a:cubicBezTo>
                    <a:pt x="106" y="147"/>
                    <a:pt x="51" y="289"/>
                    <a:pt x="0" y="434"/>
                  </a:cubicBezTo>
                  <a:cubicBezTo>
                    <a:pt x="238" y="693"/>
                    <a:pt x="465" y="980"/>
                    <a:pt x="682" y="1264"/>
                  </a:cubicBezTo>
                  <a:cubicBezTo>
                    <a:pt x="1101" y="1799"/>
                    <a:pt x="1537" y="2350"/>
                    <a:pt x="2082" y="2729"/>
                  </a:cubicBezTo>
                  <a:cubicBezTo>
                    <a:pt x="2148" y="2607"/>
                    <a:pt x="2208" y="2491"/>
                    <a:pt x="2258" y="2375"/>
                  </a:cubicBezTo>
                  <a:cubicBezTo>
                    <a:pt x="2258" y="2370"/>
                    <a:pt x="2264" y="2370"/>
                    <a:pt x="2264" y="2370"/>
                  </a:cubicBezTo>
                  <a:cubicBezTo>
                    <a:pt x="1829" y="1991"/>
                    <a:pt x="1476" y="1546"/>
                    <a:pt x="1132" y="1112"/>
                  </a:cubicBezTo>
                  <a:cubicBezTo>
                    <a:pt x="819" y="713"/>
                    <a:pt x="521" y="334"/>
                    <a:pt x="162"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32"/>
            <p:cNvSpPr/>
            <p:nvPr/>
          </p:nvSpPr>
          <p:spPr>
            <a:xfrm>
              <a:off x="5756000" y="4274525"/>
              <a:ext cx="64325" cy="89850"/>
            </a:xfrm>
            <a:custGeom>
              <a:avLst/>
              <a:gdLst/>
              <a:ahLst/>
              <a:cxnLst/>
              <a:rect l="l" t="t" r="r" b="b"/>
              <a:pathLst>
                <a:path w="2573" h="3594" extrusionOk="0">
                  <a:moveTo>
                    <a:pt x="507" y="0"/>
                  </a:moveTo>
                  <a:cubicBezTo>
                    <a:pt x="325" y="501"/>
                    <a:pt x="153" y="1006"/>
                    <a:pt x="1" y="1511"/>
                  </a:cubicBezTo>
                  <a:lnTo>
                    <a:pt x="1" y="1516"/>
                  </a:lnTo>
                  <a:cubicBezTo>
                    <a:pt x="11" y="1521"/>
                    <a:pt x="22" y="1532"/>
                    <a:pt x="31" y="1546"/>
                  </a:cubicBezTo>
                  <a:cubicBezTo>
                    <a:pt x="507" y="2229"/>
                    <a:pt x="1143" y="2946"/>
                    <a:pt x="1825" y="3593"/>
                  </a:cubicBezTo>
                  <a:cubicBezTo>
                    <a:pt x="1997" y="3265"/>
                    <a:pt x="2139" y="3002"/>
                    <a:pt x="2249" y="2815"/>
                  </a:cubicBezTo>
                  <a:cubicBezTo>
                    <a:pt x="2361" y="2628"/>
                    <a:pt x="2472" y="2441"/>
                    <a:pt x="2573" y="2249"/>
                  </a:cubicBezTo>
                  <a:cubicBezTo>
                    <a:pt x="1981" y="1845"/>
                    <a:pt x="1526" y="1269"/>
                    <a:pt x="1092" y="713"/>
                  </a:cubicBezTo>
                  <a:cubicBezTo>
                    <a:pt x="896" y="460"/>
                    <a:pt x="703" y="224"/>
                    <a:pt x="507"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32"/>
            <p:cNvSpPr/>
            <p:nvPr/>
          </p:nvSpPr>
          <p:spPr>
            <a:xfrm>
              <a:off x="5745150" y="4319750"/>
              <a:ext cx="53575" cy="78975"/>
            </a:xfrm>
            <a:custGeom>
              <a:avLst/>
              <a:gdLst/>
              <a:ahLst/>
              <a:cxnLst/>
              <a:rect l="l" t="t" r="r" b="b"/>
              <a:pathLst>
                <a:path w="2143" h="3159" extrusionOk="0">
                  <a:moveTo>
                    <a:pt x="349" y="1"/>
                  </a:moveTo>
                  <a:cubicBezTo>
                    <a:pt x="223" y="446"/>
                    <a:pt x="117" y="889"/>
                    <a:pt x="31" y="1339"/>
                  </a:cubicBezTo>
                  <a:cubicBezTo>
                    <a:pt x="20" y="1390"/>
                    <a:pt x="11" y="1440"/>
                    <a:pt x="1" y="1496"/>
                  </a:cubicBezTo>
                  <a:lnTo>
                    <a:pt x="1" y="1501"/>
                  </a:lnTo>
                  <a:cubicBezTo>
                    <a:pt x="248" y="1719"/>
                    <a:pt x="486" y="1996"/>
                    <a:pt x="738" y="2295"/>
                  </a:cubicBezTo>
                  <a:cubicBezTo>
                    <a:pt x="996" y="2598"/>
                    <a:pt x="1263" y="2906"/>
                    <a:pt x="1547" y="3158"/>
                  </a:cubicBezTo>
                  <a:cubicBezTo>
                    <a:pt x="1754" y="2780"/>
                    <a:pt x="1936" y="2421"/>
                    <a:pt x="2088" y="2123"/>
                  </a:cubicBezTo>
                  <a:cubicBezTo>
                    <a:pt x="2107" y="2087"/>
                    <a:pt x="2123" y="2046"/>
                    <a:pt x="2142" y="2011"/>
                  </a:cubicBezTo>
                  <a:cubicBezTo>
                    <a:pt x="1466" y="1379"/>
                    <a:pt x="834" y="677"/>
                    <a:pt x="349"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32"/>
            <p:cNvSpPr/>
            <p:nvPr/>
          </p:nvSpPr>
          <p:spPr>
            <a:xfrm>
              <a:off x="5743000" y="4364575"/>
              <a:ext cx="37800" cy="44125"/>
            </a:xfrm>
            <a:custGeom>
              <a:avLst/>
              <a:gdLst/>
              <a:ahLst/>
              <a:cxnLst/>
              <a:rect l="l" t="t" r="r" b="b"/>
              <a:pathLst>
                <a:path w="1512" h="1765" extrusionOk="0">
                  <a:moveTo>
                    <a:pt x="41" y="1"/>
                  </a:moveTo>
                  <a:cubicBezTo>
                    <a:pt x="26" y="92"/>
                    <a:pt x="15" y="188"/>
                    <a:pt x="1" y="290"/>
                  </a:cubicBezTo>
                  <a:cubicBezTo>
                    <a:pt x="395" y="749"/>
                    <a:pt x="1057" y="1491"/>
                    <a:pt x="1416" y="1764"/>
                  </a:cubicBezTo>
                  <a:cubicBezTo>
                    <a:pt x="1451" y="1708"/>
                    <a:pt x="1481" y="1648"/>
                    <a:pt x="1512" y="1593"/>
                  </a:cubicBezTo>
                  <a:lnTo>
                    <a:pt x="1512" y="1587"/>
                  </a:lnTo>
                  <a:cubicBezTo>
                    <a:pt x="1198" y="1314"/>
                    <a:pt x="910" y="987"/>
                    <a:pt x="637" y="663"/>
                  </a:cubicBezTo>
                  <a:cubicBezTo>
                    <a:pt x="430" y="421"/>
                    <a:pt x="238" y="193"/>
                    <a:pt x="4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32"/>
            <p:cNvSpPr/>
            <p:nvPr/>
          </p:nvSpPr>
          <p:spPr>
            <a:xfrm>
              <a:off x="5739350" y="4380250"/>
              <a:ext cx="36025" cy="60650"/>
            </a:xfrm>
            <a:custGeom>
              <a:avLst/>
              <a:gdLst/>
              <a:ahLst/>
              <a:cxnLst/>
              <a:rect l="l" t="t" r="r" b="b"/>
              <a:pathLst>
                <a:path w="1441" h="2426" extrusionOk="0">
                  <a:moveTo>
                    <a:pt x="116" y="1"/>
                  </a:moveTo>
                  <a:cubicBezTo>
                    <a:pt x="96" y="208"/>
                    <a:pt x="81" y="414"/>
                    <a:pt x="66" y="627"/>
                  </a:cubicBezTo>
                  <a:cubicBezTo>
                    <a:pt x="46" y="885"/>
                    <a:pt x="21" y="1148"/>
                    <a:pt x="0" y="1410"/>
                  </a:cubicBezTo>
                  <a:cubicBezTo>
                    <a:pt x="5" y="1415"/>
                    <a:pt x="16" y="1421"/>
                    <a:pt x="26" y="1430"/>
                  </a:cubicBezTo>
                  <a:cubicBezTo>
                    <a:pt x="333" y="1738"/>
                    <a:pt x="592" y="2072"/>
                    <a:pt x="804" y="2426"/>
                  </a:cubicBezTo>
                  <a:cubicBezTo>
                    <a:pt x="1026" y="2088"/>
                    <a:pt x="1238" y="1724"/>
                    <a:pt x="1441" y="1365"/>
                  </a:cubicBezTo>
                  <a:lnTo>
                    <a:pt x="1441" y="1360"/>
                  </a:lnTo>
                  <a:cubicBezTo>
                    <a:pt x="1082" y="1097"/>
                    <a:pt x="460" y="395"/>
                    <a:pt x="116"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32"/>
            <p:cNvSpPr/>
            <p:nvPr/>
          </p:nvSpPr>
          <p:spPr>
            <a:xfrm>
              <a:off x="5721550" y="4423450"/>
              <a:ext cx="34250" cy="59375"/>
            </a:xfrm>
            <a:custGeom>
              <a:avLst/>
              <a:gdLst/>
              <a:ahLst/>
              <a:cxnLst/>
              <a:rect l="l" t="t" r="r" b="b"/>
              <a:pathLst>
                <a:path w="1370" h="2375" extrusionOk="0">
                  <a:moveTo>
                    <a:pt x="677" y="1"/>
                  </a:moveTo>
                  <a:cubicBezTo>
                    <a:pt x="576" y="859"/>
                    <a:pt x="404" y="1687"/>
                    <a:pt x="0" y="2375"/>
                  </a:cubicBezTo>
                  <a:cubicBezTo>
                    <a:pt x="206" y="2289"/>
                    <a:pt x="434" y="2102"/>
                    <a:pt x="667" y="1850"/>
                  </a:cubicBezTo>
                  <a:cubicBezTo>
                    <a:pt x="894" y="1596"/>
                    <a:pt x="1132" y="1279"/>
                    <a:pt x="1369" y="930"/>
                  </a:cubicBezTo>
                  <a:cubicBezTo>
                    <a:pt x="1183" y="596"/>
                    <a:pt x="945" y="288"/>
                    <a:pt x="677"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32"/>
            <p:cNvSpPr/>
            <p:nvPr/>
          </p:nvSpPr>
          <p:spPr>
            <a:xfrm>
              <a:off x="5565025" y="5007100"/>
              <a:ext cx="463200" cy="301350"/>
            </a:xfrm>
            <a:custGeom>
              <a:avLst/>
              <a:gdLst/>
              <a:ahLst/>
              <a:cxnLst/>
              <a:rect l="l" t="t" r="r" b="b"/>
              <a:pathLst>
                <a:path w="18528" h="12054" extrusionOk="0">
                  <a:moveTo>
                    <a:pt x="3968" y="591"/>
                  </a:moveTo>
                  <a:cubicBezTo>
                    <a:pt x="4047" y="591"/>
                    <a:pt x="4144" y="622"/>
                    <a:pt x="4245" y="719"/>
                  </a:cubicBezTo>
                  <a:cubicBezTo>
                    <a:pt x="4321" y="799"/>
                    <a:pt x="4406" y="916"/>
                    <a:pt x="4366" y="1046"/>
                  </a:cubicBezTo>
                  <a:cubicBezTo>
                    <a:pt x="4331" y="1163"/>
                    <a:pt x="4210" y="1259"/>
                    <a:pt x="4068" y="1289"/>
                  </a:cubicBezTo>
                  <a:cubicBezTo>
                    <a:pt x="4041" y="1294"/>
                    <a:pt x="4015" y="1297"/>
                    <a:pt x="3989" y="1297"/>
                  </a:cubicBezTo>
                  <a:cubicBezTo>
                    <a:pt x="3917" y="1297"/>
                    <a:pt x="3849" y="1277"/>
                    <a:pt x="3785" y="1244"/>
                  </a:cubicBezTo>
                  <a:cubicBezTo>
                    <a:pt x="3780" y="1214"/>
                    <a:pt x="3765" y="1188"/>
                    <a:pt x="3739" y="1168"/>
                  </a:cubicBezTo>
                  <a:cubicBezTo>
                    <a:pt x="3618" y="1062"/>
                    <a:pt x="3608" y="946"/>
                    <a:pt x="3624" y="871"/>
                  </a:cubicBezTo>
                  <a:cubicBezTo>
                    <a:pt x="3648" y="749"/>
                    <a:pt x="3750" y="643"/>
                    <a:pt x="3871" y="608"/>
                  </a:cubicBezTo>
                  <a:cubicBezTo>
                    <a:pt x="3899" y="598"/>
                    <a:pt x="3931" y="591"/>
                    <a:pt x="3968" y="591"/>
                  </a:cubicBezTo>
                  <a:close/>
                  <a:moveTo>
                    <a:pt x="6660" y="360"/>
                  </a:moveTo>
                  <a:cubicBezTo>
                    <a:pt x="6644" y="390"/>
                    <a:pt x="6640" y="426"/>
                    <a:pt x="6640" y="451"/>
                  </a:cubicBezTo>
                  <a:cubicBezTo>
                    <a:pt x="6686" y="1517"/>
                    <a:pt x="7474" y="2422"/>
                    <a:pt x="8237" y="3290"/>
                  </a:cubicBezTo>
                  <a:cubicBezTo>
                    <a:pt x="8752" y="3881"/>
                    <a:pt x="9287" y="4493"/>
                    <a:pt x="9570" y="5139"/>
                  </a:cubicBezTo>
                  <a:cubicBezTo>
                    <a:pt x="8934" y="4847"/>
                    <a:pt x="8292" y="4453"/>
                    <a:pt x="7747" y="3987"/>
                  </a:cubicBezTo>
                  <a:cubicBezTo>
                    <a:pt x="7201" y="3518"/>
                    <a:pt x="6746" y="2972"/>
                    <a:pt x="6493" y="2380"/>
                  </a:cubicBezTo>
                  <a:cubicBezTo>
                    <a:pt x="6134" y="1552"/>
                    <a:pt x="6155" y="774"/>
                    <a:pt x="6544" y="440"/>
                  </a:cubicBezTo>
                  <a:cubicBezTo>
                    <a:pt x="6574" y="410"/>
                    <a:pt x="6614" y="386"/>
                    <a:pt x="6655" y="360"/>
                  </a:cubicBezTo>
                  <a:close/>
                  <a:moveTo>
                    <a:pt x="7056" y="268"/>
                  </a:moveTo>
                  <a:cubicBezTo>
                    <a:pt x="7361" y="268"/>
                    <a:pt x="7735" y="400"/>
                    <a:pt x="8150" y="652"/>
                  </a:cubicBezTo>
                  <a:cubicBezTo>
                    <a:pt x="8832" y="1077"/>
                    <a:pt x="10181" y="2997"/>
                    <a:pt x="10191" y="4311"/>
                  </a:cubicBezTo>
                  <a:cubicBezTo>
                    <a:pt x="10191" y="4679"/>
                    <a:pt x="10086" y="4968"/>
                    <a:pt x="9873" y="5175"/>
                  </a:cubicBezTo>
                  <a:cubicBezTo>
                    <a:pt x="9585" y="4442"/>
                    <a:pt x="9004" y="3770"/>
                    <a:pt x="8433" y="3119"/>
                  </a:cubicBezTo>
                  <a:cubicBezTo>
                    <a:pt x="7665" y="2240"/>
                    <a:pt x="6943" y="1410"/>
                    <a:pt x="6903" y="440"/>
                  </a:cubicBezTo>
                  <a:cubicBezTo>
                    <a:pt x="6903" y="390"/>
                    <a:pt x="6868" y="330"/>
                    <a:pt x="6817" y="300"/>
                  </a:cubicBezTo>
                  <a:cubicBezTo>
                    <a:pt x="6891" y="279"/>
                    <a:pt x="6971" y="268"/>
                    <a:pt x="7056" y="268"/>
                  </a:cubicBezTo>
                  <a:close/>
                  <a:moveTo>
                    <a:pt x="1509" y="2830"/>
                  </a:moveTo>
                  <a:cubicBezTo>
                    <a:pt x="1674" y="2830"/>
                    <a:pt x="1851" y="2850"/>
                    <a:pt x="2032" y="2891"/>
                  </a:cubicBezTo>
                  <a:cubicBezTo>
                    <a:pt x="2507" y="2993"/>
                    <a:pt x="4776" y="4260"/>
                    <a:pt x="4947" y="5164"/>
                  </a:cubicBezTo>
                  <a:cubicBezTo>
                    <a:pt x="4972" y="5296"/>
                    <a:pt x="4947" y="5407"/>
                    <a:pt x="4872" y="5509"/>
                  </a:cubicBezTo>
                  <a:cubicBezTo>
                    <a:pt x="4735" y="5119"/>
                    <a:pt x="4427" y="4851"/>
                    <a:pt x="4037" y="4644"/>
                  </a:cubicBezTo>
                  <a:cubicBezTo>
                    <a:pt x="3654" y="4437"/>
                    <a:pt x="3184" y="4296"/>
                    <a:pt x="2724" y="4149"/>
                  </a:cubicBezTo>
                  <a:cubicBezTo>
                    <a:pt x="1880" y="3891"/>
                    <a:pt x="1082" y="3649"/>
                    <a:pt x="865" y="3068"/>
                  </a:cubicBezTo>
                  <a:cubicBezTo>
                    <a:pt x="850" y="3033"/>
                    <a:pt x="819" y="3007"/>
                    <a:pt x="784" y="2993"/>
                  </a:cubicBezTo>
                  <a:cubicBezTo>
                    <a:pt x="975" y="2887"/>
                    <a:pt x="1226" y="2830"/>
                    <a:pt x="1509" y="2830"/>
                  </a:cubicBezTo>
                  <a:close/>
                  <a:moveTo>
                    <a:pt x="607" y="3114"/>
                  </a:moveTo>
                  <a:cubicBezTo>
                    <a:pt x="607" y="3128"/>
                    <a:pt x="612" y="3149"/>
                    <a:pt x="617" y="3164"/>
                  </a:cubicBezTo>
                  <a:cubicBezTo>
                    <a:pt x="880" y="3861"/>
                    <a:pt x="1775" y="4134"/>
                    <a:pt x="2643" y="4402"/>
                  </a:cubicBezTo>
                  <a:cubicBezTo>
                    <a:pt x="3533" y="4674"/>
                    <a:pt x="4371" y="4938"/>
                    <a:pt x="4613" y="5579"/>
                  </a:cubicBezTo>
                  <a:cubicBezTo>
                    <a:pt x="4492" y="5563"/>
                    <a:pt x="4361" y="5549"/>
                    <a:pt x="4230" y="5533"/>
                  </a:cubicBezTo>
                  <a:cubicBezTo>
                    <a:pt x="3023" y="5397"/>
                    <a:pt x="1658" y="5246"/>
                    <a:pt x="901" y="4448"/>
                  </a:cubicBezTo>
                  <a:cubicBezTo>
                    <a:pt x="465" y="3987"/>
                    <a:pt x="320" y="3569"/>
                    <a:pt x="491" y="3259"/>
                  </a:cubicBezTo>
                  <a:cubicBezTo>
                    <a:pt x="521" y="3205"/>
                    <a:pt x="562" y="3154"/>
                    <a:pt x="607" y="3114"/>
                  </a:cubicBezTo>
                  <a:close/>
                  <a:moveTo>
                    <a:pt x="12026" y="1730"/>
                  </a:moveTo>
                  <a:cubicBezTo>
                    <a:pt x="12597" y="1730"/>
                    <a:pt x="13297" y="2666"/>
                    <a:pt x="13642" y="3259"/>
                  </a:cubicBezTo>
                  <a:cubicBezTo>
                    <a:pt x="13985" y="3861"/>
                    <a:pt x="14304" y="4725"/>
                    <a:pt x="14173" y="5362"/>
                  </a:cubicBezTo>
                  <a:cubicBezTo>
                    <a:pt x="14137" y="5528"/>
                    <a:pt x="14066" y="5660"/>
                    <a:pt x="13971" y="5761"/>
                  </a:cubicBezTo>
                  <a:cubicBezTo>
                    <a:pt x="13849" y="5099"/>
                    <a:pt x="13390" y="4513"/>
                    <a:pt x="12935" y="3947"/>
                  </a:cubicBezTo>
                  <a:cubicBezTo>
                    <a:pt x="12369" y="3240"/>
                    <a:pt x="11833" y="2578"/>
                    <a:pt x="11940" y="1790"/>
                  </a:cubicBezTo>
                  <a:cubicBezTo>
                    <a:pt x="11940" y="1774"/>
                    <a:pt x="11940" y="1759"/>
                    <a:pt x="11935" y="1739"/>
                  </a:cubicBezTo>
                  <a:cubicBezTo>
                    <a:pt x="11965" y="1733"/>
                    <a:pt x="11995" y="1730"/>
                    <a:pt x="12026" y="1730"/>
                  </a:cubicBezTo>
                  <a:close/>
                  <a:moveTo>
                    <a:pt x="11662" y="1937"/>
                  </a:moveTo>
                  <a:lnTo>
                    <a:pt x="11662" y="1937"/>
                  </a:lnTo>
                  <a:cubicBezTo>
                    <a:pt x="11641" y="2739"/>
                    <a:pt x="12192" y="3436"/>
                    <a:pt x="12728" y="4108"/>
                  </a:cubicBezTo>
                  <a:cubicBezTo>
                    <a:pt x="13183" y="4679"/>
                    <a:pt x="13612" y="5225"/>
                    <a:pt x="13712" y="5822"/>
                  </a:cubicBezTo>
                  <a:cubicBezTo>
                    <a:pt x="13511" y="5721"/>
                    <a:pt x="13213" y="5463"/>
                    <a:pt x="13041" y="5306"/>
                  </a:cubicBezTo>
                  <a:cubicBezTo>
                    <a:pt x="12970" y="5246"/>
                    <a:pt x="12910" y="5190"/>
                    <a:pt x="12854" y="5150"/>
                  </a:cubicBezTo>
                  <a:cubicBezTo>
                    <a:pt x="12257" y="4660"/>
                    <a:pt x="11869" y="4119"/>
                    <a:pt x="11692" y="3538"/>
                  </a:cubicBezTo>
                  <a:cubicBezTo>
                    <a:pt x="11581" y="3168"/>
                    <a:pt x="11429" y="2350"/>
                    <a:pt x="11651" y="1951"/>
                  </a:cubicBezTo>
                  <a:cubicBezTo>
                    <a:pt x="11657" y="1946"/>
                    <a:pt x="11662" y="1937"/>
                    <a:pt x="11662" y="1937"/>
                  </a:cubicBezTo>
                  <a:close/>
                  <a:moveTo>
                    <a:pt x="1491" y="7759"/>
                  </a:moveTo>
                  <a:cubicBezTo>
                    <a:pt x="1554" y="7759"/>
                    <a:pt x="1624" y="7781"/>
                    <a:pt x="1698" y="7843"/>
                  </a:cubicBezTo>
                  <a:cubicBezTo>
                    <a:pt x="1714" y="7848"/>
                    <a:pt x="1724" y="7857"/>
                    <a:pt x="1734" y="7873"/>
                  </a:cubicBezTo>
                  <a:cubicBezTo>
                    <a:pt x="1799" y="7934"/>
                    <a:pt x="1835" y="7999"/>
                    <a:pt x="1850" y="8060"/>
                  </a:cubicBezTo>
                  <a:cubicBezTo>
                    <a:pt x="1890" y="8211"/>
                    <a:pt x="1835" y="8352"/>
                    <a:pt x="1780" y="8438"/>
                  </a:cubicBezTo>
                  <a:cubicBezTo>
                    <a:pt x="1659" y="8655"/>
                    <a:pt x="1434" y="8817"/>
                    <a:pt x="1277" y="8817"/>
                  </a:cubicBezTo>
                  <a:cubicBezTo>
                    <a:pt x="1262" y="8817"/>
                    <a:pt x="1248" y="8816"/>
                    <a:pt x="1234" y="8813"/>
                  </a:cubicBezTo>
                  <a:cubicBezTo>
                    <a:pt x="1264" y="8762"/>
                    <a:pt x="1264" y="8692"/>
                    <a:pt x="1218" y="8646"/>
                  </a:cubicBezTo>
                  <a:cubicBezTo>
                    <a:pt x="992" y="8413"/>
                    <a:pt x="1057" y="8065"/>
                    <a:pt x="1244" y="7873"/>
                  </a:cubicBezTo>
                  <a:cubicBezTo>
                    <a:pt x="1289" y="7830"/>
                    <a:pt x="1378" y="7759"/>
                    <a:pt x="1491" y="7759"/>
                  </a:cubicBezTo>
                  <a:close/>
                  <a:moveTo>
                    <a:pt x="7306" y="5654"/>
                  </a:moveTo>
                  <a:cubicBezTo>
                    <a:pt x="6195" y="6575"/>
                    <a:pt x="5382" y="9004"/>
                    <a:pt x="5068" y="10343"/>
                  </a:cubicBezTo>
                  <a:cubicBezTo>
                    <a:pt x="5043" y="10323"/>
                    <a:pt x="5023" y="10308"/>
                    <a:pt x="4998" y="10283"/>
                  </a:cubicBezTo>
                  <a:cubicBezTo>
                    <a:pt x="4786" y="10065"/>
                    <a:pt x="4730" y="9631"/>
                    <a:pt x="4760" y="9140"/>
                  </a:cubicBezTo>
                  <a:cubicBezTo>
                    <a:pt x="4800" y="8550"/>
                    <a:pt x="4972" y="7878"/>
                    <a:pt x="5159" y="7398"/>
                  </a:cubicBezTo>
                  <a:cubicBezTo>
                    <a:pt x="5437" y="6685"/>
                    <a:pt x="6402" y="5761"/>
                    <a:pt x="7302" y="5654"/>
                  </a:cubicBezTo>
                  <a:close/>
                  <a:moveTo>
                    <a:pt x="7614" y="5745"/>
                  </a:moveTo>
                  <a:cubicBezTo>
                    <a:pt x="7908" y="6104"/>
                    <a:pt x="7978" y="6701"/>
                    <a:pt x="7812" y="7449"/>
                  </a:cubicBezTo>
                  <a:cubicBezTo>
                    <a:pt x="7534" y="8716"/>
                    <a:pt x="6640" y="10091"/>
                    <a:pt x="5938" y="10343"/>
                  </a:cubicBezTo>
                  <a:cubicBezTo>
                    <a:pt x="5753" y="10409"/>
                    <a:pt x="5585" y="10445"/>
                    <a:pt x="5442" y="10445"/>
                  </a:cubicBezTo>
                  <a:cubicBezTo>
                    <a:pt x="5398" y="10445"/>
                    <a:pt x="5355" y="10441"/>
                    <a:pt x="5315" y="10434"/>
                  </a:cubicBezTo>
                  <a:cubicBezTo>
                    <a:pt x="5448" y="9879"/>
                    <a:pt x="5730" y="8898"/>
                    <a:pt x="6124" y="7964"/>
                  </a:cubicBezTo>
                  <a:cubicBezTo>
                    <a:pt x="6518" y="7029"/>
                    <a:pt x="7029" y="6134"/>
                    <a:pt x="7614" y="5745"/>
                  </a:cubicBezTo>
                  <a:close/>
                  <a:moveTo>
                    <a:pt x="11692" y="6256"/>
                  </a:moveTo>
                  <a:lnTo>
                    <a:pt x="11692" y="6256"/>
                  </a:lnTo>
                  <a:cubicBezTo>
                    <a:pt x="11490" y="6685"/>
                    <a:pt x="11364" y="7176"/>
                    <a:pt x="11242" y="7661"/>
                  </a:cubicBezTo>
                  <a:cubicBezTo>
                    <a:pt x="11177" y="7928"/>
                    <a:pt x="11111" y="8186"/>
                    <a:pt x="11035" y="8424"/>
                  </a:cubicBezTo>
                  <a:cubicBezTo>
                    <a:pt x="10909" y="8827"/>
                    <a:pt x="10717" y="9212"/>
                    <a:pt x="10525" y="9585"/>
                  </a:cubicBezTo>
                  <a:cubicBezTo>
                    <a:pt x="10373" y="9879"/>
                    <a:pt x="10217" y="10187"/>
                    <a:pt x="10095" y="10504"/>
                  </a:cubicBezTo>
                  <a:cubicBezTo>
                    <a:pt x="9848" y="10273"/>
                    <a:pt x="9762" y="9767"/>
                    <a:pt x="9797" y="9231"/>
                  </a:cubicBezTo>
                  <a:cubicBezTo>
                    <a:pt x="9827" y="8802"/>
                    <a:pt x="9934" y="8352"/>
                    <a:pt x="10100" y="7999"/>
                  </a:cubicBezTo>
                  <a:cubicBezTo>
                    <a:pt x="10510" y="7125"/>
                    <a:pt x="11010" y="6570"/>
                    <a:pt x="11692" y="6256"/>
                  </a:cubicBezTo>
                  <a:close/>
                  <a:moveTo>
                    <a:pt x="12071" y="6120"/>
                  </a:moveTo>
                  <a:cubicBezTo>
                    <a:pt x="12476" y="6484"/>
                    <a:pt x="12567" y="7055"/>
                    <a:pt x="12571" y="7498"/>
                  </a:cubicBezTo>
                  <a:cubicBezTo>
                    <a:pt x="12576" y="8636"/>
                    <a:pt x="11965" y="9989"/>
                    <a:pt x="11268" y="10389"/>
                  </a:cubicBezTo>
                  <a:cubicBezTo>
                    <a:pt x="10966" y="10564"/>
                    <a:pt x="10708" y="10651"/>
                    <a:pt x="10496" y="10651"/>
                  </a:cubicBezTo>
                  <a:cubicBezTo>
                    <a:pt x="10438" y="10651"/>
                    <a:pt x="10384" y="10645"/>
                    <a:pt x="10333" y="10632"/>
                  </a:cubicBezTo>
                  <a:cubicBezTo>
                    <a:pt x="10445" y="10318"/>
                    <a:pt x="10601" y="10015"/>
                    <a:pt x="10762" y="9702"/>
                  </a:cubicBezTo>
                  <a:cubicBezTo>
                    <a:pt x="10954" y="9322"/>
                    <a:pt x="11156" y="8928"/>
                    <a:pt x="11287" y="8504"/>
                  </a:cubicBezTo>
                  <a:cubicBezTo>
                    <a:pt x="11369" y="8256"/>
                    <a:pt x="11434" y="7988"/>
                    <a:pt x="11499" y="7726"/>
                  </a:cubicBezTo>
                  <a:cubicBezTo>
                    <a:pt x="11641" y="7155"/>
                    <a:pt x="11793" y="6564"/>
                    <a:pt x="12071" y="6120"/>
                  </a:cubicBezTo>
                  <a:close/>
                  <a:moveTo>
                    <a:pt x="8088" y="10966"/>
                  </a:moveTo>
                  <a:cubicBezTo>
                    <a:pt x="8173" y="10966"/>
                    <a:pt x="8255" y="11016"/>
                    <a:pt x="8332" y="11111"/>
                  </a:cubicBezTo>
                  <a:cubicBezTo>
                    <a:pt x="8458" y="11273"/>
                    <a:pt x="8479" y="11439"/>
                    <a:pt x="8393" y="11581"/>
                  </a:cubicBezTo>
                  <a:cubicBezTo>
                    <a:pt x="8310" y="11708"/>
                    <a:pt x="8166" y="11790"/>
                    <a:pt x="8034" y="11790"/>
                  </a:cubicBezTo>
                  <a:cubicBezTo>
                    <a:pt x="8013" y="11790"/>
                    <a:pt x="7993" y="11788"/>
                    <a:pt x="7973" y="11784"/>
                  </a:cubicBezTo>
                  <a:cubicBezTo>
                    <a:pt x="7938" y="11773"/>
                    <a:pt x="7913" y="11758"/>
                    <a:pt x="7882" y="11738"/>
                  </a:cubicBezTo>
                  <a:cubicBezTo>
                    <a:pt x="7922" y="11693"/>
                    <a:pt x="7922" y="11616"/>
                    <a:pt x="7882" y="11571"/>
                  </a:cubicBezTo>
                  <a:cubicBezTo>
                    <a:pt x="7782" y="11460"/>
                    <a:pt x="7756" y="11318"/>
                    <a:pt x="7801" y="11187"/>
                  </a:cubicBezTo>
                  <a:cubicBezTo>
                    <a:pt x="7842" y="11071"/>
                    <a:pt x="7938" y="10985"/>
                    <a:pt x="8044" y="10970"/>
                  </a:cubicBezTo>
                  <a:cubicBezTo>
                    <a:pt x="8059" y="10967"/>
                    <a:pt x="8073" y="10966"/>
                    <a:pt x="8088" y="10966"/>
                  </a:cubicBezTo>
                  <a:close/>
                  <a:moveTo>
                    <a:pt x="7053" y="1"/>
                  </a:moveTo>
                  <a:cubicBezTo>
                    <a:pt x="6719" y="1"/>
                    <a:pt x="6498" y="126"/>
                    <a:pt x="6367" y="239"/>
                  </a:cubicBezTo>
                  <a:cubicBezTo>
                    <a:pt x="5887" y="652"/>
                    <a:pt x="5837" y="1538"/>
                    <a:pt x="6250" y="2487"/>
                  </a:cubicBezTo>
                  <a:cubicBezTo>
                    <a:pt x="6721" y="3578"/>
                    <a:pt x="7817" y="4508"/>
                    <a:pt x="8964" y="5129"/>
                  </a:cubicBezTo>
                  <a:cubicBezTo>
                    <a:pt x="7049" y="4805"/>
                    <a:pt x="4972" y="3588"/>
                    <a:pt x="4326" y="1466"/>
                  </a:cubicBezTo>
                  <a:cubicBezTo>
                    <a:pt x="4467" y="1391"/>
                    <a:pt x="4573" y="1270"/>
                    <a:pt x="4618" y="1123"/>
                  </a:cubicBezTo>
                  <a:cubicBezTo>
                    <a:pt x="4629" y="1097"/>
                    <a:pt x="4634" y="1057"/>
                    <a:pt x="4639" y="1016"/>
                  </a:cubicBezTo>
                  <a:cubicBezTo>
                    <a:pt x="4649" y="890"/>
                    <a:pt x="4609" y="713"/>
                    <a:pt x="4427" y="531"/>
                  </a:cubicBezTo>
                  <a:cubicBezTo>
                    <a:pt x="4292" y="401"/>
                    <a:pt x="4129" y="328"/>
                    <a:pt x="3966" y="328"/>
                  </a:cubicBezTo>
                  <a:cubicBezTo>
                    <a:pt x="3908" y="328"/>
                    <a:pt x="3851" y="337"/>
                    <a:pt x="3795" y="355"/>
                  </a:cubicBezTo>
                  <a:cubicBezTo>
                    <a:pt x="3578" y="421"/>
                    <a:pt x="3412" y="603"/>
                    <a:pt x="3366" y="820"/>
                  </a:cubicBezTo>
                  <a:cubicBezTo>
                    <a:pt x="3340" y="946"/>
                    <a:pt x="3361" y="1072"/>
                    <a:pt x="3421" y="1184"/>
                  </a:cubicBezTo>
                  <a:cubicBezTo>
                    <a:pt x="3412" y="1224"/>
                    <a:pt x="3421" y="1265"/>
                    <a:pt x="3447" y="1300"/>
                  </a:cubicBezTo>
                  <a:cubicBezTo>
                    <a:pt x="3582" y="1465"/>
                    <a:pt x="3774" y="1559"/>
                    <a:pt x="3976" y="1559"/>
                  </a:cubicBezTo>
                  <a:cubicBezTo>
                    <a:pt x="4008" y="1559"/>
                    <a:pt x="4040" y="1557"/>
                    <a:pt x="4073" y="1552"/>
                  </a:cubicBezTo>
                  <a:lnTo>
                    <a:pt x="4079" y="1552"/>
                  </a:lnTo>
                  <a:cubicBezTo>
                    <a:pt x="4715" y="3639"/>
                    <a:pt x="6655" y="4887"/>
                    <a:pt x="8545" y="5311"/>
                  </a:cubicBezTo>
                  <a:lnTo>
                    <a:pt x="8524" y="5311"/>
                  </a:lnTo>
                  <a:cubicBezTo>
                    <a:pt x="8330" y="5306"/>
                    <a:pt x="8132" y="5302"/>
                    <a:pt x="7932" y="5302"/>
                  </a:cubicBezTo>
                  <a:cubicBezTo>
                    <a:pt x="7767" y="5302"/>
                    <a:pt x="7602" y="5304"/>
                    <a:pt x="7437" y="5311"/>
                  </a:cubicBezTo>
                  <a:cubicBezTo>
                    <a:pt x="7367" y="5316"/>
                    <a:pt x="7292" y="5316"/>
                    <a:pt x="7220" y="5321"/>
                  </a:cubicBezTo>
                  <a:cubicBezTo>
                    <a:pt x="6554" y="5351"/>
                    <a:pt x="5891" y="5442"/>
                    <a:pt x="5280" y="5619"/>
                  </a:cubicBezTo>
                  <a:cubicBezTo>
                    <a:pt x="5205" y="5644"/>
                    <a:pt x="5134" y="5665"/>
                    <a:pt x="5058" y="5695"/>
                  </a:cubicBezTo>
                  <a:cubicBezTo>
                    <a:pt x="5164" y="5563"/>
                    <a:pt x="5210" y="5427"/>
                    <a:pt x="5220" y="5306"/>
                  </a:cubicBezTo>
                  <a:cubicBezTo>
                    <a:pt x="5220" y="5236"/>
                    <a:pt x="5220" y="5175"/>
                    <a:pt x="5205" y="5115"/>
                  </a:cubicBezTo>
                  <a:cubicBezTo>
                    <a:pt x="5008" y="4073"/>
                    <a:pt x="2628" y="2744"/>
                    <a:pt x="2088" y="2634"/>
                  </a:cubicBezTo>
                  <a:cubicBezTo>
                    <a:pt x="1886" y="2589"/>
                    <a:pt x="1689" y="2568"/>
                    <a:pt x="1503" y="2568"/>
                  </a:cubicBezTo>
                  <a:cubicBezTo>
                    <a:pt x="932" y="2568"/>
                    <a:pt x="465" y="2771"/>
                    <a:pt x="259" y="3133"/>
                  </a:cubicBezTo>
                  <a:cubicBezTo>
                    <a:pt x="127" y="3376"/>
                    <a:pt x="1" y="3886"/>
                    <a:pt x="708" y="4630"/>
                  </a:cubicBezTo>
                  <a:cubicBezTo>
                    <a:pt x="1532" y="5493"/>
                    <a:pt x="3012" y="5660"/>
                    <a:pt x="4200" y="5796"/>
                  </a:cubicBezTo>
                  <a:cubicBezTo>
                    <a:pt x="4361" y="5817"/>
                    <a:pt x="4518" y="5831"/>
                    <a:pt x="4669" y="5852"/>
                  </a:cubicBezTo>
                  <a:cubicBezTo>
                    <a:pt x="3886" y="6206"/>
                    <a:pt x="3169" y="6741"/>
                    <a:pt x="2477" y="7267"/>
                  </a:cubicBezTo>
                  <a:cubicBezTo>
                    <a:pt x="2284" y="7412"/>
                    <a:pt x="2102" y="7554"/>
                    <a:pt x="1920" y="7680"/>
                  </a:cubicBezTo>
                  <a:lnTo>
                    <a:pt x="1915" y="7680"/>
                  </a:lnTo>
                  <a:cubicBezTo>
                    <a:pt x="1779" y="7547"/>
                    <a:pt x="1633" y="7492"/>
                    <a:pt x="1494" y="7492"/>
                  </a:cubicBezTo>
                  <a:cubicBezTo>
                    <a:pt x="1328" y="7492"/>
                    <a:pt x="1172" y="7570"/>
                    <a:pt x="1057" y="7685"/>
                  </a:cubicBezTo>
                  <a:cubicBezTo>
                    <a:pt x="885" y="7857"/>
                    <a:pt x="789" y="8116"/>
                    <a:pt x="815" y="8368"/>
                  </a:cubicBezTo>
                  <a:cubicBezTo>
                    <a:pt x="810" y="8382"/>
                    <a:pt x="810" y="8393"/>
                    <a:pt x="810" y="8403"/>
                  </a:cubicBezTo>
                  <a:cubicBezTo>
                    <a:pt x="805" y="8898"/>
                    <a:pt x="1032" y="9030"/>
                    <a:pt x="1163" y="9065"/>
                  </a:cubicBezTo>
                  <a:cubicBezTo>
                    <a:pt x="1201" y="9075"/>
                    <a:pt x="1239" y="9080"/>
                    <a:pt x="1279" y="9080"/>
                  </a:cubicBezTo>
                  <a:cubicBezTo>
                    <a:pt x="1559" y="9080"/>
                    <a:pt x="1861" y="8840"/>
                    <a:pt x="2011" y="8570"/>
                  </a:cubicBezTo>
                  <a:cubicBezTo>
                    <a:pt x="2078" y="8449"/>
                    <a:pt x="2118" y="8328"/>
                    <a:pt x="2128" y="8207"/>
                  </a:cubicBezTo>
                  <a:cubicBezTo>
                    <a:pt x="2133" y="8100"/>
                    <a:pt x="2118" y="7994"/>
                    <a:pt x="2072" y="7897"/>
                  </a:cubicBezTo>
                  <a:cubicBezTo>
                    <a:pt x="2260" y="7762"/>
                    <a:pt x="2451" y="7620"/>
                    <a:pt x="2633" y="7479"/>
                  </a:cubicBezTo>
                  <a:cubicBezTo>
                    <a:pt x="3487" y="6836"/>
                    <a:pt x="4366" y="6165"/>
                    <a:pt x="5352" y="5877"/>
                  </a:cubicBezTo>
                  <a:cubicBezTo>
                    <a:pt x="5705" y="5771"/>
                    <a:pt x="6079" y="5700"/>
                    <a:pt x="6463" y="5649"/>
                  </a:cubicBezTo>
                  <a:lnTo>
                    <a:pt x="6463" y="5649"/>
                  </a:lnTo>
                  <a:cubicBezTo>
                    <a:pt x="5746" y="6024"/>
                    <a:pt x="5145" y="6721"/>
                    <a:pt x="4912" y="7302"/>
                  </a:cubicBezTo>
                  <a:cubicBezTo>
                    <a:pt x="4659" y="7953"/>
                    <a:pt x="4149" y="9788"/>
                    <a:pt x="4811" y="10464"/>
                  </a:cubicBezTo>
                  <a:cubicBezTo>
                    <a:pt x="4965" y="10628"/>
                    <a:pt x="5173" y="10709"/>
                    <a:pt x="5427" y="10709"/>
                  </a:cubicBezTo>
                  <a:cubicBezTo>
                    <a:pt x="5605" y="10709"/>
                    <a:pt x="5806" y="10670"/>
                    <a:pt x="6028" y="10591"/>
                  </a:cubicBezTo>
                  <a:cubicBezTo>
                    <a:pt x="6817" y="10308"/>
                    <a:pt x="7771" y="8867"/>
                    <a:pt x="8069" y="7503"/>
                  </a:cubicBezTo>
                  <a:cubicBezTo>
                    <a:pt x="8115" y="7302"/>
                    <a:pt x="8146" y="7109"/>
                    <a:pt x="8155" y="6927"/>
                  </a:cubicBezTo>
                  <a:cubicBezTo>
                    <a:pt x="8190" y="6393"/>
                    <a:pt x="8095" y="5952"/>
                    <a:pt x="7862" y="5635"/>
                  </a:cubicBezTo>
                  <a:cubicBezTo>
                    <a:pt x="7878" y="5619"/>
                    <a:pt x="7892" y="5600"/>
                    <a:pt x="7892" y="5574"/>
                  </a:cubicBezTo>
                  <a:cubicBezTo>
                    <a:pt x="7892" y="5569"/>
                    <a:pt x="7892" y="5569"/>
                    <a:pt x="7898" y="5563"/>
                  </a:cubicBezTo>
                  <a:cubicBezTo>
                    <a:pt x="8565" y="5563"/>
                    <a:pt x="9216" y="5609"/>
                    <a:pt x="9797" y="5654"/>
                  </a:cubicBezTo>
                  <a:cubicBezTo>
                    <a:pt x="10070" y="5680"/>
                    <a:pt x="10348" y="5705"/>
                    <a:pt x="10620" y="5740"/>
                  </a:cubicBezTo>
                  <a:cubicBezTo>
                    <a:pt x="9848" y="5999"/>
                    <a:pt x="9191" y="6357"/>
                    <a:pt x="8640" y="7191"/>
                  </a:cubicBezTo>
                  <a:cubicBezTo>
                    <a:pt x="8044" y="8079"/>
                    <a:pt x="7407" y="9767"/>
                    <a:pt x="7801" y="10788"/>
                  </a:cubicBezTo>
                  <a:lnTo>
                    <a:pt x="7796" y="10788"/>
                  </a:lnTo>
                  <a:cubicBezTo>
                    <a:pt x="7691" y="10858"/>
                    <a:pt x="7605" y="10965"/>
                    <a:pt x="7554" y="11101"/>
                  </a:cubicBezTo>
                  <a:cubicBezTo>
                    <a:pt x="7524" y="11182"/>
                    <a:pt x="7509" y="11273"/>
                    <a:pt x="7519" y="11359"/>
                  </a:cubicBezTo>
                  <a:cubicBezTo>
                    <a:pt x="7493" y="11384"/>
                    <a:pt x="7484" y="11420"/>
                    <a:pt x="7488" y="11455"/>
                  </a:cubicBezTo>
                  <a:cubicBezTo>
                    <a:pt x="7534" y="11899"/>
                    <a:pt x="7801" y="12015"/>
                    <a:pt x="7913" y="12041"/>
                  </a:cubicBezTo>
                  <a:cubicBezTo>
                    <a:pt x="7953" y="12049"/>
                    <a:pt x="7993" y="12053"/>
                    <a:pt x="8034" y="12053"/>
                  </a:cubicBezTo>
                  <a:cubicBezTo>
                    <a:pt x="8258" y="12053"/>
                    <a:pt x="8487" y="11928"/>
                    <a:pt x="8615" y="11723"/>
                  </a:cubicBezTo>
                  <a:cubicBezTo>
                    <a:pt x="8671" y="11632"/>
                    <a:pt x="8701" y="11535"/>
                    <a:pt x="8706" y="11434"/>
                  </a:cubicBezTo>
                  <a:cubicBezTo>
                    <a:pt x="8722" y="11273"/>
                    <a:pt x="8661" y="11101"/>
                    <a:pt x="8540" y="10949"/>
                  </a:cubicBezTo>
                  <a:cubicBezTo>
                    <a:pt x="8372" y="10740"/>
                    <a:pt x="8192" y="10697"/>
                    <a:pt x="8065" y="10697"/>
                  </a:cubicBezTo>
                  <a:cubicBezTo>
                    <a:pt x="8058" y="10697"/>
                    <a:pt x="8051" y="10697"/>
                    <a:pt x="8044" y="10697"/>
                  </a:cubicBezTo>
                  <a:cubicBezTo>
                    <a:pt x="7686" y="9783"/>
                    <a:pt x="8312" y="8161"/>
                    <a:pt x="8857" y="7337"/>
                  </a:cubicBezTo>
                  <a:cubicBezTo>
                    <a:pt x="9494" y="6388"/>
                    <a:pt x="10282" y="6099"/>
                    <a:pt x="11247" y="5822"/>
                  </a:cubicBezTo>
                  <a:cubicBezTo>
                    <a:pt x="11252" y="5822"/>
                    <a:pt x="11252" y="5817"/>
                    <a:pt x="11257" y="5817"/>
                  </a:cubicBezTo>
                  <a:lnTo>
                    <a:pt x="11263" y="5817"/>
                  </a:lnTo>
                  <a:cubicBezTo>
                    <a:pt x="11445" y="5842"/>
                    <a:pt x="11616" y="5862"/>
                    <a:pt x="11798" y="5887"/>
                  </a:cubicBezTo>
                  <a:cubicBezTo>
                    <a:pt x="11798" y="5903"/>
                    <a:pt x="11803" y="5912"/>
                    <a:pt x="11814" y="5927"/>
                  </a:cubicBezTo>
                  <a:cubicBezTo>
                    <a:pt x="10960" y="6236"/>
                    <a:pt x="10338" y="6867"/>
                    <a:pt x="9858" y="7888"/>
                  </a:cubicBezTo>
                  <a:cubicBezTo>
                    <a:pt x="9484" y="8692"/>
                    <a:pt x="9323" y="10152"/>
                    <a:pt x="9923" y="10702"/>
                  </a:cubicBezTo>
                  <a:cubicBezTo>
                    <a:pt x="9949" y="10723"/>
                    <a:pt x="9979" y="10747"/>
                    <a:pt x="10009" y="10768"/>
                  </a:cubicBezTo>
                  <a:cubicBezTo>
                    <a:pt x="10070" y="10814"/>
                    <a:pt x="10146" y="10849"/>
                    <a:pt x="10232" y="10874"/>
                  </a:cubicBezTo>
                  <a:cubicBezTo>
                    <a:pt x="10309" y="10898"/>
                    <a:pt x="10395" y="10912"/>
                    <a:pt x="10494" y="10912"/>
                  </a:cubicBezTo>
                  <a:cubicBezTo>
                    <a:pt x="10727" y="10912"/>
                    <a:pt x="11026" y="10833"/>
                    <a:pt x="11399" y="10616"/>
                  </a:cubicBezTo>
                  <a:cubicBezTo>
                    <a:pt x="12126" y="10201"/>
                    <a:pt x="12748" y="8939"/>
                    <a:pt x="12828" y="7766"/>
                  </a:cubicBezTo>
                  <a:cubicBezTo>
                    <a:pt x="12833" y="7676"/>
                    <a:pt x="12833" y="7589"/>
                    <a:pt x="12833" y="7498"/>
                  </a:cubicBezTo>
                  <a:cubicBezTo>
                    <a:pt x="12828" y="6887"/>
                    <a:pt x="12667" y="6388"/>
                    <a:pt x="12364" y="6043"/>
                  </a:cubicBezTo>
                  <a:cubicBezTo>
                    <a:pt x="12430" y="6029"/>
                    <a:pt x="12500" y="6013"/>
                    <a:pt x="12576" y="6003"/>
                  </a:cubicBezTo>
                  <a:cubicBezTo>
                    <a:pt x="13056" y="6079"/>
                    <a:pt x="13526" y="6155"/>
                    <a:pt x="13976" y="6230"/>
                  </a:cubicBezTo>
                  <a:cubicBezTo>
                    <a:pt x="14372" y="6295"/>
                    <a:pt x="14745" y="6321"/>
                    <a:pt x="15105" y="6321"/>
                  </a:cubicBezTo>
                  <a:cubicBezTo>
                    <a:pt x="15728" y="6321"/>
                    <a:pt x="16313" y="6245"/>
                    <a:pt x="16921" y="6165"/>
                  </a:cubicBezTo>
                  <a:cubicBezTo>
                    <a:pt x="17391" y="6104"/>
                    <a:pt x="17881" y="6043"/>
                    <a:pt x="18401" y="6018"/>
                  </a:cubicBezTo>
                  <a:cubicBezTo>
                    <a:pt x="18467" y="6013"/>
                    <a:pt x="18523" y="5963"/>
                    <a:pt x="18527" y="5897"/>
                  </a:cubicBezTo>
                  <a:lnTo>
                    <a:pt x="18527" y="5877"/>
                  </a:lnTo>
                  <a:cubicBezTo>
                    <a:pt x="18523" y="5809"/>
                    <a:pt x="18467" y="5756"/>
                    <a:pt x="18400" y="5756"/>
                  </a:cubicBezTo>
                  <a:cubicBezTo>
                    <a:pt x="18397" y="5756"/>
                    <a:pt x="18395" y="5756"/>
                    <a:pt x="18392" y="5756"/>
                  </a:cubicBezTo>
                  <a:cubicBezTo>
                    <a:pt x="17861" y="5775"/>
                    <a:pt x="17366" y="5842"/>
                    <a:pt x="16886" y="5903"/>
                  </a:cubicBezTo>
                  <a:cubicBezTo>
                    <a:pt x="16295" y="5982"/>
                    <a:pt x="15725" y="6054"/>
                    <a:pt x="15121" y="6054"/>
                  </a:cubicBezTo>
                  <a:cubicBezTo>
                    <a:pt x="14800" y="6054"/>
                    <a:pt x="14470" y="6034"/>
                    <a:pt x="14122" y="5983"/>
                  </a:cubicBezTo>
                  <a:cubicBezTo>
                    <a:pt x="14274" y="5842"/>
                    <a:pt x="14374" y="5654"/>
                    <a:pt x="14430" y="5418"/>
                  </a:cubicBezTo>
                  <a:cubicBezTo>
                    <a:pt x="14446" y="5341"/>
                    <a:pt x="14456" y="5260"/>
                    <a:pt x="14461" y="5180"/>
                  </a:cubicBezTo>
                  <a:cubicBezTo>
                    <a:pt x="14507" y="4508"/>
                    <a:pt x="14197" y="3700"/>
                    <a:pt x="13870" y="3128"/>
                  </a:cubicBezTo>
                  <a:cubicBezTo>
                    <a:pt x="13701" y="2838"/>
                    <a:pt x="12865" y="1466"/>
                    <a:pt x="12022" y="1466"/>
                  </a:cubicBezTo>
                  <a:cubicBezTo>
                    <a:pt x="11957" y="1466"/>
                    <a:pt x="11893" y="1474"/>
                    <a:pt x="11828" y="1491"/>
                  </a:cubicBezTo>
                  <a:cubicBezTo>
                    <a:pt x="11651" y="1538"/>
                    <a:pt x="11515" y="1653"/>
                    <a:pt x="11419" y="1820"/>
                  </a:cubicBezTo>
                  <a:cubicBezTo>
                    <a:pt x="11156" y="2300"/>
                    <a:pt x="11308" y="3175"/>
                    <a:pt x="11439" y="3613"/>
                  </a:cubicBezTo>
                  <a:cubicBezTo>
                    <a:pt x="11632" y="4245"/>
                    <a:pt x="12051" y="4831"/>
                    <a:pt x="12688" y="5351"/>
                  </a:cubicBezTo>
                  <a:cubicBezTo>
                    <a:pt x="12738" y="5392"/>
                    <a:pt x="12798" y="5442"/>
                    <a:pt x="12864" y="5503"/>
                  </a:cubicBezTo>
                  <a:cubicBezTo>
                    <a:pt x="13010" y="5630"/>
                    <a:pt x="13142" y="5745"/>
                    <a:pt x="13273" y="5847"/>
                  </a:cubicBezTo>
                  <a:cubicBezTo>
                    <a:pt x="12339" y="5695"/>
                    <a:pt x="11338" y="5544"/>
                    <a:pt x="10338" y="5442"/>
                  </a:cubicBezTo>
                  <a:cubicBezTo>
                    <a:pt x="10247" y="5412"/>
                    <a:pt x="10166" y="5377"/>
                    <a:pt x="10075" y="5346"/>
                  </a:cubicBezTo>
                  <a:cubicBezTo>
                    <a:pt x="10328" y="5094"/>
                    <a:pt x="10454" y="4745"/>
                    <a:pt x="10454" y="4311"/>
                  </a:cubicBezTo>
                  <a:cubicBezTo>
                    <a:pt x="10449" y="2951"/>
                    <a:pt x="9100" y="936"/>
                    <a:pt x="8286" y="431"/>
                  </a:cubicBezTo>
                  <a:cubicBezTo>
                    <a:pt x="7767" y="108"/>
                    <a:pt x="7362" y="1"/>
                    <a:pt x="705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32"/>
            <p:cNvSpPr/>
            <p:nvPr/>
          </p:nvSpPr>
          <p:spPr>
            <a:xfrm>
              <a:off x="5589800" y="5201075"/>
              <a:ext cx="22500" cy="26475"/>
            </a:xfrm>
            <a:custGeom>
              <a:avLst/>
              <a:gdLst/>
              <a:ahLst/>
              <a:cxnLst/>
              <a:rect l="l" t="t" r="r" b="b"/>
              <a:pathLst>
                <a:path w="900" h="1059" extrusionOk="0">
                  <a:moveTo>
                    <a:pt x="500" y="0"/>
                  </a:moveTo>
                  <a:cubicBezTo>
                    <a:pt x="387" y="0"/>
                    <a:pt x="298" y="71"/>
                    <a:pt x="253" y="114"/>
                  </a:cubicBezTo>
                  <a:cubicBezTo>
                    <a:pt x="66" y="306"/>
                    <a:pt x="1" y="654"/>
                    <a:pt x="227" y="887"/>
                  </a:cubicBezTo>
                  <a:cubicBezTo>
                    <a:pt x="273" y="933"/>
                    <a:pt x="273" y="1003"/>
                    <a:pt x="243" y="1054"/>
                  </a:cubicBezTo>
                  <a:cubicBezTo>
                    <a:pt x="257" y="1057"/>
                    <a:pt x="271" y="1058"/>
                    <a:pt x="286" y="1058"/>
                  </a:cubicBezTo>
                  <a:cubicBezTo>
                    <a:pt x="443" y="1058"/>
                    <a:pt x="668" y="896"/>
                    <a:pt x="789" y="679"/>
                  </a:cubicBezTo>
                  <a:cubicBezTo>
                    <a:pt x="844" y="593"/>
                    <a:pt x="899" y="452"/>
                    <a:pt x="859" y="301"/>
                  </a:cubicBezTo>
                  <a:cubicBezTo>
                    <a:pt x="844" y="240"/>
                    <a:pt x="808" y="175"/>
                    <a:pt x="743" y="114"/>
                  </a:cubicBezTo>
                  <a:cubicBezTo>
                    <a:pt x="733" y="98"/>
                    <a:pt x="723" y="89"/>
                    <a:pt x="707" y="84"/>
                  </a:cubicBezTo>
                  <a:cubicBezTo>
                    <a:pt x="633" y="22"/>
                    <a:pt x="563" y="0"/>
                    <a:pt x="50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2186;p32"/>
            <p:cNvSpPr/>
            <p:nvPr/>
          </p:nvSpPr>
          <p:spPr>
            <a:xfrm>
              <a:off x="5823350" y="5160075"/>
              <a:ext cx="56100" cy="113325"/>
            </a:xfrm>
            <a:custGeom>
              <a:avLst/>
              <a:gdLst/>
              <a:ahLst/>
              <a:cxnLst/>
              <a:rect l="l" t="t" r="r" b="b"/>
              <a:pathLst>
                <a:path w="2244" h="4533" extrusionOk="0">
                  <a:moveTo>
                    <a:pt x="1738" y="1"/>
                  </a:moveTo>
                  <a:cubicBezTo>
                    <a:pt x="1460" y="445"/>
                    <a:pt x="1308" y="1036"/>
                    <a:pt x="1166" y="1607"/>
                  </a:cubicBezTo>
                  <a:cubicBezTo>
                    <a:pt x="1101" y="1869"/>
                    <a:pt x="1036" y="2137"/>
                    <a:pt x="954" y="2385"/>
                  </a:cubicBezTo>
                  <a:cubicBezTo>
                    <a:pt x="823" y="2809"/>
                    <a:pt x="621" y="3203"/>
                    <a:pt x="429" y="3583"/>
                  </a:cubicBezTo>
                  <a:cubicBezTo>
                    <a:pt x="268" y="3896"/>
                    <a:pt x="112" y="4199"/>
                    <a:pt x="0" y="4513"/>
                  </a:cubicBezTo>
                  <a:cubicBezTo>
                    <a:pt x="51" y="4526"/>
                    <a:pt x="105" y="4532"/>
                    <a:pt x="163" y="4532"/>
                  </a:cubicBezTo>
                  <a:cubicBezTo>
                    <a:pt x="375" y="4532"/>
                    <a:pt x="633" y="4445"/>
                    <a:pt x="935" y="4270"/>
                  </a:cubicBezTo>
                  <a:cubicBezTo>
                    <a:pt x="1632" y="3870"/>
                    <a:pt x="2243" y="2517"/>
                    <a:pt x="2238" y="1379"/>
                  </a:cubicBezTo>
                  <a:cubicBezTo>
                    <a:pt x="2234" y="936"/>
                    <a:pt x="2143" y="365"/>
                    <a:pt x="1738"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32"/>
            <p:cNvSpPr/>
            <p:nvPr/>
          </p:nvSpPr>
          <p:spPr>
            <a:xfrm>
              <a:off x="5809050" y="5163475"/>
              <a:ext cx="48300" cy="106250"/>
            </a:xfrm>
            <a:custGeom>
              <a:avLst/>
              <a:gdLst/>
              <a:ahLst/>
              <a:cxnLst/>
              <a:rect l="l" t="t" r="r" b="b"/>
              <a:pathLst>
                <a:path w="1932" h="4250" extrusionOk="0">
                  <a:moveTo>
                    <a:pt x="1931" y="1"/>
                  </a:moveTo>
                  <a:lnTo>
                    <a:pt x="1931" y="1"/>
                  </a:lnTo>
                  <a:cubicBezTo>
                    <a:pt x="1249" y="315"/>
                    <a:pt x="749" y="870"/>
                    <a:pt x="339" y="1744"/>
                  </a:cubicBezTo>
                  <a:cubicBezTo>
                    <a:pt x="173" y="2097"/>
                    <a:pt x="66" y="2547"/>
                    <a:pt x="36" y="2976"/>
                  </a:cubicBezTo>
                  <a:cubicBezTo>
                    <a:pt x="1" y="3512"/>
                    <a:pt x="87" y="4018"/>
                    <a:pt x="334" y="4249"/>
                  </a:cubicBezTo>
                  <a:cubicBezTo>
                    <a:pt x="456" y="3932"/>
                    <a:pt x="612" y="3624"/>
                    <a:pt x="764" y="3330"/>
                  </a:cubicBezTo>
                  <a:cubicBezTo>
                    <a:pt x="956" y="2957"/>
                    <a:pt x="1148" y="2572"/>
                    <a:pt x="1274" y="2169"/>
                  </a:cubicBezTo>
                  <a:cubicBezTo>
                    <a:pt x="1350" y="1931"/>
                    <a:pt x="1416" y="1673"/>
                    <a:pt x="1481" y="1406"/>
                  </a:cubicBezTo>
                  <a:cubicBezTo>
                    <a:pt x="1603" y="921"/>
                    <a:pt x="1729" y="430"/>
                    <a:pt x="193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32"/>
            <p:cNvSpPr/>
            <p:nvPr/>
          </p:nvSpPr>
          <p:spPr>
            <a:xfrm>
              <a:off x="5697900" y="5150725"/>
              <a:ext cx="66600" cy="117500"/>
            </a:xfrm>
            <a:custGeom>
              <a:avLst/>
              <a:gdLst/>
              <a:ahLst/>
              <a:cxnLst/>
              <a:rect l="l" t="t" r="r" b="b"/>
              <a:pathLst>
                <a:path w="2664" h="4700" extrusionOk="0">
                  <a:moveTo>
                    <a:pt x="2299" y="0"/>
                  </a:moveTo>
                  <a:cubicBezTo>
                    <a:pt x="1714" y="389"/>
                    <a:pt x="1203" y="1284"/>
                    <a:pt x="809" y="2219"/>
                  </a:cubicBezTo>
                  <a:cubicBezTo>
                    <a:pt x="415" y="3153"/>
                    <a:pt x="133" y="4134"/>
                    <a:pt x="0" y="4689"/>
                  </a:cubicBezTo>
                  <a:cubicBezTo>
                    <a:pt x="40" y="4696"/>
                    <a:pt x="83" y="4700"/>
                    <a:pt x="127" y="4700"/>
                  </a:cubicBezTo>
                  <a:cubicBezTo>
                    <a:pt x="270" y="4700"/>
                    <a:pt x="438" y="4664"/>
                    <a:pt x="623" y="4598"/>
                  </a:cubicBezTo>
                  <a:cubicBezTo>
                    <a:pt x="1325" y="4346"/>
                    <a:pt x="2219" y="2971"/>
                    <a:pt x="2497" y="1704"/>
                  </a:cubicBezTo>
                  <a:cubicBezTo>
                    <a:pt x="2663" y="956"/>
                    <a:pt x="2593" y="359"/>
                    <a:pt x="2299"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32"/>
            <p:cNvSpPr/>
            <p:nvPr/>
          </p:nvSpPr>
          <p:spPr>
            <a:xfrm>
              <a:off x="5683250" y="5148450"/>
              <a:ext cx="64450" cy="117250"/>
            </a:xfrm>
            <a:custGeom>
              <a:avLst/>
              <a:gdLst/>
              <a:ahLst/>
              <a:cxnLst/>
              <a:rect l="l" t="t" r="r" b="b"/>
              <a:pathLst>
                <a:path w="2578" h="4690" extrusionOk="0">
                  <a:moveTo>
                    <a:pt x="2573" y="0"/>
                  </a:moveTo>
                  <a:cubicBezTo>
                    <a:pt x="1673" y="107"/>
                    <a:pt x="708" y="1031"/>
                    <a:pt x="430" y="1744"/>
                  </a:cubicBezTo>
                  <a:cubicBezTo>
                    <a:pt x="243" y="2224"/>
                    <a:pt x="71" y="2896"/>
                    <a:pt x="31" y="3486"/>
                  </a:cubicBezTo>
                  <a:cubicBezTo>
                    <a:pt x="1" y="3977"/>
                    <a:pt x="57" y="4411"/>
                    <a:pt x="269" y="4629"/>
                  </a:cubicBezTo>
                  <a:cubicBezTo>
                    <a:pt x="294" y="4654"/>
                    <a:pt x="314" y="4669"/>
                    <a:pt x="339" y="4689"/>
                  </a:cubicBezTo>
                  <a:cubicBezTo>
                    <a:pt x="653" y="3350"/>
                    <a:pt x="1466" y="921"/>
                    <a:pt x="257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32"/>
            <p:cNvSpPr/>
            <p:nvPr/>
          </p:nvSpPr>
          <p:spPr>
            <a:xfrm>
              <a:off x="5573000" y="5084925"/>
              <a:ext cx="107375" cy="61675"/>
            </a:xfrm>
            <a:custGeom>
              <a:avLst/>
              <a:gdLst/>
              <a:ahLst/>
              <a:cxnLst/>
              <a:rect l="l" t="t" r="r" b="b"/>
              <a:pathLst>
                <a:path w="4295" h="2467" extrusionOk="0">
                  <a:moveTo>
                    <a:pt x="288" y="1"/>
                  </a:moveTo>
                  <a:cubicBezTo>
                    <a:pt x="243" y="41"/>
                    <a:pt x="202" y="92"/>
                    <a:pt x="172" y="146"/>
                  </a:cubicBezTo>
                  <a:cubicBezTo>
                    <a:pt x="1" y="456"/>
                    <a:pt x="146" y="874"/>
                    <a:pt x="582" y="1335"/>
                  </a:cubicBezTo>
                  <a:cubicBezTo>
                    <a:pt x="1339" y="2133"/>
                    <a:pt x="2704" y="2284"/>
                    <a:pt x="3911" y="2420"/>
                  </a:cubicBezTo>
                  <a:cubicBezTo>
                    <a:pt x="4042" y="2436"/>
                    <a:pt x="4173" y="2450"/>
                    <a:pt x="4294" y="2466"/>
                  </a:cubicBezTo>
                  <a:cubicBezTo>
                    <a:pt x="4052" y="1825"/>
                    <a:pt x="3214" y="1561"/>
                    <a:pt x="2324" y="1289"/>
                  </a:cubicBezTo>
                  <a:cubicBezTo>
                    <a:pt x="1456" y="1021"/>
                    <a:pt x="561" y="748"/>
                    <a:pt x="298" y="51"/>
                  </a:cubicBezTo>
                  <a:cubicBezTo>
                    <a:pt x="293" y="36"/>
                    <a:pt x="288" y="15"/>
                    <a:pt x="28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32"/>
            <p:cNvSpPr/>
            <p:nvPr/>
          </p:nvSpPr>
          <p:spPr>
            <a:xfrm>
              <a:off x="5584625" y="5077850"/>
              <a:ext cx="104725" cy="66975"/>
            </a:xfrm>
            <a:custGeom>
              <a:avLst/>
              <a:gdLst/>
              <a:ahLst/>
              <a:cxnLst/>
              <a:rect l="l" t="t" r="r" b="b"/>
              <a:pathLst>
                <a:path w="4189" h="2679" extrusionOk="0">
                  <a:moveTo>
                    <a:pt x="725" y="0"/>
                  </a:moveTo>
                  <a:cubicBezTo>
                    <a:pt x="442" y="0"/>
                    <a:pt x="191" y="57"/>
                    <a:pt x="0" y="163"/>
                  </a:cubicBezTo>
                  <a:cubicBezTo>
                    <a:pt x="35" y="177"/>
                    <a:pt x="66" y="203"/>
                    <a:pt x="81" y="238"/>
                  </a:cubicBezTo>
                  <a:cubicBezTo>
                    <a:pt x="298" y="819"/>
                    <a:pt x="1096" y="1061"/>
                    <a:pt x="1940" y="1319"/>
                  </a:cubicBezTo>
                  <a:cubicBezTo>
                    <a:pt x="2400" y="1466"/>
                    <a:pt x="2870" y="1607"/>
                    <a:pt x="3253" y="1814"/>
                  </a:cubicBezTo>
                  <a:cubicBezTo>
                    <a:pt x="3643" y="2021"/>
                    <a:pt x="3951" y="2289"/>
                    <a:pt x="4088" y="2679"/>
                  </a:cubicBezTo>
                  <a:cubicBezTo>
                    <a:pt x="4163" y="2577"/>
                    <a:pt x="4188" y="2466"/>
                    <a:pt x="4163" y="2334"/>
                  </a:cubicBezTo>
                  <a:cubicBezTo>
                    <a:pt x="3992" y="1430"/>
                    <a:pt x="1723" y="163"/>
                    <a:pt x="1248" y="61"/>
                  </a:cubicBezTo>
                  <a:cubicBezTo>
                    <a:pt x="1067" y="20"/>
                    <a:pt x="890" y="0"/>
                    <a:pt x="72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32"/>
            <p:cNvSpPr/>
            <p:nvPr/>
          </p:nvSpPr>
          <p:spPr>
            <a:xfrm>
              <a:off x="5655225" y="5021875"/>
              <a:ext cx="19975" cy="17675"/>
            </a:xfrm>
            <a:custGeom>
              <a:avLst/>
              <a:gdLst/>
              <a:ahLst/>
              <a:cxnLst/>
              <a:rect l="l" t="t" r="r" b="b"/>
              <a:pathLst>
                <a:path w="799" h="707" extrusionOk="0">
                  <a:moveTo>
                    <a:pt x="360" y="0"/>
                  </a:moveTo>
                  <a:cubicBezTo>
                    <a:pt x="323" y="0"/>
                    <a:pt x="291" y="7"/>
                    <a:pt x="263" y="17"/>
                  </a:cubicBezTo>
                  <a:cubicBezTo>
                    <a:pt x="142" y="52"/>
                    <a:pt x="40" y="158"/>
                    <a:pt x="16" y="280"/>
                  </a:cubicBezTo>
                  <a:cubicBezTo>
                    <a:pt x="0" y="355"/>
                    <a:pt x="10" y="471"/>
                    <a:pt x="131" y="577"/>
                  </a:cubicBezTo>
                  <a:cubicBezTo>
                    <a:pt x="157" y="597"/>
                    <a:pt x="172" y="623"/>
                    <a:pt x="177" y="653"/>
                  </a:cubicBezTo>
                  <a:cubicBezTo>
                    <a:pt x="241" y="686"/>
                    <a:pt x="309" y="706"/>
                    <a:pt x="381" y="706"/>
                  </a:cubicBezTo>
                  <a:cubicBezTo>
                    <a:pt x="407" y="706"/>
                    <a:pt x="433" y="703"/>
                    <a:pt x="460" y="698"/>
                  </a:cubicBezTo>
                  <a:cubicBezTo>
                    <a:pt x="602" y="668"/>
                    <a:pt x="723" y="572"/>
                    <a:pt x="758" y="455"/>
                  </a:cubicBezTo>
                  <a:cubicBezTo>
                    <a:pt x="798" y="325"/>
                    <a:pt x="713" y="208"/>
                    <a:pt x="637" y="128"/>
                  </a:cubicBezTo>
                  <a:cubicBezTo>
                    <a:pt x="536" y="31"/>
                    <a:pt x="439" y="0"/>
                    <a:pt x="36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32"/>
            <p:cNvSpPr/>
            <p:nvPr/>
          </p:nvSpPr>
          <p:spPr>
            <a:xfrm>
              <a:off x="5718350" y="5016100"/>
              <a:ext cx="85950" cy="119475"/>
            </a:xfrm>
            <a:custGeom>
              <a:avLst/>
              <a:gdLst/>
              <a:ahLst/>
              <a:cxnLst/>
              <a:rect l="l" t="t" r="r" b="b"/>
              <a:pathLst>
                <a:path w="3438" h="4779" extrusionOk="0">
                  <a:moveTo>
                    <a:pt x="522" y="0"/>
                  </a:moveTo>
                  <a:cubicBezTo>
                    <a:pt x="481" y="26"/>
                    <a:pt x="441" y="50"/>
                    <a:pt x="411" y="80"/>
                  </a:cubicBezTo>
                  <a:cubicBezTo>
                    <a:pt x="22" y="414"/>
                    <a:pt x="1" y="1192"/>
                    <a:pt x="360" y="2020"/>
                  </a:cubicBezTo>
                  <a:cubicBezTo>
                    <a:pt x="613" y="2612"/>
                    <a:pt x="1068" y="3158"/>
                    <a:pt x="1614" y="3627"/>
                  </a:cubicBezTo>
                  <a:cubicBezTo>
                    <a:pt x="2159" y="4093"/>
                    <a:pt x="2801" y="4487"/>
                    <a:pt x="3437" y="4779"/>
                  </a:cubicBezTo>
                  <a:cubicBezTo>
                    <a:pt x="3154" y="4133"/>
                    <a:pt x="2619" y="3521"/>
                    <a:pt x="2104" y="2930"/>
                  </a:cubicBezTo>
                  <a:cubicBezTo>
                    <a:pt x="1341" y="2062"/>
                    <a:pt x="553" y="1157"/>
                    <a:pt x="507" y="91"/>
                  </a:cubicBezTo>
                  <a:cubicBezTo>
                    <a:pt x="507" y="66"/>
                    <a:pt x="511" y="30"/>
                    <a:pt x="52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32"/>
            <p:cNvSpPr/>
            <p:nvPr/>
          </p:nvSpPr>
          <p:spPr>
            <a:xfrm>
              <a:off x="5735425" y="5013800"/>
              <a:ext cx="84400" cy="122700"/>
            </a:xfrm>
            <a:custGeom>
              <a:avLst/>
              <a:gdLst/>
              <a:ahLst/>
              <a:cxnLst/>
              <a:rect l="l" t="t" r="r" b="b"/>
              <a:pathLst>
                <a:path w="3376" h="4908" extrusionOk="0">
                  <a:moveTo>
                    <a:pt x="240" y="0"/>
                  </a:moveTo>
                  <a:cubicBezTo>
                    <a:pt x="155" y="0"/>
                    <a:pt x="75" y="11"/>
                    <a:pt x="1" y="32"/>
                  </a:cubicBezTo>
                  <a:cubicBezTo>
                    <a:pt x="52" y="62"/>
                    <a:pt x="87" y="122"/>
                    <a:pt x="87" y="172"/>
                  </a:cubicBezTo>
                  <a:cubicBezTo>
                    <a:pt x="127" y="1142"/>
                    <a:pt x="849" y="1972"/>
                    <a:pt x="1617" y="2851"/>
                  </a:cubicBezTo>
                  <a:cubicBezTo>
                    <a:pt x="2188" y="3502"/>
                    <a:pt x="2769" y="4174"/>
                    <a:pt x="3057" y="4907"/>
                  </a:cubicBezTo>
                  <a:cubicBezTo>
                    <a:pt x="3270" y="4700"/>
                    <a:pt x="3375" y="4411"/>
                    <a:pt x="3375" y="4043"/>
                  </a:cubicBezTo>
                  <a:cubicBezTo>
                    <a:pt x="3365" y="2729"/>
                    <a:pt x="2016" y="809"/>
                    <a:pt x="1334" y="384"/>
                  </a:cubicBezTo>
                  <a:cubicBezTo>
                    <a:pt x="919" y="132"/>
                    <a:pt x="545" y="0"/>
                    <a:pt x="240"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32"/>
            <p:cNvSpPr/>
            <p:nvPr/>
          </p:nvSpPr>
          <p:spPr>
            <a:xfrm>
              <a:off x="5850750" y="5055500"/>
              <a:ext cx="57100" cy="97150"/>
            </a:xfrm>
            <a:custGeom>
              <a:avLst/>
              <a:gdLst/>
              <a:ahLst/>
              <a:cxnLst/>
              <a:rect l="l" t="t" r="r" b="b"/>
              <a:pathLst>
                <a:path w="2284" h="3886" extrusionOk="0">
                  <a:moveTo>
                    <a:pt x="233" y="1"/>
                  </a:moveTo>
                  <a:lnTo>
                    <a:pt x="233" y="1"/>
                  </a:lnTo>
                  <a:cubicBezTo>
                    <a:pt x="233" y="1"/>
                    <a:pt x="228" y="10"/>
                    <a:pt x="222" y="15"/>
                  </a:cubicBezTo>
                  <a:cubicBezTo>
                    <a:pt x="0" y="414"/>
                    <a:pt x="152" y="1232"/>
                    <a:pt x="263" y="1602"/>
                  </a:cubicBezTo>
                  <a:cubicBezTo>
                    <a:pt x="440" y="2183"/>
                    <a:pt x="828" y="2724"/>
                    <a:pt x="1425" y="3214"/>
                  </a:cubicBezTo>
                  <a:cubicBezTo>
                    <a:pt x="1481" y="3254"/>
                    <a:pt x="1541" y="3310"/>
                    <a:pt x="1612" y="3370"/>
                  </a:cubicBezTo>
                  <a:cubicBezTo>
                    <a:pt x="1784" y="3527"/>
                    <a:pt x="2082" y="3785"/>
                    <a:pt x="2283" y="3886"/>
                  </a:cubicBezTo>
                  <a:cubicBezTo>
                    <a:pt x="2183" y="3289"/>
                    <a:pt x="1754" y="2743"/>
                    <a:pt x="1299" y="2172"/>
                  </a:cubicBezTo>
                  <a:cubicBezTo>
                    <a:pt x="763" y="1500"/>
                    <a:pt x="212" y="803"/>
                    <a:pt x="233"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32"/>
            <p:cNvSpPr/>
            <p:nvPr/>
          </p:nvSpPr>
          <p:spPr>
            <a:xfrm>
              <a:off x="5860825" y="5050350"/>
              <a:ext cx="61825" cy="100775"/>
            </a:xfrm>
            <a:custGeom>
              <a:avLst/>
              <a:gdLst/>
              <a:ahLst/>
              <a:cxnLst/>
              <a:rect l="l" t="t" r="r" b="b"/>
              <a:pathLst>
                <a:path w="2473" h="4031" extrusionOk="0">
                  <a:moveTo>
                    <a:pt x="194" y="0"/>
                  </a:moveTo>
                  <a:cubicBezTo>
                    <a:pt x="163" y="0"/>
                    <a:pt x="133" y="3"/>
                    <a:pt x="103" y="9"/>
                  </a:cubicBezTo>
                  <a:cubicBezTo>
                    <a:pt x="108" y="29"/>
                    <a:pt x="108" y="44"/>
                    <a:pt x="108" y="60"/>
                  </a:cubicBezTo>
                  <a:cubicBezTo>
                    <a:pt x="1" y="848"/>
                    <a:pt x="537" y="1510"/>
                    <a:pt x="1103" y="2217"/>
                  </a:cubicBezTo>
                  <a:cubicBezTo>
                    <a:pt x="1558" y="2783"/>
                    <a:pt x="2017" y="3369"/>
                    <a:pt x="2139" y="4031"/>
                  </a:cubicBezTo>
                  <a:cubicBezTo>
                    <a:pt x="2234" y="3930"/>
                    <a:pt x="2305" y="3798"/>
                    <a:pt x="2341" y="3632"/>
                  </a:cubicBezTo>
                  <a:cubicBezTo>
                    <a:pt x="2472" y="2995"/>
                    <a:pt x="2153" y="2131"/>
                    <a:pt x="1810" y="1529"/>
                  </a:cubicBezTo>
                  <a:cubicBezTo>
                    <a:pt x="1465" y="936"/>
                    <a:pt x="765" y="0"/>
                    <a:pt x="19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32"/>
            <p:cNvSpPr/>
            <p:nvPr/>
          </p:nvSpPr>
          <p:spPr>
            <a:xfrm>
              <a:off x="4499000" y="5015075"/>
              <a:ext cx="463200" cy="461550"/>
            </a:xfrm>
            <a:custGeom>
              <a:avLst/>
              <a:gdLst/>
              <a:ahLst/>
              <a:cxnLst/>
              <a:rect l="l" t="t" r="r" b="b"/>
              <a:pathLst>
                <a:path w="18528" h="18462" extrusionOk="0">
                  <a:moveTo>
                    <a:pt x="9579" y="450"/>
                  </a:moveTo>
                  <a:lnTo>
                    <a:pt x="9579" y="450"/>
                  </a:lnTo>
                  <a:cubicBezTo>
                    <a:pt x="9413" y="935"/>
                    <a:pt x="9337" y="1562"/>
                    <a:pt x="9271" y="2128"/>
                  </a:cubicBezTo>
                  <a:cubicBezTo>
                    <a:pt x="9252" y="2269"/>
                    <a:pt x="9236" y="2406"/>
                    <a:pt x="9222" y="2532"/>
                  </a:cubicBezTo>
                  <a:lnTo>
                    <a:pt x="9176" y="2865"/>
                  </a:lnTo>
                  <a:cubicBezTo>
                    <a:pt x="8998" y="4143"/>
                    <a:pt x="8737" y="6053"/>
                    <a:pt x="9206" y="7226"/>
                  </a:cubicBezTo>
                  <a:lnTo>
                    <a:pt x="9201" y="7226"/>
                  </a:lnTo>
                  <a:cubicBezTo>
                    <a:pt x="9176" y="7224"/>
                    <a:pt x="9150" y="7224"/>
                    <a:pt x="9125" y="7224"/>
                  </a:cubicBezTo>
                  <a:cubicBezTo>
                    <a:pt x="9042" y="7224"/>
                    <a:pt x="8959" y="7230"/>
                    <a:pt x="8877" y="7245"/>
                  </a:cubicBezTo>
                  <a:cubicBezTo>
                    <a:pt x="8357" y="6048"/>
                    <a:pt x="8513" y="4169"/>
                    <a:pt x="8630" y="2779"/>
                  </a:cubicBezTo>
                  <a:lnTo>
                    <a:pt x="8660" y="2411"/>
                  </a:lnTo>
                  <a:cubicBezTo>
                    <a:pt x="8726" y="1567"/>
                    <a:pt x="9136" y="723"/>
                    <a:pt x="9579" y="450"/>
                  </a:cubicBezTo>
                  <a:close/>
                  <a:moveTo>
                    <a:pt x="9858" y="359"/>
                  </a:moveTo>
                  <a:cubicBezTo>
                    <a:pt x="9893" y="359"/>
                    <a:pt x="9929" y="364"/>
                    <a:pt x="9964" y="370"/>
                  </a:cubicBezTo>
                  <a:cubicBezTo>
                    <a:pt x="9964" y="379"/>
                    <a:pt x="9959" y="384"/>
                    <a:pt x="9959" y="394"/>
                  </a:cubicBezTo>
                  <a:cubicBezTo>
                    <a:pt x="10045" y="2087"/>
                    <a:pt x="9979" y="3583"/>
                    <a:pt x="9756" y="5239"/>
                  </a:cubicBezTo>
                  <a:cubicBezTo>
                    <a:pt x="9670" y="5876"/>
                    <a:pt x="9646" y="6584"/>
                    <a:pt x="9681" y="7296"/>
                  </a:cubicBezTo>
                  <a:lnTo>
                    <a:pt x="9676" y="7296"/>
                  </a:lnTo>
                  <a:cubicBezTo>
                    <a:pt x="9610" y="7275"/>
                    <a:pt x="9544" y="7261"/>
                    <a:pt x="9474" y="7251"/>
                  </a:cubicBezTo>
                  <a:cubicBezTo>
                    <a:pt x="8963" y="6154"/>
                    <a:pt x="9231" y="4199"/>
                    <a:pt x="9408" y="2896"/>
                  </a:cubicBezTo>
                  <a:lnTo>
                    <a:pt x="9453" y="2562"/>
                  </a:lnTo>
                  <a:cubicBezTo>
                    <a:pt x="9474" y="2436"/>
                    <a:pt x="9488" y="2299"/>
                    <a:pt x="9504" y="2152"/>
                  </a:cubicBezTo>
                  <a:cubicBezTo>
                    <a:pt x="9579" y="1552"/>
                    <a:pt x="9661" y="869"/>
                    <a:pt x="9847" y="410"/>
                  </a:cubicBezTo>
                  <a:cubicBezTo>
                    <a:pt x="9852" y="389"/>
                    <a:pt x="9852" y="375"/>
                    <a:pt x="9852" y="359"/>
                  </a:cubicBezTo>
                  <a:close/>
                  <a:moveTo>
                    <a:pt x="4103" y="2455"/>
                  </a:moveTo>
                  <a:lnTo>
                    <a:pt x="4103" y="2455"/>
                  </a:lnTo>
                  <a:cubicBezTo>
                    <a:pt x="4396" y="2476"/>
                    <a:pt x="4719" y="2557"/>
                    <a:pt x="5069" y="2728"/>
                  </a:cubicBezTo>
                  <a:cubicBezTo>
                    <a:pt x="6533" y="3446"/>
                    <a:pt x="7185" y="4856"/>
                    <a:pt x="7816" y="6225"/>
                  </a:cubicBezTo>
                  <a:cubicBezTo>
                    <a:pt x="7998" y="6614"/>
                    <a:pt x="8185" y="7018"/>
                    <a:pt x="8392" y="7397"/>
                  </a:cubicBezTo>
                  <a:cubicBezTo>
                    <a:pt x="8352" y="7417"/>
                    <a:pt x="8317" y="7433"/>
                    <a:pt x="8292" y="7447"/>
                  </a:cubicBezTo>
                  <a:cubicBezTo>
                    <a:pt x="8009" y="7170"/>
                    <a:pt x="7791" y="6766"/>
                    <a:pt x="7579" y="6377"/>
                  </a:cubicBezTo>
                  <a:cubicBezTo>
                    <a:pt x="7427" y="6099"/>
                    <a:pt x="7271" y="5815"/>
                    <a:pt x="7094" y="5568"/>
                  </a:cubicBezTo>
                  <a:cubicBezTo>
                    <a:pt x="6781" y="5134"/>
                    <a:pt x="6433" y="4735"/>
                    <a:pt x="6093" y="4346"/>
                  </a:cubicBezTo>
                  <a:cubicBezTo>
                    <a:pt x="5988" y="4224"/>
                    <a:pt x="5881" y="4103"/>
                    <a:pt x="5780" y="3982"/>
                  </a:cubicBezTo>
                  <a:cubicBezTo>
                    <a:pt x="5578" y="3749"/>
                    <a:pt x="5281" y="3502"/>
                    <a:pt x="4967" y="3250"/>
                  </a:cubicBezTo>
                  <a:cubicBezTo>
                    <a:pt x="4644" y="2982"/>
                    <a:pt x="4316" y="2714"/>
                    <a:pt x="4103" y="2455"/>
                  </a:cubicBezTo>
                  <a:close/>
                  <a:moveTo>
                    <a:pt x="10201" y="501"/>
                  </a:moveTo>
                  <a:lnTo>
                    <a:pt x="10201" y="501"/>
                  </a:lnTo>
                  <a:cubicBezTo>
                    <a:pt x="10378" y="647"/>
                    <a:pt x="10549" y="909"/>
                    <a:pt x="10707" y="1273"/>
                  </a:cubicBezTo>
                  <a:cubicBezTo>
                    <a:pt x="11444" y="3017"/>
                    <a:pt x="10626" y="5948"/>
                    <a:pt x="10181" y="7534"/>
                  </a:cubicBezTo>
                  <a:cubicBezTo>
                    <a:pt x="10095" y="7478"/>
                    <a:pt x="10010" y="7427"/>
                    <a:pt x="9924" y="7387"/>
                  </a:cubicBezTo>
                  <a:cubicBezTo>
                    <a:pt x="9882" y="6659"/>
                    <a:pt x="9903" y="5927"/>
                    <a:pt x="9994" y="5270"/>
                  </a:cubicBezTo>
                  <a:cubicBezTo>
                    <a:pt x="10211" y="3633"/>
                    <a:pt x="10277" y="2158"/>
                    <a:pt x="10201" y="501"/>
                  </a:cubicBezTo>
                  <a:close/>
                  <a:moveTo>
                    <a:pt x="3805" y="2455"/>
                  </a:moveTo>
                  <a:cubicBezTo>
                    <a:pt x="4022" y="2779"/>
                    <a:pt x="4426" y="3113"/>
                    <a:pt x="4815" y="3431"/>
                  </a:cubicBezTo>
                  <a:cubicBezTo>
                    <a:pt x="5118" y="3684"/>
                    <a:pt x="5407" y="3917"/>
                    <a:pt x="5598" y="4138"/>
                  </a:cubicBezTo>
                  <a:cubicBezTo>
                    <a:pt x="5705" y="4260"/>
                    <a:pt x="5806" y="4381"/>
                    <a:pt x="5911" y="4502"/>
                  </a:cubicBezTo>
                  <a:cubicBezTo>
                    <a:pt x="6261" y="4901"/>
                    <a:pt x="6594" y="5281"/>
                    <a:pt x="6897" y="5710"/>
                  </a:cubicBezTo>
                  <a:cubicBezTo>
                    <a:pt x="7069" y="5941"/>
                    <a:pt x="7221" y="6220"/>
                    <a:pt x="7366" y="6487"/>
                  </a:cubicBezTo>
                  <a:cubicBezTo>
                    <a:pt x="7574" y="6872"/>
                    <a:pt x="7791" y="7261"/>
                    <a:pt x="8070" y="7559"/>
                  </a:cubicBezTo>
                  <a:lnTo>
                    <a:pt x="8064" y="7559"/>
                  </a:lnTo>
                  <a:cubicBezTo>
                    <a:pt x="8028" y="7578"/>
                    <a:pt x="7993" y="7604"/>
                    <a:pt x="7958" y="7634"/>
                  </a:cubicBezTo>
                  <a:cubicBezTo>
                    <a:pt x="7948" y="7624"/>
                    <a:pt x="7933" y="7615"/>
                    <a:pt x="7923" y="7609"/>
                  </a:cubicBezTo>
                  <a:cubicBezTo>
                    <a:pt x="7438" y="7412"/>
                    <a:pt x="6998" y="6887"/>
                    <a:pt x="6615" y="6426"/>
                  </a:cubicBezTo>
                  <a:cubicBezTo>
                    <a:pt x="6524" y="6321"/>
                    <a:pt x="6438" y="6220"/>
                    <a:pt x="6356" y="6123"/>
                  </a:cubicBezTo>
                  <a:cubicBezTo>
                    <a:pt x="5760" y="5442"/>
                    <a:pt x="5164" y="4896"/>
                    <a:pt x="4528" y="4451"/>
                  </a:cubicBezTo>
                  <a:cubicBezTo>
                    <a:pt x="3856" y="3982"/>
                    <a:pt x="3189" y="3462"/>
                    <a:pt x="2982" y="2784"/>
                  </a:cubicBezTo>
                  <a:cubicBezTo>
                    <a:pt x="3178" y="2607"/>
                    <a:pt x="3456" y="2481"/>
                    <a:pt x="3805" y="2455"/>
                  </a:cubicBezTo>
                  <a:close/>
                  <a:moveTo>
                    <a:pt x="15744" y="3749"/>
                  </a:moveTo>
                  <a:cubicBezTo>
                    <a:pt x="15794" y="3784"/>
                    <a:pt x="15840" y="3826"/>
                    <a:pt x="15875" y="3875"/>
                  </a:cubicBezTo>
                  <a:cubicBezTo>
                    <a:pt x="15961" y="3997"/>
                    <a:pt x="16001" y="4148"/>
                    <a:pt x="15991" y="4320"/>
                  </a:cubicBezTo>
                  <a:cubicBezTo>
                    <a:pt x="15789" y="4442"/>
                    <a:pt x="15577" y="4553"/>
                    <a:pt x="15364" y="4663"/>
                  </a:cubicBezTo>
                  <a:cubicBezTo>
                    <a:pt x="14895" y="4911"/>
                    <a:pt x="14410" y="5169"/>
                    <a:pt x="14005" y="5517"/>
                  </a:cubicBezTo>
                  <a:lnTo>
                    <a:pt x="13727" y="5755"/>
                  </a:lnTo>
                  <a:cubicBezTo>
                    <a:pt x="12848" y="6523"/>
                    <a:pt x="11944" y="7312"/>
                    <a:pt x="10924" y="7786"/>
                  </a:cubicBezTo>
                  <a:cubicBezTo>
                    <a:pt x="11050" y="7665"/>
                    <a:pt x="11181" y="7554"/>
                    <a:pt x="11318" y="7443"/>
                  </a:cubicBezTo>
                  <a:cubicBezTo>
                    <a:pt x="11580" y="7235"/>
                    <a:pt x="11843" y="7013"/>
                    <a:pt x="12071" y="6745"/>
                  </a:cubicBezTo>
                  <a:cubicBezTo>
                    <a:pt x="12192" y="6599"/>
                    <a:pt x="12308" y="6447"/>
                    <a:pt x="12419" y="6300"/>
                  </a:cubicBezTo>
                  <a:cubicBezTo>
                    <a:pt x="12662" y="5992"/>
                    <a:pt x="12883" y="5705"/>
                    <a:pt x="13172" y="5432"/>
                  </a:cubicBezTo>
                  <a:cubicBezTo>
                    <a:pt x="14081" y="4563"/>
                    <a:pt x="14849" y="4043"/>
                    <a:pt x="15597" y="3784"/>
                  </a:cubicBezTo>
                  <a:cubicBezTo>
                    <a:pt x="15642" y="3770"/>
                    <a:pt x="15693" y="3754"/>
                    <a:pt x="15744" y="3749"/>
                  </a:cubicBezTo>
                  <a:close/>
                  <a:moveTo>
                    <a:pt x="15113" y="3573"/>
                  </a:moveTo>
                  <a:cubicBezTo>
                    <a:pt x="15219" y="3573"/>
                    <a:pt x="15316" y="3583"/>
                    <a:pt x="15406" y="3602"/>
                  </a:cubicBezTo>
                  <a:cubicBezTo>
                    <a:pt x="14662" y="3886"/>
                    <a:pt x="13895" y="4411"/>
                    <a:pt x="13005" y="5260"/>
                  </a:cubicBezTo>
                  <a:cubicBezTo>
                    <a:pt x="12708" y="5543"/>
                    <a:pt x="12465" y="5857"/>
                    <a:pt x="12232" y="6154"/>
                  </a:cubicBezTo>
                  <a:cubicBezTo>
                    <a:pt x="12121" y="6300"/>
                    <a:pt x="12004" y="6447"/>
                    <a:pt x="11883" y="6594"/>
                  </a:cubicBezTo>
                  <a:cubicBezTo>
                    <a:pt x="11677" y="6841"/>
                    <a:pt x="11419" y="7053"/>
                    <a:pt x="11171" y="7256"/>
                  </a:cubicBezTo>
                  <a:cubicBezTo>
                    <a:pt x="10964" y="7427"/>
                    <a:pt x="10747" y="7599"/>
                    <a:pt x="10560" y="7797"/>
                  </a:cubicBezTo>
                  <a:cubicBezTo>
                    <a:pt x="10544" y="7811"/>
                    <a:pt x="10540" y="7827"/>
                    <a:pt x="10535" y="7842"/>
                  </a:cubicBezTo>
                  <a:cubicBezTo>
                    <a:pt x="10530" y="7837"/>
                    <a:pt x="10530" y="7837"/>
                    <a:pt x="10525" y="7832"/>
                  </a:cubicBezTo>
                  <a:cubicBezTo>
                    <a:pt x="10504" y="7806"/>
                    <a:pt x="10484" y="7786"/>
                    <a:pt x="10458" y="7766"/>
                  </a:cubicBezTo>
                  <a:cubicBezTo>
                    <a:pt x="10757" y="7403"/>
                    <a:pt x="11050" y="6988"/>
                    <a:pt x="11328" y="6589"/>
                  </a:cubicBezTo>
                  <a:cubicBezTo>
                    <a:pt x="12162" y="5391"/>
                    <a:pt x="13025" y="4148"/>
                    <a:pt x="14385" y="3704"/>
                  </a:cubicBezTo>
                  <a:cubicBezTo>
                    <a:pt x="14650" y="3615"/>
                    <a:pt x="14897" y="3573"/>
                    <a:pt x="15113" y="3573"/>
                  </a:cubicBezTo>
                  <a:close/>
                  <a:moveTo>
                    <a:pt x="2805" y="2996"/>
                  </a:moveTo>
                  <a:lnTo>
                    <a:pt x="2805" y="2996"/>
                  </a:lnTo>
                  <a:cubicBezTo>
                    <a:pt x="3073" y="3679"/>
                    <a:pt x="3729" y="4183"/>
                    <a:pt x="4391" y="4649"/>
                  </a:cubicBezTo>
                  <a:cubicBezTo>
                    <a:pt x="5013" y="5078"/>
                    <a:pt x="5594" y="5614"/>
                    <a:pt x="6174" y="6281"/>
                  </a:cubicBezTo>
                  <a:cubicBezTo>
                    <a:pt x="6256" y="6372"/>
                    <a:pt x="6342" y="6477"/>
                    <a:pt x="6427" y="6578"/>
                  </a:cubicBezTo>
                  <a:cubicBezTo>
                    <a:pt x="6821" y="7049"/>
                    <a:pt x="7266" y="7578"/>
                    <a:pt x="7786" y="7806"/>
                  </a:cubicBezTo>
                  <a:cubicBezTo>
                    <a:pt x="7760" y="7837"/>
                    <a:pt x="7736" y="7872"/>
                    <a:pt x="7716" y="7907"/>
                  </a:cubicBezTo>
                  <a:cubicBezTo>
                    <a:pt x="7706" y="7897"/>
                    <a:pt x="7690" y="7888"/>
                    <a:pt x="7676" y="7882"/>
                  </a:cubicBezTo>
                  <a:cubicBezTo>
                    <a:pt x="6953" y="7534"/>
                    <a:pt x="4487" y="6291"/>
                    <a:pt x="3229" y="4831"/>
                  </a:cubicBezTo>
                  <a:cubicBezTo>
                    <a:pt x="2653" y="4159"/>
                    <a:pt x="2497" y="3486"/>
                    <a:pt x="2805" y="2996"/>
                  </a:cubicBezTo>
                  <a:close/>
                  <a:moveTo>
                    <a:pt x="15931" y="4628"/>
                  </a:moveTo>
                  <a:cubicBezTo>
                    <a:pt x="15865" y="4845"/>
                    <a:pt x="15744" y="5078"/>
                    <a:pt x="15562" y="5321"/>
                  </a:cubicBezTo>
                  <a:cubicBezTo>
                    <a:pt x="14839" y="6286"/>
                    <a:pt x="13662" y="6881"/>
                    <a:pt x="12526" y="7457"/>
                  </a:cubicBezTo>
                  <a:cubicBezTo>
                    <a:pt x="11939" y="7755"/>
                    <a:pt x="11384" y="8033"/>
                    <a:pt x="10883" y="8362"/>
                  </a:cubicBezTo>
                  <a:cubicBezTo>
                    <a:pt x="10843" y="8282"/>
                    <a:pt x="10798" y="8196"/>
                    <a:pt x="10747" y="8119"/>
                  </a:cubicBezTo>
                  <a:cubicBezTo>
                    <a:pt x="10757" y="8114"/>
                    <a:pt x="10762" y="8114"/>
                    <a:pt x="10772" y="8114"/>
                  </a:cubicBezTo>
                  <a:cubicBezTo>
                    <a:pt x="11929" y="7645"/>
                    <a:pt x="12970" y="6741"/>
                    <a:pt x="13884" y="5937"/>
                  </a:cubicBezTo>
                  <a:lnTo>
                    <a:pt x="14157" y="5699"/>
                  </a:lnTo>
                  <a:cubicBezTo>
                    <a:pt x="14541" y="5366"/>
                    <a:pt x="15016" y="5118"/>
                    <a:pt x="15476" y="4876"/>
                  </a:cubicBezTo>
                  <a:cubicBezTo>
                    <a:pt x="15627" y="4796"/>
                    <a:pt x="15779" y="4714"/>
                    <a:pt x="15931" y="4628"/>
                  </a:cubicBezTo>
                  <a:close/>
                  <a:moveTo>
                    <a:pt x="2465" y="7158"/>
                  </a:moveTo>
                  <a:cubicBezTo>
                    <a:pt x="4143" y="7158"/>
                    <a:pt x="6281" y="7727"/>
                    <a:pt x="7513" y="8322"/>
                  </a:cubicBezTo>
                  <a:cubicBezTo>
                    <a:pt x="7499" y="8373"/>
                    <a:pt x="7483" y="8427"/>
                    <a:pt x="7468" y="8488"/>
                  </a:cubicBezTo>
                  <a:cubicBezTo>
                    <a:pt x="6695" y="8413"/>
                    <a:pt x="5881" y="8196"/>
                    <a:pt x="5093" y="7983"/>
                  </a:cubicBezTo>
                  <a:cubicBezTo>
                    <a:pt x="4086" y="7712"/>
                    <a:pt x="3055" y="7433"/>
                    <a:pt x="2034" y="7433"/>
                  </a:cubicBezTo>
                  <a:cubicBezTo>
                    <a:pt x="1493" y="7433"/>
                    <a:pt x="955" y="7511"/>
                    <a:pt x="425" y="7711"/>
                  </a:cubicBezTo>
                  <a:cubicBezTo>
                    <a:pt x="546" y="7548"/>
                    <a:pt x="799" y="7433"/>
                    <a:pt x="1021" y="7357"/>
                  </a:cubicBezTo>
                  <a:cubicBezTo>
                    <a:pt x="1423" y="7218"/>
                    <a:pt x="1919" y="7158"/>
                    <a:pt x="2465" y="7158"/>
                  </a:cubicBezTo>
                  <a:close/>
                  <a:moveTo>
                    <a:pt x="15033" y="7723"/>
                  </a:moveTo>
                  <a:cubicBezTo>
                    <a:pt x="15560" y="7723"/>
                    <a:pt x="16084" y="7752"/>
                    <a:pt x="16588" y="7791"/>
                  </a:cubicBezTo>
                  <a:cubicBezTo>
                    <a:pt x="17092" y="7832"/>
                    <a:pt x="17572" y="8054"/>
                    <a:pt x="17861" y="8347"/>
                  </a:cubicBezTo>
                  <a:cubicBezTo>
                    <a:pt x="17467" y="8186"/>
                    <a:pt x="17010" y="8145"/>
                    <a:pt x="16554" y="8145"/>
                  </a:cubicBezTo>
                  <a:cubicBezTo>
                    <a:pt x="16326" y="8145"/>
                    <a:pt x="16099" y="8155"/>
                    <a:pt x="15880" y="8165"/>
                  </a:cubicBezTo>
                  <a:cubicBezTo>
                    <a:pt x="15774" y="8170"/>
                    <a:pt x="15672" y="8175"/>
                    <a:pt x="15572" y="8175"/>
                  </a:cubicBezTo>
                  <a:cubicBezTo>
                    <a:pt x="14132" y="8221"/>
                    <a:pt x="12687" y="8438"/>
                    <a:pt x="11288" y="8645"/>
                  </a:cubicBezTo>
                  <a:lnTo>
                    <a:pt x="11060" y="8675"/>
                  </a:lnTo>
                  <a:lnTo>
                    <a:pt x="11060" y="8675"/>
                  </a:lnTo>
                  <a:cubicBezTo>
                    <a:pt x="11061" y="8674"/>
                    <a:pt x="11062" y="8673"/>
                    <a:pt x="11065" y="8670"/>
                  </a:cubicBezTo>
                  <a:cubicBezTo>
                    <a:pt x="11101" y="8650"/>
                    <a:pt x="11136" y="8630"/>
                    <a:pt x="11171" y="8609"/>
                  </a:cubicBezTo>
                  <a:cubicBezTo>
                    <a:pt x="11181" y="8604"/>
                    <a:pt x="11192" y="8604"/>
                    <a:pt x="11207" y="8595"/>
                  </a:cubicBezTo>
                  <a:cubicBezTo>
                    <a:pt x="12330" y="7909"/>
                    <a:pt x="13693" y="7723"/>
                    <a:pt x="15033" y="7723"/>
                  </a:cubicBezTo>
                  <a:close/>
                  <a:moveTo>
                    <a:pt x="2037" y="7672"/>
                  </a:moveTo>
                  <a:cubicBezTo>
                    <a:pt x="3029" y="7672"/>
                    <a:pt x="4041" y="7945"/>
                    <a:pt x="5032" y="8215"/>
                  </a:cubicBezTo>
                  <a:cubicBezTo>
                    <a:pt x="5820" y="8427"/>
                    <a:pt x="6629" y="8645"/>
                    <a:pt x="7417" y="8721"/>
                  </a:cubicBezTo>
                  <a:cubicBezTo>
                    <a:pt x="7397" y="8842"/>
                    <a:pt x="7387" y="8958"/>
                    <a:pt x="7382" y="9080"/>
                  </a:cubicBezTo>
                  <a:cubicBezTo>
                    <a:pt x="7161" y="9052"/>
                    <a:pt x="6939" y="9042"/>
                    <a:pt x="6717" y="9042"/>
                  </a:cubicBezTo>
                  <a:cubicBezTo>
                    <a:pt x="6453" y="9042"/>
                    <a:pt x="6190" y="9056"/>
                    <a:pt x="5932" y="9070"/>
                  </a:cubicBezTo>
                  <a:cubicBezTo>
                    <a:pt x="5669" y="9084"/>
                    <a:pt x="5400" y="9098"/>
                    <a:pt x="5135" y="9098"/>
                  </a:cubicBezTo>
                  <a:cubicBezTo>
                    <a:pt x="5024" y="9098"/>
                    <a:pt x="4914" y="9095"/>
                    <a:pt x="4805" y="9089"/>
                  </a:cubicBezTo>
                  <a:cubicBezTo>
                    <a:pt x="3401" y="9009"/>
                    <a:pt x="2012" y="8599"/>
                    <a:pt x="667" y="8200"/>
                  </a:cubicBezTo>
                  <a:lnTo>
                    <a:pt x="425" y="8135"/>
                  </a:lnTo>
                  <a:cubicBezTo>
                    <a:pt x="385" y="8054"/>
                    <a:pt x="359" y="7983"/>
                    <a:pt x="359" y="7918"/>
                  </a:cubicBezTo>
                  <a:lnTo>
                    <a:pt x="359" y="7918"/>
                  </a:lnTo>
                  <a:cubicBezTo>
                    <a:pt x="380" y="7939"/>
                    <a:pt x="410" y="7950"/>
                    <a:pt x="441" y="7950"/>
                  </a:cubicBezTo>
                  <a:cubicBezTo>
                    <a:pt x="456" y="7950"/>
                    <a:pt x="471" y="7947"/>
                    <a:pt x="485" y="7942"/>
                  </a:cubicBezTo>
                  <a:cubicBezTo>
                    <a:pt x="993" y="7748"/>
                    <a:pt x="1512" y="7672"/>
                    <a:pt x="2037" y="7672"/>
                  </a:cubicBezTo>
                  <a:close/>
                  <a:moveTo>
                    <a:pt x="16571" y="8383"/>
                  </a:moveTo>
                  <a:cubicBezTo>
                    <a:pt x="17051" y="8383"/>
                    <a:pt x="17528" y="8429"/>
                    <a:pt x="17901" y="8625"/>
                  </a:cubicBezTo>
                  <a:cubicBezTo>
                    <a:pt x="17918" y="8633"/>
                    <a:pt x="17935" y="8637"/>
                    <a:pt x="17952" y="8637"/>
                  </a:cubicBezTo>
                  <a:cubicBezTo>
                    <a:pt x="17987" y="8637"/>
                    <a:pt x="18020" y="8621"/>
                    <a:pt x="18048" y="8595"/>
                  </a:cubicBezTo>
                  <a:cubicBezTo>
                    <a:pt x="18067" y="8645"/>
                    <a:pt x="18093" y="8695"/>
                    <a:pt x="18104" y="8746"/>
                  </a:cubicBezTo>
                  <a:cubicBezTo>
                    <a:pt x="18139" y="8872"/>
                    <a:pt x="18123" y="8989"/>
                    <a:pt x="18088" y="9100"/>
                  </a:cubicBezTo>
                  <a:lnTo>
                    <a:pt x="18083" y="9100"/>
                  </a:lnTo>
                  <a:cubicBezTo>
                    <a:pt x="17178" y="9135"/>
                    <a:pt x="16285" y="9206"/>
                    <a:pt x="15430" y="9312"/>
                  </a:cubicBezTo>
                  <a:cubicBezTo>
                    <a:pt x="15019" y="9366"/>
                    <a:pt x="14620" y="9388"/>
                    <a:pt x="14230" y="9388"/>
                  </a:cubicBezTo>
                  <a:cubicBezTo>
                    <a:pt x="13344" y="9388"/>
                    <a:pt x="12496" y="9274"/>
                    <a:pt x="11616" y="9155"/>
                  </a:cubicBezTo>
                  <a:cubicBezTo>
                    <a:pt x="11439" y="9130"/>
                    <a:pt x="11257" y="9105"/>
                    <a:pt x="11076" y="9084"/>
                  </a:cubicBezTo>
                  <a:cubicBezTo>
                    <a:pt x="11071" y="9029"/>
                    <a:pt x="11065" y="8973"/>
                    <a:pt x="11055" y="8923"/>
                  </a:cubicBezTo>
                  <a:lnTo>
                    <a:pt x="11323" y="8882"/>
                  </a:lnTo>
                  <a:cubicBezTo>
                    <a:pt x="12713" y="8670"/>
                    <a:pt x="14152" y="8458"/>
                    <a:pt x="15577" y="8413"/>
                  </a:cubicBezTo>
                  <a:cubicBezTo>
                    <a:pt x="15678" y="8413"/>
                    <a:pt x="15784" y="8408"/>
                    <a:pt x="15895" y="8403"/>
                  </a:cubicBezTo>
                  <a:cubicBezTo>
                    <a:pt x="16115" y="8393"/>
                    <a:pt x="16343" y="8383"/>
                    <a:pt x="16571" y="8383"/>
                  </a:cubicBezTo>
                  <a:close/>
                  <a:moveTo>
                    <a:pt x="693" y="8458"/>
                  </a:moveTo>
                  <a:lnTo>
                    <a:pt x="693" y="8458"/>
                  </a:lnTo>
                  <a:cubicBezTo>
                    <a:pt x="2017" y="8852"/>
                    <a:pt x="3390" y="9252"/>
                    <a:pt x="4790" y="9327"/>
                  </a:cubicBezTo>
                  <a:cubicBezTo>
                    <a:pt x="4906" y="9337"/>
                    <a:pt x="5023" y="9337"/>
                    <a:pt x="5144" y="9337"/>
                  </a:cubicBezTo>
                  <a:cubicBezTo>
                    <a:pt x="5412" y="9337"/>
                    <a:pt x="5680" y="9322"/>
                    <a:pt x="5942" y="9312"/>
                  </a:cubicBezTo>
                  <a:cubicBezTo>
                    <a:pt x="6198" y="9296"/>
                    <a:pt x="6458" y="9282"/>
                    <a:pt x="6717" y="9282"/>
                  </a:cubicBezTo>
                  <a:cubicBezTo>
                    <a:pt x="6934" y="9282"/>
                    <a:pt x="7150" y="9292"/>
                    <a:pt x="7362" y="9317"/>
                  </a:cubicBezTo>
                  <a:lnTo>
                    <a:pt x="7377" y="9317"/>
                  </a:lnTo>
                  <a:cubicBezTo>
                    <a:pt x="7382" y="9408"/>
                    <a:pt x="7387" y="9504"/>
                    <a:pt x="7403" y="9595"/>
                  </a:cubicBezTo>
                  <a:lnTo>
                    <a:pt x="7397" y="9595"/>
                  </a:lnTo>
                  <a:lnTo>
                    <a:pt x="7392" y="9600"/>
                  </a:lnTo>
                  <a:cubicBezTo>
                    <a:pt x="7336" y="9599"/>
                    <a:pt x="7280" y="9598"/>
                    <a:pt x="7224" y="9598"/>
                  </a:cubicBezTo>
                  <a:cubicBezTo>
                    <a:pt x="6734" y="9598"/>
                    <a:pt x="6247" y="9634"/>
                    <a:pt x="5776" y="9670"/>
                  </a:cubicBezTo>
                  <a:cubicBezTo>
                    <a:pt x="5276" y="9709"/>
                    <a:pt x="4789" y="9746"/>
                    <a:pt x="4309" y="9746"/>
                  </a:cubicBezTo>
                  <a:cubicBezTo>
                    <a:pt x="3661" y="9746"/>
                    <a:pt x="3026" y="9679"/>
                    <a:pt x="2390" y="9458"/>
                  </a:cubicBezTo>
                  <a:cubicBezTo>
                    <a:pt x="1835" y="9266"/>
                    <a:pt x="1107" y="8863"/>
                    <a:pt x="693" y="8458"/>
                  </a:cubicBezTo>
                  <a:close/>
                  <a:moveTo>
                    <a:pt x="11080" y="9322"/>
                  </a:moveTo>
                  <a:cubicBezTo>
                    <a:pt x="11247" y="9348"/>
                    <a:pt x="11419" y="9367"/>
                    <a:pt x="11586" y="9392"/>
                  </a:cubicBezTo>
                  <a:cubicBezTo>
                    <a:pt x="12480" y="9514"/>
                    <a:pt x="13338" y="9625"/>
                    <a:pt x="14243" y="9625"/>
                  </a:cubicBezTo>
                  <a:cubicBezTo>
                    <a:pt x="14637" y="9625"/>
                    <a:pt x="15042" y="9605"/>
                    <a:pt x="15460" y="9555"/>
                  </a:cubicBezTo>
                  <a:cubicBezTo>
                    <a:pt x="16269" y="9448"/>
                    <a:pt x="17103" y="9383"/>
                    <a:pt x="17957" y="9343"/>
                  </a:cubicBezTo>
                  <a:lnTo>
                    <a:pt x="17957" y="9343"/>
                  </a:lnTo>
                  <a:cubicBezTo>
                    <a:pt x="17836" y="9499"/>
                    <a:pt x="17673" y="9635"/>
                    <a:pt x="17517" y="9737"/>
                  </a:cubicBezTo>
                  <a:cubicBezTo>
                    <a:pt x="16955" y="10111"/>
                    <a:pt x="16113" y="10239"/>
                    <a:pt x="15193" y="10239"/>
                  </a:cubicBezTo>
                  <a:cubicBezTo>
                    <a:pt x="13902" y="10239"/>
                    <a:pt x="12459" y="9987"/>
                    <a:pt x="11424" y="9807"/>
                  </a:cubicBezTo>
                  <a:cubicBezTo>
                    <a:pt x="11333" y="9791"/>
                    <a:pt x="11242" y="9777"/>
                    <a:pt x="11151" y="9756"/>
                  </a:cubicBezTo>
                  <a:cubicBezTo>
                    <a:pt x="11136" y="9742"/>
                    <a:pt x="11120" y="9716"/>
                    <a:pt x="11101" y="9696"/>
                  </a:cubicBezTo>
                  <a:cubicBezTo>
                    <a:pt x="11085" y="9676"/>
                    <a:pt x="11060" y="9660"/>
                    <a:pt x="11040" y="9651"/>
                  </a:cubicBezTo>
                  <a:cubicBezTo>
                    <a:pt x="11060" y="9539"/>
                    <a:pt x="11076" y="9434"/>
                    <a:pt x="11080" y="9327"/>
                  </a:cubicBezTo>
                  <a:lnTo>
                    <a:pt x="11080" y="9322"/>
                  </a:lnTo>
                  <a:close/>
                  <a:moveTo>
                    <a:pt x="9184" y="7458"/>
                  </a:moveTo>
                  <a:cubicBezTo>
                    <a:pt x="9613" y="7458"/>
                    <a:pt x="10023" y="7638"/>
                    <a:pt x="10348" y="7993"/>
                  </a:cubicBezTo>
                  <a:cubicBezTo>
                    <a:pt x="10792" y="8468"/>
                    <a:pt x="11050" y="9292"/>
                    <a:pt x="10640" y="10059"/>
                  </a:cubicBezTo>
                  <a:cubicBezTo>
                    <a:pt x="10530" y="10267"/>
                    <a:pt x="10363" y="10444"/>
                    <a:pt x="10150" y="10586"/>
                  </a:cubicBezTo>
                  <a:cubicBezTo>
                    <a:pt x="10120" y="10605"/>
                    <a:pt x="10090" y="10626"/>
                    <a:pt x="10059" y="10640"/>
                  </a:cubicBezTo>
                  <a:cubicBezTo>
                    <a:pt x="9989" y="10681"/>
                    <a:pt x="9919" y="10717"/>
                    <a:pt x="9842" y="10752"/>
                  </a:cubicBezTo>
                  <a:cubicBezTo>
                    <a:pt x="9828" y="10757"/>
                    <a:pt x="9807" y="10761"/>
                    <a:pt x="9791" y="10767"/>
                  </a:cubicBezTo>
                  <a:cubicBezTo>
                    <a:pt x="9696" y="10807"/>
                    <a:pt x="9590" y="10838"/>
                    <a:pt x="9484" y="10858"/>
                  </a:cubicBezTo>
                  <a:cubicBezTo>
                    <a:pt x="9469" y="10852"/>
                    <a:pt x="9453" y="10847"/>
                    <a:pt x="9439" y="10843"/>
                  </a:cubicBezTo>
                  <a:cubicBezTo>
                    <a:pt x="9434" y="10842"/>
                    <a:pt x="9430" y="10842"/>
                    <a:pt x="9425" y="10842"/>
                  </a:cubicBezTo>
                  <a:cubicBezTo>
                    <a:pt x="9394" y="10842"/>
                    <a:pt x="9364" y="10856"/>
                    <a:pt x="9343" y="10878"/>
                  </a:cubicBezTo>
                  <a:cubicBezTo>
                    <a:pt x="9261" y="10887"/>
                    <a:pt x="9181" y="10892"/>
                    <a:pt x="9103" y="10892"/>
                  </a:cubicBezTo>
                  <a:cubicBezTo>
                    <a:pt x="9045" y="10892"/>
                    <a:pt x="8989" y="10889"/>
                    <a:pt x="8933" y="10883"/>
                  </a:cubicBezTo>
                  <a:lnTo>
                    <a:pt x="8928" y="10883"/>
                  </a:lnTo>
                  <a:cubicBezTo>
                    <a:pt x="8912" y="10847"/>
                    <a:pt x="8882" y="10828"/>
                    <a:pt x="8842" y="10822"/>
                  </a:cubicBezTo>
                  <a:cubicBezTo>
                    <a:pt x="8838" y="10821"/>
                    <a:pt x="8833" y="10821"/>
                    <a:pt x="8829" y="10821"/>
                  </a:cubicBezTo>
                  <a:cubicBezTo>
                    <a:pt x="8798" y="10821"/>
                    <a:pt x="8769" y="10835"/>
                    <a:pt x="8751" y="10852"/>
                  </a:cubicBezTo>
                  <a:cubicBezTo>
                    <a:pt x="8690" y="10843"/>
                    <a:pt x="8635" y="10828"/>
                    <a:pt x="8579" y="10812"/>
                  </a:cubicBezTo>
                  <a:cubicBezTo>
                    <a:pt x="8469" y="10777"/>
                    <a:pt x="8362" y="10726"/>
                    <a:pt x="8261" y="10670"/>
                  </a:cubicBezTo>
                  <a:cubicBezTo>
                    <a:pt x="8180" y="10626"/>
                    <a:pt x="8105" y="10570"/>
                    <a:pt x="8039" y="10509"/>
                  </a:cubicBezTo>
                  <a:cubicBezTo>
                    <a:pt x="7872" y="10362"/>
                    <a:pt x="7751" y="10105"/>
                    <a:pt x="7680" y="9807"/>
                  </a:cubicBezTo>
                  <a:cubicBezTo>
                    <a:pt x="7706" y="9767"/>
                    <a:pt x="7706" y="9716"/>
                    <a:pt x="7685" y="9665"/>
                  </a:cubicBezTo>
                  <a:cubicBezTo>
                    <a:pt x="7676" y="9646"/>
                    <a:pt x="7665" y="9625"/>
                    <a:pt x="7645" y="9616"/>
                  </a:cubicBezTo>
                  <a:cubicBezTo>
                    <a:pt x="7599" y="9292"/>
                    <a:pt x="7609" y="8943"/>
                    <a:pt x="7676" y="8625"/>
                  </a:cubicBezTo>
                  <a:cubicBezTo>
                    <a:pt x="7706" y="8504"/>
                    <a:pt x="7741" y="8392"/>
                    <a:pt x="7781" y="8282"/>
                  </a:cubicBezTo>
                  <a:cubicBezTo>
                    <a:pt x="7791" y="8276"/>
                    <a:pt x="7791" y="8271"/>
                    <a:pt x="7797" y="8261"/>
                  </a:cubicBezTo>
                  <a:cubicBezTo>
                    <a:pt x="7802" y="8245"/>
                    <a:pt x="7807" y="8231"/>
                    <a:pt x="7811" y="8221"/>
                  </a:cubicBezTo>
                  <a:lnTo>
                    <a:pt x="7811" y="8215"/>
                  </a:lnTo>
                  <a:cubicBezTo>
                    <a:pt x="7816" y="8205"/>
                    <a:pt x="7816" y="8200"/>
                    <a:pt x="7821" y="8191"/>
                  </a:cubicBezTo>
                  <a:cubicBezTo>
                    <a:pt x="7888" y="8070"/>
                    <a:pt x="7968" y="7937"/>
                    <a:pt x="8084" y="7842"/>
                  </a:cubicBezTo>
                  <a:cubicBezTo>
                    <a:pt x="8089" y="7846"/>
                    <a:pt x="8100" y="7857"/>
                    <a:pt x="8110" y="7862"/>
                  </a:cubicBezTo>
                  <a:cubicBezTo>
                    <a:pt x="8131" y="7876"/>
                    <a:pt x="8154" y="7882"/>
                    <a:pt x="8177" y="7882"/>
                  </a:cubicBezTo>
                  <a:cubicBezTo>
                    <a:pt x="8215" y="7882"/>
                    <a:pt x="8251" y="7864"/>
                    <a:pt x="8276" y="7827"/>
                  </a:cubicBezTo>
                  <a:cubicBezTo>
                    <a:pt x="8292" y="7797"/>
                    <a:pt x="8306" y="7771"/>
                    <a:pt x="8322" y="7751"/>
                  </a:cubicBezTo>
                  <a:cubicBezTo>
                    <a:pt x="8336" y="7725"/>
                    <a:pt x="8347" y="7711"/>
                    <a:pt x="8357" y="7695"/>
                  </a:cubicBezTo>
                  <a:cubicBezTo>
                    <a:pt x="8418" y="7680"/>
                    <a:pt x="8478" y="7675"/>
                    <a:pt x="8549" y="7675"/>
                  </a:cubicBezTo>
                  <a:cubicBezTo>
                    <a:pt x="8590" y="7675"/>
                    <a:pt x="8625" y="7680"/>
                    <a:pt x="8670" y="7690"/>
                  </a:cubicBezTo>
                  <a:cubicBezTo>
                    <a:pt x="8677" y="7691"/>
                    <a:pt x="8684" y="7691"/>
                    <a:pt x="8690" y="7691"/>
                  </a:cubicBezTo>
                  <a:cubicBezTo>
                    <a:pt x="8723" y="7691"/>
                    <a:pt x="8751" y="7682"/>
                    <a:pt x="8772" y="7665"/>
                  </a:cubicBezTo>
                  <a:cubicBezTo>
                    <a:pt x="8791" y="7645"/>
                    <a:pt x="8807" y="7620"/>
                    <a:pt x="8812" y="7594"/>
                  </a:cubicBezTo>
                  <a:lnTo>
                    <a:pt x="8812" y="7578"/>
                  </a:lnTo>
                  <a:lnTo>
                    <a:pt x="8812" y="7574"/>
                  </a:lnTo>
                  <a:lnTo>
                    <a:pt x="8852" y="7494"/>
                  </a:lnTo>
                  <a:cubicBezTo>
                    <a:pt x="8888" y="7487"/>
                    <a:pt x="8928" y="7478"/>
                    <a:pt x="8968" y="7473"/>
                  </a:cubicBezTo>
                  <a:cubicBezTo>
                    <a:pt x="9041" y="7463"/>
                    <a:pt x="9113" y="7458"/>
                    <a:pt x="9184" y="7458"/>
                  </a:cubicBezTo>
                  <a:close/>
                  <a:moveTo>
                    <a:pt x="7468" y="9954"/>
                  </a:moveTo>
                  <a:cubicBezTo>
                    <a:pt x="7478" y="9984"/>
                    <a:pt x="7488" y="10014"/>
                    <a:pt x="7494" y="10050"/>
                  </a:cubicBezTo>
                  <a:cubicBezTo>
                    <a:pt x="7130" y="10236"/>
                    <a:pt x="6776" y="10495"/>
                    <a:pt x="6433" y="10752"/>
                  </a:cubicBezTo>
                  <a:cubicBezTo>
                    <a:pt x="6069" y="11024"/>
                    <a:pt x="5694" y="11307"/>
                    <a:pt x="5295" y="11500"/>
                  </a:cubicBezTo>
                  <a:cubicBezTo>
                    <a:pt x="4553" y="11859"/>
                    <a:pt x="3891" y="12298"/>
                    <a:pt x="3269" y="12834"/>
                  </a:cubicBezTo>
                  <a:cubicBezTo>
                    <a:pt x="3103" y="12980"/>
                    <a:pt x="2905" y="13126"/>
                    <a:pt x="2693" y="13283"/>
                  </a:cubicBezTo>
                  <a:cubicBezTo>
                    <a:pt x="2163" y="13682"/>
                    <a:pt x="1572" y="14132"/>
                    <a:pt x="1268" y="14678"/>
                  </a:cubicBezTo>
                  <a:cubicBezTo>
                    <a:pt x="1273" y="14581"/>
                    <a:pt x="1289" y="14480"/>
                    <a:pt x="1324" y="14364"/>
                  </a:cubicBezTo>
                  <a:cubicBezTo>
                    <a:pt x="1880" y="12338"/>
                    <a:pt x="5649" y="10731"/>
                    <a:pt x="7468" y="9954"/>
                  </a:cubicBezTo>
                  <a:close/>
                  <a:moveTo>
                    <a:pt x="7585" y="10272"/>
                  </a:moveTo>
                  <a:cubicBezTo>
                    <a:pt x="7634" y="10388"/>
                    <a:pt x="7700" y="10489"/>
                    <a:pt x="7776" y="10579"/>
                  </a:cubicBezTo>
                  <a:cubicBezTo>
                    <a:pt x="7397" y="10873"/>
                    <a:pt x="7039" y="11186"/>
                    <a:pt x="6685" y="11495"/>
                  </a:cubicBezTo>
                  <a:cubicBezTo>
                    <a:pt x="6417" y="11737"/>
                    <a:pt x="6134" y="11985"/>
                    <a:pt x="5846" y="12223"/>
                  </a:cubicBezTo>
                  <a:cubicBezTo>
                    <a:pt x="5634" y="12393"/>
                    <a:pt x="5421" y="12571"/>
                    <a:pt x="5209" y="12748"/>
                  </a:cubicBezTo>
                  <a:cubicBezTo>
                    <a:pt x="4815" y="13076"/>
                    <a:pt x="4411" y="13419"/>
                    <a:pt x="3992" y="13738"/>
                  </a:cubicBezTo>
                  <a:cubicBezTo>
                    <a:pt x="3477" y="14126"/>
                    <a:pt x="2941" y="14425"/>
                    <a:pt x="2376" y="14748"/>
                  </a:cubicBezTo>
                  <a:cubicBezTo>
                    <a:pt x="2112" y="14895"/>
                    <a:pt x="1844" y="15051"/>
                    <a:pt x="1576" y="15213"/>
                  </a:cubicBezTo>
                  <a:lnTo>
                    <a:pt x="1572" y="15213"/>
                  </a:lnTo>
                  <a:cubicBezTo>
                    <a:pt x="1516" y="15187"/>
                    <a:pt x="1471" y="15163"/>
                    <a:pt x="1431" y="15127"/>
                  </a:cubicBezTo>
                  <a:cubicBezTo>
                    <a:pt x="1401" y="15102"/>
                    <a:pt x="1375" y="15077"/>
                    <a:pt x="1355" y="15051"/>
                  </a:cubicBezTo>
                  <a:lnTo>
                    <a:pt x="1355" y="15047"/>
                  </a:lnTo>
                  <a:cubicBezTo>
                    <a:pt x="1359" y="15036"/>
                    <a:pt x="1370" y="15026"/>
                    <a:pt x="1375" y="15011"/>
                  </a:cubicBezTo>
                  <a:cubicBezTo>
                    <a:pt x="1587" y="14415"/>
                    <a:pt x="2254" y="13914"/>
                    <a:pt x="2840" y="13475"/>
                  </a:cubicBezTo>
                  <a:cubicBezTo>
                    <a:pt x="3052" y="13314"/>
                    <a:pt x="3250" y="13167"/>
                    <a:pt x="3426" y="13011"/>
                  </a:cubicBezTo>
                  <a:cubicBezTo>
                    <a:pt x="4032" y="12489"/>
                    <a:pt x="4679" y="12065"/>
                    <a:pt x="5402" y="11712"/>
                  </a:cubicBezTo>
                  <a:cubicBezTo>
                    <a:pt x="5820" y="11510"/>
                    <a:pt x="6205" y="11222"/>
                    <a:pt x="6578" y="10943"/>
                  </a:cubicBezTo>
                  <a:cubicBezTo>
                    <a:pt x="6918" y="10686"/>
                    <a:pt x="7245" y="10449"/>
                    <a:pt x="7585" y="10272"/>
                  </a:cubicBezTo>
                  <a:close/>
                  <a:moveTo>
                    <a:pt x="7948" y="10742"/>
                  </a:moveTo>
                  <a:cubicBezTo>
                    <a:pt x="7979" y="10772"/>
                    <a:pt x="8014" y="10792"/>
                    <a:pt x="8044" y="10812"/>
                  </a:cubicBezTo>
                  <a:cubicBezTo>
                    <a:pt x="8014" y="10828"/>
                    <a:pt x="7988" y="10847"/>
                    <a:pt x="7968" y="10878"/>
                  </a:cubicBezTo>
                  <a:cubicBezTo>
                    <a:pt x="6599" y="12883"/>
                    <a:pt x="5341" y="14157"/>
                    <a:pt x="4118" y="14758"/>
                  </a:cubicBezTo>
                  <a:cubicBezTo>
                    <a:pt x="3563" y="15031"/>
                    <a:pt x="2712" y="15291"/>
                    <a:pt x="2083" y="15291"/>
                  </a:cubicBezTo>
                  <a:cubicBezTo>
                    <a:pt x="2026" y="15291"/>
                    <a:pt x="1970" y="15289"/>
                    <a:pt x="1916" y="15284"/>
                  </a:cubicBezTo>
                  <a:cubicBezTo>
                    <a:pt x="2112" y="15173"/>
                    <a:pt x="2304" y="15061"/>
                    <a:pt x="2497" y="14956"/>
                  </a:cubicBezTo>
                  <a:cubicBezTo>
                    <a:pt x="3042" y="14648"/>
                    <a:pt x="3607" y="14324"/>
                    <a:pt x="4134" y="13925"/>
                  </a:cubicBezTo>
                  <a:cubicBezTo>
                    <a:pt x="4558" y="13606"/>
                    <a:pt x="4967" y="13263"/>
                    <a:pt x="5366" y="12929"/>
                  </a:cubicBezTo>
                  <a:cubicBezTo>
                    <a:pt x="5573" y="12752"/>
                    <a:pt x="5785" y="12575"/>
                    <a:pt x="5997" y="12404"/>
                  </a:cubicBezTo>
                  <a:cubicBezTo>
                    <a:pt x="6291" y="12167"/>
                    <a:pt x="6573" y="11919"/>
                    <a:pt x="6841" y="11677"/>
                  </a:cubicBezTo>
                  <a:cubicBezTo>
                    <a:pt x="7195" y="11368"/>
                    <a:pt x="7559" y="11050"/>
                    <a:pt x="7933" y="10757"/>
                  </a:cubicBezTo>
                  <a:cubicBezTo>
                    <a:pt x="7942" y="10752"/>
                    <a:pt x="7942" y="10747"/>
                    <a:pt x="7948" y="10742"/>
                  </a:cubicBezTo>
                  <a:close/>
                  <a:moveTo>
                    <a:pt x="10919" y="10085"/>
                  </a:moveTo>
                  <a:cubicBezTo>
                    <a:pt x="10934" y="10085"/>
                    <a:pt x="10954" y="10090"/>
                    <a:pt x="10969" y="10090"/>
                  </a:cubicBezTo>
                  <a:cubicBezTo>
                    <a:pt x="11363" y="10525"/>
                    <a:pt x="11853" y="10908"/>
                    <a:pt x="12323" y="11283"/>
                  </a:cubicBezTo>
                  <a:cubicBezTo>
                    <a:pt x="13263" y="12025"/>
                    <a:pt x="14233" y="12792"/>
                    <a:pt x="14611" y="14011"/>
                  </a:cubicBezTo>
                  <a:cubicBezTo>
                    <a:pt x="14763" y="14506"/>
                    <a:pt x="14799" y="14945"/>
                    <a:pt x="14723" y="15284"/>
                  </a:cubicBezTo>
                  <a:lnTo>
                    <a:pt x="14723" y="15289"/>
                  </a:lnTo>
                  <a:lnTo>
                    <a:pt x="14718" y="15294"/>
                  </a:lnTo>
                  <a:cubicBezTo>
                    <a:pt x="14562" y="14739"/>
                    <a:pt x="14187" y="14203"/>
                    <a:pt x="13829" y="13682"/>
                  </a:cubicBezTo>
                  <a:cubicBezTo>
                    <a:pt x="13678" y="13470"/>
                    <a:pt x="13536" y="13268"/>
                    <a:pt x="13415" y="13071"/>
                  </a:cubicBezTo>
                  <a:cubicBezTo>
                    <a:pt x="13147" y="12641"/>
                    <a:pt x="12717" y="12263"/>
                    <a:pt x="12303" y="11894"/>
                  </a:cubicBezTo>
                  <a:cubicBezTo>
                    <a:pt x="11712" y="11374"/>
                    <a:pt x="11101" y="10833"/>
                    <a:pt x="10959" y="10145"/>
                  </a:cubicBezTo>
                  <a:cubicBezTo>
                    <a:pt x="10954" y="10120"/>
                    <a:pt x="10939" y="10101"/>
                    <a:pt x="10919" y="10085"/>
                  </a:cubicBezTo>
                  <a:close/>
                  <a:moveTo>
                    <a:pt x="10484" y="10635"/>
                  </a:moveTo>
                  <a:cubicBezTo>
                    <a:pt x="10484" y="10656"/>
                    <a:pt x="10489" y="10676"/>
                    <a:pt x="10495" y="10696"/>
                  </a:cubicBezTo>
                  <a:lnTo>
                    <a:pt x="10722" y="11095"/>
                  </a:lnTo>
                  <a:cubicBezTo>
                    <a:pt x="11671" y="12757"/>
                    <a:pt x="12580" y="14329"/>
                    <a:pt x="13601" y="15890"/>
                  </a:cubicBezTo>
                  <a:lnTo>
                    <a:pt x="13596" y="15890"/>
                  </a:lnTo>
                  <a:cubicBezTo>
                    <a:pt x="13328" y="15800"/>
                    <a:pt x="13035" y="15623"/>
                    <a:pt x="12738" y="15364"/>
                  </a:cubicBezTo>
                  <a:cubicBezTo>
                    <a:pt x="11787" y="14541"/>
                    <a:pt x="11379" y="13531"/>
                    <a:pt x="10943" y="12459"/>
                  </a:cubicBezTo>
                  <a:cubicBezTo>
                    <a:pt x="10726" y="11919"/>
                    <a:pt x="10504" y="11363"/>
                    <a:pt x="10201" y="10838"/>
                  </a:cubicBezTo>
                  <a:cubicBezTo>
                    <a:pt x="10302" y="10782"/>
                    <a:pt x="10398" y="10712"/>
                    <a:pt x="10479" y="10635"/>
                  </a:cubicBezTo>
                  <a:close/>
                  <a:moveTo>
                    <a:pt x="10762" y="10322"/>
                  </a:moveTo>
                  <a:cubicBezTo>
                    <a:pt x="10959" y="11020"/>
                    <a:pt x="11561" y="11556"/>
                    <a:pt x="12146" y="12071"/>
                  </a:cubicBezTo>
                  <a:cubicBezTo>
                    <a:pt x="12566" y="12444"/>
                    <a:pt x="12965" y="12792"/>
                    <a:pt x="13212" y="13197"/>
                  </a:cubicBezTo>
                  <a:cubicBezTo>
                    <a:pt x="13333" y="13399"/>
                    <a:pt x="13480" y="13601"/>
                    <a:pt x="13632" y="13818"/>
                  </a:cubicBezTo>
                  <a:cubicBezTo>
                    <a:pt x="14000" y="14354"/>
                    <a:pt x="14389" y="14905"/>
                    <a:pt x="14520" y="15450"/>
                  </a:cubicBezTo>
                  <a:cubicBezTo>
                    <a:pt x="14531" y="15506"/>
                    <a:pt x="14581" y="15541"/>
                    <a:pt x="14632" y="15541"/>
                  </a:cubicBezTo>
                  <a:lnTo>
                    <a:pt x="14637" y="15541"/>
                  </a:lnTo>
                  <a:cubicBezTo>
                    <a:pt x="14576" y="15667"/>
                    <a:pt x="14490" y="15774"/>
                    <a:pt x="14380" y="15844"/>
                  </a:cubicBezTo>
                  <a:cubicBezTo>
                    <a:pt x="14262" y="15917"/>
                    <a:pt x="14129" y="15953"/>
                    <a:pt x="13980" y="15953"/>
                  </a:cubicBezTo>
                  <a:cubicBezTo>
                    <a:pt x="13962" y="15953"/>
                    <a:pt x="13944" y="15952"/>
                    <a:pt x="13925" y="15951"/>
                  </a:cubicBezTo>
                  <a:cubicBezTo>
                    <a:pt x="12848" y="14334"/>
                    <a:pt x="11920" y="12701"/>
                    <a:pt x="10929" y="10974"/>
                  </a:cubicBezTo>
                  <a:lnTo>
                    <a:pt x="10707" y="10575"/>
                  </a:lnTo>
                  <a:cubicBezTo>
                    <a:pt x="10682" y="10539"/>
                    <a:pt x="10646" y="10519"/>
                    <a:pt x="10605" y="10519"/>
                  </a:cubicBezTo>
                  <a:cubicBezTo>
                    <a:pt x="10661" y="10458"/>
                    <a:pt x="10712" y="10393"/>
                    <a:pt x="10757" y="10327"/>
                  </a:cubicBezTo>
                  <a:cubicBezTo>
                    <a:pt x="10757" y="10322"/>
                    <a:pt x="10762" y="10322"/>
                    <a:pt x="10762" y="10322"/>
                  </a:cubicBezTo>
                  <a:close/>
                  <a:moveTo>
                    <a:pt x="9842" y="11010"/>
                  </a:moveTo>
                  <a:cubicBezTo>
                    <a:pt x="9842" y="11580"/>
                    <a:pt x="9888" y="12172"/>
                    <a:pt x="9938" y="12788"/>
                  </a:cubicBezTo>
                  <a:cubicBezTo>
                    <a:pt x="10055" y="14238"/>
                    <a:pt x="10181" y="15728"/>
                    <a:pt x="9670" y="17006"/>
                  </a:cubicBezTo>
                  <a:cubicBezTo>
                    <a:pt x="9798" y="15986"/>
                    <a:pt x="9701" y="14960"/>
                    <a:pt x="9610" y="13960"/>
                  </a:cubicBezTo>
                  <a:cubicBezTo>
                    <a:pt x="9530" y="13016"/>
                    <a:pt x="9443" y="12041"/>
                    <a:pt x="9534" y="11090"/>
                  </a:cubicBezTo>
                  <a:cubicBezTo>
                    <a:pt x="9640" y="11071"/>
                    <a:pt x="9742" y="11040"/>
                    <a:pt x="9842" y="11010"/>
                  </a:cubicBezTo>
                  <a:close/>
                  <a:moveTo>
                    <a:pt x="8473" y="11024"/>
                  </a:moveTo>
                  <a:cubicBezTo>
                    <a:pt x="8544" y="11055"/>
                    <a:pt x="8620" y="11071"/>
                    <a:pt x="8695" y="11085"/>
                  </a:cubicBezTo>
                  <a:cubicBezTo>
                    <a:pt x="8646" y="11535"/>
                    <a:pt x="8590" y="11985"/>
                    <a:pt x="8534" y="12440"/>
                  </a:cubicBezTo>
                  <a:cubicBezTo>
                    <a:pt x="8317" y="14238"/>
                    <a:pt x="8089" y="16103"/>
                    <a:pt x="8252" y="17915"/>
                  </a:cubicBezTo>
                  <a:cubicBezTo>
                    <a:pt x="8094" y="17754"/>
                    <a:pt x="7968" y="17491"/>
                    <a:pt x="7867" y="17143"/>
                  </a:cubicBezTo>
                  <a:cubicBezTo>
                    <a:pt x="7448" y="15637"/>
                    <a:pt x="7650" y="12596"/>
                    <a:pt x="8473" y="11024"/>
                  </a:cubicBezTo>
                  <a:close/>
                  <a:moveTo>
                    <a:pt x="8928" y="11120"/>
                  </a:moveTo>
                  <a:cubicBezTo>
                    <a:pt x="8994" y="11131"/>
                    <a:pt x="9054" y="11131"/>
                    <a:pt x="9120" y="11131"/>
                  </a:cubicBezTo>
                  <a:cubicBezTo>
                    <a:pt x="9176" y="11131"/>
                    <a:pt x="9231" y="11131"/>
                    <a:pt x="9292" y="11120"/>
                  </a:cubicBezTo>
                  <a:lnTo>
                    <a:pt x="9292" y="11120"/>
                  </a:lnTo>
                  <a:cubicBezTo>
                    <a:pt x="9201" y="12076"/>
                    <a:pt x="9292" y="13041"/>
                    <a:pt x="9373" y="13981"/>
                  </a:cubicBezTo>
                  <a:cubicBezTo>
                    <a:pt x="9484" y="15193"/>
                    <a:pt x="9595" y="16446"/>
                    <a:pt x="9317" y="17658"/>
                  </a:cubicBezTo>
                  <a:cubicBezTo>
                    <a:pt x="9109" y="17940"/>
                    <a:pt x="8863" y="18104"/>
                    <a:pt x="8638" y="18104"/>
                  </a:cubicBezTo>
                  <a:cubicBezTo>
                    <a:pt x="8628" y="18104"/>
                    <a:pt x="8619" y="18104"/>
                    <a:pt x="8609" y="18103"/>
                  </a:cubicBezTo>
                  <a:cubicBezTo>
                    <a:pt x="8579" y="18097"/>
                    <a:pt x="8549" y="18092"/>
                    <a:pt x="8518" y="18088"/>
                  </a:cubicBezTo>
                  <a:cubicBezTo>
                    <a:pt x="8513" y="18078"/>
                    <a:pt x="8509" y="18067"/>
                    <a:pt x="8504" y="18057"/>
                  </a:cubicBezTo>
                  <a:cubicBezTo>
                    <a:pt x="8312" y="16218"/>
                    <a:pt x="8549" y="14308"/>
                    <a:pt x="8772" y="12465"/>
                  </a:cubicBezTo>
                  <a:cubicBezTo>
                    <a:pt x="8828" y="12015"/>
                    <a:pt x="8882" y="11570"/>
                    <a:pt x="8928" y="11120"/>
                  </a:cubicBezTo>
                  <a:close/>
                  <a:moveTo>
                    <a:pt x="9868" y="1"/>
                  </a:moveTo>
                  <a:cubicBezTo>
                    <a:pt x="9824" y="1"/>
                    <a:pt x="9782" y="4"/>
                    <a:pt x="9742" y="11"/>
                  </a:cubicBezTo>
                  <a:cubicBezTo>
                    <a:pt x="8984" y="132"/>
                    <a:pt x="8387" y="1334"/>
                    <a:pt x="8301" y="2385"/>
                  </a:cubicBezTo>
                  <a:lnTo>
                    <a:pt x="8271" y="2749"/>
                  </a:lnTo>
                  <a:cubicBezTo>
                    <a:pt x="8185" y="3810"/>
                    <a:pt x="8070" y="5153"/>
                    <a:pt x="8252" y="6300"/>
                  </a:cubicBezTo>
                  <a:cubicBezTo>
                    <a:pt x="8215" y="6225"/>
                    <a:pt x="8180" y="6149"/>
                    <a:pt x="8145" y="6069"/>
                  </a:cubicBezTo>
                  <a:cubicBezTo>
                    <a:pt x="7483" y="4649"/>
                    <a:pt x="6801" y="3178"/>
                    <a:pt x="5225" y="2406"/>
                  </a:cubicBezTo>
                  <a:cubicBezTo>
                    <a:pt x="4762" y="2179"/>
                    <a:pt x="4332" y="2084"/>
                    <a:pt x="3953" y="2084"/>
                  </a:cubicBezTo>
                  <a:cubicBezTo>
                    <a:pt x="3334" y="2084"/>
                    <a:pt x="2850" y="2337"/>
                    <a:pt x="2577" y="2688"/>
                  </a:cubicBezTo>
                  <a:cubicBezTo>
                    <a:pt x="2199" y="3183"/>
                    <a:pt x="2098" y="4062"/>
                    <a:pt x="2956" y="5062"/>
                  </a:cubicBezTo>
                  <a:cubicBezTo>
                    <a:pt x="3724" y="5957"/>
                    <a:pt x="4917" y="6766"/>
                    <a:pt x="5917" y="7352"/>
                  </a:cubicBezTo>
                  <a:cubicBezTo>
                    <a:pt x="4810" y="7032"/>
                    <a:pt x="3538" y="6805"/>
                    <a:pt x="2445" y="6805"/>
                  </a:cubicBezTo>
                  <a:cubicBezTo>
                    <a:pt x="1864" y="6805"/>
                    <a:pt x="1333" y="6869"/>
                    <a:pt x="905" y="7018"/>
                  </a:cubicBezTo>
                  <a:cubicBezTo>
                    <a:pt x="303" y="7226"/>
                    <a:pt x="0" y="7524"/>
                    <a:pt x="0" y="7897"/>
                  </a:cubicBezTo>
                  <a:cubicBezTo>
                    <a:pt x="0" y="8721"/>
                    <a:pt x="1562" y="9544"/>
                    <a:pt x="2274" y="9797"/>
                  </a:cubicBezTo>
                  <a:cubicBezTo>
                    <a:pt x="2951" y="10034"/>
                    <a:pt x="3638" y="10105"/>
                    <a:pt x="4320" y="10105"/>
                  </a:cubicBezTo>
                  <a:cubicBezTo>
                    <a:pt x="4815" y="10105"/>
                    <a:pt x="5311" y="10064"/>
                    <a:pt x="5801" y="10029"/>
                  </a:cubicBezTo>
                  <a:cubicBezTo>
                    <a:pt x="6033" y="10010"/>
                    <a:pt x="6270" y="9994"/>
                    <a:pt x="6508" y="9979"/>
                  </a:cubicBezTo>
                  <a:lnTo>
                    <a:pt x="6508" y="9979"/>
                  </a:lnTo>
                  <a:cubicBezTo>
                    <a:pt x="4507" y="10863"/>
                    <a:pt x="1501" y="12358"/>
                    <a:pt x="981" y="14273"/>
                  </a:cubicBezTo>
                  <a:cubicBezTo>
                    <a:pt x="839" y="14788"/>
                    <a:pt x="910" y="15168"/>
                    <a:pt x="1198" y="15405"/>
                  </a:cubicBezTo>
                  <a:cubicBezTo>
                    <a:pt x="1415" y="15581"/>
                    <a:pt x="1728" y="15653"/>
                    <a:pt x="2077" y="15653"/>
                  </a:cubicBezTo>
                  <a:cubicBezTo>
                    <a:pt x="2845" y="15653"/>
                    <a:pt x="3795" y="15319"/>
                    <a:pt x="4280" y="15082"/>
                  </a:cubicBezTo>
                  <a:cubicBezTo>
                    <a:pt x="5412" y="14520"/>
                    <a:pt x="6569" y="13429"/>
                    <a:pt x="7791" y="11747"/>
                  </a:cubicBezTo>
                  <a:lnTo>
                    <a:pt x="7791" y="11747"/>
                  </a:lnTo>
                  <a:cubicBezTo>
                    <a:pt x="7235" y="13485"/>
                    <a:pt x="7154" y="15910"/>
                    <a:pt x="7524" y="17239"/>
                  </a:cubicBezTo>
                  <a:cubicBezTo>
                    <a:pt x="7807" y="18260"/>
                    <a:pt x="8312" y="18442"/>
                    <a:pt x="8585" y="18461"/>
                  </a:cubicBezTo>
                  <a:lnTo>
                    <a:pt x="8635" y="18461"/>
                  </a:lnTo>
                  <a:cubicBezTo>
                    <a:pt x="9140" y="18461"/>
                    <a:pt x="9646" y="17997"/>
                    <a:pt x="9969" y="17234"/>
                  </a:cubicBezTo>
                  <a:cubicBezTo>
                    <a:pt x="10549" y="15860"/>
                    <a:pt x="10418" y="14284"/>
                    <a:pt x="10297" y="12762"/>
                  </a:cubicBezTo>
                  <a:cubicBezTo>
                    <a:pt x="10267" y="12384"/>
                    <a:pt x="10236" y="12015"/>
                    <a:pt x="10222" y="11661"/>
                  </a:cubicBezTo>
                  <a:lnTo>
                    <a:pt x="10222" y="11661"/>
                  </a:lnTo>
                  <a:cubicBezTo>
                    <a:pt x="10363" y="11969"/>
                    <a:pt x="10489" y="12283"/>
                    <a:pt x="10616" y="12596"/>
                  </a:cubicBezTo>
                  <a:cubicBezTo>
                    <a:pt x="11045" y="13657"/>
                    <a:pt x="11484" y="14753"/>
                    <a:pt x="12500" y="15637"/>
                  </a:cubicBezTo>
                  <a:cubicBezTo>
                    <a:pt x="13016" y="16082"/>
                    <a:pt x="13536" y="16315"/>
                    <a:pt x="13981" y="16315"/>
                  </a:cubicBezTo>
                  <a:cubicBezTo>
                    <a:pt x="14198" y="16315"/>
                    <a:pt x="14399" y="16259"/>
                    <a:pt x="14576" y="16143"/>
                  </a:cubicBezTo>
                  <a:cubicBezTo>
                    <a:pt x="15133" y="15779"/>
                    <a:pt x="15273" y="14945"/>
                    <a:pt x="14956" y="13904"/>
                  </a:cubicBezTo>
                  <a:cubicBezTo>
                    <a:pt x="14546" y="12580"/>
                    <a:pt x="13531" y="11777"/>
                    <a:pt x="12545" y="10999"/>
                  </a:cubicBezTo>
                  <a:cubicBezTo>
                    <a:pt x="12207" y="10731"/>
                    <a:pt x="11878" y="10474"/>
                    <a:pt x="11586" y="10201"/>
                  </a:cubicBezTo>
                  <a:lnTo>
                    <a:pt x="11580" y="10196"/>
                  </a:lnTo>
                  <a:lnTo>
                    <a:pt x="11580" y="10196"/>
                  </a:lnTo>
                  <a:cubicBezTo>
                    <a:pt x="12652" y="10383"/>
                    <a:pt x="13975" y="10600"/>
                    <a:pt x="15187" y="10600"/>
                  </a:cubicBezTo>
                  <a:cubicBezTo>
                    <a:pt x="16173" y="10600"/>
                    <a:pt x="17083" y="10458"/>
                    <a:pt x="17714" y="10034"/>
                  </a:cubicBezTo>
                  <a:cubicBezTo>
                    <a:pt x="18528" y="9494"/>
                    <a:pt x="18528" y="8938"/>
                    <a:pt x="18452" y="8655"/>
                  </a:cubicBezTo>
                  <a:cubicBezTo>
                    <a:pt x="18270" y="7963"/>
                    <a:pt x="17376" y="7494"/>
                    <a:pt x="16618" y="7433"/>
                  </a:cubicBezTo>
                  <a:cubicBezTo>
                    <a:pt x="16108" y="7393"/>
                    <a:pt x="15579" y="7364"/>
                    <a:pt x="15045" y="7364"/>
                  </a:cubicBezTo>
                  <a:cubicBezTo>
                    <a:pt x="14437" y="7364"/>
                    <a:pt x="13823" y="7401"/>
                    <a:pt x="13223" y="7503"/>
                  </a:cubicBezTo>
                  <a:cubicBezTo>
                    <a:pt x="14217" y="6988"/>
                    <a:pt x="15193" y="6412"/>
                    <a:pt x="15849" y="5533"/>
                  </a:cubicBezTo>
                  <a:cubicBezTo>
                    <a:pt x="16380" y="4831"/>
                    <a:pt x="16497" y="4129"/>
                    <a:pt x="16163" y="3668"/>
                  </a:cubicBezTo>
                  <a:cubicBezTo>
                    <a:pt x="15947" y="3365"/>
                    <a:pt x="15580" y="3210"/>
                    <a:pt x="15123" y="3210"/>
                  </a:cubicBezTo>
                  <a:cubicBezTo>
                    <a:pt x="14865" y="3210"/>
                    <a:pt x="14578" y="3260"/>
                    <a:pt x="14273" y="3360"/>
                  </a:cubicBezTo>
                  <a:cubicBezTo>
                    <a:pt x="12799" y="3845"/>
                    <a:pt x="11904" y="5139"/>
                    <a:pt x="11034" y="6382"/>
                  </a:cubicBezTo>
                  <a:cubicBezTo>
                    <a:pt x="10939" y="6513"/>
                    <a:pt x="10852" y="6639"/>
                    <a:pt x="10762" y="6766"/>
                  </a:cubicBezTo>
                  <a:cubicBezTo>
                    <a:pt x="11207" y="5083"/>
                    <a:pt x="11696" y="2704"/>
                    <a:pt x="11034" y="1137"/>
                  </a:cubicBezTo>
                  <a:cubicBezTo>
                    <a:pt x="10650" y="221"/>
                    <a:pt x="10206" y="1"/>
                    <a:pt x="9868"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32"/>
            <p:cNvSpPr/>
            <p:nvPr/>
          </p:nvSpPr>
          <p:spPr>
            <a:xfrm>
              <a:off x="4516300" y="5226500"/>
              <a:ext cx="167775" cy="32225"/>
            </a:xfrm>
            <a:custGeom>
              <a:avLst/>
              <a:gdLst/>
              <a:ahLst/>
              <a:cxnLst/>
              <a:rect l="l" t="t" r="r" b="b"/>
              <a:pathLst>
                <a:path w="6711" h="1289" extrusionOk="0">
                  <a:moveTo>
                    <a:pt x="1" y="1"/>
                  </a:moveTo>
                  <a:cubicBezTo>
                    <a:pt x="415" y="406"/>
                    <a:pt x="1143" y="809"/>
                    <a:pt x="1698" y="1001"/>
                  </a:cubicBezTo>
                  <a:cubicBezTo>
                    <a:pt x="2334" y="1222"/>
                    <a:pt x="2969" y="1289"/>
                    <a:pt x="3617" y="1289"/>
                  </a:cubicBezTo>
                  <a:cubicBezTo>
                    <a:pt x="4097" y="1289"/>
                    <a:pt x="4584" y="1252"/>
                    <a:pt x="5084" y="1213"/>
                  </a:cubicBezTo>
                  <a:cubicBezTo>
                    <a:pt x="5555" y="1177"/>
                    <a:pt x="6042" y="1141"/>
                    <a:pt x="6532" y="1141"/>
                  </a:cubicBezTo>
                  <a:cubicBezTo>
                    <a:pt x="6588" y="1141"/>
                    <a:pt x="6644" y="1142"/>
                    <a:pt x="6700" y="1143"/>
                  </a:cubicBezTo>
                  <a:lnTo>
                    <a:pt x="6705" y="1138"/>
                  </a:lnTo>
                  <a:lnTo>
                    <a:pt x="6711" y="1138"/>
                  </a:lnTo>
                  <a:cubicBezTo>
                    <a:pt x="6695" y="1047"/>
                    <a:pt x="6690" y="951"/>
                    <a:pt x="6685" y="860"/>
                  </a:cubicBezTo>
                  <a:lnTo>
                    <a:pt x="6670" y="860"/>
                  </a:lnTo>
                  <a:cubicBezTo>
                    <a:pt x="6458" y="835"/>
                    <a:pt x="6242" y="825"/>
                    <a:pt x="6025" y="825"/>
                  </a:cubicBezTo>
                  <a:cubicBezTo>
                    <a:pt x="5766" y="825"/>
                    <a:pt x="5506" y="839"/>
                    <a:pt x="5250" y="855"/>
                  </a:cubicBezTo>
                  <a:cubicBezTo>
                    <a:pt x="4988" y="865"/>
                    <a:pt x="4720" y="880"/>
                    <a:pt x="4452" y="880"/>
                  </a:cubicBezTo>
                  <a:cubicBezTo>
                    <a:pt x="4331" y="880"/>
                    <a:pt x="4214" y="880"/>
                    <a:pt x="4098" y="870"/>
                  </a:cubicBezTo>
                  <a:cubicBezTo>
                    <a:pt x="2698" y="795"/>
                    <a:pt x="1325" y="395"/>
                    <a:pt x="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32"/>
            <p:cNvSpPr/>
            <p:nvPr/>
          </p:nvSpPr>
          <p:spPr>
            <a:xfrm>
              <a:off x="4507975" y="5206850"/>
              <a:ext cx="176475" cy="35675"/>
            </a:xfrm>
            <a:custGeom>
              <a:avLst/>
              <a:gdLst/>
              <a:ahLst/>
              <a:cxnLst/>
              <a:rect l="l" t="t" r="r" b="b"/>
              <a:pathLst>
                <a:path w="7059" h="1427" extrusionOk="0">
                  <a:moveTo>
                    <a:pt x="1678" y="1"/>
                  </a:moveTo>
                  <a:cubicBezTo>
                    <a:pt x="1153" y="1"/>
                    <a:pt x="634" y="77"/>
                    <a:pt x="126" y="271"/>
                  </a:cubicBezTo>
                  <a:cubicBezTo>
                    <a:pt x="112" y="276"/>
                    <a:pt x="97" y="279"/>
                    <a:pt x="82" y="279"/>
                  </a:cubicBezTo>
                  <a:cubicBezTo>
                    <a:pt x="51" y="279"/>
                    <a:pt x="21" y="268"/>
                    <a:pt x="0" y="247"/>
                  </a:cubicBezTo>
                  <a:lnTo>
                    <a:pt x="0" y="247"/>
                  </a:lnTo>
                  <a:cubicBezTo>
                    <a:pt x="0" y="312"/>
                    <a:pt x="26" y="383"/>
                    <a:pt x="66" y="464"/>
                  </a:cubicBezTo>
                  <a:lnTo>
                    <a:pt x="308" y="529"/>
                  </a:lnTo>
                  <a:cubicBezTo>
                    <a:pt x="1653" y="928"/>
                    <a:pt x="3042" y="1338"/>
                    <a:pt x="4446" y="1418"/>
                  </a:cubicBezTo>
                  <a:cubicBezTo>
                    <a:pt x="4555" y="1424"/>
                    <a:pt x="4665" y="1427"/>
                    <a:pt x="4776" y="1427"/>
                  </a:cubicBezTo>
                  <a:cubicBezTo>
                    <a:pt x="5041" y="1427"/>
                    <a:pt x="5310" y="1413"/>
                    <a:pt x="5573" y="1399"/>
                  </a:cubicBezTo>
                  <a:cubicBezTo>
                    <a:pt x="5831" y="1385"/>
                    <a:pt x="6094" y="1371"/>
                    <a:pt x="6358" y="1371"/>
                  </a:cubicBezTo>
                  <a:cubicBezTo>
                    <a:pt x="6580" y="1371"/>
                    <a:pt x="6802" y="1381"/>
                    <a:pt x="7023" y="1409"/>
                  </a:cubicBezTo>
                  <a:cubicBezTo>
                    <a:pt x="7028" y="1287"/>
                    <a:pt x="7038" y="1171"/>
                    <a:pt x="7058" y="1050"/>
                  </a:cubicBezTo>
                  <a:cubicBezTo>
                    <a:pt x="6270" y="974"/>
                    <a:pt x="5461" y="756"/>
                    <a:pt x="4673" y="544"/>
                  </a:cubicBezTo>
                  <a:cubicBezTo>
                    <a:pt x="3682" y="274"/>
                    <a:pt x="2670" y="1"/>
                    <a:pt x="1678"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32"/>
            <p:cNvSpPr/>
            <p:nvPr/>
          </p:nvSpPr>
          <p:spPr>
            <a:xfrm>
              <a:off x="4509600" y="5194000"/>
              <a:ext cx="177250" cy="33275"/>
            </a:xfrm>
            <a:custGeom>
              <a:avLst/>
              <a:gdLst/>
              <a:ahLst/>
              <a:cxnLst/>
              <a:rect l="l" t="t" r="r" b="b"/>
              <a:pathLst>
                <a:path w="7090" h="1331" extrusionOk="0">
                  <a:moveTo>
                    <a:pt x="2041" y="1"/>
                  </a:moveTo>
                  <a:cubicBezTo>
                    <a:pt x="1495" y="1"/>
                    <a:pt x="999" y="61"/>
                    <a:pt x="597" y="200"/>
                  </a:cubicBezTo>
                  <a:cubicBezTo>
                    <a:pt x="375" y="276"/>
                    <a:pt x="122" y="391"/>
                    <a:pt x="1" y="554"/>
                  </a:cubicBezTo>
                  <a:cubicBezTo>
                    <a:pt x="531" y="354"/>
                    <a:pt x="1069" y="276"/>
                    <a:pt x="1610" y="276"/>
                  </a:cubicBezTo>
                  <a:cubicBezTo>
                    <a:pt x="2631" y="276"/>
                    <a:pt x="3662" y="555"/>
                    <a:pt x="4669" y="826"/>
                  </a:cubicBezTo>
                  <a:cubicBezTo>
                    <a:pt x="5457" y="1039"/>
                    <a:pt x="6271" y="1256"/>
                    <a:pt x="7044" y="1331"/>
                  </a:cubicBezTo>
                  <a:cubicBezTo>
                    <a:pt x="7059" y="1270"/>
                    <a:pt x="7075" y="1216"/>
                    <a:pt x="7089" y="1165"/>
                  </a:cubicBezTo>
                  <a:cubicBezTo>
                    <a:pt x="5857" y="570"/>
                    <a:pt x="3719" y="1"/>
                    <a:pt x="204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32"/>
            <p:cNvSpPr/>
            <p:nvPr/>
          </p:nvSpPr>
          <p:spPr>
            <a:xfrm>
              <a:off x="4561400" y="5089975"/>
              <a:ext cx="132250" cy="122800"/>
            </a:xfrm>
            <a:custGeom>
              <a:avLst/>
              <a:gdLst/>
              <a:ahLst/>
              <a:cxnLst/>
              <a:rect l="l" t="t" r="r" b="b"/>
              <a:pathLst>
                <a:path w="5290" h="4912" extrusionOk="0">
                  <a:moveTo>
                    <a:pt x="309" y="0"/>
                  </a:moveTo>
                  <a:lnTo>
                    <a:pt x="309" y="0"/>
                  </a:lnTo>
                  <a:cubicBezTo>
                    <a:pt x="1" y="490"/>
                    <a:pt x="157" y="1163"/>
                    <a:pt x="733" y="1835"/>
                  </a:cubicBezTo>
                  <a:cubicBezTo>
                    <a:pt x="1991" y="3295"/>
                    <a:pt x="4457" y="4538"/>
                    <a:pt x="5180" y="4886"/>
                  </a:cubicBezTo>
                  <a:cubicBezTo>
                    <a:pt x="5194" y="4892"/>
                    <a:pt x="5210" y="4901"/>
                    <a:pt x="5220" y="4911"/>
                  </a:cubicBezTo>
                  <a:cubicBezTo>
                    <a:pt x="5240" y="4876"/>
                    <a:pt x="5264" y="4841"/>
                    <a:pt x="5290" y="4810"/>
                  </a:cubicBezTo>
                  <a:cubicBezTo>
                    <a:pt x="4770" y="4582"/>
                    <a:pt x="4325" y="4053"/>
                    <a:pt x="3931" y="3582"/>
                  </a:cubicBezTo>
                  <a:cubicBezTo>
                    <a:pt x="3846" y="3481"/>
                    <a:pt x="3760" y="3376"/>
                    <a:pt x="3678" y="3285"/>
                  </a:cubicBezTo>
                  <a:cubicBezTo>
                    <a:pt x="3098" y="2618"/>
                    <a:pt x="2517" y="2082"/>
                    <a:pt x="1895" y="1653"/>
                  </a:cubicBezTo>
                  <a:cubicBezTo>
                    <a:pt x="1233" y="1187"/>
                    <a:pt x="577" y="683"/>
                    <a:pt x="30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32"/>
            <p:cNvSpPr/>
            <p:nvPr/>
          </p:nvSpPr>
          <p:spPr>
            <a:xfrm>
              <a:off x="4573525" y="5076450"/>
              <a:ext cx="127225" cy="129500"/>
            </a:xfrm>
            <a:custGeom>
              <a:avLst/>
              <a:gdLst/>
              <a:ahLst/>
              <a:cxnLst/>
              <a:rect l="l" t="t" r="r" b="b"/>
              <a:pathLst>
                <a:path w="5089" h="5180" extrusionOk="0">
                  <a:moveTo>
                    <a:pt x="824" y="0"/>
                  </a:moveTo>
                  <a:cubicBezTo>
                    <a:pt x="475" y="26"/>
                    <a:pt x="197" y="152"/>
                    <a:pt x="1" y="329"/>
                  </a:cubicBezTo>
                  <a:cubicBezTo>
                    <a:pt x="208" y="1007"/>
                    <a:pt x="875" y="1527"/>
                    <a:pt x="1547" y="1996"/>
                  </a:cubicBezTo>
                  <a:cubicBezTo>
                    <a:pt x="2183" y="2441"/>
                    <a:pt x="2779" y="2987"/>
                    <a:pt x="3375" y="3668"/>
                  </a:cubicBezTo>
                  <a:cubicBezTo>
                    <a:pt x="3457" y="3765"/>
                    <a:pt x="3543" y="3866"/>
                    <a:pt x="3634" y="3971"/>
                  </a:cubicBezTo>
                  <a:cubicBezTo>
                    <a:pt x="4017" y="4432"/>
                    <a:pt x="4457" y="4957"/>
                    <a:pt x="4942" y="5154"/>
                  </a:cubicBezTo>
                  <a:cubicBezTo>
                    <a:pt x="4952" y="5160"/>
                    <a:pt x="4967" y="5169"/>
                    <a:pt x="4977" y="5179"/>
                  </a:cubicBezTo>
                  <a:cubicBezTo>
                    <a:pt x="5012" y="5149"/>
                    <a:pt x="5047" y="5123"/>
                    <a:pt x="5083" y="5104"/>
                  </a:cubicBezTo>
                  <a:lnTo>
                    <a:pt x="5089" y="5104"/>
                  </a:lnTo>
                  <a:cubicBezTo>
                    <a:pt x="4810" y="4806"/>
                    <a:pt x="4593" y="4417"/>
                    <a:pt x="4385" y="4032"/>
                  </a:cubicBezTo>
                  <a:cubicBezTo>
                    <a:pt x="4240" y="3765"/>
                    <a:pt x="4088" y="3486"/>
                    <a:pt x="3916" y="3255"/>
                  </a:cubicBezTo>
                  <a:cubicBezTo>
                    <a:pt x="3613" y="2826"/>
                    <a:pt x="3280" y="2446"/>
                    <a:pt x="2930" y="2047"/>
                  </a:cubicBezTo>
                  <a:cubicBezTo>
                    <a:pt x="2825" y="1926"/>
                    <a:pt x="2724" y="1805"/>
                    <a:pt x="2617" y="1683"/>
                  </a:cubicBezTo>
                  <a:cubicBezTo>
                    <a:pt x="2426" y="1462"/>
                    <a:pt x="2137" y="1229"/>
                    <a:pt x="1834" y="976"/>
                  </a:cubicBezTo>
                  <a:cubicBezTo>
                    <a:pt x="1445" y="658"/>
                    <a:pt x="1041" y="324"/>
                    <a:pt x="824"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32"/>
            <p:cNvSpPr/>
            <p:nvPr/>
          </p:nvSpPr>
          <p:spPr>
            <a:xfrm>
              <a:off x="4601575" y="5076450"/>
              <a:ext cx="107250" cy="124825"/>
            </a:xfrm>
            <a:custGeom>
              <a:avLst/>
              <a:gdLst/>
              <a:ahLst/>
              <a:cxnLst/>
              <a:rect l="l" t="t" r="r" b="b"/>
              <a:pathLst>
                <a:path w="4290" h="4993" extrusionOk="0">
                  <a:moveTo>
                    <a:pt x="0" y="0"/>
                  </a:moveTo>
                  <a:cubicBezTo>
                    <a:pt x="213" y="259"/>
                    <a:pt x="541" y="527"/>
                    <a:pt x="864" y="795"/>
                  </a:cubicBezTo>
                  <a:cubicBezTo>
                    <a:pt x="1178" y="1047"/>
                    <a:pt x="1475" y="1294"/>
                    <a:pt x="1677" y="1527"/>
                  </a:cubicBezTo>
                  <a:cubicBezTo>
                    <a:pt x="1778" y="1648"/>
                    <a:pt x="1885" y="1769"/>
                    <a:pt x="1990" y="1891"/>
                  </a:cubicBezTo>
                  <a:cubicBezTo>
                    <a:pt x="2330" y="2280"/>
                    <a:pt x="2678" y="2679"/>
                    <a:pt x="2991" y="3113"/>
                  </a:cubicBezTo>
                  <a:cubicBezTo>
                    <a:pt x="3168" y="3360"/>
                    <a:pt x="3324" y="3644"/>
                    <a:pt x="3476" y="3922"/>
                  </a:cubicBezTo>
                  <a:cubicBezTo>
                    <a:pt x="3688" y="4311"/>
                    <a:pt x="3906" y="4715"/>
                    <a:pt x="4189" y="4992"/>
                  </a:cubicBezTo>
                  <a:cubicBezTo>
                    <a:pt x="4214" y="4978"/>
                    <a:pt x="4249" y="4962"/>
                    <a:pt x="4289" y="4942"/>
                  </a:cubicBezTo>
                  <a:cubicBezTo>
                    <a:pt x="4082" y="4563"/>
                    <a:pt x="3895" y="4159"/>
                    <a:pt x="3713" y="3770"/>
                  </a:cubicBezTo>
                  <a:cubicBezTo>
                    <a:pt x="3082" y="2401"/>
                    <a:pt x="2430" y="991"/>
                    <a:pt x="966" y="273"/>
                  </a:cubicBezTo>
                  <a:cubicBezTo>
                    <a:pt x="616" y="102"/>
                    <a:pt x="293" y="21"/>
                    <a:pt x="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32"/>
            <p:cNvSpPr/>
            <p:nvPr/>
          </p:nvSpPr>
          <p:spPr>
            <a:xfrm>
              <a:off x="4707925" y="5026300"/>
              <a:ext cx="30575" cy="169900"/>
            </a:xfrm>
            <a:custGeom>
              <a:avLst/>
              <a:gdLst/>
              <a:ahLst/>
              <a:cxnLst/>
              <a:rect l="l" t="t" r="r" b="b"/>
              <a:pathLst>
                <a:path w="1223" h="6796" extrusionOk="0">
                  <a:moveTo>
                    <a:pt x="1222" y="1"/>
                  </a:moveTo>
                  <a:cubicBezTo>
                    <a:pt x="779" y="274"/>
                    <a:pt x="369" y="1118"/>
                    <a:pt x="303" y="1962"/>
                  </a:cubicBezTo>
                  <a:lnTo>
                    <a:pt x="273" y="2330"/>
                  </a:lnTo>
                  <a:cubicBezTo>
                    <a:pt x="156" y="3720"/>
                    <a:pt x="0" y="5599"/>
                    <a:pt x="520" y="6796"/>
                  </a:cubicBezTo>
                  <a:cubicBezTo>
                    <a:pt x="602" y="6781"/>
                    <a:pt x="685" y="6775"/>
                    <a:pt x="768" y="6775"/>
                  </a:cubicBezTo>
                  <a:cubicBezTo>
                    <a:pt x="793" y="6775"/>
                    <a:pt x="819" y="6775"/>
                    <a:pt x="844" y="6777"/>
                  </a:cubicBezTo>
                  <a:lnTo>
                    <a:pt x="849" y="6777"/>
                  </a:lnTo>
                  <a:cubicBezTo>
                    <a:pt x="380" y="5604"/>
                    <a:pt x="641" y="3694"/>
                    <a:pt x="819" y="2416"/>
                  </a:cubicBezTo>
                  <a:lnTo>
                    <a:pt x="865" y="2083"/>
                  </a:lnTo>
                  <a:cubicBezTo>
                    <a:pt x="879" y="1957"/>
                    <a:pt x="895" y="1820"/>
                    <a:pt x="914" y="1679"/>
                  </a:cubicBezTo>
                  <a:cubicBezTo>
                    <a:pt x="980" y="1113"/>
                    <a:pt x="1056" y="486"/>
                    <a:pt x="1222"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32"/>
            <p:cNvSpPr/>
            <p:nvPr/>
          </p:nvSpPr>
          <p:spPr>
            <a:xfrm>
              <a:off x="4723075" y="5024025"/>
              <a:ext cx="27050" cy="173450"/>
            </a:xfrm>
            <a:custGeom>
              <a:avLst/>
              <a:gdLst/>
              <a:ahLst/>
              <a:cxnLst/>
              <a:rect l="l" t="t" r="r" b="b"/>
              <a:pathLst>
                <a:path w="1082" h="6938" extrusionOk="0">
                  <a:moveTo>
                    <a:pt x="889" y="1"/>
                  </a:moveTo>
                  <a:cubicBezTo>
                    <a:pt x="889" y="17"/>
                    <a:pt x="889" y="31"/>
                    <a:pt x="884" y="52"/>
                  </a:cubicBezTo>
                  <a:cubicBezTo>
                    <a:pt x="698" y="511"/>
                    <a:pt x="616" y="1194"/>
                    <a:pt x="541" y="1794"/>
                  </a:cubicBezTo>
                  <a:cubicBezTo>
                    <a:pt x="525" y="1941"/>
                    <a:pt x="511" y="2078"/>
                    <a:pt x="490" y="2204"/>
                  </a:cubicBezTo>
                  <a:lnTo>
                    <a:pt x="445" y="2538"/>
                  </a:lnTo>
                  <a:cubicBezTo>
                    <a:pt x="268" y="3841"/>
                    <a:pt x="0" y="5796"/>
                    <a:pt x="511" y="6893"/>
                  </a:cubicBezTo>
                  <a:cubicBezTo>
                    <a:pt x="581" y="6903"/>
                    <a:pt x="647" y="6917"/>
                    <a:pt x="713" y="6938"/>
                  </a:cubicBezTo>
                  <a:lnTo>
                    <a:pt x="718" y="6938"/>
                  </a:lnTo>
                  <a:cubicBezTo>
                    <a:pt x="683" y="6226"/>
                    <a:pt x="707" y="5518"/>
                    <a:pt x="793" y="4881"/>
                  </a:cubicBezTo>
                  <a:cubicBezTo>
                    <a:pt x="1016" y="3225"/>
                    <a:pt x="1082" y="1729"/>
                    <a:pt x="996" y="36"/>
                  </a:cubicBezTo>
                  <a:cubicBezTo>
                    <a:pt x="996" y="26"/>
                    <a:pt x="1001" y="21"/>
                    <a:pt x="1001" y="12"/>
                  </a:cubicBezTo>
                  <a:cubicBezTo>
                    <a:pt x="966" y="6"/>
                    <a:pt x="930" y="1"/>
                    <a:pt x="89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32"/>
            <p:cNvSpPr/>
            <p:nvPr/>
          </p:nvSpPr>
          <p:spPr>
            <a:xfrm>
              <a:off x="4746050" y="5027575"/>
              <a:ext cx="39075" cy="175850"/>
            </a:xfrm>
            <a:custGeom>
              <a:avLst/>
              <a:gdLst/>
              <a:ahLst/>
              <a:cxnLst/>
              <a:rect l="l" t="t" r="r" b="b"/>
              <a:pathLst>
                <a:path w="1563" h="7034" extrusionOk="0">
                  <a:moveTo>
                    <a:pt x="319" y="1"/>
                  </a:moveTo>
                  <a:lnTo>
                    <a:pt x="319" y="1"/>
                  </a:lnTo>
                  <a:cubicBezTo>
                    <a:pt x="395" y="1658"/>
                    <a:pt x="329" y="3133"/>
                    <a:pt x="112" y="4770"/>
                  </a:cubicBezTo>
                  <a:cubicBezTo>
                    <a:pt x="21" y="5427"/>
                    <a:pt x="0" y="6159"/>
                    <a:pt x="42" y="6887"/>
                  </a:cubicBezTo>
                  <a:cubicBezTo>
                    <a:pt x="128" y="6927"/>
                    <a:pt x="213" y="6978"/>
                    <a:pt x="299" y="7034"/>
                  </a:cubicBezTo>
                  <a:cubicBezTo>
                    <a:pt x="744" y="5448"/>
                    <a:pt x="1562" y="2517"/>
                    <a:pt x="825" y="773"/>
                  </a:cubicBezTo>
                  <a:cubicBezTo>
                    <a:pt x="667" y="409"/>
                    <a:pt x="496" y="147"/>
                    <a:pt x="319"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32"/>
            <p:cNvSpPr/>
            <p:nvPr/>
          </p:nvSpPr>
          <p:spPr>
            <a:xfrm>
              <a:off x="4760450" y="5104375"/>
              <a:ext cx="123700" cy="106750"/>
            </a:xfrm>
            <a:custGeom>
              <a:avLst/>
              <a:gdLst/>
              <a:ahLst/>
              <a:cxnLst/>
              <a:rect l="l" t="t" r="r" b="b"/>
              <a:pathLst>
                <a:path w="4948" h="4270" extrusionOk="0">
                  <a:moveTo>
                    <a:pt x="4655" y="1"/>
                  </a:moveTo>
                  <a:cubicBezTo>
                    <a:pt x="4439" y="1"/>
                    <a:pt x="4192" y="43"/>
                    <a:pt x="3927" y="132"/>
                  </a:cubicBezTo>
                  <a:cubicBezTo>
                    <a:pt x="2567" y="576"/>
                    <a:pt x="1704" y="1819"/>
                    <a:pt x="870" y="3017"/>
                  </a:cubicBezTo>
                  <a:cubicBezTo>
                    <a:pt x="592" y="3416"/>
                    <a:pt x="299" y="3831"/>
                    <a:pt x="0" y="4194"/>
                  </a:cubicBezTo>
                  <a:cubicBezTo>
                    <a:pt x="26" y="4214"/>
                    <a:pt x="46" y="4234"/>
                    <a:pt x="67" y="4260"/>
                  </a:cubicBezTo>
                  <a:cubicBezTo>
                    <a:pt x="72" y="4265"/>
                    <a:pt x="72" y="4265"/>
                    <a:pt x="77" y="4270"/>
                  </a:cubicBezTo>
                  <a:cubicBezTo>
                    <a:pt x="82" y="4255"/>
                    <a:pt x="86" y="4239"/>
                    <a:pt x="102" y="4225"/>
                  </a:cubicBezTo>
                  <a:cubicBezTo>
                    <a:pt x="289" y="4027"/>
                    <a:pt x="506" y="3855"/>
                    <a:pt x="713" y="3684"/>
                  </a:cubicBezTo>
                  <a:cubicBezTo>
                    <a:pt x="961" y="3481"/>
                    <a:pt x="1219" y="3269"/>
                    <a:pt x="1425" y="3022"/>
                  </a:cubicBezTo>
                  <a:cubicBezTo>
                    <a:pt x="1546" y="2875"/>
                    <a:pt x="1663" y="2728"/>
                    <a:pt x="1774" y="2582"/>
                  </a:cubicBezTo>
                  <a:cubicBezTo>
                    <a:pt x="2007" y="2285"/>
                    <a:pt x="2250" y="1971"/>
                    <a:pt x="2547" y="1688"/>
                  </a:cubicBezTo>
                  <a:cubicBezTo>
                    <a:pt x="3437" y="839"/>
                    <a:pt x="4204" y="314"/>
                    <a:pt x="4948" y="30"/>
                  </a:cubicBezTo>
                  <a:cubicBezTo>
                    <a:pt x="4858" y="11"/>
                    <a:pt x="4761" y="1"/>
                    <a:pt x="465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32"/>
            <p:cNvSpPr/>
            <p:nvPr/>
          </p:nvSpPr>
          <p:spPr>
            <a:xfrm>
              <a:off x="4772100" y="5108800"/>
              <a:ext cx="126925" cy="100925"/>
            </a:xfrm>
            <a:custGeom>
              <a:avLst/>
              <a:gdLst/>
              <a:ahLst/>
              <a:cxnLst/>
              <a:rect l="l" t="t" r="r" b="b"/>
              <a:pathLst>
                <a:path w="5077" h="4037" extrusionOk="0">
                  <a:moveTo>
                    <a:pt x="4820" y="0"/>
                  </a:moveTo>
                  <a:cubicBezTo>
                    <a:pt x="4769" y="5"/>
                    <a:pt x="4718" y="21"/>
                    <a:pt x="4673" y="35"/>
                  </a:cubicBezTo>
                  <a:cubicBezTo>
                    <a:pt x="3925" y="294"/>
                    <a:pt x="3157" y="814"/>
                    <a:pt x="2248" y="1683"/>
                  </a:cubicBezTo>
                  <a:cubicBezTo>
                    <a:pt x="1959" y="1956"/>
                    <a:pt x="1738" y="2243"/>
                    <a:pt x="1495" y="2551"/>
                  </a:cubicBezTo>
                  <a:cubicBezTo>
                    <a:pt x="1384" y="2698"/>
                    <a:pt x="1268" y="2850"/>
                    <a:pt x="1147" y="2996"/>
                  </a:cubicBezTo>
                  <a:cubicBezTo>
                    <a:pt x="919" y="3264"/>
                    <a:pt x="656" y="3486"/>
                    <a:pt x="394" y="3694"/>
                  </a:cubicBezTo>
                  <a:cubicBezTo>
                    <a:pt x="257" y="3805"/>
                    <a:pt x="126" y="3916"/>
                    <a:pt x="0" y="4037"/>
                  </a:cubicBezTo>
                  <a:cubicBezTo>
                    <a:pt x="1020" y="3563"/>
                    <a:pt x="1924" y="2774"/>
                    <a:pt x="2803" y="2006"/>
                  </a:cubicBezTo>
                  <a:lnTo>
                    <a:pt x="3081" y="1768"/>
                  </a:lnTo>
                  <a:cubicBezTo>
                    <a:pt x="3486" y="1420"/>
                    <a:pt x="3971" y="1162"/>
                    <a:pt x="4440" y="914"/>
                  </a:cubicBezTo>
                  <a:cubicBezTo>
                    <a:pt x="4653" y="804"/>
                    <a:pt x="4865" y="693"/>
                    <a:pt x="5067" y="571"/>
                  </a:cubicBezTo>
                  <a:cubicBezTo>
                    <a:pt x="5077" y="399"/>
                    <a:pt x="5037" y="248"/>
                    <a:pt x="4951" y="126"/>
                  </a:cubicBezTo>
                  <a:cubicBezTo>
                    <a:pt x="4916" y="77"/>
                    <a:pt x="4870" y="35"/>
                    <a:pt x="482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32"/>
            <p:cNvSpPr/>
            <p:nvPr/>
          </p:nvSpPr>
          <p:spPr>
            <a:xfrm>
              <a:off x="4767650" y="5130775"/>
              <a:ext cx="129625" cy="93350"/>
            </a:xfrm>
            <a:custGeom>
              <a:avLst/>
              <a:gdLst/>
              <a:ahLst/>
              <a:cxnLst/>
              <a:rect l="l" t="t" r="r" b="b"/>
              <a:pathLst>
                <a:path w="5185" h="3734" extrusionOk="0">
                  <a:moveTo>
                    <a:pt x="5185" y="0"/>
                  </a:moveTo>
                  <a:lnTo>
                    <a:pt x="5185" y="0"/>
                  </a:lnTo>
                  <a:cubicBezTo>
                    <a:pt x="5033" y="86"/>
                    <a:pt x="4881" y="168"/>
                    <a:pt x="4730" y="248"/>
                  </a:cubicBezTo>
                  <a:cubicBezTo>
                    <a:pt x="4270" y="490"/>
                    <a:pt x="3795" y="738"/>
                    <a:pt x="3411" y="1071"/>
                  </a:cubicBezTo>
                  <a:lnTo>
                    <a:pt x="3138" y="1309"/>
                  </a:lnTo>
                  <a:cubicBezTo>
                    <a:pt x="2224" y="2113"/>
                    <a:pt x="1183" y="3017"/>
                    <a:pt x="26" y="3486"/>
                  </a:cubicBezTo>
                  <a:cubicBezTo>
                    <a:pt x="16" y="3486"/>
                    <a:pt x="11" y="3486"/>
                    <a:pt x="1" y="3491"/>
                  </a:cubicBezTo>
                  <a:cubicBezTo>
                    <a:pt x="52" y="3568"/>
                    <a:pt x="97" y="3654"/>
                    <a:pt x="137" y="3734"/>
                  </a:cubicBezTo>
                  <a:cubicBezTo>
                    <a:pt x="638" y="3405"/>
                    <a:pt x="1193" y="3127"/>
                    <a:pt x="1780" y="2829"/>
                  </a:cubicBezTo>
                  <a:cubicBezTo>
                    <a:pt x="2916" y="2253"/>
                    <a:pt x="4093" y="1658"/>
                    <a:pt x="4816" y="693"/>
                  </a:cubicBezTo>
                  <a:cubicBezTo>
                    <a:pt x="4998" y="450"/>
                    <a:pt x="5119" y="217"/>
                    <a:pt x="5185"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32"/>
            <p:cNvSpPr/>
            <p:nvPr/>
          </p:nvSpPr>
          <p:spPr>
            <a:xfrm>
              <a:off x="4775000" y="5248125"/>
              <a:ext cx="172925" cy="22925"/>
            </a:xfrm>
            <a:custGeom>
              <a:avLst/>
              <a:gdLst/>
              <a:ahLst/>
              <a:cxnLst/>
              <a:rect l="l" t="t" r="r" b="b"/>
              <a:pathLst>
                <a:path w="6917" h="917" extrusionOk="0">
                  <a:moveTo>
                    <a:pt x="40" y="0"/>
                  </a:moveTo>
                  <a:lnTo>
                    <a:pt x="40" y="5"/>
                  </a:lnTo>
                  <a:cubicBezTo>
                    <a:pt x="36" y="112"/>
                    <a:pt x="20" y="217"/>
                    <a:pt x="0" y="329"/>
                  </a:cubicBezTo>
                  <a:cubicBezTo>
                    <a:pt x="20" y="338"/>
                    <a:pt x="45" y="354"/>
                    <a:pt x="61" y="374"/>
                  </a:cubicBezTo>
                  <a:cubicBezTo>
                    <a:pt x="80" y="394"/>
                    <a:pt x="96" y="420"/>
                    <a:pt x="111" y="434"/>
                  </a:cubicBezTo>
                  <a:cubicBezTo>
                    <a:pt x="202" y="455"/>
                    <a:pt x="293" y="469"/>
                    <a:pt x="384" y="485"/>
                  </a:cubicBezTo>
                  <a:cubicBezTo>
                    <a:pt x="1419" y="665"/>
                    <a:pt x="2862" y="917"/>
                    <a:pt x="4153" y="917"/>
                  </a:cubicBezTo>
                  <a:cubicBezTo>
                    <a:pt x="5073" y="917"/>
                    <a:pt x="5915" y="789"/>
                    <a:pt x="6477" y="415"/>
                  </a:cubicBezTo>
                  <a:cubicBezTo>
                    <a:pt x="6633" y="313"/>
                    <a:pt x="6796" y="177"/>
                    <a:pt x="6917" y="21"/>
                  </a:cubicBezTo>
                  <a:lnTo>
                    <a:pt x="6917" y="21"/>
                  </a:lnTo>
                  <a:cubicBezTo>
                    <a:pt x="6063" y="61"/>
                    <a:pt x="5229" y="126"/>
                    <a:pt x="4420" y="233"/>
                  </a:cubicBezTo>
                  <a:cubicBezTo>
                    <a:pt x="4002" y="283"/>
                    <a:pt x="3597" y="303"/>
                    <a:pt x="3203" y="303"/>
                  </a:cubicBezTo>
                  <a:cubicBezTo>
                    <a:pt x="2298" y="303"/>
                    <a:pt x="1440" y="192"/>
                    <a:pt x="546" y="70"/>
                  </a:cubicBezTo>
                  <a:cubicBezTo>
                    <a:pt x="379" y="45"/>
                    <a:pt x="207" y="26"/>
                    <a:pt x="4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32"/>
            <p:cNvSpPr/>
            <p:nvPr/>
          </p:nvSpPr>
          <p:spPr>
            <a:xfrm>
              <a:off x="4775350" y="5208150"/>
              <a:ext cx="170175" cy="23825"/>
            </a:xfrm>
            <a:custGeom>
              <a:avLst/>
              <a:gdLst/>
              <a:ahLst/>
              <a:cxnLst/>
              <a:rect l="l" t="t" r="r" b="b"/>
              <a:pathLst>
                <a:path w="6807" h="953" extrusionOk="0">
                  <a:moveTo>
                    <a:pt x="3979" y="0"/>
                  </a:moveTo>
                  <a:cubicBezTo>
                    <a:pt x="2639" y="0"/>
                    <a:pt x="1276" y="186"/>
                    <a:pt x="153" y="872"/>
                  </a:cubicBezTo>
                  <a:cubicBezTo>
                    <a:pt x="138" y="881"/>
                    <a:pt x="127" y="881"/>
                    <a:pt x="117" y="886"/>
                  </a:cubicBezTo>
                  <a:cubicBezTo>
                    <a:pt x="82" y="907"/>
                    <a:pt x="47" y="927"/>
                    <a:pt x="11" y="947"/>
                  </a:cubicBezTo>
                  <a:cubicBezTo>
                    <a:pt x="8" y="950"/>
                    <a:pt x="7" y="951"/>
                    <a:pt x="6" y="952"/>
                  </a:cubicBezTo>
                  <a:lnTo>
                    <a:pt x="6" y="952"/>
                  </a:lnTo>
                  <a:lnTo>
                    <a:pt x="234" y="922"/>
                  </a:lnTo>
                  <a:cubicBezTo>
                    <a:pt x="1633" y="715"/>
                    <a:pt x="3078" y="498"/>
                    <a:pt x="4518" y="452"/>
                  </a:cubicBezTo>
                  <a:cubicBezTo>
                    <a:pt x="4618" y="452"/>
                    <a:pt x="4720" y="447"/>
                    <a:pt x="4826" y="442"/>
                  </a:cubicBezTo>
                  <a:cubicBezTo>
                    <a:pt x="5045" y="432"/>
                    <a:pt x="5272" y="422"/>
                    <a:pt x="5500" y="422"/>
                  </a:cubicBezTo>
                  <a:cubicBezTo>
                    <a:pt x="5956" y="422"/>
                    <a:pt x="6413" y="463"/>
                    <a:pt x="6807" y="624"/>
                  </a:cubicBezTo>
                  <a:cubicBezTo>
                    <a:pt x="6518" y="331"/>
                    <a:pt x="6038" y="109"/>
                    <a:pt x="5534" y="68"/>
                  </a:cubicBezTo>
                  <a:cubicBezTo>
                    <a:pt x="5030" y="29"/>
                    <a:pt x="4506" y="0"/>
                    <a:pt x="3979" y="0"/>
                  </a:cubicBezTo>
                  <a:close/>
                  <a:moveTo>
                    <a:pt x="6" y="952"/>
                  </a:moveTo>
                  <a:lnTo>
                    <a:pt x="1" y="953"/>
                  </a:lnTo>
                  <a:cubicBezTo>
                    <a:pt x="3" y="953"/>
                    <a:pt x="4" y="953"/>
                    <a:pt x="6" y="952"/>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32"/>
            <p:cNvSpPr/>
            <p:nvPr/>
          </p:nvSpPr>
          <p:spPr>
            <a:xfrm>
              <a:off x="4775350" y="5224625"/>
              <a:ext cx="177125" cy="25175"/>
            </a:xfrm>
            <a:custGeom>
              <a:avLst/>
              <a:gdLst/>
              <a:ahLst/>
              <a:cxnLst/>
              <a:rect l="l" t="t" r="r" b="b"/>
              <a:pathLst>
                <a:path w="7085" h="1007" extrusionOk="0">
                  <a:moveTo>
                    <a:pt x="5517" y="1"/>
                  </a:moveTo>
                  <a:cubicBezTo>
                    <a:pt x="5289" y="1"/>
                    <a:pt x="5061" y="11"/>
                    <a:pt x="4841" y="21"/>
                  </a:cubicBezTo>
                  <a:cubicBezTo>
                    <a:pt x="4730" y="26"/>
                    <a:pt x="4624" y="31"/>
                    <a:pt x="4523" y="31"/>
                  </a:cubicBezTo>
                  <a:cubicBezTo>
                    <a:pt x="3098" y="76"/>
                    <a:pt x="1659" y="288"/>
                    <a:pt x="269" y="500"/>
                  </a:cubicBezTo>
                  <a:lnTo>
                    <a:pt x="1" y="541"/>
                  </a:lnTo>
                  <a:cubicBezTo>
                    <a:pt x="11" y="591"/>
                    <a:pt x="17" y="647"/>
                    <a:pt x="22" y="702"/>
                  </a:cubicBezTo>
                  <a:cubicBezTo>
                    <a:pt x="203" y="723"/>
                    <a:pt x="385" y="748"/>
                    <a:pt x="562" y="773"/>
                  </a:cubicBezTo>
                  <a:cubicBezTo>
                    <a:pt x="1442" y="892"/>
                    <a:pt x="2290" y="1006"/>
                    <a:pt x="3176" y="1006"/>
                  </a:cubicBezTo>
                  <a:cubicBezTo>
                    <a:pt x="3566" y="1006"/>
                    <a:pt x="3965" y="984"/>
                    <a:pt x="4376" y="930"/>
                  </a:cubicBezTo>
                  <a:cubicBezTo>
                    <a:pt x="5231" y="824"/>
                    <a:pt x="6124" y="753"/>
                    <a:pt x="7029" y="718"/>
                  </a:cubicBezTo>
                  <a:lnTo>
                    <a:pt x="7034" y="718"/>
                  </a:lnTo>
                  <a:cubicBezTo>
                    <a:pt x="7069" y="607"/>
                    <a:pt x="7085" y="490"/>
                    <a:pt x="7050" y="364"/>
                  </a:cubicBezTo>
                  <a:cubicBezTo>
                    <a:pt x="7039" y="313"/>
                    <a:pt x="7013" y="263"/>
                    <a:pt x="6994" y="213"/>
                  </a:cubicBezTo>
                  <a:cubicBezTo>
                    <a:pt x="6966" y="239"/>
                    <a:pt x="6933" y="255"/>
                    <a:pt x="6898" y="255"/>
                  </a:cubicBezTo>
                  <a:cubicBezTo>
                    <a:pt x="6881" y="255"/>
                    <a:pt x="6864" y="251"/>
                    <a:pt x="6847" y="243"/>
                  </a:cubicBezTo>
                  <a:cubicBezTo>
                    <a:pt x="6474" y="47"/>
                    <a:pt x="5997" y="1"/>
                    <a:pt x="5517"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32"/>
            <p:cNvSpPr/>
            <p:nvPr/>
          </p:nvSpPr>
          <p:spPr>
            <a:xfrm>
              <a:off x="4688975" y="5201500"/>
              <a:ext cx="86300" cy="85900"/>
            </a:xfrm>
            <a:custGeom>
              <a:avLst/>
              <a:gdLst/>
              <a:ahLst/>
              <a:cxnLst/>
              <a:rect l="l" t="t" r="r" b="b"/>
              <a:pathLst>
                <a:path w="3452" h="3436" extrusionOk="0">
                  <a:moveTo>
                    <a:pt x="1575" y="609"/>
                  </a:moveTo>
                  <a:cubicBezTo>
                    <a:pt x="1630" y="609"/>
                    <a:pt x="1679" y="646"/>
                    <a:pt x="1693" y="697"/>
                  </a:cubicBezTo>
                  <a:cubicBezTo>
                    <a:pt x="1707" y="764"/>
                    <a:pt x="1667" y="830"/>
                    <a:pt x="1602" y="844"/>
                  </a:cubicBezTo>
                  <a:cubicBezTo>
                    <a:pt x="1526" y="860"/>
                    <a:pt x="1446" y="895"/>
                    <a:pt x="1369" y="930"/>
                  </a:cubicBezTo>
                  <a:cubicBezTo>
                    <a:pt x="1350" y="940"/>
                    <a:pt x="1334" y="946"/>
                    <a:pt x="1313" y="946"/>
                  </a:cubicBezTo>
                  <a:cubicBezTo>
                    <a:pt x="1273" y="946"/>
                    <a:pt x="1229" y="920"/>
                    <a:pt x="1208" y="874"/>
                  </a:cubicBezTo>
                  <a:cubicBezTo>
                    <a:pt x="1178" y="814"/>
                    <a:pt x="1203" y="743"/>
                    <a:pt x="1264" y="718"/>
                  </a:cubicBezTo>
                  <a:cubicBezTo>
                    <a:pt x="1355" y="673"/>
                    <a:pt x="1455" y="632"/>
                    <a:pt x="1546" y="613"/>
                  </a:cubicBezTo>
                  <a:cubicBezTo>
                    <a:pt x="1556" y="610"/>
                    <a:pt x="1566" y="609"/>
                    <a:pt x="1575" y="609"/>
                  </a:cubicBezTo>
                  <a:close/>
                  <a:moveTo>
                    <a:pt x="2223" y="885"/>
                  </a:moveTo>
                  <a:cubicBezTo>
                    <a:pt x="2344" y="885"/>
                    <a:pt x="2441" y="951"/>
                    <a:pt x="2486" y="1067"/>
                  </a:cubicBezTo>
                  <a:cubicBezTo>
                    <a:pt x="2511" y="1122"/>
                    <a:pt x="2481" y="1193"/>
                    <a:pt x="2420" y="1219"/>
                  </a:cubicBezTo>
                  <a:cubicBezTo>
                    <a:pt x="2405" y="1224"/>
                    <a:pt x="2390" y="1228"/>
                    <a:pt x="2374" y="1228"/>
                  </a:cubicBezTo>
                  <a:cubicBezTo>
                    <a:pt x="2330" y="1228"/>
                    <a:pt x="2283" y="1203"/>
                    <a:pt x="2264" y="1152"/>
                  </a:cubicBezTo>
                  <a:cubicBezTo>
                    <a:pt x="2253" y="1128"/>
                    <a:pt x="2243" y="1122"/>
                    <a:pt x="2223" y="1122"/>
                  </a:cubicBezTo>
                  <a:cubicBezTo>
                    <a:pt x="2157" y="1122"/>
                    <a:pt x="2102" y="1072"/>
                    <a:pt x="2102" y="1007"/>
                  </a:cubicBezTo>
                  <a:cubicBezTo>
                    <a:pt x="2102" y="940"/>
                    <a:pt x="2157" y="885"/>
                    <a:pt x="2223" y="885"/>
                  </a:cubicBezTo>
                  <a:close/>
                  <a:moveTo>
                    <a:pt x="725" y="909"/>
                  </a:moveTo>
                  <a:cubicBezTo>
                    <a:pt x="727" y="909"/>
                    <a:pt x="730" y="909"/>
                    <a:pt x="733" y="910"/>
                  </a:cubicBezTo>
                  <a:cubicBezTo>
                    <a:pt x="804" y="920"/>
                    <a:pt x="849" y="976"/>
                    <a:pt x="844" y="1042"/>
                  </a:cubicBezTo>
                  <a:lnTo>
                    <a:pt x="834" y="1178"/>
                  </a:lnTo>
                  <a:cubicBezTo>
                    <a:pt x="828" y="1243"/>
                    <a:pt x="779" y="1289"/>
                    <a:pt x="718" y="1289"/>
                  </a:cubicBezTo>
                  <a:lnTo>
                    <a:pt x="707" y="1289"/>
                  </a:lnTo>
                  <a:cubicBezTo>
                    <a:pt x="637" y="1284"/>
                    <a:pt x="592" y="1224"/>
                    <a:pt x="597" y="1163"/>
                  </a:cubicBezTo>
                  <a:lnTo>
                    <a:pt x="606" y="1021"/>
                  </a:lnTo>
                  <a:cubicBezTo>
                    <a:pt x="611" y="959"/>
                    <a:pt x="667" y="909"/>
                    <a:pt x="725" y="909"/>
                  </a:cubicBezTo>
                  <a:close/>
                  <a:moveTo>
                    <a:pt x="1349" y="1420"/>
                  </a:moveTo>
                  <a:cubicBezTo>
                    <a:pt x="1416" y="1420"/>
                    <a:pt x="1465" y="1464"/>
                    <a:pt x="1471" y="1527"/>
                  </a:cubicBezTo>
                  <a:cubicBezTo>
                    <a:pt x="1476" y="1572"/>
                    <a:pt x="1486" y="1618"/>
                    <a:pt x="1501" y="1667"/>
                  </a:cubicBezTo>
                  <a:cubicBezTo>
                    <a:pt x="1521" y="1728"/>
                    <a:pt x="1486" y="1795"/>
                    <a:pt x="1425" y="1814"/>
                  </a:cubicBezTo>
                  <a:cubicBezTo>
                    <a:pt x="1415" y="1819"/>
                    <a:pt x="1399" y="1819"/>
                    <a:pt x="1390" y="1819"/>
                  </a:cubicBezTo>
                  <a:cubicBezTo>
                    <a:pt x="1334" y="1819"/>
                    <a:pt x="1289" y="1789"/>
                    <a:pt x="1273" y="1739"/>
                  </a:cubicBezTo>
                  <a:cubicBezTo>
                    <a:pt x="1253" y="1678"/>
                    <a:pt x="1243" y="1613"/>
                    <a:pt x="1238" y="1552"/>
                  </a:cubicBezTo>
                  <a:cubicBezTo>
                    <a:pt x="1229" y="1486"/>
                    <a:pt x="1278" y="1425"/>
                    <a:pt x="1339" y="1420"/>
                  </a:cubicBezTo>
                  <a:cubicBezTo>
                    <a:pt x="1342" y="1420"/>
                    <a:pt x="1346" y="1420"/>
                    <a:pt x="1349" y="1420"/>
                  </a:cubicBezTo>
                  <a:close/>
                  <a:moveTo>
                    <a:pt x="2062" y="1450"/>
                  </a:moveTo>
                  <a:cubicBezTo>
                    <a:pt x="2098" y="1450"/>
                    <a:pt x="2133" y="1466"/>
                    <a:pt x="2157" y="1496"/>
                  </a:cubicBezTo>
                  <a:cubicBezTo>
                    <a:pt x="2203" y="1557"/>
                    <a:pt x="2239" y="1632"/>
                    <a:pt x="2259" y="1704"/>
                  </a:cubicBezTo>
                  <a:cubicBezTo>
                    <a:pt x="2279" y="1769"/>
                    <a:pt x="2239" y="1835"/>
                    <a:pt x="2173" y="1849"/>
                  </a:cubicBezTo>
                  <a:cubicBezTo>
                    <a:pt x="2162" y="1855"/>
                    <a:pt x="2152" y="1855"/>
                    <a:pt x="2143" y="1855"/>
                  </a:cubicBezTo>
                  <a:cubicBezTo>
                    <a:pt x="2092" y="1855"/>
                    <a:pt x="2041" y="1819"/>
                    <a:pt x="2026" y="1769"/>
                  </a:cubicBezTo>
                  <a:cubicBezTo>
                    <a:pt x="2017" y="1718"/>
                    <a:pt x="1996" y="1678"/>
                    <a:pt x="1971" y="1643"/>
                  </a:cubicBezTo>
                  <a:cubicBezTo>
                    <a:pt x="1931" y="1587"/>
                    <a:pt x="1940" y="1511"/>
                    <a:pt x="1991" y="1471"/>
                  </a:cubicBezTo>
                  <a:cubicBezTo>
                    <a:pt x="2013" y="1457"/>
                    <a:pt x="2038" y="1450"/>
                    <a:pt x="2062" y="1450"/>
                  </a:cubicBezTo>
                  <a:close/>
                  <a:moveTo>
                    <a:pt x="2637" y="2017"/>
                  </a:moveTo>
                  <a:cubicBezTo>
                    <a:pt x="2665" y="2017"/>
                    <a:pt x="2694" y="2021"/>
                    <a:pt x="2724" y="2031"/>
                  </a:cubicBezTo>
                  <a:cubicBezTo>
                    <a:pt x="2784" y="2047"/>
                    <a:pt x="2819" y="2117"/>
                    <a:pt x="2805" y="2178"/>
                  </a:cubicBezTo>
                  <a:cubicBezTo>
                    <a:pt x="2788" y="2231"/>
                    <a:pt x="2742" y="2265"/>
                    <a:pt x="2690" y="2265"/>
                  </a:cubicBezTo>
                  <a:cubicBezTo>
                    <a:pt x="2678" y="2265"/>
                    <a:pt x="2666" y="2263"/>
                    <a:pt x="2653" y="2259"/>
                  </a:cubicBezTo>
                  <a:cubicBezTo>
                    <a:pt x="2633" y="2289"/>
                    <a:pt x="2593" y="2304"/>
                    <a:pt x="2556" y="2304"/>
                  </a:cubicBezTo>
                  <a:cubicBezTo>
                    <a:pt x="2532" y="2304"/>
                    <a:pt x="2502" y="2294"/>
                    <a:pt x="2481" y="2280"/>
                  </a:cubicBezTo>
                  <a:cubicBezTo>
                    <a:pt x="2425" y="2239"/>
                    <a:pt x="2416" y="2159"/>
                    <a:pt x="2456" y="2108"/>
                  </a:cubicBezTo>
                  <a:cubicBezTo>
                    <a:pt x="2499" y="2049"/>
                    <a:pt x="2564" y="2017"/>
                    <a:pt x="2637" y="2017"/>
                  </a:cubicBezTo>
                  <a:close/>
                  <a:moveTo>
                    <a:pt x="696" y="2016"/>
                  </a:moveTo>
                  <a:cubicBezTo>
                    <a:pt x="735" y="2016"/>
                    <a:pt x="773" y="2035"/>
                    <a:pt x="793" y="2072"/>
                  </a:cubicBezTo>
                  <a:cubicBezTo>
                    <a:pt x="828" y="2138"/>
                    <a:pt x="839" y="2234"/>
                    <a:pt x="814" y="2325"/>
                  </a:cubicBezTo>
                  <a:cubicBezTo>
                    <a:pt x="804" y="2380"/>
                    <a:pt x="753" y="2416"/>
                    <a:pt x="697" y="2416"/>
                  </a:cubicBezTo>
                  <a:cubicBezTo>
                    <a:pt x="688" y="2416"/>
                    <a:pt x="683" y="2416"/>
                    <a:pt x="672" y="2411"/>
                  </a:cubicBezTo>
                  <a:cubicBezTo>
                    <a:pt x="606" y="2395"/>
                    <a:pt x="566" y="2329"/>
                    <a:pt x="586" y="2264"/>
                  </a:cubicBezTo>
                  <a:cubicBezTo>
                    <a:pt x="592" y="2234"/>
                    <a:pt x="592" y="2199"/>
                    <a:pt x="586" y="2194"/>
                  </a:cubicBezTo>
                  <a:cubicBezTo>
                    <a:pt x="556" y="2133"/>
                    <a:pt x="581" y="2062"/>
                    <a:pt x="637" y="2031"/>
                  </a:cubicBezTo>
                  <a:cubicBezTo>
                    <a:pt x="656" y="2021"/>
                    <a:pt x="676" y="2016"/>
                    <a:pt x="696" y="2016"/>
                  </a:cubicBezTo>
                  <a:close/>
                  <a:moveTo>
                    <a:pt x="1910" y="2311"/>
                  </a:moveTo>
                  <a:cubicBezTo>
                    <a:pt x="1937" y="2311"/>
                    <a:pt x="1964" y="2320"/>
                    <a:pt x="1986" y="2340"/>
                  </a:cubicBezTo>
                  <a:cubicBezTo>
                    <a:pt x="2017" y="2365"/>
                    <a:pt x="2047" y="2385"/>
                    <a:pt x="2082" y="2395"/>
                  </a:cubicBezTo>
                  <a:cubicBezTo>
                    <a:pt x="2143" y="2420"/>
                    <a:pt x="2173" y="2492"/>
                    <a:pt x="2152" y="2553"/>
                  </a:cubicBezTo>
                  <a:cubicBezTo>
                    <a:pt x="2132" y="2597"/>
                    <a:pt x="2087" y="2628"/>
                    <a:pt x="2041" y="2628"/>
                  </a:cubicBezTo>
                  <a:cubicBezTo>
                    <a:pt x="2026" y="2628"/>
                    <a:pt x="2011" y="2628"/>
                    <a:pt x="1996" y="2623"/>
                  </a:cubicBezTo>
                  <a:cubicBezTo>
                    <a:pt x="1935" y="2597"/>
                    <a:pt x="1880" y="2562"/>
                    <a:pt x="1829" y="2522"/>
                  </a:cubicBezTo>
                  <a:cubicBezTo>
                    <a:pt x="1779" y="2476"/>
                    <a:pt x="1774" y="2406"/>
                    <a:pt x="1814" y="2355"/>
                  </a:cubicBezTo>
                  <a:cubicBezTo>
                    <a:pt x="1839" y="2326"/>
                    <a:pt x="1875" y="2311"/>
                    <a:pt x="1910" y="2311"/>
                  </a:cubicBezTo>
                  <a:close/>
                  <a:moveTo>
                    <a:pt x="1408" y="2551"/>
                  </a:moveTo>
                  <a:cubicBezTo>
                    <a:pt x="1457" y="2551"/>
                    <a:pt x="1505" y="2581"/>
                    <a:pt x="1521" y="2633"/>
                  </a:cubicBezTo>
                  <a:cubicBezTo>
                    <a:pt x="1532" y="2663"/>
                    <a:pt x="1546" y="2693"/>
                    <a:pt x="1567" y="2724"/>
                  </a:cubicBezTo>
                  <a:cubicBezTo>
                    <a:pt x="1602" y="2774"/>
                    <a:pt x="1586" y="2850"/>
                    <a:pt x="1537" y="2891"/>
                  </a:cubicBezTo>
                  <a:cubicBezTo>
                    <a:pt x="1511" y="2901"/>
                    <a:pt x="1490" y="2905"/>
                    <a:pt x="1465" y="2905"/>
                  </a:cubicBezTo>
                  <a:cubicBezTo>
                    <a:pt x="1430" y="2905"/>
                    <a:pt x="1390" y="2891"/>
                    <a:pt x="1369" y="2856"/>
                  </a:cubicBezTo>
                  <a:cubicBezTo>
                    <a:pt x="1334" y="2810"/>
                    <a:pt x="1309" y="2759"/>
                    <a:pt x="1294" y="2709"/>
                  </a:cubicBezTo>
                  <a:cubicBezTo>
                    <a:pt x="1273" y="2648"/>
                    <a:pt x="1309" y="2577"/>
                    <a:pt x="1369" y="2557"/>
                  </a:cubicBezTo>
                  <a:cubicBezTo>
                    <a:pt x="1382" y="2553"/>
                    <a:pt x="1395" y="2551"/>
                    <a:pt x="1408" y="2551"/>
                  </a:cubicBezTo>
                  <a:close/>
                  <a:moveTo>
                    <a:pt x="1585" y="1"/>
                  </a:moveTo>
                  <a:cubicBezTo>
                    <a:pt x="1514" y="1"/>
                    <a:pt x="1442" y="6"/>
                    <a:pt x="1369" y="16"/>
                  </a:cubicBezTo>
                  <a:cubicBezTo>
                    <a:pt x="1329" y="21"/>
                    <a:pt x="1289" y="30"/>
                    <a:pt x="1253" y="37"/>
                  </a:cubicBezTo>
                  <a:lnTo>
                    <a:pt x="1213" y="117"/>
                  </a:lnTo>
                  <a:lnTo>
                    <a:pt x="1213" y="121"/>
                  </a:lnTo>
                  <a:lnTo>
                    <a:pt x="1213" y="137"/>
                  </a:lnTo>
                  <a:cubicBezTo>
                    <a:pt x="1208" y="163"/>
                    <a:pt x="1192" y="188"/>
                    <a:pt x="1173" y="208"/>
                  </a:cubicBezTo>
                  <a:cubicBezTo>
                    <a:pt x="1152" y="225"/>
                    <a:pt x="1124" y="234"/>
                    <a:pt x="1091" y="234"/>
                  </a:cubicBezTo>
                  <a:cubicBezTo>
                    <a:pt x="1085" y="234"/>
                    <a:pt x="1078" y="234"/>
                    <a:pt x="1071" y="233"/>
                  </a:cubicBezTo>
                  <a:cubicBezTo>
                    <a:pt x="1026" y="223"/>
                    <a:pt x="991" y="218"/>
                    <a:pt x="950" y="218"/>
                  </a:cubicBezTo>
                  <a:cubicBezTo>
                    <a:pt x="879" y="218"/>
                    <a:pt x="819" y="223"/>
                    <a:pt x="758" y="238"/>
                  </a:cubicBezTo>
                  <a:cubicBezTo>
                    <a:pt x="748" y="254"/>
                    <a:pt x="737" y="268"/>
                    <a:pt x="723" y="294"/>
                  </a:cubicBezTo>
                  <a:cubicBezTo>
                    <a:pt x="707" y="314"/>
                    <a:pt x="693" y="340"/>
                    <a:pt x="677" y="370"/>
                  </a:cubicBezTo>
                  <a:cubicBezTo>
                    <a:pt x="652" y="407"/>
                    <a:pt x="616" y="425"/>
                    <a:pt x="578" y="425"/>
                  </a:cubicBezTo>
                  <a:cubicBezTo>
                    <a:pt x="555" y="425"/>
                    <a:pt x="532" y="419"/>
                    <a:pt x="511" y="405"/>
                  </a:cubicBezTo>
                  <a:cubicBezTo>
                    <a:pt x="501" y="400"/>
                    <a:pt x="490" y="389"/>
                    <a:pt x="485" y="385"/>
                  </a:cubicBezTo>
                  <a:cubicBezTo>
                    <a:pt x="369" y="480"/>
                    <a:pt x="289" y="613"/>
                    <a:pt x="222" y="734"/>
                  </a:cubicBezTo>
                  <a:cubicBezTo>
                    <a:pt x="217" y="743"/>
                    <a:pt x="217" y="748"/>
                    <a:pt x="212" y="758"/>
                  </a:cubicBezTo>
                  <a:lnTo>
                    <a:pt x="212" y="764"/>
                  </a:lnTo>
                  <a:cubicBezTo>
                    <a:pt x="208" y="774"/>
                    <a:pt x="203" y="788"/>
                    <a:pt x="198" y="804"/>
                  </a:cubicBezTo>
                  <a:cubicBezTo>
                    <a:pt x="192" y="814"/>
                    <a:pt x="192" y="819"/>
                    <a:pt x="182" y="825"/>
                  </a:cubicBezTo>
                  <a:cubicBezTo>
                    <a:pt x="142" y="935"/>
                    <a:pt x="107" y="1047"/>
                    <a:pt x="77" y="1168"/>
                  </a:cubicBezTo>
                  <a:cubicBezTo>
                    <a:pt x="10" y="1486"/>
                    <a:pt x="0" y="1835"/>
                    <a:pt x="46" y="2159"/>
                  </a:cubicBezTo>
                  <a:cubicBezTo>
                    <a:pt x="66" y="2168"/>
                    <a:pt x="77" y="2189"/>
                    <a:pt x="86" y="2208"/>
                  </a:cubicBezTo>
                  <a:cubicBezTo>
                    <a:pt x="107" y="2259"/>
                    <a:pt x="107" y="2310"/>
                    <a:pt x="81" y="2350"/>
                  </a:cubicBezTo>
                  <a:cubicBezTo>
                    <a:pt x="152" y="2648"/>
                    <a:pt x="273" y="2905"/>
                    <a:pt x="440" y="3052"/>
                  </a:cubicBezTo>
                  <a:cubicBezTo>
                    <a:pt x="506" y="3113"/>
                    <a:pt x="581" y="3169"/>
                    <a:pt x="662" y="3213"/>
                  </a:cubicBezTo>
                  <a:cubicBezTo>
                    <a:pt x="763" y="3269"/>
                    <a:pt x="870" y="3320"/>
                    <a:pt x="980" y="3355"/>
                  </a:cubicBezTo>
                  <a:cubicBezTo>
                    <a:pt x="1036" y="3371"/>
                    <a:pt x="1091" y="3386"/>
                    <a:pt x="1152" y="3395"/>
                  </a:cubicBezTo>
                  <a:cubicBezTo>
                    <a:pt x="1170" y="3378"/>
                    <a:pt x="1199" y="3364"/>
                    <a:pt x="1230" y="3364"/>
                  </a:cubicBezTo>
                  <a:cubicBezTo>
                    <a:pt x="1234" y="3364"/>
                    <a:pt x="1239" y="3364"/>
                    <a:pt x="1243" y="3365"/>
                  </a:cubicBezTo>
                  <a:cubicBezTo>
                    <a:pt x="1283" y="3371"/>
                    <a:pt x="1313" y="3390"/>
                    <a:pt x="1329" y="3426"/>
                  </a:cubicBezTo>
                  <a:lnTo>
                    <a:pt x="1334" y="3426"/>
                  </a:lnTo>
                  <a:cubicBezTo>
                    <a:pt x="1390" y="3432"/>
                    <a:pt x="1446" y="3435"/>
                    <a:pt x="1504" y="3435"/>
                  </a:cubicBezTo>
                  <a:cubicBezTo>
                    <a:pt x="1582" y="3435"/>
                    <a:pt x="1662" y="3430"/>
                    <a:pt x="1744" y="3421"/>
                  </a:cubicBezTo>
                  <a:cubicBezTo>
                    <a:pt x="1765" y="3399"/>
                    <a:pt x="1795" y="3385"/>
                    <a:pt x="1826" y="3385"/>
                  </a:cubicBezTo>
                  <a:cubicBezTo>
                    <a:pt x="1831" y="3385"/>
                    <a:pt x="1835" y="3385"/>
                    <a:pt x="1840" y="3386"/>
                  </a:cubicBezTo>
                  <a:cubicBezTo>
                    <a:pt x="1854" y="3390"/>
                    <a:pt x="1870" y="3395"/>
                    <a:pt x="1885" y="3401"/>
                  </a:cubicBezTo>
                  <a:cubicBezTo>
                    <a:pt x="1991" y="3381"/>
                    <a:pt x="2097" y="3350"/>
                    <a:pt x="2192" y="3310"/>
                  </a:cubicBezTo>
                  <a:cubicBezTo>
                    <a:pt x="2208" y="3304"/>
                    <a:pt x="2229" y="3300"/>
                    <a:pt x="2243" y="3295"/>
                  </a:cubicBezTo>
                  <a:cubicBezTo>
                    <a:pt x="2320" y="3260"/>
                    <a:pt x="2390" y="3224"/>
                    <a:pt x="2460" y="3183"/>
                  </a:cubicBezTo>
                  <a:cubicBezTo>
                    <a:pt x="2491" y="3169"/>
                    <a:pt x="2521" y="3148"/>
                    <a:pt x="2551" y="3129"/>
                  </a:cubicBezTo>
                  <a:cubicBezTo>
                    <a:pt x="2764" y="2987"/>
                    <a:pt x="2931" y="2810"/>
                    <a:pt x="3041" y="2602"/>
                  </a:cubicBezTo>
                  <a:cubicBezTo>
                    <a:pt x="3451" y="1835"/>
                    <a:pt x="3193" y="1011"/>
                    <a:pt x="2749" y="536"/>
                  </a:cubicBezTo>
                  <a:cubicBezTo>
                    <a:pt x="2424" y="181"/>
                    <a:pt x="2014" y="1"/>
                    <a:pt x="158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32"/>
            <p:cNvSpPr/>
            <p:nvPr/>
          </p:nvSpPr>
          <p:spPr>
            <a:xfrm>
              <a:off x="4703750" y="5224225"/>
              <a:ext cx="6450" cy="9525"/>
            </a:xfrm>
            <a:custGeom>
              <a:avLst/>
              <a:gdLst/>
              <a:ahLst/>
              <a:cxnLst/>
              <a:rect l="l" t="t" r="r" b="b"/>
              <a:pathLst>
                <a:path w="258" h="381" extrusionOk="0">
                  <a:moveTo>
                    <a:pt x="134" y="0"/>
                  </a:moveTo>
                  <a:cubicBezTo>
                    <a:pt x="76" y="0"/>
                    <a:pt x="20" y="50"/>
                    <a:pt x="15" y="112"/>
                  </a:cubicBezTo>
                  <a:lnTo>
                    <a:pt x="6" y="254"/>
                  </a:lnTo>
                  <a:cubicBezTo>
                    <a:pt x="1" y="315"/>
                    <a:pt x="46" y="375"/>
                    <a:pt x="116" y="380"/>
                  </a:cubicBezTo>
                  <a:lnTo>
                    <a:pt x="127" y="380"/>
                  </a:lnTo>
                  <a:cubicBezTo>
                    <a:pt x="188" y="380"/>
                    <a:pt x="237" y="334"/>
                    <a:pt x="243" y="269"/>
                  </a:cubicBezTo>
                  <a:lnTo>
                    <a:pt x="253" y="133"/>
                  </a:lnTo>
                  <a:cubicBezTo>
                    <a:pt x="258" y="67"/>
                    <a:pt x="213" y="11"/>
                    <a:pt x="142" y="1"/>
                  </a:cubicBezTo>
                  <a:cubicBezTo>
                    <a:pt x="139" y="0"/>
                    <a:pt x="136" y="0"/>
                    <a:pt x="13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32"/>
            <p:cNvSpPr/>
            <p:nvPr/>
          </p:nvSpPr>
          <p:spPr>
            <a:xfrm>
              <a:off x="4718400" y="5216725"/>
              <a:ext cx="13275" cy="8425"/>
            </a:xfrm>
            <a:custGeom>
              <a:avLst/>
              <a:gdLst/>
              <a:ahLst/>
              <a:cxnLst/>
              <a:rect l="l" t="t" r="r" b="b"/>
              <a:pathLst>
                <a:path w="531" h="337" extrusionOk="0">
                  <a:moveTo>
                    <a:pt x="398" y="0"/>
                  </a:moveTo>
                  <a:cubicBezTo>
                    <a:pt x="389" y="0"/>
                    <a:pt x="379" y="1"/>
                    <a:pt x="369" y="4"/>
                  </a:cubicBezTo>
                  <a:cubicBezTo>
                    <a:pt x="278" y="23"/>
                    <a:pt x="178" y="64"/>
                    <a:pt x="87" y="109"/>
                  </a:cubicBezTo>
                  <a:cubicBezTo>
                    <a:pt x="26" y="134"/>
                    <a:pt x="1" y="205"/>
                    <a:pt x="31" y="265"/>
                  </a:cubicBezTo>
                  <a:cubicBezTo>
                    <a:pt x="52" y="311"/>
                    <a:pt x="96" y="337"/>
                    <a:pt x="136" y="337"/>
                  </a:cubicBezTo>
                  <a:cubicBezTo>
                    <a:pt x="157" y="337"/>
                    <a:pt x="173" y="331"/>
                    <a:pt x="192" y="321"/>
                  </a:cubicBezTo>
                  <a:cubicBezTo>
                    <a:pt x="269" y="286"/>
                    <a:pt x="349" y="251"/>
                    <a:pt x="425" y="235"/>
                  </a:cubicBezTo>
                  <a:cubicBezTo>
                    <a:pt x="490" y="221"/>
                    <a:pt x="530" y="155"/>
                    <a:pt x="516" y="88"/>
                  </a:cubicBezTo>
                  <a:cubicBezTo>
                    <a:pt x="502" y="37"/>
                    <a:pt x="453" y="0"/>
                    <a:pt x="39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32"/>
            <p:cNvSpPr/>
            <p:nvPr/>
          </p:nvSpPr>
          <p:spPr>
            <a:xfrm>
              <a:off x="4741500" y="5223625"/>
              <a:ext cx="10275" cy="8600"/>
            </a:xfrm>
            <a:custGeom>
              <a:avLst/>
              <a:gdLst/>
              <a:ahLst/>
              <a:cxnLst/>
              <a:rect l="l" t="t" r="r" b="b"/>
              <a:pathLst>
                <a:path w="411" h="344" extrusionOk="0">
                  <a:moveTo>
                    <a:pt x="122" y="0"/>
                  </a:moveTo>
                  <a:cubicBezTo>
                    <a:pt x="56" y="0"/>
                    <a:pt x="1" y="55"/>
                    <a:pt x="1" y="122"/>
                  </a:cubicBezTo>
                  <a:cubicBezTo>
                    <a:pt x="1" y="187"/>
                    <a:pt x="56" y="237"/>
                    <a:pt x="122" y="237"/>
                  </a:cubicBezTo>
                  <a:cubicBezTo>
                    <a:pt x="142" y="237"/>
                    <a:pt x="152" y="243"/>
                    <a:pt x="163" y="267"/>
                  </a:cubicBezTo>
                  <a:cubicBezTo>
                    <a:pt x="182" y="318"/>
                    <a:pt x="229" y="343"/>
                    <a:pt x="273" y="343"/>
                  </a:cubicBezTo>
                  <a:cubicBezTo>
                    <a:pt x="289" y="343"/>
                    <a:pt x="304" y="339"/>
                    <a:pt x="319" y="334"/>
                  </a:cubicBezTo>
                  <a:cubicBezTo>
                    <a:pt x="380" y="308"/>
                    <a:pt x="410" y="237"/>
                    <a:pt x="385" y="182"/>
                  </a:cubicBezTo>
                  <a:cubicBezTo>
                    <a:pt x="340" y="66"/>
                    <a:pt x="243" y="0"/>
                    <a:pt x="12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32"/>
            <p:cNvSpPr/>
            <p:nvPr/>
          </p:nvSpPr>
          <p:spPr>
            <a:xfrm>
              <a:off x="4737225" y="5237750"/>
              <a:ext cx="8725" cy="10150"/>
            </a:xfrm>
            <a:custGeom>
              <a:avLst/>
              <a:gdLst/>
              <a:ahLst/>
              <a:cxnLst/>
              <a:rect l="l" t="t" r="r" b="b"/>
              <a:pathLst>
                <a:path w="349" h="406" extrusionOk="0">
                  <a:moveTo>
                    <a:pt x="132" y="0"/>
                  </a:moveTo>
                  <a:cubicBezTo>
                    <a:pt x="108" y="0"/>
                    <a:pt x="83" y="7"/>
                    <a:pt x="61" y="21"/>
                  </a:cubicBezTo>
                  <a:cubicBezTo>
                    <a:pt x="10" y="61"/>
                    <a:pt x="1" y="137"/>
                    <a:pt x="41" y="193"/>
                  </a:cubicBezTo>
                  <a:cubicBezTo>
                    <a:pt x="66" y="228"/>
                    <a:pt x="87" y="268"/>
                    <a:pt x="96" y="319"/>
                  </a:cubicBezTo>
                  <a:cubicBezTo>
                    <a:pt x="111" y="369"/>
                    <a:pt x="162" y="405"/>
                    <a:pt x="213" y="405"/>
                  </a:cubicBezTo>
                  <a:cubicBezTo>
                    <a:pt x="222" y="405"/>
                    <a:pt x="232" y="405"/>
                    <a:pt x="243" y="399"/>
                  </a:cubicBezTo>
                  <a:cubicBezTo>
                    <a:pt x="309" y="385"/>
                    <a:pt x="349" y="319"/>
                    <a:pt x="329" y="254"/>
                  </a:cubicBezTo>
                  <a:cubicBezTo>
                    <a:pt x="309" y="182"/>
                    <a:pt x="273" y="107"/>
                    <a:pt x="227" y="46"/>
                  </a:cubicBezTo>
                  <a:cubicBezTo>
                    <a:pt x="203" y="16"/>
                    <a:pt x="168" y="0"/>
                    <a:pt x="13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32"/>
            <p:cNvSpPr/>
            <p:nvPr/>
          </p:nvSpPr>
          <p:spPr>
            <a:xfrm>
              <a:off x="4719675" y="5236975"/>
              <a:ext cx="7325" cy="10000"/>
            </a:xfrm>
            <a:custGeom>
              <a:avLst/>
              <a:gdLst/>
              <a:ahLst/>
              <a:cxnLst/>
              <a:rect l="l" t="t" r="r" b="b"/>
              <a:pathLst>
                <a:path w="293" h="400" extrusionOk="0">
                  <a:moveTo>
                    <a:pt x="121" y="1"/>
                  </a:moveTo>
                  <a:cubicBezTo>
                    <a:pt x="118" y="1"/>
                    <a:pt x="114" y="1"/>
                    <a:pt x="111" y="1"/>
                  </a:cubicBezTo>
                  <a:cubicBezTo>
                    <a:pt x="50" y="6"/>
                    <a:pt x="1" y="67"/>
                    <a:pt x="10" y="133"/>
                  </a:cubicBezTo>
                  <a:cubicBezTo>
                    <a:pt x="15" y="194"/>
                    <a:pt x="25" y="259"/>
                    <a:pt x="45" y="320"/>
                  </a:cubicBezTo>
                  <a:cubicBezTo>
                    <a:pt x="61" y="370"/>
                    <a:pt x="106" y="400"/>
                    <a:pt x="162" y="400"/>
                  </a:cubicBezTo>
                  <a:cubicBezTo>
                    <a:pt x="171" y="400"/>
                    <a:pt x="187" y="400"/>
                    <a:pt x="197" y="395"/>
                  </a:cubicBezTo>
                  <a:cubicBezTo>
                    <a:pt x="258" y="376"/>
                    <a:pt x="293" y="309"/>
                    <a:pt x="273" y="248"/>
                  </a:cubicBezTo>
                  <a:cubicBezTo>
                    <a:pt x="258" y="199"/>
                    <a:pt x="248" y="153"/>
                    <a:pt x="243" y="108"/>
                  </a:cubicBezTo>
                  <a:cubicBezTo>
                    <a:pt x="237" y="45"/>
                    <a:pt x="188" y="1"/>
                    <a:pt x="121"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32"/>
            <p:cNvSpPr/>
            <p:nvPr/>
          </p:nvSpPr>
          <p:spPr>
            <a:xfrm>
              <a:off x="4702850" y="5251900"/>
              <a:ext cx="7125" cy="10000"/>
            </a:xfrm>
            <a:custGeom>
              <a:avLst/>
              <a:gdLst/>
              <a:ahLst/>
              <a:cxnLst/>
              <a:rect l="l" t="t" r="r" b="b"/>
              <a:pathLst>
                <a:path w="285" h="400" extrusionOk="0">
                  <a:moveTo>
                    <a:pt x="141" y="0"/>
                  </a:moveTo>
                  <a:cubicBezTo>
                    <a:pt x="121" y="0"/>
                    <a:pt x="101" y="5"/>
                    <a:pt x="82" y="15"/>
                  </a:cubicBezTo>
                  <a:cubicBezTo>
                    <a:pt x="26" y="46"/>
                    <a:pt x="1" y="117"/>
                    <a:pt x="31" y="178"/>
                  </a:cubicBezTo>
                  <a:cubicBezTo>
                    <a:pt x="37" y="183"/>
                    <a:pt x="37" y="218"/>
                    <a:pt x="31" y="248"/>
                  </a:cubicBezTo>
                  <a:cubicBezTo>
                    <a:pt x="11" y="313"/>
                    <a:pt x="51" y="379"/>
                    <a:pt x="117" y="395"/>
                  </a:cubicBezTo>
                  <a:cubicBezTo>
                    <a:pt x="128" y="400"/>
                    <a:pt x="133" y="400"/>
                    <a:pt x="142" y="400"/>
                  </a:cubicBezTo>
                  <a:cubicBezTo>
                    <a:pt x="198" y="400"/>
                    <a:pt x="249" y="364"/>
                    <a:pt x="259" y="309"/>
                  </a:cubicBezTo>
                  <a:cubicBezTo>
                    <a:pt x="284" y="218"/>
                    <a:pt x="273" y="122"/>
                    <a:pt x="238" y="56"/>
                  </a:cubicBezTo>
                  <a:cubicBezTo>
                    <a:pt x="218" y="19"/>
                    <a:pt x="180" y="0"/>
                    <a:pt x="14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32"/>
            <p:cNvSpPr/>
            <p:nvPr/>
          </p:nvSpPr>
          <p:spPr>
            <a:xfrm>
              <a:off x="4749350" y="5251900"/>
              <a:ext cx="10125" cy="7225"/>
            </a:xfrm>
            <a:custGeom>
              <a:avLst/>
              <a:gdLst/>
              <a:ahLst/>
              <a:cxnLst/>
              <a:rect l="l" t="t" r="r" b="b"/>
              <a:pathLst>
                <a:path w="405" h="289" extrusionOk="0">
                  <a:moveTo>
                    <a:pt x="222" y="1"/>
                  </a:moveTo>
                  <a:cubicBezTo>
                    <a:pt x="149" y="1"/>
                    <a:pt x="84" y="33"/>
                    <a:pt x="41" y="92"/>
                  </a:cubicBezTo>
                  <a:cubicBezTo>
                    <a:pt x="1" y="143"/>
                    <a:pt x="10" y="223"/>
                    <a:pt x="66" y="264"/>
                  </a:cubicBezTo>
                  <a:cubicBezTo>
                    <a:pt x="87" y="278"/>
                    <a:pt x="117" y="288"/>
                    <a:pt x="141" y="288"/>
                  </a:cubicBezTo>
                  <a:cubicBezTo>
                    <a:pt x="178" y="288"/>
                    <a:pt x="218" y="273"/>
                    <a:pt x="238" y="243"/>
                  </a:cubicBezTo>
                  <a:cubicBezTo>
                    <a:pt x="251" y="247"/>
                    <a:pt x="263" y="249"/>
                    <a:pt x="275" y="249"/>
                  </a:cubicBezTo>
                  <a:cubicBezTo>
                    <a:pt x="327" y="249"/>
                    <a:pt x="373" y="215"/>
                    <a:pt x="390" y="162"/>
                  </a:cubicBezTo>
                  <a:cubicBezTo>
                    <a:pt x="404" y="101"/>
                    <a:pt x="369" y="31"/>
                    <a:pt x="309" y="15"/>
                  </a:cubicBezTo>
                  <a:cubicBezTo>
                    <a:pt x="279" y="5"/>
                    <a:pt x="250" y="1"/>
                    <a:pt x="22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32"/>
            <p:cNvSpPr/>
            <p:nvPr/>
          </p:nvSpPr>
          <p:spPr>
            <a:xfrm>
              <a:off x="5659000" y="3534175"/>
              <a:ext cx="372000" cy="370550"/>
            </a:xfrm>
            <a:custGeom>
              <a:avLst/>
              <a:gdLst/>
              <a:ahLst/>
              <a:cxnLst/>
              <a:rect l="l" t="t" r="r" b="b"/>
              <a:pathLst>
                <a:path w="14880" h="14822" extrusionOk="0">
                  <a:moveTo>
                    <a:pt x="7691" y="362"/>
                  </a:moveTo>
                  <a:lnTo>
                    <a:pt x="7691" y="362"/>
                  </a:lnTo>
                  <a:cubicBezTo>
                    <a:pt x="7565" y="746"/>
                    <a:pt x="7498" y="1252"/>
                    <a:pt x="7448" y="1706"/>
                  </a:cubicBezTo>
                  <a:cubicBezTo>
                    <a:pt x="7433" y="1817"/>
                    <a:pt x="7418" y="1928"/>
                    <a:pt x="7407" y="2034"/>
                  </a:cubicBezTo>
                  <a:lnTo>
                    <a:pt x="7367" y="2297"/>
                  </a:lnTo>
                  <a:cubicBezTo>
                    <a:pt x="7225" y="3328"/>
                    <a:pt x="7019" y="4859"/>
                    <a:pt x="7392" y="5799"/>
                  </a:cubicBezTo>
                  <a:cubicBezTo>
                    <a:pt x="7306" y="5799"/>
                    <a:pt x="7215" y="5804"/>
                    <a:pt x="7129" y="5818"/>
                  </a:cubicBezTo>
                  <a:cubicBezTo>
                    <a:pt x="6710" y="4853"/>
                    <a:pt x="6837" y="3343"/>
                    <a:pt x="6933" y="2231"/>
                  </a:cubicBezTo>
                  <a:lnTo>
                    <a:pt x="6958" y="1938"/>
                  </a:lnTo>
                  <a:cubicBezTo>
                    <a:pt x="7008" y="1256"/>
                    <a:pt x="7337" y="579"/>
                    <a:pt x="7691" y="362"/>
                  </a:cubicBezTo>
                  <a:close/>
                  <a:moveTo>
                    <a:pt x="7918" y="286"/>
                  </a:moveTo>
                  <a:cubicBezTo>
                    <a:pt x="7948" y="286"/>
                    <a:pt x="7973" y="291"/>
                    <a:pt x="8004" y="296"/>
                  </a:cubicBezTo>
                  <a:cubicBezTo>
                    <a:pt x="8004" y="301"/>
                    <a:pt x="7999" y="306"/>
                    <a:pt x="7999" y="317"/>
                  </a:cubicBezTo>
                  <a:cubicBezTo>
                    <a:pt x="8064" y="1676"/>
                    <a:pt x="8019" y="2873"/>
                    <a:pt x="7837" y="4207"/>
                  </a:cubicBezTo>
                  <a:cubicBezTo>
                    <a:pt x="7766" y="4717"/>
                    <a:pt x="7747" y="5288"/>
                    <a:pt x="7777" y="5853"/>
                  </a:cubicBezTo>
                  <a:lnTo>
                    <a:pt x="7771" y="5853"/>
                  </a:lnTo>
                  <a:cubicBezTo>
                    <a:pt x="7721" y="5839"/>
                    <a:pt x="7665" y="5829"/>
                    <a:pt x="7610" y="5818"/>
                  </a:cubicBezTo>
                  <a:cubicBezTo>
                    <a:pt x="7201" y="4939"/>
                    <a:pt x="7413" y="3368"/>
                    <a:pt x="7559" y="2327"/>
                  </a:cubicBezTo>
                  <a:lnTo>
                    <a:pt x="7595" y="2054"/>
                  </a:lnTo>
                  <a:cubicBezTo>
                    <a:pt x="7610" y="1954"/>
                    <a:pt x="7619" y="1842"/>
                    <a:pt x="7635" y="1731"/>
                  </a:cubicBezTo>
                  <a:cubicBezTo>
                    <a:pt x="7696" y="1246"/>
                    <a:pt x="7761" y="695"/>
                    <a:pt x="7908" y="326"/>
                  </a:cubicBezTo>
                  <a:cubicBezTo>
                    <a:pt x="7913" y="312"/>
                    <a:pt x="7913" y="301"/>
                    <a:pt x="7913" y="286"/>
                  </a:cubicBezTo>
                  <a:close/>
                  <a:moveTo>
                    <a:pt x="3300" y="1968"/>
                  </a:moveTo>
                  <a:lnTo>
                    <a:pt x="3300" y="1968"/>
                  </a:lnTo>
                  <a:cubicBezTo>
                    <a:pt x="3533" y="1984"/>
                    <a:pt x="3790" y="2054"/>
                    <a:pt x="4073" y="2191"/>
                  </a:cubicBezTo>
                  <a:cubicBezTo>
                    <a:pt x="5245" y="2761"/>
                    <a:pt x="5770" y="3899"/>
                    <a:pt x="6281" y="4995"/>
                  </a:cubicBezTo>
                  <a:cubicBezTo>
                    <a:pt x="6427" y="5308"/>
                    <a:pt x="6574" y="5631"/>
                    <a:pt x="6740" y="5939"/>
                  </a:cubicBezTo>
                  <a:cubicBezTo>
                    <a:pt x="6705" y="5955"/>
                    <a:pt x="6680" y="5965"/>
                    <a:pt x="6660" y="5981"/>
                  </a:cubicBezTo>
                  <a:cubicBezTo>
                    <a:pt x="6432" y="5753"/>
                    <a:pt x="6255" y="5435"/>
                    <a:pt x="6089" y="5116"/>
                  </a:cubicBezTo>
                  <a:cubicBezTo>
                    <a:pt x="5968" y="4894"/>
                    <a:pt x="5842" y="4666"/>
                    <a:pt x="5700" y="4470"/>
                  </a:cubicBezTo>
                  <a:cubicBezTo>
                    <a:pt x="5448" y="4121"/>
                    <a:pt x="5164" y="3798"/>
                    <a:pt x="4897" y="3484"/>
                  </a:cubicBezTo>
                  <a:cubicBezTo>
                    <a:pt x="4811" y="3393"/>
                    <a:pt x="4725" y="3297"/>
                    <a:pt x="4644" y="3197"/>
                  </a:cubicBezTo>
                  <a:cubicBezTo>
                    <a:pt x="4482" y="3010"/>
                    <a:pt x="4245" y="2812"/>
                    <a:pt x="3993" y="2605"/>
                  </a:cubicBezTo>
                  <a:cubicBezTo>
                    <a:pt x="3734" y="2393"/>
                    <a:pt x="3466" y="2176"/>
                    <a:pt x="3300" y="1968"/>
                  </a:cubicBezTo>
                  <a:close/>
                  <a:moveTo>
                    <a:pt x="8195" y="403"/>
                  </a:moveTo>
                  <a:lnTo>
                    <a:pt x="8195" y="403"/>
                  </a:lnTo>
                  <a:cubicBezTo>
                    <a:pt x="8337" y="518"/>
                    <a:pt x="8474" y="730"/>
                    <a:pt x="8600" y="1024"/>
                  </a:cubicBezTo>
                  <a:cubicBezTo>
                    <a:pt x="9191" y="2423"/>
                    <a:pt x="8535" y="4773"/>
                    <a:pt x="8176" y="6051"/>
                  </a:cubicBezTo>
                  <a:cubicBezTo>
                    <a:pt x="8110" y="6005"/>
                    <a:pt x="8039" y="5965"/>
                    <a:pt x="7968" y="5930"/>
                  </a:cubicBezTo>
                  <a:cubicBezTo>
                    <a:pt x="7938" y="5344"/>
                    <a:pt x="7953" y="4757"/>
                    <a:pt x="8024" y="4232"/>
                  </a:cubicBezTo>
                  <a:cubicBezTo>
                    <a:pt x="8201" y="2919"/>
                    <a:pt x="8256" y="1731"/>
                    <a:pt x="8195" y="403"/>
                  </a:cubicBezTo>
                  <a:close/>
                  <a:moveTo>
                    <a:pt x="3058" y="1968"/>
                  </a:moveTo>
                  <a:cubicBezTo>
                    <a:pt x="3235" y="2231"/>
                    <a:pt x="3557" y="2499"/>
                    <a:pt x="3871" y="2756"/>
                  </a:cubicBezTo>
                  <a:cubicBezTo>
                    <a:pt x="4114" y="2954"/>
                    <a:pt x="4345" y="3146"/>
                    <a:pt x="4497" y="3323"/>
                  </a:cubicBezTo>
                  <a:cubicBezTo>
                    <a:pt x="4583" y="3418"/>
                    <a:pt x="4664" y="3519"/>
                    <a:pt x="4750" y="3616"/>
                  </a:cubicBezTo>
                  <a:cubicBezTo>
                    <a:pt x="5028" y="3934"/>
                    <a:pt x="5296" y="4242"/>
                    <a:pt x="5543" y="4580"/>
                  </a:cubicBezTo>
                  <a:cubicBezTo>
                    <a:pt x="5679" y="4768"/>
                    <a:pt x="5800" y="4995"/>
                    <a:pt x="5917" y="5212"/>
                  </a:cubicBezTo>
                  <a:cubicBezTo>
                    <a:pt x="6084" y="5515"/>
                    <a:pt x="6261" y="5829"/>
                    <a:pt x="6483" y="6065"/>
                  </a:cubicBezTo>
                  <a:lnTo>
                    <a:pt x="6478" y="6065"/>
                  </a:lnTo>
                  <a:cubicBezTo>
                    <a:pt x="6453" y="6086"/>
                    <a:pt x="6422" y="6107"/>
                    <a:pt x="6392" y="6126"/>
                  </a:cubicBezTo>
                  <a:cubicBezTo>
                    <a:pt x="6382" y="6121"/>
                    <a:pt x="6372" y="6112"/>
                    <a:pt x="6362" y="6107"/>
                  </a:cubicBezTo>
                  <a:cubicBezTo>
                    <a:pt x="5973" y="5950"/>
                    <a:pt x="5625" y="5531"/>
                    <a:pt x="5311" y="5156"/>
                  </a:cubicBezTo>
                  <a:cubicBezTo>
                    <a:pt x="5240" y="5076"/>
                    <a:pt x="5175" y="4990"/>
                    <a:pt x="5103" y="4914"/>
                  </a:cubicBezTo>
                  <a:cubicBezTo>
                    <a:pt x="4629" y="4368"/>
                    <a:pt x="4149" y="3929"/>
                    <a:pt x="3638" y="3575"/>
                  </a:cubicBezTo>
                  <a:cubicBezTo>
                    <a:pt x="3098" y="3197"/>
                    <a:pt x="2563" y="2777"/>
                    <a:pt x="2396" y="2231"/>
                  </a:cubicBezTo>
                  <a:cubicBezTo>
                    <a:pt x="2552" y="2094"/>
                    <a:pt x="2780" y="1994"/>
                    <a:pt x="3058" y="1968"/>
                  </a:cubicBezTo>
                  <a:close/>
                  <a:moveTo>
                    <a:pt x="12642" y="3010"/>
                  </a:moveTo>
                  <a:cubicBezTo>
                    <a:pt x="12682" y="3034"/>
                    <a:pt x="12718" y="3070"/>
                    <a:pt x="12748" y="3110"/>
                  </a:cubicBezTo>
                  <a:cubicBezTo>
                    <a:pt x="12819" y="3206"/>
                    <a:pt x="12849" y="3328"/>
                    <a:pt x="12844" y="3469"/>
                  </a:cubicBezTo>
                  <a:cubicBezTo>
                    <a:pt x="12682" y="3565"/>
                    <a:pt x="12511" y="3656"/>
                    <a:pt x="12338" y="3742"/>
                  </a:cubicBezTo>
                  <a:cubicBezTo>
                    <a:pt x="11960" y="3943"/>
                    <a:pt x="11571" y="4146"/>
                    <a:pt x="11247" y="4429"/>
                  </a:cubicBezTo>
                  <a:lnTo>
                    <a:pt x="11025" y="4621"/>
                  </a:lnTo>
                  <a:cubicBezTo>
                    <a:pt x="10323" y="5237"/>
                    <a:pt x="9590" y="5869"/>
                    <a:pt x="8771" y="6247"/>
                  </a:cubicBezTo>
                  <a:cubicBezTo>
                    <a:pt x="8873" y="6156"/>
                    <a:pt x="8979" y="6065"/>
                    <a:pt x="9090" y="5975"/>
                  </a:cubicBezTo>
                  <a:cubicBezTo>
                    <a:pt x="9297" y="5808"/>
                    <a:pt x="9514" y="5631"/>
                    <a:pt x="9696" y="5414"/>
                  </a:cubicBezTo>
                  <a:cubicBezTo>
                    <a:pt x="9792" y="5298"/>
                    <a:pt x="9883" y="5177"/>
                    <a:pt x="9974" y="5060"/>
                  </a:cubicBezTo>
                  <a:cubicBezTo>
                    <a:pt x="10166" y="4813"/>
                    <a:pt x="10347" y="4575"/>
                    <a:pt x="10575" y="4358"/>
                  </a:cubicBezTo>
                  <a:cubicBezTo>
                    <a:pt x="11308" y="3661"/>
                    <a:pt x="11930" y="3241"/>
                    <a:pt x="12525" y="3040"/>
                  </a:cubicBezTo>
                  <a:cubicBezTo>
                    <a:pt x="12560" y="3024"/>
                    <a:pt x="12602" y="3015"/>
                    <a:pt x="12642" y="3010"/>
                  </a:cubicBezTo>
                  <a:close/>
                  <a:moveTo>
                    <a:pt x="12143" y="2866"/>
                  </a:moveTo>
                  <a:cubicBezTo>
                    <a:pt x="12226" y="2866"/>
                    <a:pt x="12303" y="2874"/>
                    <a:pt x="12374" y="2889"/>
                  </a:cubicBezTo>
                  <a:cubicBezTo>
                    <a:pt x="11778" y="3115"/>
                    <a:pt x="11161" y="3540"/>
                    <a:pt x="10444" y="4222"/>
                  </a:cubicBezTo>
                  <a:cubicBezTo>
                    <a:pt x="10207" y="4449"/>
                    <a:pt x="10014" y="4701"/>
                    <a:pt x="9822" y="4939"/>
                  </a:cubicBezTo>
                  <a:cubicBezTo>
                    <a:pt x="9736" y="5060"/>
                    <a:pt x="9641" y="5177"/>
                    <a:pt x="9545" y="5293"/>
                  </a:cubicBezTo>
                  <a:cubicBezTo>
                    <a:pt x="9377" y="5496"/>
                    <a:pt x="9171" y="5662"/>
                    <a:pt x="8974" y="5823"/>
                  </a:cubicBezTo>
                  <a:cubicBezTo>
                    <a:pt x="8801" y="5960"/>
                    <a:pt x="8631" y="6102"/>
                    <a:pt x="8479" y="6258"/>
                  </a:cubicBezTo>
                  <a:cubicBezTo>
                    <a:pt x="8474" y="6268"/>
                    <a:pt x="8463" y="6284"/>
                    <a:pt x="8458" y="6293"/>
                  </a:cubicBezTo>
                  <a:cubicBezTo>
                    <a:pt x="8458" y="6293"/>
                    <a:pt x="8453" y="6289"/>
                    <a:pt x="8453" y="6284"/>
                  </a:cubicBezTo>
                  <a:cubicBezTo>
                    <a:pt x="8438" y="6268"/>
                    <a:pt x="8418" y="6253"/>
                    <a:pt x="8403" y="6238"/>
                  </a:cubicBezTo>
                  <a:cubicBezTo>
                    <a:pt x="8640" y="5939"/>
                    <a:pt x="8873" y="5606"/>
                    <a:pt x="9100" y="5288"/>
                  </a:cubicBezTo>
                  <a:cubicBezTo>
                    <a:pt x="9767" y="4328"/>
                    <a:pt x="10464" y="3332"/>
                    <a:pt x="11555" y="2969"/>
                  </a:cubicBezTo>
                  <a:cubicBezTo>
                    <a:pt x="11769" y="2900"/>
                    <a:pt x="11968" y="2866"/>
                    <a:pt x="12143" y="2866"/>
                  </a:cubicBezTo>
                  <a:close/>
                  <a:moveTo>
                    <a:pt x="2254" y="2404"/>
                  </a:moveTo>
                  <a:cubicBezTo>
                    <a:pt x="2472" y="2954"/>
                    <a:pt x="2997" y="3358"/>
                    <a:pt x="3527" y="3731"/>
                  </a:cubicBezTo>
                  <a:cubicBezTo>
                    <a:pt x="4028" y="4076"/>
                    <a:pt x="4497" y="4505"/>
                    <a:pt x="4963" y="5041"/>
                  </a:cubicBezTo>
                  <a:cubicBezTo>
                    <a:pt x="5028" y="5116"/>
                    <a:pt x="5093" y="5197"/>
                    <a:pt x="5164" y="5283"/>
                  </a:cubicBezTo>
                  <a:cubicBezTo>
                    <a:pt x="5478" y="5657"/>
                    <a:pt x="5837" y="6086"/>
                    <a:pt x="6255" y="6268"/>
                  </a:cubicBezTo>
                  <a:cubicBezTo>
                    <a:pt x="6236" y="6293"/>
                    <a:pt x="6215" y="6319"/>
                    <a:pt x="6201" y="6349"/>
                  </a:cubicBezTo>
                  <a:cubicBezTo>
                    <a:pt x="6190" y="6338"/>
                    <a:pt x="6180" y="6333"/>
                    <a:pt x="6164" y="6324"/>
                  </a:cubicBezTo>
                  <a:cubicBezTo>
                    <a:pt x="5583" y="6046"/>
                    <a:pt x="3603" y="5051"/>
                    <a:pt x="2593" y="3878"/>
                  </a:cubicBezTo>
                  <a:cubicBezTo>
                    <a:pt x="2132" y="3337"/>
                    <a:pt x="2006" y="2798"/>
                    <a:pt x="2254" y="2404"/>
                  </a:cubicBezTo>
                  <a:close/>
                  <a:moveTo>
                    <a:pt x="12798" y="3717"/>
                  </a:moveTo>
                  <a:lnTo>
                    <a:pt x="12798" y="3717"/>
                  </a:lnTo>
                  <a:cubicBezTo>
                    <a:pt x="12742" y="3889"/>
                    <a:pt x="12642" y="4076"/>
                    <a:pt x="12500" y="4272"/>
                  </a:cubicBezTo>
                  <a:cubicBezTo>
                    <a:pt x="11919" y="5046"/>
                    <a:pt x="10974" y="5526"/>
                    <a:pt x="10060" y="5990"/>
                  </a:cubicBezTo>
                  <a:cubicBezTo>
                    <a:pt x="9590" y="6228"/>
                    <a:pt x="9146" y="6450"/>
                    <a:pt x="8741" y="6713"/>
                  </a:cubicBezTo>
                  <a:cubicBezTo>
                    <a:pt x="8711" y="6647"/>
                    <a:pt x="8675" y="6581"/>
                    <a:pt x="8631" y="6515"/>
                  </a:cubicBezTo>
                  <a:lnTo>
                    <a:pt x="8656" y="6515"/>
                  </a:lnTo>
                  <a:cubicBezTo>
                    <a:pt x="9585" y="6137"/>
                    <a:pt x="10419" y="5409"/>
                    <a:pt x="11151" y="4768"/>
                  </a:cubicBezTo>
                  <a:lnTo>
                    <a:pt x="11373" y="4575"/>
                  </a:lnTo>
                  <a:cubicBezTo>
                    <a:pt x="11681" y="4307"/>
                    <a:pt x="12061" y="4106"/>
                    <a:pt x="12429" y="3913"/>
                  </a:cubicBezTo>
                  <a:cubicBezTo>
                    <a:pt x="12551" y="3848"/>
                    <a:pt x="12672" y="3782"/>
                    <a:pt x="12798" y="3717"/>
                  </a:cubicBezTo>
                  <a:close/>
                  <a:moveTo>
                    <a:pt x="1983" y="5744"/>
                  </a:moveTo>
                  <a:cubicBezTo>
                    <a:pt x="3330" y="5744"/>
                    <a:pt x="5047" y="6202"/>
                    <a:pt x="6038" y="6683"/>
                  </a:cubicBezTo>
                  <a:cubicBezTo>
                    <a:pt x="6024" y="6723"/>
                    <a:pt x="6008" y="6769"/>
                    <a:pt x="5998" y="6814"/>
                  </a:cubicBezTo>
                  <a:cubicBezTo>
                    <a:pt x="5376" y="6753"/>
                    <a:pt x="4725" y="6581"/>
                    <a:pt x="4093" y="6410"/>
                  </a:cubicBezTo>
                  <a:cubicBezTo>
                    <a:pt x="3285" y="6192"/>
                    <a:pt x="2457" y="5968"/>
                    <a:pt x="1639" y="5968"/>
                  </a:cubicBezTo>
                  <a:cubicBezTo>
                    <a:pt x="1203" y="5968"/>
                    <a:pt x="770" y="6031"/>
                    <a:pt x="344" y="6193"/>
                  </a:cubicBezTo>
                  <a:cubicBezTo>
                    <a:pt x="441" y="6061"/>
                    <a:pt x="642" y="5965"/>
                    <a:pt x="824" y="5904"/>
                  </a:cubicBezTo>
                  <a:cubicBezTo>
                    <a:pt x="1146" y="5793"/>
                    <a:pt x="1545" y="5744"/>
                    <a:pt x="1983" y="5744"/>
                  </a:cubicBezTo>
                  <a:close/>
                  <a:moveTo>
                    <a:pt x="12073" y="6198"/>
                  </a:moveTo>
                  <a:cubicBezTo>
                    <a:pt x="12497" y="6198"/>
                    <a:pt x="12918" y="6222"/>
                    <a:pt x="13324" y="6253"/>
                  </a:cubicBezTo>
                  <a:cubicBezTo>
                    <a:pt x="13723" y="6284"/>
                    <a:pt x="14112" y="6466"/>
                    <a:pt x="14344" y="6702"/>
                  </a:cubicBezTo>
                  <a:cubicBezTo>
                    <a:pt x="14031" y="6572"/>
                    <a:pt x="13668" y="6539"/>
                    <a:pt x="13306" y="6539"/>
                  </a:cubicBezTo>
                  <a:cubicBezTo>
                    <a:pt x="13121" y="6539"/>
                    <a:pt x="12936" y="6548"/>
                    <a:pt x="12758" y="6557"/>
                  </a:cubicBezTo>
                  <a:cubicBezTo>
                    <a:pt x="12667" y="6557"/>
                    <a:pt x="12586" y="6561"/>
                    <a:pt x="12506" y="6561"/>
                  </a:cubicBezTo>
                  <a:cubicBezTo>
                    <a:pt x="11348" y="6601"/>
                    <a:pt x="10186" y="6774"/>
                    <a:pt x="9065" y="6940"/>
                  </a:cubicBezTo>
                  <a:lnTo>
                    <a:pt x="8883" y="6964"/>
                  </a:lnTo>
                  <a:lnTo>
                    <a:pt x="8883" y="6964"/>
                  </a:lnTo>
                  <a:cubicBezTo>
                    <a:pt x="8884" y="6964"/>
                    <a:pt x="8885" y="6963"/>
                    <a:pt x="8888" y="6960"/>
                  </a:cubicBezTo>
                  <a:cubicBezTo>
                    <a:pt x="8918" y="6945"/>
                    <a:pt x="8943" y="6930"/>
                    <a:pt x="8974" y="6909"/>
                  </a:cubicBezTo>
                  <a:cubicBezTo>
                    <a:pt x="8979" y="6905"/>
                    <a:pt x="8989" y="6905"/>
                    <a:pt x="8999" y="6900"/>
                  </a:cubicBezTo>
                  <a:cubicBezTo>
                    <a:pt x="9901" y="6349"/>
                    <a:pt x="10996" y="6198"/>
                    <a:pt x="12073" y="6198"/>
                  </a:cubicBezTo>
                  <a:close/>
                  <a:moveTo>
                    <a:pt x="1636" y="6158"/>
                  </a:moveTo>
                  <a:cubicBezTo>
                    <a:pt x="2433" y="6158"/>
                    <a:pt x="3246" y="6377"/>
                    <a:pt x="4042" y="6592"/>
                  </a:cubicBezTo>
                  <a:cubicBezTo>
                    <a:pt x="4674" y="6763"/>
                    <a:pt x="5326" y="6940"/>
                    <a:pt x="5958" y="7000"/>
                  </a:cubicBezTo>
                  <a:cubicBezTo>
                    <a:pt x="5942" y="7096"/>
                    <a:pt x="5933" y="7193"/>
                    <a:pt x="5928" y="7289"/>
                  </a:cubicBezTo>
                  <a:cubicBezTo>
                    <a:pt x="5757" y="7268"/>
                    <a:pt x="5584" y="7261"/>
                    <a:pt x="5412" y="7261"/>
                  </a:cubicBezTo>
                  <a:cubicBezTo>
                    <a:pt x="5195" y="7261"/>
                    <a:pt x="4979" y="7273"/>
                    <a:pt x="4765" y="7284"/>
                  </a:cubicBezTo>
                  <a:cubicBezTo>
                    <a:pt x="4555" y="7294"/>
                    <a:pt x="4340" y="7305"/>
                    <a:pt x="4127" y="7305"/>
                  </a:cubicBezTo>
                  <a:cubicBezTo>
                    <a:pt x="4037" y="7305"/>
                    <a:pt x="3948" y="7303"/>
                    <a:pt x="3860" y="7299"/>
                  </a:cubicBezTo>
                  <a:cubicBezTo>
                    <a:pt x="2734" y="7233"/>
                    <a:pt x="1617" y="6905"/>
                    <a:pt x="537" y="6587"/>
                  </a:cubicBezTo>
                  <a:lnTo>
                    <a:pt x="344" y="6531"/>
                  </a:lnTo>
                  <a:cubicBezTo>
                    <a:pt x="309" y="6466"/>
                    <a:pt x="294" y="6410"/>
                    <a:pt x="289" y="6354"/>
                  </a:cubicBezTo>
                  <a:lnTo>
                    <a:pt x="289" y="6354"/>
                  </a:lnTo>
                  <a:cubicBezTo>
                    <a:pt x="306" y="6371"/>
                    <a:pt x="330" y="6381"/>
                    <a:pt x="355" y="6381"/>
                  </a:cubicBezTo>
                  <a:cubicBezTo>
                    <a:pt x="367" y="6381"/>
                    <a:pt x="379" y="6379"/>
                    <a:pt x="390" y="6375"/>
                  </a:cubicBezTo>
                  <a:cubicBezTo>
                    <a:pt x="797" y="6219"/>
                    <a:pt x="1214" y="6158"/>
                    <a:pt x="1636" y="6158"/>
                  </a:cubicBezTo>
                  <a:close/>
                  <a:moveTo>
                    <a:pt x="13317" y="6731"/>
                  </a:moveTo>
                  <a:cubicBezTo>
                    <a:pt x="13700" y="6731"/>
                    <a:pt x="14079" y="6768"/>
                    <a:pt x="14374" y="6925"/>
                  </a:cubicBezTo>
                  <a:cubicBezTo>
                    <a:pt x="14388" y="6932"/>
                    <a:pt x="14403" y="6935"/>
                    <a:pt x="14418" y="6935"/>
                  </a:cubicBezTo>
                  <a:cubicBezTo>
                    <a:pt x="14447" y="6935"/>
                    <a:pt x="14474" y="6923"/>
                    <a:pt x="14491" y="6900"/>
                  </a:cubicBezTo>
                  <a:cubicBezTo>
                    <a:pt x="14511" y="6940"/>
                    <a:pt x="14531" y="6981"/>
                    <a:pt x="14542" y="7021"/>
                  </a:cubicBezTo>
                  <a:cubicBezTo>
                    <a:pt x="14567" y="7122"/>
                    <a:pt x="14556" y="7213"/>
                    <a:pt x="14526" y="7303"/>
                  </a:cubicBezTo>
                  <a:lnTo>
                    <a:pt x="14521" y="7303"/>
                  </a:lnTo>
                  <a:cubicBezTo>
                    <a:pt x="13798" y="7334"/>
                    <a:pt x="13082" y="7390"/>
                    <a:pt x="12389" y="7476"/>
                  </a:cubicBezTo>
                  <a:cubicBezTo>
                    <a:pt x="12061" y="7519"/>
                    <a:pt x="11744" y="7537"/>
                    <a:pt x="11432" y="7537"/>
                  </a:cubicBezTo>
                  <a:cubicBezTo>
                    <a:pt x="10720" y="7537"/>
                    <a:pt x="10037" y="7444"/>
                    <a:pt x="9328" y="7350"/>
                  </a:cubicBezTo>
                  <a:cubicBezTo>
                    <a:pt x="9186" y="7329"/>
                    <a:pt x="9044" y="7308"/>
                    <a:pt x="8892" y="7294"/>
                  </a:cubicBezTo>
                  <a:cubicBezTo>
                    <a:pt x="8892" y="7248"/>
                    <a:pt x="8888" y="7208"/>
                    <a:pt x="8878" y="7163"/>
                  </a:cubicBezTo>
                  <a:lnTo>
                    <a:pt x="9095" y="7126"/>
                  </a:lnTo>
                  <a:cubicBezTo>
                    <a:pt x="10212" y="6960"/>
                    <a:pt x="11368" y="6793"/>
                    <a:pt x="12511" y="6753"/>
                  </a:cubicBezTo>
                  <a:cubicBezTo>
                    <a:pt x="12591" y="6753"/>
                    <a:pt x="12677" y="6748"/>
                    <a:pt x="12763" y="6748"/>
                  </a:cubicBezTo>
                  <a:cubicBezTo>
                    <a:pt x="12943" y="6740"/>
                    <a:pt x="13130" y="6731"/>
                    <a:pt x="13317" y="6731"/>
                  </a:cubicBezTo>
                  <a:close/>
                  <a:moveTo>
                    <a:pt x="556" y="6793"/>
                  </a:moveTo>
                  <a:cubicBezTo>
                    <a:pt x="1623" y="7107"/>
                    <a:pt x="2724" y="7425"/>
                    <a:pt x="3851" y="7490"/>
                  </a:cubicBezTo>
                  <a:cubicBezTo>
                    <a:pt x="3942" y="7496"/>
                    <a:pt x="4037" y="7496"/>
                    <a:pt x="4133" y="7496"/>
                  </a:cubicBezTo>
                  <a:cubicBezTo>
                    <a:pt x="4345" y="7496"/>
                    <a:pt x="4564" y="7485"/>
                    <a:pt x="4776" y="7476"/>
                  </a:cubicBezTo>
                  <a:cubicBezTo>
                    <a:pt x="4982" y="7464"/>
                    <a:pt x="5194" y="7453"/>
                    <a:pt x="5404" y="7453"/>
                  </a:cubicBezTo>
                  <a:cubicBezTo>
                    <a:pt x="5575" y="7453"/>
                    <a:pt x="5745" y="7460"/>
                    <a:pt x="5912" y="7480"/>
                  </a:cubicBezTo>
                  <a:lnTo>
                    <a:pt x="5928" y="7480"/>
                  </a:lnTo>
                  <a:cubicBezTo>
                    <a:pt x="5928" y="7557"/>
                    <a:pt x="5937" y="7627"/>
                    <a:pt x="5942" y="7702"/>
                  </a:cubicBezTo>
                  <a:lnTo>
                    <a:pt x="5937" y="7708"/>
                  </a:lnTo>
                  <a:cubicBezTo>
                    <a:pt x="5882" y="7707"/>
                    <a:pt x="5827" y="7706"/>
                    <a:pt x="5771" y="7706"/>
                  </a:cubicBezTo>
                  <a:cubicBezTo>
                    <a:pt x="5391" y="7706"/>
                    <a:pt x="5009" y="7737"/>
                    <a:pt x="4639" y="7763"/>
                  </a:cubicBezTo>
                  <a:cubicBezTo>
                    <a:pt x="4235" y="7794"/>
                    <a:pt x="3841" y="7824"/>
                    <a:pt x="3452" y="7824"/>
                  </a:cubicBezTo>
                  <a:cubicBezTo>
                    <a:pt x="2935" y="7824"/>
                    <a:pt x="2428" y="7770"/>
                    <a:pt x="1920" y="7592"/>
                  </a:cubicBezTo>
                  <a:cubicBezTo>
                    <a:pt x="1476" y="7436"/>
                    <a:pt x="890" y="7112"/>
                    <a:pt x="556" y="6793"/>
                  </a:cubicBezTo>
                  <a:close/>
                  <a:moveTo>
                    <a:pt x="8898" y="7485"/>
                  </a:moveTo>
                  <a:cubicBezTo>
                    <a:pt x="9034" y="7506"/>
                    <a:pt x="9171" y="7521"/>
                    <a:pt x="9307" y="7541"/>
                  </a:cubicBezTo>
                  <a:cubicBezTo>
                    <a:pt x="10025" y="7637"/>
                    <a:pt x="10711" y="7728"/>
                    <a:pt x="11439" y="7728"/>
                  </a:cubicBezTo>
                  <a:cubicBezTo>
                    <a:pt x="11758" y="7728"/>
                    <a:pt x="12081" y="7713"/>
                    <a:pt x="12415" y="7667"/>
                  </a:cubicBezTo>
                  <a:cubicBezTo>
                    <a:pt x="13066" y="7587"/>
                    <a:pt x="13738" y="7531"/>
                    <a:pt x="14420" y="7501"/>
                  </a:cubicBezTo>
                  <a:lnTo>
                    <a:pt x="14420" y="7501"/>
                  </a:lnTo>
                  <a:cubicBezTo>
                    <a:pt x="14325" y="7627"/>
                    <a:pt x="14192" y="7733"/>
                    <a:pt x="14066" y="7819"/>
                  </a:cubicBezTo>
                  <a:cubicBezTo>
                    <a:pt x="13617" y="8119"/>
                    <a:pt x="12942" y="8222"/>
                    <a:pt x="12204" y="8222"/>
                  </a:cubicBezTo>
                  <a:cubicBezTo>
                    <a:pt x="11168" y="8222"/>
                    <a:pt x="10008" y="8019"/>
                    <a:pt x="9176" y="7875"/>
                  </a:cubicBezTo>
                  <a:cubicBezTo>
                    <a:pt x="9100" y="7860"/>
                    <a:pt x="9029" y="7849"/>
                    <a:pt x="8959" y="7835"/>
                  </a:cubicBezTo>
                  <a:cubicBezTo>
                    <a:pt x="8943" y="7819"/>
                    <a:pt x="8934" y="7804"/>
                    <a:pt x="8918" y="7784"/>
                  </a:cubicBezTo>
                  <a:cubicBezTo>
                    <a:pt x="8903" y="7769"/>
                    <a:pt x="8883" y="7758"/>
                    <a:pt x="8868" y="7748"/>
                  </a:cubicBezTo>
                  <a:cubicBezTo>
                    <a:pt x="8883" y="7658"/>
                    <a:pt x="8892" y="7571"/>
                    <a:pt x="8898" y="7485"/>
                  </a:cubicBezTo>
                  <a:close/>
                  <a:moveTo>
                    <a:pt x="7374" y="5988"/>
                  </a:moveTo>
                  <a:cubicBezTo>
                    <a:pt x="7721" y="5988"/>
                    <a:pt x="8051" y="6133"/>
                    <a:pt x="8312" y="6415"/>
                  </a:cubicBezTo>
                  <a:cubicBezTo>
                    <a:pt x="8666" y="6799"/>
                    <a:pt x="8878" y="7460"/>
                    <a:pt x="8544" y="8077"/>
                  </a:cubicBezTo>
                  <a:cubicBezTo>
                    <a:pt x="8458" y="8243"/>
                    <a:pt x="8323" y="8385"/>
                    <a:pt x="8155" y="8497"/>
                  </a:cubicBezTo>
                  <a:cubicBezTo>
                    <a:pt x="8130" y="8516"/>
                    <a:pt x="8104" y="8532"/>
                    <a:pt x="8080" y="8541"/>
                  </a:cubicBezTo>
                  <a:cubicBezTo>
                    <a:pt x="8024" y="8577"/>
                    <a:pt x="7964" y="8607"/>
                    <a:pt x="7908" y="8632"/>
                  </a:cubicBezTo>
                  <a:cubicBezTo>
                    <a:pt x="7892" y="8637"/>
                    <a:pt x="7878" y="8642"/>
                    <a:pt x="7868" y="8648"/>
                  </a:cubicBezTo>
                  <a:cubicBezTo>
                    <a:pt x="7787" y="8679"/>
                    <a:pt x="7700" y="8703"/>
                    <a:pt x="7614" y="8719"/>
                  </a:cubicBezTo>
                  <a:cubicBezTo>
                    <a:pt x="7605" y="8714"/>
                    <a:pt x="7595" y="8709"/>
                    <a:pt x="7579" y="8709"/>
                  </a:cubicBezTo>
                  <a:cubicBezTo>
                    <a:pt x="7574" y="8708"/>
                    <a:pt x="7568" y="8707"/>
                    <a:pt x="7563" y="8707"/>
                  </a:cubicBezTo>
                  <a:cubicBezTo>
                    <a:pt x="7540" y="8707"/>
                    <a:pt x="7520" y="8717"/>
                    <a:pt x="7504" y="8733"/>
                  </a:cubicBezTo>
                  <a:cubicBezTo>
                    <a:pt x="7448" y="8741"/>
                    <a:pt x="7392" y="8745"/>
                    <a:pt x="7337" y="8745"/>
                  </a:cubicBezTo>
                  <a:cubicBezTo>
                    <a:pt x="7282" y="8745"/>
                    <a:pt x="7228" y="8741"/>
                    <a:pt x="7175" y="8733"/>
                  </a:cubicBezTo>
                  <a:cubicBezTo>
                    <a:pt x="7160" y="8709"/>
                    <a:pt x="7134" y="8693"/>
                    <a:pt x="7104" y="8688"/>
                  </a:cubicBezTo>
                  <a:cubicBezTo>
                    <a:pt x="7099" y="8687"/>
                    <a:pt x="7094" y="8687"/>
                    <a:pt x="7089" y="8687"/>
                  </a:cubicBezTo>
                  <a:cubicBezTo>
                    <a:pt x="7065" y="8687"/>
                    <a:pt x="7046" y="8697"/>
                    <a:pt x="7029" y="8714"/>
                  </a:cubicBezTo>
                  <a:cubicBezTo>
                    <a:pt x="6983" y="8703"/>
                    <a:pt x="6938" y="8693"/>
                    <a:pt x="6892" y="8679"/>
                  </a:cubicBezTo>
                  <a:cubicBezTo>
                    <a:pt x="6801" y="8653"/>
                    <a:pt x="6716" y="8612"/>
                    <a:pt x="6635" y="8567"/>
                  </a:cubicBezTo>
                  <a:cubicBezTo>
                    <a:pt x="6574" y="8532"/>
                    <a:pt x="6513" y="8486"/>
                    <a:pt x="6458" y="8441"/>
                  </a:cubicBezTo>
                  <a:cubicBezTo>
                    <a:pt x="6322" y="8320"/>
                    <a:pt x="6225" y="8112"/>
                    <a:pt x="6170" y="7875"/>
                  </a:cubicBezTo>
                  <a:cubicBezTo>
                    <a:pt x="6190" y="7839"/>
                    <a:pt x="6190" y="7799"/>
                    <a:pt x="6175" y="7763"/>
                  </a:cubicBezTo>
                  <a:cubicBezTo>
                    <a:pt x="6164" y="7744"/>
                    <a:pt x="6154" y="7728"/>
                    <a:pt x="6145" y="7718"/>
                  </a:cubicBezTo>
                  <a:cubicBezTo>
                    <a:pt x="6104" y="7460"/>
                    <a:pt x="6110" y="7177"/>
                    <a:pt x="6164" y="6925"/>
                  </a:cubicBezTo>
                  <a:cubicBezTo>
                    <a:pt x="6190" y="6829"/>
                    <a:pt x="6215" y="6738"/>
                    <a:pt x="6250" y="6652"/>
                  </a:cubicBezTo>
                  <a:cubicBezTo>
                    <a:pt x="6255" y="6641"/>
                    <a:pt x="6261" y="6637"/>
                    <a:pt x="6261" y="6632"/>
                  </a:cubicBezTo>
                  <a:cubicBezTo>
                    <a:pt x="6271" y="6622"/>
                    <a:pt x="6271" y="6611"/>
                    <a:pt x="6276" y="6597"/>
                  </a:cubicBezTo>
                  <a:lnTo>
                    <a:pt x="6276" y="6592"/>
                  </a:lnTo>
                  <a:cubicBezTo>
                    <a:pt x="6276" y="6587"/>
                    <a:pt x="6281" y="6587"/>
                    <a:pt x="6285" y="6576"/>
                  </a:cubicBezTo>
                  <a:cubicBezTo>
                    <a:pt x="6332" y="6480"/>
                    <a:pt x="6402" y="6375"/>
                    <a:pt x="6493" y="6293"/>
                  </a:cubicBezTo>
                  <a:cubicBezTo>
                    <a:pt x="6498" y="6298"/>
                    <a:pt x="6504" y="6308"/>
                    <a:pt x="6513" y="6314"/>
                  </a:cubicBezTo>
                  <a:cubicBezTo>
                    <a:pt x="6529" y="6323"/>
                    <a:pt x="6547" y="6327"/>
                    <a:pt x="6565" y="6327"/>
                  </a:cubicBezTo>
                  <a:cubicBezTo>
                    <a:pt x="6597" y="6327"/>
                    <a:pt x="6628" y="6313"/>
                    <a:pt x="6644" y="6284"/>
                  </a:cubicBezTo>
                  <a:cubicBezTo>
                    <a:pt x="6660" y="6258"/>
                    <a:pt x="6675" y="6238"/>
                    <a:pt x="6686" y="6223"/>
                  </a:cubicBezTo>
                  <a:cubicBezTo>
                    <a:pt x="6695" y="6202"/>
                    <a:pt x="6705" y="6193"/>
                    <a:pt x="6716" y="6177"/>
                  </a:cubicBezTo>
                  <a:cubicBezTo>
                    <a:pt x="6761" y="6167"/>
                    <a:pt x="6812" y="6162"/>
                    <a:pt x="6867" y="6162"/>
                  </a:cubicBezTo>
                  <a:cubicBezTo>
                    <a:pt x="6898" y="6162"/>
                    <a:pt x="6928" y="6167"/>
                    <a:pt x="6963" y="6172"/>
                  </a:cubicBezTo>
                  <a:cubicBezTo>
                    <a:pt x="6969" y="6173"/>
                    <a:pt x="6974" y="6173"/>
                    <a:pt x="6979" y="6173"/>
                  </a:cubicBezTo>
                  <a:cubicBezTo>
                    <a:pt x="7004" y="6173"/>
                    <a:pt x="7028" y="6165"/>
                    <a:pt x="7049" y="6152"/>
                  </a:cubicBezTo>
                  <a:cubicBezTo>
                    <a:pt x="7064" y="6137"/>
                    <a:pt x="7074" y="6116"/>
                    <a:pt x="7080" y="6096"/>
                  </a:cubicBezTo>
                  <a:lnTo>
                    <a:pt x="7080" y="6081"/>
                  </a:lnTo>
                  <a:lnTo>
                    <a:pt x="7110" y="6016"/>
                  </a:lnTo>
                  <a:cubicBezTo>
                    <a:pt x="7140" y="6011"/>
                    <a:pt x="7171" y="6005"/>
                    <a:pt x="7201" y="6000"/>
                  </a:cubicBezTo>
                  <a:cubicBezTo>
                    <a:pt x="7259" y="5992"/>
                    <a:pt x="7316" y="5988"/>
                    <a:pt x="7374" y="5988"/>
                  </a:cubicBezTo>
                  <a:close/>
                  <a:moveTo>
                    <a:pt x="5998" y="7991"/>
                  </a:moveTo>
                  <a:cubicBezTo>
                    <a:pt x="6008" y="8016"/>
                    <a:pt x="6013" y="8042"/>
                    <a:pt x="6024" y="8066"/>
                  </a:cubicBezTo>
                  <a:cubicBezTo>
                    <a:pt x="5725" y="8218"/>
                    <a:pt x="5443" y="8425"/>
                    <a:pt x="5170" y="8632"/>
                  </a:cubicBezTo>
                  <a:cubicBezTo>
                    <a:pt x="4876" y="8849"/>
                    <a:pt x="4578" y="9077"/>
                    <a:pt x="4254" y="9234"/>
                  </a:cubicBezTo>
                  <a:cubicBezTo>
                    <a:pt x="3659" y="9521"/>
                    <a:pt x="3128" y="9870"/>
                    <a:pt x="2628" y="10300"/>
                  </a:cubicBezTo>
                  <a:cubicBezTo>
                    <a:pt x="2491" y="10421"/>
                    <a:pt x="2335" y="10537"/>
                    <a:pt x="2169" y="10663"/>
                  </a:cubicBezTo>
                  <a:cubicBezTo>
                    <a:pt x="1738" y="10987"/>
                    <a:pt x="1264" y="11346"/>
                    <a:pt x="1022" y="11785"/>
                  </a:cubicBezTo>
                  <a:cubicBezTo>
                    <a:pt x="1022" y="11710"/>
                    <a:pt x="1036" y="11624"/>
                    <a:pt x="1062" y="11533"/>
                  </a:cubicBezTo>
                  <a:cubicBezTo>
                    <a:pt x="1512" y="9906"/>
                    <a:pt x="4538" y="8612"/>
                    <a:pt x="5998" y="7991"/>
                  </a:cubicBezTo>
                  <a:close/>
                  <a:moveTo>
                    <a:pt x="6094" y="8248"/>
                  </a:moveTo>
                  <a:cubicBezTo>
                    <a:pt x="6134" y="8339"/>
                    <a:pt x="6185" y="8420"/>
                    <a:pt x="6245" y="8497"/>
                  </a:cubicBezTo>
                  <a:cubicBezTo>
                    <a:pt x="5942" y="8728"/>
                    <a:pt x="5655" y="8982"/>
                    <a:pt x="5371" y="9229"/>
                  </a:cubicBezTo>
                  <a:cubicBezTo>
                    <a:pt x="5154" y="9425"/>
                    <a:pt x="4927" y="9623"/>
                    <a:pt x="4695" y="9810"/>
                  </a:cubicBezTo>
                  <a:cubicBezTo>
                    <a:pt x="4527" y="9952"/>
                    <a:pt x="4356" y="10092"/>
                    <a:pt x="4189" y="10234"/>
                  </a:cubicBezTo>
                  <a:cubicBezTo>
                    <a:pt x="3871" y="10497"/>
                    <a:pt x="3543" y="10775"/>
                    <a:pt x="3209" y="11027"/>
                  </a:cubicBezTo>
                  <a:cubicBezTo>
                    <a:pt x="2795" y="11340"/>
                    <a:pt x="2365" y="11583"/>
                    <a:pt x="1911" y="11841"/>
                  </a:cubicBezTo>
                  <a:cubicBezTo>
                    <a:pt x="1698" y="11957"/>
                    <a:pt x="1481" y="12083"/>
                    <a:pt x="1269" y="12214"/>
                  </a:cubicBezTo>
                  <a:lnTo>
                    <a:pt x="1264" y="12214"/>
                  </a:lnTo>
                  <a:cubicBezTo>
                    <a:pt x="1223" y="12195"/>
                    <a:pt x="1183" y="12174"/>
                    <a:pt x="1148" y="12144"/>
                  </a:cubicBezTo>
                  <a:cubicBezTo>
                    <a:pt x="1127" y="12123"/>
                    <a:pt x="1108" y="12104"/>
                    <a:pt x="1092" y="12083"/>
                  </a:cubicBezTo>
                  <a:cubicBezTo>
                    <a:pt x="1092" y="12079"/>
                    <a:pt x="1092" y="12079"/>
                    <a:pt x="1087" y="12079"/>
                  </a:cubicBezTo>
                  <a:cubicBezTo>
                    <a:pt x="1097" y="12074"/>
                    <a:pt x="1102" y="12063"/>
                    <a:pt x="1108" y="12053"/>
                  </a:cubicBezTo>
                  <a:cubicBezTo>
                    <a:pt x="1279" y="11573"/>
                    <a:pt x="1810" y="11174"/>
                    <a:pt x="2279" y="10820"/>
                  </a:cubicBezTo>
                  <a:cubicBezTo>
                    <a:pt x="2451" y="10689"/>
                    <a:pt x="2613" y="10568"/>
                    <a:pt x="2754" y="10446"/>
                  </a:cubicBezTo>
                  <a:cubicBezTo>
                    <a:pt x="3240" y="10027"/>
                    <a:pt x="3760" y="9689"/>
                    <a:pt x="4341" y="9406"/>
                  </a:cubicBezTo>
                  <a:cubicBezTo>
                    <a:pt x="4674" y="9239"/>
                    <a:pt x="4982" y="9012"/>
                    <a:pt x="5285" y="8784"/>
                  </a:cubicBezTo>
                  <a:cubicBezTo>
                    <a:pt x="5558" y="8581"/>
                    <a:pt x="5821" y="8390"/>
                    <a:pt x="6094" y="8248"/>
                  </a:cubicBezTo>
                  <a:close/>
                  <a:moveTo>
                    <a:pt x="8771" y="8096"/>
                  </a:moveTo>
                  <a:cubicBezTo>
                    <a:pt x="8782" y="8096"/>
                    <a:pt x="8797" y="8096"/>
                    <a:pt x="8812" y="8103"/>
                  </a:cubicBezTo>
                  <a:cubicBezTo>
                    <a:pt x="9130" y="8451"/>
                    <a:pt x="9519" y="8754"/>
                    <a:pt x="9899" y="9057"/>
                  </a:cubicBezTo>
                  <a:cubicBezTo>
                    <a:pt x="10651" y="9653"/>
                    <a:pt x="11434" y="10274"/>
                    <a:pt x="11737" y="11249"/>
                  </a:cubicBezTo>
                  <a:cubicBezTo>
                    <a:pt x="11858" y="11643"/>
                    <a:pt x="11889" y="11997"/>
                    <a:pt x="11823" y="12270"/>
                  </a:cubicBezTo>
                  <a:lnTo>
                    <a:pt x="11823" y="12275"/>
                  </a:lnTo>
                  <a:cubicBezTo>
                    <a:pt x="11692" y="11831"/>
                    <a:pt x="11394" y="11401"/>
                    <a:pt x="11105" y="10987"/>
                  </a:cubicBezTo>
                  <a:cubicBezTo>
                    <a:pt x="10984" y="10815"/>
                    <a:pt x="10874" y="10649"/>
                    <a:pt x="10772" y="10491"/>
                  </a:cubicBezTo>
                  <a:cubicBezTo>
                    <a:pt x="10560" y="10148"/>
                    <a:pt x="10217" y="9845"/>
                    <a:pt x="9878" y="9547"/>
                  </a:cubicBezTo>
                  <a:cubicBezTo>
                    <a:pt x="9403" y="9133"/>
                    <a:pt x="8913" y="8698"/>
                    <a:pt x="8801" y="8147"/>
                  </a:cubicBezTo>
                  <a:cubicBezTo>
                    <a:pt x="8797" y="8127"/>
                    <a:pt x="8787" y="8107"/>
                    <a:pt x="8771" y="8096"/>
                  </a:cubicBezTo>
                  <a:close/>
                  <a:moveTo>
                    <a:pt x="6387" y="8623"/>
                  </a:moveTo>
                  <a:cubicBezTo>
                    <a:pt x="6413" y="8648"/>
                    <a:pt x="6437" y="8663"/>
                    <a:pt x="6462" y="8683"/>
                  </a:cubicBezTo>
                  <a:cubicBezTo>
                    <a:pt x="6437" y="8693"/>
                    <a:pt x="6418" y="8709"/>
                    <a:pt x="6402" y="8733"/>
                  </a:cubicBezTo>
                  <a:cubicBezTo>
                    <a:pt x="5301" y="10346"/>
                    <a:pt x="4291" y="11366"/>
                    <a:pt x="3310" y="11851"/>
                  </a:cubicBezTo>
                  <a:cubicBezTo>
                    <a:pt x="2863" y="12067"/>
                    <a:pt x="2185" y="12276"/>
                    <a:pt x="1682" y="12276"/>
                  </a:cubicBezTo>
                  <a:cubicBezTo>
                    <a:pt x="1634" y="12276"/>
                    <a:pt x="1587" y="12274"/>
                    <a:pt x="1542" y="12270"/>
                  </a:cubicBezTo>
                  <a:cubicBezTo>
                    <a:pt x="1698" y="12184"/>
                    <a:pt x="1850" y="12093"/>
                    <a:pt x="2006" y="12007"/>
                  </a:cubicBezTo>
                  <a:cubicBezTo>
                    <a:pt x="2447" y="11760"/>
                    <a:pt x="2901" y="11503"/>
                    <a:pt x="3321" y="11179"/>
                  </a:cubicBezTo>
                  <a:cubicBezTo>
                    <a:pt x="3664" y="10922"/>
                    <a:pt x="3993" y="10649"/>
                    <a:pt x="4310" y="10381"/>
                  </a:cubicBezTo>
                  <a:cubicBezTo>
                    <a:pt x="4478" y="10239"/>
                    <a:pt x="4648" y="10097"/>
                    <a:pt x="4821" y="9957"/>
                  </a:cubicBezTo>
                  <a:cubicBezTo>
                    <a:pt x="5053" y="9770"/>
                    <a:pt x="5280" y="9567"/>
                    <a:pt x="5497" y="9376"/>
                  </a:cubicBezTo>
                  <a:cubicBezTo>
                    <a:pt x="5781" y="9127"/>
                    <a:pt x="6073" y="8870"/>
                    <a:pt x="6372" y="8637"/>
                  </a:cubicBezTo>
                  <a:cubicBezTo>
                    <a:pt x="6382" y="8632"/>
                    <a:pt x="6382" y="8628"/>
                    <a:pt x="6387" y="8623"/>
                  </a:cubicBezTo>
                  <a:close/>
                  <a:moveTo>
                    <a:pt x="8418" y="8537"/>
                  </a:moveTo>
                  <a:cubicBezTo>
                    <a:pt x="8418" y="8551"/>
                    <a:pt x="8423" y="8572"/>
                    <a:pt x="8433" y="8588"/>
                  </a:cubicBezTo>
                  <a:lnTo>
                    <a:pt x="8615" y="8905"/>
                  </a:lnTo>
                  <a:cubicBezTo>
                    <a:pt x="9377" y="10244"/>
                    <a:pt x="10100" y="11507"/>
                    <a:pt x="10923" y="12755"/>
                  </a:cubicBezTo>
                  <a:lnTo>
                    <a:pt x="10919" y="12755"/>
                  </a:lnTo>
                  <a:cubicBezTo>
                    <a:pt x="10706" y="12685"/>
                    <a:pt x="10469" y="12543"/>
                    <a:pt x="10226" y="12336"/>
                  </a:cubicBezTo>
                  <a:cubicBezTo>
                    <a:pt x="9464" y="11674"/>
                    <a:pt x="9141" y="10866"/>
                    <a:pt x="8792" y="10001"/>
                  </a:cubicBezTo>
                  <a:cubicBezTo>
                    <a:pt x="8615" y="9572"/>
                    <a:pt x="8438" y="9122"/>
                    <a:pt x="8195" y="8703"/>
                  </a:cubicBezTo>
                  <a:cubicBezTo>
                    <a:pt x="8276" y="8653"/>
                    <a:pt x="8353" y="8602"/>
                    <a:pt x="8418" y="8541"/>
                  </a:cubicBezTo>
                  <a:lnTo>
                    <a:pt x="8418" y="8537"/>
                  </a:lnTo>
                  <a:close/>
                  <a:moveTo>
                    <a:pt x="8645" y="8289"/>
                  </a:moveTo>
                  <a:cubicBezTo>
                    <a:pt x="8801" y="8849"/>
                    <a:pt x="9282" y="9279"/>
                    <a:pt x="9752" y="9693"/>
                  </a:cubicBezTo>
                  <a:cubicBezTo>
                    <a:pt x="10095" y="9992"/>
                    <a:pt x="10414" y="10274"/>
                    <a:pt x="10611" y="10593"/>
                  </a:cubicBezTo>
                  <a:cubicBezTo>
                    <a:pt x="10711" y="10754"/>
                    <a:pt x="10823" y="10922"/>
                    <a:pt x="10949" y="11093"/>
                  </a:cubicBezTo>
                  <a:cubicBezTo>
                    <a:pt x="11247" y="11522"/>
                    <a:pt x="11555" y="11967"/>
                    <a:pt x="11662" y="12407"/>
                  </a:cubicBezTo>
                  <a:cubicBezTo>
                    <a:pt x="11672" y="12447"/>
                    <a:pt x="11712" y="12477"/>
                    <a:pt x="11753" y="12477"/>
                  </a:cubicBezTo>
                  <a:cubicBezTo>
                    <a:pt x="11707" y="12578"/>
                    <a:pt x="11636" y="12664"/>
                    <a:pt x="11545" y="12720"/>
                  </a:cubicBezTo>
                  <a:cubicBezTo>
                    <a:pt x="11457" y="12777"/>
                    <a:pt x="11348" y="12808"/>
                    <a:pt x="11231" y="12808"/>
                  </a:cubicBezTo>
                  <a:cubicBezTo>
                    <a:pt x="11215" y="12808"/>
                    <a:pt x="11198" y="12807"/>
                    <a:pt x="11182" y="12806"/>
                  </a:cubicBezTo>
                  <a:cubicBezTo>
                    <a:pt x="10323" y="11507"/>
                    <a:pt x="9575" y="10199"/>
                    <a:pt x="8782" y="8814"/>
                  </a:cubicBezTo>
                  <a:lnTo>
                    <a:pt x="8600" y="8491"/>
                  </a:lnTo>
                  <a:cubicBezTo>
                    <a:pt x="8580" y="8460"/>
                    <a:pt x="8549" y="8446"/>
                    <a:pt x="8519" y="8446"/>
                  </a:cubicBezTo>
                  <a:cubicBezTo>
                    <a:pt x="8565" y="8395"/>
                    <a:pt x="8605" y="8345"/>
                    <a:pt x="8640" y="8289"/>
                  </a:cubicBezTo>
                  <a:close/>
                  <a:moveTo>
                    <a:pt x="7903" y="8835"/>
                  </a:moveTo>
                  <a:cubicBezTo>
                    <a:pt x="7908" y="9294"/>
                    <a:pt x="7943" y="9775"/>
                    <a:pt x="7983" y="10269"/>
                  </a:cubicBezTo>
                  <a:cubicBezTo>
                    <a:pt x="8080" y="11431"/>
                    <a:pt x="8176" y="12629"/>
                    <a:pt x="7771" y="13655"/>
                  </a:cubicBezTo>
                  <a:cubicBezTo>
                    <a:pt x="7868" y="12836"/>
                    <a:pt x="7791" y="12007"/>
                    <a:pt x="7721" y="11204"/>
                  </a:cubicBezTo>
                  <a:cubicBezTo>
                    <a:pt x="7650" y="10451"/>
                    <a:pt x="7584" y="9663"/>
                    <a:pt x="7656" y="8900"/>
                  </a:cubicBezTo>
                  <a:cubicBezTo>
                    <a:pt x="7740" y="8885"/>
                    <a:pt x="7827" y="8865"/>
                    <a:pt x="7903" y="8835"/>
                  </a:cubicBezTo>
                  <a:close/>
                  <a:moveTo>
                    <a:pt x="6807" y="8849"/>
                  </a:moveTo>
                  <a:cubicBezTo>
                    <a:pt x="6861" y="8875"/>
                    <a:pt x="6922" y="8891"/>
                    <a:pt x="6983" y="8900"/>
                  </a:cubicBezTo>
                  <a:cubicBezTo>
                    <a:pt x="6947" y="9259"/>
                    <a:pt x="6898" y="9623"/>
                    <a:pt x="6857" y="9987"/>
                  </a:cubicBezTo>
                  <a:cubicBezTo>
                    <a:pt x="6680" y="11431"/>
                    <a:pt x="6498" y="12927"/>
                    <a:pt x="6630" y="14382"/>
                  </a:cubicBezTo>
                  <a:cubicBezTo>
                    <a:pt x="6504" y="14256"/>
                    <a:pt x="6397" y="14044"/>
                    <a:pt x="6322" y="13765"/>
                  </a:cubicBezTo>
                  <a:cubicBezTo>
                    <a:pt x="5982" y="12559"/>
                    <a:pt x="6145" y="10113"/>
                    <a:pt x="6807" y="8849"/>
                  </a:cubicBezTo>
                  <a:close/>
                  <a:moveTo>
                    <a:pt x="7175" y="8931"/>
                  </a:moveTo>
                  <a:cubicBezTo>
                    <a:pt x="7220" y="8936"/>
                    <a:pt x="7271" y="8936"/>
                    <a:pt x="7327" y="8936"/>
                  </a:cubicBezTo>
                  <a:cubicBezTo>
                    <a:pt x="7372" y="8936"/>
                    <a:pt x="7418" y="8936"/>
                    <a:pt x="7463" y="8931"/>
                  </a:cubicBezTo>
                  <a:lnTo>
                    <a:pt x="7463" y="8931"/>
                  </a:lnTo>
                  <a:cubicBezTo>
                    <a:pt x="7392" y="9693"/>
                    <a:pt x="7463" y="10472"/>
                    <a:pt x="7528" y="11225"/>
                  </a:cubicBezTo>
                  <a:cubicBezTo>
                    <a:pt x="7614" y="12200"/>
                    <a:pt x="7705" y="13205"/>
                    <a:pt x="7483" y="14175"/>
                  </a:cubicBezTo>
                  <a:cubicBezTo>
                    <a:pt x="7315" y="14401"/>
                    <a:pt x="7119" y="14535"/>
                    <a:pt x="6940" y="14535"/>
                  </a:cubicBezTo>
                  <a:cubicBezTo>
                    <a:pt x="6931" y="14535"/>
                    <a:pt x="6921" y="14535"/>
                    <a:pt x="6912" y="14534"/>
                  </a:cubicBezTo>
                  <a:cubicBezTo>
                    <a:pt x="6887" y="14534"/>
                    <a:pt x="6867" y="14529"/>
                    <a:pt x="6842" y="14523"/>
                  </a:cubicBezTo>
                  <a:cubicBezTo>
                    <a:pt x="6842" y="14513"/>
                    <a:pt x="6837" y="14504"/>
                    <a:pt x="6831" y="14499"/>
                  </a:cubicBezTo>
                  <a:cubicBezTo>
                    <a:pt x="6675" y="13018"/>
                    <a:pt x="6867" y="11487"/>
                    <a:pt x="7049" y="10006"/>
                  </a:cubicBezTo>
                  <a:cubicBezTo>
                    <a:pt x="7089" y="9649"/>
                    <a:pt x="7134" y="9290"/>
                    <a:pt x="7175" y="8931"/>
                  </a:cubicBezTo>
                  <a:close/>
                  <a:moveTo>
                    <a:pt x="7927" y="0"/>
                  </a:moveTo>
                  <a:cubicBezTo>
                    <a:pt x="7890" y="0"/>
                    <a:pt x="7855" y="3"/>
                    <a:pt x="7822" y="9"/>
                  </a:cubicBezTo>
                  <a:cubicBezTo>
                    <a:pt x="7215" y="105"/>
                    <a:pt x="6735" y="1070"/>
                    <a:pt x="6670" y="1912"/>
                  </a:cubicBezTo>
                  <a:lnTo>
                    <a:pt x="6644" y="2206"/>
                  </a:lnTo>
                  <a:cubicBezTo>
                    <a:pt x="6574" y="3060"/>
                    <a:pt x="6483" y="4136"/>
                    <a:pt x="6630" y="5060"/>
                  </a:cubicBezTo>
                  <a:cubicBezTo>
                    <a:pt x="6599" y="4995"/>
                    <a:pt x="6569" y="4934"/>
                    <a:pt x="6539" y="4874"/>
                  </a:cubicBezTo>
                  <a:cubicBezTo>
                    <a:pt x="6013" y="3731"/>
                    <a:pt x="5462" y="2549"/>
                    <a:pt x="4200" y="1933"/>
                  </a:cubicBezTo>
                  <a:cubicBezTo>
                    <a:pt x="3826" y="1750"/>
                    <a:pt x="3479" y="1673"/>
                    <a:pt x="3173" y="1673"/>
                  </a:cubicBezTo>
                  <a:cubicBezTo>
                    <a:pt x="2678" y="1673"/>
                    <a:pt x="2291" y="1876"/>
                    <a:pt x="2072" y="2161"/>
                  </a:cubicBezTo>
                  <a:cubicBezTo>
                    <a:pt x="1769" y="2555"/>
                    <a:pt x="1689" y="3262"/>
                    <a:pt x="2375" y="4065"/>
                  </a:cubicBezTo>
                  <a:cubicBezTo>
                    <a:pt x="2992" y="4783"/>
                    <a:pt x="3951" y="5429"/>
                    <a:pt x="4755" y="5904"/>
                  </a:cubicBezTo>
                  <a:cubicBezTo>
                    <a:pt x="3862" y="5646"/>
                    <a:pt x="2837" y="5464"/>
                    <a:pt x="1957" y="5464"/>
                  </a:cubicBezTo>
                  <a:cubicBezTo>
                    <a:pt x="1493" y="5464"/>
                    <a:pt x="1070" y="5515"/>
                    <a:pt x="728" y="5631"/>
                  </a:cubicBezTo>
                  <a:cubicBezTo>
                    <a:pt x="248" y="5799"/>
                    <a:pt x="6" y="6035"/>
                    <a:pt x="1" y="6338"/>
                  </a:cubicBezTo>
                  <a:cubicBezTo>
                    <a:pt x="1" y="7000"/>
                    <a:pt x="1253" y="7662"/>
                    <a:pt x="1824" y="7865"/>
                  </a:cubicBezTo>
                  <a:cubicBezTo>
                    <a:pt x="2370" y="8056"/>
                    <a:pt x="2921" y="8112"/>
                    <a:pt x="3472" y="8112"/>
                  </a:cubicBezTo>
                  <a:cubicBezTo>
                    <a:pt x="3871" y="8112"/>
                    <a:pt x="4265" y="8082"/>
                    <a:pt x="4659" y="8052"/>
                  </a:cubicBezTo>
                  <a:cubicBezTo>
                    <a:pt x="4846" y="8036"/>
                    <a:pt x="5038" y="8021"/>
                    <a:pt x="5231" y="8012"/>
                  </a:cubicBezTo>
                  <a:lnTo>
                    <a:pt x="5231" y="8012"/>
                  </a:lnTo>
                  <a:cubicBezTo>
                    <a:pt x="3624" y="8719"/>
                    <a:pt x="1208" y="9926"/>
                    <a:pt x="789" y="11456"/>
                  </a:cubicBezTo>
                  <a:cubicBezTo>
                    <a:pt x="673" y="11871"/>
                    <a:pt x="733" y="12174"/>
                    <a:pt x="966" y="12366"/>
                  </a:cubicBezTo>
                  <a:cubicBezTo>
                    <a:pt x="1138" y="12508"/>
                    <a:pt x="1390" y="12564"/>
                    <a:pt x="1673" y="12564"/>
                  </a:cubicBezTo>
                  <a:cubicBezTo>
                    <a:pt x="2290" y="12564"/>
                    <a:pt x="3048" y="12300"/>
                    <a:pt x="3442" y="12109"/>
                  </a:cubicBezTo>
                  <a:cubicBezTo>
                    <a:pt x="4351" y="11659"/>
                    <a:pt x="5275" y="10780"/>
                    <a:pt x="6261" y="9430"/>
                  </a:cubicBezTo>
                  <a:lnTo>
                    <a:pt x="6261" y="9430"/>
                  </a:lnTo>
                  <a:cubicBezTo>
                    <a:pt x="5811" y="10825"/>
                    <a:pt x="5746" y="12771"/>
                    <a:pt x="6043" y="13842"/>
                  </a:cubicBezTo>
                  <a:cubicBezTo>
                    <a:pt x="6271" y="14660"/>
                    <a:pt x="6675" y="14807"/>
                    <a:pt x="6898" y="14821"/>
                  </a:cubicBezTo>
                  <a:lnTo>
                    <a:pt x="6938" y="14821"/>
                  </a:lnTo>
                  <a:cubicBezTo>
                    <a:pt x="7342" y="14821"/>
                    <a:pt x="7747" y="14448"/>
                    <a:pt x="8004" y="13837"/>
                  </a:cubicBezTo>
                  <a:cubicBezTo>
                    <a:pt x="8474" y="12730"/>
                    <a:pt x="8367" y="11467"/>
                    <a:pt x="8272" y="10244"/>
                  </a:cubicBezTo>
                  <a:cubicBezTo>
                    <a:pt x="8246" y="9941"/>
                    <a:pt x="8221" y="9649"/>
                    <a:pt x="8211" y="9360"/>
                  </a:cubicBezTo>
                  <a:lnTo>
                    <a:pt x="8211" y="9360"/>
                  </a:lnTo>
                  <a:cubicBezTo>
                    <a:pt x="8323" y="9607"/>
                    <a:pt x="8423" y="9861"/>
                    <a:pt x="8524" y="10113"/>
                  </a:cubicBezTo>
                  <a:cubicBezTo>
                    <a:pt x="8868" y="10967"/>
                    <a:pt x="9226" y="11846"/>
                    <a:pt x="10039" y="12553"/>
                  </a:cubicBezTo>
                  <a:cubicBezTo>
                    <a:pt x="10454" y="12912"/>
                    <a:pt x="10869" y="13098"/>
                    <a:pt x="11227" y="13098"/>
                  </a:cubicBezTo>
                  <a:cubicBezTo>
                    <a:pt x="11404" y="13098"/>
                    <a:pt x="11566" y="13053"/>
                    <a:pt x="11707" y="12962"/>
                  </a:cubicBezTo>
                  <a:cubicBezTo>
                    <a:pt x="12152" y="12669"/>
                    <a:pt x="12268" y="11997"/>
                    <a:pt x="12010" y="11164"/>
                  </a:cubicBezTo>
                  <a:cubicBezTo>
                    <a:pt x="11681" y="10103"/>
                    <a:pt x="10863" y="9456"/>
                    <a:pt x="10075" y="8830"/>
                  </a:cubicBezTo>
                  <a:cubicBezTo>
                    <a:pt x="9802" y="8618"/>
                    <a:pt x="9541" y="8411"/>
                    <a:pt x="9308" y="8188"/>
                  </a:cubicBezTo>
                  <a:lnTo>
                    <a:pt x="9308" y="8188"/>
                  </a:lnTo>
                  <a:cubicBezTo>
                    <a:pt x="10166" y="8335"/>
                    <a:pt x="11229" y="8511"/>
                    <a:pt x="12197" y="8511"/>
                  </a:cubicBezTo>
                  <a:cubicBezTo>
                    <a:pt x="12991" y="8511"/>
                    <a:pt x="13718" y="8395"/>
                    <a:pt x="14228" y="8056"/>
                  </a:cubicBezTo>
                  <a:cubicBezTo>
                    <a:pt x="14880" y="7622"/>
                    <a:pt x="14880" y="7173"/>
                    <a:pt x="14819" y="6945"/>
                  </a:cubicBezTo>
                  <a:cubicBezTo>
                    <a:pt x="14673" y="6394"/>
                    <a:pt x="13955" y="6016"/>
                    <a:pt x="13344" y="5965"/>
                  </a:cubicBezTo>
                  <a:cubicBezTo>
                    <a:pt x="12937" y="5934"/>
                    <a:pt x="12515" y="5912"/>
                    <a:pt x="12089" y="5912"/>
                  </a:cubicBezTo>
                  <a:cubicBezTo>
                    <a:pt x="11599" y="5912"/>
                    <a:pt x="11102" y="5942"/>
                    <a:pt x="10615" y="6025"/>
                  </a:cubicBezTo>
                  <a:cubicBezTo>
                    <a:pt x="11419" y="5606"/>
                    <a:pt x="12203" y="5146"/>
                    <a:pt x="12728" y="4444"/>
                  </a:cubicBezTo>
                  <a:cubicBezTo>
                    <a:pt x="13152" y="3878"/>
                    <a:pt x="13248" y="3313"/>
                    <a:pt x="12980" y="2943"/>
                  </a:cubicBezTo>
                  <a:cubicBezTo>
                    <a:pt x="12805" y="2701"/>
                    <a:pt x="12511" y="2577"/>
                    <a:pt x="12144" y="2577"/>
                  </a:cubicBezTo>
                  <a:cubicBezTo>
                    <a:pt x="11938" y="2577"/>
                    <a:pt x="11708" y="2616"/>
                    <a:pt x="11464" y="2696"/>
                  </a:cubicBezTo>
                  <a:cubicBezTo>
                    <a:pt x="10282" y="3090"/>
                    <a:pt x="9559" y="4121"/>
                    <a:pt x="8862" y="5121"/>
                  </a:cubicBezTo>
                  <a:cubicBezTo>
                    <a:pt x="8787" y="5228"/>
                    <a:pt x="8717" y="5333"/>
                    <a:pt x="8645" y="5435"/>
                  </a:cubicBezTo>
                  <a:cubicBezTo>
                    <a:pt x="8999" y="4080"/>
                    <a:pt x="9393" y="2166"/>
                    <a:pt x="8862" y="907"/>
                  </a:cubicBezTo>
                  <a:cubicBezTo>
                    <a:pt x="8555" y="177"/>
                    <a:pt x="8200" y="0"/>
                    <a:pt x="792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32"/>
            <p:cNvSpPr/>
            <p:nvPr/>
          </p:nvSpPr>
          <p:spPr>
            <a:xfrm>
              <a:off x="5878275" y="3736575"/>
              <a:ext cx="77950" cy="104475"/>
            </a:xfrm>
            <a:custGeom>
              <a:avLst/>
              <a:gdLst/>
              <a:ahLst/>
              <a:cxnLst/>
              <a:rect l="l" t="t" r="r" b="b"/>
              <a:pathLst>
                <a:path w="3118" h="4179" extrusionOk="0">
                  <a:moveTo>
                    <a:pt x="0" y="0"/>
                  </a:moveTo>
                  <a:cubicBezTo>
                    <a:pt x="16" y="11"/>
                    <a:pt x="26" y="31"/>
                    <a:pt x="30" y="51"/>
                  </a:cubicBezTo>
                  <a:cubicBezTo>
                    <a:pt x="142" y="602"/>
                    <a:pt x="632" y="1037"/>
                    <a:pt x="1107" y="1451"/>
                  </a:cubicBezTo>
                  <a:cubicBezTo>
                    <a:pt x="1446" y="1749"/>
                    <a:pt x="1789" y="2052"/>
                    <a:pt x="2001" y="2395"/>
                  </a:cubicBezTo>
                  <a:cubicBezTo>
                    <a:pt x="2103" y="2553"/>
                    <a:pt x="2213" y="2719"/>
                    <a:pt x="2334" y="2891"/>
                  </a:cubicBezTo>
                  <a:cubicBezTo>
                    <a:pt x="2623" y="3305"/>
                    <a:pt x="2921" y="3735"/>
                    <a:pt x="3052" y="4179"/>
                  </a:cubicBezTo>
                  <a:lnTo>
                    <a:pt x="3052" y="4174"/>
                  </a:lnTo>
                  <a:cubicBezTo>
                    <a:pt x="3118" y="3901"/>
                    <a:pt x="3087" y="3547"/>
                    <a:pt x="2966" y="3153"/>
                  </a:cubicBezTo>
                  <a:cubicBezTo>
                    <a:pt x="2663" y="2178"/>
                    <a:pt x="1880" y="1557"/>
                    <a:pt x="1128" y="961"/>
                  </a:cubicBezTo>
                  <a:cubicBezTo>
                    <a:pt x="748" y="658"/>
                    <a:pt x="359" y="355"/>
                    <a:pt x="41" y="7"/>
                  </a:cubicBezTo>
                  <a:cubicBezTo>
                    <a:pt x="26" y="0"/>
                    <a:pt x="11" y="0"/>
                    <a:pt x="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32"/>
            <p:cNvSpPr/>
            <p:nvPr/>
          </p:nvSpPr>
          <p:spPr>
            <a:xfrm>
              <a:off x="5871950" y="3741400"/>
              <a:ext cx="80875" cy="112975"/>
            </a:xfrm>
            <a:custGeom>
              <a:avLst/>
              <a:gdLst/>
              <a:ahLst/>
              <a:cxnLst/>
              <a:rect l="l" t="t" r="r" b="b"/>
              <a:pathLst>
                <a:path w="3235" h="4519" extrusionOk="0">
                  <a:moveTo>
                    <a:pt x="122" y="0"/>
                  </a:moveTo>
                  <a:cubicBezTo>
                    <a:pt x="87" y="56"/>
                    <a:pt x="47" y="106"/>
                    <a:pt x="1" y="157"/>
                  </a:cubicBezTo>
                  <a:cubicBezTo>
                    <a:pt x="31" y="157"/>
                    <a:pt x="62" y="171"/>
                    <a:pt x="82" y="202"/>
                  </a:cubicBezTo>
                  <a:lnTo>
                    <a:pt x="264" y="525"/>
                  </a:lnTo>
                  <a:cubicBezTo>
                    <a:pt x="1057" y="1910"/>
                    <a:pt x="1805" y="3218"/>
                    <a:pt x="2664" y="4517"/>
                  </a:cubicBezTo>
                  <a:cubicBezTo>
                    <a:pt x="2680" y="4518"/>
                    <a:pt x="2697" y="4519"/>
                    <a:pt x="2713" y="4519"/>
                  </a:cubicBezTo>
                  <a:cubicBezTo>
                    <a:pt x="2830" y="4519"/>
                    <a:pt x="2939" y="4488"/>
                    <a:pt x="3027" y="4431"/>
                  </a:cubicBezTo>
                  <a:cubicBezTo>
                    <a:pt x="3118" y="4375"/>
                    <a:pt x="3189" y="4289"/>
                    <a:pt x="3235" y="4188"/>
                  </a:cubicBezTo>
                  <a:cubicBezTo>
                    <a:pt x="3194" y="4188"/>
                    <a:pt x="3154" y="4158"/>
                    <a:pt x="3144" y="4118"/>
                  </a:cubicBezTo>
                  <a:cubicBezTo>
                    <a:pt x="3037" y="3678"/>
                    <a:pt x="2729" y="3233"/>
                    <a:pt x="2431" y="2804"/>
                  </a:cubicBezTo>
                  <a:cubicBezTo>
                    <a:pt x="2305" y="2633"/>
                    <a:pt x="2193" y="2465"/>
                    <a:pt x="2093" y="2304"/>
                  </a:cubicBezTo>
                  <a:cubicBezTo>
                    <a:pt x="1896" y="1985"/>
                    <a:pt x="1577" y="1703"/>
                    <a:pt x="1234" y="1404"/>
                  </a:cubicBezTo>
                  <a:cubicBezTo>
                    <a:pt x="764" y="990"/>
                    <a:pt x="283" y="560"/>
                    <a:pt x="12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32"/>
            <p:cNvSpPr/>
            <p:nvPr/>
          </p:nvSpPr>
          <p:spPr>
            <a:xfrm>
              <a:off x="5863875" y="3747575"/>
              <a:ext cx="68225" cy="105500"/>
            </a:xfrm>
            <a:custGeom>
              <a:avLst/>
              <a:gdLst/>
              <a:ahLst/>
              <a:cxnLst/>
              <a:rect l="l" t="t" r="r" b="b"/>
              <a:pathLst>
                <a:path w="2729" h="4220" extrusionOk="0">
                  <a:moveTo>
                    <a:pt x="223" y="1"/>
                  </a:moveTo>
                  <a:lnTo>
                    <a:pt x="223" y="5"/>
                  </a:lnTo>
                  <a:cubicBezTo>
                    <a:pt x="158" y="66"/>
                    <a:pt x="81" y="117"/>
                    <a:pt x="0" y="167"/>
                  </a:cubicBezTo>
                  <a:cubicBezTo>
                    <a:pt x="243" y="586"/>
                    <a:pt x="420" y="1036"/>
                    <a:pt x="597" y="1465"/>
                  </a:cubicBezTo>
                  <a:cubicBezTo>
                    <a:pt x="946" y="2330"/>
                    <a:pt x="1269" y="3138"/>
                    <a:pt x="2031" y="3800"/>
                  </a:cubicBezTo>
                  <a:cubicBezTo>
                    <a:pt x="2274" y="4007"/>
                    <a:pt x="2511" y="4149"/>
                    <a:pt x="2724" y="4219"/>
                  </a:cubicBezTo>
                  <a:lnTo>
                    <a:pt x="2728" y="4219"/>
                  </a:lnTo>
                  <a:cubicBezTo>
                    <a:pt x="1905" y="2971"/>
                    <a:pt x="1182" y="1708"/>
                    <a:pt x="420" y="369"/>
                  </a:cubicBezTo>
                  <a:lnTo>
                    <a:pt x="238" y="52"/>
                  </a:lnTo>
                  <a:cubicBezTo>
                    <a:pt x="228" y="36"/>
                    <a:pt x="223" y="15"/>
                    <a:pt x="223"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32"/>
            <p:cNvSpPr/>
            <p:nvPr/>
          </p:nvSpPr>
          <p:spPr>
            <a:xfrm>
              <a:off x="5848600" y="3755025"/>
              <a:ext cx="14800" cy="120525"/>
            </a:xfrm>
            <a:custGeom>
              <a:avLst/>
              <a:gdLst/>
              <a:ahLst/>
              <a:cxnLst/>
              <a:rect l="l" t="t" r="r" b="b"/>
              <a:pathLst>
                <a:path w="592" h="4821" extrusionOk="0">
                  <a:moveTo>
                    <a:pt x="319" y="1"/>
                  </a:moveTo>
                  <a:cubicBezTo>
                    <a:pt x="243" y="31"/>
                    <a:pt x="156" y="51"/>
                    <a:pt x="72" y="66"/>
                  </a:cubicBezTo>
                  <a:cubicBezTo>
                    <a:pt x="0" y="829"/>
                    <a:pt x="66" y="1617"/>
                    <a:pt x="137" y="2370"/>
                  </a:cubicBezTo>
                  <a:cubicBezTo>
                    <a:pt x="207" y="3173"/>
                    <a:pt x="284" y="4002"/>
                    <a:pt x="187" y="4821"/>
                  </a:cubicBezTo>
                  <a:cubicBezTo>
                    <a:pt x="592" y="3795"/>
                    <a:pt x="496" y="2597"/>
                    <a:pt x="399" y="1435"/>
                  </a:cubicBezTo>
                  <a:cubicBezTo>
                    <a:pt x="359" y="941"/>
                    <a:pt x="324" y="460"/>
                    <a:pt x="319"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32"/>
            <p:cNvSpPr/>
            <p:nvPr/>
          </p:nvSpPr>
          <p:spPr>
            <a:xfrm>
              <a:off x="5825850" y="3757425"/>
              <a:ext cx="25800" cy="140125"/>
            </a:xfrm>
            <a:custGeom>
              <a:avLst/>
              <a:gdLst/>
              <a:ahLst/>
              <a:cxnLst/>
              <a:rect l="l" t="t" r="r" b="b"/>
              <a:pathLst>
                <a:path w="1032" h="5605" extrusionOk="0">
                  <a:moveTo>
                    <a:pt x="501" y="1"/>
                  </a:moveTo>
                  <a:cubicBezTo>
                    <a:pt x="460" y="360"/>
                    <a:pt x="415" y="719"/>
                    <a:pt x="375" y="1076"/>
                  </a:cubicBezTo>
                  <a:cubicBezTo>
                    <a:pt x="193" y="2557"/>
                    <a:pt x="1" y="4088"/>
                    <a:pt x="157" y="5569"/>
                  </a:cubicBezTo>
                  <a:cubicBezTo>
                    <a:pt x="163" y="5574"/>
                    <a:pt x="168" y="5583"/>
                    <a:pt x="168" y="5593"/>
                  </a:cubicBezTo>
                  <a:cubicBezTo>
                    <a:pt x="193" y="5599"/>
                    <a:pt x="213" y="5604"/>
                    <a:pt x="238" y="5604"/>
                  </a:cubicBezTo>
                  <a:cubicBezTo>
                    <a:pt x="247" y="5605"/>
                    <a:pt x="257" y="5605"/>
                    <a:pt x="266" y="5605"/>
                  </a:cubicBezTo>
                  <a:cubicBezTo>
                    <a:pt x="445" y="5605"/>
                    <a:pt x="641" y="5471"/>
                    <a:pt x="809" y="5245"/>
                  </a:cubicBezTo>
                  <a:cubicBezTo>
                    <a:pt x="1031" y="4275"/>
                    <a:pt x="940" y="3270"/>
                    <a:pt x="854" y="2295"/>
                  </a:cubicBezTo>
                  <a:cubicBezTo>
                    <a:pt x="789" y="1542"/>
                    <a:pt x="718" y="763"/>
                    <a:pt x="789" y="1"/>
                  </a:cubicBezTo>
                  <a:lnTo>
                    <a:pt x="789" y="1"/>
                  </a:lnTo>
                  <a:cubicBezTo>
                    <a:pt x="744" y="6"/>
                    <a:pt x="698" y="6"/>
                    <a:pt x="653" y="6"/>
                  </a:cubicBezTo>
                  <a:cubicBezTo>
                    <a:pt x="597" y="6"/>
                    <a:pt x="546" y="6"/>
                    <a:pt x="50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32"/>
            <p:cNvSpPr/>
            <p:nvPr/>
          </p:nvSpPr>
          <p:spPr>
            <a:xfrm>
              <a:off x="5808550" y="3755400"/>
              <a:ext cx="25025" cy="138350"/>
            </a:xfrm>
            <a:custGeom>
              <a:avLst/>
              <a:gdLst/>
              <a:ahLst/>
              <a:cxnLst/>
              <a:rect l="l" t="t" r="r" b="b"/>
              <a:pathLst>
                <a:path w="1001" h="5534" extrusionOk="0">
                  <a:moveTo>
                    <a:pt x="825" y="0"/>
                  </a:moveTo>
                  <a:cubicBezTo>
                    <a:pt x="163" y="1264"/>
                    <a:pt x="0" y="3710"/>
                    <a:pt x="340" y="4916"/>
                  </a:cubicBezTo>
                  <a:cubicBezTo>
                    <a:pt x="415" y="5195"/>
                    <a:pt x="522" y="5407"/>
                    <a:pt x="648" y="5533"/>
                  </a:cubicBezTo>
                  <a:cubicBezTo>
                    <a:pt x="516" y="4078"/>
                    <a:pt x="698" y="2582"/>
                    <a:pt x="875" y="1138"/>
                  </a:cubicBezTo>
                  <a:cubicBezTo>
                    <a:pt x="916" y="774"/>
                    <a:pt x="965" y="410"/>
                    <a:pt x="1001" y="51"/>
                  </a:cubicBezTo>
                  <a:cubicBezTo>
                    <a:pt x="940" y="42"/>
                    <a:pt x="879" y="26"/>
                    <a:pt x="82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32"/>
            <p:cNvSpPr/>
            <p:nvPr/>
          </p:nvSpPr>
          <p:spPr>
            <a:xfrm>
              <a:off x="5697525" y="3749725"/>
              <a:ext cx="123050" cy="91375"/>
            </a:xfrm>
            <a:custGeom>
              <a:avLst/>
              <a:gdLst/>
              <a:ahLst/>
              <a:cxnLst/>
              <a:rect l="l" t="t" r="r" b="b"/>
              <a:pathLst>
                <a:path w="4922" h="3655" extrusionOk="0">
                  <a:moveTo>
                    <a:pt x="4846" y="1"/>
                  </a:moveTo>
                  <a:cubicBezTo>
                    <a:pt x="4841" y="6"/>
                    <a:pt x="4841" y="10"/>
                    <a:pt x="4831" y="15"/>
                  </a:cubicBezTo>
                  <a:cubicBezTo>
                    <a:pt x="4532" y="248"/>
                    <a:pt x="4240" y="505"/>
                    <a:pt x="3956" y="754"/>
                  </a:cubicBezTo>
                  <a:cubicBezTo>
                    <a:pt x="3739" y="945"/>
                    <a:pt x="3512" y="1148"/>
                    <a:pt x="3280" y="1335"/>
                  </a:cubicBezTo>
                  <a:cubicBezTo>
                    <a:pt x="3107" y="1475"/>
                    <a:pt x="2937" y="1617"/>
                    <a:pt x="2769" y="1759"/>
                  </a:cubicBezTo>
                  <a:cubicBezTo>
                    <a:pt x="2452" y="2027"/>
                    <a:pt x="2123" y="2300"/>
                    <a:pt x="1780" y="2557"/>
                  </a:cubicBezTo>
                  <a:cubicBezTo>
                    <a:pt x="1360" y="2881"/>
                    <a:pt x="906" y="3138"/>
                    <a:pt x="465" y="3385"/>
                  </a:cubicBezTo>
                  <a:cubicBezTo>
                    <a:pt x="309" y="3471"/>
                    <a:pt x="157" y="3562"/>
                    <a:pt x="1" y="3648"/>
                  </a:cubicBezTo>
                  <a:cubicBezTo>
                    <a:pt x="46" y="3652"/>
                    <a:pt x="93" y="3654"/>
                    <a:pt x="141" y="3654"/>
                  </a:cubicBezTo>
                  <a:cubicBezTo>
                    <a:pt x="644" y="3654"/>
                    <a:pt x="1322" y="3445"/>
                    <a:pt x="1769" y="3229"/>
                  </a:cubicBezTo>
                  <a:cubicBezTo>
                    <a:pt x="2750" y="2744"/>
                    <a:pt x="3760" y="1724"/>
                    <a:pt x="4861" y="111"/>
                  </a:cubicBezTo>
                  <a:cubicBezTo>
                    <a:pt x="4877" y="87"/>
                    <a:pt x="4896" y="71"/>
                    <a:pt x="4921" y="61"/>
                  </a:cubicBezTo>
                  <a:cubicBezTo>
                    <a:pt x="4896" y="41"/>
                    <a:pt x="4872" y="26"/>
                    <a:pt x="484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32"/>
            <p:cNvSpPr/>
            <p:nvPr/>
          </p:nvSpPr>
          <p:spPr>
            <a:xfrm>
              <a:off x="5686175" y="3740375"/>
              <a:ext cx="128975" cy="99175"/>
            </a:xfrm>
            <a:custGeom>
              <a:avLst/>
              <a:gdLst/>
              <a:ahLst/>
              <a:cxnLst/>
              <a:rect l="l" t="t" r="r" b="b"/>
              <a:pathLst>
                <a:path w="5159" h="3967" extrusionOk="0">
                  <a:moveTo>
                    <a:pt x="5007" y="0"/>
                  </a:moveTo>
                  <a:cubicBezTo>
                    <a:pt x="4734" y="142"/>
                    <a:pt x="4471" y="333"/>
                    <a:pt x="4198" y="536"/>
                  </a:cubicBezTo>
                  <a:cubicBezTo>
                    <a:pt x="3895" y="764"/>
                    <a:pt x="3587" y="991"/>
                    <a:pt x="3254" y="1158"/>
                  </a:cubicBezTo>
                  <a:cubicBezTo>
                    <a:pt x="2673" y="1441"/>
                    <a:pt x="2153" y="1779"/>
                    <a:pt x="1667" y="2198"/>
                  </a:cubicBezTo>
                  <a:cubicBezTo>
                    <a:pt x="1526" y="2320"/>
                    <a:pt x="1364" y="2441"/>
                    <a:pt x="1192" y="2572"/>
                  </a:cubicBezTo>
                  <a:cubicBezTo>
                    <a:pt x="723" y="2926"/>
                    <a:pt x="192" y="3325"/>
                    <a:pt x="21" y="3805"/>
                  </a:cubicBezTo>
                  <a:cubicBezTo>
                    <a:pt x="15" y="3815"/>
                    <a:pt x="10" y="3826"/>
                    <a:pt x="0" y="3831"/>
                  </a:cubicBezTo>
                  <a:cubicBezTo>
                    <a:pt x="5" y="3831"/>
                    <a:pt x="5" y="3831"/>
                    <a:pt x="5" y="3835"/>
                  </a:cubicBezTo>
                  <a:cubicBezTo>
                    <a:pt x="21" y="3856"/>
                    <a:pt x="40" y="3875"/>
                    <a:pt x="61" y="3896"/>
                  </a:cubicBezTo>
                  <a:cubicBezTo>
                    <a:pt x="96" y="3926"/>
                    <a:pt x="136" y="3947"/>
                    <a:pt x="177" y="3966"/>
                  </a:cubicBezTo>
                  <a:lnTo>
                    <a:pt x="182" y="3966"/>
                  </a:lnTo>
                  <a:cubicBezTo>
                    <a:pt x="394" y="3835"/>
                    <a:pt x="611" y="3709"/>
                    <a:pt x="824" y="3593"/>
                  </a:cubicBezTo>
                  <a:cubicBezTo>
                    <a:pt x="1278" y="3335"/>
                    <a:pt x="1708" y="3092"/>
                    <a:pt x="2122" y="2779"/>
                  </a:cubicBezTo>
                  <a:cubicBezTo>
                    <a:pt x="2456" y="2527"/>
                    <a:pt x="2784" y="2249"/>
                    <a:pt x="3102" y="1986"/>
                  </a:cubicBezTo>
                  <a:cubicBezTo>
                    <a:pt x="3269" y="1844"/>
                    <a:pt x="3440" y="1704"/>
                    <a:pt x="3608" y="1562"/>
                  </a:cubicBezTo>
                  <a:cubicBezTo>
                    <a:pt x="3840" y="1375"/>
                    <a:pt x="4067" y="1177"/>
                    <a:pt x="4284" y="981"/>
                  </a:cubicBezTo>
                  <a:cubicBezTo>
                    <a:pt x="4568" y="734"/>
                    <a:pt x="4855" y="480"/>
                    <a:pt x="5158" y="249"/>
                  </a:cubicBezTo>
                  <a:cubicBezTo>
                    <a:pt x="5098" y="172"/>
                    <a:pt x="5047" y="91"/>
                    <a:pt x="500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32"/>
            <p:cNvSpPr/>
            <p:nvPr/>
          </p:nvSpPr>
          <p:spPr>
            <a:xfrm>
              <a:off x="5684525" y="3733925"/>
              <a:ext cx="125075" cy="94900"/>
            </a:xfrm>
            <a:custGeom>
              <a:avLst/>
              <a:gdLst/>
              <a:ahLst/>
              <a:cxnLst/>
              <a:rect l="l" t="t" r="r" b="b"/>
              <a:pathLst>
                <a:path w="5003" h="3796" extrusionOk="0">
                  <a:moveTo>
                    <a:pt x="4977" y="1"/>
                  </a:moveTo>
                  <a:cubicBezTo>
                    <a:pt x="3517" y="622"/>
                    <a:pt x="491" y="1916"/>
                    <a:pt x="41" y="3543"/>
                  </a:cubicBezTo>
                  <a:cubicBezTo>
                    <a:pt x="15" y="3634"/>
                    <a:pt x="1" y="3720"/>
                    <a:pt x="1" y="3795"/>
                  </a:cubicBezTo>
                  <a:cubicBezTo>
                    <a:pt x="243" y="3356"/>
                    <a:pt x="717" y="2997"/>
                    <a:pt x="1148" y="2673"/>
                  </a:cubicBezTo>
                  <a:cubicBezTo>
                    <a:pt x="1314" y="2547"/>
                    <a:pt x="1470" y="2431"/>
                    <a:pt x="1607" y="2310"/>
                  </a:cubicBezTo>
                  <a:cubicBezTo>
                    <a:pt x="2107" y="1880"/>
                    <a:pt x="2638" y="1531"/>
                    <a:pt x="3233" y="1244"/>
                  </a:cubicBezTo>
                  <a:cubicBezTo>
                    <a:pt x="3557" y="1087"/>
                    <a:pt x="3855" y="859"/>
                    <a:pt x="4149" y="642"/>
                  </a:cubicBezTo>
                  <a:cubicBezTo>
                    <a:pt x="4422" y="435"/>
                    <a:pt x="4704" y="228"/>
                    <a:pt x="5003" y="76"/>
                  </a:cubicBezTo>
                  <a:cubicBezTo>
                    <a:pt x="4992" y="52"/>
                    <a:pt x="4987" y="26"/>
                    <a:pt x="497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32"/>
            <p:cNvSpPr/>
            <p:nvPr/>
          </p:nvSpPr>
          <p:spPr>
            <a:xfrm>
              <a:off x="5672900" y="3703975"/>
              <a:ext cx="134675" cy="25825"/>
            </a:xfrm>
            <a:custGeom>
              <a:avLst/>
              <a:gdLst/>
              <a:ahLst/>
              <a:cxnLst/>
              <a:rect l="l" t="t" r="r" b="b"/>
              <a:pathLst>
                <a:path w="5387" h="1033" extrusionOk="0">
                  <a:moveTo>
                    <a:pt x="0" y="1"/>
                  </a:moveTo>
                  <a:lnTo>
                    <a:pt x="0" y="1"/>
                  </a:lnTo>
                  <a:cubicBezTo>
                    <a:pt x="334" y="320"/>
                    <a:pt x="920" y="644"/>
                    <a:pt x="1364" y="800"/>
                  </a:cubicBezTo>
                  <a:cubicBezTo>
                    <a:pt x="1872" y="978"/>
                    <a:pt x="2379" y="1032"/>
                    <a:pt x="2896" y="1032"/>
                  </a:cubicBezTo>
                  <a:cubicBezTo>
                    <a:pt x="3285" y="1032"/>
                    <a:pt x="3679" y="1002"/>
                    <a:pt x="4083" y="971"/>
                  </a:cubicBezTo>
                  <a:cubicBezTo>
                    <a:pt x="4453" y="945"/>
                    <a:pt x="4835" y="914"/>
                    <a:pt x="5215" y="914"/>
                  </a:cubicBezTo>
                  <a:cubicBezTo>
                    <a:pt x="5271" y="914"/>
                    <a:pt x="5326" y="915"/>
                    <a:pt x="5381" y="916"/>
                  </a:cubicBezTo>
                  <a:lnTo>
                    <a:pt x="5386" y="910"/>
                  </a:lnTo>
                  <a:cubicBezTo>
                    <a:pt x="5381" y="835"/>
                    <a:pt x="5372" y="765"/>
                    <a:pt x="5372" y="688"/>
                  </a:cubicBezTo>
                  <a:lnTo>
                    <a:pt x="5356" y="688"/>
                  </a:lnTo>
                  <a:cubicBezTo>
                    <a:pt x="5189" y="668"/>
                    <a:pt x="5019" y="661"/>
                    <a:pt x="4848" y="661"/>
                  </a:cubicBezTo>
                  <a:cubicBezTo>
                    <a:pt x="4638" y="661"/>
                    <a:pt x="4426" y="672"/>
                    <a:pt x="4220" y="684"/>
                  </a:cubicBezTo>
                  <a:cubicBezTo>
                    <a:pt x="4008" y="693"/>
                    <a:pt x="3789" y="704"/>
                    <a:pt x="3577" y="704"/>
                  </a:cubicBezTo>
                  <a:cubicBezTo>
                    <a:pt x="3481" y="704"/>
                    <a:pt x="3386" y="704"/>
                    <a:pt x="3295" y="698"/>
                  </a:cubicBezTo>
                  <a:cubicBezTo>
                    <a:pt x="2168" y="633"/>
                    <a:pt x="1067" y="315"/>
                    <a:pt x="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32"/>
            <p:cNvSpPr/>
            <p:nvPr/>
          </p:nvSpPr>
          <p:spPr>
            <a:xfrm>
              <a:off x="5666225" y="3688100"/>
              <a:ext cx="141750" cy="28725"/>
            </a:xfrm>
            <a:custGeom>
              <a:avLst/>
              <a:gdLst/>
              <a:ahLst/>
              <a:cxnLst/>
              <a:rect l="l" t="t" r="r" b="b"/>
              <a:pathLst>
                <a:path w="5670" h="1149" extrusionOk="0">
                  <a:moveTo>
                    <a:pt x="1347" y="1"/>
                  </a:moveTo>
                  <a:cubicBezTo>
                    <a:pt x="925" y="1"/>
                    <a:pt x="508" y="62"/>
                    <a:pt x="101" y="218"/>
                  </a:cubicBezTo>
                  <a:cubicBezTo>
                    <a:pt x="90" y="222"/>
                    <a:pt x="78" y="224"/>
                    <a:pt x="66" y="224"/>
                  </a:cubicBezTo>
                  <a:cubicBezTo>
                    <a:pt x="41" y="224"/>
                    <a:pt x="17" y="214"/>
                    <a:pt x="0" y="197"/>
                  </a:cubicBezTo>
                  <a:lnTo>
                    <a:pt x="0" y="197"/>
                  </a:lnTo>
                  <a:cubicBezTo>
                    <a:pt x="5" y="253"/>
                    <a:pt x="20" y="309"/>
                    <a:pt x="55" y="374"/>
                  </a:cubicBezTo>
                  <a:lnTo>
                    <a:pt x="248" y="430"/>
                  </a:lnTo>
                  <a:cubicBezTo>
                    <a:pt x="1328" y="748"/>
                    <a:pt x="2445" y="1076"/>
                    <a:pt x="3571" y="1142"/>
                  </a:cubicBezTo>
                  <a:cubicBezTo>
                    <a:pt x="3659" y="1146"/>
                    <a:pt x="3748" y="1148"/>
                    <a:pt x="3838" y="1148"/>
                  </a:cubicBezTo>
                  <a:cubicBezTo>
                    <a:pt x="4051" y="1148"/>
                    <a:pt x="4266" y="1137"/>
                    <a:pt x="4476" y="1127"/>
                  </a:cubicBezTo>
                  <a:cubicBezTo>
                    <a:pt x="4690" y="1116"/>
                    <a:pt x="4906" y="1104"/>
                    <a:pt x="5123" y="1104"/>
                  </a:cubicBezTo>
                  <a:cubicBezTo>
                    <a:pt x="5295" y="1104"/>
                    <a:pt x="5468" y="1111"/>
                    <a:pt x="5639" y="1132"/>
                  </a:cubicBezTo>
                  <a:cubicBezTo>
                    <a:pt x="5644" y="1036"/>
                    <a:pt x="5653" y="939"/>
                    <a:pt x="5669" y="843"/>
                  </a:cubicBezTo>
                  <a:cubicBezTo>
                    <a:pt x="5037" y="783"/>
                    <a:pt x="4385" y="606"/>
                    <a:pt x="3753" y="435"/>
                  </a:cubicBezTo>
                  <a:cubicBezTo>
                    <a:pt x="2957" y="220"/>
                    <a:pt x="2144" y="1"/>
                    <a:pt x="134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32"/>
            <p:cNvSpPr/>
            <p:nvPr/>
          </p:nvSpPr>
          <p:spPr>
            <a:xfrm>
              <a:off x="5667575" y="3677775"/>
              <a:ext cx="142400" cy="26750"/>
            </a:xfrm>
            <a:custGeom>
              <a:avLst/>
              <a:gdLst/>
              <a:ahLst/>
              <a:cxnLst/>
              <a:rect l="l" t="t" r="r" b="b"/>
              <a:pathLst>
                <a:path w="5696" h="1070" extrusionOk="0">
                  <a:moveTo>
                    <a:pt x="1640" y="0"/>
                  </a:moveTo>
                  <a:cubicBezTo>
                    <a:pt x="1202" y="0"/>
                    <a:pt x="803" y="49"/>
                    <a:pt x="481" y="160"/>
                  </a:cubicBezTo>
                  <a:cubicBezTo>
                    <a:pt x="299" y="221"/>
                    <a:pt x="98" y="317"/>
                    <a:pt x="1" y="449"/>
                  </a:cubicBezTo>
                  <a:cubicBezTo>
                    <a:pt x="427" y="287"/>
                    <a:pt x="860" y="224"/>
                    <a:pt x="1296" y="224"/>
                  </a:cubicBezTo>
                  <a:cubicBezTo>
                    <a:pt x="2114" y="224"/>
                    <a:pt x="2942" y="448"/>
                    <a:pt x="3750" y="666"/>
                  </a:cubicBezTo>
                  <a:cubicBezTo>
                    <a:pt x="4382" y="837"/>
                    <a:pt x="5033" y="1009"/>
                    <a:pt x="5655" y="1070"/>
                  </a:cubicBezTo>
                  <a:cubicBezTo>
                    <a:pt x="5665" y="1025"/>
                    <a:pt x="5681" y="979"/>
                    <a:pt x="5695" y="939"/>
                  </a:cubicBezTo>
                  <a:cubicBezTo>
                    <a:pt x="4704" y="458"/>
                    <a:pt x="2987" y="0"/>
                    <a:pt x="164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32"/>
            <p:cNvSpPr/>
            <p:nvPr/>
          </p:nvSpPr>
          <p:spPr>
            <a:xfrm>
              <a:off x="5709150" y="3594250"/>
              <a:ext cx="106250" cy="98675"/>
            </a:xfrm>
            <a:custGeom>
              <a:avLst/>
              <a:gdLst/>
              <a:ahLst/>
              <a:cxnLst/>
              <a:rect l="l" t="t" r="r" b="b"/>
              <a:pathLst>
                <a:path w="4250" h="3947" extrusionOk="0">
                  <a:moveTo>
                    <a:pt x="248" y="1"/>
                  </a:moveTo>
                  <a:lnTo>
                    <a:pt x="248" y="1"/>
                  </a:lnTo>
                  <a:cubicBezTo>
                    <a:pt x="0" y="395"/>
                    <a:pt x="126" y="934"/>
                    <a:pt x="587" y="1475"/>
                  </a:cubicBezTo>
                  <a:cubicBezTo>
                    <a:pt x="1597" y="2648"/>
                    <a:pt x="3577" y="3643"/>
                    <a:pt x="4158" y="3921"/>
                  </a:cubicBezTo>
                  <a:cubicBezTo>
                    <a:pt x="4174" y="3930"/>
                    <a:pt x="4184" y="3935"/>
                    <a:pt x="4195" y="3946"/>
                  </a:cubicBezTo>
                  <a:cubicBezTo>
                    <a:pt x="4209" y="3916"/>
                    <a:pt x="4230" y="3890"/>
                    <a:pt x="4249" y="3865"/>
                  </a:cubicBezTo>
                  <a:cubicBezTo>
                    <a:pt x="3831" y="3683"/>
                    <a:pt x="3472" y="3254"/>
                    <a:pt x="3158" y="2880"/>
                  </a:cubicBezTo>
                  <a:cubicBezTo>
                    <a:pt x="3087" y="2794"/>
                    <a:pt x="3022" y="2713"/>
                    <a:pt x="2957" y="2638"/>
                  </a:cubicBezTo>
                  <a:cubicBezTo>
                    <a:pt x="2491" y="2102"/>
                    <a:pt x="2022" y="1673"/>
                    <a:pt x="1521" y="1328"/>
                  </a:cubicBezTo>
                  <a:cubicBezTo>
                    <a:pt x="991" y="955"/>
                    <a:pt x="466" y="551"/>
                    <a:pt x="24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32"/>
            <p:cNvSpPr/>
            <p:nvPr/>
          </p:nvSpPr>
          <p:spPr>
            <a:xfrm>
              <a:off x="5718875" y="3583375"/>
              <a:ext cx="102225" cy="103975"/>
            </a:xfrm>
            <a:custGeom>
              <a:avLst/>
              <a:gdLst/>
              <a:ahLst/>
              <a:cxnLst/>
              <a:rect l="l" t="t" r="r" b="b"/>
              <a:pathLst>
                <a:path w="4089" h="4159" extrusionOk="0">
                  <a:moveTo>
                    <a:pt x="663" y="0"/>
                  </a:moveTo>
                  <a:cubicBezTo>
                    <a:pt x="385" y="26"/>
                    <a:pt x="157" y="126"/>
                    <a:pt x="1" y="263"/>
                  </a:cubicBezTo>
                  <a:cubicBezTo>
                    <a:pt x="168" y="809"/>
                    <a:pt x="703" y="1229"/>
                    <a:pt x="1243" y="1607"/>
                  </a:cubicBezTo>
                  <a:cubicBezTo>
                    <a:pt x="1754" y="1961"/>
                    <a:pt x="2234" y="2400"/>
                    <a:pt x="2708" y="2946"/>
                  </a:cubicBezTo>
                  <a:cubicBezTo>
                    <a:pt x="2780" y="3022"/>
                    <a:pt x="2845" y="3108"/>
                    <a:pt x="2916" y="3188"/>
                  </a:cubicBezTo>
                  <a:cubicBezTo>
                    <a:pt x="3230" y="3563"/>
                    <a:pt x="3578" y="3982"/>
                    <a:pt x="3967" y="4139"/>
                  </a:cubicBezTo>
                  <a:cubicBezTo>
                    <a:pt x="3977" y="4144"/>
                    <a:pt x="3987" y="4153"/>
                    <a:pt x="3997" y="4158"/>
                  </a:cubicBezTo>
                  <a:cubicBezTo>
                    <a:pt x="4027" y="4139"/>
                    <a:pt x="4058" y="4118"/>
                    <a:pt x="4083" y="4097"/>
                  </a:cubicBezTo>
                  <a:lnTo>
                    <a:pt x="4088" y="4097"/>
                  </a:lnTo>
                  <a:cubicBezTo>
                    <a:pt x="3866" y="3861"/>
                    <a:pt x="3689" y="3547"/>
                    <a:pt x="3522" y="3244"/>
                  </a:cubicBezTo>
                  <a:cubicBezTo>
                    <a:pt x="3405" y="3027"/>
                    <a:pt x="3284" y="2800"/>
                    <a:pt x="3148" y="2612"/>
                  </a:cubicBezTo>
                  <a:cubicBezTo>
                    <a:pt x="2901" y="2274"/>
                    <a:pt x="2633" y="1966"/>
                    <a:pt x="2355" y="1648"/>
                  </a:cubicBezTo>
                  <a:cubicBezTo>
                    <a:pt x="2269" y="1551"/>
                    <a:pt x="2188" y="1450"/>
                    <a:pt x="2102" y="1355"/>
                  </a:cubicBezTo>
                  <a:cubicBezTo>
                    <a:pt x="1950" y="1178"/>
                    <a:pt x="1719" y="986"/>
                    <a:pt x="1476" y="788"/>
                  </a:cubicBezTo>
                  <a:cubicBezTo>
                    <a:pt x="1162" y="531"/>
                    <a:pt x="840" y="263"/>
                    <a:pt x="663"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32"/>
            <p:cNvSpPr/>
            <p:nvPr/>
          </p:nvSpPr>
          <p:spPr>
            <a:xfrm>
              <a:off x="5741500" y="3583375"/>
              <a:ext cx="86025" cy="100325"/>
            </a:xfrm>
            <a:custGeom>
              <a:avLst/>
              <a:gdLst/>
              <a:ahLst/>
              <a:cxnLst/>
              <a:rect l="l" t="t" r="r" b="b"/>
              <a:pathLst>
                <a:path w="3441" h="4013" extrusionOk="0">
                  <a:moveTo>
                    <a:pt x="0" y="0"/>
                  </a:moveTo>
                  <a:lnTo>
                    <a:pt x="0" y="0"/>
                  </a:lnTo>
                  <a:cubicBezTo>
                    <a:pt x="166" y="208"/>
                    <a:pt x="434" y="425"/>
                    <a:pt x="693" y="637"/>
                  </a:cubicBezTo>
                  <a:cubicBezTo>
                    <a:pt x="945" y="844"/>
                    <a:pt x="1182" y="1042"/>
                    <a:pt x="1344" y="1229"/>
                  </a:cubicBezTo>
                  <a:cubicBezTo>
                    <a:pt x="1425" y="1329"/>
                    <a:pt x="1511" y="1425"/>
                    <a:pt x="1597" y="1516"/>
                  </a:cubicBezTo>
                  <a:cubicBezTo>
                    <a:pt x="1864" y="1830"/>
                    <a:pt x="2148" y="2153"/>
                    <a:pt x="2400" y="2502"/>
                  </a:cubicBezTo>
                  <a:cubicBezTo>
                    <a:pt x="2542" y="2698"/>
                    <a:pt x="2668" y="2926"/>
                    <a:pt x="2789" y="3148"/>
                  </a:cubicBezTo>
                  <a:cubicBezTo>
                    <a:pt x="2955" y="3467"/>
                    <a:pt x="3132" y="3785"/>
                    <a:pt x="3360" y="4013"/>
                  </a:cubicBezTo>
                  <a:cubicBezTo>
                    <a:pt x="3380" y="3997"/>
                    <a:pt x="3405" y="3987"/>
                    <a:pt x="3440" y="3971"/>
                  </a:cubicBezTo>
                  <a:cubicBezTo>
                    <a:pt x="3274" y="3663"/>
                    <a:pt x="3127" y="3340"/>
                    <a:pt x="2981" y="3027"/>
                  </a:cubicBezTo>
                  <a:cubicBezTo>
                    <a:pt x="2470" y="1931"/>
                    <a:pt x="1945" y="793"/>
                    <a:pt x="773" y="223"/>
                  </a:cubicBezTo>
                  <a:cubicBezTo>
                    <a:pt x="490" y="86"/>
                    <a:pt x="233" y="16"/>
                    <a:pt x="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32"/>
            <p:cNvSpPr/>
            <p:nvPr/>
          </p:nvSpPr>
          <p:spPr>
            <a:xfrm>
              <a:off x="5826725" y="3543200"/>
              <a:ext cx="24550" cy="136450"/>
            </a:xfrm>
            <a:custGeom>
              <a:avLst/>
              <a:gdLst/>
              <a:ahLst/>
              <a:cxnLst/>
              <a:rect l="l" t="t" r="r" b="b"/>
              <a:pathLst>
                <a:path w="982" h="5458" extrusionOk="0">
                  <a:moveTo>
                    <a:pt x="982" y="1"/>
                  </a:moveTo>
                  <a:lnTo>
                    <a:pt x="982" y="1"/>
                  </a:lnTo>
                  <a:cubicBezTo>
                    <a:pt x="628" y="218"/>
                    <a:pt x="299" y="895"/>
                    <a:pt x="249" y="1577"/>
                  </a:cubicBezTo>
                  <a:lnTo>
                    <a:pt x="224" y="1870"/>
                  </a:lnTo>
                  <a:cubicBezTo>
                    <a:pt x="128" y="2982"/>
                    <a:pt x="1" y="4492"/>
                    <a:pt x="420" y="5457"/>
                  </a:cubicBezTo>
                  <a:cubicBezTo>
                    <a:pt x="506" y="5443"/>
                    <a:pt x="597" y="5438"/>
                    <a:pt x="683" y="5438"/>
                  </a:cubicBezTo>
                  <a:cubicBezTo>
                    <a:pt x="310" y="4498"/>
                    <a:pt x="516" y="2967"/>
                    <a:pt x="658" y="1936"/>
                  </a:cubicBezTo>
                  <a:lnTo>
                    <a:pt x="698" y="1673"/>
                  </a:lnTo>
                  <a:cubicBezTo>
                    <a:pt x="709" y="1567"/>
                    <a:pt x="724" y="1456"/>
                    <a:pt x="739" y="1345"/>
                  </a:cubicBezTo>
                  <a:cubicBezTo>
                    <a:pt x="789" y="891"/>
                    <a:pt x="856" y="385"/>
                    <a:pt x="98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32"/>
            <p:cNvSpPr/>
            <p:nvPr/>
          </p:nvSpPr>
          <p:spPr>
            <a:xfrm>
              <a:off x="5839000" y="3541325"/>
              <a:ext cx="21625" cy="139200"/>
            </a:xfrm>
            <a:custGeom>
              <a:avLst/>
              <a:gdLst/>
              <a:ahLst/>
              <a:cxnLst/>
              <a:rect l="l" t="t" r="r" b="b"/>
              <a:pathLst>
                <a:path w="865" h="5568" extrusionOk="0">
                  <a:moveTo>
                    <a:pt x="713" y="0"/>
                  </a:moveTo>
                  <a:cubicBezTo>
                    <a:pt x="713" y="15"/>
                    <a:pt x="713" y="26"/>
                    <a:pt x="708" y="40"/>
                  </a:cubicBezTo>
                  <a:cubicBezTo>
                    <a:pt x="561" y="409"/>
                    <a:pt x="496" y="960"/>
                    <a:pt x="435" y="1445"/>
                  </a:cubicBezTo>
                  <a:cubicBezTo>
                    <a:pt x="419" y="1556"/>
                    <a:pt x="410" y="1668"/>
                    <a:pt x="395" y="1768"/>
                  </a:cubicBezTo>
                  <a:lnTo>
                    <a:pt x="359" y="2041"/>
                  </a:lnTo>
                  <a:cubicBezTo>
                    <a:pt x="213" y="3082"/>
                    <a:pt x="1" y="4653"/>
                    <a:pt x="410" y="5532"/>
                  </a:cubicBezTo>
                  <a:cubicBezTo>
                    <a:pt x="465" y="5543"/>
                    <a:pt x="521" y="5553"/>
                    <a:pt x="571" y="5567"/>
                  </a:cubicBezTo>
                  <a:lnTo>
                    <a:pt x="577" y="5567"/>
                  </a:lnTo>
                  <a:cubicBezTo>
                    <a:pt x="547" y="5002"/>
                    <a:pt x="566" y="4431"/>
                    <a:pt x="637" y="3921"/>
                  </a:cubicBezTo>
                  <a:cubicBezTo>
                    <a:pt x="819" y="2587"/>
                    <a:pt x="864" y="1390"/>
                    <a:pt x="799" y="31"/>
                  </a:cubicBezTo>
                  <a:cubicBezTo>
                    <a:pt x="799" y="20"/>
                    <a:pt x="804" y="15"/>
                    <a:pt x="804" y="10"/>
                  </a:cubicBezTo>
                  <a:cubicBezTo>
                    <a:pt x="773" y="5"/>
                    <a:pt x="748" y="0"/>
                    <a:pt x="71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32"/>
            <p:cNvSpPr/>
            <p:nvPr/>
          </p:nvSpPr>
          <p:spPr>
            <a:xfrm>
              <a:off x="5857450" y="3544225"/>
              <a:ext cx="31325" cy="141225"/>
            </a:xfrm>
            <a:custGeom>
              <a:avLst/>
              <a:gdLst/>
              <a:ahLst/>
              <a:cxnLst/>
              <a:rect l="l" t="t" r="r" b="b"/>
              <a:pathLst>
                <a:path w="1253" h="5649" extrusionOk="0">
                  <a:moveTo>
                    <a:pt x="257" y="1"/>
                  </a:moveTo>
                  <a:lnTo>
                    <a:pt x="257" y="1"/>
                  </a:lnTo>
                  <a:cubicBezTo>
                    <a:pt x="318" y="1329"/>
                    <a:pt x="263" y="2517"/>
                    <a:pt x="86" y="3830"/>
                  </a:cubicBezTo>
                  <a:cubicBezTo>
                    <a:pt x="15" y="4355"/>
                    <a:pt x="0" y="4942"/>
                    <a:pt x="30" y="5528"/>
                  </a:cubicBezTo>
                  <a:cubicBezTo>
                    <a:pt x="101" y="5563"/>
                    <a:pt x="172" y="5603"/>
                    <a:pt x="238" y="5649"/>
                  </a:cubicBezTo>
                  <a:cubicBezTo>
                    <a:pt x="597" y="4371"/>
                    <a:pt x="1253" y="2021"/>
                    <a:pt x="662" y="622"/>
                  </a:cubicBezTo>
                  <a:cubicBezTo>
                    <a:pt x="536" y="328"/>
                    <a:pt x="399" y="116"/>
                    <a:pt x="25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32"/>
            <p:cNvSpPr/>
            <p:nvPr/>
          </p:nvSpPr>
          <p:spPr>
            <a:xfrm>
              <a:off x="5869050" y="3605825"/>
              <a:ext cx="99300" cy="85700"/>
            </a:xfrm>
            <a:custGeom>
              <a:avLst/>
              <a:gdLst/>
              <a:ahLst/>
              <a:cxnLst/>
              <a:rect l="l" t="t" r="r" b="b"/>
              <a:pathLst>
                <a:path w="3972" h="3428" extrusionOk="0">
                  <a:moveTo>
                    <a:pt x="3741" y="0"/>
                  </a:moveTo>
                  <a:cubicBezTo>
                    <a:pt x="3566" y="0"/>
                    <a:pt x="3367" y="34"/>
                    <a:pt x="3153" y="103"/>
                  </a:cubicBezTo>
                  <a:cubicBezTo>
                    <a:pt x="2062" y="466"/>
                    <a:pt x="1365" y="1462"/>
                    <a:pt x="698" y="2422"/>
                  </a:cubicBezTo>
                  <a:cubicBezTo>
                    <a:pt x="471" y="2740"/>
                    <a:pt x="238" y="3073"/>
                    <a:pt x="1" y="3372"/>
                  </a:cubicBezTo>
                  <a:cubicBezTo>
                    <a:pt x="16" y="3387"/>
                    <a:pt x="36" y="3402"/>
                    <a:pt x="51" y="3418"/>
                  </a:cubicBezTo>
                  <a:cubicBezTo>
                    <a:pt x="51" y="3423"/>
                    <a:pt x="56" y="3427"/>
                    <a:pt x="56" y="3427"/>
                  </a:cubicBezTo>
                  <a:cubicBezTo>
                    <a:pt x="61" y="3418"/>
                    <a:pt x="72" y="3402"/>
                    <a:pt x="77" y="3392"/>
                  </a:cubicBezTo>
                  <a:cubicBezTo>
                    <a:pt x="229" y="3236"/>
                    <a:pt x="399" y="3094"/>
                    <a:pt x="572" y="2957"/>
                  </a:cubicBezTo>
                  <a:cubicBezTo>
                    <a:pt x="769" y="2796"/>
                    <a:pt x="975" y="2630"/>
                    <a:pt x="1143" y="2427"/>
                  </a:cubicBezTo>
                  <a:cubicBezTo>
                    <a:pt x="1239" y="2311"/>
                    <a:pt x="1334" y="2194"/>
                    <a:pt x="1420" y="2073"/>
                  </a:cubicBezTo>
                  <a:cubicBezTo>
                    <a:pt x="1612" y="1835"/>
                    <a:pt x="1805" y="1583"/>
                    <a:pt x="2042" y="1356"/>
                  </a:cubicBezTo>
                  <a:cubicBezTo>
                    <a:pt x="2759" y="674"/>
                    <a:pt x="3376" y="249"/>
                    <a:pt x="3972" y="23"/>
                  </a:cubicBezTo>
                  <a:cubicBezTo>
                    <a:pt x="3901" y="8"/>
                    <a:pt x="3824" y="0"/>
                    <a:pt x="374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32"/>
            <p:cNvSpPr/>
            <p:nvPr/>
          </p:nvSpPr>
          <p:spPr>
            <a:xfrm>
              <a:off x="5878275" y="3609400"/>
              <a:ext cx="101950" cy="80975"/>
            </a:xfrm>
            <a:custGeom>
              <a:avLst/>
              <a:gdLst/>
              <a:ahLst/>
              <a:cxnLst/>
              <a:rect l="l" t="t" r="r" b="b"/>
              <a:pathLst>
                <a:path w="4078" h="3239" extrusionOk="0">
                  <a:moveTo>
                    <a:pt x="3871" y="1"/>
                  </a:moveTo>
                  <a:cubicBezTo>
                    <a:pt x="3831" y="6"/>
                    <a:pt x="3789" y="15"/>
                    <a:pt x="3754" y="31"/>
                  </a:cubicBezTo>
                  <a:cubicBezTo>
                    <a:pt x="3159" y="232"/>
                    <a:pt x="2537" y="652"/>
                    <a:pt x="1804" y="1349"/>
                  </a:cubicBezTo>
                  <a:cubicBezTo>
                    <a:pt x="1576" y="1566"/>
                    <a:pt x="1395" y="1804"/>
                    <a:pt x="1203" y="2051"/>
                  </a:cubicBezTo>
                  <a:cubicBezTo>
                    <a:pt x="1112" y="2168"/>
                    <a:pt x="1021" y="2289"/>
                    <a:pt x="925" y="2405"/>
                  </a:cubicBezTo>
                  <a:cubicBezTo>
                    <a:pt x="743" y="2622"/>
                    <a:pt x="526" y="2799"/>
                    <a:pt x="319" y="2966"/>
                  </a:cubicBezTo>
                  <a:cubicBezTo>
                    <a:pt x="208" y="3056"/>
                    <a:pt x="102" y="3147"/>
                    <a:pt x="0" y="3238"/>
                  </a:cubicBezTo>
                  <a:cubicBezTo>
                    <a:pt x="819" y="2860"/>
                    <a:pt x="1552" y="2228"/>
                    <a:pt x="2254" y="1612"/>
                  </a:cubicBezTo>
                  <a:lnTo>
                    <a:pt x="2476" y="1420"/>
                  </a:lnTo>
                  <a:cubicBezTo>
                    <a:pt x="2800" y="1137"/>
                    <a:pt x="3189" y="934"/>
                    <a:pt x="3567" y="733"/>
                  </a:cubicBezTo>
                  <a:cubicBezTo>
                    <a:pt x="3740" y="647"/>
                    <a:pt x="3911" y="556"/>
                    <a:pt x="4073" y="460"/>
                  </a:cubicBezTo>
                  <a:cubicBezTo>
                    <a:pt x="4078" y="319"/>
                    <a:pt x="4048" y="197"/>
                    <a:pt x="3977" y="101"/>
                  </a:cubicBezTo>
                  <a:cubicBezTo>
                    <a:pt x="3947" y="61"/>
                    <a:pt x="3911" y="25"/>
                    <a:pt x="387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32"/>
            <p:cNvSpPr/>
            <p:nvPr/>
          </p:nvSpPr>
          <p:spPr>
            <a:xfrm>
              <a:off x="5874750" y="3627075"/>
              <a:ext cx="104225" cy="74925"/>
            </a:xfrm>
            <a:custGeom>
              <a:avLst/>
              <a:gdLst/>
              <a:ahLst/>
              <a:cxnLst/>
              <a:rect l="l" t="t" r="r" b="b"/>
              <a:pathLst>
                <a:path w="4169" h="2997" extrusionOk="0">
                  <a:moveTo>
                    <a:pt x="4168" y="1"/>
                  </a:moveTo>
                  <a:lnTo>
                    <a:pt x="4168" y="1"/>
                  </a:lnTo>
                  <a:cubicBezTo>
                    <a:pt x="4042" y="66"/>
                    <a:pt x="3921" y="132"/>
                    <a:pt x="3799" y="197"/>
                  </a:cubicBezTo>
                  <a:cubicBezTo>
                    <a:pt x="3431" y="390"/>
                    <a:pt x="3051" y="591"/>
                    <a:pt x="2743" y="859"/>
                  </a:cubicBezTo>
                  <a:lnTo>
                    <a:pt x="2521" y="1052"/>
                  </a:lnTo>
                  <a:cubicBezTo>
                    <a:pt x="1789" y="1693"/>
                    <a:pt x="955" y="2421"/>
                    <a:pt x="26" y="2799"/>
                  </a:cubicBezTo>
                  <a:lnTo>
                    <a:pt x="1" y="2799"/>
                  </a:lnTo>
                  <a:cubicBezTo>
                    <a:pt x="45" y="2865"/>
                    <a:pt x="81" y="2931"/>
                    <a:pt x="111" y="2997"/>
                  </a:cubicBezTo>
                  <a:cubicBezTo>
                    <a:pt x="516" y="2734"/>
                    <a:pt x="960" y="2512"/>
                    <a:pt x="1430" y="2274"/>
                  </a:cubicBezTo>
                  <a:cubicBezTo>
                    <a:pt x="2344" y="1810"/>
                    <a:pt x="3289" y="1330"/>
                    <a:pt x="3870" y="556"/>
                  </a:cubicBezTo>
                  <a:cubicBezTo>
                    <a:pt x="4012" y="360"/>
                    <a:pt x="4112" y="173"/>
                    <a:pt x="416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32"/>
            <p:cNvSpPr/>
            <p:nvPr/>
          </p:nvSpPr>
          <p:spPr>
            <a:xfrm>
              <a:off x="5880700" y="3721300"/>
              <a:ext cx="138825" cy="18450"/>
            </a:xfrm>
            <a:custGeom>
              <a:avLst/>
              <a:gdLst/>
              <a:ahLst/>
              <a:cxnLst/>
              <a:rect l="l" t="t" r="r" b="b"/>
              <a:pathLst>
                <a:path w="5553" h="738" extrusionOk="0">
                  <a:moveTo>
                    <a:pt x="30" y="0"/>
                  </a:moveTo>
                  <a:cubicBezTo>
                    <a:pt x="24" y="86"/>
                    <a:pt x="15" y="173"/>
                    <a:pt x="0" y="263"/>
                  </a:cubicBezTo>
                  <a:cubicBezTo>
                    <a:pt x="15" y="273"/>
                    <a:pt x="35" y="284"/>
                    <a:pt x="50" y="299"/>
                  </a:cubicBezTo>
                  <a:cubicBezTo>
                    <a:pt x="66" y="319"/>
                    <a:pt x="75" y="334"/>
                    <a:pt x="91" y="350"/>
                  </a:cubicBezTo>
                  <a:cubicBezTo>
                    <a:pt x="161" y="364"/>
                    <a:pt x="232" y="375"/>
                    <a:pt x="308" y="390"/>
                  </a:cubicBezTo>
                  <a:cubicBezTo>
                    <a:pt x="1140" y="534"/>
                    <a:pt x="2300" y="737"/>
                    <a:pt x="3336" y="737"/>
                  </a:cubicBezTo>
                  <a:cubicBezTo>
                    <a:pt x="4074" y="737"/>
                    <a:pt x="4749" y="634"/>
                    <a:pt x="5198" y="334"/>
                  </a:cubicBezTo>
                  <a:cubicBezTo>
                    <a:pt x="5324" y="248"/>
                    <a:pt x="5457" y="142"/>
                    <a:pt x="5552" y="16"/>
                  </a:cubicBezTo>
                  <a:lnTo>
                    <a:pt x="5552" y="16"/>
                  </a:lnTo>
                  <a:cubicBezTo>
                    <a:pt x="4870" y="46"/>
                    <a:pt x="4198" y="102"/>
                    <a:pt x="3547" y="182"/>
                  </a:cubicBezTo>
                  <a:cubicBezTo>
                    <a:pt x="3213" y="228"/>
                    <a:pt x="2890" y="243"/>
                    <a:pt x="2571" y="243"/>
                  </a:cubicBezTo>
                  <a:cubicBezTo>
                    <a:pt x="1843" y="243"/>
                    <a:pt x="1157" y="152"/>
                    <a:pt x="439" y="56"/>
                  </a:cubicBezTo>
                  <a:cubicBezTo>
                    <a:pt x="303" y="36"/>
                    <a:pt x="166" y="21"/>
                    <a:pt x="3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32"/>
            <p:cNvSpPr/>
            <p:nvPr/>
          </p:nvSpPr>
          <p:spPr>
            <a:xfrm>
              <a:off x="5880925" y="3689125"/>
              <a:ext cx="136700" cy="19200"/>
            </a:xfrm>
            <a:custGeom>
              <a:avLst/>
              <a:gdLst/>
              <a:ahLst/>
              <a:cxnLst/>
              <a:rect l="l" t="t" r="r" b="b"/>
              <a:pathLst>
                <a:path w="5468" h="768" extrusionOk="0">
                  <a:moveTo>
                    <a:pt x="3196" y="0"/>
                  </a:moveTo>
                  <a:cubicBezTo>
                    <a:pt x="2119" y="0"/>
                    <a:pt x="1024" y="151"/>
                    <a:pt x="122" y="702"/>
                  </a:cubicBezTo>
                  <a:cubicBezTo>
                    <a:pt x="112" y="707"/>
                    <a:pt x="102" y="707"/>
                    <a:pt x="97" y="711"/>
                  </a:cubicBezTo>
                  <a:cubicBezTo>
                    <a:pt x="66" y="732"/>
                    <a:pt x="41" y="747"/>
                    <a:pt x="11" y="762"/>
                  </a:cubicBezTo>
                  <a:cubicBezTo>
                    <a:pt x="8" y="765"/>
                    <a:pt x="7" y="766"/>
                    <a:pt x="6" y="766"/>
                  </a:cubicBezTo>
                  <a:lnTo>
                    <a:pt x="6" y="766"/>
                  </a:lnTo>
                  <a:lnTo>
                    <a:pt x="188" y="742"/>
                  </a:lnTo>
                  <a:cubicBezTo>
                    <a:pt x="1309" y="576"/>
                    <a:pt x="2471" y="403"/>
                    <a:pt x="3629" y="363"/>
                  </a:cubicBezTo>
                  <a:cubicBezTo>
                    <a:pt x="3709" y="363"/>
                    <a:pt x="3790" y="359"/>
                    <a:pt x="3881" y="359"/>
                  </a:cubicBezTo>
                  <a:cubicBezTo>
                    <a:pt x="4059" y="350"/>
                    <a:pt x="4244" y="341"/>
                    <a:pt x="4429" y="341"/>
                  </a:cubicBezTo>
                  <a:cubicBezTo>
                    <a:pt x="4791" y="341"/>
                    <a:pt x="5154" y="374"/>
                    <a:pt x="5467" y="504"/>
                  </a:cubicBezTo>
                  <a:cubicBezTo>
                    <a:pt x="5235" y="268"/>
                    <a:pt x="4846" y="86"/>
                    <a:pt x="4447" y="55"/>
                  </a:cubicBezTo>
                  <a:cubicBezTo>
                    <a:pt x="4041" y="24"/>
                    <a:pt x="3620" y="0"/>
                    <a:pt x="3196" y="0"/>
                  </a:cubicBezTo>
                  <a:close/>
                  <a:moveTo>
                    <a:pt x="6" y="766"/>
                  </a:moveTo>
                  <a:lnTo>
                    <a:pt x="1" y="767"/>
                  </a:lnTo>
                  <a:cubicBezTo>
                    <a:pt x="3" y="767"/>
                    <a:pt x="5" y="767"/>
                    <a:pt x="6" y="766"/>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32"/>
            <p:cNvSpPr/>
            <p:nvPr/>
          </p:nvSpPr>
          <p:spPr>
            <a:xfrm>
              <a:off x="5880925" y="3702425"/>
              <a:ext cx="142275" cy="20175"/>
            </a:xfrm>
            <a:custGeom>
              <a:avLst/>
              <a:gdLst/>
              <a:ahLst/>
              <a:cxnLst/>
              <a:rect l="l" t="t" r="r" b="b"/>
              <a:pathLst>
                <a:path w="5691" h="807" extrusionOk="0">
                  <a:moveTo>
                    <a:pt x="4440" y="1"/>
                  </a:moveTo>
                  <a:cubicBezTo>
                    <a:pt x="4253" y="1"/>
                    <a:pt x="4066" y="10"/>
                    <a:pt x="3886" y="18"/>
                  </a:cubicBezTo>
                  <a:cubicBezTo>
                    <a:pt x="3800" y="18"/>
                    <a:pt x="3714" y="23"/>
                    <a:pt x="3634" y="23"/>
                  </a:cubicBezTo>
                  <a:cubicBezTo>
                    <a:pt x="2491" y="63"/>
                    <a:pt x="1335" y="230"/>
                    <a:pt x="218" y="396"/>
                  </a:cubicBezTo>
                  <a:lnTo>
                    <a:pt x="1" y="433"/>
                  </a:lnTo>
                  <a:cubicBezTo>
                    <a:pt x="11" y="478"/>
                    <a:pt x="15" y="518"/>
                    <a:pt x="15" y="564"/>
                  </a:cubicBezTo>
                  <a:cubicBezTo>
                    <a:pt x="167" y="578"/>
                    <a:pt x="309" y="599"/>
                    <a:pt x="451" y="620"/>
                  </a:cubicBezTo>
                  <a:cubicBezTo>
                    <a:pt x="1160" y="714"/>
                    <a:pt x="1843" y="807"/>
                    <a:pt x="2555" y="807"/>
                  </a:cubicBezTo>
                  <a:cubicBezTo>
                    <a:pt x="2867" y="807"/>
                    <a:pt x="3184" y="789"/>
                    <a:pt x="3512" y="746"/>
                  </a:cubicBezTo>
                  <a:cubicBezTo>
                    <a:pt x="4205" y="660"/>
                    <a:pt x="4921" y="604"/>
                    <a:pt x="5644" y="573"/>
                  </a:cubicBezTo>
                  <a:lnTo>
                    <a:pt x="5649" y="573"/>
                  </a:lnTo>
                  <a:cubicBezTo>
                    <a:pt x="5679" y="483"/>
                    <a:pt x="5690" y="392"/>
                    <a:pt x="5665" y="291"/>
                  </a:cubicBezTo>
                  <a:cubicBezTo>
                    <a:pt x="5654" y="251"/>
                    <a:pt x="5634" y="210"/>
                    <a:pt x="5614" y="170"/>
                  </a:cubicBezTo>
                  <a:cubicBezTo>
                    <a:pt x="5597" y="193"/>
                    <a:pt x="5570" y="205"/>
                    <a:pt x="5541" y="205"/>
                  </a:cubicBezTo>
                  <a:cubicBezTo>
                    <a:pt x="5526" y="205"/>
                    <a:pt x="5511" y="202"/>
                    <a:pt x="5497" y="195"/>
                  </a:cubicBezTo>
                  <a:cubicBezTo>
                    <a:pt x="5202" y="38"/>
                    <a:pt x="4823" y="1"/>
                    <a:pt x="444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32"/>
            <p:cNvSpPr/>
            <p:nvPr/>
          </p:nvSpPr>
          <p:spPr>
            <a:xfrm>
              <a:off x="5811575" y="3683875"/>
              <a:ext cx="69375" cy="68925"/>
            </a:xfrm>
            <a:custGeom>
              <a:avLst/>
              <a:gdLst/>
              <a:ahLst/>
              <a:cxnLst/>
              <a:rect l="l" t="t" r="r" b="b"/>
              <a:pathLst>
                <a:path w="2775" h="2757" extrusionOk="0">
                  <a:moveTo>
                    <a:pt x="1263" y="485"/>
                  </a:moveTo>
                  <a:cubicBezTo>
                    <a:pt x="1308" y="485"/>
                    <a:pt x="1351" y="514"/>
                    <a:pt x="1360" y="558"/>
                  </a:cubicBezTo>
                  <a:cubicBezTo>
                    <a:pt x="1371" y="613"/>
                    <a:pt x="1340" y="664"/>
                    <a:pt x="1289" y="674"/>
                  </a:cubicBezTo>
                  <a:cubicBezTo>
                    <a:pt x="1229" y="690"/>
                    <a:pt x="1159" y="714"/>
                    <a:pt x="1103" y="744"/>
                  </a:cubicBezTo>
                  <a:cubicBezTo>
                    <a:pt x="1087" y="750"/>
                    <a:pt x="1072" y="755"/>
                    <a:pt x="1057" y="755"/>
                  </a:cubicBezTo>
                  <a:cubicBezTo>
                    <a:pt x="1022" y="755"/>
                    <a:pt x="986" y="735"/>
                    <a:pt x="971" y="704"/>
                  </a:cubicBezTo>
                  <a:cubicBezTo>
                    <a:pt x="946" y="653"/>
                    <a:pt x="966" y="599"/>
                    <a:pt x="1017" y="573"/>
                  </a:cubicBezTo>
                  <a:cubicBezTo>
                    <a:pt x="1087" y="538"/>
                    <a:pt x="1168" y="508"/>
                    <a:pt x="1243" y="487"/>
                  </a:cubicBezTo>
                  <a:cubicBezTo>
                    <a:pt x="1250" y="486"/>
                    <a:pt x="1256" y="485"/>
                    <a:pt x="1263" y="485"/>
                  </a:cubicBezTo>
                  <a:close/>
                  <a:moveTo>
                    <a:pt x="1784" y="709"/>
                  </a:moveTo>
                  <a:cubicBezTo>
                    <a:pt x="1886" y="709"/>
                    <a:pt x="1961" y="760"/>
                    <a:pt x="1996" y="851"/>
                  </a:cubicBezTo>
                  <a:cubicBezTo>
                    <a:pt x="2017" y="902"/>
                    <a:pt x="1992" y="957"/>
                    <a:pt x="1947" y="977"/>
                  </a:cubicBezTo>
                  <a:cubicBezTo>
                    <a:pt x="1931" y="982"/>
                    <a:pt x="1921" y="987"/>
                    <a:pt x="1905" y="987"/>
                  </a:cubicBezTo>
                  <a:cubicBezTo>
                    <a:pt x="1870" y="987"/>
                    <a:pt x="1835" y="963"/>
                    <a:pt x="1819" y="926"/>
                  </a:cubicBezTo>
                  <a:cubicBezTo>
                    <a:pt x="1810" y="907"/>
                    <a:pt x="1805" y="902"/>
                    <a:pt x="1784" y="902"/>
                  </a:cubicBezTo>
                  <a:cubicBezTo>
                    <a:pt x="1734" y="902"/>
                    <a:pt x="1688" y="861"/>
                    <a:pt x="1688" y="805"/>
                  </a:cubicBezTo>
                  <a:cubicBezTo>
                    <a:pt x="1688" y="755"/>
                    <a:pt x="1734" y="709"/>
                    <a:pt x="1784" y="709"/>
                  </a:cubicBezTo>
                  <a:close/>
                  <a:moveTo>
                    <a:pt x="584" y="729"/>
                  </a:moveTo>
                  <a:cubicBezTo>
                    <a:pt x="587" y="729"/>
                    <a:pt x="589" y="730"/>
                    <a:pt x="592" y="730"/>
                  </a:cubicBezTo>
                  <a:cubicBezTo>
                    <a:pt x="643" y="735"/>
                    <a:pt x="683" y="781"/>
                    <a:pt x="678" y="835"/>
                  </a:cubicBezTo>
                  <a:lnTo>
                    <a:pt x="674" y="942"/>
                  </a:lnTo>
                  <a:cubicBezTo>
                    <a:pt x="667" y="998"/>
                    <a:pt x="627" y="1033"/>
                    <a:pt x="577" y="1033"/>
                  </a:cubicBezTo>
                  <a:lnTo>
                    <a:pt x="567" y="1033"/>
                  </a:lnTo>
                  <a:cubicBezTo>
                    <a:pt x="516" y="1028"/>
                    <a:pt x="476" y="982"/>
                    <a:pt x="481" y="932"/>
                  </a:cubicBezTo>
                  <a:lnTo>
                    <a:pt x="486" y="821"/>
                  </a:lnTo>
                  <a:cubicBezTo>
                    <a:pt x="491" y="768"/>
                    <a:pt x="536" y="729"/>
                    <a:pt x="584" y="729"/>
                  </a:cubicBezTo>
                  <a:close/>
                  <a:moveTo>
                    <a:pt x="1087" y="1138"/>
                  </a:moveTo>
                  <a:cubicBezTo>
                    <a:pt x="1138" y="1138"/>
                    <a:pt x="1178" y="1172"/>
                    <a:pt x="1183" y="1225"/>
                  </a:cubicBezTo>
                  <a:cubicBezTo>
                    <a:pt x="1189" y="1260"/>
                    <a:pt x="1194" y="1296"/>
                    <a:pt x="1208" y="1336"/>
                  </a:cubicBezTo>
                  <a:cubicBezTo>
                    <a:pt x="1224" y="1387"/>
                    <a:pt x="1194" y="1442"/>
                    <a:pt x="1143" y="1457"/>
                  </a:cubicBezTo>
                  <a:cubicBezTo>
                    <a:pt x="1138" y="1457"/>
                    <a:pt x="1122" y="1462"/>
                    <a:pt x="1117" y="1462"/>
                  </a:cubicBezTo>
                  <a:cubicBezTo>
                    <a:pt x="1072" y="1462"/>
                    <a:pt x="1037" y="1432"/>
                    <a:pt x="1026" y="1392"/>
                  </a:cubicBezTo>
                  <a:cubicBezTo>
                    <a:pt x="1012" y="1346"/>
                    <a:pt x="996" y="1296"/>
                    <a:pt x="991" y="1245"/>
                  </a:cubicBezTo>
                  <a:cubicBezTo>
                    <a:pt x="986" y="1189"/>
                    <a:pt x="1026" y="1144"/>
                    <a:pt x="1077" y="1138"/>
                  </a:cubicBezTo>
                  <a:cubicBezTo>
                    <a:pt x="1081" y="1138"/>
                    <a:pt x="1084" y="1138"/>
                    <a:pt x="1087" y="1138"/>
                  </a:cubicBezTo>
                  <a:close/>
                  <a:moveTo>
                    <a:pt x="1658" y="1162"/>
                  </a:moveTo>
                  <a:cubicBezTo>
                    <a:pt x="1687" y="1162"/>
                    <a:pt x="1716" y="1175"/>
                    <a:pt x="1734" y="1199"/>
                  </a:cubicBezTo>
                  <a:cubicBezTo>
                    <a:pt x="1775" y="1250"/>
                    <a:pt x="1800" y="1306"/>
                    <a:pt x="1815" y="1366"/>
                  </a:cubicBezTo>
                  <a:cubicBezTo>
                    <a:pt x="1830" y="1417"/>
                    <a:pt x="1800" y="1472"/>
                    <a:pt x="1749" y="1483"/>
                  </a:cubicBezTo>
                  <a:cubicBezTo>
                    <a:pt x="1739" y="1488"/>
                    <a:pt x="1728" y="1488"/>
                    <a:pt x="1724" y="1488"/>
                  </a:cubicBezTo>
                  <a:cubicBezTo>
                    <a:pt x="1679" y="1488"/>
                    <a:pt x="1644" y="1457"/>
                    <a:pt x="1628" y="1417"/>
                  </a:cubicBezTo>
                  <a:cubicBezTo>
                    <a:pt x="1623" y="1376"/>
                    <a:pt x="1602" y="1346"/>
                    <a:pt x="1583" y="1315"/>
                  </a:cubicBezTo>
                  <a:cubicBezTo>
                    <a:pt x="1547" y="1275"/>
                    <a:pt x="1557" y="1210"/>
                    <a:pt x="1602" y="1180"/>
                  </a:cubicBezTo>
                  <a:cubicBezTo>
                    <a:pt x="1619" y="1168"/>
                    <a:pt x="1638" y="1162"/>
                    <a:pt x="1658" y="1162"/>
                  </a:cubicBezTo>
                  <a:close/>
                  <a:moveTo>
                    <a:pt x="2118" y="1619"/>
                  </a:moveTo>
                  <a:cubicBezTo>
                    <a:pt x="2141" y="1619"/>
                    <a:pt x="2165" y="1622"/>
                    <a:pt x="2189" y="1630"/>
                  </a:cubicBezTo>
                  <a:cubicBezTo>
                    <a:pt x="2239" y="1644"/>
                    <a:pt x="2264" y="1695"/>
                    <a:pt x="2250" y="1751"/>
                  </a:cubicBezTo>
                  <a:cubicBezTo>
                    <a:pt x="2237" y="1788"/>
                    <a:pt x="2200" y="1815"/>
                    <a:pt x="2159" y="1815"/>
                  </a:cubicBezTo>
                  <a:cubicBezTo>
                    <a:pt x="2151" y="1815"/>
                    <a:pt x="2142" y="1814"/>
                    <a:pt x="2133" y="1811"/>
                  </a:cubicBezTo>
                  <a:cubicBezTo>
                    <a:pt x="2113" y="1836"/>
                    <a:pt x="2082" y="1847"/>
                    <a:pt x="2057" y="1847"/>
                  </a:cubicBezTo>
                  <a:cubicBezTo>
                    <a:pt x="2032" y="1847"/>
                    <a:pt x="2012" y="1842"/>
                    <a:pt x="1992" y="1826"/>
                  </a:cubicBezTo>
                  <a:cubicBezTo>
                    <a:pt x="1952" y="1796"/>
                    <a:pt x="1941" y="1730"/>
                    <a:pt x="1971" y="1690"/>
                  </a:cubicBezTo>
                  <a:cubicBezTo>
                    <a:pt x="2008" y="1642"/>
                    <a:pt x="2060" y="1619"/>
                    <a:pt x="2118" y="1619"/>
                  </a:cubicBezTo>
                  <a:close/>
                  <a:moveTo>
                    <a:pt x="558" y="1617"/>
                  </a:moveTo>
                  <a:cubicBezTo>
                    <a:pt x="590" y="1617"/>
                    <a:pt x="621" y="1634"/>
                    <a:pt x="637" y="1665"/>
                  </a:cubicBezTo>
                  <a:cubicBezTo>
                    <a:pt x="667" y="1714"/>
                    <a:pt x="674" y="1791"/>
                    <a:pt x="658" y="1866"/>
                  </a:cubicBezTo>
                  <a:cubicBezTo>
                    <a:pt x="643" y="1907"/>
                    <a:pt x="602" y="1938"/>
                    <a:pt x="562" y="1938"/>
                  </a:cubicBezTo>
                  <a:cubicBezTo>
                    <a:pt x="557" y="1938"/>
                    <a:pt x="546" y="1938"/>
                    <a:pt x="541" y="1933"/>
                  </a:cubicBezTo>
                  <a:cubicBezTo>
                    <a:pt x="486" y="1922"/>
                    <a:pt x="455" y="1866"/>
                    <a:pt x="471" y="1816"/>
                  </a:cubicBezTo>
                  <a:cubicBezTo>
                    <a:pt x="476" y="1791"/>
                    <a:pt x="476" y="1765"/>
                    <a:pt x="471" y="1760"/>
                  </a:cubicBezTo>
                  <a:cubicBezTo>
                    <a:pt x="450" y="1710"/>
                    <a:pt x="466" y="1654"/>
                    <a:pt x="511" y="1630"/>
                  </a:cubicBezTo>
                  <a:cubicBezTo>
                    <a:pt x="526" y="1621"/>
                    <a:pt x="542" y="1617"/>
                    <a:pt x="558" y="1617"/>
                  </a:cubicBezTo>
                  <a:close/>
                  <a:moveTo>
                    <a:pt x="1533" y="1853"/>
                  </a:moveTo>
                  <a:cubicBezTo>
                    <a:pt x="1556" y="1853"/>
                    <a:pt x="1579" y="1861"/>
                    <a:pt x="1597" y="1877"/>
                  </a:cubicBezTo>
                  <a:cubicBezTo>
                    <a:pt x="1618" y="1896"/>
                    <a:pt x="1644" y="1912"/>
                    <a:pt x="1674" y="1922"/>
                  </a:cubicBezTo>
                  <a:cubicBezTo>
                    <a:pt x="1724" y="1942"/>
                    <a:pt x="1749" y="1998"/>
                    <a:pt x="1728" y="2048"/>
                  </a:cubicBezTo>
                  <a:cubicBezTo>
                    <a:pt x="1714" y="2084"/>
                    <a:pt x="1679" y="2108"/>
                    <a:pt x="1637" y="2108"/>
                  </a:cubicBezTo>
                  <a:cubicBezTo>
                    <a:pt x="1628" y="2108"/>
                    <a:pt x="1618" y="2108"/>
                    <a:pt x="1602" y="2104"/>
                  </a:cubicBezTo>
                  <a:cubicBezTo>
                    <a:pt x="1557" y="2084"/>
                    <a:pt x="1511" y="2059"/>
                    <a:pt x="1471" y="2024"/>
                  </a:cubicBezTo>
                  <a:cubicBezTo>
                    <a:pt x="1431" y="1987"/>
                    <a:pt x="1425" y="1927"/>
                    <a:pt x="1462" y="1887"/>
                  </a:cubicBezTo>
                  <a:cubicBezTo>
                    <a:pt x="1478" y="1865"/>
                    <a:pt x="1505" y="1853"/>
                    <a:pt x="1533" y="1853"/>
                  </a:cubicBezTo>
                  <a:close/>
                  <a:moveTo>
                    <a:pt x="1135" y="2047"/>
                  </a:moveTo>
                  <a:cubicBezTo>
                    <a:pt x="1173" y="2047"/>
                    <a:pt x="1208" y="2073"/>
                    <a:pt x="1224" y="2108"/>
                  </a:cubicBezTo>
                  <a:cubicBezTo>
                    <a:pt x="1229" y="2134"/>
                    <a:pt x="1243" y="2159"/>
                    <a:pt x="1259" y="2185"/>
                  </a:cubicBezTo>
                  <a:cubicBezTo>
                    <a:pt x="1289" y="2230"/>
                    <a:pt x="1280" y="2286"/>
                    <a:pt x="1234" y="2316"/>
                  </a:cubicBezTo>
                  <a:cubicBezTo>
                    <a:pt x="1213" y="2327"/>
                    <a:pt x="1199" y="2332"/>
                    <a:pt x="1178" y="2332"/>
                  </a:cubicBezTo>
                  <a:cubicBezTo>
                    <a:pt x="1148" y="2332"/>
                    <a:pt x="1117" y="2316"/>
                    <a:pt x="1103" y="2290"/>
                  </a:cubicBezTo>
                  <a:cubicBezTo>
                    <a:pt x="1072" y="2255"/>
                    <a:pt x="1052" y="2210"/>
                    <a:pt x="1042" y="2175"/>
                  </a:cubicBezTo>
                  <a:cubicBezTo>
                    <a:pt x="1022" y="2124"/>
                    <a:pt x="1052" y="2068"/>
                    <a:pt x="1103" y="2054"/>
                  </a:cubicBezTo>
                  <a:cubicBezTo>
                    <a:pt x="1114" y="2049"/>
                    <a:pt x="1125" y="2047"/>
                    <a:pt x="1135" y="2047"/>
                  </a:cubicBezTo>
                  <a:close/>
                  <a:moveTo>
                    <a:pt x="1271" y="0"/>
                  </a:moveTo>
                  <a:cubicBezTo>
                    <a:pt x="1213" y="0"/>
                    <a:pt x="1156" y="4"/>
                    <a:pt x="1098" y="12"/>
                  </a:cubicBezTo>
                  <a:cubicBezTo>
                    <a:pt x="1068" y="17"/>
                    <a:pt x="1037" y="23"/>
                    <a:pt x="1007" y="28"/>
                  </a:cubicBezTo>
                  <a:lnTo>
                    <a:pt x="977" y="93"/>
                  </a:lnTo>
                  <a:lnTo>
                    <a:pt x="977" y="108"/>
                  </a:lnTo>
                  <a:cubicBezTo>
                    <a:pt x="971" y="128"/>
                    <a:pt x="961" y="149"/>
                    <a:pt x="946" y="164"/>
                  </a:cubicBezTo>
                  <a:cubicBezTo>
                    <a:pt x="925" y="177"/>
                    <a:pt x="901" y="185"/>
                    <a:pt x="876" y="185"/>
                  </a:cubicBezTo>
                  <a:cubicBezTo>
                    <a:pt x="871" y="185"/>
                    <a:pt x="866" y="185"/>
                    <a:pt x="860" y="184"/>
                  </a:cubicBezTo>
                  <a:cubicBezTo>
                    <a:pt x="825" y="179"/>
                    <a:pt x="795" y="174"/>
                    <a:pt x="764" y="174"/>
                  </a:cubicBezTo>
                  <a:cubicBezTo>
                    <a:pt x="709" y="174"/>
                    <a:pt x="658" y="179"/>
                    <a:pt x="613" y="189"/>
                  </a:cubicBezTo>
                  <a:cubicBezTo>
                    <a:pt x="602" y="205"/>
                    <a:pt x="592" y="214"/>
                    <a:pt x="583" y="235"/>
                  </a:cubicBezTo>
                  <a:cubicBezTo>
                    <a:pt x="572" y="250"/>
                    <a:pt x="557" y="270"/>
                    <a:pt x="541" y="296"/>
                  </a:cubicBezTo>
                  <a:cubicBezTo>
                    <a:pt x="525" y="325"/>
                    <a:pt x="494" y="339"/>
                    <a:pt x="462" y="339"/>
                  </a:cubicBezTo>
                  <a:cubicBezTo>
                    <a:pt x="444" y="339"/>
                    <a:pt x="426" y="335"/>
                    <a:pt x="410" y="326"/>
                  </a:cubicBezTo>
                  <a:cubicBezTo>
                    <a:pt x="401" y="320"/>
                    <a:pt x="395" y="310"/>
                    <a:pt x="390" y="305"/>
                  </a:cubicBezTo>
                  <a:cubicBezTo>
                    <a:pt x="299" y="387"/>
                    <a:pt x="229" y="492"/>
                    <a:pt x="182" y="588"/>
                  </a:cubicBezTo>
                  <a:cubicBezTo>
                    <a:pt x="178" y="599"/>
                    <a:pt x="173" y="599"/>
                    <a:pt x="173" y="604"/>
                  </a:cubicBezTo>
                  <a:lnTo>
                    <a:pt x="173" y="609"/>
                  </a:lnTo>
                  <a:cubicBezTo>
                    <a:pt x="168" y="623"/>
                    <a:pt x="168" y="634"/>
                    <a:pt x="158" y="644"/>
                  </a:cubicBezTo>
                  <a:cubicBezTo>
                    <a:pt x="158" y="649"/>
                    <a:pt x="152" y="653"/>
                    <a:pt x="147" y="664"/>
                  </a:cubicBezTo>
                  <a:cubicBezTo>
                    <a:pt x="112" y="750"/>
                    <a:pt x="87" y="841"/>
                    <a:pt x="61" y="937"/>
                  </a:cubicBezTo>
                  <a:cubicBezTo>
                    <a:pt x="7" y="1189"/>
                    <a:pt x="1" y="1472"/>
                    <a:pt x="42" y="1730"/>
                  </a:cubicBezTo>
                  <a:cubicBezTo>
                    <a:pt x="51" y="1740"/>
                    <a:pt x="61" y="1756"/>
                    <a:pt x="72" y="1775"/>
                  </a:cubicBezTo>
                  <a:cubicBezTo>
                    <a:pt x="87" y="1811"/>
                    <a:pt x="87" y="1851"/>
                    <a:pt x="67" y="1887"/>
                  </a:cubicBezTo>
                  <a:cubicBezTo>
                    <a:pt x="122" y="2124"/>
                    <a:pt x="219" y="2332"/>
                    <a:pt x="355" y="2453"/>
                  </a:cubicBezTo>
                  <a:cubicBezTo>
                    <a:pt x="410" y="2498"/>
                    <a:pt x="471" y="2544"/>
                    <a:pt x="532" y="2579"/>
                  </a:cubicBezTo>
                  <a:cubicBezTo>
                    <a:pt x="613" y="2624"/>
                    <a:pt x="698" y="2665"/>
                    <a:pt x="789" y="2691"/>
                  </a:cubicBezTo>
                  <a:cubicBezTo>
                    <a:pt x="835" y="2705"/>
                    <a:pt x="880" y="2715"/>
                    <a:pt x="926" y="2726"/>
                  </a:cubicBezTo>
                  <a:cubicBezTo>
                    <a:pt x="943" y="2709"/>
                    <a:pt x="962" y="2699"/>
                    <a:pt x="986" y="2699"/>
                  </a:cubicBezTo>
                  <a:cubicBezTo>
                    <a:pt x="991" y="2699"/>
                    <a:pt x="996" y="2699"/>
                    <a:pt x="1001" y="2700"/>
                  </a:cubicBezTo>
                  <a:cubicBezTo>
                    <a:pt x="1031" y="2705"/>
                    <a:pt x="1057" y="2721"/>
                    <a:pt x="1072" y="2745"/>
                  </a:cubicBezTo>
                  <a:cubicBezTo>
                    <a:pt x="1125" y="2753"/>
                    <a:pt x="1179" y="2757"/>
                    <a:pt x="1234" y="2757"/>
                  </a:cubicBezTo>
                  <a:cubicBezTo>
                    <a:pt x="1289" y="2757"/>
                    <a:pt x="1345" y="2753"/>
                    <a:pt x="1401" y="2745"/>
                  </a:cubicBezTo>
                  <a:cubicBezTo>
                    <a:pt x="1417" y="2729"/>
                    <a:pt x="1437" y="2719"/>
                    <a:pt x="1460" y="2719"/>
                  </a:cubicBezTo>
                  <a:cubicBezTo>
                    <a:pt x="1465" y="2719"/>
                    <a:pt x="1471" y="2720"/>
                    <a:pt x="1476" y="2721"/>
                  </a:cubicBezTo>
                  <a:cubicBezTo>
                    <a:pt x="1492" y="2721"/>
                    <a:pt x="1502" y="2726"/>
                    <a:pt x="1511" y="2731"/>
                  </a:cubicBezTo>
                  <a:cubicBezTo>
                    <a:pt x="1597" y="2715"/>
                    <a:pt x="1684" y="2691"/>
                    <a:pt x="1765" y="2660"/>
                  </a:cubicBezTo>
                  <a:cubicBezTo>
                    <a:pt x="1775" y="2654"/>
                    <a:pt x="1789" y="2649"/>
                    <a:pt x="1805" y="2644"/>
                  </a:cubicBezTo>
                  <a:cubicBezTo>
                    <a:pt x="1861" y="2619"/>
                    <a:pt x="1921" y="2589"/>
                    <a:pt x="1977" y="2553"/>
                  </a:cubicBezTo>
                  <a:cubicBezTo>
                    <a:pt x="2001" y="2544"/>
                    <a:pt x="2027" y="2528"/>
                    <a:pt x="2052" y="2509"/>
                  </a:cubicBezTo>
                  <a:cubicBezTo>
                    <a:pt x="2220" y="2397"/>
                    <a:pt x="2355" y="2255"/>
                    <a:pt x="2441" y="2089"/>
                  </a:cubicBezTo>
                  <a:cubicBezTo>
                    <a:pt x="2775" y="1472"/>
                    <a:pt x="2563" y="811"/>
                    <a:pt x="2209" y="427"/>
                  </a:cubicBezTo>
                  <a:cubicBezTo>
                    <a:pt x="1948" y="145"/>
                    <a:pt x="1618" y="0"/>
                    <a:pt x="1271"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32"/>
            <p:cNvSpPr/>
            <p:nvPr/>
          </p:nvSpPr>
          <p:spPr>
            <a:xfrm>
              <a:off x="5823450" y="3702100"/>
              <a:ext cx="5225" cy="7600"/>
            </a:xfrm>
            <a:custGeom>
              <a:avLst/>
              <a:gdLst/>
              <a:ahLst/>
              <a:cxnLst/>
              <a:rect l="l" t="t" r="r" b="b"/>
              <a:pathLst>
                <a:path w="209" h="304" extrusionOk="0">
                  <a:moveTo>
                    <a:pt x="109" y="0"/>
                  </a:moveTo>
                  <a:cubicBezTo>
                    <a:pt x="61" y="0"/>
                    <a:pt x="16" y="39"/>
                    <a:pt x="11" y="92"/>
                  </a:cubicBezTo>
                  <a:lnTo>
                    <a:pt x="6" y="203"/>
                  </a:lnTo>
                  <a:cubicBezTo>
                    <a:pt x="1" y="253"/>
                    <a:pt x="41" y="299"/>
                    <a:pt x="92" y="304"/>
                  </a:cubicBezTo>
                  <a:lnTo>
                    <a:pt x="102" y="304"/>
                  </a:lnTo>
                  <a:cubicBezTo>
                    <a:pt x="152" y="304"/>
                    <a:pt x="192" y="269"/>
                    <a:pt x="199" y="213"/>
                  </a:cubicBezTo>
                  <a:lnTo>
                    <a:pt x="203" y="106"/>
                  </a:lnTo>
                  <a:cubicBezTo>
                    <a:pt x="208" y="52"/>
                    <a:pt x="168" y="6"/>
                    <a:pt x="117" y="1"/>
                  </a:cubicBezTo>
                  <a:cubicBezTo>
                    <a:pt x="114" y="1"/>
                    <a:pt x="112" y="0"/>
                    <a:pt x="109"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32"/>
            <p:cNvSpPr/>
            <p:nvPr/>
          </p:nvSpPr>
          <p:spPr>
            <a:xfrm>
              <a:off x="5835225" y="3696000"/>
              <a:ext cx="10625" cy="6775"/>
            </a:xfrm>
            <a:custGeom>
              <a:avLst/>
              <a:gdLst/>
              <a:ahLst/>
              <a:cxnLst/>
              <a:rect l="l" t="t" r="r" b="b"/>
              <a:pathLst>
                <a:path w="425" h="271" extrusionOk="0">
                  <a:moveTo>
                    <a:pt x="317" y="0"/>
                  </a:moveTo>
                  <a:cubicBezTo>
                    <a:pt x="310" y="0"/>
                    <a:pt x="304" y="1"/>
                    <a:pt x="297" y="2"/>
                  </a:cubicBezTo>
                  <a:cubicBezTo>
                    <a:pt x="222" y="23"/>
                    <a:pt x="141" y="53"/>
                    <a:pt x="71" y="88"/>
                  </a:cubicBezTo>
                  <a:cubicBezTo>
                    <a:pt x="20" y="114"/>
                    <a:pt x="0" y="168"/>
                    <a:pt x="25" y="219"/>
                  </a:cubicBezTo>
                  <a:cubicBezTo>
                    <a:pt x="40" y="250"/>
                    <a:pt x="76" y="270"/>
                    <a:pt x="111" y="270"/>
                  </a:cubicBezTo>
                  <a:cubicBezTo>
                    <a:pt x="126" y="270"/>
                    <a:pt x="141" y="265"/>
                    <a:pt x="157" y="259"/>
                  </a:cubicBezTo>
                  <a:cubicBezTo>
                    <a:pt x="213" y="229"/>
                    <a:pt x="283" y="205"/>
                    <a:pt x="343" y="189"/>
                  </a:cubicBezTo>
                  <a:cubicBezTo>
                    <a:pt x="394" y="179"/>
                    <a:pt x="425" y="128"/>
                    <a:pt x="414" y="73"/>
                  </a:cubicBezTo>
                  <a:cubicBezTo>
                    <a:pt x="405" y="29"/>
                    <a:pt x="362" y="0"/>
                    <a:pt x="31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32"/>
            <p:cNvSpPr/>
            <p:nvPr/>
          </p:nvSpPr>
          <p:spPr>
            <a:xfrm>
              <a:off x="5853775" y="3701600"/>
              <a:ext cx="8250" cy="6950"/>
            </a:xfrm>
            <a:custGeom>
              <a:avLst/>
              <a:gdLst/>
              <a:ahLst/>
              <a:cxnLst/>
              <a:rect l="l" t="t" r="r" b="b"/>
              <a:pathLst>
                <a:path w="330" h="278" extrusionOk="0">
                  <a:moveTo>
                    <a:pt x="96" y="0"/>
                  </a:moveTo>
                  <a:cubicBezTo>
                    <a:pt x="46" y="0"/>
                    <a:pt x="0" y="46"/>
                    <a:pt x="0" y="96"/>
                  </a:cubicBezTo>
                  <a:cubicBezTo>
                    <a:pt x="0" y="152"/>
                    <a:pt x="46" y="193"/>
                    <a:pt x="96" y="193"/>
                  </a:cubicBezTo>
                  <a:cubicBezTo>
                    <a:pt x="117" y="193"/>
                    <a:pt x="122" y="198"/>
                    <a:pt x="131" y="217"/>
                  </a:cubicBezTo>
                  <a:cubicBezTo>
                    <a:pt x="147" y="254"/>
                    <a:pt x="182" y="278"/>
                    <a:pt x="217" y="278"/>
                  </a:cubicBezTo>
                  <a:cubicBezTo>
                    <a:pt x="233" y="278"/>
                    <a:pt x="243" y="273"/>
                    <a:pt x="259" y="268"/>
                  </a:cubicBezTo>
                  <a:cubicBezTo>
                    <a:pt x="304" y="248"/>
                    <a:pt x="329" y="193"/>
                    <a:pt x="308" y="142"/>
                  </a:cubicBezTo>
                  <a:cubicBezTo>
                    <a:pt x="273" y="51"/>
                    <a:pt x="198" y="0"/>
                    <a:pt x="96"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32"/>
            <p:cNvSpPr/>
            <p:nvPr/>
          </p:nvSpPr>
          <p:spPr>
            <a:xfrm>
              <a:off x="5850225" y="3712900"/>
              <a:ext cx="7125" cy="8175"/>
            </a:xfrm>
            <a:custGeom>
              <a:avLst/>
              <a:gdLst/>
              <a:ahLst/>
              <a:cxnLst/>
              <a:rect l="l" t="t" r="r" b="b"/>
              <a:pathLst>
                <a:path w="285" h="327" extrusionOk="0">
                  <a:moveTo>
                    <a:pt x="112" y="1"/>
                  </a:moveTo>
                  <a:cubicBezTo>
                    <a:pt x="92" y="1"/>
                    <a:pt x="73" y="7"/>
                    <a:pt x="56" y="19"/>
                  </a:cubicBezTo>
                  <a:cubicBezTo>
                    <a:pt x="11" y="49"/>
                    <a:pt x="1" y="114"/>
                    <a:pt x="37" y="154"/>
                  </a:cubicBezTo>
                  <a:cubicBezTo>
                    <a:pt x="56" y="185"/>
                    <a:pt x="77" y="215"/>
                    <a:pt x="82" y="256"/>
                  </a:cubicBezTo>
                  <a:cubicBezTo>
                    <a:pt x="98" y="296"/>
                    <a:pt x="133" y="327"/>
                    <a:pt x="178" y="327"/>
                  </a:cubicBezTo>
                  <a:cubicBezTo>
                    <a:pt x="182" y="327"/>
                    <a:pt x="193" y="327"/>
                    <a:pt x="203" y="322"/>
                  </a:cubicBezTo>
                  <a:cubicBezTo>
                    <a:pt x="254" y="311"/>
                    <a:pt x="284" y="256"/>
                    <a:pt x="269" y="205"/>
                  </a:cubicBezTo>
                  <a:cubicBezTo>
                    <a:pt x="254" y="145"/>
                    <a:pt x="229" y="89"/>
                    <a:pt x="188" y="38"/>
                  </a:cubicBezTo>
                  <a:cubicBezTo>
                    <a:pt x="170" y="14"/>
                    <a:pt x="141" y="1"/>
                    <a:pt x="11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32"/>
            <p:cNvSpPr/>
            <p:nvPr/>
          </p:nvSpPr>
          <p:spPr>
            <a:xfrm>
              <a:off x="5836225" y="3712300"/>
              <a:ext cx="5950" cy="8150"/>
            </a:xfrm>
            <a:custGeom>
              <a:avLst/>
              <a:gdLst/>
              <a:ahLst/>
              <a:cxnLst/>
              <a:rect l="l" t="t" r="r" b="b"/>
              <a:pathLst>
                <a:path w="238" h="326" extrusionOk="0">
                  <a:moveTo>
                    <a:pt x="101" y="1"/>
                  </a:moveTo>
                  <a:cubicBezTo>
                    <a:pt x="98" y="1"/>
                    <a:pt x="95" y="1"/>
                    <a:pt x="91" y="1"/>
                  </a:cubicBezTo>
                  <a:cubicBezTo>
                    <a:pt x="40" y="7"/>
                    <a:pt x="0" y="52"/>
                    <a:pt x="5" y="108"/>
                  </a:cubicBezTo>
                  <a:cubicBezTo>
                    <a:pt x="10" y="159"/>
                    <a:pt x="26" y="209"/>
                    <a:pt x="40" y="255"/>
                  </a:cubicBezTo>
                  <a:cubicBezTo>
                    <a:pt x="51" y="295"/>
                    <a:pt x="86" y="325"/>
                    <a:pt x="131" y="325"/>
                  </a:cubicBezTo>
                  <a:cubicBezTo>
                    <a:pt x="136" y="325"/>
                    <a:pt x="152" y="320"/>
                    <a:pt x="157" y="320"/>
                  </a:cubicBezTo>
                  <a:cubicBezTo>
                    <a:pt x="208" y="305"/>
                    <a:pt x="238" y="250"/>
                    <a:pt x="222" y="199"/>
                  </a:cubicBezTo>
                  <a:cubicBezTo>
                    <a:pt x="208" y="159"/>
                    <a:pt x="203" y="123"/>
                    <a:pt x="197" y="88"/>
                  </a:cubicBezTo>
                  <a:cubicBezTo>
                    <a:pt x="192" y="35"/>
                    <a:pt x="152" y="1"/>
                    <a:pt x="101"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32"/>
            <p:cNvSpPr/>
            <p:nvPr/>
          </p:nvSpPr>
          <p:spPr>
            <a:xfrm>
              <a:off x="5822825" y="3724300"/>
              <a:ext cx="5600" cy="8025"/>
            </a:xfrm>
            <a:custGeom>
              <a:avLst/>
              <a:gdLst/>
              <a:ahLst/>
              <a:cxnLst/>
              <a:rect l="l" t="t" r="r" b="b"/>
              <a:pathLst>
                <a:path w="224" h="321" extrusionOk="0">
                  <a:moveTo>
                    <a:pt x="108" y="0"/>
                  </a:moveTo>
                  <a:cubicBezTo>
                    <a:pt x="92" y="0"/>
                    <a:pt x="76" y="4"/>
                    <a:pt x="61" y="13"/>
                  </a:cubicBezTo>
                  <a:cubicBezTo>
                    <a:pt x="16" y="37"/>
                    <a:pt x="0" y="93"/>
                    <a:pt x="21" y="143"/>
                  </a:cubicBezTo>
                  <a:cubicBezTo>
                    <a:pt x="26" y="148"/>
                    <a:pt x="26" y="174"/>
                    <a:pt x="21" y="199"/>
                  </a:cubicBezTo>
                  <a:cubicBezTo>
                    <a:pt x="5" y="249"/>
                    <a:pt x="36" y="305"/>
                    <a:pt x="91" y="316"/>
                  </a:cubicBezTo>
                  <a:cubicBezTo>
                    <a:pt x="96" y="321"/>
                    <a:pt x="107" y="321"/>
                    <a:pt x="112" y="321"/>
                  </a:cubicBezTo>
                  <a:cubicBezTo>
                    <a:pt x="152" y="321"/>
                    <a:pt x="193" y="290"/>
                    <a:pt x="208" y="249"/>
                  </a:cubicBezTo>
                  <a:cubicBezTo>
                    <a:pt x="224" y="174"/>
                    <a:pt x="217" y="97"/>
                    <a:pt x="187" y="48"/>
                  </a:cubicBezTo>
                  <a:cubicBezTo>
                    <a:pt x="171" y="17"/>
                    <a:pt x="140" y="0"/>
                    <a:pt x="10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32"/>
            <p:cNvSpPr/>
            <p:nvPr/>
          </p:nvSpPr>
          <p:spPr>
            <a:xfrm>
              <a:off x="5837100" y="3735050"/>
              <a:ext cx="6725" cy="7125"/>
            </a:xfrm>
            <a:custGeom>
              <a:avLst/>
              <a:gdLst/>
              <a:ahLst/>
              <a:cxnLst/>
              <a:rect l="l" t="t" r="r" b="b"/>
              <a:pathLst>
                <a:path w="269" h="285" extrusionOk="0">
                  <a:moveTo>
                    <a:pt x="114" y="0"/>
                  </a:moveTo>
                  <a:cubicBezTo>
                    <a:pt x="104" y="0"/>
                    <a:pt x="93" y="2"/>
                    <a:pt x="82" y="7"/>
                  </a:cubicBezTo>
                  <a:cubicBezTo>
                    <a:pt x="31" y="21"/>
                    <a:pt x="1" y="77"/>
                    <a:pt x="21" y="128"/>
                  </a:cubicBezTo>
                  <a:cubicBezTo>
                    <a:pt x="31" y="163"/>
                    <a:pt x="51" y="208"/>
                    <a:pt x="82" y="243"/>
                  </a:cubicBezTo>
                  <a:cubicBezTo>
                    <a:pt x="96" y="269"/>
                    <a:pt x="127" y="285"/>
                    <a:pt x="157" y="285"/>
                  </a:cubicBezTo>
                  <a:cubicBezTo>
                    <a:pt x="178" y="285"/>
                    <a:pt x="192" y="280"/>
                    <a:pt x="213" y="269"/>
                  </a:cubicBezTo>
                  <a:cubicBezTo>
                    <a:pt x="259" y="239"/>
                    <a:pt x="268" y="183"/>
                    <a:pt x="238" y="138"/>
                  </a:cubicBezTo>
                  <a:cubicBezTo>
                    <a:pt x="222" y="112"/>
                    <a:pt x="208" y="87"/>
                    <a:pt x="203" y="61"/>
                  </a:cubicBezTo>
                  <a:cubicBezTo>
                    <a:pt x="187" y="26"/>
                    <a:pt x="152" y="0"/>
                    <a:pt x="11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32"/>
            <p:cNvSpPr/>
            <p:nvPr/>
          </p:nvSpPr>
          <p:spPr>
            <a:xfrm>
              <a:off x="5847200" y="3730200"/>
              <a:ext cx="8125" cy="6400"/>
            </a:xfrm>
            <a:custGeom>
              <a:avLst/>
              <a:gdLst/>
              <a:ahLst/>
              <a:cxnLst/>
              <a:rect l="l" t="t" r="r" b="b"/>
              <a:pathLst>
                <a:path w="325" h="256" extrusionOk="0">
                  <a:moveTo>
                    <a:pt x="108" y="0"/>
                  </a:moveTo>
                  <a:cubicBezTo>
                    <a:pt x="80" y="0"/>
                    <a:pt x="53" y="12"/>
                    <a:pt x="37" y="34"/>
                  </a:cubicBezTo>
                  <a:cubicBezTo>
                    <a:pt x="0" y="74"/>
                    <a:pt x="6" y="134"/>
                    <a:pt x="46" y="171"/>
                  </a:cubicBezTo>
                  <a:cubicBezTo>
                    <a:pt x="86" y="206"/>
                    <a:pt x="132" y="231"/>
                    <a:pt x="177" y="251"/>
                  </a:cubicBezTo>
                  <a:cubicBezTo>
                    <a:pt x="193" y="255"/>
                    <a:pt x="203" y="255"/>
                    <a:pt x="212" y="255"/>
                  </a:cubicBezTo>
                  <a:cubicBezTo>
                    <a:pt x="254" y="255"/>
                    <a:pt x="289" y="231"/>
                    <a:pt x="303" y="195"/>
                  </a:cubicBezTo>
                  <a:cubicBezTo>
                    <a:pt x="324" y="145"/>
                    <a:pt x="299" y="89"/>
                    <a:pt x="249" y="69"/>
                  </a:cubicBezTo>
                  <a:cubicBezTo>
                    <a:pt x="219" y="59"/>
                    <a:pt x="193" y="43"/>
                    <a:pt x="172" y="24"/>
                  </a:cubicBezTo>
                  <a:cubicBezTo>
                    <a:pt x="154" y="8"/>
                    <a:pt x="131" y="0"/>
                    <a:pt x="10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32"/>
            <p:cNvSpPr/>
            <p:nvPr/>
          </p:nvSpPr>
          <p:spPr>
            <a:xfrm>
              <a:off x="5860075" y="3724325"/>
              <a:ext cx="8125" cy="5725"/>
            </a:xfrm>
            <a:custGeom>
              <a:avLst/>
              <a:gdLst/>
              <a:ahLst/>
              <a:cxnLst/>
              <a:rect l="l" t="t" r="r" b="b"/>
              <a:pathLst>
                <a:path w="325" h="229" extrusionOk="0">
                  <a:moveTo>
                    <a:pt x="178" y="1"/>
                  </a:moveTo>
                  <a:cubicBezTo>
                    <a:pt x="120" y="1"/>
                    <a:pt x="68" y="24"/>
                    <a:pt x="31" y="72"/>
                  </a:cubicBezTo>
                  <a:cubicBezTo>
                    <a:pt x="1" y="112"/>
                    <a:pt x="12" y="178"/>
                    <a:pt x="52" y="208"/>
                  </a:cubicBezTo>
                  <a:cubicBezTo>
                    <a:pt x="72" y="224"/>
                    <a:pt x="92" y="229"/>
                    <a:pt x="117" y="229"/>
                  </a:cubicBezTo>
                  <a:cubicBezTo>
                    <a:pt x="142" y="229"/>
                    <a:pt x="173" y="218"/>
                    <a:pt x="193" y="193"/>
                  </a:cubicBezTo>
                  <a:cubicBezTo>
                    <a:pt x="202" y="196"/>
                    <a:pt x="211" y="197"/>
                    <a:pt x="219" y="197"/>
                  </a:cubicBezTo>
                  <a:cubicBezTo>
                    <a:pt x="260" y="197"/>
                    <a:pt x="297" y="170"/>
                    <a:pt x="310" y="133"/>
                  </a:cubicBezTo>
                  <a:cubicBezTo>
                    <a:pt x="324" y="77"/>
                    <a:pt x="299" y="26"/>
                    <a:pt x="249" y="12"/>
                  </a:cubicBezTo>
                  <a:cubicBezTo>
                    <a:pt x="225" y="4"/>
                    <a:pt x="201" y="1"/>
                    <a:pt x="178"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32"/>
            <p:cNvSpPr/>
            <p:nvPr/>
          </p:nvSpPr>
          <p:spPr>
            <a:xfrm>
              <a:off x="5243825" y="4817125"/>
              <a:ext cx="235475" cy="386250"/>
            </a:xfrm>
            <a:custGeom>
              <a:avLst/>
              <a:gdLst/>
              <a:ahLst/>
              <a:cxnLst/>
              <a:rect l="l" t="t" r="r" b="b"/>
              <a:pathLst>
                <a:path w="9419" h="15450" extrusionOk="0">
                  <a:moveTo>
                    <a:pt x="4941" y="3102"/>
                  </a:moveTo>
                  <a:cubicBezTo>
                    <a:pt x="5091" y="3102"/>
                    <a:pt x="5243" y="3124"/>
                    <a:pt x="5397" y="3170"/>
                  </a:cubicBezTo>
                  <a:cubicBezTo>
                    <a:pt x="6079" y="3371"/>
                    <a:pt x="6741" y="3998"/>
                    <a:pt x="7292" y="4776"/>
                  </a:cubicBezTo>
                  <a:cubicBezTo>
                    <a:pt x="6859" y="4586"/>
                    <a:pt x="6280" y="4504"/>
                    <a:pt x="5695" y="4504"/>
                  </a:cubicBezTo>
                  <a:cubicBezTo>
                    <a:pt x="4941" y="4504"/>
                    <a:pt x="4176" y="4640"/>
                    <a:pt x="3704" y="4856"/>
                  </a:cubicBezTo>
                  <a:cubicBezTo>
                    <a:pt x="3619" y="4583"/>
                    <a:pt x="3543" y="4306"/>
                    <a:pt x="3477" y="4023"/>
                  </a:cubicBezTo>
                  <a:cubicBezTo>
                    <a:pt x="3477" y="4018"/>
                    <a:pt x="3482" y="4018"/>
                    <a:pt x="3482" y="4014"/>
                  </a:cubicBezTo>
                  <a:cubicBezTo>
                    <a:pt x="3503" y="3958"/>
                    <a:pt x="3498" y="3902"/>
                    <a:pt x="3477" y="3856"/>
                  </a:cubicBezTo>
                  <a:cubicBezTo>
                    <a:pt x="3945" y="3357"/>
                    <a:pt x="4433" y="3102"/>
                    <a:pt x="4941" y="3102"/>
                  </a:cubicBezTo>
                  <a:close/>
                  <a:moveTo>
                    <a:pt x="2767" y="4035"/>
                  </a:moveTo>
                  <a:cubicBezTo>
                    <a:pt x="2873" y="4035"/>
                    <a:pt x="2973" y="4051"/>
                    <a:pt x="3083" y="4079"/>
                  </a:cubicBezTo>
                  <a:cubicBezTo>
                    <a:pt x="3108" y="4195"/>
                    <a:pt x="3139" y="4311"/>
                    <a:pt x="3169" y="4427"/>
                  </a:cubicBezTo>
                  <a:cubicBezTo>
                    <a:pt x="2577" y="4513"/>
                    <a:pt x="1497" y="5115"/>
                    <a:pt x="896" y="5655"/>
                  </a:cubicBezTo>
                  <a:cubicBezTo>
                    <a:pt x="1001" y="5397"/>
                    <a:pt x="1122" y="5165"/>
                    <a:pt x="1259" y="4963"/>
                  </a:cubicBezTo>
                  <a:cubicBezTo>
                    <a:pt x="1649" y="4392"/>
                    <a:pt x="2128" y="4079"/>
                    <a:pt x="2689" y="4038"/>
                  </a:cubicBezTo>
                  <a:cubicBezTo>
                    <a:pt x="2715" y="4036"/>
                    <a:pt x="2741" y="4035"/>
                    <a:pt x="2767" y="4035"/>
                  </a:cubicBezTo>
                  <a:close/>
                  <a:moveTo>
                    <a:pt x="5706" y="4763"/>
                  </a:moveTo>
                  <a:cubicBezTo>
                    <a:pt x="6417" y="4763"/>
                    <a:pt x="7112" y="4891"/>
                    <a:pt x="7493" y="5201"/>
                  </a:cubicBezTo>
                  <a:cubicBezTo>
                    <a:pt x="7513" y="5220"/>
                    <a:pt x="7539" y="5228"/>
                    <a:pt x="7566" y="5228"/>
                  </a:cubicBezTo>
                  <a:cubicBezTo>
                    <a:pt x="7574" y="5228"/>
                    <a:pt x="7582" y="5227"/>
                    <a:pt x="7590" y="5226"/>
                  </a:cubicBezTo>
                  <a:cubicBezTo>
                    <a:pt x="7736" y="5473"/>
                    <a:pt x="7877" y="5731"/>
                    <a:pt x="8004" y="5989"/>
                  </a:cubicBezTo>
                  <a:cubicBezTo>
                    <a:pt x="7355" y="5691"/>
                    <a:pt x="6589" y="5597"/>
                    <a:pt x="5881" y="5597"/>
                  </a:cubicBezTo>
                  <a:cubicBezTo>
                    <a:pt x="5113" y="5597"/>
                    <a:pt x="4415" y="5707"/>
                    <a:pt x="4013" y="5786"/>
                  </a:cubicBezTo>
                  <a:cubicBezTo>
                    <a:pt x="3932" y="5564"/>
                    <a:pt x="3855" y="5341"/>
                    <a:pt x="3780" y="5115"/>
                  </a:cubicBezTo>
                  <a:cubicBezTo>
                    <a:pt x="4215" y="4901"/>
                    <a:pt x="4969" y="4763"/>
                    <a:pt x="5706" y="4763"/>
                  </a:cubicBezTo>
                  <a:close/>
                  <a:moveTo>
                    <a:pt x="3239" y="4680"/>
                  </a:moveTo>
                  <a:cubicBezTo>
                    <a:pt x="3321" y="4968"/>
                    <a:pt x="3412" y="5250"/>
                    <a:pt x="3507" y="5534"/>
                  </a:cubicBezTo>
                  <a:cubicBezTo>
                    <a:pt x="2679" y="5700"/>
                    <a:pt x="1936" y="6463"/>
                    <a:pt x="1339" y="7075"/>
                  </a:cubicBezTo>
                  <a:cubicBezTo>
                    <a:pt x="1264" y="7155"/>
                    <a:pt x="1188" y="7232"/>
                    <a:pt x="1117" y="7302"/>
                  </a:cubicBezTo>
                  <a:cubicBezTo>
                    <a:pt x="1006" y="7418"/>
                    <a:pt x="880" y="7519"/>
                    <a:pt x="749" y="7626"/>
                  </a:cubicBezTo>
                  <a:cubicBezTo>
                    <a:pt x="648" y="7701"/>
                    <a:pt x="546" y="7787"/>
                    <a:pt x="455" y="7868"/>
                  </a:cubicBezTo>
                  <a:cubicBezTo>
                    <a:pt x="466" y="7342"/>
                    <a:pt x="546" y="6777"/>
                    <a:pt x="693" y="6251"/>
                  </a:cubicBezTo>
                  <a:cubicBezTo>
                    <a:pt x="723" y="6241"/>
                    <a:pt x="754" y="6226"/>
                    <a:pt x="769" y="6196"/>
                  </a:cubicBezTo>
                  <a:cubicBezTo>
                    <a:pt x="1087" y="5635"/>
                    <a:pt x="2659" y="4741"/>
                    <a:pt x="3239" y="4680"/>
                  </a:cubicBezTo>
                  <a:close/>
                  <a:moveTo>
                    <a:pt x="5896" y="5861"/>
                  </a:moveTo>
                  <a:cubicBezTo>
                    <a:pt x="6680" y="5861"/>
                    <a:pt x="7532" y="5981"/>
                    <a:pt x="8185" y="6383"/>
                  </a:cubicBezTo>
                  <a:cubicBezTo>
                    <a:pt x="8469" y="7029"/>
                    <a:pt x="8661" y="7671"/>
                    <a:pt x="8736" y="8207"/>
                  </a:cubicBezTo>
                  <a:cubicBezTo>
                    <a:pt x="8016" y="7774"/>
                    <a:pt x="7069" y="7645"/>
                    <a:pt x="6202" y="7645"/>
                  </a:cubicBezTo>
                  <a:cubicBezTo>
                    <a:pt x="5681" y="7645"/>
                    <a:pt x="5190" y="7692"/>
                    <a:pt x="4795" y="7747"/>
                  </a:cubicBezTo>
                  <a:cubicBezTo>
                    <a:pt x="4553" y="7186"/>
                    <a:pt x="4321" y="6614"/>
                    <a:pt x="4104" y="6038"/>
                  </a:cubicBezTo>
                  <a:cubicBezTo>
                    <a:pt x="4504" y="5963"/>
                    <a:pt x="5171" y="5861"/>
                    <a:pt x="5896" y="5861"/>
                  </a:cubicBezTo>
                  <a:close/>
                  <a:moveTo>
                    <a:pt x="6218" y="7909"/>
                  </a:moveTo>
                  <a:cubicBezTo>
                    <a:pt x="7116" y="7909"/>
                    <a:pt x="8094" y="8051"/>
                    <a:pt x="8772" y="8545"/>
                  </a:cubicBezTo>
                  <a:cubicBezTo>
                    <a:pt x="8792" y="8778"/>
                    <a:pt x="8797" y="9015"/>
                    <a:pt x="8792" y="9258"/>
                  </a:cubicBezTo>
                  <a:cubicBezTo>
                    <a:pt x="7872" y="8827"/>
                    <a:pt x="6994" y="8611"/>
                    <a:pt x="6168" y="8611"/>
                  </a:cubicBezTo>
                  <a:cubicBezTo>
                    <a:pt x="5842" y="8611"/>
                    <a:pt x="5524" y="8645"/>
                    <a:pt x="5215" y="8712"/>
                  </a:cubicBezTo>
                  <a:cubicBezTo>
                    <a:pt x="5205" y="8692"/>
                    <a:pt x="5195" y="8671"/>
                    <a:pt x="5189" y="8652"/>
                  </a:cubicBezTo>
                  <a:cubicBezTo>
                    <a:pt x="5093" y="8433"/>
                    <a:pt x="4998" y="8216"/>
                    <a:pt x="4902" y="7999"/>
                  </a:cubicBezTo>
                  <a:cubicBezTo>
                    <a:pt x="5279" y="7950"/>
                    <a:pt x="5737" y="7909"/>
                    <a:pt x="6218" y="7909"/>
                  </a:cubicBezTo>
                  <a:close/>
                  <a:moveTo>
                    <a:pt x="3589" y="5786"/>
                  </a:moveTo>
                  <a:cubicBezTo>
                    <a:pt x="3745" y="6236"/>
                    <a:pt x="3922" y="6686"/>
                    <a:pt x="4104" y="7125"/>
                  </a:cubicBezTo>
                  <a:cubicBezTo>
                    <a:pt x="3199" y="7312"/>
                    <a:pt x="2118" y="8570"/>
                    <a:pt x="1679" y="9126"/>
                  </a:cubicBezTo>
                  <a:lnTo>
                    <a:pt x="1633" y="9181"/>
                  </a:lnTo>
                  <a:cubicBezTo>
                    <a:pt x="1411" y="9464"/>
                    <a:pt x="1148" y="9797"/>
                    <a:pt x="1006" y="10151"/>
                  </a:cubicBezTo>
                  <a:cubicBezTo>
                    <a:pt x="845" y="9879"/>
                    <a:pt x="709" y="9591"/>
                    <a:pt x="612" y="9288"/>
                  </a:cubicBezTo>
                  <a:cubicBezTo>
                    <a:pt x="521" y="9000"/>
                    <a:pt x="466" y="8636"/>
                    <a:pt x="455" y="8242"/>
                  </a:cubicBezTo>
                  <a:cubicBezTo>
                    <a:pt x="582" y="8095"/>
                    <a:pt x="739" y="7964"/>
                    <a:pt x="910" y="7827"/>
                  </a:cubicBezTo>
                  <a:cubicBezTo>
                    <a:pt x="1047" y="7722"/>
                    <a:pt x="1183" y="7610"/>
                    <a:pt x="1304" y="7489"/>
                  </a:cubicBezTo>
                  <a:cubicBezTo>
                    <a:pt x="1376" y="7418"/>
                    <a:pt x="1451" y="7342"/>
                    <a:pt x="1527" y="7262"/>
                  </a:cubicBezTo>
                  <a:cubicBezTo>
                    <a:pt x="2097" y="6675"/>
                    <a:pt x="2800" y="5954"/>
                    <a:pt x="3547" y="5791"/>
                  </a:cubicBezTo>
                  <a:lnTo>
                    <a:pt x="3583" y="5786"/>
                  </a:lnTo>
                  <a:close/>
                  <a:moveTo>
                    <a:pt x="6174" y="8874"/>
                  </a:moveTo>
                  <a:cubicBezTo>
                    <a:pt x="6992" y="8874"/>
                    <a:pt x="7867" y="9097"/>
                    <a:pt x="8787" y="9540"/>
                  </a:cubicBezTo>
                  <a:cubicBezTo>
                    <a:pt x="8761" y="10147"/>
                    <a:pt x="8670" y="10763"/>
                    <a:pt x="8524" y="11364"/>
                  </a:cubicBezTo>
                  <a:cubicBezTo>
                    <a:pt x="8028" y="11073"/>
                    <a:pt x="7468" y="10986"/>
                    <a:pt x="6979" y="10986"/>
                  </a:cubicBezTo>
                  <a:cubicBezTo>
                    <a:pt x="6681" y="10986"/>
                    <a:pt x="6410" y="11018"/>
                    <a:pt x="6196" y="11056"/>
                  </a:cubicBezTo>
                  <a:cubicBezTo>
                    <a:pt x="5923" y="10349"/>
                    <a:pt x="5625" y="9646"/>
                    <a:pt x="5321" y="8960"/>
                  </a:cubicBezTo>
                  <a:cubicBezTo>
                    <a:pt x="5598" y="8902"/>
                    <a:pt x="5882" y="8874"/>
                    <a:pt x="6174" y="8874"/>
                  </a:cubicBezTo>
                  <a:close/>
                  <a:moveTo>
                    <a:pt x="4209" y="7378"/>
                  </a:moveTo>
                  <a:cubicBezTo>
                    <a:pt x="4412" y="7857"/>
                    <a:pt x="4619" y="8337"/>
                    <a:pt x="4825" y="8808"/>
                  </a:cubicBezTo>
                  <a:cubicBezTo>
                    <a:pt x="4862" y="8894"/>
                    <a:pt x="4897" y="8979"/>
                    <a:pt x="4937" y="9065"/>
                  </a:cubicBezTo>
                  <a:cubicBezTo>
                    <a:pt x="4265" y="9525"/>
                    <a:pt x="3558" y="10373"/>
                    <a:pt x="3037" y="11016"/>
                  </a:cubicBezTo>
                  <a:cubicBezTo>
                    <a:pt x="2831" y="11263"/>
                    <a:pt x="2659" y="11536"/>
                    <a:pt x="2512" y="11828"/>
                  </a:cubicBezTo>
                  <a:cubicBezTo>
                    <a:pt x="2001" y="11404"/>
                    <a:pt x="1542" y="10944"/>
                    <a:pt x="1188" y="10434"/>
                  </a:cubicBezTo>
                  <a:cubicBezTo>
                    <a:pt x="1279" y="10056"/>
                    <a:pt x="1593" y="9662"/>
                    <a:pt x="1840" y="9349"/>
                  </a:cubicBezTo>
                  <a:lnTo>
                    <a:pt x="1885" y="9288"/>
                  </a:lnTo>
                  <a:cubicBezTo>
                    <a:pt x="2573" y="8419"/>
                    <a:pt x="3533" y="7479"/>
                    <a:pt x="4209" y="7378"/>
                  </a:cubicBezTo>
                  <a:close/>
                  <a:moveTo>
                    <a:pt x="6990" y="11249"/>
                  </a:moveTo>
                  <a:cubicBezTo>
                    <a:pt x="7462" y="11249"/>
                    <a:pt x="7998" y="11335"/>
                    <a:pt x="8458" y="11627"/>
                  </a:cubicBezTo>
                  <a:cubicBezTo>
                    <a:pt x="8409" y="11809"/>
                    <a:pt x="8358" y="11991"/>
                    <a:pt x="8297" y="12168"/>
                  </a:cubicBezTo>
                  <a:cubicBezTo>
                    <a:pt x="7933" y="12026"/>
                    <a:pt x="7539" y="11980"/>
                    <a:pt x="7155" y="11940"/>
                  </a:cubicBezTo>
                  <a:cubicBezTo>
                    <a:pt x="6933" y="11919"/>
                    <a:pt x="6705" y="11895"/>
                    <a:pt x="6488" y="11849"/>
                  </a:cubicBezTo>
                  <a:cubicBezTo>
                    <a:pt x="6485" y="11851"/>
                    <a:pt x="6484" y="11853"/>
                    <a:pt x="6484" y="11853"/>
                  </a:cubicBezTo>
                  <a:cubicBezTo>
                    <a:pt x="6483" y="11853"/>
                    <a:pt x="6483" y="11851"/>
                    <a:pt x="6483" y="11849"/>
                  </a:cubicBezTo>
                  <a:cubicBezTo>
                    <a:pt x="6418" y="11667"/>
                    <a:pt x="6357" y="11490"/>
                    <a:pt x="6287" y="11308"/>
                  </a:cubicBezTo>
                  <a:cubicBezTo>
                    <a:pt x="6485" y="11276"/>
                    <a:pt x="6728" y="11249"/>
                    <a:pt x="6990" y="11249"/>
                  </a:cubicBezTo>
                  <a:close/>
                  <a:moveTo>
                    <a:pt x="5044" y="9312"/>
                  </a:moveTo>
                  <a:cubicBezTo>
                    <a:pt x="5250" y="9783"/>
                    <a:pt x="5452" y="10263"/>
                    <a:pt x="5644" y="10743"/>
                  </a:cubicBezTo>
                  <a:cubicBezTo>
                    <a:pt x="4801" y="11289"/>
                    <a:pt x="4427" y="12132"/>
                    <a:pt x="4063" y="12950"/>
                  </a:cubicBezTo>
                  <a:lnTo>
                    <a:pt x="4063" y="12956"/>
                  </a:lnTo>
                  <a:cubicBezTo>
                    <a:pt x="3603" y="12653"/>
                    <a:pt x="3148" y="12334"/>
                    <a:pt x="2724" y="12001"/>
                  </a:cubicBezTo>
                  <a:cubicBezTo>
                    <a:pt x="2866" y="11702"/>
                    <a:pt x="3037" y="11430"/>
                    <a:pt x="3244" y="11177"/>
                  </a:cubicBezTo>
                  <a:cubicBezTo>
                    <a:pt x="3745" y="10571"/>
                    <a:pt x="4417" y="9757"/>
                    <a:pt x="5044" y="9312"/>
                  </a:cubicBezTo>
                  <a:close/>
                  <a:moveTo>
                    <a:pt x="6574" y="12132"/>
                  </a:moveTo>
                  <a:cubicBezTo>
                    <a:pt x="6756" y="12162"/>
                    <a:pt x="6947" y="12187"/>
                    <a:pt x="7129" y="12203"/>
                  </a:cubicBezTo>
                  <a:cubicBezTo>
                    <a:pt x="7514" y="12243"/>
                    <a:pt x="7877" y="12283"/>
                    <a:pt x="8211" y="12415"/>
                  </a:cubicBezTo>
                  <a:cubicBezTo>
                    <a:pt x="7898" y="13279"/>
                    <a:pt x="7479" y="14062"/>
                    <a:pt x="6978" y="14659"/>
                  </a:cubicBezTo>
                  <a:cubicBezTo>
                    <a:pt x="6993" y="14047"/>
                    <a:pt x="6963" y="13491"/>
                    <a:pt x="6807" y="12905"/>
                  </a:cubicBezTo>
                  <a:cubicBezTo>
                    <a:pt x="6730" y="12642"/>
                    <a:pt x="6655" y="12390"/>
                    <a:pt x="6574" y="12132"/>
                  </a:cubicBezTo>
                  <a:close/>
                  <a:moveTo>
                    <a:pt x="5746" y="10995"/>
                  </a:moveTo>
                  <a:cubicBezTo>
                    <a:pt x="6003" y="11657"/>
                    <a:pt x="6240" y="12329"/>
                    <a:pt x="6422" y="13006"/>
                  </a:cubicBezTo>
                  <a:cubicBezTo>
                    <a:pt x="6574" y="13572"/>
                    <a:pt x="6599" y="14118"/>
                    <a:pt x="6579" y="14729"/>
                  </a:cubicBezTo>
                  <a:cubicBezTo>
                    <a:pt x="5998" y="14244"/>
                    <a:pt x="5326" y="13794"/>
                    <a:pt x="4613" y="13325"/>
                  </a:cubicBezTo>
                  <a:cubicBezTo>
                    <a:pt x="4503" y="13253"/>
                    <a:pt x="4396" y="13178"/>
                    <a:pt x="4286" y="13108"/>
                  </a:cubicBezTo>
                  <a:lnTo>
                    <a:pt x="4305" y="13057"/>
                  </a:lnTo>
                  <a:cubicBezTo>
                    <a:pt x="4659" y="12259"/>
                    <a:pt x="4998" y="11501"/>
                    <a:pt x="5746" y="10995"/>
                  </a:cubicBezTo>
                  <a:close/>
                  <a:moveTo>
                    <a:pt x="2817" y="0"/>
                  </a:moveTo>
                  <a:cubicBezTo>
                    <a:pt x="2811" y="0"/>
                    <a:pt x="2806" y="1"/>
                    <a:pt x="2800" y="1"/>
                  </a:cubicBezTo>
                  <a:cubicBezTo>
                    <a:pt x="2689" y="12"/>
                    <a:pt x="2608" y="108"/>
                    <a:pt x="2613" y="213"/>
                  </a:cubicBezTo>
                  <a:cubicBezTo>
                    <a:pt x="2633" y="426"/>
                    <a:pt x="2649" y="633"/>
                    <a:pt x="2663" y="845"/>
                  </a:cubicBezTo>
                  <a:cubicBezTo>
                    <a:pt x="2729" y="1770"/>
                    <a:pt x="2805" y="2729"/>
                    <a:pt x="2992" y="3655"/>
                  </a:cubicBezTo>
                  <a:cubicBezTo>
                    <a:pt x="2923" y="3644"/>
                    <a:pt x="2853" y="3641"/>
                    <a:pt x="2782" y="3641"/>
                  </a:cubicBezTo>
                  <a:cubicBezTo>
                    <a:pt x="2743" y="3641"/>
                    <a:pt x="2703" y="3642"/>
                    <a:pt x="2663" y="3644"/>
                  </a:cubicBezTo>
                  <a:cubicBezTo>
                    <a:pt x="1982" y="3695"/>
                    <a:pt x="1385" y="4068"/>
                    <a:pt x="931" y="4735"/>
                  </a:cubicBezTo>
                  <a:cubicBezTo>
                    <a:pt x="278" y="5700"/>
                    <a:pt x="1" y="7181"/>
                    <a:pt x="61" y="8353"/>
                  </a:cubicBezTo>
                  <a:lnTo>
                    <a:pt x="56" y="8358"/>
                  </a:lnTo>
                  <a:cubicBezTo>
                    <a:pt x="31" y="8409"/>
                    <a:pt x="42" y="8464"/>
                    <a:pt x="72" y="8505"/>
                  </a:cubicBezTo>
                  <a:cubicBezTo>
                    <a:pt x="103" y="8838"/>
                    <a:pt x="152" y="9146"/>
                    <a:pt x="234" y="9403"/>
                  </a:cubicBezTo>
                  <a:cubicBezTo>
                    <a:pt x="840" y="11308"/>
                    <a:pt x="2649" y="12501"/>
                    <a:pt x="4396" y="13653"/>
                  </a:cubicBezTo>
                  <a:cubicBezTo>
                    <a:pt x="5165" y="14163"/>
                    <a:pt x="5897" y="14643"/>
                    <a:pt x="6493" y="15169"/>
                  </a:cubicBezTo>
                  <a:cubicBezTo>
                    <a:pt x="6458" y="15244"/>
                    <a:pt x="6473" y="15335"/>
                    <a:pt x="6534" y="15396"/>
                  </a:cubicBezTo>
                  <a:cubicBezTo>
                    <a:pt x="6575" y="15429"/>
                    <a:pt x="6629" y="15449"/>
                    <a:pt x="6681" y="15449"/>
                  </a:cubicBezTo>
                  <a:cubicBezTo>
                    <a:pt x="6691" y="15449"/>
                    <a:pt x="6701" y="15448"/>
                    <a:pt x="6711" y="15447"/>
                  </a:cubicBezTo>
                  <a:cubicBezTo>
                    <a:pt x="6751" y="15436"/>
                    <a:pt x="6786" y="15416"/>
                    <a:pt x="6812" y="15386"/>
                  </a:cubicBezTo>
                  <a:cubicBezTo>
                    <a:pt x="6863" y="15340"/>
                    <a:pt x="6912" y="15290"/>
                    <a:pt x="6968" y="15239"/>
                  </a:cubicBezTo>
                  <a:cubicBezTo>
                    <a:pt x="7059" y="15153"/>
                    <a:pt x="7150" y="15067"/>
                    <a:pt x="7226" y="14976"/>
                  </a:cubicBezTo>
                  <a:cubicBezTo>
                    <a:pt x="8600" y="13395"/>
                    <a:pt x="9419" y="10485"/>
                    <a:pt x="9136" y="8211"/>
                  </a:cubicBezTo>
                  <a:cubicBezTo>
                    <a:pt x="8913" y="6413"/>
                    <a:pt x="7352" y="3331"/>
                    <a:pt x="5513" y="2790"/>
                  </a:cubicBezTo>
                  <a:cubicBezTo>
                    <a:pt x="5344" y="2742"/>
                    <a:pt x="5153" y="2708"/>
                    <a:pt x="4944" y="2708"/>
                  </a:cubicBezTo>
                  <a:cubicBezTo>
                    <a:pt x="4477" y="2708"/>
                    <a:pt x="3923" y="2876"/>
                    <a:pt x="3351" y="3417"/>
                  </a:cubicBezTo>
                  <a:cubicBezTo>
                    <a:pt x="3189" y="2563"/>
                    <a:pt x="3118" y="1679"/>
                    <a:pt x="3058" y="815"/>
                  </a:cubicBezTo>
                  <a:cubicBezTo>
                    <a:pt x="3043" y="603"/>
                    <a:pt x="3027" y="395"/>
                    <a:pt x="3007" y="183"/>
                  </a:cubicBezTo>
                  <a:cubicBezTo>
                    <a:pt x="3002" y="83"/>
                    <a:pt x="2916" y="0"/>
                    <a:pt x="281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32"/>
            <p:cNvSpPr/>
            <p:nvPr/>
          </p:nvSpPr>
          <p:spPr>
            <a:xfrm>
              <a:off x="5350950" y="5092000"/>
              <a:ext cx="57875" cy="93350"/>
            </a:xfrm>
            <a:custGeom>
              <a:avLst/>
              <a:gdLst/>
              <a:ahLst/>
              <a:cxnLst/>
              <a:rect l="l" t="t" r="r" b="b"/>
              <a:pathLst>
                <a:path w="2315" h="3734" extrusionOk="0">
                  <a:moveTo>
                    <a:pt x="1461" y="0"/>
                  </a:moveTo>
                  <a:cubicBezTo>
                    <a:pt x="713" y="506"/>
                    <a:pt x="374" y="1264"/>
                    <a:pt x="20" y="2062"/>
                  </a:cubicBezTo>
                  <a:lnTo>
                    <a:pt x="1" y="2113"/>
                  </a:lnTo>
                  <a:cubicBezTo>
                    <a:pt x="111" y="2183"/>
                    <a:pt x="218" y="2258"/>
                    <a:pt x="328" y="2330"/>
                  </a:cubicBezTo>
                  <a:cubicBezTo>
                    <a:pt x="1041" y="2799"/>
                    <a:pt x="1713" y="3249"/>
                    <a:pt x="2294" y="3734"/>
                  </a:cubicBezTo>
                  <a:cubicBezTo>
                    <a:pt x="2314" y="3123"/>
                    <a:pt x="2289" y="2577"/>
                    <a:pt x="2137" y="2011"/>
                  </a:cubicBezTo>
                  <a:cubicBezTo>
                    <a:pt x="1955" y="1334"/>
                    <a:pt x="1718" y="662"/>
                    <a:pt x="1461"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32"/>
            <p:cNvSpPr/>
            <p:nvPr/>
          </p:nvSpPr>
          <p:spPr>
            <a:xfrm>
              <a:off x="5311925" y="5049925"/>
              <a:ext cx="73000" cy="91125"/>
            </a:xfrm>
            <a:custGeom>
              <a:avLst/>
              <a:gdLst/>
              <a:ahLst/>
              <a:cxnLst/>
              <a:rect l="l" t="t" r="r" b="b"/>
              <a:pathLst>
                <a:path w="2920" h="3645" extrusionOk="0">
                  <a:moveTo>
                    <a:pt x="2320" y="0"/>
                  </a:moveTo>
                  <a:cubicBezTo>
                    <a:pt x="1693" y="445"/>
                    <a:pt x="1021" y="1259"/>
                    <a:pt x="520" y="1865"/>
                  </a:cubicBezTo>
                  <a:cubicBezTo>
                    <a:pt x="313" y="2118"/>
                    <a:pt x="142" y="2390"/>
                    <a:pt x="0" y="2689"/>
                  </a:cubicBezTo>
                  <a:cubicBezTo>
                    <a:pt x="424" y="3022"/>
                    <a:pt x="879" y="3341"/>
                    <a:pt x="1339" y="3644"/>
                  </a:cubicBezTo>
                  <a:lnTo>
                    <a:pt x="1339" y="3638"/>
                  </a:lnTo>
                  <a:cubicBezTo>
                    <a:pt x="1703" y="2820"/>
                    <a:pt x="2077" y="1977"/>
                    <a:pt x="2920" y="1431"/>
                  </a:cubicBezTo>
                  <a:cubicBezTo>
                    <a:pt x="2728" y="951"/>
                    <a:pt x="2526" y="471"/>
                    <a:pt x="232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32"/>
            <p:cNvSpPr/>
            <p:nvPr/>
          </p:nvSpPr>
          <p:spPr>
            <a:xfrm>
              <a:off x="5273500" y="5001575"/>
              <a:ext cx="93750" cy="111275"/>
            </a:xfrm>
            <a:custGeom>
              <a:avLst/>
              <a:gdLst/>
              <a:ahLst/>
              <a:cxnLst/>
              <a:rect l="l" t="t" r="r" b="b"/>
              <a:pathLst>
                <a:path w="3750" h="4451" extrusionOk="0">
                  <a:moveTo>
                    <a:pt x="3022" y="0"/>
                  </a:moveTo>
                  <a:cubicBezTo>
                    <a:pt x="2346" y="101"/>
                    <a:pt x="1386" y="1041"/>
                    <a:pt x="698" y="1910"/>
                  </a:cubicBezTo>
                  <a:lnTo>
                    <a:pt x="653" y="1971"/>
                  </a:lnTo>
                  <a:cubicBezTo>
                    <a:pt x="406" y="2284"/>
                    <a:pt x="92" y="2678"/>
                    <a:pt x="1" y="3056"/>
                  </a:cubicBezTo>
                  <a:cubicBezTo>
                    <a:pt x="355" y="3566"/>
                    <a:pt x="814" y="4026"/>
                    <a:pt x="1325" y="4450"/>
                  </a:cubicBezTo>
                  <a:cubicBezTo>
                    <a:pt x="1472" y="4158"/>
                    <a:pt x="1644" y="3885"/>
                    <a:pt x="1850" y="3638"/>
                  </a:cubicBezTo>
                  <a:cubicBezTo>
                    <a:pt x="2371" y="2995"/>
                    <a:pt x="3078" y="2147"/>
                    <a:pt x="3750" y="1687"/>
                  </a:cubicBezTo>
                  <a:cubicBezTo>
                    <a:pt x="3710" y="1601"/>
                    <a:pt x="3675" y="1516"/>
                    <a:pt x="3638" y="1430"/>
                  </a:cubicBezTo>
                  <a:cubicBezTo>
                    <a:pt x="3432" y="959"/>
                    <a:pt x="3225" y="479"/>
                    <a:pt x="3022"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32"/>
            <p:cNvSpPr/>
            <p:nvPr/>
          </p:nvSpPr>
          <p:spPr>
            <a:xfrm>
              <a:off x="5255200" y="4961775"/>
              <a:ext cx="91225" cy="109150"/>
            </a:xfrm>
            <a:custGeom>
              <a:avLst/>
              <a:gdLst/>
              <a:ahLst/>
              <a:cxnLst/>
              <a:rect l="l" t="t" r="r" b="b"/>
              <a:pathLst>
                <a:path w="3649" h="4366" extrusionOk="0">
                  <a:moveTo>
                    <a:pt x="3128" y="0"/>
                  </a:moveTo>
                  <a:lnTo>
                    <a:pt x="3092" y="5"/>
                  </a:lnTo>
                  <a:cubicBezTo>
                    <a:pt x="2345" y="168"/>
                    <a:pt x="1642" y="889"/>
                    <a:pt x="1072" y="1476"/>
                  </a:cubicBezTo>
                  <a:cubicBezTo>
                    <a:pt x="996" y="1556"/>
                    <a:pt x="921" y="1632"/>
                    <a:pt x="849" y="1703"/>
                  </a:cubicBezTo>
                  <a:cubicBezTo>
                    <a:pt x="728" y="1824"/>
                    <a:pt x="592" y="1936"/>
                    <a:pt x="455" y="2041"/>
                  </a:cubicBezTo>
                  <a:cubicBezTo>
                    <a:pt x="284" y="2178"/>
                    <a:pt x="127" y="2309"/>
                    <a:pt x="0" y="2456"/>
                  </a:cubicBezTo>
                  <a:cubicBezTo>
                    <a:pt x="11" y="2850"/>
                    <a:pt x="66" y="3214"/>
                    <a:pt x="157" y="3502"/>
                  </a:cubicBezTo>
                  <a:cubicBezTo>
                    <a:pt x="254" y="3805"/>
                    <a:pt x="390" y="4093"/>
                    <a:pt x="551" y="4365"/>
                  </a:cubicBezTo>
                  <a:cubicBezTo>
                    <a:pt x="693" y="4011"/>
                    <a:pt x="956" y="3678"/>
                    <a:pt x="1178" y="3395"/>
                  </a:cubicBezTo>
                  <a:lnTo>
                    <a:pt x="1224" y="3340"/>
                  </a:lnTo>
                  <a:cubicBezTo>
                    <a:pt x="1663" y="2784"/>
                    <a:pt x="2744" y="1526"/>
                    <a:pt x="3649" y="1339"/>
                  </a:cubicBezTo>
                  <a:cubicBezTo>
                    <a:pt x="3467" y="900"/>
                    <a:pt x="3290" y="450"/>
                    <a:pt x="313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32"/>
            <p:cNvSpPr/>
            <p:nvPr/>
          </p:nvSpPr>
          <p:spPr>
            <a:xfrm>
              <a:off x="5255200" y="4934125"/>
              <a:ext cx="76325" cy="79725"/>
            </a:xfrm>
            <a:custGeom>
              <a:avLst/>
              <a:gdLst/>
              <a:ahLst/>
              <a:cxnLst/>
              <a:rect l="l" t="t" r="r" b="b"/>
              <a:pathLst>
                <a:path w="3053" h="3189" extrusionOk="0">
                  <a:moveTo>
                    <a:pt x="2784" y="0"/>
                  </a:moveTo>
                  <a:cubicBezTo>
                    <a:pt x="2204" y="61"/>
                    <a:pt x="632" y="955"/>
                    <a:pt x="314" y="1516"/>
                  </a:cubicBezTo>
                  <a:cubicBezTo>
                    <a:pt x="299" y="1546"/>
                    <a:pt x="268" y="1561"/>
                    <a:pt x="238" y="1571"/>
                  </a:cubicBezTo>
                  <a:cubicBezTo>
                    <a:pt x="91" y="2097"/>
                    <a:pt x="11" y="2662"/>
                    <a:pt x="0" y="3188"/>
                  </a:cubicBezTo>
                  <a:cubicBezTo>
                    <a:pt x="91" y="3107"/>
                    <a:pt x="193" y="3021"/>
                    <a:pt x="294" y="2946"/>
                  </a:cubicBezTo>
                  <a:cubicBezTo>
                    <a:pt x="425" y="2839"/>
                    <a:pt x="551" y="2738"/>
                    <a:pt x="662" y="2622"/>
                  </a:cubicBezTo>
                  <a:cubicBezTo>
                    <a:pt x="733" y="2552"/>
                    <a:pt x="809" y="2475"/>
                    <a:pt x="884" y="2395"/>
                  </a:cubicBezTo>
                  <a:cubicBezTo>
                    <a:pt x="1481" y="1783"/>
                    <a:pt x="2224" y="1020"/>
                    <a:pt x="3052" y="854"/>
                  </a:cubicBezTo>
                  <a:cubicBezTo>
                    <a:pt x="2957" y="570"/>
                    <a:pt x="2866" y="288"/>
                    <a:pt x="278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32"/>
            <p:cNvSpPr/>
            <p:nvPr/>
          </p:nvSpPr>
          <p:spPr>
            <a:xfrm>
              <a:off x="5266200" y="4917975"/>
              <a:ext cx="56875" cy="40550"/>
            </a:xfrm>
            <a:custGeom>
              <a:avLst/>
              <a:gdLst/>
              <a:ahLst/>
              <a:cxnLst/>
              <a:rect l="l" t="t" r="r" b="b"/>
              <a:pathLst>
                <a:path w="2275" h="1622" extrusionOk="0">
                  <a:moveTo>
                    <a:pt x="1872" y="1"/>
                  </a:moveTo>
                  <a:cubicBezTo>
                    <a:pt x="1846" y="1"/>
                    <a:pt x="1820" y="2"/>
                    <a:pt x="1794" y="4"/>
                  </a:cubicBezTo>
                  <a:cubicBezTo>
                    <a:pt x="1233" y="45"/>
                    <a:pt x="754" y="358"/>
                    <a:pt x="364" y="929"/>
                  </a:cubicBezTo>
                  <a:cubicBezTo>
                    <a:pt x="227" y="1131"/>
                    <a:pt x="106" y="1363"/>
                    <a:pt x="1" y="1621"/>
                  </a:cubicBezTo>
                  <a:cubicBezTo>
                    <a:pt x="602" y="1081"/>
                    <a:pt x="1682" y="479"/>
                    <a:pt x="2274" y="393"/>
                  </a:cubicBezTo>
                  <a:cubicBezTo>
                    <a:pt x="2244" y="277"/>
                    <a:pt x="2213" y="161"/>
                    <a:pt x="2188" y="45"/>
                  </a:cubicBezTo>
                  <a:cubicBezTo>
                    <a:pt x="2078" y="17"/>
                    <a:pt x="1978" y="1"/>
                    <a:pt x="1872"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32"/>
            <p:cNvSpPr/>
            <p:nvPr/>
          </p:nvSpPr>
          <p:spPr>
            <a:xfrm>
              <a:off x="5330750" y="4894650"/>
              <a:ext cx="95375" cy="43900"/>
            </a:xfrm>
            <a:custGeom>
              <a:avLst/>
              <a:gdLst/>
              <a:ahLst/>
              <a:cxnLst/>
              <a:rect l="l" t="t" r="r" b="b"/>
              <a:pathLst>
                <a:path w="3815" h="1756" extrusionOk="0">
                  <a:moveTo>
                    <a:pt x="1464" y="1"/>
                  </a:moveTo>
                  <a:cubicBezTo>
                    <a:pt x="956" y="1"/>
                    <a:pt x="468" y="256"/>
                    <a:pt x="0" y="755"/>
                  </a:cubicBezTo>
                  <a:cubicBezTo>
                    <a:pt x="21" y="801"/>
                    <a:pt x="26" y="857"/>
                    <a:pt x="5" y="913"/>
                  </a:cubicBezTo>
                  <a:cubicBezTo>
                    <a:pt x="5" y="917"/>
                    <a:pt x="0" y="917"/>
                    <a:pt x="0" y="922"/>
                  </a:cubicBezTo>
                  <a:cubicBezTo>
                    <a:pt x="66" y="1205"/>
                    <a:pt x="142" y="1482"/>
                    <a:pt x="227" y="1755"/>
                  </a:cubicBezTo>
                  <a:cubicBezTo>
                    <a:pt x="699" y="1539"/>
                    <a:pt x="1464" y="1403"/>
                    <a:pt x="2218" y="1403"/>
                  </a:cubicBezTo>
                  <a:cubicBezTo>
                    <a:pt x="2803" y="1403"/>
                    <a:pt x="3382" y="1485"/>
                    <a:pt x="3815" y="1675"/>
                  </a:cubicBezTo>
                  <a:cubicBezTo>
                    <a:pt x="3264" y="897"/>
                    <a:pt x="2602" y="270"/>
                    <a:pt x="1920" y="69"/>
                  </a:cubicBezTo>
                  <a:cubicBezTo>
                    <a:pt x="1766" y="23"/>
                    <a:pt x="1614" y="1"/>
                    <a:pt x="1464"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32"/>
            <p:cNvSpPr/>
            <p:nvPr/>
          </p:nvSpPr>
          <p:spPr>
            <a:xfrm>
              <a:off x="5338325" y="4936200"/>
              <a:ext cx="105600" cy="30650"/>
            </a:xfrm>
            <a:custGeom>
              <a:avLst/>
              <a:gdLst/>
              <a:ahLst/>
              <a:cxnLst/>
              <a:rect l="l" t="t" r="r" b="b"/>
              <a:pathLst>
                <a:path w="4224" h="1226" extrusionOk="0">
                  <a:moveTo>
                    <a:pt x="1926" y="0"/>
                  </a:moveTo>
                  <a:cubicBezTo>
                    <a:pt x="1189" y="0"/>
                    <a:pt x="435" y="138"/>
                    <a:pt x="0" y="352"/>
                  </a:cubicBezTo>
                  <a:cubicBezTo>
                    <a:pt x="75" y="578"/>
                    <a:pt x="152" y="801"/>
                    <a:pt x="233" y="1023"/>
                  </a:cubicBezTo>
                  <a:cubicBezTo>
                    <a:pt x="635" y="944"/>
                    <a:pt x="1333" y="834"/>
                    <a:pt x="2101" y="834"/>
                  </a:cubicBezTo>
                  <a:cubicBezTo>
                    <a:pt x="2809" y="834"/>
                    <a:pt x="3575" y="928"/>
                    <a:pt x="4224" y="1226"/>
                  </a:cubicBezTo>
                  <a:cubicBezTo>
                    <a:pt x="4097" y="968"/>
                    <a:pt x="3956" y="710"/>
                    <a:pt x="3810" y="463"/>
                  </a:cubicBezTo>
                  <a:cubicBezTo>
                    <a:pt x="3802" y="464"/>
                    <a:pt x="3794" y="465"/>
                    <a:pt x="3786" y="465"/>
                  </a:cubicBezTo>
                  <a:cubicBezTo>
                    <a:pt x="3759" y="465"/>
                    <a:pt x="3733" y="457"/>
                    <a:pt x="3713" y="438"/>
                  </a:cubicBezTo>
                  <a:cubicBezTo>
                    <a:pt x="3332" y="128"/>
                    <a:pt x="2637" y="0"/>
                    <a:pt x="19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32"/>
            <p:cNvSpPr/>
            <p:nvPr/>
          </p:nvSpPr>
          <p:spPr>
            <a:xfrm>
              <a:off x="5346400" y="4963650"/>
              <a:ext cx="115825" cy="58650"/>
            </a:xfrm>
            <a:custGeom>
              <a:avLst/>
              <a:gdLst/>
              <a:ahLst/>
              <a:cxnLst/>
              <a:rect l="l" t="t" r="r" b="b"/>
              <a:pathLst>
                <a:path w="4633" h="2346" extrusionOk="0">
                  <a:moveTo>
                    <a:pt x="1793" y="0"/>
                  </a:moveTo>
                  <a:cubicBezTo>
                    <a:pt x="1068" y="0"/>
                    <a:pt x="401" y="102"/>
                    <a:pt x="1" y="177"/>
                  </a:cubicBezTo>
                  <a:cubicBezTo>
                    <a:pt x="218" y="753"/>
                    <a:pt x="450" y="1325"/>
                    <a:pt x="692" y="1886"/>
                  </a:cubicBezTo>
                  <a:cubicBezTo>
                    <a:pt x="1087" y="1831"/>
                    <a:pt x="1578" y="1784"/>
                    <a:pt x="2099" y="1784"/>
                  </a:cubicBezTo>
                  <a:cubicBezTo>
                    <a:pt x="2966" y="1784"/>
                    <a:pt x="3913" y="1913"/>
                    <a:pt x="4633" y="2346"/>
                  </a:cubicBezTo>
                  <a:cubicBezTo>
                    <a:pt x="4558" y="1810"/>
                    <a:pt x="4366" y="1168"/>
                    <a:pt x="4082" y="522"/>
                  </a:cubicBezTo>
                  <a:cubicBezTo>
                    <a:pt x="3429" y="120"/>
                    <a:pt x="2577" y="0"/>
                    <a:pt x="1793"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32"/>
            <p:cNvSpPr/>
            <p:nvPr/>
          </p:nvSpPr>
          <p:spPr>
            <a:xfrm>
              <a:off x="5366350" y="5014825"/>
              <a:ext cx="97400" cy="33750"/>
            </a:xfrm>
            <a:custGeom>
              <a:avLst/>
              <a:gdLst/>
              <a:ahLst/>
              <a:cxnLst/>
              <a:rect l="l" t="t" r="r" b="b"/>
              <a:pathLst>
                <a:path w="3896" h="1350" extrusionOk="0">
                  <a:moveTo>
                    <a:pt x="1317" y="1"/>
                  </a:moveTo>
                  <a:cubicBezTo>
                    <a:pt x="836" y="1"/>
                    <a:pt x="378" y="42"/>
                    <a:pt x="1" y="91"/>
                  </a:cubicBezTo>
                  <a:cubicBezTo>
                    <a:pt x="97" y="308"/>
                    <a:pt x="192" y="525"/>
                    <a:pt x="288" y="744"/>
                  </a:cubicBezTo>
                  <a:cubicBezTo>
                    <a:pt x="294" y="763"/>
                    <a:pt x="304" y="784"/>
                    <a:pt x="314" y="804"/>
                  </a:cubicBezTo>
                  <a:cubicBezTo>
                    <a:pt x="623" y="737"/>
                    <a:pt x="941" y="703"/>
                    <a:pt x="1267" y="703"/>
                  </a:cubicBezTo>
                  <a:cubicBezTo>
                    <a:pt x="2093" y="703"/>
                    <a:pt x="2971" y="919"/>
                    <a:pt x="3891" y="1350"/>
                  </a:cubicBezTo>
                  <a:cubicBezTo>
                    <a:pt x="3896" y="1107"/>
                    <a:pt x="3891" y="870"/>
                    <a:pt x="3871" y="637"/>
                  </a:cubicBezTo>
                  <a:cubicBezTo>
                    <a:pt x="3193" y="143"/>
                    <a:pt x="2215" y="1"/>
                    <a:pt x="1317"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32"/>
            <p:cNvSpPr/>
            <p:nvPr/>
          </p:nvSpPr>
          <p:spPr>
            <a:xfrm>
              <a:off x="5376850" y="5038950"/>
              <a:ext cx="86650" cy="62300"/>
            </a:xfrm>
            <a:custGeom>
              <a:avLst/>
              <a:gdLst/>
              <a:ahLst/>
              <a:cxnLst/>
              <a:rect l="l" t="t" r="r" b="b"/>
              <a:pathLst>
                <a:path w="3466" h="2492" extrusionOk="0">
                  <a:moveTo>
                    <a:pt x="853" y="1"/>
                  </a:moveTo>
                  <a:cubicBezTo>
                    <a:pt x="561" y="1"/>
                    <a:pt x="277" y="29"/>
                    <a:pt x="0" y="87"/>
                  </a:cubicBezTo>
                  <a:cubicBezTo>
                    <a:pt x="304" y="773"/>
                    <a:pt x="602" y="1476"/>
                    <a:pt x="875" y="2183"/>
                  </a:cubicBezTo>
                  <a:cubicBezTo>
                    <a:pt x="1089" y="2145"/>
                    <a:pt x="1360" y="2113"/>
                    <a:pt x="1658" y="2113"/>
                  </a:cubicBezTo>
                  <a:cubicBezTo>
                    <a:pt x="2147" y="2113"/>
                    <a:pt x="2707" y="2200"/>
                    <a:pt x="3203" y="2491"/>
                  </a:cubicBezTo>
                  <a:cubicBezTo>
                    <a:pt x="3349" y="1890"/>
                    <a:pt x="3440" y="1274"/>
                    <a:pt x="3466" y="667"/>
                  </a:cubicBezTo>
                  <a:cubicBezTo>
                    <a:pt x="2546" y="224"/>
                    <a:pt x="1671" y="1"/>
                    <a:pt x="853"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32"/>
            <p:cNvSpPr/>
            <p:nvPr/>
          </p:nvSpPr>
          <p:spPr>
            <a:xfrm>
              <a:off x="5400975" y="5098350"/>
              <a:ext cx="54325" cy="22975"/>
            </a:xfrm>
            <a:custGeom>
              <a:avLst/>
              <a:gdLst/>
              <a:ahLst/>
              <a:cxnLst/>
              <a:rect l="l" t="t" r="r" b="b"/>
              <a:pathLst>
                <a:path w="2173" h="919" extrusionOk="0">
                  <a:moveTo>
                    <a:pt x="704" y="0"/>
                  </a:moveTo>
                  <a:cubicBezTo>
                    <a:pt x="442" y="0"/>
                    <a:pt x="199" y="27"/>
                    <a:pt x="1" y="59"/>
                  </a:cubicBezTo>
                  <a:cubicBezTo>
                    <a:pt x="71" y="241"/>
                    <a:pt x="132" y="418"/>
                    <a:pt x="197" y="600"/>
                  </a:cubicBezTo>
                  <a:cubicBezTo>
                    <a:pt x="197" y="602"/>
                    <a:pt x="197" y="604"/>
                    <a:pt x="198" y="604"/>
                  </a:cubicBezTo>
                  <a:cubicBezTo>
                    <a:pt x="198" y="604"/>
                    <a:pt x="199" y="602"/>
                    <a:pt x="202" y="600"/>
                  </a:cubicBezTo>
                  <a:cubicBezTo>
                    <a:pt x="419" y="646"/>
                    <a:pt x="647" y="670"/>
                    <a:pt x="869" y="691"/>
                  </a:cubicBezTo>
                  <a:cubicBezTo>
                    <a:pt x="1253" y="731"/>
                    <a:pt x="1647" y="777"/>
                    <a:pt x="2011" y="919"/>
                  </a:cubicBezTo>
                  <a:cubicBezTo>
                    <a:pt x="2072" y="742"/>
                    <a:pt x="2123" y="560"/>
                    <a:pt x="2172" y="378"/>
                  </a:cubicBezTo>
                  <a:cubicBezTo>
                    <a:pt x="1712" y="86"/>
                    <a:pt x="1176" y="0"/>
                    <a:pt x="70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32"/>
            <p:cNvSpPr/>
            <p:nvPr/>
          </p:nvSpPr>
          <p:spPr>
            <a:xfrm>
              <a:off x="5408150" y="5120400"/>
              <a:ext cx="40950" cy="63200"/>
            </a:xfrm>
            <a:custGeom>
              <a:avLst/>
              <a:gdLst/>
              <a:ahLst/>
              <a:cxnLst/>
              <a:rect l="l" t="t" r="r" b="b"/>
              <a:pathLst>
                <a:path w="1638" h="2528" extrusionOk="0">
                  <a:moveTo>
                    <a:pt x="1" y="1"/>
                  </a:moveTo>
                  <a:lnTo>
                    <a:pt x="1" y="1"/>
                  </a:lnTo>
                  <a:cubicBezTo>
                    <a:pt x="82" y="259"/>
                    <a:pt x="157" y="511"/>
                    <a:pt x="234" y="774"/>
                  </a:cubicBezTo>
                  <a:cubicBezTo>
                    <a:pt x="390" y="1360"/>
                    <a:pt x="420" y="1916"/>
                    <a:pt x="405" y="2528"/>
                  </a:cubicBezTo>
                  <a:cubicBezTo>
                    <a:pt x="906" y="1931"/>
                    <a:pt x="1325" y="1148"/>
                    <a:pt x="1638" y="284"/>
                  </a:cubicBezTo>
                  <a:cubicBezTo>
                    <a:pt x="1304" y="152"/>
                    <a:pt x="941" y="112"/>
                    <a:pt x="556" y="72"/>
                  </a:cubicBezTo>
                  <a:cubicBezTo>
                    <a:pt x="374" y="56"/>
                    <a:pt x="183" y="31"/>
                    <a:pt x="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32"/>
            <p:cNvSpPr/>
            <p:nvPr/>
          </p:nvSpPr>
          <p:spPr>
            <a:xfrm>
              <a:off x="4551925" y="4318425"/>
              <a:ext cx="316925" cy="207875"/>
            </a:xfrm>
            <a:custGeom>
              <a:avLst/>
              <a:gdLst/>
              <a:ahLst/>
              <a:cxnLst/>
              <a:rect l="l" t="t" r="r" b="b"/>
              <a:pathLst>
                <a:path w="12677" h="8315" extrusionOk="0">
                  <a:moveTo>
                    <a:pt x="5190" y="359"/>
                  </a:moveTo>
                  <a:cubicBezTo>
                    <a:pt x="5440" y="359"/>
                    <a:pt x="5700" y="378"/>
                    <a:pt x="5962" y="413"/>
                  </a:cubicBezTo>
                  <a:cubicBezTo>
                    <a:pt x="5068" y="796"/>
                    <a:pt x="4078" y="2039"/>
                    <a:pt x="3820" y="2827"/>
                  </a:cubicBezTo>
                  <a:cubicBezTo>
                    <a:pt x="3588" y="2716"/>
                    <a:pt x="3355" y="2595"/>
                    <a:pt x="3133" y="2469"/>
                  </a:cubicBezTo>
                  <a:cubicBezTo>
                    <a:pt x="3127" y="2463"/>
                    <a:pt x="3127" y="2463"/>
                    <a:pt x="3127" y="2458"/>
                  </a:cubicBezTo>
                  <a:cubicBezTo>
                    <a:pt x="3103" y="2413"/>
                    <a:pt x="3067" y="2383"/>
                    <a:pt x="3022" y="2367"/>
                  </a:cubicBezTo>
                  <a:cubicBezTo>
                    <a:pt x="2961" y="1569"/>
                    <a:pt x="3204" y="1003"/>
                    <a:pt x="3745" y="680"/>
                  </a:cubicBezTo>
                  <a:cubicBezTo>
                    <a:pt x="4125" y="454"/>
                    <a:pt x="4633" y="359"/>
                    <a:pt x="5190" y="359"/>
                  </a:cubicBezTo>
                  <a:close/>
                  <a:moveTo>
                    <a:pt x="6443" y="493"/>
                  </a:moveTo>
                  <a:cubicBezTo>
                    <a:pt x="6695" y="543"/>
                    <a:pt x="6953" y="609"/>
                    <a:pt x="7200" y="685"/>
                  </a:cubicBezTo>
                  <a:cubicBezTo>
                    <a:pt x="5962" y="1196"/>
                    <a:pt x="4997" y="2595"/>
                    <a:pt x="4624" y="3197"/>
                  </a:cubicBezTo>
                  <a:cubicBezTo>
                    <a:pt x="4426" y="3110"/>
                    <a:pt x="4234" y="3024"/>
                    <a:pt x="4037" y="2933"/>
                  </a:cubicBezTo>
                  <a:cubicBezTo>
                    <a:pt x="4279" y="2120"/>
                    <a:pt x="5473" y="665"/>
                    <a:pt x="6366" y="539"/>
                  </a:cubicBezTo>
                  <a:cubicBezTo>
                    <a:pt x="6396" y="534"/>
                    <a:pt x="6427" y="518"/>
                    <a:pt x="6443" y="493"/>
                  </a:cubicBezTo>
                  <a:close/>
                  <a:moveTo>
                    <a:pt x="7574" y="807"/>
                  </a:moveTo>
                  <a:cubicBezTo>
                    <a:pt x="8170" y="1019"/>
                    <a:pt x="8711" y="1281"/>
                    <a:pt x="9110" y="1560"/>
                  </a:cubicBezTo>
                  <a:cubicBezTo>
                    <a:pt x="7947" y="1893"/>
                    <a:pt x="6942" y="3095"/>
                    <a:pt x="6392" y="3878"/>
                  </a:cubicBezTo>
                  <a:cubicBezTo>
                    <a:pt x="5876" y="3696"/>
                    <a:pt x="5356" y="3500"/>
                    <a:pt x="4846" y="3292"/>
                  </a:cubicBezTo>
                  <a:cubicBezTo>
                    <a:pt x="5255" y="2645"/>
                    <a:pt x="6291" y="1166"/>
                    <a:pt x="7574" y="807"/>
                  </a:cubicBezTo>
                  <a:close/>
                  <a:moveTo>
                    <a:pt x="9358" y="1746"/>
                  </a:moveTo>
                  <a:cubicBezTo>
                    <a:pt x="9519" y="1872"/>
                    <a:pt x="9681" y="2014"/>
                    <a:pt x="9843" y="2166"/>
                  </a:cubicBezTo>
                  <a:cubicBezTo>
                    <a:pt x="8660" y="2645"/>
                    <a:pt x="7802" y="3327"/>
                    <a:pt x="7291" y="4191"/>
                  </a:cubicBezTo>
                  <a:cubicBezTo>
                    <a:pt x="7271" y="4186"/>
                    <a:pt x="7250" y="4181"/>
                    <a:pt x="7231" y="4171"/>
                  </a:cubicBezTo>
                  <a:cubicBezTo>
                    <a:pt x="7028" y="4106"/>
                    <a:pt x="6832" y="4034"/>
                    <a:pt x="6624" y="3964"/>
                  </a:cubicBezTo>
                  <a:cubicBezTo>
                    <a:pt x="7196" y="3160"/>
                    <a:pt x="8220" y="1968"/>
                    <a:pt x="9358" y="1746"/>
                  </a:cubicBezTo>
                  <a:close/>
                  <a:moveTo>
                    <a:pt x="10024" y="2342"/>
                  </a:moveTo>
                  <a:cubicBezTo>
                    <a:pt x="10409" y="2731"/>
                    <a:pt x="10757" y="3166"/>
                    <a:pt x="11065" y="3631"/>
                  </a:cubicBezTo>
                  <a:cubicBezTo>
                    <a:pt x="10267" y="3873"/>
                    <a:pt x="9716" y="4545"/>
                    <a:pt x="9433" y="4985"/>
                  </a:cubicBezTo>
                  <a:cubicBezTo>
                    <a:pt x="8802" y="4727"/>
                    <a:pt x="8155" y="4500"/>
                    <a:pt x="7518" y="4272"/>
                  </a:cubicBezTo>
                  <a:cubicBezTo>
                    <a:pt x="8019" y="3449"/>
                    <a:pt x="8863" y="2802"/>
                    <a:pt x="10024" y="2342"/>
                  </a:cubicBezTo>
                  <a:close/>
                  <a:moveTo>
                    <a:pt x="2926" y="2761"/>
                  </a:moveTo>
                  <a:cubicBezTo>
                    <a:pt x="3022" y="2817"/>
                    <a:pt x="3113" y="2868"/>
                    <a:pt x="3209" y="2918"/>
                  </a:cubicBezTo>
                  <a:cubicBezTo>
                    <a:pt x="2901" y="3358"/>
                    <a:pt x="2638" y="4444"/>
                    <a:pt x="2628" y="5172"/>
                  </a:cubicBezTo>
                  <a:cubicBezTo>
                    <a:pt x="2521" y="4944"/>
                    <a:pt x="2441" y="4722"/>
                    <a:pt x="2390" y="4505"/>
                  </a:cubicBezTo>
                  <a:cubicBezTo>
                    <a:pt x="2254" y="3903"/>
                    <a:pt x="2339" y="3393"/>
                    <a:pt x="2658" y="2999"/>
                  </a:cubicBezTo>
                  <a:cubicBezTo>
                    <a:pt x="2733" y="2903"/>
                    <a:pt x="2819" y="2827"/>
                    <a:pt x="2926" y="2761"/>
                  </a:cubicBezTo>
                  <a:close/>
                  <a:moveTo>
                    <a:pt x="11197" y="3838"/>
                  </a:moveTo>
                  <a:cubicBezTo>
                    <a:pt x="11288" y="3979"/>
                    <a:pt x="11379" y="4125"/>
                    <a:pt x="11459" y="4277"/>
                  </a:cubicBezTo>
                  <a:cubicBezTo>
                    <a:pt x="11141" y="4428"/>
                    <a:pt x="10868" y="4661"/>
                    <a:pt x="10605" y="4888"/>
                  </a:cubicBezTo>
                  <a:cubicBezTo>
                    <a:pt x="10459" y="5020"/>
                    <a:pt x="10302" y="5156"/>
                    <a:pt x="10141" y="5272"/>
                  </a:cubicBezTo>
                  <a:cubicBezTo>
                    <a:pt x="10141" y="5277"/>
                    <a:pt x="10136" y="5277"/>
                    <a:pt x="10136" y="5277"/>
                  </a:cubicBezTo>
                  <a:cubicBezTo>
                    <a:pt x="9978" y="5207"/>
                    <a:pt x="9822" y="5141"/>
                    <a:pt x="9661" y="5076"/>
                  </a:cubicBezTo>
                  <a:cubicBezTo>
                    <a:pt x="9938" y="4652"/>
                    <a:pt x="10459" y="4030"/>
                    <a:pt x="11197" y="3838"/>
                  </a:cubicBezTo>
                  <a:close/>
                  <a:moveTo>
                    <a:pt x="11566" y="4484"/>
                  </a:moveTo>
                  <a:cubicBezTo>
                    <a:pt x="11944" y="5217"/>
                    <a:pt x="12202" y="5974"/>
                    <a:pt x="12293" y="6672"/>
                  </a:cubicBezTo>
                  <a:cubicBezTo>
                    <a:pt x="11899" y="6282"/>
                    <a:pt x="11515" y="5965"/>
                    <a:pt x="11030" y="5707"/>
                  </a:cubicBezTo>
                  <a:cubicBezTo>
                    <a:pt x="10813" y="5596"/>
                    <a:pt x="10596" y="5494"/>
                    <a:pt x="10378" y="5389"/>
                  </a:cubicBezTo>
                  <a:cubicBezTo>
                    <a:pt x="10509" y="5288"/>
                    <a:pt x="10640" y="5177"/>
                    <a:pt x="10762" y="5065"/>
                  </a:cubicBezTo>
                  <a:cubicBezTo>
                    <a:pt x="11025" y="4838"/>
                    <a:pt x="11277" y="4626"/>
                    <a:pt x="11566" y="4484"/>
                  </a:cubicBezTo>
                  <a:close/>
                  <a:moveTo>
                    <a:pt x="3416" y="3029"/>
                  </a:moveTo>
                  <a:cubicBezTo>
                    <a:pt x="3659" y="3150"/>
                    <a:pt x="3901" y="3267"/>
                    <a:pt x="4144" y="3378"/>
                  </a:cubicBezTo>
                  <a:cubicBezTo>
                    <a:pt x="3749" y="4020"/>
                    <a:pt x="3794" y="4979"/>
                    <a:pt x="3836" y="5748"/>
                  </a:cubicBezTo>
                  <a:cubicBezTo>
                    <a:pt x="3840" y="5848"/>
                    <a:pt x="3845" y="5944"/>
                    <a:pt x="3850" y="6035"/>
                  </a:cubicBezTo>
                  <a:cubicBezTo>
                    <a:pt x="3855" y="6177"/>
                    <a:pt x="3845" y="6324"/>
                    <a:pt x="3836" y="6475"/>
                  </a:cubicBezTo>
                  <a:cubicBezTo>
                    <a:pt x="3825" y="6586"/>
                    <a:pt x="3820" y="6702"/>
                    <a:pt x="3820" y="6818"/>
                  </a:cubicBezTo>
                  <a:cubicBezTo>
                    <a:pt x="3481" y="6485"/>
                    <a:pt x="3153" y="6091"/>
                    <a:pt x="2896" y="5671"/>
                  </a:cubicBezTo>
                  <a:cubicBezTo>
                    <a:pt x="2910" y="5646"/>
                    <a:pt x="2915" y="5616"/>
                    <a:pt x="2906" y="5585"/>
                  </a:cubicBezTo>
                  <a:cubicBezTo>
                    <a:pt x="2729" y="5030"/>
                    <a:pt x="3103" y="3449"/>
                    <a:pt x="3416" y="3029"/>
                  </a:cubicBezTo>
                  <a:close/>
                  <a:moveTo>
                    <a:pt x="9120" y="5242"/>
                  </a:moveTo>
                  <a:cubicBezTo>
                    <a:pt x="9716" y="5475"/>
                    <a:pt x="10302" y="5732"/>
                    <a:pt x="10863" y="6025"/>
                  </a:cubicBezTo>
                  <a:cubicBezTo>
                    <a:pt x="11328" y="6273"/>
                    <a:pt x="11701" y="6592"/>
                    <a:pt x="12095" y="6975"/>
                  </a:cubicBezTo>
                  <a:cubicBezTo>
                    <a:pt x="11419" y="7061"/>
                    <a:pt x="10712" y="7233"/>
                    <a:pt x="9964" y="7410"/>
                  </a:cubicBezTo>
                  <a:cubicBezTo>
                    <a:pt x="9852" y="7440"/>
                    <a:pt x="9736" y="7471"/>
                    <a:pt x="9621" y="7495"/>
                  </a:cubicBezTo>
                  <a:lnTo>
                    <a:pt x="9600" y="7455"/>
                  </a:lnTo>
                  <a:cubicBezTo>
                    <a:pt x="9287" y="6727"/>
                    <a:pt x="8994" y="6040"/>
                    <a:pt x="9120" y="5242"/>
                  </a:cubicBezTo>
                  <a:close/>
                  <a:moveTo>
                    <a:pt x="7579" y="4676"/>
                  </a:moveTo>
                  <a:lnTo>
                    <a:pt x="7579" y="4676"/>
                  </a:lnTo>
                  <a:cubicBezTo>
                    <a:pt x="8019" y="4827"/>
                    <a:pt x="8458" y="4985"/>
                    <a:pt x="8893" y="5151"/>
                  </a:cubicBezTo>
                  <a:cubicBezTo>
                    <a:pt x="8735" y="6046"/>
                    <a:pt x="9064" y="6809"/>
                    <a:pt x="9383" y="7546"/>
                  </a:cubicBezTo>
                  <a:lnTo>
                    <a:pt x="9383" y="7551"/>
                  </a:lnTo>
                  <a:cubicBezTo>
                    <a:pt x="8898" y="7667"/>
                    <a:pt x="8413" y="7774"/>
                    <a:pt x="7933" y="7849"/>
                  </a:cubicBezTo>
                  <a:cubicBezTo>
                    <a:pt x="7821" y="7571"/>
                    <a:pt x="7751" y="7294"/>
                    <a:pt x="7711" y="7000"/>
                  </a:cubicBezTo>
                  <a:cubicBezTo>
                    <a:pt x="7614" y="6298"/>
                    <a:pt x="7488" y="5359"/>
                    <a:pt x="7579" y="4676"/>
                  </a:cubicBezTo>
                  <a:close/>
                  <a:moveTo>
                    <a:pt x="4361" y="3474"/>
                  </a:moveTo>
                  <a:cubicBezTo>
                    <a:pt x="4755" y="3645"/>
                    <a:pt x="5158" y="3803"/>
                    <a:pt x="5563" y="3954"/>
                  </a:cubicBezTo>
                  <a:cubicBezTo>
                    <a:pt x="5128" y="4666"/>
                    <a:pt x="5300" y="6152"/>
                    <a:pt x="5396" y="6778"/>
                  </a:cubicBezTo>
                  <a:lnTo>
                    <a:pt x="5407" y="6844"/>
                  </a:lnTo>
                  <a:cubicBezTo>
                    <a:pt x="5457" y="7162"/>
                    <a:pt x="5517" y="7541"/>
                    <a:pt x="5659" y="7854"/>
                  </a:cubicBezTo>
                  <a:cubicBezTo>
                    <a:pt x="5382" y="7793"/>
                    <a:pt x="5109" y="7702"/>
                    <a:pt x="4850" y="7581"/>
                  </a:cubicBezTo>
                  <a:cubicBezTo>
                    <a:pt x="4603" y="7465"/>
                    <a:pt x="4330" y="7278"/>
                    <a:pt x="4062" y="7046"/>
                  </a:cubicBezTo>
                  <a:cubicBezTo>
                    <a:pt x="4048" y="6874"/>
                    <a:pt x="4057" y="6687"/>
                    <a:pt x="4067" y="6495"/>
                  </a:cubicBezTo>
                  <a:cubicBezTo>
                    <a:pt x="4083" y="6338"/>
                    <a:pt x="4093" y="6177"/>
                    <a:pt x="4088" y="6025"/>
                  </a:cubicBezTo>
                  <a:cubicBezTo>
                    <a:pt x="4083" y="5934"/>
                    <a:pt x="4078" y="5839"/>
                    <a:pt x="4073" y="5737"/>
                  </a:cubicBezTo>
                  <a:cubicBezTo>
                    <a:pt x="4037" y="5004"/>
                    <a:pt x="3992" y="4095"/>
                    <a:pt x="4340" y="3505"/>
                  </a:cubicBezTo>
                  <a:lnTo>
                    <a:pt x="4361" y="3479"/>
                  </a:lnTo>
                  <a:lnTo>
                    <a:pt x="4361" y="3474"/>
                  </a:lnTo>
                  <a:close/>
                  <a:moveTo>
                    <a:pt x="5790" y="4039"/>
                  </a:moveTo>
                  <a:cubicBezTo>
                    <a:pt x="6235" y="4202"/>
                    <a:pt x="6674" y="4358"/>
                    <a:pt x="7114" y="4510"/>
                  </a:cubicBezTo>
                  <a:cubicBezTo>
                    <a:pt x="7189" y="4535"/>
                    <a:pt x="7271" y="4566"/>
                    <a:pt x="7352" y="4596"/>
                  </a:cubicBezTo>
                  <a:cubicBezTo>
                    <a:pt x="7245" y="5319"/>
                    <a:pt x="7371" y="6303"/>
                    <a:pt x="7473" y="7040"/>
                  </a:cubicBezTo>
                  <a:cubicBezTo>
                    <a:pt x="7513" y="7329"/>
                    <a:pt x="7590" y="7607"/>
                    <a:pt x="7690" y="7884"/>
                  </a:cubicBezTo>
                  <a:cubicBezTo>
                    <a:pt x="7356" y="7927"/>
                    <a:pt x="7024" y="7952"/>
                    <a:pt x="6698" y="7952"/>
                  </a:cubicBezTo>
                  <a:cubicBezTo>
                    <a:pt x="6446" y="7952"/>
                    <a:pt x="6199" y="7938"/>
                    <a:pt x="5958" y="7905"/>
                  </a:cubicBezTo>
                  <a:cubicBezTo>
                    <a:pt x="5765" y="7611"/>
                    <a:pt x="5694" y="7168"/>
                    <a:pt x="5643" y="6809"/>
                  </a:cubicBezTo>
                  <a:lnTo>
                    <a:pt x="5634" y="6737"/>
                  </a:lnTo>
                  <a:cubicBezTo>
                    <a:pt x="5477" y="5757"/>
                    <a:pt x="5447" y="4550"/>
                    <a:pt x="5790" y="4039"/>
                  </a:cubicBezTo>
                  <a:close/>
                  <a:moveTo>
                    <a:pt x="5187" y="1"/>
                  </a:moveTo>
                  <a:cubicBezTo>
                    <a:pt x="4569" y="1"/>
                    <a:pt x="4000" y="110"/>
                    <a:pt x="3563" y="371"/>
                  </a:cubicBezTo>
                  <a:cubicBezTo>
                    <a:pt x="3123" y="634"/>
                    <a:pt x="2642" y="1155"/>
                    <a:pt x="2653" y="2180"/>
                  </a:cubicBezTo>
                  <a:cubicBezTo>
                    <a:pt x="1991" y="1766"/>
                    <a:pt x="1364" y="1266"/>
                    <a:pt x="758" y="781"/>
                  </a:cubicBezTo>
                  <a:cubicBezTo>
                    <a:pt x="607" y="665"/>
                    <a:pt x="460" y="543"/>
                    <a:pt x="308" y="427"/>
                  </a:cubicBezTo>
                  <a:cubicBezTo>
                    <a:pt x="276" y="401"/>
                    <a:pt x="236" y="388"/>
                    <a:pt x="197" y="388"/>
                  </a:cubicBezTo>
                  <a:cubicBezTo>
                    <a:pt x="146" y="388"/>
                    <a:pt x="95" y="410"/>
                    <a:pt x="61" y="453"/>
                  </a:cubicBezTo>
                  <a:cubicBezTo>
                    <a:pt x="0" y="534"/>
                    <a:pt x="11" y="644"/>
                    <a:pt x="91" y="705"/>
                  </a:cubicBezTo>
                  <a:cubicBezTo>
                    <a:pt x="238" y="821"/>
                    <a:pt x="385" y="942"/>
                    <a:pt x="536" y="1059"/>
                  </a:cubicBezTo>
                  <a:cubicBezTo>
                    <a:pt x="1187" y="1584"/>
                    <a:pt x="1865" y="2120"/>
                    <a:pt x="2593" y="2565"/>
                  </a:cubicBezTo>
                  <a:cubicBezTo>
                    <a:pt x="2516" y="2625"/>
                    <a:pt x="2446" y="2696"/>
                    <a:pt x="2385" y="2772"/>
                  </a:cubicBezTo>
                  <a:cubicBezTo>
                    <a:pt x="1996" y="3257"/>
                    <a:pt x="1880" y="3878"/>
                    <a:pt x="2042" y="4585"/>
                  </a:cubicBezTo>
                  <a:cubicBezTo>
                    <a:pt x="2279" y="5606"/>
                    <a:pt x="3087" y="6692"/>
                    <a:pt x="3896" y="7369"/>
                  </a:cubicBezTo>
                  <a:lnTo>
                    <a:pt x="3896" y="7380"/>
                  </a:lnTo>
                  <a:cubicBezTo>
                    <a:pt x="3916" y="7425"/>
                    <a:pt x="3957" y="7455"/>
                    <a:pt x="4007" y="7460"/>
                  </a:cubicBezTo>
                  <a:cubicBezTo>
                    <a:pt x="4239" y="7647"/>
                    <a:pt x="4477" y="7798"/>
                    <a:pt x="4694" y="7905"/>
                  </a:cubicBezTo>
                  <a:cubicBezTo>
                    <a:pt x="5326" y="8202"/>
                    <a:pt x="5997" y="8315"/>
                    <a:pt x="6689" y="8315"/>
                  </a:cubicBezTo>
                  <a:cubicBezTo>
                    <a:pt x="7782" y="8315"/>
                    <a:pt x="8926" y="8034"/>
                    <a:pt x="10050" y="7758"/>
                  </a:cubicBezTo>
                  <a:cubicBezTo>
                    <a:pt x="10857" y="7562"/>
                    <a:pt x="11621" y="7374"/>
                    <a:pt x="12333" y="7299"/>
                  </a:cubicBezTo>
                  <a:cubicBezTo>
                    <a:pt x="12359" y="7369"/>
                    <a:pt x="12429" y="7415"/>
                    <a:pt x="12505" y="7415"/>
                  </a:cubicBezTo>
                  <a:cubicBezTo>
                    <a:pt x="12566" y="7410"/>
                    <a:pt x="12622" y="7374"/>
                    <a:pt x="12646" y="7324"/>
                  </a:cubicBezTo>
                  <a:cubicBezTo>
                    <a:pt x="12667" y="7294"/>
                    <a:pt x="12676" y="7263"/>
                    <a:pt x="12671" y="7222"/>
                  </a:cubicBezTo>
                  <a:lnTo>
                    <a:pt x="12671" y="7031"/>
                  </a:lnTo>
                  <a:cubicBezTo>
                    <a:pt x="12667" y="6919"/>
                    <a:pt x="12667" y="6809"/>
                    <a:pt x="12657" y="6702"/>
                  </a:cubicBezTo>
                  <a:cubicBezTo>
                    <a:pt x="12454" y="4827"/>
                    <a:pt x="11034" y="2504"/>
                    <a:pt x="9362" y="1301"/>
                  </a:cubicBezTo>
                  <a:cubicBezTo>
                    <a:pt x="8426" y="625"/>
                    <a:pt x="6664" y="1"/>
                    <a:pt x="5187"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32"/>
            <p:cNvSpPr/>
            <p:nvPr/>
          </p:nvSpPr>
          <p:spPr>
            <a:xfrm>
              <a:off x="4776750" y="4449475"/>
              <a:ext cx="77575" cy="56350"/>
            </a:xfrm>
            <a:custGeom>
              <a:avLst/>
              <a:gdLst/>
              <a:ahLst/>
              <a:cxnLst/>
              <a:rect l="l" t="t" r="r" b="b"/>
              <a:pathLst>
                <a:path w="3103" h="2254" extrusionOk="0">
                  <a:moveTo>
                    <a:pt x="127" y="0"/>
                  </a:moveTo>
                  <a:cubicBezTo>
                    <a:pt x="1" y="798"/>
                    <a:pt x="294" y="1485"/>
                    <a:pt x="607" y="2213"/>
                  </a:cubicBezTo>
                  <a:lnTo>
                    <a:pt x="628" y="2253"/>
                  </a:lnTo>
                  <a:cubicBezTo>
                    <a:pt x="743" y="2229"/>
                    <a:pt x="859" y="2198"/>
                    <a:pt x="971" y="2168"/>
                  </a:cubicBezTo>
                  <a:cubicBezTo>
                    <a:pt x="1719" y="1991"/>
                    <a:pt x="2426" y="1819"/>
                    <a:pt x="3102" y="1733"/>
                  </a:cubicBezTo>
                  <a:cubicBezTo>
                    <a:pt x="2708" y="1350"/>
                    <a:pt x="2335" y="1031"/>
                    <a:pt x="1870" y="783"/>
                  </a:cubicBezTo>
                  <a:cubicBezTo>
                    <a:pt x="1309" y="490"/>
                    <a:pt x="723" y="233"/>
                    <a:pt x="12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32"/>
            <p:cNvSpPr/>
            <p:nvPr/>
          </p:nvSpPr>
          <p:spPr>
            <a:xfrm>
              <a:off x="4739100" y="4435300"/>
              <a:ext cx="47400" cy="79375"/>
            </a:xfrm>
            <a:custGeom>
              <a:avLst/>
              <a:gdLst/>
              <a:ahLst/>
              <a:cxnLst/>
              <a:rect l="l" t="t" r="r" b="b"/>
              <a:pathLst>
                <a:path w="1896" h="3175" extrusionOk="0">
                  <a:moveTo>
                    <a:pt x="92" y="1"/>
                  </a:moveTo>
                  <a:lnTo>
                    <a:pt x="92" y="1"/>
                  </a:lnTo>
                  <a:cubicBezTo>
                    <a:pt x="1" y="684"/>
                    <a:pt x="127" y="1623"/>
                    <a:pt x="224" y="2325"/>
                  </a:cubicBezTo>
                  <a:cubicBezTo>
                    <a:pt x="264" y="2619"/>
                    <a:pt x="334" y="2896"/>
                    <a:pt x="446" y="3174"/>
                  </a:cubicBezTo>
                  <a:cubicBezTo>
                    <a:pt x="926" y="3099"/>
                    <a:pt x="1411" y="2992"/>
                    <a:pt x="1896" y="2876"/>
                  </a:cubicBezTo>
                  <a:lnTo>
                    <a:pt x="1896" y="2871"/>
                  </a:lnTo>
                  <a:cubicBezTo>
                    <a:pt x="1577" y="2134"/>
                    <a:pt x="1248" y="1371"/>
                    <a:pt x="1406" y="476"/>
                  </a:cubicBezTo>
                  <a:cubicBezTo>
                    <a:pt x="971" y="310"/>
                    <a:pt x="532" y="152"/>
                    <a:pt x="9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32"/>
            <p:cNvSpPr/>
            <p:nvPr/>
          </p:nvSpPr>
          <p:spPr>
            <a:xfrm>
              <a:off x="4688100" y="4419400"/>
              <a:ext cx="56100" cy="97850"/>
            </a:xfrm>
            <a:custGeom>
              <a:avLst/>
              <a:gdLst/>
              <a:ahLst/>
              <a:cxnLst/>
              <a:rect l="l" t="t" r="r" b="b"/>
              <a:pathLst>
                <a:path w="2244" h="3914" extrusionOk="0">
                  <a:moveTo>
                    <a:pt x="343" y="0"/>
                  </a:moveTo>
                  <a:cubicBezTo>
                    <a:pt x="0" y="511"/>
                    <a:pt x="30" y="1718"/>
                    <a:pt x="187" y="2698"/>
                  </a:cubicBezTo>
                  <a:lnTo>
                    <a:pt x="196" y="2770"/>
                  </a:lnTo>
                  <a:cubicBezTo>
                    <a:pt x="247" y="3129"/>
                    <a:pt x="318" y="3572"/>
                    <a:pt x="511" y="3866"/>
                  </a:cubicBezTo>
                  <a:cubicBezTo>
                    <a:pt x="752" y="3899"/>
                    <a:pt x="999" y="3913"/>
                    <a:pt x="1251" y="3913"/>
                  </a:cubicBezTo>
                  <a:cubicBezTo>
                    <a:pt x="1577" y="3913"/>
                    <a:pt x="1909" y="3888"/>
                    <a:pt x="2243" y="3845"/>
                  </a:cubicBezTo>
                  <a:cubicBezTo>
                    <a:pt x="2143" y="3568"/>
                    <a:pt x="2066" y="3290"/>
                    <a:pt x="2026" y="3001"/>
                  </a:cubicBezTo>
                  <a:cubicBezTo>
                    <a:pt x="1924" y="2264"/>
                    <a:pt x="1798" y="1280"/>
                    <a:pt x="1905" y="557"/>
                  </a:cubicBezTo>
                  <a:cubicBezTo>
                    <a:pt x="1824" y="527"/>
                    <a:pt x="1742" y="496"/>
                    <a:pt x="1667" y="471"/>
                  </a:cubicBezTo>
                  <a:cubicBezTo>
                    <a:pt x="1227" y="319"/>
                    <a:pt x="788" y="163"/>
                    <a:pt x="343"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32"/>
            <p:cNvSpPr/>
            <p:nvPr/>
          </p:nvSpPr>
          <p:spPr>
            <a:xfrm>
              <a:off x="4651700" y="4405275"/>
              <a:ext cx="41725" cy="109500"/>
            </a:xfrm>
            <a:custGeom>
              <a:avLst/>
              <a:gdLst/>
              <a:ahLst/>
              <a:cxnLst/>
              <a:rect l="l" t="t" r="r" b="b"/>
              <a:pathLst>
                <a:path w="1669" h="4380" extrusionOk="0">
                  <a:moveTo>
                    <a:pt x="370" y="0"/>
                  </a:moveTo>
                  <a:lnTo>
                    <a:pt x="370" y="5"/>
                  </a:lnTo>
                  <a:lnTo>
                    <a:pt x="349" y="31"/>
                  </a:lnTo>
                  <a:cubicBezTo>
                    <a:pt x="1" y="621"/>
                    <a:pt x="46" y="1530"/>
                    <a:pt x="82" y="2263"/>
                  </a:cubicBezTo>
                  <a:cubicBezTo>
                    <a:pt x="87" y="2365"/>
                    <a:pt x="92" y="2460"/>
                    <a:pt x="97" y="2551"/>
                  </a:cubicBezTo>
                  <a:cubicBezTo>
                    <a:pt x="102" y="2703"/>
                    <a:pt x="92" y="2864"/>
                    <a:pt x="76" y="3021"/>
                  </a:cubicBezTo>
                  <a:cubicBezTo>
                    <a:pt x="66" y="3213"/>
                    <a:pt x="57" y="3400"/>
                    <a:pt x="71" y="3572"/>
                  </a:cubicBezTo>
                  <a:cubicBezTo>
                    <a:pt x="339" y="3804"/>
                    <a:pt x="612" y="3991"/>
                    <a:pt x="859" y="4107"/>
                  </a:cubicBezTo>
                  <a:cubicBezTo>
                    <a:pt x="1118" y="4228"/>
                    <a:pt x="1391" y="4319"/>
                    <a:pt x="1668" y="4380"/>
                  </a:cubicBezTo>
                  <a:cubicBezTo>
                    <a:pt x="1526" y="4067"/>
                    <a:pt x="1466" y="3688"/>
                    <a:pt x="1416" y="3370"/>
                  </a:cubicBezTo>
                  <a:lnTo>
                    <a:pt x="1405" y="3304"/>
                  </a:lnTo>
                  <a:cubicBezTo>
                    <a:pt x="1309" y="2678"/>
                    <a:pt x="1137" y="1192"/>
                    <a:pt x="1572" y="480"/>
                  </a:cubicBezTo>
                  <a:cubicBezTo>
                    <a:pt x="1167" y="329"/>
                    <a:pt x="764" y="171"/>
                    <a:pt x="37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32"/>
            <p:cNvSpPr/>
            <p:nvPr/>
          </p:nvSpPr>
          <p:spPr>
            <a:xfrm>
              <a:off x="4620125" y="4394150"/>
              <a:ext cx="35400" cy="94750"/>
            </a:xfrm>
            <a:custGeom>
              <a:avLst/>
              <a:gdLst/>
              <a:ahLst/>
              <a:cxnLst/>
              <a:rect l="l" t="t" r="r" b="b"/>
              <a:pathLst>
                <a:path w="1416" h="3790" extrusionOk="0">
                  <a:moveTo>
                    <a:pt x="688" y="0"/>
                  </a:moveTo>
                  <a:cubicBezTo>
                    <a:pt x="375" y="420"/>
                    <a:pt x="1" y="2001"/>
                    <a:pt x="178" y="2556"/>
                  </a:cubicBezTo>
                  <a:cubicBezTo>
                    <a:pt x="187" y="2587"/>
                    <a:pt x="182" y="2617"/>
                    <a:pt x="168" y="2642"/>
                  </a:cubicBezTo>
                  <a:cubicBezTo>
                    <a:pt x="425" y="3062"/>
                    <a:pt x="753" y="3456"/>
                    <a:pt x="1092" y="3789"/>
                  </a:cubicBezTo>
                  <a:cubicBezTo>
                    <a:pt x="1092" y="3673"/>
                    <a:pt x="1097" y="3557"/>
                    <a:pt x="1108" y="3446"/>
                  </a:cubicBezTo>
                  <a:cubicBezTo>
                    <a:pt x="1117" y="3295"/>
                    <a:pt x="1127" y="3148"/>
                    <a:pt x="1122" y="3006"/>
                  </a:cubicBezTo>
                  <a:cubicBezTo>
                    <a:pt x="1117" y="2915"/>
                    <a:pt x="1112" y="2819"/>
                    <a:pt x="1108" y="2719"/>
                  </a:cubicBezTo>
                  <a:cubicBezTo>
                    <a:pt x="1066" y="1950"/>
                    <a:pt x="1021" y="991"/>
                    <a:pt x="1416" y="349"/>
                  </a:cubicBezTo>
                  <a:cubicBezTo>
                    <a:pt x="1173" y="238"/>
                    <a:pt x="931" y="121"/>
                    <a:pt x="68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32"/>
            <p:cNvSpPr/>
            <p:nvPr/>
          </p:nvSpPr>
          <p:spPr>
            <a:xfrm>
              <a:off x="4608275" y="4387450"/>
              <a:ext cx="23875" cy="60275"/>
            </a:xfrm>
            <a:custGeom>
              <a:avLst/>
              <a:gdLst/>
              <a:ahLst/>
              <a:cxnLst/>
              <a:rect l="l" t="t" r="r" b="b"/>
              <a:pathLst>
                <a:path w="955" h="2411" extrusionOk="0">
                  <a:moveTo>
                    <a:pt x="672" y="0"/>
                  </a:moveTo>
                  <a:cubicBezTo>
                    <a:pt x="565" y="66"/>
                    <a:pt x="479" y="142"/>
                    <a:pt x="404" y="238"/>
                  </a:cubicBezTo>
                  <a:cubicBezTo>
                    <a:pt x="85" y="632"/>
                    <a:pt x="0" y="1142"/>
                    <a:pt x="136" y="1744"/>
                  </a:cubicBezTo>
                  <a:cubicBezTo>
                    <a:pt x="187" y="1961"/>
                    <a:pt x="267" y="2183"/>
                    <a:pt x="374" y="2411"/>
                  </a:cubicBezTo>
                  <a:cubicBezTo>
                    <a:pt x="384" y="1683"/>
                    <a:pt x="647" y="597"/>
                    <a:pt x="955" y="157"/>
                  </a:cubicBezTo>
                  <a:cubicBezTo>
                    <a:pt x="859" y="107"/>
                    <a:pt x="768" y="56"/>
                    <a:pt x="67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32"/>
            <p:cNvSpPr/>
            <p:nvPr/>
          </p:nvSpPr>
          <p:spPr>
            <a:xfrm>
              <a:off x="4625950" y="4327400"/>
              <a:ext cx="75050" cy="61700"/>
            </a:xfrm>
            <a:custGeom>
              <a:avLst/>
              <a:gdLst/>
              <a:ahLst/>
              <a:cxnLst/>
              <a:rect l="l" t="t" r="r" b="b"/>
              <a:pathLst>
                <a:path w="3002" h="2468" extrusionOk="0">
                  <a:moveTo>
                    <a:pt x="2229" y="0"/>
                  </a:moveTo>
                  <a:cubicBezTo>
                    <a:pt x="1672" y="0"/>
                    <a:pt x="1164" y="95"/>
                    <a:pt x="784" y="321"/>
                  </a:cubicBezTo>
                  <a:cubicBezTo>
                    <a:pt x="243" y="644"/>
                    <a:pt x="0" y="1210"/>
                    <a:pt x="61" y="2008"/>
                  </a:cubicBezTo>
                  <a:cubicBezTo>
                    <a:pt x="106" y="2024"/>
                    <a:pt x="142" y="2054"/>
                    <a:pt x="166" y="2099"/>
                  </a:cubicBezTo>
                  <a:cubicBezTo>
                    <a:pt x="166" y="2104"/>
                    <a:pt x="166" y="2104"/>
                    <a:pt x="172" y="2110"/>
                  </a:cubicBezTo>
                  <a:cubicBezTo>
                    <a:pt x="394" y="2236"/>
                    <a:pt x="627" y="2357"/>
                    <a:pt x="859" y="2468"/>
                  </a:cubicBezTo>
                  <a:cubicBezTo>
                    <a:pt x="1117" y="1680"/>
                    <a:pt x="2107" y="437"/>
                    <a:pt x="3001" y="54"/>
                  </a:cubicBezTo>
                  <a:cubicBezTo>
                    <a:pt x="2739" y="19"/>
                    <a:pt x="2479" y="0"/>
                    <a:pt x="222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32"/>
            <p:cNvSpPr/>
            <p:nvPr/>
          </p:nvSpPr>
          <p:spPr>
            <a:xfrm>
              <a:off x="4652825" y="4330725"/>
              <a:ext cx="79125" cy="67625"/>
            </a:xfrm>
            <a:custGeom>
              <a:avLst/>
              <a:gdLst/>
              <a:ahLst/>
              <a:cxnLst/>
              <a:rect l="l" t="t" r="r" b="b"/>
              <a:pathLst>
                <a:path w="3165" h="2705" extrusionOk="0">
                  <a:moveTo>
                    <a:pt x="2407" y="1"/>
                  </a:moveTo>
                  <a:cubicBezTo>
                    <a:pt x="2391" y="26"/>
                    <a:pt x="2360" y="42"/>
                    <a:pt x="2330" y="47"/>
                  </a:cubicBezTo>
                  <a:cubicBezTo>
                    <a:pt x="1437" y="173"/>
                    <a:pt x="243" y="1628"/>
                    <a:pt x="1" y="2441"/>
                  </a:cubicBezTo>
                  <a:cubicBezTo>
                    <a:pt x="198" y="2532"/>
                    <a:pt x="390" y="2618"/>
                    <a:pt x="588" y="2705"/>
                  </a:cubicBezTo>
                  <a:cubicBezTo>
                    <a:pt x="961" y="2103"/>
                    <a:pt x="1926" y="704"/>
                    <a:pt x="3164" y="193"/>
                  </a:cubicBezTo>
                  <a:cubicBezTo>
                    <a:pt x="2917" y="117"/>
                    <a:pt x="2659" y="51"/>
                    <a:pt x="240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32"/>
            <p:cNvSpPr/>
            <p:nvPr/>
          </p:nvSpPr>
          <p:spPr>
            <a:xfrm>
              <a:off x="4673050" y="4338575"/>
              <a:ext cx="106650" cy="76800"/>
            </a:xfrm>
            <a:custGeom>
              <a:avLst/>
              <a:gdLst/>
              <a:ahLst/>
              <a:cxnLst/>
              <a:rect l="l" t="t" r="r" b="b"/>
              <a:pathLst>
                <a:path w="4266" h="3072" extrusionOk="0">
                  <a:moveTo>
                    <a:pt x="2729" y="1"/>
                  </a:moveTo>
                  <a:cubicBezTo>
                    <a:pt x="1446" y="360"/>
                    <a:pt x="410" y="1839"/>
                    <a:pt x="1" y="2486"/>
                  </a:cubicBezTo>
                  <a:cubicBezTo>
                    <a:pt x="511" y="2694"/>
                    <a:pt x="1031" y="2890"/>
                    <a:pt x="1547" y="3072"/>
                  </a:cubicBezTo>
                  <a:cubicBezTo>
                    <a:pt x="2097" y="2289"/>
                    <a:pt x="3102" y="1087"/>
                    <a:pt x="4265" y="754"/>
                  </a:cubicBezTo>
                  <a:cubicBezTo>
                    <a:pt x="3866" y="475"/>
                    <a:pt x="3325" y="213"/>
                    <a:pt x="2729"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32"/>
            <p:cNvSpPr/>
            <p:nvPr/>
          </p:nvSpPr>
          <p:spPr>
            <a:xfrm>
              <a:off x="4717525" y="4362075"/>
              <a:ext cx="80475" cy="61125"/>
            </a:xfrm>
            <a:custGeom>
              <a:avLst/>
              <a:gdLst/>
              <a:ahLst/>
              <a:cxnLst/>
              <a:rect l="l" t="t" r="r" b="b"/>
              <a:pathLst>
                <a:path w="3219" h="2445" extrusionOk="0">
                  <a:moveTo>
                    <a:pt x="2734" y="0"/>
                  </a:moveTo>
                  <a:cubicBezTo>
                    <a:pt x="1596" y="222"/>
                    <a:pt x="572" y="1414"/>
                    <a:pt x="0" y="2218"/>
                  </a:cubicBezTo>
                  <a:cubicBezTo>
                    <a:pt x="208" y="2288"/>
                    <a:pt x="404" y="2360"/>
                    <a:pt x="607" y="2425"/>
                  </a:cubicBezTo>
                  <a:cubicBezTo>
                    <a:pt x="626" y="2435"/>
                    <a:pt x="647" y="2440"/>
                    <a:pt x="667" y="2445"/>
                  </a:cubicBezTo>
                  <a:cubicBezTo>
                    <a:pt x="1178" y="1581"/>
                    <a:pt x="2036" y="899"/>
                    <a:pt x="3219" y="420"/>
                  </a:cubicBezTo>
                  <a:cubicBezTo>
                    <a:pt x="3057" y="268"/>
                    <a:pt x="2895" y="126"/>
                    <a:pt x="273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32"/>
            <p:cNvSpPr/>
            <p:nvPr/>
          </p:nvSpPr>
          <p:spPr>
            <a:xfrm>
              <a:off x="4739875" y="4376950"/>
              <a:ext cx="88675" cy="66125"/>
            </a:xfrm>
            <a:custGeom>
              <a:avLst/>
              <a:gdLst/>
              <a:ahLst/>
              <a:cxnLst/>
              <a:rect l="l" t="t" r="r" b="b"/>
              <a:pathLst>
                <a:path w="3547" h="2645" extrusionOk="0">
                  <a:moveTo>
                    <a:pt x="2506" y="1"/>
                  </a:moveTo>
                  <a:cubicBezTo>
                    <a:pt x="1345" y="461"/>
                    <a:pt x="501" y="1108"/>
                    <a:pt x="0" y="1931"/>
                  </a:cubicBezTo>
                  <a:cubicBezTo>
                    <a:pt x="637" y="2159"/>
                    <a:pt x="1284" y="2386"/>
                    <a:pt x="1915" y="2644"/>
                  </a:cubicBezTo>
                  <a:cubicBezTo>
                    <a:pt x="2198" y="2204"/>
                    <a:pt x="2749" y="1532"/>
                    <a:pt x="3547" y="1290"/>
                  </a:cubicBezTo>
                  <a:cubicBezTo>
                    <a:pt x="3239" y="825"/>
                    <a:pt x="2891" y="390"/>
                    <a:pt x="250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32"/>
            <p:cNvSpPr/>
            <p:nvPr/>
          </p:nvSpPr>
          <p:spPr>
            <a:xfrm>
              <a:off x="4793425" y="4414350"/>
              <a:ext cx="44975" cy="36025"/>
            </a:xfrm>
            <a:custGeom>
              <a:avLst/>
              <a:gdLst/>
              <a:ahLst/>
              <a:cxnLst/>
              <a:rect l="l" t="t" r="r" b="b"/>
              <a:pathLst>
                <a:path w="1799" h="1441" extrusionOk="0">
                  <a:moveTo>
                    <a:pt x="1537" y="1"/>
                  </a:moveTo>
                  <a:cubicBezTo>
                    <a:pt x="799" y="193"/>
                    <a:pt x="278" y="815"/>
                    <a:pt x="1" y="1239"/>
                  </a:cubicBezTo>
                  <a:cubicBezTo>
                    <a:pt x="162" y="1304"/>
                    <a:pt x="318" y="1370"/>
                    <a:pt x="476" y="1440"/>
                  </a:cubicBezTo>
                  <a:cubicBezTo>
                    <a:pt x="476" y="1440"/>
                    <a:pt x="481" y="1440"/>
                    <a:pt x="481" y="1435"/>
                  </a:cubicBezTo>
                  <a:cubicBezTo>
                    <a:pt x="642" y="1319"/>
                    <a:pt x="799" y="1183"/>
                    <a:pt x="945" y="1051"/>
                  </a:cubicBezTo>
                  <a:cubicBezTo>
                    <a:pt x="1208" y="824"/>
                    <a:pt x="1481" y="591"/>
                    <a:pt x="1799" y="440"/>
                  </a:cubicBezTo>
                  <a:cubicBezTo>
                    <a:pt x="1719" y="288"/>
                    <a:pt x="1628" y="142"/>
                    <a:pt x="153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32"/>
            <p:cNvSpPr/>
            <p:nvPr/>
          </p:nvSpPr>
          <p:spPr>
            <a:xfrm>
              <a:off x="4811375" y="4430525"/>
              <a:ext cx="47900" cy="54700"/>
            </a:xfrm>
            <a:custGeom>
              <a:avLst/>
              <a:gdLst/>
              <a:ahLst/>
              <a:cxnLst/>
              <a:rect l="l" t="t" r="r" b="b"/>
              <a:pathLst>
                <a:path w="1916" h="2188" extrusionOk="0">
                  <a:moveTo>
                    <a:pt x="1188" y="0"/>
                  </a:moveTo>
                  <a:cubicBezTo>
                    <a:pt x="899" y="142"/>
                    <a:pt x="647" y="354"/>
                    <a:pt x="384" y="581"/>
                  </a:cubicBezTo>
                  <a:cubicBezTo>
                    <a:pt x="262" y="693"/>
                    <a:pt x="131" y="804"/>
                    <a:pt x="0" y="905"/>
                  </a:cubicBezTo>
                  <a:cubicBezTo>
                    <a:pt x="218" y="1010"/>
                    <a:pt x="435" y="1112"/>
                    <a:pt x="652" y="1223"/>
                  </a:cubicBezTo>
                  <a:cubicBezTo>
                    <a:pt x="1137" y="1481"/>
                    <a:pt x="1521" y="1798"/>
                    <a:pt x="1915" y="2188"/>
                  </a:cubicBezTo>
                  <a:cubicBezTo>
                    <a:pt x="1824" y="1490"/>
                    <a:pt x="1566" y="733"/>
                    <a:pt x="118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4" name="Google Shape;2284;p32"/>
          <p:cNvGrpSpPr/>
          <p:nvPr/>
        </p:nvGrpSpPr>
        <p:grpSpPr>
          <a:xfrm>
            <a:off x="7152475" y="3953200"/>
            <a:ext cx="330675" cy="195675"/>
            <a:chOff x="2715550" y="2908550"/>
            <a:chExt cx="330675" cy="195675"/>
          </a:xfrm>
        </p:grpSpPr>
        <p:sp>
          <p:nvSpPr>
            <p:cNvPr id="2285" name="Google Shape;2285;p32"/>
            <p:cNvSpPr/>
            <p:nvPr/>
          </p:nvSpPr>
          <p:spPr>
            <a:xfrm>
              <a:off x="2715550" y="2908550"/>
              <a:ext cx="330675" cy="195675"/>
            </a:xfrm>
            <a:custGeom>
              <a:avLst/>
              <a:gdLst/>
              <a:ahLst/>
              <a:cxnLst/>
              <a:rect l="l" t="t" r="r" b="b"/>
              <a:pathLst>
                <a:path w="13227" h="7827" extrusionOk="0">
                  <a:moveTo>
                    <a:pt x="2405" y="417"/>
                  </a:moveTo>
                  <a:cubicBezTo>
                    <a:pt x="2808" y="417"/>
                    <a:pt x="3208" y="443"/>
                    <a:pt x="3603" y="494"/>
                  </a:cubicBezTo>
                  <a:lnTo>
                    <a:pt x="3617" y="564"/>
                  </a:lnTo>
                  <a:cubicBezTo>
                    <a:pt x="3698" y="965"/>
                    <a:pt x="3780" y="1348"/>
                    <a:pt x="3805" y="1753"/>
                  </a:cubicBezTo>
                  <a:cubicBezTo>
                    <a:pt x="3127" y="1419"/>
                    <a:pt x="2456" y="1105"/>
                    <a:pt x="1774" y="818"/>
                  </a:cubicBezTo>
                  <a:cubicBezTo>
                    <a:pt x="1617" y="752"/>
                    <a:pt x="1460" y="676"/>
                    <a:pt x="1309" y="601"/>
                  </a:cubicBezTo>
                  <a:cubicBezTo>
                    <a:pt x="1238" y="570"/>
                    <a:pt x="1173" y="540"/>
                    <a:pt x="1101" y="510"/>
                  </a:cubicBezTo>
                  <a:cubicBezTo>
                    <a:pt x="1538" y="447"/>
                    <a:pt x="1973" y="417"/>
                    <a:pt x="2405" y="417"/>
                  </a:cubicBezTo>
                  <a:close/>
                  <a:moveTo>
                    <a:pt x="3896" y="534"/>
                  </a:moveTo>
                  <a:lnTo>
                    <a:pt x="3896" y="534"/>
                  </a:lnTo>
                  <a:cubicBezTo>
                    <a:pt x="4391" y="610"/>
                    <a:pt x="4881" y="732"/>
                    <a:pt x="5356" y="883"/>
                  </a:cubicBezTo>
                  <a:cubicBezTo>
                    <a:pt x="5366" y="1095"/>
                    <a:pt x="5382" y="1308"/>
                    <a:pt x="5396" y="1520"/>
                  </a:cubicBezTo>
                  <a:cubicBezTo>
                    <a:pt x="5426" y="1893"/>
                    <a:pt x="5447" y="2247"/>
                    <a:pt x="5452" y="2611"/>
                  </a:cubicBezTo>
                  <a:cubicBezTo>
                    <a:pt x="4992" y="2359"/>
                    <a:pt x="4538" y="2121"/>
                    <a:pt x="4088" y="1893"/>
                  </a:cubicBezTo>
                  <a:cubicBezTo>
                    <a:pt x="4072" y="1419"/>
                    <a:pt x="3992" y="984"/>
                    <a:pt x="3896" y="534"/>
                  </a:cubicBezTo>
                  <a:close/>
                  <a:moveTo>
                    <a:pt x="541" y="722"/>
                  </a:moveTo>
                  <a:cubicBezTo>
                    <a:pt x="737" y="802"/>
                    <a:pt x="935" y="888"/>
                    <a:pt x="1127" y="984"/>
                  </a:cubicBezTo>
                  <a:cubicBezTo>
                    <a:pt x="1289" y="1060"/>
                    <a:pt x="1450" y="1136"/>
                    <a:pt x="1612" y="1201"/>
                  </a:cubicBezTo>
                  <a:cubicBezTo>
                    <a:pt x="2057" y="1394"/>
                    <a:pt x="2502" y="1595"/>
                    <a:pt x="2950" y="1807"/>
                  </a:cubicBezTo>
                  <a:cubicBezTo>
                    <a:pt x="2416" y="2030"/>
                    <a:pt x="1870" y="2303"/>
                    <a:pt x="1355" y="2686"/>
                  </a:cubicBezTo>
                  <a:cubicBezTo>
                    <a:pt x="1052" y="2101"/>
                    <a:pt x="784" y="1450"/>
                    <a:pt x="541" y="722"/>
                  </a:cubicBezTo>
                  <a:close/>
                  <a:moveTo>
                    <a:pt x="3290" y="1970"/>
                  </a:moveTo>
                  <a:cubicBezTo>
                    <a:pt x="3521" y="2080"/>
                    <a:pt x="3754" y="2192"/>
                    <a:pt x="3987" y="2313"/>
                  </a:cubicBezTo>
                  <a:cubicBezTo>
                    <a:pt x="3451" y="2626"/>
                    <a:pt x="2602" y="3101"/>
                    <a:pt x="1794" y="3460"/>
                  </a:cubicBezTo>
                  <a:cubicBezTo>
                    <a:pt x="1683" y="3288"/>
                    <a:pt x="1581" y="3117"/>
                    <a:pt x="1481" y="2935"/>
                  </a:cubicBezTo>
                  <a:cubicBezTo>
                    <a:pt x="1490" y="2929"/>
                    <a:pt x="1506" y="2924"/>
                    <a:pt x="1511" y="2919"/>
                  </a:cubicBezTo>
                  <a:cubicBezTo>
                    <a:pt x="2082" y="2490"/>
                    <a:pt x="2698" y="2207"/>
                    <a:pt x="3290" y="1970"/>
                  </a:cubicBezTo>
                  <a:close/>
                  <a:moveTo>
                    <a:pt x="5643" y="979"/>
                  </a:moveTo>
                  <a:cubicBezTo>
                    <a:pt x="6240" y="1196"/>
                    <a:pt x="6816" y="1469"/>
                    <a:pt x="7357" y="1793"/>
                  </a:cubicBezTo>
                  <a:cubicBezTo>
                    <a:pt x="7331" y="2086"/>
                    <a:pt x="7346" y="2383"/>
                    <a:pt x="7362" y="2667"/>
                  </a:cubicBezTo>
                  <a:cubicBezTo>
                    <a:pt x="7382" y="3005"/>
                    <a:pt x="7397" y="3348"/>
                    <a:pt x="7346" y="3693"/>
                  </a:cubicBezTo>
                  <a:cubicBezTo>
                    <a:pt x="6790" y="3364"/>
                    <a:pt x="6255" y="3050"/>
                    <a:pt x="5734" y="2763"/>
                  </a:cubicBezTo>
                  <a:cubicBezTo>
                    <a:pt x="5734" y="2338"/>
                    <a:pt x="5709" y="1914"/>
                    <a:pt x="5674" y="1499"/>
                  </a:cubicBezTo>
                  <a:cubicBezTo>
                    <a:pt x="5664" y="1328"/>
                    <a:pt x="5654" y="1151"/>
                    <a:pt x="5643" y="979"/>
                  </a:cubicBezTo>
                  <a:close/>
                  <a:moveTo>
                    <a:pt x="7630" y="1965"/>
                  </a:moveTo>
                  <a:lnTo>
                    <a:pt x="7630" y="1965"/>
                  </a:lnTo>
                  <a:cubicBezTo>
                    <a:pt x="7807" y="2080"/>
                    <a:pt x="7982" y="2201"/>
                    <a:pt x="8150" y="2329"/>
                  </a:cubicBezTo>
                  <a:cubicBezTo>
                    <a:pt x="8195" y="2894"/>
                    <a:pt x="8124" y="3530"/>
                    <a:pt x="7952" y="4057"/>
                  </a:cubicBezTo>
                  <a:cubicBezTo>
                    <a:pt x="7831" y="3985"/>
                    <a:pt x="7716" y="3910"/>
                    <a:pt x="7599" y="3838"/>
                  </a:cubicBezTo>
                  <a:cubicBezTo>
                    <a:pt x="7674" y="3439"/>
                    <a:pt x="7660" y="3040"/>
                    <a:pt x="7639" y="2656"/>
                  </a:cubicBezTo>
                  <a:cubicBezTo>
                    <a:pt x="7625" y="2420"/>
                    <a:pt x="7619" y="2192"/>
                    <a:pt x="7630" y="1965"/>
                  </a:cubicBezTo>
                  <a:close/>
                  <a:moveTo>
                    <a:pt x="4279" y="2464"/>
                  </a:moveTo>
                  <a:cubicBezTo>
                    <a:pt x="4901" y="2777"/>
                    <a:pt x="5533" y="3127"/>
                    <a:pt x="6184" y="3495"/>
                  </a:cubicBezTo>
                  <a:cubicBezTo>
                    <a:pt x="5594" y="3920"/>
                    <a:pt x="4890" y="4238"/>
                    <a:pt x="4214" y="4546"/>
                  </a:cubicBezTo>
                  <a:cubicBezTo>
                    <a:pt x="3845" y="4717"/>
                    <a:pt x="3466" y="4890"/>
                    <a:pt x="3113" y="5076"/>
                  </a:cubicBezTo>
                  <a:cubicBezTo>
                    <a:pt x="2684" y="4677"/>
                    <a:pt x="2294" y="4218"/>
                    <a:pt x="1945" y="3698"/>
                  </a:cubicBezTo>
                  <a:cubicBezTo>
                    <a:pt x="2835" y="3299"/>
                    <a:pt x="3764" y="2772"/>
                    <a:pt x="4279" y="2464"/>
                  </a:cubicBezTo>
                  <a:close/>
                  <a:moveTo>
                    <a:pt x="8443" y="2555"/>
                  </a:moveTo>
                  <a:lnTo>
                    <a:pt x="8443" y="2555"/>
                  </a:lnTo>
                  <a:cubicBezTo>
                    <a:pt x="8943" y="2970"/>
                    <a:pt x="9397" y="3435"/>
                    <a:pt x="9796" y="3945"/>
                  </a:cubicBezTo>
                  <a:cubicBezTo>
                    <a:pt x="9777" y="4097"/>
                    <a:pt x="9761" y="4258"/>
                    <a:pt x="9747" y="4414"/>
                  </a:cubicBezTo>
                  <a:cubicBezTo>
                    <a:pt x="9726" y="4663"/>
                    <a:pt x="9696" y="4910"/>
                    <a:pt x="9656" y="5158"/>
                  </a:cubicBezTo>
                  <a:cubicBezTo>
                    <a:pt x="9286" y="4899"/>
                    <a:pt x="8908" y="4647"/>
                    <a:pt x="8528" y="4405"/>
                  </a:cubicBezTo>
                  <a:cubicBezTo>
                    <a:pt x="8413" y="4339"/>
                    <a:pt x="8306" y="4274"/>
                    <a:pt x="8195" y="4208"/>
                  </a:cubicBezTo>
                  <a:cubicBezTo>
                    <a:pt x="8367" y="3712"/>
                    <a:pt x="8453" y="3111"/>
                    <a:pt x="8443" y="2555"/>
                  </a:cubicBezTo>
                  <a:close/>
                  <a:moveTo>
                    <a:pt x="10044" y="4274"/>
                  </a:moveTo>
                  <a:cubicBezTo>
                    <a:pt x="10438" y="4839"/>
                    <a:pt x="10771" y="5451"/>
                    <a:pt x="11014" y="6107"/>
                  </a:cubicBezTo>
                  <a:cubicBezTo>
                    <a:pt x="10827" y="5976"/>
                    <a:pt x="10645" y="5850"/>
                    <a:pt x="10468" y="5724"/>
                  </a:cubicBezTo>
                  <a:cubicBezTo>
                    <a:pt x="10281" y="5592"/>
                    <a:pt x="10100" y="5461"/>
                    <a:pt x="9908" y="5330"/>
                  </a:cubicBezTo>
                  <a:cubicBezTo>
                    <a:pt x="9973" y="5031"/>
                    <a:pt x="9999" y="4733"/>
                    <a:pt x="10029" y="4440"/>
                  </a:cubicBezTo>
                  <a:cubicBezTo>
                    <a:pt x="10029" y="4384"/>
                    <a:pt x="10039" y="4329"/>
                    <a:pt x="10044" y="4274"/>
                  </a:cubicBezTo>
                  <a:close/>
                  <a:moveTo>
                    <a:pt x="6447" y="3647"/>
                  </a:moveTo>
                  <a:cubicBezTo>
                    <a:pt x="7038" y="3990"/>
                    <a:pt x="7644" y="4354"/>
                    <a:pt x="8286" y="4754"/>
                  </a:cubicBezTo>
                  <a:cubicBezTo>
                    <a:pt x="7362" y="5435"/>
                    <a:pt x="6310" y="6142"/>
                    <a:pt x="5230" y="6445"/>
                  </a:cubicBezTo>
                  <a:cubicBezTo>
                    <a:pt x="5144" y="6405"/>
                    <a:pt x="5063" y="6370"/>
                    <a:pt x="4981" y="6335"/>
                  </a:cubicBezTo>
                  <a:cubicBezTo>
                    <a:pt x="4375" y="6041"/>
                    <a:pt x="3829" y="5693"/>
                    <a:pt x="3340" y="5274"/>
                  </a:cubicBezTo>
                  <a:cubicBezTo>
                    <a:pt x="3654" y="5111"/>
                    <a:pt x="3981" y="4960"/>
                    <a:pt x="4330" y="4803"/>
                  </a:cubicBezTo>
                  <a:cubicBezTo>
                    <a:pt x="5063" y="4470"/>
                    <a:pt x="5816" y="4127"/>
                    <a:pt x="6447" y="3647"/>
                  </a:cubicBezTo>
                  <a:close/>
                  <a:moveTo>
                    <a:pt x="8539" y="4915"/>
                  </a:moveTo>
                  <a:cubicBezTo>
                    <a:pt x="8746" y="5046"/>
                    <a:pt x="8948" y="5178"/>
                    <a:pt x="9150" y="5319"/>
                  </a:cubicBezTo>
                  <a:cubicBezTo>
                    <a:pt x="8604" y="5466"/>
                    <a:pt x="8115" y="5820"/>
                    <a:pt x="7634" y="6163"/>
                  </a:cubicBezTo>
                  <a:cubicBezTo>
                    <a:pt x="7271" y="6426"/>
                    <a:pt x="6928" y="6673"/>
                    <a:pt x="6569" y="6830"/>
                  </a:cubicBezTo>
                  <a:cubicBezTo>
                    <a:pt x="6553" y="6839"/>
                    <a:pt x="6533" y="6850"/>
                    <a:pt x="6518" y="6865"/>
                  </a:cubicBezTo>
                  <a:cubicBezTo>
                    <a:pt x="6513" y="6870"/>
                    <a:pt x="6513" y="6881"/>
                    <a:pt x="6508" y="6885"/>
                  </a:cubicBezTo>
                  <a:cubicBezTo>
                    <a:pt x="6215" y="6815"/>
                    <a:pt x="5921" y="6718"/>
                    <a:pt x="5629" y="6608"/>
                  </a:cubicBezTo>
                  <a:cubicBezTo>
                    <a:pt x="6669" y="6244"/>
                    <a:pt x="7665" y="5561"/>
                    <a:pt x="8539" y="4915"/>
                  </a:cubicBezTo>
                  <a:close/>
                  <a:moveTo>
                    <a:pt x="9468" y="5536"/>
                  </a:moveTo>
                  <a:cubicBezTo>
                    <a:pt x="9726" y="5713"/>
                    <a:pt x="9978" y="5890"/>
                    <a:pt x="10221" y="6067"/>
                  </a:cubicBezTo>
                  <a:cubicBezTo>
                    <a:pt x="10449" y="6223"/>
                    <a:pt x="10671" y="6380"/>
                    <a:pt x="10899" y="6542"/>
                  </a:cubicBezTo>
                  <a:cubicBezTo>
                    <a:pt x="10605" y="6608"/>
                    <a:pt x="10323" y="6688"/>
                    <a:pt x="10044" y="6769"/>
                  </a:cubicBezTo>
                  <a:cubicBezTo>
                    <a:pt x="9439" y="6944"/>
                    <a:pt x="8866" y="7110"/>
                    <a:pt x="8203" y="7110"/>
                  </a:cubicBezTo>
                  <a:cubicBezTo>
                    <a:pt x="8157" y="7110"/>
                    <a:pt x="8111" y="7109"/>
                    <a:pt x="8064" y="7107"/>
                  </a:cubicBezTo>
                  <a:cubicBezTo>
                    <a:pt x="7674" y="7093"/>
                    <a:pt x="7291" y="7052"/>
                    <a:pt x="6902" y="6976"/>
                  </a:cubicBezTo>
                  <a:cubicBezTo>
                    <a:pt x="7210" y="6815"/>
                    <a:pt x="7508" y="6597"/>
                    <a:pt x="7796" y="6391"/>
                  </a:cubicBezTo>
                  <a:cubicBezTo>
                    <a:pt x="8332" y="6006"/>
                    <a:pt x="8877" y="5612"/>
                    <a:pt x="9468" y="5536"/>
                  </a:cubicBezTo>
                  <a:close/>
                  <a:moveTo>
                    <a:pt x="2404" y="0"/>
                  </a:moveTo>
                  <a:cubicBezTo>
                    <a:pt x="1725" y="0"/>
                    <a:pt x="1038" y="70"/>
                    <a:pt x="354" y="216"/>
                  </a:cubicBezTo>
                  <a:cubicBezTo>
                    <a:pt x="324" y="216"/>
                    <a:pt x="299" y="221"/>
                    <a:pt x="273" y="231"/>
                  </a:cubicBezTo>
                  <a:cubicBezTo>
                    <a:pt x="268" y="231"/>
                    <a:pt x="263" y="231"/>
                    <a:pt x="263" y="237"/>
                  </a:cubicBezTo>
                  <a:cubicBezTo>
                    <a:pt x="247" y="232"/>
                    <a:pt x="232" y="229"/>
                    <a:pt x="217" y="229"/>
                  </a:cubicBezTo>
                  <a:cubicBezTo>
                    <a:pt x="199" y="229"/>
                    <a:pt x="181" y="233"/>
                    <a:pt x="161" y="242"/>
                  </a:cubicBezTo>
                  <a:cubicBezTo>
                    <a:pt x="121" y="252"/>
                    <a:pt x="96" y="272"/>
                    <a:pt x="71" y="298"/>
                  </a:cubicBezTo>
                  <a:cubicBezTo>
                    <a:pt x="21" y="352"/>
                    <a:pt x="0" y="429"/>
                    <a:pt x="26" y="504"/>
                  </a:cubicBezTo>
                  <a:cubicBezTo>
                    <a:pt x="1031" y="3702"/>
                    <a:pt x="2502" y="5617"/>
                    <a:pt x="4799" y="6708"/>
                  </a:cubicBezTo>
                  <a:cubicBezTo>
                    <a:pt x="5867" y="7219"/>
                    <a:pt x="6963" y="7492"/>
                    <a:pt x="8049" y="7527"/>
                  </a:cubicBezTo>
                  <a:cubicBezTo>
                    <a:pt x="8097" y="7528"/>
                    <a:pt x="8145" y="7529"/>
                    <a:pt x="8192" y="7529"/>
                  </a:cubicBezTo>
                  <a:cubicBezTo>
                    <a:pt x="8923" y="7529"/>
                    <a:pt x="9553" y="7349"/>
                    <a:pt x="10165" y="7168"/>
                  </a:cubicBezTo>
                  <a:cubicBezTo>
                    <a:pt x="10529" y="7062"/>
                    <a:pt x="10908" y="6956"/>
                    <a:pt x="11307" y="6881"/>
                  </a:cubicBezTo>
                  <a:cubicBezTo>
                    <a:pt x="11328" y="6881"/>
                    <a:pt x="11347" y="6870"/>
                    <a:pt x="11368" y="6860"/>
                  </a:cubicBezTo>
                  <a:cubicBezTo>
                    <a:pt x="11858" y="7193"/>
                    <a:pt x="12363" y="7517"/>
                    <a:pt x="12884" y="7800"/>
                  </a:cubicBezTo>
                  <a:cubicBezTo>
                    <a:pt x="12916" y="7818"/>
                    <a:pt x="12951" y="7826"/>
                    <a:pt x="12986" y="7826"/>
                  </a:cubicBezTo>
                  <a:cubicBezTo>
                    <a:pt x="13061" y="7826"/>
                    <a:pt x="13134" y="7788"/>
                    <a:pt x="13172" y="7718"/>
                  </a:cubicBezTo>
                  <a:cubicBezTo>
                    <a:pt x="13227" y="7618"/>
                    <a:pt x="13187" y="7492"/>
                    <a:pt x="13086" y="7436"/>
                  </a:cubicBezTo>
                  <a:cubicBezTo>
                    <a:pt x="12576" y="7153"/>
                    <a:pt x="12075" y="6830"/>
                    <a:pt x="11585" y="6501"/>
                  </a:cubicBezTo>
                  <a:lnTo>
                    <a:pt x="11585" y="6476"/>
                  </a:lnTo>
                  <a:cubicBezTo>
                    <a:pt x="10948" y="4365"/>
                    <a:pt x="9504" y="2626"/>
                    <a:pt x="7649" y="1485"/>
                  </a:cubicBezTo>
                  <a:cubicBezTo>
                    <a:pt x="7630" y="1450"/>
                    <a:pt x="7599" y="1424"/>
                    <a:pt x="7553" y="1419"/>
                  </a:cubicBezTo>
                  <a:lnTo>
                    <a:pt x="7543" y="1419"/>
                  </a:lnTo>
                  <a:cubicBezTo>
                    <a:pt x="6024" y="512"/>
                    <a:pt x="4241" y="0"/>
                    <a:pt x="240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32"/>
            <p:cNvSpPr/>
            <p:nvPr/>
          </p:nvSpPr>
          <p:spPr>
            <a:xfrm>
              <a:off x="2743075" y="2918950"/>
              <a:ext cx="67625" cy="33425"/>
            </a:xfrm>
            <a:custGeom>
              <a:avLst/>
              <a:gdLst/>
              <a:ahLst/>
              <a:cxnLst/>
              <a:rect l="l" t="t" r="r" b="b"/>
              <a:pathLst>
                <a:path w="2705" h="1337" extrusionOk="0">
                  <a:moveTo>
                    <a:pt x="1304" y="1"/>
                  </a:moveTo>
                  <a:cubicBezTo>
                    <a:pt x="872" y="1"/>
                    <a:pt x="437" y="31"/>
                    <a:pt x="0" y="94"/>
                  </a:cubicBezTo>
                  <a:cubicBezTo>
                    <a:pt x="72" y="124"/>
                    <a:pt x="137" y="154"/>
                    <a:pt x="208" y="185"/>
                  </a:cubicBezTo>
                  <a:cubicBezTo>
                    <a:pt x="359" y="260"/>
                    <a:pt x="516" y="336"/>
                    <a:pt x="673" y="402"/>
                  </a:cubicBezTo>
                  <a:cubicBezTo>
                    <a:pt x="1355" y="689"/>
                    <a:pt x="2026" y="1003"/>
                    <a:pt x="2704" y="1337"/>
                  </a:cubicBezTo>
                  <a:cubicBezTo>
                    <a:pt x="2679" y="932"/>
                    <a:pt x="2597" y="549"/>
                    <a:pt x="2516" y="148"/>
                  </a:cubicBezTo>
                  <a:lnTo>
                    <a:pt x="2502" y="78"/>
                  </a:lnTo>
                  <a:cubicBezTo>
                    <a:pt x="2107" y="27"/>
                    <a:pt x="1707" y="1"/>
                    <a:pt x="1304"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32"/>
            <p:cNvSpPr/>
            <p:nvPr/>
          </p:nvSpPr>
          <p:spPr>
            <a:xfrm>
              <a:off x="2812950" y="2921900"/>
              <a:ext cx="38900" cy="51950"/>
            </a:xfrm>
            <a:custGeom>
              <a:avLst/>
              <a:gdLst/>
              <a:ahLst/>
              <a:cxnLst/>
              <a:rect l="l" t="t" r="r" b="b"/>
              <a:pathLst>
                <a:path w="1556" h="2078" extrusionOk="0">
                  <a:moveTo>
                    <a:pt x="0" y="0"/>
                  </a:moveTo>
                  <a:lnTo>
                    <a:pt x="0" y="0"/>
                  </a:lnTo>
                  <a:cubicBezTo>
                    <a:pt x="96" y="450"/>
                    <a:pt x="176" y="885"/>
                    <a:pt x="192" y="1359"/>
                  </a:cubicBezTo>
                  <a:cubicBezTo>
                    <a:pt x="642" y="1587"/>
                    <a:pt x="1096" y="1825"/>
                    <a:pt x="1556" y="2077"/>
                  </a:cubicBezTo>
                  <a:cubicBezTo>
                    <a:pt x="1551" y="1713"/>
                    <a:pt x="1530" y="1359"/>
                    <a:pt x="1500" y="986"/>
                  </a:cubicBezTo>
                  <a:cubicBezTo>
                    <a:pt x="1486" y="774"/>
                    <a:pt x="1470" y="561"/>
                    <a:pt x="1460" y="349"/>
                  </a:cubicBezTo>
                  <a:cubicBezTo>
                    <a:pt x="985" y="198"/>
                    <a:pt x="495" y="76"/>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32"/>
            <p:cNvSpPr/>
            <p:nvPr/>
          </p:nvSpPr>
          <p:spPr>
            <a:xfrm>
              <a:off x="2856625" y="2933025"/>
              <a:ext cx="43850" cy="67850"/>
            </a:xfrm>
            <a:custGeom>
              <a:avLst/>
              <a:gdLst/>
              <a:ahLst/>
              <a:cxnLst/>
              <a:rect l="l" t="t" r="r" b="b"/>
              <a:pathLst>
                <a:path w="1754" h="2714" extrusionOk="0">
                  <a:moveTo>
                    <a:pt x="0" y="0"/>
                  </a:moveTo>
                  <a:cubicBezTo>
                    <a:pt x="11" y="172"/>
                    <a:pt x="21" y="349"/>
                    <a:pt x="31" y="520"/>
                  </a:cubicBezTo>
                  <a:cubicBezTo>
                    <a:pt x="66" y="935"/>
                    <a:pt x="91" y="1359"/>
                    <a:pt x="91" y="1784"/>
                  </a:cubicBezTo>
                  <a:cubicBezTo>
                    <a:pt x="612" y="2071"/>
                    <a:pt x="1147" y="2385"/>
                    <a:pt x="1703" y="2714"/>
                  </a:cubicBezTo>
                  <a:cubicBezTo>
                    <a:pt x="1754" y="2369"/>
                    <a:pt x="1739" y="2026"/>
                    <a:pt x="1719" y="1688"/>
                  </a:cubicBezTo>
                  <a:cubicBezTo>
                    <a:pt x="1703" y="1404"/>
                    <a:pt x="1688" y="1107"/>
                    <a:pt x="1714" y="814"/>
                  </a:cubicBezTo>
                  <a:cubicBezTo>
                    <a:pt x="1173" y="490"/>
                    <a:pt x="597" y="217"/>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2289;p32"/>
            <p:cNvSpPr/>
            <p:nvPr/>
          </p:nvSpPr>
          <p:spPr>
            <a:xfrm>
              <a:off x="2905525" y="2957650"/>
              <a:ext cx="14900" cy="52325"/>
            </a:xfrm>
            <a:custGeom>
              <a:avLst/>
              <a:gdLst/>
              <a:ahLst/>
              <a:cxnLst/>
              <a:rect l="l" t="t" r="r" b="b"/>
              <a:pathLst>
                <a:path w="596" h="2093" extrusionOk="0">
                  <a:moveTo>
                    <a:pt x="31" y="1"/>
                  </a:moveTo>
                  <a:cubicBezTo>
                    <a:pt x="20" y="228"/>
                    <a:pt x="26" y="456"/>
                    <a:pt x="40" y="692"/>
                  </a:cubicBezTo>
                  <a:cubicBezTo>
                    <a:pt x="61" y="1076"/>
                    <a:pt x="75" y="1475"/>
                    <a:pt x="0" y="1874"/>
                  </a:cubicBezTo>
                  <a:cubicBezTo>
                    <a:pt x="117" y="1946"/>
                    <a:pt x="232" y="2021"/>
                    <a:pt x="353" y="2093"/>
                  </a:cubicBezTo>
                  <a:cubicBezTo>
                    <a:pt x="525" y="1566"/>
                    <a:pt x="596" y="930"/>
                    <a:pt x="551" y="365"/>
                  </a:cubicBezTo>
                  <a:cubicBezTo>
                    <a:pt x="383" y="237"/>
                    <a:pt x="208" y="116"/>
                    <a:pt x="3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2290;p32"/>
            <p:cNvSpPr/>
            <p:nvPr/>
          </p:nvSpPr>
          <p:spPr>
            <a:xfrm>
              <a:off x="2920400" y="2972425"/>
              <a:ext cx="40075" cy="65075"/>
            </a:xfrm>
            <a:custGeom>
              <a:avLst/>
              <a:gdLst/>
              <a:ahLst/>
              <a:cxnLst/>
              <a:rect l="l" t="t" r="r" b="b"/>
              <a:pathLst>
                <a:path w="1603" h="2603" extrusionOk="0">
                  <a:moveTo>
                    <a:pt x="249" y="0"/>
                  </a:moveTo>
                  <a:lnTo>
                    <a:pt x="249" y="0"/>
                  </a:lnTo>
                  <a:cubicBezTo>
                    <a:pt x="259" y="556"/>
                    <a:pt x="173" y="1157"/>
                    <a:pt x="1" y="1653"/>
                  </a:cubicBezTo>
                  <a:cubicBezTo>
                    <a:pt x="112" y="1719"/>
                    <a:pt x="219" y="1784"/>
                    <a:pt x="334" y="1850"/>
                  </a:cubicBezTo>
                  <a:cubicBezTo>
                    <a:pt x="714" y="2092"/>
                    <a:pt x="1092" y="2344"/>
                    <a:pt x="1462" y="2603"/>
                  </a:cubicBezTo>
                  <a:cubicBezTo>
                    <a:pt x="1502" y="2355"/>
                    <a:pt x="1532" y="2108"/>
                    <a:pt x="1553" y="1859"/>
                  </a:cubicBezTo>
                  <a:cubicBezTo>
                    <a:pt x="1567" y="1703"/>
                    <a:pt x="1583" y="1542"/>
                    <a:pt x="1602" y="1390"/>
                  </a:cubicBezTo>
                  <a:cubicBezTo>
                    <a:pt x="1203" y="880"/>
                    <a:pt x="749" y="415"/>
                    <a:pt x="249"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32"/>
            <p:cNvSpPr/>
            <p:nvPr/>
          </p:nvSpPr>
          <p:spPr>
            <a:xfrm>
              <a:off x="2963225" y="3015375"/>
              <a:ext cx="27675" cy="45850"/>
            </a:xfrm>
            <a:custGeom>
              <a:avLst/>
              <a:gdLst/>
              <a:ahLst/>
              <a:cxnLst/>
              <a:rect l="l" t="t" r="r" b="b"/>
              <a:pathLst>
                <a:path w="1107" h="1834" extrusionOk="0">
                  <a:moveTo>
                    <a:pt x="137" y="1"/>
                  </a:moveTo>
                  <a:cubicBezTo>
                    <a:pt x="132" y="56"/>
                    <a:pt x="122" y="111"/>
                    <a:pt x="122" y="167"/>
                  </a:cubicBezTo>
                  <a:cubicBezTo>
                    <a:pt x="92" y="460"/>
                    <a:pt x="66" y="758"/>
                    <a:pt x="1" y="1057"/>
                  </a:cubicBezTo>
                  <a:cubicBezTo>
                    <a:pt x="193" y="1188"/>
                    <a:pt x="374" y="1319"/>
                    <a:pt x="561" y="1451"/>
                  </a:cubicBezTo>
                  <a:cubicBezTo>
                    <a:pt x="738" y="1577"/>
                    <a:pt x="920" y="1703"/>
                    <a:pt x="1107" y="1834"/>
                  </a:cubicBezTo>
                  <a:cubicBezTo>
                    <a:pt x="864" y="1178"/>
                    <a:pt x="531" y="566"/>
                    <a:pt x="137"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32"/>
            <p:cNvSpPr/>
            <p:nvPr/>
          </p:nvSpPr>
          <p:spPr>
            <a:xfrm>
              <a:off x="2888100" y="3046925"/>
              <a:ext cx="99925" cy="39375"/>
            </a:xfrm>
            <a:custGeom>
              <a:avLst/>
              <a:gdLst/>
              <a:ahLst/>
              <a:cxnLst/>
              <a:rect l="l" t="t" r="r" b="b"/>
              <a:pathLst>
                <a:path w="3997" h="1575" extrusionOk="0">
                  <a:moveTo>
                    <a:pt x="2566" y="1"/>
                  </a:moveTo>
                  <a:cubicBezTo>
                    <a:pt x="1975" y="77"/>
                    <a:pt x="1430" y="471"/>
                    <a:pt x="894" y="856"/>
                  </a:cubicBezTo>
                  <a:cubicBezTo>
                    <a:pt x="606" y="1062"/>
                    <a:pt x="308" y="1280"/>
                    <a:pt x="0" y="1441"/>
                  </a:cubicBezTo>
                  <a:cubicBezTo>
                    <a:pt x="389" y="1517"/>
                    <a:pt x="772" y="1558"/>
                    <a:pt x="1162" y="1572"/>
                  </a:cubicBezTo>
                  <a:cubicBezTo>
                    <a:pt x="1209" y="1574"/>
                    <a:pt x="1255" y="1575"/>
                    <a:pt x="1301" y="1575"/>
                  </a:cubicBezTo>
                  <a:cubicBezTo>
                    <a:pt x="1964" y="1575"/>
                    <a:pt x="2537" y="1409"/>
                    <a:pt x="3142" y="1234"/>
                  </a:cubicBezTo>
                  <a:cubicBezTo>
                    <a:pt x="3421" y="1153"/>
                    <a:pt x="3703" y="1073"/>
                    <a:pt x="3997" y="1007"/>
                  </a:cubicBezTo>
                  <a:cubicBezTo>
                    <a:pt x="3769" y="845"/>
                    <a:pt x="3547" y="688"/>
                    <a:pt x="3319" y="532"/>
                  </a:cubicBezTo>
                  <a:cubicBezTo>
                    <a:pt x="3076" y="355"/>
                    <a:pt x="2824" y="178"/>
                    <a:pt x="2566"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32"/>
            <p:cNvSpPr/>
            <p:nvPr/>
          </p:nvSpPr>
          <p:spPr>
            <a:xfrm>
              <a:off x="2856250" y="3031425"/>
              <a:ext cx="88075" cy="49275"/>
            </a:xfrm>
            <a:custGeom>
              <a:avLst/>
              <a:gdLst/>
              <a:ahLst/>
              <a:cxnLst/>
              <a:rect l="l" t="t" r="r" b="b"/>
              <a:pathLst>
                <a:path w="3523" h="1971" extrusionOk="0">
                  <a:moveTo>
                    <a:pt x="2911" y="0"/>
                  </a:moveTo>
                  <a:cubicBezTo>
                    <a:pt x="2037" y="646"/>
                    <a:pt x="1041" y="1329"/>
                    <a:pt x="1" y="1693"/>
                  </a:cubicBezTo>
                  <a:cubicBezTo>
                    <a:pt x="293" y="1803"/>
                    <a:pt x="587" y="1900"/>
                    <a:pt x="880" y="1970"/>
                  </a:cubicBezTo>
                  <a:cubicBezTo>
                    <a:pt x="885" y="1966"/>
                    <a:pt x="885" y="1955"/>
                    <a:pt x="890" y="1950"/>
                  </a:cubicBezTo>
                  <a:cubicBezTo>
                    <a:pt x="905" y="1935"/>
                    <a:pt x="925" y="1924"/>
                    <a:pt x="941" y="1915"/>
                  </a:cubicBezTo>
                  <a:cubicBezTo>
                    <a:pt x="1300" y="1758"/>
                    <a:pt x="1643" y="1511"/>
                    <a:pt x="2006" y="1248"/>
                  </a:cubicBezTo>
                  <a:cubicBezTo>
                    <a:pt x="2487" y="905"/>
                    <a:pt x="2976" y="551"/>
                    <a:pt x="3522" y="404"/>
                  </a:cubicBezTo>
                  <a:cubicBezTo>
                    <a:pt x="3320" y="263"/>
                    <a:pt x="3118" y="131"/>
                    <a:pt x="2911"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32"/>
            <p:cNvSpPr/>
            <p:nvPr/>
          </p:nvSpPr>
          <p:spPr>
            <a:xfrm>
              <a:off x="2799025" y="2999700"/>
              <a:ext cx="123675" cy="70000"/>
            </a:xfrm>
            <a:custGeom>
              <a:avLst/>
              <a:gdLst/>
              <a:ahLst/>
              <a:cxnLst/>
              <a:rect l="l" t="t" r="r" b="b"/>
              <a:pathLst>
                <a:path w="4947" h="2800" extrusionOk="0">
                  <a:moveTo>
                    <a:pt x="3108" y="1"/>
                  </a:moveTo>
                  <a:cubicBezTo>
                    <a:pt x="2477" y="481"/>
                    <a:pt x="1724" y="824"/>
                    <a:pt x="991" y="1157"/>
                  </a:cubicBezTo>
                  <a:cubicBezTo>
                    <a:pt x="642" y="1314"/>
                    <a:pt x="315" y="1465"/>
                    <a:pt x="1" y="1628"/>
                  </a:cubicBezTo>
                  <a:cubicBezTo>
                    <a:pt x="490" y="2047"/>
                    <a:pt x="1036" y="2395"/>
                    <a:pt x="1642" y="2689"/>
                  </a:cubicBezTo>
                  <a:cubicBezTo>
                    <a:pt x="1724" y="2724"/>
                    <a:pt x="1805" y="2759"/>
                    <a:pt x="1891" y="2799"/>
                  </a:cubicBezTo>
                  <a:cubicBezTo>
                    <a:pt x="2971" y="2496"/>
                    <a:pt x="4023" y="1789"/>
                    <a:pt x="4947" y="1108"/>
                  </a:cubicBezTo>
                  <a:cubicBezTo>
                    <a:pt x="4305" y="708"/>
                    <a:pt x="3699" y="344"/>
                    <a:pt x="310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32"/>
            <p:cNvSpPr/>
            <p:nvPr/>
          </p:nvSpPr>
          <p:spPr>
            <a:xfrm>
              <a:off x="2764175" y="2970150"/>
              <a:ext cx="106000" cy="65325"/>
            </a:xfrm>
            <a:custGeom>
              <a:avLst/>
              <a:gdLst/>
              <a:ahLst/>
              <a:cxnLst/>
              <a:rect l="l" t="t" r="r" b="b"/>
              <a:pathLst>
                <a:path w="4240" h="2613" extrusionOk="0">
                  <a:moveTo>
                    <a:pt x="2334" y="0"/>
                  </a:moveTo>
                  <a:cubicBezTo>
                    <a:pt x="1819" y="308"/>
                    <a:pt x="890" y="835"/>
                    <a:pt x="0" y="1234"/>
                  </a:cubicBezTo>
                  <a:cubicBezTo>
                    <a:pt x="349" y="1754"/>
                    <a:pt x="739" y="2213"/>
                    <a:pt x="1168" y="2612"/>
                  </a:cubicBezTo>
                  <a:cubicBezTo>
                    <a:pt x="1521" y="2426"/>
                    <a:pt x="1900" y="2253"/>
                    <a:pt x="2269" y="2082"/>
                  </a:cubicBezTo>
                  <a:cubicBezTo>
                    <a:pt x="2945" y="1774"/>
                    <a:pt x="3649" y="1456"/>
                    <a:pt x="4239" y="1031"/>
                  </a:cubicBezTo>
                  <a:cubicBezTo>
                    <a:pt x="3588" y="663"/>
                    <a:pt x="2956" y="313"/>
                    <a:pt x="233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32"/>
            <p:cNvSpPr/>
            <p:nvPr/>
          </p:nvSpPr>
          <p:spPr>
            <a:xfrm>
              <a:off x="2752550" y="2957775"/>
              <a:ext cx="62700" cy="37275"/>
            </a:xfrm>
            <a:custGeom>
              <a:avLst/>
              <a:gdLst/>
              <a:ahLst/>
              <a:cxnLst/>
              <a:rect l="l" t="t" r="r" b="b"/>
              <a:pathLst>
                <a:path w="2508" h="1491" extrusionOk="0">
                  <a:moveTo>
                    <a:pt x="1810" y="1"/>
                  </a:moveTo>
                  <a:cubicBezTo>
                    <a:pt x="1218" y="238"/>
                    <a:pt x="602" y="521"/>
                    <a:pt x="31" y="950"/>
                  </a:cubicBezTo>
                  <a:cubicBezTo>
                    <a:pt x="26" y="955"/>
                    <a:pt x="10" y="960"/>
                    <a:pt x="1" y="966"/>
                  </a:cubicBezTo>
                  <a:cubicBezTo>
                    <a:pt x="101" y="1148"/>
                    <a:pt x="203" y="1319"/>
                    <a:pt x="314" y="1491"/>
                  </a:cubicBezTo>
                  <a:cubicBezTo>
                    <a:pt x="1122" y="1132"/>
                    <a:pt x="1971" y="657"/>
                    <a:pt x="2507" y="344"/>
                  </a:cubicBezTo>
                  <a:cubicBezTo>
                    <a:pt x="2274" y="223"/>
                    <a:pt x="2041" y="111"/>
                    <a:pt x="1810"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32"/>
            <p:cNvSpPr/>
            <p:nvPr/>
          </p:nvSpPr>
          <p:spPr>
            <a:xfrm>
              <a:off x="2729075" y="2926600"/>
              <a:ext cx="60250" cy="49125"/>
            </a:xfrm>
            <a:custGeom>
              <a:avLst/>
              <a:gdLst/>
              <a:ahLst/>
              <a:cxnLst/>
              <a:rect l="l" t="t" r="r" b="b"/>
              <a:pathLst>
                <a:path w="2410" h="1965" extrusionOk="0">
                  <a:moveTo>
                    <a:pt x="0" y="0"/>
                  </a:moveTo>
                  <a:lnTo>
                    <a:pt x="0" y="0"/>
                  </a:lnTo>
                  <a:cubicBezTo>
                    <a:pt x="243" y="728"/>
                    <a:pt x="511" y="1379"/>
                    <a:pt x="814" y="1964"/>
                  </a:cubicBezTo>
                  <a:cubicBezTo>
                    <a:pt x="1329" y="1581"/>
                    <a:pt x="1875" y="1308"/>
                    <a:pt x="2409" y="1085"/>
                  </a:cubicBezTo>
                  <a:cubicBezTo>
                    <a:pt x="1961" y="873"/>
                    <a:pt x="1516" y="672"/>
                    <a:pt x="1071" y="479"/>
                  </a:cubicBezTo>
                  <a:cubicBezTo>
                    <a:pt x="909" y="414"/>
                    <a:pt x="748" y="338"/>
                    <a:pt x="586" y="262"/>
                  </a:cubicBezTo>
                  <a:cubicBezTo>
                    <a:pt x="394" y="166"/>
                    <a:pt x="196" y="80"/>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98" name="Google Shape;2298;p32"/>
          <p:cNvGrpSpPr/>
          <p:nvPr/>
        </p:nvGrpSpPr>
        <p:grpSpPr>
          <a:xfrm>
            <a:off x="7681555" y="4077592"/>
            <a:ext cx="331577" cy="310227"/>
            <a:chOff x="7743000" y="806375"/>
            <a:chExt cx="394875" cy="369450"/>
          </a:xfrm>
        </p:grpSpPr>
        <p:sp>
          <p:nvSpPr>
            <p:cNvPr id="2299" name="Google Shape;2299;p32"/>
            <p:cNvSpPr/>
            <p:nvPr/>
          </p:nvSpPr>
          <p:spPr>
            <a:xfrm>
              <a:off x="7743000" y="806375"/>
              <a:ext cx="394875" cy="369450"/>
            </a:xfrm>
            <a:custGeom>
              <a:avLst/>
              <a:gdLst/>
              <a:ahLst/>
              <a:cxnLst/>
              <a:rect l="l" t="t" r="r" b="b"/>
              <a:pathLst>
                <a:path w="15795" h="14778" extrusionOk="0">
                  <a:moveTo>
                    <a:pt x="5630" y="1227"/>
                  </a:moveTo>
                  <a:cubicBezTo>
                    <a:pt x="5761" y="1661"/>
                    <a:pt x="5947" y="2055"/>
                    <a:pt x="6124" y="2440"/>
                  </a:cubicBezTo>
                  <a:cubicBezTo>
                    <a:pt x="6499" y="3238"/>
                    <a:pt x="6852" y="4000"/>
                    <a:pt x="6716" y="5001"/>
                  </a:cubicBezTo>
                  <a:cubicBezTo>
                    <a:pt x="6700" y="4986"/>
                    <a:pt x="6686" y="4975"/>
                    <a:pt x="6670" y="4961"/>
                  </a:cubicBezTo>
                  <a:cubicBezTo>
                    <a:pt x="6534" y="4834"/>
                    <a:pt x="6397" y="4683"/>
                    <a:pt x="6261" y="4506"/>
                  </a:cubicBezTo>
                  <a:cubicBezTo>
                    <a:pt x="6094" y="4294"/>
                    <a:pt x="5938" y="4051"/>
                    <a:pt x="5807" y="3793"/>
                  </a:cubicBezTo>
                  <a:cubicBezTo>
                    <a:pt x="5695" y="3592"/>
                    <a:pt x="5604" y="3375"/>
                    <a:pt x="5529" y="3156"/>
                  </a:cubicBezTo>
                  <a:cubicBezTo>
                    <a:pt x="5336" y="2601"/>
                    <a:pt x="5276" y="2030"/>
                    <a:pt x="5453" y="1561"/>
                  </a:cubicBezTo>
                  <a:cubicBezTo>
                    <a:pt x="5499" y="1439"/>
                    <a:pt x="5553" y="1328"/>
                    <a:pt x="5630" y="1227"/>
                  </a:cubicBezTo>
                  <a:close/>
                  <a:moveTo>
                    <a:pt x="7902" y="321"/>
                  </a:moveTo>
                  <a:cubicBezTo>
                    <a:pt x="8205" y="321"/>
                    <a:pt x="8503" y="351"/>
                    <a:pt x="8777" y="404"/>
                  </a:cubicBezTo>
                  <a:lnTo>
                    <a:pt x="8782" y="404"/>
                  </a:lnTo>
                  <a:cubicBezTo>
                    <a:pt x="8782" y="409"/>
                    <a:pt x="8782" y="414"/>
                    <a:pt x="8787" y="418"/>
                  </a:cubicBezTo>
                  <a:cubicBezTo>
                    <a:pt x="9030" y="899"/>
                    <a:pt x="8999" y="1864"/>
                    <a:pt x="8883" y="2606"/>
                  </a:cubicBezTo>
                  <a:cubicBezTo>
                    <a:pt x="8878" y="2662"/>
                    <a:pt x="8918" y="2717"/>
                    <a:pt x="8974" y="2727"/>
                  </a:cubicBezTo>
                  <a:lnTo>
                    <a:pt x="8994" y="2727"/>
                  </a:lnTo>
                  <a:cubicBezTo>
                    <a:pt x="9045" y="2727"/>
                    <a:pt x="9090" y="2692"/>
                    <a:pt x="9100" y="2636"/>
                  </a:cubicBezTo>
                  <a:cubicBezTo>
                    <a:pt x="9151" y="2283"/>
                    <a:pt x="9298" y="1151"/>
                    <a:pt x="9039" y="458"/>
                  </a:cubicBezTo>
                  <a:lnTo>
                    <a:pt x="9039" y="458"/>
                  </a:lnTo>
                  <a:cubicBezTo>
                    <a:pt x="9251" y="514"/>
                    <a:pt x="9449" y="586"/>
                    <a:pt x="9615" y="666"/>
                  </a:cubicBezTo>
                  <a:cubicBezTo>
                    <a:pt x="9823" y="762"/>
                    <a:pt x="9995" y="878"/>
                    <a:pt x="10142" y="1004"/>
                  </a:cubicBezTo>
                  <a:lnTo>
                    <a:pt x="10142" y="1020"/>
                  </a:lnTo>
                  <a:cubicBezTo>
                    <a:pt x="10394" y="2137"/>
                    <a:pt x="9687" y="3895"/>
                    <a:pt x="9070" y="4875"/>
                  </a:cubicBezTo>
                  <a:cubicBezTo>
                    <a:pt x="9045" y="4860"/>
                    <a:pt x="9025" y="4844"/>
                    <a:pt x="8994" y="4830"/>
                  </a:cubicBezTo>
                  <a:cubicBezTo>
                    <a:pt x="8924" y="4793"/>
                    <a:pt x="8853" y="4774"/>
                    <a:pt x="8777" y="4763"/>
                  </a:cubicBezTo>
                  <a:cubicBezTo>
                    <a:pt x="8969" y="4354"/>
                    <a:pt x="9065" y="3748"/>
                    <a:pt x="9065" y="3324"/>
                  </a:cubicBezTo>
                  <a:lnTo>
                    <a:pt x="9065" y="3284"/>
                  </a:lnTo>
                  <a:cubicBezTo>
                    <a:pt x="9060" y="3223"/>
                    <a:pt x="9015" y="3177"/>
                    <a:pt x="8954" y="3177"/>
                  </a:cubicBezTo>
                  <a:cubicBezTo>
                    <a:pt x="8894" y="3177"/>
                    <a:pt x="8848" y="3228"/>
                    <a:pt x="8848" y="3288"/>
                  </a:cubicBezTo>
                  <a:cubicBezTo>
                    <a:pt x="8853" y="3727"/>
                    <a:pt x="8742" y="4394"/>
                    <a:pt x="8540" y="4763"/>
                  </a:cubicBezTo>
                  <a:cubicBezTo>
                    <a:pt x="8288" y="4793"/>
                    <a:pt x="8009" y="4900"/>
                    <a:pt x="7742" y="5016"/>
                  </a:cubicBezTo>
                  <a:cubicBezTo>
                    <a:pt x="7742" y="4905"/>
                    <a:pt x="7747" y="4799"/>
                    <a:pt x="7747" y="4688"/>
                  </a:cubicBezTo>
                  <a:cubicBezTo>
                    <a:pt x="7747" y="3253"/>
                    <a:pt x="7311" y="1742"/>
                    <a:pt x="6549" y="555"/>
                  </a:cubicBezTo>
                  <a:cubicBezTo>
                    <a:pt x="6969" y="391"/>
                    <a:pt x="7442" y="321"/>
                    <a:pt x="7902" y="321"/>
                  </a:cubicBezTo>
                  <a:close/>
                  <a:moveTo>
                    <a:pt x="6347" y="635"/>
                  </a:moveTo>
                  <a:cubicBezTo>
                    <a:pt x="7176" y="1909"/>
                    <a:pt x="7610" y="3561"/>
                    <a:pt x="7519" y="5087"/>
                  </a:cubicBezTo>
                  <a:lnTo>
                    <a:pt x="7519" y="5102"/>
                  </a:lnTo>
                  <a:cubicBezTo>
                    <a:pt x="7413" y="5147"/>
                    <a:pt x="7307" y="5182"/>
                    <a:pt x="7216" y="5208"/>
                  </a:cubicBezTo>
                  <a:cubicBezTo>
                    <a:pt x="7206" y="5198"/>
                    <a:pt x="7196" y="5193"/>
                    <a:pt x="7185" y="5193"/>
                  </a:cubicBezTo>
                  <a:cubicBezTo>
                    <a:pt x="7110" y="5176"/>
                    <a:pt x="7034" y="5167"/>
                    <a:pt x="6956" y="5167"/>
                  </a:cubicBezTo>
                  <a:cubicBezTo>
                    <a:pt x="6940" y="5167"/>
                    <a:pt x="6924" y="5167"/>
                    <a:pt x="6908" y="5168"/>
                  </a:cubicBezTo>
                  <a:cubicBezTo>
                    <a:pt x="7110" y="4035"/>
                    <a:pt x="6726" y="3217"/>
                    <a:pt x="6322" y="2349"/>
                  </a:cubicBezTo>
                  <a:cubicBezTo>
                    <a:pt x="6124" y="1929"/>
                    <a:pt x="5928" y="1500"/>
                    <a:pt x="5791" y="1025"/>
                  </a:cubicBezTo>
                  <a:cubicBezTo>
                    <a:pt x="5938" y="873"/>
                    <a:pt x="6124" y="742"/>
                    <a:pt x="6347" y="635"/>
                  </a:cubicBezTo>
                  <a:close/>
                  <a:moveTo>
                    <a:pt x="10399" y="1288"/>
                  </a:moveTo>
                  <a:cubicBezTo>
                    <a:pt x="10636" y="1601"/>
                    <a:pt x="10743" y="1934"/>
                    <a:pt x="10793" y="2217"/>
                  </a:cubicBezTo>
                  <a:cubicBezTo>
                    <a:pt x="10904" y="2890"/>
                    <a:pt x="10748" y="3641"/>
                    <a:pt x="10389" y="4284"/>
                  </a:cubicBezTo>
                  <a:cubicBezTo>
                    <a:pt x="10237" y="4551"/>
                    <a:pt x="10055" y="4799"/>
                    <a:pt x="9838" y="5016"/>
                  </a:cubicBezTo>
                  <a:cubicBezTo>
                    <a:pt x="9697" y="5152"/>
                    <a:pt x="9550" y="5284"/>
                    <a:pt x="9403" y="5400"/>
                  </a:cubicBezTo>
                  <a:cubicBezTo>
                    <a:pt x="9389" y="5355"/>
                    <a:pt x="9379" y="5309"/>
                    <a:pt x="9363" y="5264"/>
                  </a:cubicBezTo>
                  <a:cubicBezTo>
                    <a:pt x="9333" y="5178"/>
                    <a:pt x="9293" y="5092"/>
                    <a:pt x="9232" y="5021"/>
                  </a:cubicBezTo>
                  <a:cubicBezTo>
                    <a:pt x="9834" y="4081"/>
                    <a:pt x="10500" y="2475"/>
                    <a:pt x="10399" y="1288"/>
                  </a:cubicBezTo>
                  <a:close/>
                  <a:moveTo>
                    <a:pt x="13154" y="3338"/>
                  </a:moveTo>
                  <a:cubicBezTo>
                    <a:pt x="13425" y="3338"/>
                    <a:pt x="13685" y="3387"/>
                    <a:pt x="13926" y="3485"/>
                  </a:cubicBezTo>
                  <a:lnTo>
                    <a:pt x="13926" y="3490"/>
                  </a:lnTo>
                  <a:cubicBezTo>
                    <a:pt x="12354" y="3930"/>
                    <a:pt x="10536" y="5102"/>
                    <a:pt x="9601" y="6304"/>
                  </a:cubicBezTo>
                  <a:cubicBezTo>
                    <a:pt x="9494" y="6173"/>
                    <a:pt x="9475" y="5976"/>
                    <a:pt x="9449" y="5774"/>
                  </a:cubicBezTo>
                  <a:cubicBezTo>
                    <a:pt x="9661" y="5618"/>
                    <a:pt x="9869" y="5441"/>
                    <a:pt x="10065" y="5243"/>
                  </a:cubicBezTo>
                  <a:cubicBezTo>
                    <a:pt x="10288" y="5026"/>
                    <a:pt x="10475" y="4774"/>
                    <a:pt x="10631" y="4506"/>
                  </a:cubicBezTo>
                  <a:cubicBezTo>
                    <a:pt x="10839" y="4345"/>
                    <a:pt x="11051" y="4198"/>
                    <a:pt x="11252" y="4056"/>
                  </a:cubicBezTo>
                  <a:lnTo>
                    <a:pt x="11343" y="3991"/>
                  </a:lnTo>
                  <a:cubicBezTo>
                    <a:pt x="11946" y="3560"/>
                    <a:pt x="12575" y="3338"/>
                    <a:pt x="13154" y="3338"/>
                  </a:cubicBezTo>
                  <a:close/>
                  <a:moveTo>
                    <a:pt x="3389" y="2866"/>
                  </a:moveTo>
                  <a:cubicBezTo>
                    <a:pt x="4020" y="2866"/>
                    <a:pt x="4703" y="3038"/>
                    <a:pt x="5266" y="3375"/>
                  </a:cubicBezTo>
                  <a:cubicBezTo>
                    <a:pt x="5513" y="4051"/>
                    <a:pt x="5928" y="4678"/>
                    <a:pt x="6347" y="5102"/>
                  </a:cubicBezTo>
                  <a:cubicBezTo>
                    <a:pt x="6347" y="5178"/>
                    <a:pt x="6341" y="5259"/>
                    <a:pt x="6327" y="5339"/>
                  </a:cubicBezTo>
                  <a:cubicBezTo>
                    <a:pt x="6220" y="5400"/>
                    <a:pt x="6119" y="5471"/>
                    <a:pt x="6019" y="5557"/>
                  </a:cubicBezTo>
                  <a:cubicBezTo>
                    <a:pt x="5978" y="5587"/>
                    <a:pt x="5942" y="5623"/>
                    <a:pt x="5907" y="5653"/>
                  </a:cubicBezTo>
                  <a:cubicBezTo>
                    <a:pt x="5751" y="5420"/>
                    <a:pt x="5574" y="5193"/>
                    <a:pt x="5382" y="4981"/>
                  </a:cubicBezTo>
                  <a:cubicBezTo>
                    <a:pt x="5360" y="4959"/>
                    <a:pt x="5331" y="4948"/>
                    <a:pt x="5302" y="4948"/>
                  </a:cubicBezTo>
                  <a:cubicBezTo>
                    <a:pt x="5277" y="4948"/>
                    <a:pt x="5252" y="4956"/>
                    <a:pt x="5231" y="4975"/>
                  </a:cubicBezTo>
                  <a:cubicBezTo>
                    <a:pt x="5185" y="5016"/>
                    <a:pt x="5185" y="5087"/>
                    <a:pt x="5220" y="5127"/>
                  </a:cubicBezTo>
                  <a:cubicBezTo>
                    <a:pt x="5408" y="5334"/>
                    <a:pt x="5579" y="5551"/>
                    <a:pt x="5730" y="5779"/>
                  </a:cubicBezTo>
                  <a:cubicBezTo>
                    <a:pt x="5735" y="5789"/>
                    <a:pt x="5751" y="5800"/>
                    <a:pt x="5761" y="5805"/>
                  </a:cubicBezTo>
                  <a:cubicBezTo>
                    <a:pt x="5644" y="5935"/>
                    <a:pt x="5539" y="6077"/>
                    <a:pt x="5443" y="6224"/>
                  </a:cubicBezTo>
                  <a:cubicBezTo>
                    <a:pt x="5256" y="6103"/>
                    <a:pt x="5074" y="5976"/>
                    <a:pt x="4897" y="5849"/>
                  </a:cubicBezTo>
                  <a:cubicBezTo>
                    <a:pt x="4326" y="5450"/>
                    <a:pt x="3790" y="5066"/>
                    <a:pt x="3083" y="4844"/>
                  </a:cubicBezTo>
                  <a:cubicBezTo>
                    <a:pt x="3071" y="4840"/>
                    <a:pt x="3059" y="4838"/>
                    <a:pt x="3047" y="4838"/>
                  </a:cubicBezTo>
                  <a:cubicBezTo>
                    <a:pt x="3003" y="4838"/>
                    <a:pt x="2962" y="4866"/>
                    <a:pt x="2946" y="4910"/>
                  </a:cubicBezTo>
                  <a:cubicBezTo>
                    <a:pt x="2932" y="4970"/>
                    <a:pt x="2962" y="5031"/>
                    <a:pt x="3018" y="5047"/>
                  </a:cubicBezTo>
                  <a:cubicBezTo>
                    <a:pt x="3694" y="5264"/>
                    <a:pt x="4219" y="5632"/>
                    <a:pt x="4776" y="6026"/>
                  </a:cubicBezTo>
                  <a:cubicBezTo>
                    <a:pt x="4953" y="6153"/>
                    <a:pt x="5145" y="6285"/>
                    <a:pt x="5336" y="6411"/>
                  </a:cubicBezTo>
                  <a:cubicBezTo>
                    <a:pt x="5240" y="6577"/>
                    <a:pt x="5165" y="6749"/>
                    <a:pt x="5105" y="6921"/>
                  </a:cubicBezTo>
                  <a:lnTo>
                    <a:pt x="5105" y="6926"/>
                  </a:lnTo>
                  <a:cubicBezTo>
                    <a:pt x="5099" y="6921"/>
                    <a:pt x="5089" y="6910"/>
                    <a:pt x="5079" y="6910"/>
                  </a:cubicBezTo>
                  <a:cubicBezTo>
                    <a:pt x="4144" y="6588"/>
                    <a:pt x="3169" y="6511"/>
                    <a:pt x="2230" y="6441"/>
                  </a:cubicBezTo>
                  <a:cubicBezTo>
                    <a:pt x="1684" y="6395"/>
                    <a:pt x="1123" y="6350"/>
                    <a:pt x="572" y="6259"/>
                  </a:cubicBezTo>
                  <a:cubicBezTo>
                    <a:pt x="572" y="5728"/>
                    <a:pt x="688" y="5178"/>
                    <a:pt x="896" y="4683"/>
                  </a:cubicBezTo>
                  <a:cubicBezTo>
                    <a:pt x="944" y="4680"/>
                    <a:pt x="992" y="4679"/>
                    <a:pt x="1040" y="4679"/>
                  </a:cubicBezTo>
                  <a:cubicBezTo>
                    <a:pt x="1323" y="4679"/>
                    <a:pt x="1602" y="4727"/>
                    <a:pt x="1896" y="4779"/>
                  </a:cubicBezTo>
                  <a:cubicBezTo>
                    <a:pt x="2078" y="4814"/>
                    <a:pt x="2260" y="4849"/>
                    <a:pt x="2452" y="4870"/>
                  </a:cubicBezTo>
                  <a:lnTo>
                    <a:pt x="2461" y="4870"/>
                  </a:lnTo>
                  <a:cubicBezTo>
                    <a:pt x="2517" y="4870"/>
                    <a:pt x="2563" y="4830"/>
                    <a:pt x="2568" y="4774"/>
                  </a:cubicBezTo>
                  <a:cubicBezTo>
                    <a:pt x="2578" y="4713"/>
                    <a:pt x="2533" y="4657"/>
                    <a:pt x="2472" y="4653"/>
                  </a:cubicBezTo>
                  <a:cubicBezTo>
                    <a:pt x="2290" y="4632"/>
                    <a:pt x="2108" y="4602"/>
                    <a:pt x="1931" y="4567"/>
                  </a:cubicBezTo>
                  <a:cubicBezTo>
                    <a:pt x="1628" y="4516"/>
                    <a:pt x="1315" y="4466"/>
                    <a:pt x="992" y="4466"/>
                  </a:cubicBezTo>
                  <a:cubicBezTo>
                    <a:pt x="1229" y="3975"/>
                    <a:pt x="1563" y="3550"/>
                    <a:pt x="1966" y="3258"/>
                  </a:cubicBezTo>
                  <a:cubicBezTo>
                    <a:pt x="2083" y="3172"/>
                    <a:pt x="2219" y="3102"/>
                    <a:pt x="2365" y="3046"/>
                  </a:cubicBezTo>
                  <a:cubicBezTo>
                    <a:pt x="3169" y="3162"/>
                    <a:pt x="3988" y="3723"/>
                    <a:pt x="4816" y="4718"/>
                  </a:cubicBezTo>
                  <a:cubicBezTo>
                    <a:pt x="4837" y="4744"/>
                    <a:pt x="4867" y="4758"/>
                    <a:pt x="4897" y="4758"/>
                  </a:cubicBezTo>
                  <a:cubicBezTo>
                    <a:pt x="4923" y="4758"/>
                    <a:pt x="4947" y="4748"/>
                    <a:pt x="4968" y="4733"/>
                  </a:cubicBezTo>
                  <a:cubicBezTo>
                    <a:pt x="5008" y="4697"/>
                    <a:pt x="5018" y="4627"/>
                    <a:pt x="4977" y="4581"/>
                  </a:cubicBezTo>
                  <a:cubicBezTo>
                    <a:pt x="4250" y="3697"/>
                    <a:pt x="3517" y="3147"/>
                    <a:pt x="2790" y="2920"/>
                  </a:cubicBezTo>
                  <a:lnTo>
                    <a:pt x="2801" y="2920"/>
                  </a:lnTo>
                  <a:cubicBezTo>
                    <a:pt x="2988" y="2884"/>
                    <a:pt x="3185" y="2866"/>
                    <a:pt x="3389" y="2866"/>
                  </a:cubicBezTo>
                  <a:close/>
                  <a:moveTo>
                    <a:pt x="577" y="6481"/>
                  </a:moveTo>
                  <a:cubicBezTo>
                    <a:pt x="1123" y="6567"/>
                    <a:pt x="1673" y="6612"/>
                    <a:pt x="2214" y="6658"/>
                  </a:cubicBezTo>
                  <a:cubicBezTo>
                    <a:pt x="3139" y="6729"/>
                    <a:pt x="4098" y="6805"/>
                    <a:pt x="5008" y="7113"/>
                  </a:cubicBezTo>
                  <a:cubicBezTo>
                    <a:pt x="5023" y="7118"/>
                    <a:pt x="5033" y="7118"/>
                    <a:pt x="5044" y="7118"/>
                  </a:cubicBezTo>
                  <a:lnTo>
                    <a:pt x="5054" y="7118"/>
                  </a:lnTo>
                  <a:cubicBezTo>
                    <a:pt x="5038" y="7158"/>
                    <a:pt x="5033" y="7199"/>
                    <a:pt x="5028" y="7239"/>
                  </a:cubicBezTo>
                  <a:cubicBezTo>
                    <a:pt x="5021" y="7238"/>
                    <a:pt x="5015" y="7237"/>
                    <a:pt x="5008" y="7237"/>
                  </a:cubicBezTo>
                  <a:cubicBezTo>
                    <a:pt x="4990" y="7237"/>
                    <a:pt x="4972" y="7242"/>
                    <a:pt x="4958" y="7249"/>
                  </a:cubicBezTo>
                  <a:cubicBezTo>
                    <a:pt x="4128" y="7669"/>
                    <a:pt x="3193" y="7886"/>
                    <a:pt x="2290" y="7886"/>
                  </a:cubicBezTo>
                  <a:cubicBezTo>
                    <a:pt x="1813" y="7886"/>
                    <a:pt x="1345" y="7826"/>
                    <a:pt x="906" y="7703"/>
                  </a:cubicBezTo>
                  <a:cubicBezTo>
                    <a:pt x="794" y="7502"/>
                    <a:pt x="709" y="7269"/>
                    <a:pt x="653" y="7022"/>
                  </a:cubicBezTo>
                  <a:cubicBezTo>
                    <a:pt x="612" y="6845"/>
                    <a:pt x="588" y="6663"/>
                    <a:pt x="577" y="6481"/>
                  </a:cubicBezTo>
                  <a:close/>
                  <a:moveTo>
                    <a:pt x="14213" y="3636"/>
                  </a:moveTo>
                  <a:cubicBezTo>
                    <a:pt x="14577" y="3864"/>
                    <a:pt x="14870" y="4212"/>
                    <a:pt x="15072" y="4657"/>
                  </a:cubicBezTo>
                  <a:cubicBezTo>
                    <a:pt x="15062" y="4653"/>
                    <a:pt x="15047" y="4653"/>
                    <a:pt x="15032" y="4653"/>
                  </a:cubicBezTo>
                  <a:cubicBezTo>
                    <a:pt x="14714" y="4693"/>
                    <a:pt x="14416" y="4793"/>
                    <a:pt x="14117" y="4895"/>
                  </a:cubicBezTo>
                  <a:cubicBezTo>
                    <a:pt x="13840" y="4996"/>
                    <a:pt x="13551" y="5092"/>
                    <a:pt x="13259" y="5133"/>
                  </a:cubicBezTo>
                  <a:cubicBezTo>
                    <a:pt x="13198" y="5142"/>
                    <a:pt x="13157" y="5193"/>
                    <a:pt x="13168" y="5254"/>
                  </a:cubicBezTo>
                  <a:cubicBezTo>
                    <a:pt x="13173" y="5309"/>
                    <a:pt x="13218" y="5350"/>
                    <a:pt x="13274" y="5350"/>
                  </a:cubicBezTo>
                  <a:lnTo>
                    <a:pt x="13289" y="5350"/>
                  </a:lnTo>
                  <a:cubicBezTo>
                    <a:pt x="13602" y="5304"/>
                    <a:pt x="13900" y="5203"/>
                    <a:pt x="14193" y="5102"/>
                  </a:cubicBezTo>
                  <a:cubicBezTo>
                    <a:pt x="14486" y="5001"/>
                    <a:pt x="14764" y="4905"/>
                    <a:pt x="15057" y="4865"/>
                  </a:cubicBezTo>
                  <a:cubicBezTo>
                    <a:pt x="15092" y="4865"/>
                    <a:pt x="15123" y="4839"/>
                    <a:pt x="15138" y="4809"/>
                  </a:cubicBezTo>
                  <a:cubicBezTo>
                    <a:pt x="15234" y="5047"/>
                    <a:pt x="15305" y="5315"/>
                    <a:pt x="15355" y="5602"/>
                  </a:cubicBezTo>
                  <a:cubicBezTo>
                    <a:pt x="15381" y="5763"/>
                    <a:pt x="15395" y="5921"/>
                    <a:pt x="15386" y="6073"/>
                  </a:cubicBezTo>
                  <a:lnTo>
                    <a:pt x="15386" y="6077"/>
                  </a:lnTo>
                  <a:cubicBezTo>
                    <a:pt x="14253" y="6476"/>
                    <a:pt x="13169" y="6831"/>
                    <a:pt x="11932" y="6831"/>
                  </a:cubicBezTo>
                  <a:cubicBezTo>
                    <a:pt x="11900" y="6831"/>
                    <a:pt x="11867" y="6831"/>
                    <a:pt x="11834" y="6830"/>
                  </a:cubicBezTo>
                  <a:cubicBezTo>
                    <a:pt x="11774" y="6830"/>
                    <a:pt x="11728" y="6875"/>
                    <a:pt x="11728" y="6936"/>
                  </a:cubicBezTo>
                  <a:cubicBezTo>
                    <a:pt x="11728" y="6996"/>
                    <a:pt x="11774" y="7043"/>
                    <a:pt x="11834" y="7043"/>
                  </a:cubicBezTo>
                  <a:cubicBezTo>
                    <a:pt x="11865" y="7047"/>
                    <a:pt x="11895" y="7047"/>
                    <a:pt x="11925" y="7047"/>
                  </a:cubicBezTo>
                  <a:cubicBezTo>
                    <a:pt x="13162" y="7047"/>
                    <a:pt x="14248" y="6703"/>
                    <a:pt x="15365" y="6309"/>
                  </a:cubicBezTo>
                  <a:lnTo>
                    <a:pt x="15365" y="6309"/>
                  </a:lnTo>
                  <a:cubicBezTo>
                    <a:pt x="15335" y="6577"/>
                    <a:pt x="15249" y="6830"/>
                    <a:pt x="15118" y="7057"/>
                  </a:cubicBezTo>
                  <a:cubicBezTo>
                    <a:pt x="14644" y="7291"/>
                    <a:pt x="14153" y="7422"/>
                    <a:pt x="13751" y="7422"/>
                  </a:cubicBezTo>
                  <a:cubicBezTo>
                    <a:pt x="13728" y="7422"/>
                    <a:pt x="13706" y="7422"/>
                    <a:pt x="13683" y="7421"/>
                  </a:cubicBezTo>
                  <a:cubicBezTo>
                    <a:pt x="13680" y="7421"/>
                    <a:pt x="13677" y="7421"/>
                    <a:pt x="13674" y="7421"/>
                  </a:cubicBezTo>
                  <a:cubicBezTo>
                    <a:pt x="13618" y="7421"/>
                    <a:pt x="13572" y="7464"/>
                    <a:pt x="13572" y="7522"/>
                  </a:cubicBezTo>
                  <a:cubicBezTo>
                    <a:pt x="13567" y="7582"/>
                    <a:pt x="13617" y="7633"/>
                    <a:pt x="13672" y="7638"/>
                  </a:cubicBezTo>
                  <a:lnTo>
                    <a:pt x="13754" y="7638"/>
                  </a:lnTo>
                  <a:cubicBezTo>
                    <a:pt x="14087" y="7638"/>
                    <a:pt x="14476" y="7552"/>
                    <a:pt x="14866" y="7400"/>
                  </a:cubicBezTo>
                  <a:lnTo>
                    <a:pt x="14866" y="7400"/>
                  </a:lnTo>
                  <a:cubicBezTo>
                    <a:pt x="14623" y="7684"/>
                    <a:pt x="14284" y="7916"/>
                    <a:pt x="13875" y="8088"/>
                  </a:cubicBezTo>
                  <a:cubicBezTo>
                    <a:pt x="13573" y="8215"/>
                    <a:pt x="13259" y="8259"/>
                    <a:pt x="12941" y="8259"/>
                  </a:cubicBezTo>
                  <a:cubicBezTo>
                    <a:pt x="12578" y="8259"/>
                    <a:pt x="12209" y="8202"/>
                    <a:pt x="11849" y="8148"/>
                  </a:cubicBezTo>
                  <a:cubicBezTo>
                    <a:pt x="11484" y="8091"/>
                    <a:pt x="11113" y="8033"/>
                    <a:pt x="10748" y="8033"/>
                  </a:cubicBezTo>
                  <a:cubicBezTo>
                    <a:pt x="10633" y="8033"/>
                    <a:pt x="10518" y="8039"/>
                    <a:pt x="10403" y="8053"/>
                  </a:cubicBezTo>
                  <a:cubicBezTo>
                    <a:pt x="10445" y="7987"/>
                    <a:pt x="10485" y="7916"/>
                    <a:pt x="10505" y="7831"/>
                  </a:cubicBezTo>
                  <a:cubicBezTo>
                    <a:pt x="10520" y="7780"/>
                    <a:pt x="10536" y="7729"/>
                    <a:pt x="10545" y="7679"/>
                  </a:cubicBezTo>
                  <a:cubicBezTo>
                    <a:pt x="10723" y="7663"/>
                    <a:pt x="10903" y="7657"/>
                    <a:pt x="11085" y="7657"/>
                  </a:cubicBezTo>
                  <a:cubicBezTo>
                    <a:pt x="11426" y="7657"/>
                    <a:pt x="11771" y="7679"/>
                    <a:pt x="12107" y="7699"/>
                  </a:cubicBezTo>
                  <a:cubicBezTo>
                    <a:pt x="12455" y="7724"/>
                    <a:pt x="12814" y="7745"/>
                    <a:pt x="13162" y="7745"/>
                  </a:cubicBezTo>
                  <a:cubicBezTo>
                    <a:pt x="13223" y="7745"/>
                    <a:pt x="13269" y="7699"/>
                    <a:pt x="13269" y="7638"/>
                  </a:cubicBezTo>
                  <a:cubicBezTo>
                    <a:pt x="13269" y="7582"/>
                    <a:pt x="13223" y="7532"/>
                    <a:pt x="13162" y="7532"/>
                  </a:cubicBezTo>
                  <a:cubicBezTo>
                    <a:pt x="12819" y="7532"/>
                    <a:pt x="12465" y="7507"/>
                    <a:pt x="12122" y="7486"/>
                  </a:cubicBezTo>
                  <a:cubicBezTo>
                    <a:pt x="11783" y="7463"/>
                    <a:pt x="11439" y="7442"/>
                    <a:pt x="11096" y="7442"/>
                  </a:cubicBezTo>
                  <a:cubicBezTo>
                    <a:pt x="10922" y="7442"/>
                    <a:pt x="10748" y="7447"/>
                    <a:pt x="10576" y="7461"/>
                  </a:cubicBezTo>
                  <a:cubicBezTo>
                    <a:pt x="10585" y="7285"/>
                    <a:pt x="10550" y="7153"/>
                    <a:pt x="10494" y="7043"/>
                  </a:cubicBezTo>
                  <a:lnTo>
                    <a:pt x="11096" y="7043"/>
                  </a:lnTo>
                  <a:cubicBezTo>
                    <a:pt x="11156" y="7043"/>
                    <a:pt x="11202" y="6996"/>
                    <a:pt x="11202" y="6936"/>
                  </a:cubicBezTo>
                  <a:cubicBezTo>
                    <a:pt x="11202" y="6880"/>
                    <a:pt x="11156" y="6830"/>
                    <a:pt x="11096" y="6830"/>
                  </a:cubicBezTo>
                  <a:lnTo>
                    <a:pt x="10394" y="6830"/>
                  </a:lnTo>
                  <a:cubicBezTo>
                    <a:pt x="10373" y="6830"/>
                    <a:pt x="10354" y="6835"/>
                    <a:pt x="10338" y="6850"/>
                  </a:cubicBezTo>
                  <a:lnTo>
                    <a:pt x="10333" y="6845"/>
                  </a:lnTo>
                  <a:cubicBezTo>
                    <a:pt x="10277" y="6794"/>
                    <a:pt x="10207" y="6744"/>
                    <a:pt x="10142" y="6703"/>
                  </a:cubicBezTo>
                  <a:cubicBezTo>
                    <a:pt x="10601" y="6511"/>
                    <a:pt x="11061" y="6309"/>
                    <a:pt x="11510" y="6108"/>
                  </a:cubicBezTo>
                  <a:cubicBezTo>
                    <a:pt x="11925" y="5921"/>
                    <a:pt x="12350" y="5728"/>
                    <a:pt x="12758" y="5562"/>
                  </a:cubicBezTo>
                  <a:cubicBezTo>
                    <a:pt x="12814" y="5537"/>
                    <a:pt x="12844" y="5476"/>
                    <a:pt x="12819" y="5420"/>
                  </a:cubicBezTo>
                  <a:cubicBezTo>
                    <a:pt x="12803" y="5377"/>
                    <a:pt x="12761" y="5352"/>
                    <a:pt x="12717" y="5352"/>
                  </a:cubicBezTo>
                  <a:cubicBezTo>
                    <a:pt x="12703" y="5352"/>
                    <a:pt x="12690" y="5355"/>
                    <a:pt x="12677" y="5360"/>
                  </a:cubicBezTo>
                  <a:cubicBezTo>
                    <a:pt x="12263" y="5532"/>
                    <a:pt x="11839" y="5723"/>
                    <a:pt x="11424" y="5910"/>
                  </a:cubicBezTo>
                  <a:cubicBezTo>
                    <a:pt x="10930" y="6133"/>
                    <a:pt x="10419" y="6360"/>
                    <a:pt x="9909" y="6567"/>
                  </a:cubicBezTo>
                  <a:cubicBezTo>
                    <a:pt x="9858" y="6532"/>
                    <a:pt x="9808" y="6497"/>
                    <a:pt x="9757" y="6456"/>
                  </a:cubicBezTo>
                  <a:cubicBezTo>
                    <a:pt x="10702" y="5218"/>
                    <a:pt x="12627" y="4011"/>
                    <a:pt x="14213" y="3636"/>
                  </a:cubicBezTo>
                  <a:close/>
                  <a:moveTo>
                    <a:pt x="4998" y="7467"/>
                  </a:moveTo>
                  <a:lnTo>
                    <a:pt x="4998" y="7472"/>
                  </a:lnTo>
                  <a:cubicBezTo>
                    <a:pt x="4993" y="7528"/>
                    <a:pt x="4993" y="7582"/>
                    <a:pt x="4993" y="7638"/>
                  </a:cubicBezTo>
                  <a:cubicBezTo>
                    <a:pt x="4998" y="7699"/>
                    <a:pt x="5008" y="7764"/>
                    <a:pt x="5023" y="7831"/>
                  </a:cubicBezTo>
                  <a:cubicBezTo>
                    <a:pt x="4725" y="8037"/>
                    <a:pt x="4432" y="8255"/>
                    <a:pt x="4159" y="8477"/>
                  </a:cubicBezTo>
                  <a:cubicBezTo>
                    <a:pt x="4154" y="8477"/>
                    <a:pt x="4154" y="8482"/>
                    <a:pt x="4149" y="8482"/>
                  </a:cubicBezTo>
                  <a:cubicBezTo>
                    <a:pt x="3711" y="8692"/>
                    <a:pt x="3217" y="8868"/>
                    <a:pt x="2781" y="8868"/>
                  </a:cubicBezTo>
                  <a:cubicBezTo>
                    <a:pt x="2694" y="8868"/>
                    <a:pt x="2609" y="8861"/>
                    <a:pt x="2528" y="8846"/>
                  </a:cubicBezTo>
                  <a:cubicBezTo>
                    <a:pt x="1901" y="8734"/>
                    <a:pt x="1406" y="8426"/>
                    <a:pt x="1073" y="7967"/>
                  </a:cubicBezTo>
                  <a:lnTo>
                    <a:pt x="1073" y="7967"/>
                  </a:lnTo>
                  <a:cubicBezTo>
                    <a:pt x="1461" y="8057"/>
                    <a:pt x="1871" y="8104"/>
                    <a:pt x="2285" y="8104"/>
                  </a:cubicBezTo>
                  <a:cubicBezTo>
                    <a:pt x="3200" y="8104"/>
                    <a:pt x="4149" y="7885"/>
                    <a:pt x="4998" y="7467"/>
                  </a:cubicBezTo>
                  <a:close/>
                  <a:moveTo>
                    <a:pt x="10081" y="8431"/>
                  </a:moveTo>
                  <a:cubicBezTo>
                    <a:pt x="10146" y="8442"/>
                    <a:pt x="10207" y="8447"/>
                    <a:pt x="10272" y="8452"/>
                  </a:cubicBezTo>
                  <a:cubicBezTo>
                    <a:pt x="10627" y="8482"/>
                    <a:pt x="10995" y="8512"/>
                    <a:pt x="11298" y="8629"/>
                  </a:cubicBezTo>
                  <a:cubicBezTo>
                    <a:pt x="11914" y="8866"/>
                    <a:pt x="12394" y="9255"/>
                    <a:pt x="12693" y="9745"/>
                  </a:cubicBezTo>
                  <a:cubicBezTo>
                    <a:pt x="11828" y="9715"/>
                    <a:pt x="10571" y="9169"/>
                    <a:pt x="9944" y="8654"/>
                  </a:cubicBezTo>
                  <a:cubicBezTo>
                    <a:pt x="9944" y="8643"/>
                    <a:pt x="9949" y="8633"/>
                    <a:pt x="9955" y="8624"/>
                  </a:cubicBezTo>
                  <a:cubicBezTo>
                    <a:pt x="9979" y="8558"/>
                    <a:pt x="10025" y="8498"/>
                    <a:pt x="10081" y="8431"/>
                  </a:cubicBezTo>
                  <a:close/>
                  <a:moveTo>
                    <a:pt x="8666" y="5079"/>
                  </a:moveTo>
                  <a:cubicBezTo>
                    <a:pt x="8735" y="5079"/>
                    <a:pt x="8797" y="5090"/>
                    <a:pt x="8848" y="5117"/>
                  </a:cubicBezTo>
                  <a:cubicBezTo>
                    <a:pt x="8878" y="5133"/>
                    <a:pt x="8908" y="5152"/>
                    <a:pt x="8929" y="5178"/>
                  </a:cubicBezTo>
                  <a:cubicBezTo>
                    <a:pt x="8939" y="5193"/>
                    <a:pt x="8948" y="5208"/>
                    <a:pt x="8969" y="5218"/>
                  </a:cubicBezTo>
                  <a:cubicBezTo>
                    <a:pt x="8969" y="5224"/>
                    <a:pt x="8979" y="5224"/>
                    <a:pt x="8985" y="5224"/>
                  </a:cubicBezTo>
                  <a:lnTo>
                    <a:pt x="8985" y="5229"/>
                  </a:lnTo>
                  <a:cubicBezTo>
                    <a:pt x="9060" y="5324"/>
                    <a:pt x="9090" y="5460"/>
                    <a:pt x="9111" y="5637"/>
                  </a:cubicBezTo>
                  <a:cubicBezTo>
                    <a:pt x="9081" y="5693"/>
                    <a:pt x="9081" y="5758"/>
                    <a:pt x="9121" y="5814"/>
                  </a:cubicBezTo>
                  <a:lnTo>
                    <a:pt x="9130" y="5830"/>
                  </a:lnTo>
                  <a:cubicBezTo>
                    <a:pt x="9156" y="6057"/>
                    <a:pt x="9191" y="6309"/>
                    <a:pt x="9353" y="6511"/>
                  </a:cubicBezTo>
                  <a:cubicBezTo>
                    <a:pt x="9510" y="6703"/>
                    <a:pt x="9697" y="6815"/>
                    <a:pt x="9858" y="6910"/>
                  </a:cubicBezTo>
                  <a:cubicBezTo>
                    <a:pt x="10121" y="7067"/>
                    <a:pt x="10288" y="7164"/>
                    <a:pt x="10247" y="7491"/>
                  </a:cubicBezTo>
                  <a:cubicBezTo>
                    <a:pt x="10242" y="7491"/>
                    <a:pt x="10237" y="7497"/>
                    <a:pt x="10232" y="7497"/>
                  </a:cubicBezTo>
                  <a:cubicBezTo>
                    <a:pt x="10172" y="7507"/>
                    <a:pt x="10131" y="7558"/>
                    <a:pt x="10142" y="7619"/>
                  </a:cubicBezTo>
                  <a:cubicBezTo>
                    <a:pt x="10146" y="7654"/>
                    <a:pt x="10172" y="7689"/>
                    <a:pt x="10207" y="7699"/>
                  </a:cubicBezTo>
                  <a:lnTo>
                    <a:pt x="10207" y="7703"/>
                  </a:lnTo>
                  <a:cubicBezTo>
                    <a:pt x="10202" y="7714"/>
                    <a:pt x="10202" y="7729"/>
                    <a:pt x="10197" y="7740"/>
                  </a:cubicBezTo>
                  <a:cubicBezTo>
                    <a:pt x="10156" y="7876"/>
                    <a:pt x="10055" y="7982"/>
                    <a:pt x="9944" y="8104"/>
                  </a:cubicBezTo>
                  <a:cubicBezTo>
                    <a:pt x="9834" y="8219"/>
                    <a:pt x="9722" y="8340"/>
                    <a:pt x="9652" y="8498"/>
                  </a:cubicBezTo>
                  <a:cubicBezTo>
                    <a:pt x="9585" y="8659"/>
                    <a:pt x="9591" y="8810"/>
                    <a:pt x="9591" y="8946"/>
                  </a:cubicBezTo>
                  <a:cubicBezTo>
                    <a:pt x="9596" y="9083"/>
                    <a:pt x="9596" y="9205"/>
                    <a:pt x="9524" y="9331"/>
                  </a:cubicBezTo>
                  <a:cubicBezTo>
                    <a:pt x="9321" y="9678"/>
                    <a:pt x="9115" y="9787"/>
                    <a:pt x="8878" y="9787"/>
                  </a:cubicBezTo>
                  <a:cubicBezTo>
                    <a:pt x="8832" y="9787"/>
                    <a:pt x="8785" y="9783"/>
                    <a:pt x="8736" y="9776"/>
                  </a:cubicBezTo>
                  <a:cubicBezTo>
                    <a:pt x="8719" y="9758"/>
                    <a:pt x="8691" y="9744"/>
                    <a:pt x="8659" y="9744"/>
                  </a:cubicBezTo>
                  <a:cubicBezTo>
                    <a:pt x="8655" y="9744"/>
                    <a:pt x="8650" y="9745"/>
                    <a:pt x="8645" y="9745"/>
                  </a:cubicBezTo>
                  <a:cubicBezTo>
                    <a:pt x="8636" y="9745"/>
                    <a:pt x="8626" y="9750"/>
                    <a:pt x="8615" y="9755"/>
                  </a:cubicBezTo>
                  <a:cubicBezTo>
                    <a:pt x="8519" y="9734"/>
                    <a:pt x="8423" y="9704"/>
                    <a:pt x="8318" y="9674"/>
                  </a:cubicBezTo>
                  <a:cubicBezTo>
                    <a:pt x="8110" y="9619"/>
                    <a:pt x="7898" y="9553"/>
                    <a:pt x="7670" y="9543"/>
                  </a:cubicBezTo>
                  <a:cubicBezTo>
                    <a:pt x="7630" y="9543"/>
                    <a:pt x="7590" y="9538"/>
                    <a:pt x="7549" y="9538"/>
                  </a:cubicBezTo>
                  <a:cubicBezTo>
                    <a:pt x="7317" y="9538"/>
                    <a:pt x="7130" y="9578"/>
                    <a:pt x="6978" y="9608"/>
                  </a:cubicBezTo>
                  <a:cubicBezTo>
                    <a:pt x="6870" y="9628"/>
                    <a:pt x="6780" y="9645"/>
                    <a:pt x="6696" y="9645"/>
                  </a:cubicBezTo>
                  <a:cubicBezTo>
                    <a:pt x="6496" y="9645"/>
                    <a:pt x="6334" y="9550"/>
                    <a:pt x="6064" y="9169"/>
                  </a:cubicBezTo>
                  <a:cubicBezTo>
                    <a:pt x="5826" y="8841"/>
                    <a:pt x="5584" y="8431"/>
                    <a:pt x="5443" y="8088"/>
                  </a:cubicBezTo>
                  <a:lnTo>
                    <a:pt x="5443" y="8083"/>
                  </a:lnTo>
                  <a:cubicBezTo>
                    <a:pt x="5413" y="8007"/>
                    <a:pt x="5382" y="7931"/>
                    <a:pt x="5362" y="7861"/>
                  </a:cubicBezTo>
                  <a:cubicBezTo>
                    <a:pt x="5336" y="7770"/>
                    <a:pt x="5322" y="7689"/>
                    <a:pt x="5317" y="7623"/>
                  </a:cubicBezTo>
                  <a:cubicBezTo>
                    <a:pt x="5291" y="7073"/>
                    <a:pt x="5705" y="6243"/>
                    <a:pt x="6226" y="5805"/>
                  </a:cubicBezTo>
                  <a:cubicBezTo>
                    <a:pt x="6405" y="5654"/>
                    <a:pt x="6664" y="5490"/>
                    <a:pt x="6949" y="5490"/>
                  </a:cubicBezTo>
                  <a:cubicBezTo>
                    <a:pt x="6960" y="5490"/>
                    <a:pt x="6972" y="5490"/>
                    <a:pt x="6984" y="5490"/>
                  </a:cubicBezTo>
                  <a:cubicBezTo>
                    <a:pt x="7014" y="5525"/>
                    <a:pt x="7058" y="5549"/>
                    <a:pt x="7101" y="5549"/>
                  </a:cubicBezTo>
                  <a:cubicBezTo>
                    <a:pt x="7109" y="5549"/>
                    <a:pt x="7117" y="5548"/>
                    <a:pt x="7125" y="5546"/>
                  </a:cubicBezTo>
                  <a:cubicBezTo>
                    <a:pt x="7327" y="5532"/>
                    <a:pt x="7575" y="5430"/>
                    <a:pt x="7833" y="5324"/>
                  </a:cubicBezTo>
                  <a:cubicBezTo>
                    <a:pt x="8120" y="5208"/>
                    <a:pt x="8435" y="5079"/>
                    <a:pt x="8666" y="5079"/>
                  </a:cubicBezTo>
                  <a:close/>
                  <a:moveTo>
                    <a:pt x="9914" y="8906"/>
                  </a:moveTo>
                  <a:cubicBezTo>
                    <a:pt x="10622" y="9431"/>
                    <a:pt x="11905" y="9962"/>
                    <a:pt x="12768" y="9962"/>
                  </a:cubicBezTo>
                  <a:lnTo>
                    <a:pt x="12814" y="9962"/>
                  </a:lnTo>
                  <a:cubicBezTo>
                    <a:pt x="12844" y="10033"/>
                    <a:pt x="12875" y="10104"/>
                    <a:pt x="12900" y="10179"/>
                  </a:cubicBezTo>
                  <a:cubicBezTo>
                    <a:pt x="12966" y="10366"/>
                    <a:pt x="13006" y="10559"/>
                    <a:pt x="13021" y="10760"/>
                  </a:cubicBezTo>
                  <a:cubicBezTo>
                    <a:pt x="12945" y="10730"/>
                    <a:pt x="12875" y="10700"/>
                    <a:pt x="12793" y="10669"/>
                  </a:cubicBezTo>
                  <a:cubicBezTo>
                    <a:pt x="12531" y="10569"/>
                    <a:pt x="12263" y="10468"/>
                    <a:pt x="12031" y="10347"/>
                  </a:cubicBezTo>
                  <a:cubicBezTo>
                    <a:pt x="12016" y="10339"/>
                    <a:pt x="11999" y="10336"/>
                    <a:pt x="11983" y="10336"/>
                  </a:cubicBezTo>
                  <a:cubicBezTo>
                    <a:pt x="11943" y="10336"/>
                    <a:pt x="11902" y="10357"/>
                    <a:pt x="11884" y="10396"/>
                  </a:cubicBezTo>
                  <a:cubicBezTo>
                    <a:pt x="11858" y="10447"/>
                    <a:pt x="11879" y="10513"/>
                    <a:pt x="11935" y="10538"/>
                  </a:cubicBezTo>
                  <a:cubicBezTo>
                    <a:pt x="12177" y="10664"/>
                    <a:pt x="12450" y="10771"/>
                    <a:pt x="12718" y="10872"/>
                  </a:cubicBezTo>
                  <a:cubicBezTo>
                    <a:pt x="12819" y="10912"/>
                    <a:pt x="12915" y="10947"/>
                    <a:pt x="13010" y="10988"/>
                  </a:cubicBezTo>
                  <a:cubicBezTo>
                    <a:pt x="13016" y="10988"/>
                    <a:pt x="13021" y="10988"/>
                    <a:pt x="13031" y="10993"/>
                  </a:cubicBezTo>
                  <a:cubicBezTo>
                    <a:pt x="13026" y="11493"/>
                    <a:pt x="12875" y="12014"/>
                    <a:pt x="12571" y="12509"/>
                  </a:cubicBezTo>
                  <a:cubicBezTo>
                    <a:pt x="12490" y="12640"/>
                    <a:pt x="12399" y="12772"/>
                    <a:pt x="12299" y="12893"/>
                  </a:cubicBezTo>
                  <a:cubicBezTo>
                    <a:pt x="11243" y="12352"/>
                    <a:pt x="10207" y="11231"/>
                    <a:pt x="9510" y="9871"/>
                  </a:cubicBezTo>
                  <a:cubicBezTo>
                    <a:pt x="9610" y="9781"/>
                    <a:pt x="9712" y="9654"/>
                    <a:pt x="9803" y="9492"/>
                  </a:cubicBezTo>
                  <a:cubicBezTo>
                    <a:pt x="9838" y="9437"/>
                    <a:pt x="9864" y="9377"/>
                    <a:pt x="9878" y="9326"/>
                  </a:cubicBezTo>
                  <a:cubicBezTo>
                    <a:pt x="10030" y="9447"/>
                    <a:pt x="10277" y="9643"/>
                    <a:pt x="10561" y="9846"/>
                  </a:cubicBezTo>
                  <a:cubicBezTo>
                    <a:pt x="10848" y="10044"/>
                    <a:pt x="11177" y="10250"/>
                    <a:pt x="11495" y="10392"/>
                  </a:cubicBezTo>
                  <a:cubicBezTo>
                    <a:pt x="11506" y="10401"/>
                    <a:pt x="11525" y="10401"/>
                    <a:pt x="11536" y="10401"/>
                  </a:cubicBezTo>
                  <a:cubicBezTo>
                    <a:pt x="11581" y="10401"/>
                    <a:pt x="11616" y="10382"/>
                    <a:pt x="11637" y="10341"/>
                  </a:cubicBezTo>
                  <a:cubicBezTo>
                    <a:pt x="11662" y="10286"/>
                    <a:pt x="11637" y="10219"/>
                    <a:pt x="11581" y="10195"/>
                  </a:cubicBezTo>
                  <a:cubicBezTo>
                    <a:pt x="10884" y="9881"/>
                    <a:pt x="10137" y="9260"/>
                    <a:pt x="9914" y="9074"/>
                  </a:cubicBezTo>
                  <a:cubicBezTo>
                    <a:pt x="9918" y="9028"/>
                    <a:pt x="9918" y="8983"/>
                    <a:pt x="9914" y="8941"/>
                  </a:cubicBezTo>
                  <a:lnTo>
                    <a:pt x="9914" y="8906"/>
                  </a:lnTo>
                  <a:close/>
                  <a:moveTo>
                    <a:pt x="7524" y="9865"/>
                  </a:moveTo>
                  <a:cubicBezTo>
                    <a:pt x="7553" y="9865"/>
                    <a:pt x="7583" y="9865"/>
                    <a:pt x="7615" y="9867"/>
                  </a:cubicBezTo>
                  <a:lnTo>
                    <a:pt x="7615" y="10104"/>
                  </a:lnTo>
                  <a:lnTo>
                    <a:pt x="7615" y="10746"/>
                  </a:lnTo>
                  <a:cubicBezTo>
                    <a:pt x="7600" y="11802"/>
                    <a:pt x="7428" y="13171"/>
                    <a:pt x="6731" y="13913"/>
                  </a:cubicBezTo>
                  <a:cubicBezTo>
                    <a:pt x="7150" y="12761"/>
                    <a:pt x="7251" y="11256"/>
                    <a:pt x="7292" y="9932"/>
                  </a:cubicBezTo>
                  <a:cubicBezTo>
                    <a:pt x="7292" y="9911"/>
                    <a:pt x="7292" y="9897"/>
                    <a:pt x="7281" y="9881"/>
                  </a:cubicBezTo>
                  <a:cubicBezTo>
                    <a:pt x="7357" y="9870"/>
                    <a:pt x="7436" y="9865"/>
                    <a:pt x="7524" y="9865"/>
                  </a:cubicBezTo>
                  <a:close/>
                  <a:moveTo>
                    <a:pt x="8009" y="9927"/>
                  </a:moveTo>
                  <a:cubicBezTo>
                    <a:pt x="8085" y="9947"/>
                    <a:pt x="8155" y="9967"/>
                    <a:pt x="8227" y="9988"/>
                  </a:cubicBezTo>
                  <a:cubicBezTo>
                    <a:pt x="8342" y="10018"/>
                    <a:pt x="8463" y="10053"/>
                    <a:pt x="8580" y="10079"/>
                  </a:cubicBezTo>
                  <a:cubicBezTo>
                    <a:pt x="8686" y="10806"/>
                    <a:pt x="8817" y="11553"/>
                    <a:pt x="9076" y="12180"/>
                  </a:cubicBezTo>
                  <a:cubicBezTo>
                    <a:pt x="9095" y="12226"/>
                    <a:pt x="9136" y="12250"/>
                    <a:pt x="9176" y="12250"/>
                  </a:cubicBezTo>
                  <a:cubicBezTo>
                    <a:pt x="9191" y="12250"/>
                    <a:pt x="9207" y="12246"/>
                    <a:pt x="9221" y="12241"/>
                  </a:cubicBezTo>
                  <a:cubicBezTo>
                    <a:pt x="9272" y="12215"/>
                    <a:pt x="9298" y="12155"/>
                    <a:pt x="9277" y="12099"/>
                  </a:cubicBezTo>
                  <a:cubicBezTo>
                    <a:pt x="9030" y="11513"/>
                    <a:pt x="8903" y="10806"/>
                    <a:pt x="8808" y="10109"/>
                  </a:cubicBezTo>
                  <a:lnTo>
                    <a:pt x="8883" y="10109"/>
                  </a:lnTo>
                  <a:cubicBezTo>
                    <a:pt x="9030" y="10109"/>
                    <a:pt x="9186" y="10079"/>
                    <a:pt x="9333" y="9998"/>
                  </a:cubicBezTo>
                  <a:cubicBezTo>
                    <a:pt x="10040" y="11362"/>
                    <a:pt x="11081" y="12493"/>
                    <a:pt x="12152" y="13064"/>
                  </a:cubicBezTo>
                  <a:cubicBezTo>
                    <a:pt x="11688" y="13560"/>
                    <a:pt x="11051" y="13948"/>
                    <a:pt x="10363" y="14069"/>
                  </a:cubicBezTo>
                  <a:cubicBezTo>
                    <a:pt x="9995" y="13712"/>
                    <a:pt x="9767" y="13231"/>
                    <a:pt x="9550" y="12756"/>
                  </a:cubicBezTo>
                  <a:lnTo>
                    <a:pt x="9535" y="12721"/>
                  </a:lnTo>
                  <a:cubicBezTo>
                    <a:pt x="9517" y="12684"/>
                    <a:pt x="9477" y="12660"/>
                    <a:pt x="9434" y="12660"/>
                  </a:cubicBezTo>
                  <a:cubicBezTo>
                    <a:pt x="9419" y="12660"/>
                    <a:pt x="9403" y="12663"/>
                    <a:pt x="9389" y="12670"/>
                  </a:cubicBezTo>
                  <a:cubicBezTo>
                    <a:pt x="9338" y="12695"/>
                    <a:pt x="9312" y="12756"/>
                    <a:pt x="9338" y="12812"/>
                  </a:cubicBezTo>
                  <a:lnTo>
                    <a:pt x="9353" y="12847"/>
                  </a:lnTo>
                  <a:cubicBezTo>
                    <a:pt x="9545" y="13267"/>
                    <a:pt x="9762" y="13731"/>
                    <a:pt x="10095" y="14106"/>
                  </a:cubicBezTo>
                  <a:cubicBezTo>
                    <a:pt x="10048" y="14108"/>
                    <a:pt x="10000" y="14110"/>
                    <a:pt x="9952" y="14110"/>
                  </a:cubicBezTo>
                  <a:cubicBezTo>
                    <a:pt x="9724" y="14110"/>
                    <a:pt x="9492" y="14080"/>
                    <a:pt x="9262" y="14009"/>
                  </a:cubicBezTo>
                  <a:cubicBezTo>
                    <a:pt x="7898" y="13584"/>
                    <a:pt x="7948" y="11872"/>
                    <a:pt x="7994" y="10492"/>
                  </a:cubicBezTo>
                  <a:cubicBezTo>
                    <a:pt x="8004" y="10291"/>
                    <a:pt x="8009" y="10104"/>
                    <a:pt x="8009" y="9927"/>
                  </a:cubicBezTo>
                  <a:close/>
                  <a:moveTo>
                    <a:pt x="5119" y="8158"/>
                  </a:moveTo>
                  <a:cubicBezTo>
                    <a:pt x="5140" y="8199"/>
                    <a:pt x="5154" y="8239"/>
                    <a:pt x="5175" y="8279"/>
                  </a:cubicBezTo>
                  <a:cubicBezTo>
                    <a:pt x="5215" y="8381"/>
                    <a:pt x="5266" y="8487"/>
                    <a:pt x="5322" y="8583"/>
                  </a:cubicBezTo>
                  <a:cubicBezTo>
                    <a:pt x="4816" y="9219"/>
                    <a:pt x="4443" y="9765"/>
                    <a:pt x="4135" y="10513"/>
                  </a:cubicBezTo>
                  <a:cubicBezTo>
                    <a:pt x="4109" y="10569"/>
                    <a:pt x="4135" y="10629"/>
                    <a:pt x="4189" y="10655"/>
                  </a:cubicBezTo>
                  <a:cubicBezTo>
                    <a:pt x="4205" y="10660"/>
                    <a:pt x="4219" y="10664"/>
                    <a:pt x="4235" y="10664"/>
                  </a:cubicBezTo>
                  <a:cubicBezTo>
                    <a:pt x="4275" y="10664"/>
                    <a:pt x="4316" y="10634"/>
                    <a:pt x="4331" y="10594"/>
                  </a:cubicBezTo>
                  <a:cubicBezTo>
                    <a:pt x="4624" y="9902"/>
                    <a:pt x="4968" y="9382"/>
                    <a:pt x="5432" y="8785"/>
                  </a:cubicBezTo>
                  <a:cubicBezTo>
                    <a:pt x="5590" y="9063"/>
                    <a:pt x="5746" y="9280"/>
                    <a:pt x="5802" y="9356"/>
                  </a:cubicBezTo>
                  <a:cubicBezTo>
                    <a:pt x="6084" y="9750"/>
                    <a:pt x="6306" y="9911"/>
                    <a:pt x="6529" y="9958"/>
                  </a:cubicBezTo>
                  <a:cubicBezTo>
                    <a:pt x="6129" y="10680"/>
                    <a:pt x="6003" y="11523"/>
                    <a:pt x="5877" y="12337"/>
                  </a:cubicBezTo>
                  <a:cubicBezTo>
                    <a:pt x="5847" y="12529"/>
                    <a:pt x="5816" y="12716"/>
                    <a:pt x="5786" y="12898"/>
                  </a:cubicBezTo>
                  <a:cubicBezTo>
                    <a:pt x="5776" y="12954"/>
                    <a:pt x="5816" y="13008"/>
                    <a:pt x="5872" y="13019"/>
                  </a:cubicBezTo>
                  <a:cubicBezTo>
                    <a:pt x="5882" y="13019"/>
                    <a:pt x="5887" y="13024"/>
                    <a:pt x="5893" y="13024"/>
                  </a:cubicBezTo>
                  <a:cubicBezTo>
                    <a:pt x="5942" y="13024"/>
                    <a:pt x="5989" y="12989"/>
                    <a:pt x="5998" y="12933"/>
                  </a:cubicBezTo>
                  <a:cubicBezTo>
                    <a:pt x="6033" y="12751"/>
                    <a:pt x="6059" y="12565"/>
                    <a:pt x="6089" y="12367"/>
                  </a:cubicBezTo>
                  <a:cubicBezTo>
                    <a:pt x="6215" y="11544"/>
                    <a:pt x="6347" y="10690"/>
                    <a:pt x="6761" y="9983"/>
                  </a:cubicBezTo>
                  <a:cubicBezTo>
                    <a:pt x="6761" y="9977"/>
                    <a:pt x="6766" y="9967"/>
                    <a:pt x="6766" y="9967"/>
                  </a:cubicBezTo>
                  <a:cubicBezTo>
                    <a:pt x="6857" y="9958"/>
                    <a:pt x="6943" y="9942"/>
                    <a:pt x="7039" y="9922"/>
                  </a:cubicBezTo>
                  <a:cubicBezTo>
                    <a:pt x="7054" y="9922"/>
                    <a:pt x="7064" y="9922"/>
                    <a:pt x="7075" y="9916"/>
                  </a:cubicBezTo>
                  <a:lnTo>
                    <a:pt x="7075" y="9922"/>
                  </a:lnTo>
                  <a:cubicBezTo>
                    <a:pt x="7034" y="11231"/>
                    <a:pt x="6938" y="12716"/>
                    <a:pt x="6529" y="13838"/>
                  </a:cubicBezTo>
                  <a:cubicBezTo>
                    <a:pt x="6509" y="13893"/>
                    <a:pt x="6539" y="13954"/>
                    <a:pt x="6595" y="13974"/>
                  </a:cubicBezTo>
                  <a:cubicBezTo>
                    <a:pt x="6605" y="13978"/>
                    <a:pt x="6620" y="13984"/>
                    <a:pt x="6630" y="13984"/>
                  </a:cubicBezTo>
                  <a:cubicBezTo>
                    <a:pt x="6645" y="13984"/>
                    <a:pt x="6660" y="13978"/>
                    <a:pt x="6670" y="13974"/>
                  </a:cubicBezTo>
                  <a:lnTo>
                    <a:pt x="6670" y="13974"/>
                  </a:lnTo>
                  <a:cubicBezTo>
                    <a:pt x="6645" y="14004"/>
                    <a:pt x="6609" y="14034"/>
                    <a:pt x="6574" y="14060"/>
                  </a:cubicBezTo>
                  <a:cubicBezTo>
                    <a:pt x="6378" y="14227"/>
                    <a:pt x="6150" y="14337"/>
                    <a:pt x="5893" y="14398"/>
                  </a:cubicBezTo>
                  <a:cubicBezTo>
                    <a:pt x="5917" y="14201"/>
                    <a:pt x="5953" y="13847"/>
                    <a:pt x="5963" y="13584"/>
                  </a:cubicBezTo>
                  <a:cubicBezTo>
                    <a:pt x="5968" y="13524"/>
                    <a:pt x="5923" y="13474"/>
                    <a:pt x="5862" y="13474"/>
                  </a:cubicBezTo>
                  <a:cubicBezTo>
                    <a:pt x="5859" y="13474"/>
                    <a:pt x="5856" y="13474"/>
                    <a:pt x="5853" y="13474"/>
                  </a:cubicBezTo>
                  <a:cubicBezTo>
                    <a:pt x="5797" y="13474"/>
                    <a:pt x="5751" y="13517"/>
                    <a:pt x="5751" y="13575"/>
                  </a:cubicBezTo>
                  <a:cubicBezTo>
                    <a:pt x="5735" y="13852"/>
                    <a:pt x="5700" y="14232"/>
                    <a:pt x="5674" y="14414"/>
                  </a:cubicBezTo>
                  <a:lnTo>
                    <a:pt x="5674" y="14439"/>
                  </a:lnTo>
                  <a:cubicBezTo>
                    <a:pt x="5595" y="14448"/>
                    <a:pt x="5513" y="14453"/>
                    <a:pt x="5430" y="14453"/>
                  </a:cubicBezTo>
                  <a:cubicBezTo>
                    <a:pt x="5289" y="14453"/>
                    <a:pt x="5143" y="14441"/>
                    <a:pt x="4988" y="14419"/>
                  </a:cubicBezTo>
                  <a:cubicBezTo>
                    <a:pt x="4806" y="14388"/>
                    <a:pt x="4639" y="14342"/>
                    <a:pt x="4478" y="14288"/>
                  </a:cubicBezTo>
                  <a:cubicBezTo>
                    <a:pt x="4624" y="12933"/>
                    <a:pt x="4776" y="11655"/>
                    <a:pt x="5644" y="10583"/>
                  </a:cubicBezTo>
                  <a:cubicBezTo>
                    <a:pt x="5681" y="10538"/>
                    <a:pt x="5674" y="10473"/>
                    <a:pt x="5630" y="10432"/>
                  </a:cubicBezTo>
                  <a:cubicBezTo>
                    <a:pt x="5609" y="10416"/>
                    <a:pt x="5585" y="10409"/>
                    <a:pt x="5560" y="10409"/>
                  </a:cubicBezTo>
                  <a:cubicBezTo>
                    <a:pt x="5529" y="10409"/>
                    <a:pt x="5498" y="10421"/>
                    <a:pt x="5478" y="10447"/>
                  </a:cubicBezTo>
                  <a:cubicBezTo>
                    <a:pt x="4583" y="11553"/>
                    <a:pt x="4417" y="12842"/>
                    <a:pt x="4270" y="14211"/>
                  </a:cubicBezTo>
                  <a:cubicBezTo>
                    <a:pt x="3998" y="14090"/>
                    <a:pt x="3755" y="13934"/>
                    <a:pt x="3543" y="13742"/>
                  </a:cubicBezTo>
                  <a:lnTo>
                    <a:pt x="3543" y="13742"/>
                  </a:lnTo>
                  <a:cubicBezTo>
                    <a:pt x="3563" y="13752"/>
                    <a:pt x="3583" y="13761"/>
                    <a:pt x="3603" y="13761"/>
                  </a:cubicBezTo>
                  <a:lnTo>
                    <a:pt x="3624" y="13761"/>
                  </a:lnTo>
                  <a:cubicBezTo>
                    <a:pt x="3680" y="13752"/>
                    <a:pt x="3720" y="13696"/>
                    <a:pt x="3710" y="13635"/>
                  </a:cubicBezTo>
                  <a:cubicBezTo>
                    <a:pt x="3599" y="12933"/>
                    <a:pt x="3876" y="11958"/>
                    <a:pt x="4079" y="11245"/>
                  </a:cubicBezTo>
                  <a:cubicBezTo>
                    <a:pt x="4093" y="11189"/>
                    <a:pt x="4063" y="11129"/>
                    <a:pt x="4002" y="11114"/>
                  </a:cubicBezTo>
                  <a:cubicBezTo>
                    <a:pt x="3993" y="11112"/>
                    <a:pt x="3983" y="11110"/>
                    <a:pt x="3973" y="11110"/>
                  </a:cubicBezTo>
                  <a:cubicBezTo>
                    <a:pt x="3927" y="11110"/>
                    <a:pt x="3883" y="11140"/>
                    <a:pt x="3871" y="11189"/>
                  </a:cubicBezTo>
                  <a:cubicBezTo>
                    <a:pt x="3664" y="11923"/>
                    <a:pt x="3382" y="12923"/>
                    <a:pt x="3498" y="13670"/>
                  </a:cubicBezTo>
                  <a:cubicBezTo>
                    <a:pt x="3501" y="13684"/>
                    <a:pt x="3507" y="13698"/>
                    <a:pt x="3515" y="13709"/>
                  </a:cubicBezTo>
                  <a:lnTo>
                    <a:pt x="3515" y="13709"/>
                  </a:lnTo>
                  <a:cubicBezTo>
                    <a:pt x="3068" y="13290"/>
                    <a:pt x="2774" y="12714"/>
                    <a:pt x="2669" y="12003"/>
                  </a:cubicBezTo>
                  <a:cubicBezTo>
                    <a:pt x="2467" y="10664"/>
                    <a:pt x="3260" y="9639"/>
                    <a:pt x="4331" y="8755"/>
                  </a:cubicBezTo>
                  <a:cubicBezTo>
                    <a:pt x="4583" y="8547"/>
                    <a:pt x="4846" y="8351"/>
                    <a:pt x="5119" y="8158"/>
                  </a:cubicBezTo>
                  <a:close/>
                  <a:moveTo>
                    <a:pt x="7902" y="0"/>
                  </a:moveTo>
                  <a:cubicBezTo>
                    <a:pt x="7382" y="0"/>
                    <a:pt x="6849" y="81"/>
                    <a:pt x="6378" y="272"/>
                  </a:cubicBezTo>
                  <a:cubicBezTo>
                    <a:pt x="5765" y="519"/>
                    <a:pt x="5341" y="924"/>
                    <a:pt x="5145" y="1449"/>
                  </a:cubicBezTo>
                  <a:cubicBezTo>
                    <a:pt x="4977" y="1899"/>
                    <a:pt x="4998" y="2414"/>
                    <a:pt x="5129" y="2934"/>
                  </a:cubicBezTo>
                  <a:cubicBezTo>
                    <a:pt x="4581" y="2673"/>
                    <a:pt x="3969" y="2540"/>
                    <a:pt x="3391" y="2540"/>
                  </a:cubicBezTo>
                  <a:cubicBezTo>
                    <a:pt x="2775" y="2540"/>
                    <a:pt x="2197" y="2690"/>
                    <a:pt x="1775" y="2995"/>
                  </a:cubicBezTo>
                  <a:cubicBezTo>
                    <a:pt x="633" y="3823"/>
                    <a:pt x="1" y="5623"/>
                    <a:pt x="339" y="7092"/>
                  </a:cubicBezTo>
                  <a:cubicBezTo>
                    <a:pt x="593" y="8225"/>
                    <a:pt x="1351" y="8962"/>
                    <a:pt x="2467" y="9165"/>
                  </a:cubicBezTo>
                  <a:cubicBezTo>
                    <a:pt x="2573" y="9184"/>
                    <a:pt x="2679" y="9195"/>
                    <a:pt x="2785" y="9195"/>
                  </a:cubicBezTo>
                  <a:cubicBezTo>
                    <a:pt x="3013" y="9195"/>
                    <a:pt x="3245" y="9154"/>
                    <a:pt x="3482" y="9088"/>
                  </a:cubicBezTo>
                  <a:lnTo>
                    <a:pt x="3482" y="9088"/>
                  </a:lnTo>
                  <a:cubicBezTo>
                    <a:pt x="2679" y="9907"/>
                    <a:pt x="2169" y="10856"/>
                    <a:pt x="2346" y="12054"/>
                  </a:cubicBezTo>
                  <a:cubicBezTo>
                    <a:pt x="2528" y="13276"/>
                    <a:pt x="3209" y="14155"/>
                    <a:pt x="4250" y="14554"/>
                  </a:cubicBezTo>
                  <a:cubicBezTo>
                    <a:pt x="4265" y="14580"/>
                    <a:pt x="4296" y="14605"/>
                    <a:pt x="4331" y="14610"/>
                  </a:cubicBezTo>
                  <a:lnTo>
                    <a:pt x="4341" y="14610"/>
                  </a:lnTo>
                  <a:cubicBezTo>
                    <a:pt x="4356" y="14610"/>
                    <a:pt x="4371" y="14610"/>
                    <a:pt x="4387" y="14600"/>
                  </a:cubicBezTo>
                  <a:cubicBezTo>
                    <a:pt x="4559" y="14661"/>
                    <a:pt x="4746" y="14706"/>
                    <a:pt x="4937" y="14736"/>
                  </a:cubicBezTo>
                  <a:cubicBezTo>
                    <a:pt x="5105" y="14762"/>
                    <a:pt x="5271" y="14777"/>
                    <a:pt x="5427" y="14777"/>
                  </a:cubicBezTo>
                  <a:cubicBezTo>
                    <a:pt x="5958" y="14777"/>
                    <a:pt x="6413" y="14621"/>
                    <a:pt x="6782" y="14307"/>
                  </a:cubicBezTo>
                  <a:cubicBezTo>
                    <a:pt x="7292" y="13883"/>
                    <a:pt x="7584" y="13211"/>
                    <a:pt x="7747" y="12488"/>
                  </a:cubicBezTo>
                  <a:cubicBezTo>
                    <a:pt x="7898" y="13322"/>
                    <a:pt x="8272" y="14045"/>
                    <a:pt x="9167" y="14318"/>
                  </a:cubicBezTo>
                  <a:cubicBezTo>
                    <a:pt x="9424" y="14398"/>
                    <a:pt x="9682" y="14433"/>
                    <a:pt x="9934" y="14433"/>
                  </a:cubicBezTo>
                  <a:cubicBezTo>
                    <a:pt x="11147" y="14433"/>
                    <a:pt x="12283" y="13615"/>
                    <a:pt x="12849" y="12675"/>
                  </a:cubicBezTo>
                  <a:cubicBezTo>
                    <a:pt x="13364" y="11821"/>
                    <a:pt x="13491" y="10897"/>
                    <a:pt x="13208" y="10074"/>
                  </a:cubicBezTo>
                  <a:cubicBezTo>
                    <a:pt x="12966" y="9377"/>
                    <a:pt x="12434" y="8810"/>
                    <a:pt x="11702" y="8452"/>
                  </a:cubicBezTo>
                  <a:lnTo>
                    <a:pt x="11702" y="8452"/>
                  </a:lnTo>
                  <a:cubicBezTo>
                    <a:pt x="11732" y="8456"/>
                    <a:pt x="11763" y="8461"/>
                    <a:pt x="11798" y="8467"/>
                  </a:cubicBezTo>
                  <a:cubicBezTo>
                    <a:pt x="12177" y="8528"/>
                    <a:pt x="12562" y="8583"/>
                    <a:pt x="12945" y="8583"/>
                  </a:cubicBezTo>
                  <a:cubicBezTo>
                    <a:pt x="13299" y="8583"/>
                    <a:pt x="13653" y="8533"/>
                    <a:pt x="14001" y="8386"/>
                  </a:cubicBezTo>
                  <a:cubicBezTo>
                    <a:pt x="15037" y="7952"/>
                    <a:pt x="15638" y="7153"/>
                    <a:pt x="15703" y="6194"/>
                  </a:cubicBezTo>
                  <a:cubicBezTo>
                    <a:pt x="15703" y="6188"/>
                    <a:pt x="15703" y="6188"/>
                    <a:pt x="15708" y="6188"/>
                  </a:cubicBezTo>
                  <a:cubicBezTo>
                    <a:pt x="15764" y="6173"/>
                    <a:pt x="15794" y="6113"/>
                    <a:pt x="15775" y="6052"/>
                  </a:cubicBezTo>
                  <a:cubicBezTo>
                    <a:pt x="15764" y="6022"/>
                    <a:pt x="15739" y="6001"/>
                    <a:pt x="15714" y="5991"/>
                  </a:cubicBezTo>
                  <a:cubicBezTo>
                    <a:pt x="15708" y="5845"/>
                    <a:pt x="15699" y="5698"/>
                    <a:pt x="15673" y="5546"/>
                  </a:cubicBezTo>
                  <a:cubicBezTo>
                    <a:pt x="15526" y="4648"/>
                    <a:pt x="15148" y="3944"/>
                    <a:pt x="14593" y="3506"/>
                  </a:cubicBezTo>
                  <a:cubicBezTo>
                    <a:pt x="14598" y="3485"/>
                    <a:pt x="14602" y="3470"/>
                    <a:pt x="14598" y="3450"/>
                  </a:cubicBezTo>
                  <a:cubicBezTo>
                    <a:pt x="14588" y="3400"/>
                    <a:pt x="14543" y="3362"/>
                    <a:pt x="14490" y="3362"/>
                  </a:cubicBezTo>
                  <a:cubicBezTo>
                    <a:pt x="14484" y="3362"/>
                    <a:pt x="14478" y="3363"/>
                    <a:pt x="14472" y="3364"/>
                  </a:cubicBezTo>
                  <a:cubicBezTo>
                    <a:pt x="14451" y="3364"/>
                    <a:pt x="14430" y="3375"/>
                    <a:pt x="14405" y="3379"/>
                  </a:cubicBezTo>
                  <a:lnTo>
                    <a:pt x="14405" y="3375"/>
                  </a:lnTo>
                  <a:cubicBezTo>
                    <a:pt x="14294" y="3303"/>
                    <a:pt x="14178" y="3242"/>
                    <a:pt x="14057" y="3193"/>
                  </a:cubicBezTo>
                  <a:cubicBezTo>
                    <a:pt x="13771" y="3074"/>
                    <a:pt x="13465" y="3016"/>
                    <a:pt x="13147" y="3016"/>
                  </a:cubicBezTo>
                  <a:cubicBezTo>
                    <a:pt x="12503" y="3016"/>
                    <a:pt x="11813" y="3256"/>
                    <a:pt x="11156" y="3723"/>
                  </a:cubicBezTo>
                  <a:lnTo>
                    <a:pt x="11061" y="3788"/>
                  </a:lnTo>
                  <a:cubicBezTo>
                    <a:pt x="11021" y="3823"/>
                    <a:pt x="10975" y="3854"/>
                    <a:pt x="10925" y="3890"/>
                  </a:cubicBezTo>
                  <a:cubicBezTo>
                    <a:pt x="11131" y="3324"/>
                    <a:pt x="11202" y="2717"/>
                    <a:pt x="11112" y="2162"/>
                  </a:cubicBezTo>
                  <a:cubicBezTo>
                    <a:pt x="10975" y="1348"/>
                    <a:pt x="10505" y="726"/>
                    <a:pt x="9757" y="374"/>
                  </a:cubicBezTo>
                  <a:cubicBezTo>
                    <a:pt x="9291" y="149"/>
                    <a:pt x="8609" y="0"/>
                    <a:pt x="790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32"/>
            <p:cNvSpPr/>
            <p:nvPr/>
          </p:nvSpPr>
          <p:spPr>
            <a:xfrm>
              <a:off x="7875275" y="933325"/>
              <a:ext cx="124950" cy="117750"/>
            </a:xfrm>
            <a:custGeom>
              <a:avLst/>
              <a:gdLst/>
              <a:ahLst/>
              <a:cxnLst/>
              <a:rect l="l" t="t" r="r" b="b"/>
              <a:pathLst>
                <a:path w="4998" h="4710" extrusionOk="0">
                  <a:moveTo>
                    <a:pt x="2966" y="813"/>
                  </a:moveTo>
                  <a:cubicBezTo>
                    <a:pt x="3051" y="813"/>
                    <a:pt x="3127" y="888"/>
                    <a:pt x="3127" y="974"/>
                  </a:cubicBezTo>
                  <a:cubicBezTo>
                    <a:pt x="3127" y="1065"/>
                    <a:pt x="3051" y="1135"/>
                    <a:pt x="2966" y="1135"/>
                  </a:cubicBezTo>
                  <a:lnTo>
                    <a:pt x="2556" y="1135"/>
                  </a:lnTo>
                  <a:cubicBezTo>
                    <a:pt x="2465" y="1135"/>
                    <a:pt x="2395" y="1065"/>
                    <a:pt x="2395" y="974"/>
                  </a:cubicBezTo>
                  <a:cubicBezTo>
                    <a:pt x="2395" y="888"/>
                    <a:pt x="2465" y="813"/>
                    <a:pt x="2556" y="813"/>
                  </a:cubicBezTo>
                  <a:close/>
                  <a:moveTo>
                    <a:pt x="1742" y="1032"/>
                  </a:moveTo>
                  <a:cubicBezTo>
                    <a:pt x="1750" y="1032"/>
                    <a:pt x="1759" y="1033"/>
                    <a:pt x="1768" y="1035"/>
                  </a:cubicBezTo>
                  <a:cubicBezTo>
                    <a:pt x="1854" y="1044"/>
                    <a:pt x="1920" y="1130"/>
                    <a:pt x="1905" y="1216"/>
                  </a:cubicBezTo>
                  <a:lnTo>
                    <a:pt x="1905" y="1226"/>
                  </a:lnTo>
                  <a:cubicBezTo>
                    <a:pt x="1990" y="1261"/>
                    <a:pt x="2036" y="1358"/>
                    <a:pt x="2001" y="1443"/>
                  </a:cubicBezTo>
                  <a:cubicBezTo>
                    <a:pt x="1971" y="1504"/>
                    <a:pt x="1915" y="1540"/>
                    <a:pt x="1854" y="1540"/>
                  </a:cubicBezTo>
                  <a:cubicBezTo>
                    <a:pt x="1834" y="1540"/>
                    <a:pt x="1814" y="1540"/>
                    <a:pt x="1794" y="1529"/>
                  </a:cubicBezTo>
                  <a:cubicBezTo>
                    <a:pt x="1642" y="1464"/>
                    <a:pt x="1566" y="1333"/>
                    <a:pt x="1586" y="1176"/>
                  </a:cubicBezTo>
                  <a:cubicBezTo>
                    <a:pt x="1595" y="1094"/>
                    <a:pt x="1662" y="1032"/>
                    <a:pt x="1742" y="1032"/>
                  </a:cubicBezTo>
                  <a:close/>
                  <a:moveTo>
                    <a:pt x="3116" y="1439"/>
                  </a:moveTo>
                  <a:cubicBezTo>
                    <a:pt x="3128" y="1439"/>
                    <a:pt x="3140" y="1440"/>
                    <a:pt x="3153" y="1443"/>
                  </a:cubicBezTo>
                  <a:cubicBezTo>
                    <a:pt x="3284" y="1480"/>
                    <a:pt x="3391" y="1564"/>
                    <a:pt x="3445" y="1681"/>
                  </a:cubicBezTo>
                  <a:cubicBezTo>
                    <a:pt x="3482" y="1762"/>
                    <a:pt x="3445" y="1858"/>
                    <a:pt x="3365" y="1893"/>
                  </a:cubicBezTo>
                  <a:cubicBezTo>
                    <a:pt x="3340" y="1909"/>
                    <a:pt x="3319" y="1909"/>
                    <a:pt x="3294" y="1909"/>
                  </a:cubicBezTo>
                  <a:cubicBezTo>
                    <a:pt x="3233" y="1909"/>
                    <a:pt x="3178" y="1878"/>
                    <a:pt x="3148" y="1818"/>
                  </a:cubicBezTo>
                  <a:cubicBezTo>
                    <a:pt x="3137" y="1792"/>
                    <a:pt x="3102" y="1767"/>
                    <a:pt x="3067" y="1757"/>
                  </a:cubicBezTo>
                  <a:cubicBezTo>
                    <a:pt x="2981" y="1732"/>
                    <a:pt x="2930" y="1646"/>
                    <a:pt x="2955" y="1560"/>
                  </a:cubicBezTo>
                  <a:cubicBezTo>
                    <a:pt x="2977" y="1486"/>
                    <a:pt x="3043" y="1439"/>
                    <a:pt x="3116" y="1439"/>
                  </a:cubicBezTo>
                  <a:close/>
                  <a:moveTo>
                    <a:pt x="1081" y="1403"/>
                  </a:moveTo>
                  <a:cubicBezTo>
                    <a:pt x="1172" y="1403"/>
                    <a:pt x="1243" y="1473"/>
                    <a:pt x="1243" y="1564"/>
                  </a:cubicBezTo>
                  <a:lnTo>
                    <a:pt x="1243" y="1788"/>
                  </a:lnTo>
                  <a:cubicBezTo>
                    <a:pt x="1243" y="1878"/>
                    <a:pt x="1172" y="1949"/>
                    <a:pt x="1081" y="1949"/>
                  </a:cubicBezTo>
                  <a:cubicBezTo>
                    <a:pt x="996" y="1949"/>
                    <a:pt x="919" y="1878"/>
                    <a:pt x="919" y="1788"/>
                  </a:cubicBezTo>
                  <a:lnTo>
                    <a:pt x="919" y="1564"/>
                  </a:lnTo>
                  <a:cubicBezTo>
                    <a:pt x="919" y="1473"/>
                    <a:pt x="996" y="1403"/>
                    <a:pt x="1081" y="1403"/>
                  </a:cubicBezTo>
                  <a:close/>
                  <a:moveTo>
                    <a:pt x="2188" y="2067"/>
                  </a:moveTo>
                  <a:cubicBezTo>
                    <a:pt x="2213" y="2067"/>
                    <a:pt x="2239" y="2073"/>
                    <a:pt x="2263" y="2086"/>
                  </a:cubicBezTo>
                  <a:cubicBezTo>
                    <a:pt x="2344" y="2126"/>
                    <a:pt x="2374" y="2222"/>
                    <a:pt x="2330" y="2303"/>
                  </a:cubicBezTo>
                  <a:cubicBezTo>
                    <a:pt x="2299" y="2368"/>
                    <a:pt x="2279" y="2450"/>
                    <a:pt x="2279" y="2525"/>
                  </a:cubicBezTo>
                  <a:cubicBezTo>
                    <a:pt x="2274" y="2616"/>
                    <a:pt x="2202" y="2686"/>
                    <a:pt x="2117" y="2686"/>
                  </a:cubicBezTo>
                  <a:lnTo>
                    <a:pt x="2111" y="2686"/>
                  </a:lnTo>
                  <a:cubicBezTo>
                    <a:pt x="2020" y="2681"/>
                    <a:pt x="1950" y="2611"/>
                    <a:pt x="1955" y="2520"/>
                  </a:cubicBezTo>
                  <a:cubicBezTo>
                    <a:pt x="1955" y="2394"/>
                    <a:pt x="1990" y="2262"/>
                    <a:pt x="2046" y="2156"/>
                  </a:cubicBezTo>
                  <a:cubicBezTo>
                    <a:pt x="2075" y="2099"/>
                    <a:pt x="2130" y="2067"/>
                    <a:pt x="2188" y="2067"/>
                  </a:cubicBezTo>
                  <a:close/>
                  <a:moveTo>
                    <a:pt x="2779" y="2380"/>
                  </a:moveTo>
                  <a:cubicBezTo>
                    <a:pt x="2787" y="2380"/>
                    <a:pt x="2795" y="2381"/>
                    <a:pt x="2804" y="2383"/>
                  </a:cubicBezTo>
                  <a:cubicBezTo>
                    <a:pt x="2860" y="2394"/>
                    <a:pt x="2895" y="2450"/>
                    <a:pt x="2885" y="2510"/>
                  </a:cubicBezTo>
                  <a:cubicBezTo>
                    <a:pt x="2869" y="2571"/>
                    <a:pt x="2885" y="2621"/>
                    <a:pt x="2900" y="2641"/>
                  </a:cubicBezTo>
                  <a:cubicBezTo>
                    <a:pt x="2941" y="2692"/>
                    <a:pt x="2930" y="2758"/>
                    <a:pt x="2880" y="2793"/>
                  </a:cubicBezTo>
                  <a:cubicBezTo>
                    <a:pt x="2864" y="2807"/>
                    <a:pt x="2839" y="2818"/>
                    <a:pt x="2819" y="2818"/>
                  </a:cubicBezTo>
                  <a:cubicBezTo>
                    <a:pt x="2784" y="2818"/>
                    <a:pt x="2754" y="2802"/>
                    <a:pt x="2733" y="2772"/>
                  </a:cubicBezTo>
                  <a:cubicBezTo>
                    <a:pt x="2673" y="2697"/>
                    <a:pt x="2647" y="2581"/>
                    <a:pt x="2673" y="2464"/>
                  </a:cubicBezTo>
                  <a:cubicBezTo>
                    <a:pt x="2685" y="2416"/>
                    <a:pt x="2728" y="2380"/>
                    <a:pt x="2779" y="2380"/>
                  </a:cubicBezTo>
                  <a:close/>
                  <a:moveTo>
                    <a:pt x="1046" y="2400"/>
                  </a:moveTo>
                  <a:cubicBezTo>
                    <a:pt x="1107" y="2400"/>
                    <a:pt x="1166" y="2434"/>
                    <a:pt x="1192" y="2494"/>
                  </a:cubicBezTo>
                  <a:cubicBezTo>
                    <a:pt x="1227" y="2576"/>
                    <a:pt x="1192" y="2671"/>
                    <a:pt x="1111" y="2711"/>
                  </a:cubicBezTo>
                  <a:cubicBezTo>
                    <a:pt x="1041" y="2742"/>
                    <a:pt x="970" y="2833"/>
                    <a:pt x="945" y="2935"/>
                  </a:cubicBezTo>
                  <a:cubicBezTo>
                    <a:pt x="919" y="3005"/>
                    <a:pt x="859" y="3056"/>
                    <a:pt x="788" y="3056"/>
                  </a:cubicBezTo>
                  <a:cubicBezTo>
                    <a:pt x="773" y="3056"/>
                    <a:pt x="758" y="3050"/>
                    <a:pt x="742" y="3050"/>
                  </a:cubicBezTo>
                  <a:cubicBezTo>
                    <a:pt x="656" y="3026"/>
                    <a:pt x="607" y="2935"/>
                    <a:pt x="632" y="2849"/>
                  </a:cubicBezTo>
                  <a:cubicBezTo>
                    <a:pt x="682" y="2651"/>
                    <a:pt x="819" y="2485"/>
                    <a:pt x="980" y="2413"/>
                  </a:cubicBezTo>
                  <a:cubicBezTo>
                    <a:pt x="1001" y="2404"/>
                    <a:pt x="1024" y="2400"/>
                    <a:pt x="1046" y="2400"/>
                  </a:cubicBezTo>
                  <a:close/>
                  <a:moveTo>
                    <a:pt x="3592" y="2473"/>
                  </a:moveTo>
                  <a:cubicBezTo>
                    <a:pt x="3625" y="2473"/>
                    <a:pt x="3658" y="2483"/>
                    <a:pt x="3688" y="2504"/>
                  </a:cubicBezTo>
                  <a:cubicBezTo>
                    <a:pt x="3799" y="2585"/>
                    <a:pt x="3876" y="2716"/>
                    <a:pt x="3900" y="2868"/>
                  </a:cubicBezTo>
                  <a:cubicBezTo>
                    <a:pt x="3911" y="2954"/>
                    <a:pt x="3850" y="3040"/>
                    <a:pt x="3764" y="3050"/>
                  </a:cubicBezTo>
                  <a:cubicBezTo>
                    <a:pt x="3754" y="3056"/>
                    <a:pt x="3748" y="3056"/>
                    <a:pt x="3739" y="3056"/>
                  </a:cubicBezTo>
                  <a:cubicBezTo>
                    <a:pt x="3663" y="3056"/>
                    <a:pt x="3592" y="3000"/>
                    <a:pt x="3577" y="2919"/>
                  </a:cubicBezTo>
                  <a:cubicBezTo>
                    <a:pt x="3566" y="2853"/>
                    <a:pt x="3536" y="2798"/>
                    <a:pt x="3496" y="2767"/>
                  </a:cubicBezTo>
                  <a:cubicBezTo>
                    <a:pt x="3426" y="2711"/>
                    <a:pt x="3405" y="2611"/>
                    <a:pt x="3461" y="2541"/>
                  </a:cubicBezTo>
                  <a:cubicBezTo>
                    <a:pt x="3492" y="2497"/>
                    <a:pt x="3541" y="2473"/>
                    <a:pt x="3592" y="2473"/>
                  </a:cubicBezTo>
                  <a:close/>
                  <a:moveTo>
                    <a:pt x="2193" y="3144"/>
                  </a:moveTo>
                  <a:cubicBezTo>
                    <a:pt x="2267" y="3144"/>
                    <a:pt x="2332" y="3192"/>
                    <a:pt x="2349" y="3268"/>
                  </a:cubicBezTo>
                  <a:cubicBezTo>
                    <a:pt x="2374" y="3420"/>
                    <a:pt x="2319" y="3555"/>
                    <a:pt x="2197" y="3626"/>
                  </a:cubicBezTo>
                  <a:cubicBezTo>
                    <a:pt x="2167" y="3637"/>
                    <a:pt x="2142" y="3646"/>
                    <a:pt x="2117" y="3646"/>
                  </a:cubicBezTo>
                  <a:cubicBezTo>
                    <a:pt x="2062" y="3646"/>
                    <a:pt x="2006" y="3616"/>
                    <a:pt x="1976" y="3565"/>
                  </a:cubicBezTo>
                  <a:cubicBezTo>
                    <a:pt x="1929" y="3485"/>
                    <a:pt x="1960" y="3389"/>
                    <a:pt x="2036" y="3343"/>
                  </a:cubicBezTo>
                  <a:cubicBezTo>
                    <a:pt x="2020" y="3257"/>
                    <a:pt x="2071" y="3161"/>
                    <a:pt x="2162" y="3147"/>
                  </a:cubicBezTo>
                  <a:cubicBezTo>
                    <a:pt x="2173" y="3145"/>
                    <a:pt x="2183" y="3144"/>
                    <a:pt x="2193" y="3144"/>
                  </a:cubicBezTo>
                  <a:close/>
                  <a:moveTo>
                    <a:pt x="1225" y="3432"/>
                  </a:moveTo>
                  <a:cubicBezTo>
                    <a:pt x="1301" y="3432"/>
                    <a:pt x="1372" y="3484"/>
                    <a:pt x="1390" y="3560"/>
                  </a:cubicBezTo>
                  <a:cubicBezTo>
                    <a:pt x="1395" y="3586"/>
                    <a:pt x="1404" y="3616"/>
                    <a:pt x="1425" y="3632"/>
                  </a:cubicBezTo>
                  <a:cubicBezTo>
                    <a:pt x="1486" y="3702"/>
                    <a:pt x="1475" y="3803"/>
                    <a:pt x="1409" y="3863"/>
                  </a:cubicBezTo>
                  <a:cubicBezTo>
                    <a:pt x="1379" y="3889"/>
                    <a:pt x="1339" y="3905"/>
                    <a:pt x="1304" y="3905"/>
                  </a:cubicBezTo>
                  <a:cubicBezTo>
                    <a:pt x="1258" y="3905"/>
                    <a:pt x="1213" y="3884"/>
                    <a:pt x="1183" y="3849"/>
                  </a:cubicBezTo>
                  <a:cubicBezTo>
                    <a:pt x="1127" y="3788"/>
                    <a:pt x="1087" y="3707"/>
                    <a:pt x="1071" y="3626"/>
                  </a:cubicBezTo>
                  <a:cubicBezTo>
                    <a:pt x="1056" y="3541"/>
                    <a:pt x="1111" y="3455"/>
                    <a:pt x="1197" y="3434"/>
                  </a:cubicBezTo>
                  <a:cubicBezTo>
                    <a:pt x="1206" y="3433"/>
                    <a:pt x="1216" y="3432"/>
                    <a:pt x="1225" y="3432"/>
                  </a:cubicBezTo>
                  <a:close/>
                  <a:moveTo>
                    <a:pt x="3148" y="3469"/>
                  </a:moveTo>
                  <a:cubicBezTo>
                    <a:pt x="3239" y="3469"/>
                    <a:pt x="3309" y="3541"/>
                    <a:pt x="3309" y="3632"/>
                  </a:cubicBezTo>
                  <a:lnTo>
                    <a:pt x="3309" y="3814"/>
                  </a:lnTo>
                  <a:cubicBezTo>
                    <a:pt x="3309" y="3905"/>
                    <a:pt x="3239" y="3975"/>
                    <a:pt x="3148" y="3975"/>
                  </a:cubicBezTo>
                  <a:cubicBezTo>
                    <a:pt x="3057" y="3975"/>
                    <a:pt x="2986" y="3905"/>
                    <a:pt x="2986" y="3814"/>
                  </a:cubicBezTo>
                  <a:lnTo>
                    <a:pt x="2986" y="3632"/>
                  </a:lnTo>
                  <a:cubicBezTo>
                    <a:pt x="2986" y="3541"/>
                    <a:pt x="3057" y="3469"/>
                    <a:pt x="3148" y="3469"/>
                  </a:cubicBezTo>
                  <a:close/>
                  <a:moveTo>
                    <a:pt x="3375" y="1"/>
                  </a:moveTo>
                  <a:cubicBezTo>
                    <a:pt x="3144" y="1"/>
                    <a:pt x="2829" y="130"/>
                    <a:pt x="2542" y="246"/>
                  </a:cubicBezTo>
                  <a:cubicBezTo>
                    <a:pt x="2284" y="352"/>
                    <a:pt x="2036" y="454"/>
                    <a:pt x="1834" y="468"/>
                  </a:cubicBezTo>
                  <a:cubicBezTo>
                    <a:pt x="1826" y="470"/>
                    <a:pt x="1818" y="471"/>
                    <a:pt x="1810" y="471"/>
                  </a:cubicBezTo>
                  <a:cubicBezTo>
                    <a:pt x="1767" y="471"/>
                    <a:pt x="1723" y="447"/>
                    <a:pt x="1693" y="412"/>
                  </a:cubicBezTo>
                  <a:cubicBezTo>
                    <a:pt x="1681" y="412"/>
                    <a:pt x="1669" y="412"/>
                    <a:pt x="1658" y="412"/>
                  </a:cubicBezTo>
                  <a:cubicBezTo>
                    <a:pt x="1373" y="412"/>
                    <a:pt x="1114" y="576"/>
                    <a:pt x="935" y="727"/>
                  </a:cubicBezTo>
                  <a:cubicBezTo>
                    <a:pt x="414" y="1165"/>
                    <a:pt x="0" y="1995"/>
                    <a:pt x="26" y="2545"/>
                  </a:cubicBezTo>
                  <a:cubicBezTo>
                    <a:pt x="31" y="2611"/>
                    <a:pt x="45" y="2692"/>
                    <a:pt x="71" y="2783"/>
                  </a:cubicBezTo>
                  <a:cubicBezTo>
                    <a:pt x="91" y="2853"/>
                    <a:pt x="122" y="2929"/>
                    <a:pt x="152" y="3005"/>
                  </a:cubicBezTo>
                  <a:lnTo>
                    <a:pt x="152" y="3010"/>
                  </a:lnTo>
                  <a:cubicBezTo>
                    <a:pt x="293" y="3353"/>
                    <a:pt x="535" y="3763"/>
                    <a:pt x="773" y="4091"/>
                  </a:cubicBezTo>
                  <a:cubicBezTo>
                    <a:pt x="1043" y="4472"/>
                    <a:pt x="1205" y="4567"/>
                    <a:pt x="1405" y="4567"/>
                  </a:cubicBezTo>
                  <a:cubicBezTo>
                    <a:pt x="1489" y="4567"/>
                    <a:pt x="1579" y="4550"/>
                    <a:pt x="1687" y="4530"/>
                  </a:cubicBezTo>
                  <a:cubicBezTo>
                    <a:pt x="1839" y="4500"/>
                    <a:pt x="2026" y="4460"/>
                    <a:pt x="2258" y="4460"/>
                  </a:cubicBezTo>
                  <a:cubicBezTo>
                    <a:pt x="2299" y="4460"/>
                    <a:pt x="2339" y="4465"/>
                    <a:pt x="2379" y="4465"/>
                  </a:cubicBezTo>
                  <a:cubicBezTo>
                    <a:pt x="2607" y="4475"/>
                    <a:pt x="2819" y="4541"/>
                    <a:pt x="3027" y="4596"/>
                  </a:cubicBezTo>
                  <a:cubicBezTo>
                    <a:pt x="3132" y="4626"/>
                    <a:pt x="3228" y="4656"/>
                    <a:pt x="3324" y="4677"/>
                  </a:cubicBezTo>
                  <a:cubicBezTo>
                    <a:pt x="3335" y="4672"/>
                    <a:pt x="3345" y="4667"/>
                    <a:pt x="3354" y="4667"/>
                  </a:cubicBezTo>
                  <a:cubicBezTo>
                    <a:pt x="3359" y="4667"/>
                    <a:pt x="3364" y="4666"/>
                    <a:pt x="3368" y="4666"/>
                  </a:cubicBezTo>
                  <a:cubicBezTo>
                    <a:pt x="3400" y="4666"/>
                    <a:pt x="3428" y="4680"/>
                    <a:pt x="3445" y="4698"/>
                  </a:cubicBezTo>
                  <a:cubicBezTo>
                    <a:pt x="3494" y="4705"/>
                    <a:pt x="3541" y="4709"/>
                    <a:pt x="3587" y="4709"/>
                  </a:cubicBezTo>
                  <a:cubicBezTo>
                    <a:pt x="3824" y="4709"/>
                    <a:pt x="4030" y="4600"/>
                    <a:pt x="4233" y="4253"/>
                  </a:cubicBezTo>
                  <a:cubicBezTo>
                    <a:pt x="4305" y="4127"/>
                    <a:pt x="4305" y="4005"/>
                    <a:pt x="4300" y="3868"/>
                  </a:cubicBezTo>
                  <a:cubicBezTo>
                    <a:pt x="4300" y="3732"/>
                    <a:pt x="4294" y="3581"/>
                    <a:pt x="4361" y="3420"/>
                  </a:cubicBezTo>
                  <a:cubicBezTo>
                    <a:pt x="4431" y="3262"/>
                    <a:pt x="4543" y="3141"/>
                    <a:pt x="4653" y="3026"/>
                  </a:cubicBezTo>
                  <a:cubicBezTo>
                    <a:pt x="4764" y="2904"/>
                    <a:pt x="4865" y="2798"/>
                    <a:pt x="4906" y="2662"/>
                  </a:cubicBezTo>
                  <a:cubicBezTo>
                    <a:pt x="4911" y="2651"/>
                    <a:pt x="4911" y="2636"/>
                    <a:pt x="4916" y="2625"/>
                  </a:cubicBezTo>
                  <a:lnTo>
                    <a:pt x="4916" y="2621"/>
                  </a:lnTo>
                  <a:cubicBezTo>
                    <a:pt x="4881" y="2611"/>
                    <a:pt x="4855" y="2576"/>
                    <a:pt x="4851" y="2541"/>
                  </a:cubicBezTo>
                  <a:cubicBezTo>
                    <a:pt x="4840" y="2480"/>
                    <a:pt x="4881" y="2429"/>
                    <a:pt x="4941" y="2419"/>
                  </a:cubicBezTo>
                  <a:cubicBezTo>
                    <a:pt x="4946" y="2419"/>
                    <a:pt x="4951" y="2413"/>
                    <a:pt x="4956" y="2413"/>
                  </a:cubicBezTo>
                  <a:cubicBezTo>
                    <a:pt x="4997" y="2086"/>
                    <a:pt x="4830" y="1989"/>
                    <a:pt x="4567" y="1832"/>
                  </a:cubicBezTo>
                  <a:cubicBezTo>
                    <a:pt x="4406" y="1737"/>
                    <a:pt x="4219" y="1625"/>
                    <a:pt x="4062" y="1433"/>
                  </a:cubicBezTo>
                  <a:cubicBezTo>
                    <a:pt x="3900" y="1231"/>
                    <a:pt x="3865" y="979"/>
                    <a:pt x="3839" y="752"/>
                  </a:cubicBezTo>
                  <a:lnTo>
                    <a:pt x="3830" y="736"/>
                  </a:lnTo>
                  <a:cubicBezTo>
                    <a:pt x="3790" y="680"/>
                    <a:pt x="3790" y="615"/>
                    <a:pt x="3820" y="559"/>
                  </a:cubicBezTo>
                  <a:cubicBezTo>
                    <a:pt x="3799" y="382"/>
                    <a:pt x="3769" y="246"/>
                    <a:pt x="3694" y="151"/>
                  </a:cubicBezTo>
                  <a:lnTo>
                    <a:pt x="3694" y="146"/>
                  </a:lnTo>
                  <a:cubicBezTo>
                    <a:pt x="3688" y="146"/>
                    <a:pt x="3678" y="146"/>
                    <a:pt x="3678" y="140"/>
                  </a:cubicBezTo>
                  <a:cubicBezTo>
                    <a:pt x="3657" y="130"/>
                    <a:pt x="3648" y="115"/>
                    <a:pt x="3638" y="100"/>
                  </a:cubicBezTo>
                  <a:cubicBezTo>
                    <a:pt x="3617" y="74"/>
                    <a:pt x="3587" y="55"/>
                    <a:pt x="3557" y="39"/>
                  </a:cubicBezTo>
                  <a:cubicBezTo>
                    <a:pt x="3506" y="12"/>
                    <a:pt x="3444" y="1"/>
                    <a:pt x="3375"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32"/>
            <p:cNvSpPr/>
            <p:nvPr/>
          </p:nvSpPr>
          <p:spPr>
            <a:xfrm>
              <a:off x="7911250" y="1052975"/>
              <a:ext cx="22125" cy="101225"/>
            </a:xfrm>
            <a:custGeom>
              <a:avLst/>
              <a:gdLst/>
              <a:ahLst/>
              <a:cxnLst/>
              <a:rect l="l" t="t" r="r" b="b"/>
              <a:pathLst>
                <a:path w="885" h="4049" extrusionOk="0">
                  <a:moveTo>
                    <a:pt x="794" y="1"/>
                  </a:moveTo>
                  <a:cubicBezTo>
                    <a:pt x="706" y="1"/>
                    <a:pt x="627" y="6"/>
                    <a:pt x="551" y="17"/>
                  </a:cubicBezTo>
                  <a:cubicBezTo>
                    <a:pt x="562" y="33"/>
                    <a:pt x="562" y="47"/>
                    <a:pt x="562" y="68"/>
                  </a:cubicBezTo>
                  <a:cubicBezTo>
                    <a:pt x="521" y="1392"/>
                    <a:pt x="420" y="2897"/>
                    <a:pt x="1" y="4049"/>
                  </a:cubicBezTo>
                  <a:cubicBezTo>
                    <a:pt x="698" y="3307"/>
                    <a:pt x="870" y="1938"/>
                    <a:pt x="885" y="882"/>
                  </a:cubicBezTo>
                  <a:lnTo>
                    <a:pt x="885" y="240"/>
                  </a:lnTo>
                  <a:lnTo>
                    <a:pt x="885" y="3"/>
                  </a:lnTo>
                  <a:cubicBezTo>
                    <a:pt x="853" y="1"/>
                    <a:pt x="823" y="1"/>
                    <a:pt x="794"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32"/>
            <p:cNvSpPr/>
            <p:nvPr/>
          </p:nvSpPr>
          <p:spPr>
            <a:xfrm>
              <a:off x="7804675" y="1010325"/>
              <a:ext cx="115200" cy="157375"/>
            </a:xfrm>
            <a:custGeom>
              <a:avLst/>
              <a:gdLst/>
              <a:ahLst/>
              <a:cxnLst/>
              <a:rect l="l" t="t" r="r" b="b"/>
              <a:pathLst>
                <a:path w="4608" h="6295" extrusionOk="0">
                  <a:moveTo>
                    <a:pt x="1048" y="5551"/>
                  </a:moveTo>
                  <a:cubicBezTo>
                    <a:pt x="1052" y="5556"/>
                    <a:pt x="1056" y="5560"/>
                    <a:pt x="1061" y="5563"/>
                  </a:cubicBezTo>
                  <a:cubicBezTo>
                    <a:pt x="1057" y="5559"/>
                    <a:pt x="1052" y="5555"/>
                    <a:pt x="1048" y="5551"/>
                  </a:cubicBezTo>
                  <a:close/>
                  <a:moveTo>
                    <a:pt x="2652" y="0"/>
                  </a:moveTo>
                  <a:cubicBezTo>
                    <a:pt x="2379" y="193"/>
                    <a:pt x="2116" y="389"/>
                    <a:pt x="1864" y="597"/>
                  </a:cubicBezTo>
                  <a:cubicBezTo>
                    <a:pt x="793" y="1481"/>
                    <a:pt x="0" y="2506"/>
                    <a:pt x="202" y="3845"/>
                  </a:cubicBezTo>
                  <a:cubicBezTo>
                    <a:pt x="307" y="4556"/>
                    <a:pt x="601" y="5132"/>
                    <a:pt x="1048" y="5551"/>
                  </a:cubicBezTo>
                  <a:lnTo>
                    <a:pt x="1048" y="5551"/>
                  </a:lnTo>
                  <a:cubicBezTo>
                    <a:pt x="1040" y="5540"/>
                    <a:pt x="1034" y="5526"/>
                    <a:pt x="1031" y="5512"/>
                  </a:cubicBezTo>
                  <a:cubicBezTo>
                    <a:pt x="915" y="4765"/>
                    <a:pt x="1197" y="3765"/>
                    <a:pt x="1404" y="3031"/>
                  </a:cubicBezTo>
                  <a:cubicBezTo>
                    <a:pt x="1416" y="2982"/>
                    <a:pt x="1460" y="2952"/>
                    <a:pt x="1506" y="2952"/>
                  </a:cubicBezTo>
                  <a:cubicBezTo>
                    <a:pt x="1516" y="2952"/>
                    <a:pt x="1526" y="2954"/>
                    <a:pt x="1535" y="2956"/>
                  </a:cubicBezTo>
                  <a:cubicBezTo>
                    <a:pt x="1596" y="2971"/>
                    <a:pt x="1626" y="3031"/>
                    <a:pt x="1612" y="3087"/>
                  </a:cubicBezTo>
                  <a:cubicBezTo>
                    <a:pt x="1409" y="3800"/>
                    <a:pt x="1132" y="4775"/>
                    <a:pt x="1243" y="5477"/>
                  </a:cubicBezTo>
                  <a:cubicBezTo>
                    <a:pt x="1253" y="5538"/>
                    <a:pt x="1213" y="5594"/>
                    <a:pt x="1157" y="5603"/>
                  </a:cubicBezTo>
                  <a:lnTo>
                    <a:pt x="1136" y="5603"/>
                  </a:lnTo>
                  <a:cubicBezTo>
                    <a:pt x="1116" y="5603"/>
                    <a:pt x="1096" y="5594"/>
                    <a:pt x="1076" y="5584"/>
                  </a:cubicBezTo>
                  <a:lnTo>
                    <a:pt x="1076" y="5584"/>
                  </a:lnTo>
                  <a:cubicBezTo>
                    <a:pt x="1288" y="5776"/>
                    <a:pt x="1531" y="5932"/>
                    <a:pt x="1803" y="6053"/>
                  </a:cubicBezTo>
                  <a:cubicBezTo>
                    <a:pt x="1950" y="4684"/>
                    <a:pt x="2116" y="3395"/>
                    <a:pt x="3011" y="2289"/>
                  </a:cubicBezTo>
                  <a:cubicBezTo>
                    <a:pt x="3031" y="2263"/>
                    <a:pt x="3062" y="2251"/>
                    <a:pt x="3093" y="2251"/>
                  </a:cubicBezTo>
                  <a:cubicBezTo>
                    <a:pt x="3118" y="2251"/>
                    <a:pt x="3142" y="2258"/>
                    <a:pt x="3163" y="2274"/>
                  </a:cubicBezTo>
                  <a:cubicBezTo>
                    <a:pt x="3207" y="2315"/>
                    <a:pt x="3214" y="2380"/>
                    <a:pt x="3177" y="2425"/>
                  </a:cubicBezTo>
                  <a:cubicBezTo>
                    <a:pt x="2309" y="3497"/>
                    <a:pt x="2157" y="4775"/>
                    <a:pt x="2011" y="6130"/>
                  </a:cubicBezTo>
                  <a:cubicBezTo>
                    <a:pt x="2172" y="6184"/>
                    <a:pt x="2339" y="6230"/>
                    <a:pt x="2521" y="6261"/>
                  </a:cubicBezTo>
                  <a:cubicBezTo>
                    <a:pt x="2676" y="6283"/>
                    <a:pt x="2822" y="6295"/>
                    <a:pt x="2963" y="6295"/>
                  </a:cubicBezTo>
                  <a:cubicBezTo>
                    <a:pt x="3046" y="6295"/>
                    <a:pt x="3128" y="6290"/>
                    <a:pt x="3207" y="6281"/>
                  </a:cubicBezTo>
                  <a:lnTo>
                    <a:pt x="3207" y="6256"/>
                  </a:lnTo>
                  <a:cubicBezTo>
                    <a:pt x="3233" y="6074"/>
                    <a:pt x="3268" y="5694"/>
                    <a:pt x="3284" y="5417"/>
                  </a:cubicBezTo>
                  <a:cubicBezTo>
                    <a:pt x="3284" y="5359"/>
                    <a:pt x="3330" y="5316"/>
                    <a:pt x="3386" y="5316"/>
                  </a:cubicBezTo>
                  <a:cubicBezTo>
                    <a:pt x="3389" y="5316"/>
                    <a:pt x="3392" y="5316"/>
                    <a:pt x="3395" y="5316"/>
                  </a:cubicBezTo>
                  <a:cubicBezTo>
                    <a:pt x="3456" y="5316"/>
                    <a:pt x="3501" y="5366"/>
                    <a:pt x="3496" y="5426"/>
                  </a:cubicBezTo>
                  <a:cubicBezTo>
                    <a:pt x="3486" y="5689"/>
                    <a:pt x="3450" y="6043"/>
                    <a:pt x="3426" y="6240"/>
                  </a:cubicBezTo>
                  <a:cubicBezTo>
                    <a:pt x="3683" y="6179"/>
                    <a:pt x="3911" y="6069"/>
                    <a:pt x="4107" y="5902"/>
                  </a:cubicBezTo>
                  <a:cubicBezTo>
                    <a:pt x="4142" y="5876"/>
                    <a:pt x="4178" y="5846"/>
                    <a:pt x="4203" y="5816"/>
                  </a:cubicBezTo>
                  <a:lnTo>
                    <a:pt x="4203" y="5816"/>
                  </a:lnTo>
                  <a:cubicBezTo>
                    <a:pt x="4193" y="5820"/>
                    <a:pt x="4178" y="5826"/>
                    <a:pt x="4163" y="5826"/>
                  </a:cubicBezTo>
                  <a:cubicBezTo>
                    <a:pt x="4153" y="5826"/>
                    <a:pt x="4138" y="5820"/>
                    <a:pt x="4128" y="5816"/>
                  </a:cubicBezTo>
                  <a:cubicBezTo>
                    <a:pt x="4072" y="5796"/>
                    <a:pt x="4042" y="5735"/>
                    <a:pt x="4062" y="5680"/>
                  </a:cubicBezTo>
                  <a:cubicBezTo>
                    <a:pt x="4471" y="4558"/>
                    <a:pt x="4567" y="3073"/>
                    <a:pt x="4608" y="1764"/>
                  </a:cubicBezTo>
                  <a:lnTo>
                    <a:pt x="4608" y="1758"/>
                  </a:lnTo>
                  <a:cubicBezTo>
                    <a:pt x="4597" y="1764"/>
                    <a:pt x="4587" y="1764"/>
                    <a:pt x="4572" y="1764"/>
                  </a:cubicBezTo>
                  <a:cubicBezTo>
                    <a:pt x="4476" y="1784"/>
                    <a:pt x="4390" y="1800"/>
                    <a:pt x="4299" y="1809"/>
                  </a:cubicBezTo>
                  <a:cubicBezTo>
                    <a:pt x="4299" y="1809"/>
                    <a:pt x="4294" y="1819"/>
                    <a:pt x="4294" y="1825"/>
                  </a:cubicBezTo>
                  <a:cubicBezTo>
                    <a:pt x="3880" y="2532"/>
                    <a:pt x="3748" y="3386"/>
                    <a:pt x="3622" y="4209"/>
                  </a:cubicBezTo>
                  <a:cubicBezTo>
                    <a:pt x="3592" y="4407"/>
                    <a:pt x="3566" y="4593"/>
                    <a:pt x="3531" y="4775"/>
                  </a:cubicBezTo>
                  <a:cubicBezTo>
                    <a:pt x="3522" y="4831"/>
                    <a:pt x="3475" y="4866"/>
                    <a:pt x="3426" y="4866"/>
                  </a:cubicBezTo>
                  <a:cubicBezTo>
                    <a:pt x="3420" y="4866"/>
                    <a:pt x="3415" y="4861"/>
                    <a:pt x="3405" y="4861"/>
                  </a:cubicBezTo>
                  <a:cubicBezTo>
                    <a:pt x="3349" y="4850"/>
                    <a:pt x="3309" y="4796"/>
                    <a:pt x="3319" y="4740"/>
                  </a:cubicBezTo>
                  <a:cubicBezTo>
                    <a:pt x="3349" y="4558"/>
                    <a:pt x="3380" y="4371"/>
                    <a:pt x="3410" y="4179"/>
                  </a:cubicBezTo>
                  <a:cubicBezTo>
                    <a:pt x="3536" y="3365"/>
                    <a:pt x="3662" y="2522"/>
                    <a:pt x="4062" y="1800"/>
                  </a:cubicBezTo>
                  <a:cubicBezTo>
                    <a:pt x="3839" y="1753"/>
                    <a:pt x="3617" y="1592"/>
                    <a:pt x="3335" y="1198"/>
                  </a:cubicBezTo>
                  <a:cubicBezTo>
                    <a:pt x="3279" y="1122"/>
                    <a:pt x="3123" y="905"/>
                    <a:pt x="2965" y="627"/>
                  </a:cubicBezTo>
                  <a:cubicBezTo>
                    <a:pt x="2501" y="1224"/>
                    <a:pt x="2157" y="1744"/>
                    <a:pt x="1864" y="2436"/>
                  </a:cubicBezTo>
                  <a:cubicBezTo>
                    <a:pt x="1849" y="2476"/>
                    <a:pt x="1808" y="2506"/>
                    <a:pt x="1768" y="2506"/>
                  </a:cubicBezTo>
                  <a:cubicBezTo>
                    <a:pt x="1752" y="2506"/>
                    <a:pt x="1738" y="2502"/>
                    <a:pt x="1722" y="2497"/>
                  </a:cubicBezTo>
                  <a:cubicBezTo>
                    <a:pt x="1668" y="2471"/>
                    <a:pt x="1642" y="2411"/>
                    <a:pt x="1668" y="2355"/>
                  </a:cubicBezTo>
                  <a:cubicBezTo>
                    <a:pt x="1976" y="1607"/>
                    <a:pt x="2349" y="1061"/>
                    <a:pt x="2855" y="425"/>
                  </a:cubicBezTo>
                  <a:cubicBezTo>
                    <a:pt x="2799" y="329"/>
                    <a:pt x="2748" y="223"/>
                    <a:pt x="2708" y="121"/>
                  </a:cubicBezTo>
                  <a:cubicBezTo>
                    <a:pt x="2687" y="81"/>
                    <a:pt x="2673" y="41"/>
                    <a:pt x="265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32"/>
            <p:cNvSpPr/>
            <p:nvPr/>
          </p:nvSpPr>
          <p:spPr>
            <a:xfrm>
              <a:off x="7769800" y="993025"/>
              <a:ext cx="98800" cy="35050"/>
            </a:xfrm>
            <a:custGeom>
              <a:avLst/>
              <a:gdLst/>
              <a:ahLst/>
              <a:cxnLst/>
              <a:rect l="l" t="t" r="r" b="b"/>
              <a:pathLst>
                <a:path w="3952" h="1402" extrusionOk="0">
                  <a:moveTo>
                    <a:pt x="3926" y="1"/>
                  </a:moveTo>
                  <a:cubicBezTo>
                    <a:pt x="3077" y="419"/>
                    <a:pt x="2128" y="638"/>
                    <a:pt x="1213" y="638"/>
                  </a:cubicBezTo>
                  <a:cubicBezTo>
                    <a:pt x="799" y="638"/>
                    <a:pt x="389" y="591"/>
                    <a:pt x="1" y="501"/>
                  </a:cubicBezTo>
                  <a:lnTo>
                    <a:pt x="1" y="501"/>
                  </a:lnTo>
                  <a:cubicBezTo>
                    <a:pt x="334" y="960"/>
                    <a:pt x="829" y="1268"/>
                    <a:pt x="1456" y="1380"/>
                  </a:cubicBezTo>
                  <a:cubicBezTo>
                    <a:pt x="1537" y="1395"/>
                    <a:pt x="1622" y="1402"/>
                    <a:pt x="1709" y="1402"/>
                  </a:cubicBezTo>
                  <a:cubicBezTo>
                    <a:pt x="2145" y="1402"/>
                    <a:pt x="2639" y="1226"/>
                    <a:pt x="3077" y="1016"/>
                  </a:cubicBezTo>
                  <a:cubicBezTo>
                    <a:pt x="3082" y="1016"/>
                    <a:pt x="3082" y="1011"/>
                    <a:pt x="3087" y="1011"/>
                  </a:cubicBezTo>
                  <a:cubicBezTo>
                    <a:pt x="3360" y="789"/>
                    <a:pt x="3653" y="571"/>
                    <a:pt x="3951" y="365"/>
                  </a:cubicBezTo>
                  <a:cubicBezTo>
                    <a:pt x="3936" y="298"/>
                    <a:pt x="3926" y="233"/>
                    <a:pt x="3921" y="172"/>
                  </a:cubicBezTo>
                  <a:cubicBezTo>
                    <a:pt x="3921" y="116"/>
                    <a:pt x="3921" y="62"/>
                    <a:pt x="3926" y="6"/>
                  </a:cubicBezTo>
                  <a:lnTo>
                    <a:pt x="3926" y="1"/>
                  </a:ln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32"/>
            <p:cNvSpPr/>
            <p:nvPr/>
          </p:nvSpPr>
          <p:spPr>
            <a:xfrm>
              <a:off x="7757400" y="968400"/>
              <a:ext cx="111950" cy="35125"/>
            </a:xfrm>
            <a:custGeom>
              <a:avLst/>
              <a:gdLst/>
              <a:ahLst/>
              <a:cxnLst/>
              <a:rect l="l" t="t" r="r" b="b"/>
              <a:pathLst>
                <a:path w="4478" h="1405" extrusionOk="0">
                  <a:moveTo>
                    <a:pt x="1" y="0"/>
                  </a:moveTo>
                  <a:lnTo>
                    <a:pt x="1" y="0"/>
                  </a:lnTo>
                  <a:cubicBezTo>
                    <a:pt x="12" y="182"/>
                    <a:pt x="36" y="364"/>
                    <a:pt x="77" y="541"/>
                  </a:cubicBezTo>
                  <a:cubicBezTo>
                    <a:pt x="133" y="788"/>
                    <a:pt x="218" y="1021"/>
                    <a:pt x="330" y="1222"/>
                  </a:cubicBezTo>
                  <a:cubicBezTo>
                    <a:pt x="769" y="1345"/>
                    <a:pt x="1237" y="1405"/>
                    <a:pt x="1714" y="1405"/>
                  </a:cubicBezTo>
                  <a:cubicBezTo>
                    <a:pt x="2617" y="1405"/>
                    <a:pt x="3552" y="1188"/>
                    <a:pt x="4382" y="768"/>
                  </a:cubicBezTo>
                  <a:cubicBezTo>
                    <a:pt x="4396" y="761"/>
                    <a:pt x="4414" y="756"/>
                    <a:pt x="4432" y="756"/>
                  </a:cubicBezTo>
                  <a:cubicBezTo>
                    <a:pt x="4439" y="756"/>
                    <a:pt x="4445" y="757"/>
                    <a:pt x="4452" y="758"/>
                  </a:cubicBezTo>
                  <a:cubicBezTo>
                    <a:pt x="4457" y="718"/>
                    <a:pt x="4462" y="677"/>
                    <a:pt x="4478" y="637"/>
                  </a:cubicBezTo>
                  <a:lnTo>
                    <a:pt x="4468" y="637"/>
                  </a:lnTo>
                  <a:cubicBezTo>
                    <a:pt x="4457" y="637"/>
                    <a:pt x="4447" y="637"/>
                    <a:pt x="4432" y="632"/>
                  </a:cubicBezTo>
                  <a:cubicBezTo>
                    <a:pt x="3522" y="324"/>
                    <a:pt x="2563" y="248"/>
                    <a:pt x="1638" y="177"/>
                  </a:cubicBezTo>
                  <a:cubicBezTo>
                    <a:pt x="1097" y="131"/>
                    <a:pt x="547" y="86"/>
                    <a:pt x="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32"/>
            <p:cNvSpPr/>
            <p:nvPr/>
          </p:nvSpPr>
          <p:spPr>
            <a:xfrm>
              <a:off x="7757300" y="878025"/>
              <a:ext cx="144400" cy="101525"/>
            </a:xfrm>
            <a:custGeom>
              <a:avLst/>
              <a:gdLst/>
              <a:ahLst/>
              <a:cxnLst/>
              <a:rect l="l" t="t" r="r" b="b"/>
              <a:pathLst>
                <a:path w="5776" h="4061" extrusionOk="0">
                  <a:moveTo>
                    <a:pt x="2817" y="0"/>
                  </a:moveTo>
                  <a:cubicBezTo>
                    <a:pt x="2613" y="0"/>
                    <a:pt x="2416" y="18"/>
                    <a:pt x="2229" y="54"/>
                  </a:cubicBezTo>
                  <a:lnTo>
                    <a:pt x="2218" y="54"/>
                  </a:lnTo>
                  <a:cubicBezTo>
                    <a:pt x="2945" y="281"/>
                    <a:pt x="3678" y="831"/>
                    <a:pt x="4405" y="1715"/>
                  </a:cubicBezTo>
                  <a:cubicBezTo>
                    <a:pt x="4446" y="1761"/>
                    <a:pt x="4436" y="1831"/>
                    <a:pt x="4396" y="1867"/>
                  </a:cubicBezTo>
                  <a:cubicBezTo>
                    <a:pt x="4375" y="1882"/>
                    <a:pt x="4351" y="1892"/>
                    <a:pt x="4325" y="1892"/>
                  </a:cubicBezTo>
                  <a:cubicBezTo>
                    <a:pt x="4295" y="1892"/>
                    <a:pt x="4265" y="1878"/>
                    <a:pt x="4244" y="1852"/>
                  </a:cubicBezTo>
                  <a:cubicBezTo>
                    <a:pt x="3416" y="857"/>
                    <a:pt x="2597" y="296"/>
                    <a:pt x="1793" y="180"/>
                  </a:cubicBezTo>
                  <a:cubicBezTo>
                    <a:pt x="1647" y="236"/>
                    <a:pt x="1511" y="306"/>
                    <a:pt x="1394" y="392"/>
                  </a:cubicBezTo>
                  <a:cubicBezTo>
                    <a:pt x="991" y="684"/>
                    <a:pt x="657" y="1109"/>
                    <a:pt x="420" y="1600"/>
                  </a:cubicBezTo>
                  <a:cubicBezTo>
                    <a:pt x="743" y="1600"/>
                    <a:pt x="1056" y="1650"/>
                    <a:pt x="1359" y="1701"/>
                  </a:cubicBezTo>
                  <a:cubicBezTo>
                    <a:pt x="1536" y="1736"/>
                    <a:pt x="1718" y="1766"/>
                    <a:pt x="1900" y="1787"/>
                  </a:cubicBezTo>
                  <a:cubicBezTo>
                    <a:pt x="1961" y="1791"/>
                    <a:pt x="2006" y="1847"/>
                    <a:pt x="1996" y="1908"/>
                  </a:cubicBezTo>
                  <a:cubicBezTo>
                    <a:pt x="1991" y="1964"/>
                    <a:pt x="1945" y="2004"/>
                    <a:pt x="1889" y="2004"/>
                  </a:cubicBezTo>
                  <a:lnTo>
                    <a:pt x="1880" y="2004"/>
                  </a:lnTo>
                  <a:cubicBezTo>
                    <a:pt x="1688" y="1983"/>
                    <a:pt x="1506" y="1948"/>
                    <a:pt x="1324" y="1913"/>
                  </a:cubicBezTo>
                  <a:cubicBezTo>
                    <a:pt x="1030" y="1861"/>
                    <a:pt x="751" y="1813"/>
                    <a:pt x="468" y="1813"/>
                  </a:cubicBezTo>
                  <a:cubicBezTo>
                    <a:pt x="420" y="1813"/>
                    <a:pt x="372" y="1814"/>
                    <a:pt x="324" y="1817"/>
                  </a:cubicBezTo>
                  <a:cubicBezTo>
                    <a:pt x="116" y="2312"/>
                    <a:pt x="0" y="2862"/>
                    <a:pt x="0" y="3393"/>
                  </a:cubicBezTo>
                  <a:cubicBezTo>
                    <a:pt x="551" y="3484"/>
                    <a:pt x="1112" y="3529"/>
                    <a:pt x="1658" y="3575"/>
                  </a:cubicBezTo>
                  <a:cubicBezTo>
                    <a:pt x="2597" y="3645"/>
                    <a:pt x="3572" y="3722"/>
                    <a:pt x="4507" y="4044"/>
                  </a:cubicBezTo>
                  <a:cubicBezTo>
                    <a:pt x="4517" y="4044"/>
                    <a:pt x="4527" y="4055"/>
                    <a:pt x="4533" y="4060"/>
                  </a:cubicBezTo>
                  <a:lnTo>
                    <a:pt x="4533" y="4055"/>
                  </a:lnTo>
                  <a:cubicBezTo>
                    <a:pt x="4593" y="3883"/>
                    <a:pt x="4668" y="3711"/>
                    <a:pt x="4764" y="3545"/>
                  </a:cubicBezTo>
                  <a:cubicBezTo>
                    <a:pt x="4573" y="3419"/>
                    <a:pt x="4381" y="3287"/>
                    <a:pt x="4204" y="3160"/>
                  </a:cubicBezTo>
                  <a:cubicBezTo>
                    <a:pt x="3647" y="2766"/>
                    <a:pt x="3122" y="2398"/>
                    <a:pt x="2446" y="2181"/>
                  </a:cubicBezTo>
                  <a:cubicBezTo>
                    <a:pt x="2390" y="2165"/>
                    <a:pt x="2360" y="2104"/>
                    <a:pt x="2374" y="2044"/>
                  </a:cubicBezTo>
                  <a:cubicBezTo>
                    <a:pt x="2390" y="2000"/>
                    <a:pt x="2431" y="1972"/>
                    <a:pt x="2475" y="1972"/>
                  </a:cubicBezTo>
                  <a:cubicBezTo>
                    <a:pt x="2487" y="1972"/>
                    <a:pt x="2499" y="1974"/>
                    <a:pt x="2511" y="1978"/>
                  </a:cubicBezTo>
                  <a:cubicBezTo>
                    <a:pt x="3218" y="2200"/>
                    <a:pt x="3754" y="2584"/>
                    <a:pt x="4325" y="2983"/>
                  </a:cubicBezTo>
                  <a:cubicBezTo>
                    <a:pt x="4502" y="3110"/>
                    <a:pt x="4684" y="3237"/>
                    <a:pt x="4871" y="3358"/>
                  </a:cubicBezTo>
                  <a:cubicBezTo>
                    <a:pt x="4967" y="3211"/>
                    <a:pt x="5072" y="3069"/>
                    <a:pt x="5189" y="2939"/>
                  </a:cubicBezTo>
                  <a:cubicBezTo>
                    <a:pt x="5179" y="2934"/>
                    <a:pt x="5163" y="2923"/>
                    <a:pt x="5158" y="2913"/>
                  </a:cubicBezTo>
                  <a:cubicBezTo>
                    <a:pt x="5007" y="2685"/>
                    <a:pt x="4836" y="2468"/>
                    <a:pt x="4648" y="2261"/>
                  </a:cubicBezTo>
                  <a:cubicBezTo>
                    <a:pt x="4613" y="2221"/>
                    <a:pt x="4613" y="2150"/>
                    <a:pt x="4659" y="2109"/>
                  </a:cubicBezTo>
                  <a:cubicBezTo>
                    <a:pt x="4680" y="2090"/>
                    <a:pt x="4705" y="2082"/>
                    <a:pt x="4730" y="2082"/>
                  </a:cubicBezTo>
                  <a:cubicBezTo>
                    <a:pt x="4759" y="2082"/>
                    <a:pt x="4788" y="2093"/>
                    <a:pt x="4810" y="2115"/>
                  </a:cubicBezTo>
                  <a:cubicBezTo>
                    <a:pt x="5002" y="2327"/>
                    <a:pt x="5179" y="2554"/>
                    <a:pt x="5335" y="2787"/>
                  </a:cubicBezTo>
                  <a:cubicBezTo>
                    <a:pt x="5370" y="2757"/>
                    <a:pt x="5406" y="2721"/>
                    <a:pt x="5447" y="2691"/>
                  </a:cubicBezTo>
                  <a:cubicBezTo>
                    <a:pt x="5547" y="2605"/>
                    <a:pt x="5648" y="2534"/>
                    <a:pt x="5755" y="2473"/>
                  </a:cubicBezTo>
                  <a:cubicBezTo>
                    <a:pt x="5769" y="2393"/>
                    <a:pt x="5775" y="2312"/>
                    <a:pt x="5775" y="2236"/>
                  </a:cubicBezTo>
                  <a:cubicBezTo>
                    <a:pt x="5356" y="1812"/>
                    <a:pt x="4941" y="1185"/>
                    <a:pt x="4694" y="509"/>
                  </a:cubicBezTo>
                  <a:cubicBezTo>
                    <a:pt x="4131" y="172"/>
                    <a:pt x="3448" y="0"/>
                    <a:pt x="281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32"/>
            <p:cNvSpPr/>
            <p:nvPr/>
          </p:nvSpPr>
          <p:spPr>
            <a:xfrm>
              <a:off x="7874875" y="837050"/>
              <a:ext cx="39425" cy="94350"/>
            </a:xfrm>
            <a:custGeom>
              <a:avLst/>
              <a:gdLst/>
              <a:ahLst/>
              <a:cxnLst/>
              <a:rect l="l" t="t" r="r" b="b"/>
              <a:pathLst>
                <a:path w="1577" h="3774" extrusionOk="0">
                  <a:moveTo>
                    <a:pt x="355" y="0"/>
                  </a:moveTo>
                  <a:cubicBezTo>
                    <a:pt x="278" y="101"/>
                    <a:pt x="224" y="212"/>
                    <a:pt x="178" y="334"/>
                  </a:cubicBezTo>
                  <a:cubicBezTo>
                    <a:pt x="1" y="803"/>
                    <a:pt x="61" y="1374"/>
                    <a:pt x="254" y="1929"/>
                  </a:cubicBezTo>
                  <a:cubicBezTo>
                    <a:pt x="329" y="2148"/>
                    <a:pt x="420" y="2365"/>
                    <a:pt x="532" y="2566"/>
                  </a:cubicBezTo>
                  <a:cubicBezTo>
                    <a:pt x="663" y="2824"/>
                    <a:pt x="819" y="3067"/>
                    <a:pt x="986" y="3279"/>
                  </a:cubicBezTo>
                  <a:cubicBezTo>
                    <a:pt x="1122" y="3456"/>
                    <a:pt x="1259" y="3607"/>
                    <a:pt x="1395" y="3734"/>
                  </a:cubicBezTo>
                  <a:cubicBezTo>
                    <a:pt x="1411" y="3748"/>
                    <a:pt x="1425" y="3759"/>
                    <a:pt x="1441" y="3774"/>
                  </a:cubicBezTo>
                  <a:cubicBezTo>
                    <a:pt x="1577" y="2773"/>
                    <a:pt x="1224" y="2011"/>
                    <a:pt x="849" y="1213"/>
                  </a:cubicBezTo>
                  <a:cubicBezTo>
                    <a:pt x="672" y="828"/>
                    <a:pt x="486" y="434"/>
                    <a:pt x="35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32"/>
            <p:cNvSpPr/>
            <p:nvPr/>
          </p:nvSpPr>
          <p:spPr>
            <a:xfrm>
              <a:off x="7887750" y="822250"/>
              <a:ext cx="45500" cy="114325"/>
            </a:xfrm>
            <a:custGeom>
              <a:avLst/>
              <a:gdLst/>
              <a:ahLst/>
              <a:cxnLst/>
              <a:rect l="l" t="t" r="r" b="b"/>
              <a:pathLst>
                <a:path w="1820" h="4573" extrusionOk="0">
                  <a:moveTo>
                    <a:pt x="557" y="0"/>
                  </a:moveTo>
                  <a:cubicBezTo>
                    <a:pt x="334" y="107"/>
                    <a:pt x="148" y="238"/>
                    <a:pt x="1" y="390"/>
                  </a:cubicBezTo>
                  <a:cubicBezTo>
                    <a:pt x="138" y="865"/>
                    <a:pt x="334" y="1294"/>
                    <a:pt x="532" y="1714"/>
                  </a:cubicBezTo>
                  <a:cubicBezTo>
                    <a:pt x="936" y="2582"/>
                    <a:pt x="1320" y="3400"/>
                    <a:pt x="1118" y="4533"/>
                  </a:cubicBezTo>
                  <a:cubicBezTo>
                    <a:pt x="1134" y="4532"/>
                    <a:pt x="1150" y="4532"/>
                    <a:pt x="1166" y="4532"/>
                  </a:cubicBezTo>
                  <a:cubicBezTo>
                    <a:pt x="1244" y="4532"/>
                    <a:pt x="1320" y="4541"/>
                    <a:pt x="1395" y="4558"/>
                  </a:cubicBezTo>
                  <a:cubicBezTo>
                    <a:pt x="1406" y="4558"/>
                    <a:pt x="1416" y="4563"/>
                    <a:pt x="1426" y="4573"/>
                  </a:cubicBezTo>
                  <a:cubicBezTo>
                    <a:pt x="1517" y="4547"/>
                    <a:pt x="1623" y="4512"/>
                    <a:pt x="1729" y="4467"/>
                  </a:cubicBezTo>
                  <a:lnTo>
                    <a:pt x="1729" y="4452"/>
                  </a:lnTo>
                  <a:cubicBezTo>
                    <a:pt x="1820" y="2926"/>
                    <a:pt x="1386" y="1274"/>
                    <a:pt x="55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32"/>
            <p:cNvSpPr/>
            <p:nvPr/>
          </p:nvSpPr>
          <p:spPr>
            <a:xfrm>
              <a:off x="7906700" y="814400"/>
              <a:ext cx="96150" cy="117400"/>
            </a:xfrm>
            <a:custGeom>
              <a:avLst/>
              <a:gdLst/>
              <a:ahLst/>
              <a:cxnLst/>
              <a:rect l="l" t="t" r="r" b="b"/>
              <a:pathLst>
                <a:path w="3846" h="4696" extrusionOk="0">
                  <a:moveTo>
                    <a:pt x="1354" y="0"/>
                  </a:moveTo>
                  <a:cubicBezTo>
                    <a:pt x="894" y="0"/>
                    <a:pt x="421" y="70"/>
                    <a:pt x="1" y="234"/>
                  </a:cubicBezTo>
                  <a:cubicBezTo>
                    <a:pt x="763" y="1421"/>
                    <a:pt x="1199" y="2932"/>
                    <a:pt x="1199" y="4367"/>
                  </a:cubicBezTo>
                  <a:cubicBezTo>
                    <a:pt x="1199" y="4478"/>
                    <a:pt x="1194" y="4584"/>
                    <a:pt x="1194" y="4695"/>
                  </a:cubicBezTo>
                  <a:cubicBezTo>
                    <a:pt x="1461" y="4579"/>
                    <a:pt x="1740" y="4472"/>
                    <a:pt x="1992" y="4442"/>
                  </a:cubicBezTo>
                  <a:cubicBezTo>
                    <a:pt x="2194" y="4073"/>
                    <a:pt x="2305" y="3406"/>
                    <a:pt x="2300" y="2967"/>
                  </a:cubicBezTo>
                  <a:cubicBezTo>
                    <a:pt x="2300" y="2907"/>
                    <a:pt x="2346" y="2856"/>
                    <a:pt x="2406" y="2856"/>
                  </a:cubicBezTo>
                  <a:cubicBezTo>
                    <a:pt x="2467" y="2856"/>
                    <a:pt x="2512" y="2902"/>
                    <a:pt x="2517" y="2963"/>
                  </a:cubicBezTo>
                  <a:lnTo>
                    <a:pt x="2517" y="3003"/>
                  </a:lnTo>
                  <a:cubicBezTo>
                    <a:pt x="2517" y="3427"/>
                    <a:pt x="2421" y="4033"/>
                    <a:pt x="2229" y="4442"/>
                  </a:cubicBezTo>
                  <a:cubicBezTo>
                    <a:pt x="2305" y="4453"/>
                    <a:pt x="2376" y="4472"/>
                    <a:pt x="2446" y="4509"/>
                  </a:cubicBezTo>
                  <a:cubicBezTo>
                    <a:pt x="2477" y="4523"/>
                    <a:pt x="2497" y="4539"/>
                    <a:pt x="2522" y="4554"/>
                  </a:cubicBezTo>
                  <a:cubicBezTo>
                    <a:pt x="3139" y="3574"/>
                    <a:pt x="3846" y="1816"/>
                    <a:pt x="3594" y="699"/>
                  </a:cubicBezTo>
                  <a:lnTo>
                    <a:pt x="3594" y="683"/>
                  </a:lnTo>
                  <a:cubicBezTo>
                    <a:pt x="3447" y="557"/>
                    <a:pt x="3275" y="441"/>
                    <a:pt x="3067" y="345"/>
                  </a:cubicBezTo>
                  <a:cubicBezTo>
                    <a:pt x="2901" y="265"/>
                    <a:pt x="2703" y="193"/>
                    <a:pt x="2491" y="137"/>
                  </a:cubicBezTo>
                  <a:lnTo>
                    <a:pt x="2491" y="137"/>
                  </a:lnTo>
                  <a:cubicBezTo>
                    <a:pt x="2750" y="830"/>
                    <a:pt x="2603" y="1962"/>
                    <a:pt x="2552" y="2315"/>
                  </a:cubicBezTo>
                  <a:cubicBezTo>
                    <a:pt x="2542" y="2371"/>
                    <a:pt x="2497" y="2406"/>
                    <a:pt x="2446" y="2406"/>
                  </a:cubicBezTo>
                  <a:lnTo>
                    <a:pt x="2426" y="2406"/>
                  </a:lnTo>
                  <a:cubicBezTo>
                    <a:pt x="2370" y="2396"/>
                    <a:pt x="2330" y="2341"/>
                    <a:pt x="2335" y="2285"/>
                  </a:cubicBezTo>
                  <a:cubicBezTo>
                    <a:pt x="2451" y="1543"/>
                    <a:pt x="2482" y="578"/>
                    <a:pt x="2239" y="97"/>
                  </a:cubicBezTo>
                  <a:cubicBezTo>
                    <a:pt x="2234" y="93"/>
                    <a:pt x="2234" y="88"/>
                    <a:pt x="2234" y="83"/>
                  </a:cubicBezTo>
                  <a:lnTo>
                    <a:pt x="2229" y="83"/>
                  </a:lnTo>
                  <a:cubicBezTo>
                    <a:pt x="1955" y="30"/>
                    <a:pt x="1657" y="0"/>
                    <a:pt x="135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32"/>
            <p:cNvSpPr/>
            <p:nvPr/>
          </p:nvSpPr>
          <p:spPr>
            <a:xfrm>
              <a:off x="7973800" y="838550"/>
              <a:ext cx="41825" cy="102825"/>
            </a:xfrm>
            <a:custGeom>
              <a:avLst/>
              <a:gdLst/>
              <a:ahLst/>
              <a:cxnLst/>
              <a:rect l="l" t="t" r="r" b="b"/>
              <a:pathLst>
                <a:path w="1673" h="4113" extrusionOk="0">
                  <a:moveTo>
                    <a:pt x="1167" y="1"/>
                  </a:moveTo>
                  <a:lnTo>
                    <a:pt x="1167" y="1"/>
                  </a:lnTo>
                  <a:cubicBezTo>
                    <a:pt x="1268" y="1188"/>
                    <a:pt x="602" y="2794"/>
                    <a:pt x="0" y="3734"/>
                  </a:cubicBezTo>
                  <a:cubicBezTo>
                    <a:pt x="61" y="3805"/>
                    <a:pt x="101" y="3891"/>
                    <a:pt x="131" y="3977"/>
                  </a:cubicBezTo>
                  <a:cubicBezTo>
                    <a:pt x="147" y="4022"/>
                    <a:pt x="157" y="4068"/>
                    <a:pt x="171" y="4113"/>
                  </a:cubicBezTo>
                  <a:cubicBezTo>
                    <a:pt x="318" y="3997"/>
                    <a:pt x="465" y="3865"/>
                    <a:pt x="606" y="3729"/>
                  </a:cubicBezTo>
                  <a:cubicBezTo>
                    <a:pt x="823" y="3512"/>
                    <a:pt x="1005" y="3264"/>
                    <a:pt x="1157" y="2997"/>
                  </a:cubicBezTo>
                  <a:cubicBezTo>
                    <a:pt x="1516" y="2354"/>
                    <a:pt x="1672" y="1603"/>
                    <a:pt x="1561" y="930"/>
                  </a:cubicBezTo>
                  <a:cubicBezTo>
                    <a:pt x="1511" y="647"/>
                    <a:pt x="1404" y="314"/>
                    <a:pt x="116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32"/>
            <p:cNvSpPr/>
            <p:nvPr/>
          </p:nvSpPr>
          <p:spPr>
            <a:xfrm>
              <a:off x="7979225" y="889825"/>
              <a:ext cx="111925" cy="74175"/>
            </a:xfrm>
            <a:custGeom>
              <a:avLst/>
              <a:gdLst/>
              <a:ahLst/>
              <a:cxnLst/>
              <a:rect l="l" t="t" r="r" b="b"/>
              <a:pathLst>
                <a:path w="4477" h="2967" extrusionOk="0">
                  <a:moveTo>
                    <a:pt x="3705" y="0"/>
                  </a:moveTo>
                  <a:cubicBezTo>
                    <a:pt x="3126" y="0"/>
                    <a:pt x="2497" y="222"/>
                    <a:pt x="1894" y="653"/>
                  </a:cubicBezTo>
                  <a:lnTo>
                    <a:pt x="1803" y="718"/>
                  </a:lnTo>
                  <a:cubicBezTo>
                    <a:pt x="1602" y="860"/>
                    <a:pt x="1390" y="1007"/>
                    <a:pt x="1182" y="1168"/>
                  </a:cubicBezTo>
                  <a:cubicBezTo>
                    <a:pt x="1026" y="1436"/>
                    <a:pt x="839" y="1688"/>
                    <a:pt x="616" y="1905"/>
                  </a:cubicBezTo>
                  <a:cubicBezTo>
                    <a:pt x="420" y="2103"/>
                    <a:pt x="212" y="2280"/>
                    <a:pt x="0" y="2436"/>
                  </a:cubicBezTo>
                  <a:cubicBezTo>
                    <a:pt x="26" y="2638"/>
                    <a:pt x="45" y="2835"/>
                    <a:pt x="152" y="2966"/>
                  </a:cubicBezTo>
                  <a:cubicBezTo>
                    <a:pt x="1087" y="1764"/>
                    <a:pt x="2905" y="592"/>
                    <a:pt x="4477" y="152"/>
                  </a:cubicBezTo>
                  <a:lnTo>
                    <a:pt x="4477" y="147"/>
                  </a:lnTo>
                  <a:cubicBezTo>
                    <a:pt x="4236" y="49"/>
                    <a:pt x="3976" y="0"/>
                    <a:pt x="37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32"/>
            <p:cNvSpPr/>
            <p:nvPr/>
          </p:nvSpPr>
          <p:spPr>
            <a:xfrm>
              <a:off x="7986925" y="897275"/>
              <a:ext cx="140975" cy="115575"/>
            </a:xfrm>
            <a:custGeom>
              <a:avLst/>
              <a:gdLst/>
              <a:ahLst/>
              <a:cxnLst/>
              <a:rect l="l" t="t" r="r" b="b"/>
              <a:pathLst>
                <a:path w="5639" h="4623" extrusionOk="0">
                  <a:moveTo>
                    <a:pt x="4456" y="0"/>
                  </a:moveTo>
                  <a:cubicBezTo>
                    <a:pt x="2870" y="375"/>
                    <a:pt x="945" y="1582"/>
                    <a:pt x="0" y="2820"/>
                  </a:cubicBezTo>
                  <a:cubicBezTo>
                    <a:pt x="51" y="2861"/>
                    <a:pt x="101" y="2896"/>
                    <a:pt x="152" y="2931"/>
                  </a:cubicBezTo>
                  <a:cubicBezTo>
                    <a:pt x="662" y="2724"/>
                    <a:pt x="1173" y="2497"/>
                    <a:pt x="1667" y="2274"/>
                  </a:cubicBezTo>
                  <a:cubicBezTo>
                    <a:pt x="2082" y="2087"/>
                    <a:pt x="2506" y="1896"/>
                    <a:pt x="2920" y="1724"/>
                  </a:cubicBezTo>
                  <a:cubicBezTo>
                    <a:pt x="2933" y="1719"/>
                    <a:pt x="2946" y="1716"/>
                    <a:pt x="2960" y="1716"/>
                  </a:cubicBezTo>
                  <a:cubicBezTo>
                    <a:pt x="3004" y="1716"/>
                    <a:pt x="3046" y="1741"/>
                    <a:pt x="3062" y="1784"/>
                  </a:cubicBezTo>
                  <a:cubicBezTo>
                    <a:pt x="3087" y="1840"/>
                    <a:pt x="3057" y="1901"/>
                    <a:pt x="3001" y="1926"/>
                  </a:cubicBezTo>
                  <a:cubicBezTo>
                    <a:pt x="2593" y="2092"/>
                    <a:pt x="2168" y="2285"/>
                    <a:pt x="1753" y="2472"/>
                  </a:cubicBezTo>
                  <a:cubicBezTo>
                    <a:pt x="1304" y="2673"/>
                    <a:pt x="844" y="2875"/>
                    <a:pt x="385" y="3067"/>
                  </a:cubicBezTo>
                  <a:cubicBezTo>
                    <a:pt x="450" y="3108"/>
                    <a:pt x="520" y="3158"/>
                    <a:pt x="576" y="3209"/>
                  </a:cubicBezTo>
                  <a:lnTo>
                    <a:pt x="581" y="3214"/>
                  </a:lnTo>
                  <a:cubicBezTo>
                    <a:pt x="597" y="3199"/>
                    <a:pt x="616" y="3194"/>
                    <a:pt x="637" y="3194"/>
                  </a:cubicBezTo>
                  <a:lnTo>
                    <a:pt x="1339" y="3194"/>
                  </a:lnTo>
                  <a:cubicBezTo>
                    <a:pt x="1399" y="3194"/>
                    <a:pt x="1445" y="3244"/>
                    <a:pt x="1445" y="3300"/>
                  </a:cubicBezTo>
                  <a:cubicBezTo>
                    <a:pt x="1445" y="3360"/>
                    <a:pt x="1399" y="3407"/>
                    <a:pt x="1339" y="3407"/>
                  </a:cubicBezTo>
                  <a:lnTo>
                    <a:pt x="737" y="3407"/>
                  </a:lnTo>
                  <a:cubicBezTo>
                    <a:pt x="793" y="3517"/>
                    <a:pt x="828" y="3649"/>
                    <a:pt x="819" y="3825"/>
                  </a:cubicBezTo>
                  <a:cubicBezTo>
                    <a:pt x="991" y="3811"/>
                    <a:pt x="1165" y="3806"/>
                    <a:pt x="1339" y="3806"/>
                  </a:cubicBezTo>
                  <a:cubicBezTo>
                    <a:pt x="1682" y="3806"/>
                    <a:pt x="2026" y="3827"/>
                    <a:pt x="2365" y="3850"/>
                  </a:cubicBezTo>
                  <a:cubicBezTo>
                    <a:pt x="2708" y="3871"/>
                    <a:pt x="3062" y="3896"/>
                    <a:pt x="3405" y="3896"/>
                  </a:cubicBezTo>
                  <a:cubicBezTo>
                    <a:pt x="3466" y="3896"/>
                    <a:pt x="3512" y="3946"/>
                    <a:pt x="3512" y="4002"/>
                  </a:cubicBezTo>
                  <a:cubicBezTo>
                    <a:pt x="3512" y="4063"/>
                    <a:pt x="3466" y="4109"/>
                    <a:pt x="3405" y="4109"/>
                  </a:cubicBezTo>
                  <a:cubicBezTo>
                    <a:pt x="3057" y="4109"/>
                    <a:pt x="2698" y="4088"/>
                    <a:pt x="2350" y="4063"/>
                  </a:cubicBezTo>
                  <a:cubicBezTo>
                    <a:pt x="2014" y="4043"/>
                    <a:pt x="1669" y="4021"/>
                    <a:pt x="1328" y="4021"/>
                  </a:cubicBezTo>
                  <a:cubicBezTo>
                    <a:pt x="1146" y="4021"/>
                    <a:pt x="966" y="4027"/>
                    <a:pt x="788" y="4043"/>
                  </a:cubicBezTo>
                  <a:cubicBezTo>
                    <a:pt x="779" y="4093"/>
                    <a:pt x="763" y="4144"/>
                    <a:pt x="748" y="4195"/>
                  </a:cubicBezTo>
                  <a:cubicBezTo>
                    <a:pt x="728" y="4280"/>
                    <a:pt x="688" y="4351"/>
                    <a:pt x="646" y="4417"/>
                  </a:cubicBezTo>
                  <a:cubicBezTo>
                    <a:pt x="761" y="4403"/>
                    <a:pt x="876" y="4397"/>
                    <a:pt x="991" y="4397"/>
                  </a:cubicBezTo>
                  <a:cubicBezTo>
                    <a:pt x="1356" y="4397"/>
                    <a:pt x="1727" y="4455"/>
                    <a:pt x="2092" y="4512"/>
                  </a:cubicBezTo>
                  <a:cubicBezTo>
                    <a:pt x="2452" y="4566"/>
                    <a:pt x="2821" y="4623"/>
                    <a:pt x="3184" y="4623"/>
                  </a:cubicBezTo>
                  <a:cubicBezTo>
                    <a:pt x="3502" y="4623"/>
                    <a:pt x="3816" y="4579"/>
                    <a:pt x="4118" y="4452"/>
                  </a:cubicBezTo>
                  <a:cubicBezTo>
                    <a:pt x="4527" y="4280"/>
                    <a:pt x="4866" y="4048"/>
                    <a:pt x="5109" y="3764"/>
                  </a:cubicBezTo>
                  <a:lnTo>
                    <a:pt x="5109" y="3764"/>
                  </a:lnTo>
                  <a:cubicBezTo>
                    <a:pt x="4719" y="3916"/>
                    <a:pt x="4330" y="4002"/>
                    <a:pt x="3997" y="4002"/>
                  </a:cubicBezTo>
                  <a:lnTo>
                    <a:pt x="3915" y="4002"/>
                  </a:lnTo>
                  <a:cubicBezTo>
                    <a:pt x="3860" y="3997"/>
                    <a:pt x="3810" y="3946"/>
                    <a:pt x="3815" y="3886"/>
                  </a:cubicBezTo>
                  <a:cubicBezTo>
                    <a:pt x="3815" y="3828"/>
                    <a:pt x="3861" y="3785"/>
                    <a:pt x="3917" y="3785"/>
                  </a:cubicBezTo>
                  <a:cubicBezTo>
                    <a:pt x="3920" y="3785"/>
                    <a:pt x="3923" y="3785"/>
                    <a:pt x="3926" y="3785"/>
                  </a:cubicBezTo>
                  <a:cubicBezTo>
                    <a:pt x="3949" y="3786"/>
                    <a:pt x="3971" y="3786"/>
                    <a:pt x="3994" y="3786"/>
                  </a:cubicBezTo>
                  <a:cubicBezTo>
                    <a:pt x="4396" y="3786"/>
                    <a:pt x="4887" y="3655"/>
                    <a:pt x="5361" y="3421"/>
                  </a:cubicBezTo>
                  <a:cubicBezTo>
                    <a:pt x="5492" y="3194"/>
                    <a:pt x="5578" y="2941"/>
                    <a:pt x="5608" y="2673"/>
                  </a:cubicBezTo>
                  <a:lnTo>
                    <a:pt x="5608" y="2673"/>
                  </a:lnTo>
                  <a:cubicBezTo>
                    <a:pt x="4491" y="3067"/>
                    <a:pt x="3405" y="3411"/>
                    <a:pt x="2168" y="3411"/>
                  </a:cubicBezTo>
                  <a:cubicBezTo>
                    <a:pt x="2138" y="3411"/>
                    <a:pt x="2108" y="3411"/>
                    <a:pt x="2077" y="3407"/>
                  </a:cubicBezTo>
                  <a:cubicBezTo>
                    <a:pt x="2017" y="3407"/>
                    <a:pt x="1971" y="3360"/>
                    <a:pt x="1971" y="3300"/>
                  </a:cubicBezTo>
                  <a:cubicBezTo>
                    <a:pt x="1971" y="3239"/>
                    <a:pt x="2017" y="3194"/>
                    <a:pt x="2077" y="3194"/>
                  </a:cubicBezTo>
                  <a:cubicBezTo>
                    <a:pt x="2110" y="3195"/>
                    <a:pt x="2143" y="3195"/>
                    <a:pt x="2175" y="3195"/>
                  </a:cubicBezTo>
                  <a:cubicBezTo>
                    <a:pt x="3412" y="3195"/>
                    <a:pt x="4496" y="2840"/>
                    <a:pt x="5629" y="2441"/>
                  </a:cubicBezTo>
                  <a:lnTo>
                    <a:pt x="5629" y="2437"/>
                  </a:lnTo>
                  <a:cubicBezTo>
                    <a:pt x="5638" y="2285"/>
                    <a:pt x="5624" y="2127"/>
                    <a:pt x="5598" y="1966"/>
                  </a:cubicBezTo>
                  <a:cubicBezTo>
                    <a:pt x="5548" y="1679"/>
                    <a:pt x="5477" y="1411"/>
                    <a:pt x="5381" y="1173"/>
                  </a:cubicBezTo>
                  <a:cubicBezTo>
                    <a:pt x="5366" y="1203"/>
                    <a:pt x="5335" y="1229"/>
                    <a:pt x="5300" y="1229"/>
                  </a:cubicBezTo>
                  <a:cubicBezTo>
                    <a:pt x="5007" y="1269"/>
                    <a:pt x="4729" y="1365"/>
                    <a:pt x="4436" y="1466"/>
                  </a:cubicBezTo>
                  <a:cubicBezTo>
                    <a:pt x="4143" y="1567"/>
                    <a:pt x="3845" y="1668"/>
                    <a:pt x="3532" y="1714"/>
                  </a:cubicBezTo>
                  <a:lnTo>
                    <a:pt x="3517" y="1714"/>
                  </a:lnTo>
                  <a:cubicBezTo>
                    <a:pt x="3461" y="1714"/>
                    <a:pt x="3416" y="1673"/>
                    <a:pt x="3411" y="1618"/>
                  </a:cubicBezTo>
                  <a:cubicBezTo>
                    <a:pt x="3400" y="1557"/>
                    <a:pt x="3441" y="1506"/>
                    <a:pt x="3502" y="1497"/>
                  </a:cubicBezTo>
                  <a:cubicBezTo>
                    <a:pt x="3794" y="1456"/>
                    <a:pt x="4083" y="1360"/>
                    <a:pt x="4360" y="1259"/>
                  </a:cubicBezTo>
                  <a:cubicBezTo>
                    <a:pt x="4659" y="1157"/>
                    <a:pt x="4957" y="1057"/>
                    <a:pt x="5275" y="1017"/>
                  </a:cubicBezTo>
                  <a:cubicBezTo>
                    <a:pt x="5290" y="1017"/>
                    <a:pt x="5305" y="1017"/>
                    <a:pt x="5315" y="1021"/>
                  </a:cubicBezTo>
                  <a:cubicBezTo>
                    <a:pt x="5113" y="576"/>
                    <a:pt x="4820" y="228"/>
                    <a:pt x="445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32"/>
            <p:cNvSpPr/>
            <p:nvPr/>
          </p:nvSpPr>
          <p:spPr>
            <a:xfrm>
              <a:off x="7991575" y="1017125"/>
              <a:ext cx="68750" cy="32900"/>
            </a:xfrm>
            <a:custGeom>
              <a:avLst/>
              <a:gdLst/>
              <a:ahLst/>
              <a:cxnLst/>
              <a:rect l="l" t="t" r="r" b="b"/>
              <a:pathLst>
                <a:path w="2750" h="1316" extrusionOk="0">
                  <a:moveTo>
                    <a:pt x="138" y="1"/>
                  </a:moveTo>
                  <a:cubicBezTo>
                    <a:pt x="82" y="68"/>
                    <a:pt x="36" y="128"/>
                    <a:pt x="12" y="194"/>
                  </a:cubicBezTo>
                  <a:cubicBezTo>
                    <a:pt x="6" y="203"/>
                    <a:pt x="1" y="213"/>
                    <a:pt x="1" y="224"/>
                  </a:cubicBezTo>
                  <a:cubicBezTo>
                    <a:pt x="628" y="739"/>
                    <a:pt x="1885" y="1285"/>
                    <a:pt x="2750" y="1315"/>
                  </a:cubicBezTo>
                  <a:cubicBezTo>
                    <a:pt x="2451" y="825"/>
                    <a:pt x="1971" y="436"/>
                    <a:pt x="1355" y="199"/>
                  </a:cubicBezTo>
                  <a:cubicBezTo>
                    <a:pt x="1052" y="82"/>
                    <a:pt x="684" y="52"/>
                    <a:pt x="329" y="22"/>
                  </a:cubicBezTo>
                  <a:cubicBezTo>
                    <a:pt x="264" y="17"/>
                    <a:pt x="203" y="12"/>
                    <a:pt x="13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32"/>
            <p:cNvSpPr/>
            <p:nvPr/>
          </p:nvSpPr>
          <p:spPr>
            <a:xfrm>
              <a:off x="7980725" y="1029025"/>
              <a:ext cx="88075" cy="99700"/>
            </a:xfrm>
            <a:custGeom>
              <a:avLst/>
              <a:gdLst/>
              <a:ahLst/>
              <a:cxnLst/>
              <a:rect l="l" t="t" r="r" b="b"/>
              <a:pathLst>
                <a:path w="3523" h="3988" extrusionOk="0">
                  <a:moveTo>
                    <a:pt x="405" y="0"/>
                  </a:moveTo>
                  <a:lnTo>
                    <a:pt x="405" y="35"/>
                  </a:lnTo>
                  <a:cubicBezTo>
                    <a:pt x="409" y="77"/>
                    <a:pt x="409" y="122"/>
                    <a:pt x="405" y="168"/>
                  </a:cubicBezTo>
                  <a:cubicBezTo>
                    <a:pt x="628" y="354"/>
                    <a:pt x="1375" y="975"/>
                    <a:pt x="2072" y="1289"/>
                  </a:cubicBezTo>
                  <a:cubicBezTo>
                    <a:pt x="2128" y="1313"/>
                    <a:pt x="2153" y="1380"/>
                    <a:pt x="2128" y="1435"/>
                  </a:cubicBezTo>
                  <a:cubicBezTo>
                    <a:pt x="2107" y="1476"/>
                    <a:pt x="2072" y="1495"/>
                    <a:pt x="2027" y="1495"/>
                  </a:cubicBezTo>
                  <a:cubicBezTo>
                    <a:pt x="2016" y="1495"/>
                    <a:pt x="1997" y="1495"/>
                    <a:pt x="1986" y="1486"/>
                  </a:cubicBezTo>
                  <a:cubicBezTo>
                    <a:pt x="1668" y="1344"/>
                    <a:pt x="1339" y="1138"/>
                    <a:pt x="1052" y="940"/>
                  </a:cubicBezTo>
                  <a:cubicBezTo>
                    <a:pt x="768" y="737"/>
                    <a:pt x="521" y="541"/>
                    <a:pt x="369" y="420"/>
                  </a:cubicBezTo>
                  <a:cubicBezTo>
                    <a:pt x="355" y="471"/>
                    <a:pt x="329" y="531"/>
                    <a:pt x="294" y="586"/>
                  </a:cubicBezTo>
                  <a:cubicBezTo>
                    <a:pt x="203" y="748"/>
                    <a:pt x="101" y="875"/>
                    <a:pt x="1" y="965"/>
                  </a:cubicBezTo>
                  <a:cubicBezTo>
                    <a:pt x="698" y="2325"/>
                    <a:pt x="1734" y="3446"/>
                    <a:pt x="2790" y="3987"/>
                  </a:cubicBezTo>
                  <a:cubicBezTo>
                    <a:pt x="2890" y="3866"/>
                    <a:pt x="2981" y="3734"/>
                    <a:pt x="3062" y="3603"/>
                  </a:cubicBezTo>
                  <a:cubicBezTo>
                    <a:pt x="3366" y="3108"/>
                    <a:pt x="3517" y="2587"/>
                    <a:pt x="3522" y="2087"/>
                  </a:cubicBezTo>
                  <a:cubicBezTo>
                    <a:pt x="3512" y="2082"/>
                    <a:pt x="3507" y="2082"/>
                    <a:pt x="3501" y="2082"/>
                  </a:cubicBezTo>
                  <a:cubicBezTo>
                    <a:pt x="3406" y="2041"/>
                    <a:pt x="3310" y="2006"/>
                    <a:pt x="3209" y="1966"/>
                  </a:cubicBezTo>
                  <a:cubicBezTo>
                    <a:pt x="2941" y="1865"/>
                    <a:pt x="2668" y="1758"/>
                    <a:pt x="2426" y="1632"/>
                  </a:cubicBezTo>
                  <a:cubicBezTo>
                    <a:pt x="2370" y="1607"/>
                    <a:pt x="2349" y="1541"/>
                    <a:pt x="2375" y="1490"/>
                  </a:cubicBezTo>
                  <a:cubicBezTo>
                    <a:pt x="2393" y="1451"/>
                    <a:pt x="2434" y="1430"/>
                    <a:pt x="2474" y="1430"/>
                  </a:cubicBezTo>
                  <a:cubicBezTo>
                    <a:pt x="2490" y="1430"/>
                    <a:pt x="2507" y="1433"/>
                    <a:pt x="2522" y="1441"/>
                  </a:cubicBezTo>
                  <a:cubicBezTo>
                    <a:pt x="2754" y="1562"/>
                    <a:pt x="3022" y="1663"/>
                    <a:pt x="3284" y="1763"/>
                  </a:cubicBezTo>
                  <a:cubicBezTo>
                    <a:pt x="3366" y="1794"/>
                    <a:pt x="3436" y="1824"/>
                    <a:pt x="3512" y="1854"/>
                  </a:cubicBezTo>
                  <a:cubicBezTo>
                    <a:pt x="3497" y="1653"/>
                    <a:pt x="3457" y="1460"/>
                    <a:pt x="3391" y="1273"/>
                  </a:cubicBezTo>
                  <a:cubicBezTo>
                    <a:pt x="3366" y="1198"/>
                    <a:pt x="3335" y="1127"/>
                    <a:pt x="3305" y="1056"/>
                  </a:cubicBezTo>
                  <a:lnTo>
                    <a:pt x="3259" y="1056"/>
                  </a:lnTo>
                  <a:cubicBezTo>
                    <a:pt x="2396" y="1056"/>
                    <a:pt x="1113" y="525"/>
                    <a:pt x="4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32"/>
            <p:cNvSpPr/>
            <p:nvPr/>
          </p:nvSpPr>
          <p:spPr>
            <a:xfrm>
              <a:off x="7940450" y="1054550"/>
              <a:ext cx="106350" cy="104575"/>
            </a:xfrm>
            <a:custGeom>
              <a:avLst/>
              <a:gdLst/>
              <a:ahLst/>
              <a:cxnLst/>
              <a:rect l="l" t="t" r="r" b="b"/>
              <a:pathLst>
                <a:path w="4254" h="4183" extrusionOk="0">
                  <a:moveTo>
                    <a:pt x="111" y="0"/>
                  </a:moveTo>
                  <a:cubicBezTo>
                    <a:pt x="111" y="177"/>
                    <a:pt x="106" y="364"/>
                    <a:pt x="96" y="565"/>
                  </a:cubicBezTo>
                  <a:cubicBezTo>
                    <a:pt x="50" y="1945"/>
                    <a:pt x="0" y="3657"/>
                    <a:pt x="1364" y="4082"/>
                  </a:cubicBezTo>
                  <a:cubicBezTo>
                    <a:pt x="1594" y="4153"/>
                    <a:pt x="1826" y="4183"/>
                    <a:pt x="2054" y="4183"/>
                  </a:cubicBezTo>
                  <a:cubicBezTo>
                    <a:pt x="2102" y="4183"/>
                    <a:pt x="2150" y="4181"/>
                    <a:pt x="2197" y="4179"/>
                  </a:cubicBezTo>
                  <a:cubicBezTo>
                    <a:pt x="1864" y="3804"/>
                    <a:pt x="1647" y="3340"/>
                    <a:pt x="1455" y="2920"/>
                  </a:cubicBezTo>
                  <a:lnTo>
                    <a:pt x="1440" y="2885"/>
                  </a:lnTo>
                  <a:cubicBezTo>
                    <a:pt x="1414" y="2829"/>
                    <a:pt x="1440" y="2768"/>
                    <a:pt x="1491" y="2743"/>
                  </a:cubicBezTo>
                  <a:cubicBezTo>
                    <a:pt x="1505" y="2736"/>
                    <a:pt x="1521" y="2733"/>
                    <a:pt x="1536" y="2733"/>
                  </a:cubicBezTo>
                  <a:cubicBezTo>
                    <a:pt x="1579" y="2733"/>
                    <a:pt x="1619" y="2757"/>
                    <a:pt x="1637" y="2794"/>
                  </a:cubicBezTo>
                  <a:lnTo>
                    <a:pt x="1652" y="2829"/>
                  </a:lnTo>
                  <a:cubicBezTo>
                    <a:pt x="1869" y="3304"/>
                    <a:pt x="2097" y="3785"/>
                    <a:pt x="2465" y="4142"/>
                  </a:cubicBezTo>
                  <a:cubicBezTo>
                    <a:pt x="3153" y="4021"/>
                    <a:pt x="3790" y="3633"/>
                    <a:pt x="4254" y="3137"/>
                  </a:cubicBezTo>
                  <a:cubicBezTo>
                    <a:pt x="3183" y="2566"/>
                    <a:pt x="2142" y="1435"/>
                    <a:pt x="1435" y="71"/>
                  </a:cubicBezTo>
                  <a:cubicBezTo>
                    <a:pt x="1288" y="152"/>
                    <a:pt x="1132" y="182"/>
                    <a:pt x="985" y="182"/>
                  </a:cubicBezTo>
                  <a:lnTo>
                    <a:pt x="910" y="182"/>
                  </a:lnTo>
                  <a:cubicBezTo>
                    <a:pt x="1005" y="879"/>
                    <a:pt x="1132" y="1586"/>
                    <a:pt x="1379" y="2172"/>
                  </a:cubicBezTo>
                  <a:cubicBezTo>
                    <a:pt x="1400" y="2228"/>
                    <a:pt x="1374" y="2288"/>
                    <a:pt x="1323" y="2314"/>
                  </a:cubicBezTo>
                  <a:cubicBezTo>
                    <a:pt x="1309" y="2319"/>
                    <a:pt x="1293" y="2323"/>
                    <a:pt x="1278" y="2323"/>
                  </a:cubicBezTo>
                  <a:cubicBezTo>
                    <a:pt x="1238" y="2323"/>
                    <a:pt x="1197" y="2299"/>
                    <a:pt x="1178" y="2253"/>
                  </a:cubicBezTo>
                  <a:cubicBezTo>
                    <a:pt x="919" y="1626"/>
                    <a:pt x="788" y="879"/>
                    <a:pt x="682" y="152"/>
                  </a:cubicBezTo>
                  <a:cubicBezTo>
                    <a:pt x="565" y="126"/>
                    <a:pt x="444" y="91"/>
                    <a:pt x="329" y="61"/>
                  </a:cubicBezTo>
                  <a:cubicBezTo>
                    <a:pt x="257" y="40"/>
                    <a:pt x="187" y="20"/>
                    <a:pt x="11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32"/>
            <p:cNvSpPr/>
            <p:nvPr/>
          </p:nvSpPr>
          <p:spPr>
            <a:xfrm>
              <a:off x="7898250" y="968400"/>
              <a:ext cx="8125" cy="13650"/>
            </a:xfrm>
            <a:custGeom>
              <a:avLst/>
              <a:gdLst/>
              <a:ahLst/>
              <a:cxnLst/>
              <a:rect l="l" t="t" r="r" b="b"/>
              <a:pathLst>
                <a:path w="325" h="546" extrusionOk="0">
                  <a:moveTo>
                    <a:pt x="162" y="0"/>
                  </a:moveTo>
                  <a:cubicBezTo>
                    <a:pt x="77" y="0"/>
                    <a:pt x="0" y="70"/>
                    <a:pt x="0" y="161"/>
                  </a:cubicBezTo>
                  <a:lnTo>
                    <a:pt x="0" y="385"/>
                  </a:lnTo>
                  <a:cubicBezTo>
                    <a:pt x="0" y="475"/>
                    <a:pt x="77" y="546"/>
                    <a:pt x="162" y="546"/>
                  </a:cubicBezTo>
                  <a:cubicBezTo>
                    <a:pt x="253" y="546"/>
                    <a:pt x="324" y="475"/>
                    <a:pt x="324" y="385"/>
                  </a:cubicBezTo>
                  <a:lnTo>
                    <a:pt x="324" y="161"/>
                  </a:lnTo>
                  <a:cubicBezTo>
                    <a:pt x="324" y="70"/>
                    <a:pt x="253" y="0"/>
                    <a:pt x="16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32"/>
            <p:cNvSpPr/>
            <p:nvPr/>
          </p:nvSpPr>
          <p:spPr>
            <a:xfrm>
              <a:off x="7914400" y="959125"/>
              <a:ext cx="11800" cy="12725"/>
            </a:xfrm>
            <a:custGeom>
              <a:avLst/>
              <a:gdLst/>
              <a:ahLst/>
              <a:cxnLst/>
              <a:rect l="l" t="t" r="r" b="b"/>
              <a:pathLst>
                <a:path w="472" h="509" extrusionOk="0">
                  <a:moveTo>
                    <a:pt x="177" y="0"/>
                  </a:moveTo>
                  <a:cubicBezTo>
                    <a:pt x="97" y="0"/>
                    <a:pt x="30" y="62"/>
                    <a:pt x="21" y="144"/>
                  </a:cubicBezTo>
                  <a:cubicBezTo>
                    <a:pt x="1" y="301"/>
                    <a:pt x="77" y="432"/>
                    <a:pt x="229" y="497"/>
                  </a:cubicBezTo>
                  <a:cubicBezTo>
                    <a:pt x="249" y="508"/>
                    <a:pt x="269" y="508"/>
                    <a:pt x="289" y="508"/>
                  </a:cubicBezTo>
                  <a:cubicBezTo>
                    <a:pt x="350" y="508"/>
                    <a:pt x="406" y="472"/>
                    <a:pt x="436" y="411"/>
                  </a:cubicBezTo>
                  <a:cubicBezTo>
                    <a:pt x="471" y="326"/>
                    <a:pt x="425" y="229"/>
                    <a:pt x="340" y="194"/>
                  </a:cubicBezTo>
                  <a:lnTo>
                    <a:pt x="340" y="184"/>
                  </a:lnTo>
                  <a:cubicBezTo>
                    <a:pt x="355" y="98"/>
                    <a:pt x="289" y="12"/>
                    <a:pt x="203" y="3"/>
                  </a:cubicBezTo>
                  <a:cubicBezTo>
                    <a:pt x="194" y="1"/>
                    <a:pt x="185" y="0"/>
                    <a:pt x="17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32"/>
            <p:cNvSpPr/>
            <p:nvPr/>
          </p:nvSpPr>
          <p:spPr>
            <a:xfrm>
              <a:off x="7935150" y="953625"/>
              <a:ext cx="18325" cy="8100"/>
            </a:xfrm>
            <a:custGeom>
              <a:avLst/>
              <a:gdLst/>
              <a:ahLst/>
              <a:cxnLst/>
              <a:rect l="l" t="t" r="r" b="b"/>
              <a:pathLst>
                <a:path w="733" h="324" extrusionOk="0">
                  <a:moveTo>
                    <a:pt x="161" y="1"/>
                  </a:moveTo>
                  <a:cubicBezTo>
                    <a:pt x="70" y="1"/>
                    <a:pt x="0" y="76"/>
                    <a:pt x="0" y="162"/>
                  </a:cubicBezTo>
                  <a:cubicBezTo>
                    <a:pt x="0" y="253"/>
                    <a:pt x="70" y="323"/>
                    <a:pt x="161" y="323"/>
                  </a:cubicBezTo>
                  <a:lnTo>
                    <a:pt x="571" y="323"/>
                  </a:lnTo>
                  <a:cubicBezTo>
                    <a:pt x="656" y="323"/>
                    <a:pt x="732" y="253"/>
                    <a:pt x="732" y="162"/>
                  </a:cubicBezTo>
                  <a:cubicBezTo>
                    <a:pt x="732" y="76"/>
                    <a:pt x="656" y="1"/>
                    <a:pt x="57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32"/>
            <p:cNvSpPr/>
            <p:nvPr/>
          </p:nvSpPr>
          <p:spPr>
            <a:xfrm>
              <a:off x="7948500" y="969275"/>
              <a:ext cx="13825" cy="11775"/>
            </a:xfrm>
            <a:custGeom>
              <a:avLst/>
              <a:gdLst/>
              <a:ahLst/>
              <a:cxnLst/>
              <a:rect l="l" t="t" r="r" b="b"/>
              <a:pathLst>
                <a:path w="553" h="471" extrusionOk="0">
                  <a:moveTo>
                    <a:pt x="187" y="1"/>
                  </a:moveTo>
                  <a:cubicBezTo>
                    <a:pt x="114" y="1"/>
                    <a:pt x="48" y="48"/>
                    <a:pt x="26" y="122"/>
                  </a:cubicBezTo>
                  <a:cubicBezTo>
                    <a:pt x="1" y="208"/>
                    <a:pt x="52" y="294"/>
                    <a:pt x="138" y="319"/>
                  </a:cubicBezTo>
                  <a:cubicBezTo>
                    <a:pt x="173" y="329"/>
                    <a:pt x="208" y="354"/>
                    <a:pt x="219" y="380"/>
                  </a:cubicBezTo>
                  <a:cubicBezTo>
                    <a:pt x="249" y="440"/>
                    <a:pt x="304" y="471"/>
                    <a:pt x="365" y="471"/>
                  </a:cubicBezTo>
                  <a:cubicBezTo>
                    <a:pt x="390" y="471"/>
                    <a:pt x="411" y="471"/>
                    <a:pt x="436" y="455"/>
                  </a:cubicBezTo>
                  <a:cubicBezTo>
                    <a:pt x="516" y="420"/>
                    <a:pt x="553" y="324"/>
                    <a:pt x="516" y="243"/>
                  </a:cubicBezTo>
                  <a:cubicBezTo>
                    <a:pt x="462" y="126"/>
                    <a:pt x="355" y="42"/>
                    <a:pt x="224" y="5"/>
                  </a:cubicBezTo>
                  <a:cubicBezTo>
                    <a:pt x="211" y="2"/>
                    <a:pt x="199" y="1"/>
                    <a:pt x="18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32"/>
            <p:cNvSpPr/>
            <p:nvPr/>
          </p:nvSpPr>
          <p:spPr>
            <a:xfrm>
              <a:off x="7924025" y="985000"/>
              <a:ext cx="10625" cy="15500"/>
            </a:xfrm>
            <a:custGeom>
              <a:avLst/>
              <a:gdLst/>
              <a:ahLst/>
              <a:cxnLst/>
              <a:rect l="l" t="t" r="r" b="b"/>
              <a:pathLst>
                <a:path w="425" h="620" extrusionOk="0">
                  <a:moveTo>
                    <a:pt x="238" y="0"/>
                  </a:moveTo>
                  <a:cubicBezTo>
                    <a:pt x="180" y="0"/>
                    <a:pt x="125" y="32"/>
                    <a:pt x="96" y="89"/>
                  </a:cubicBezTo>
                  <a:cubicBezTo>
                    <a:pt x="40" y="195"/>
                    <a:pt x="5" y="327"/>
                    <a:pt x="5" y="453"/>
                  </a:cubicBezTo>
                  <a:cubicBezTo>
                    <a:pt x="0" y="544"/>
                    <a:pt x="70" y="614"/>
                    <a:pt x="161" y="619"/>
                  </a:cubicBezTo>
                  <a:lnTo>
                    <a:pt x="167" y="619"/>
                  </a:lnTo>
                  <a:cubicBezTo>
                    <a:pt x="252" y="619"/>
                    <a:pt x="324" y="549"/>
                    <a:pt x="329" y="458"/>
                  </a:cubicBezTo>
                  <a:cubicBezTo>
                    <a:pt x="329" y="383"/>
                    <a:pt x="349" y="301"/>
                    <a:pt x="380" y="236"/>
                  </a:cubicBezTo>
                  <a:cubicBezTo>
                    <a:pt x="424" y="155"/>
                    <a:pt x="394" y="59"/>
                    <a:pt x="313" y="19"/>
                  </a:cubicBezTo>
                  <a:cubicBezTo>
                    <a:pt x="289" y="6"/>
                    <a:pt x="263" y="0"/>
                    <a:pt x="23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32"/>
            <p:cNvSpPr/>
            <p:nvPr/>
          </p:nvSpPr>
          <p:spPr>
            <a:xfrm>
              <a:off x="7941450" y="992800"/>
              <a:ext cx="7350" cy="11000"/>
            </a:xfrm>
            <a:custGeom>
              <a:avLst/>
              <a:gdLst/>
              <a:ahLst/>
              <a:cxnLst/>
              <a:rect l="l" t="t" r="r" b="b"/>
              <a:pathLst>
                <a:path w="294" h="440" extrusionOk="0">
                  <a:moveTo>
                    <a:pt x="132" y="1"/>
                  </a:moveTo>
                  <a:cubicBezTo>
                    <a:pt x="81" y="1"/>
                    <a:pt x="38" y="37"/>
                    <a:pt x="26" y="85"/>
                  </a:cubicBezTo>
                  <a:cubicBezTo>
                    <a:pt x="0" y="202"/>
                    <a:pt x="26" y="318"/>
                    <a:pt x="86" y="393"/>
                  </a:cubicBezTo>
                  <a:cubicBezTo>
                    <a:pt x="107" y="423"/>
                    <a:pt x="137" y="439"/>
                    <a:pt x="172" y="439"/>
                  </a:cubicBezTo>
                  <a:cubicBezTo>
                    <a:pt x="192" y="439"/>
                    <a:pt x="217" y="428"/>
                    <a:pt x="233" y="414"/>
                  </a:cubicBezTo>
                  <a:cubicBezTo>
                    <a:pt x="283" y="379"/>
                    <a:pt x="294" y="313"/>
                    <a:pt x="253" y="262"/>
                  </a:cubicBezTo>
                  <a:cubicBezTo>
                    <a:pt x="238" y="242"/>
                    <a:pt x="222" y="192"/>
                    <a:pt x="238" y="131"/>
                  </a:cubicBezTo>
                  <a:cubicBezTo>
                    <a:pt x="248" y="71"/>
                    <a:pt x="213" y="15"/>
                    <a:pt x="157" y="4"/>
                  </a:cubicBezTo>
                  <a:cubicBezTo>
                    <a:pt x="148" y="2"/>
                    <a:pt x="140" y="1"/>
                    <a:pt x="13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32"/>
            <p:cNvSpPr/>
            <p:nvPr/>
          </p:nvSpPr>
          <p:spPr>
            <a:xfrm>
              <a:off x="7960400" y="995125"/>
              <a:ext cx="12650" cy="14600"/>
            </a:xfrm>
            <a:custGeom>
              <a:avLst/>
              <a:gdLst/>
              <a:ahLst/>
              <a:cxnLst/>
              <a:rect l="l" t="t" r="r" b="b"/>
              <a:pathLst>
                <a:path w="506" h="584" extrusionOk="0">
                  <a:moveTo>
                    <a:pt x="187" y="1"/>
                  </a:moveTo>
                  <a:cubicBezTo>
                    <a:pt x="136" y="1"/>
                    <a:pt x="87" y="25"/>
                    <a:pt x="56" y="69"/>
                  </a:cubicBezTo>
                  <a:cubicBezTo>
                    <a:pt x="0" y="139"/>
                    <a:pt x="21" y="239"/>
                    <a:pt x="91" y="295"/>
                  </a:cubicBezTo>
                  <a:cubicBezTo>
                    <a:pt x="131" y="326"/>
                    <a:pt x="161" y="381"/>
                    <a:pt x="172" y="447"/>
                  </a:cubicBezTo>
                  <a:cubicBezTo>
                    <a:pt x="187" y="528"/>
                    <a:pt x="258" y="584"/>
                    <a:pt x="334" y="584"/>
                  </a:cubicBezTo>
                  <a:cubicBezTo>
                    <a:pt x="343" y="584"/>
                    <a:pt x="349" y="584"/>
                    <a:pt x="359" y="578"/>
                  </a:cubicBezTo>
                  <a:cubicBezTo>
                    <a:pt x="445" y="568"/>
                    <a:pt x="506" y="482"/>
                    <a:pt x="495" y="396"/>
                  </a:cubicBezTo>
                  <a:cubicBezTo>
                    <a:pt x="471" y="244"/>
                    <a:pt x="394" y="113"/>
                    <a:pt x="283" y="32"/>
                  </a:cubicBezTo>
                  <a:cubicBezTo>
                    <a:pt x="253" y="11"/>
                    <a:pt x="220" y="1"/>
                    <a:pt x="18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32"/>
            <p:cNvSpPr/>
            <p:nvPr/>
          </p:nvSpPr>
          <p:spPr>
            <a:xfrm>
              <a:off x="7949900" y="1020050"/>
              <a:ext cx="8125" cy="12650"/>
            </a:xfrm>
            <a:custGeom>
              <a:avLst/>
              <a:gdLst/>
              <a:ahLst/>
              <a:cxnLst/>
              <a:rect l="l" t="t" r="r" b="b"/>
              <a:pathLst>
                <a:path w="325" h="506" extrusionOk="0">
                  <a:moveTo>
                    <a:pt x="163" y="0"/>
                  </a:moveTo>
                  <a:cubicBezTo>
                    <a:pt x="72" y="0"/>
                    <a:pt x="1" y="72"/>
                    <a:pt x="1" y="163"/>
                  </a:cubicBezTo>
                  <a:lnTo>
                    <a:pt x="1" y="345"/>
                  </a:lnTo>
                  <a:cubicBezTo>
                    <a:pt x="1" y="436"/>
                    <a:pt x="72" y="506"/>
                    <a:pt x="163" y="506"/>
                  </a:cubicBezTo>
                  <a:cubicBezTo>
                    <a:pt x="254" y="506"/>
                    <a:pt x="324" y="436"/>
                    <a:pt x="324" y="345"/>
                  </a:cubicBezTo>
                  <a:lnTo>
                    <a:pt x="324" y="163"/>
                  </a:lnTo>
                  <a:cubicBezTo>
                    <a:pt x="324" y="72"/>
                    <a:pt x="254" y="0"/>
                    <a:pt x="16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32"/>
            <p:cNvSpPr/>
            <p:nvPr/>
          </p:nvSpPr>
          <p:spPr>
            <a:xfrm>
              <a:off x="7923500" y="1011900"/>
              <a:ext cx="11150" cy="12600"/>
            </a:xfrm>
            <a:custGeom>
              <a:avLst/>
              <a:gdLst/>
              <a:ahLst/>
              <a:cxnLst/>
              <a:rect l="l" t="t" r="r" b="b"/>
              <a:pathLst>
                <a:path w="446" h="504" extrusionOk="0">
                  <a:moveTo>
                    <a:pt x="264" y="1"/>
                  </a:moveTo>
                  <a:cubicBezTo>
                    <a:pt x="254" y="1"/>
                    <a:pt x="244" y="2"/>
                    <a:pt x="233" y="4"/>
                  </a:cubicBezTo>
                  <a:cubicBezTo>
                    <a:pt x="142" y="18"/>
                    <a:pt x="91" y="114"/>
                    <a:pt x="107" y="200"/>
                  </a:cubicBezTo>
                  <a:cubicBezTo>
                    <a:pt x="31" y="246"/>
                    <a:pt x="0" y="342"/>
                    <a:pt x="47" y="422"/>
                  </a:cubicBezTo>
                  <a:cubicBezTo>
                    <a:pt x="77" y="473"/>
                    <a:pt x="133" y="503"/>
                    <a:pt x="188" y="503"/>
                  </a:cubicBezTo>
                  <a:cubicBezTo>
                    <a:pt x="213" y="503"/>
                    <a:pt x="238" y="494"/>
                    <a:pt x="268" y="483"/>
                  </a:cubicBezTo>
                  <a:cubicBezTo>
                    <a:pt x="390" y="412"/>
                    <a:pt x="445" y="277"/>
                    <a:pt x="420" y="125"/>
                  </a:cubicBezTo>
                  <a:cubicBezTo>
                    <a:pt x="403" y="49"/>
                    <a:pt x="338" y="1"/>
                    <a:pt x="264"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32"/>
            <p:cNvSpPr/>
            <p:nvPr/>
          </p:nvSpPr>
          <p:spPr>
            <a:xfrm>
              <a:off x="7890425" y="993300"/>
              <a:ext cx="15550" cy="16425"/>
            </a:xfrm>
            <a:custGeom>
              <a:avLst/>
              <a:gdLst/>
              <a:ahLst/>
              <a:cxnLst/>
              <a:rect l="l" t="t" r="r" b="b"/>
              <a:pathLst>
                <a:path w="622" h="657" extrusionOk="0">
                  <a:moveTo>
                    <a:pt x="440" y="1"/>
                  </a:moveTo>
                  <a:cubicBezTo>
                    <a:pt x="418" y="1"/>
                    <a:pt x="395" y="5"/>
                    <a:pt x="374" y="14"/>
                  </a:cubicBezTo>
                  <a:cubicBezTo>
                    <a:pt x="213" y="86"/>
                    <a:pt x="76" y="252"/>
                    <a:pt x="26" y="450"/>
                  </a:cubicBezTo>
                  <a:cubicBezTo>
                    <a:pt x="1" y="536"/>
                    <a:pt x="50" y="627"/>
                    <a:pt x="136" y="651"/>
                  </a:cubicBezTo>
                  <a:cubicBezTo>
                    <a:pt x="152" y="651"/>
                    <a:pt x="167" y="657"/>
                    <a:pt x="182" y="657"/>
                  </a:cubicBezTo>
                  <a:cubicBezTo>
                    <a:pt x="253" y="657"/>
                    <a:pt x="313" y="606"/>
                    <a:pt x="339" y="536"/>
                  </a:cubicBezTo>
                  <a:cubicBezTo>
                    <a:pt x="364" y="434"/>
                    <a:pt x="435" y="343"/>
                    <a:pt x="505" y="312"/>
                  </a:cubicBezTo>
                  <a:cubicBezTo>
                    <a:pt x="586" y="272"/>
                    <a:pt x="621" y="177"/>
                    <a:pt x="586" y="95"/>
                  </a:cubicBezTo>
                  <a:cubicBezTo>
                    <a:pt x="560" y="35"/>
                    <a:pt x="501" y="1"/>
                    <a:pt x="440"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32"/>
            <p:cNvSpPr/>
            <p:nvPr/>
          </p:nvSpPr>
          <p:spPr>
            <a:xfrm>
              <a:off x="7901675" y="1019100"/>
              <a:ext cx="10750" cy="11850"/>
            </a:xfrm>
            <a:custGeom>
              <a:avLst/>
              <a:gdLst/>
              <a:ahLst/>
              <a:cxnLst/>
              <a:rect l="l" t="t" r="r" b="b"/>
              <a:pathLst>
                <a:path w="430" h="474" extrusionOk="0">
                  <a:moveTo>
                    <a:pt x="169" y="1"/>
                  </a:moveTo>
                  <a:cubicBezTo>
                    <a:pt x="160" y="1"/>
                    <a:pt x="150" y="2"/>
                    <a:pt x="141" y="3"/>
                  </a:cubicBezTo>
                  <a:cubicBezTo>
                    <a:pt x="55" y="24"/>
                    <a:pt x="0" y="110"/>
                    <a:pt x="15" y="195"/>
                  </a:cubicBezTo>
                  <a:cubicBezTo>
                    <a:pt x="31" y="276"/>
                    <a:pt x="71" y="357"/>
                    <a:pt x="127" y="418"/>
                  </a:cubicBezTo>
                  <a:cubicBezTo>
                    <a:pt x="157" y="453"/>
                    <a:pt x="202" y="474"/>
                    <a:pt x="248" y="474"/>
                  </a:cubicBezTo>
                  <a:cubicBezTo>
                    <a:pt x="283" y="474"/>
                    <a:pt x="323" y="458"/>
                    <a:pt x="353" y="432"/>
                  </a:cubicBezTo>
                  <a:cubicBezTo>
                    <a:pt x="419" y="372"/>
                    <a:pt x="430" y="271"/>
                    <a:pt x="369" y="201"/>
                  </a:cubicBezTo>
                  <a:cubicBezTo>
                    <a:pt x="348" y="185"/>
                    <a:pt x="339" y="155"/>
                    <a:pt x="334" y="129"/>
                  </a:cubicBezTo>
                  <a:cubicBezTo>
                    <a:pt x="316" y="53"/>
                    <a:pt x="245" y="1"/>
                    <a:pt x="16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29"/>
        <p:cNvGrpSpPr/>
        <p:nvPr/>
      </p:nvGrpSpPr>
      <p:grpSpPr>
        <a:xfrm>
          <a:off x="0" y="0"/>
          <a:ext cx="0" cy="0"/>
          <a:chOff x="0" y="0"/>
          <a:chExt cx="0" cy="0"/>
        </a:xfrm>
      </p:grpSpPr>
      <p:sp>
        <p:nvSpPr>
          <p:cNvPr id="2330" name="Google Shape;2330;p33"/>
          <p:cNvSpPr txBox="1">
            <a:spLocks noGrp="1"/>
          </p:cNvSpPr>
          <p:nvPr>
            <p:ph type="title"/>
          </p:nvPr>
        </p:nvSpPr>
        <p:spPr>
          <a:xfrm>
            <a:off x="2661000" y="286700"/>
            <a:ext cx="38220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Gender Psychology</a:t>
            </a:r>
            <a:endParaRPr/>
          </a:p>
        </p:txBody>
      </p:sp>
      <p:sp>
        <p:nvSpPr>
          <p:cNvPr id="2331" name="Google Shape;2331;p33"/>
          <p:cNvSpPr txBox="1">
            <a:spLocks noGrp="1"/>
          </p:cNvSpPr>
          <p:nvPr>
            <p:ph type="subTitle" idx="1"/>
          </p:nvPr>
        </p:nvSpPr>
        <p:spPr>
          <a:xfrm>
            <a:off x="1508850" y="1930825"/>
            <a:ext cx="6688500" cy="1187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700"/>
              <a:t>The exploration of the concepts of masculinity and femininity across cultures and the influence of those concepts on behavior, health, interpersonal relationships, and psychological processes.Women perform better than men in tests involving emotional interpretation, such as understanding facial expressions, and empathy. Some studies argue that this is related to the subject's perceived gender identity and gendered expectations influencing the subject's implicit gender stereotypes.</a:t>
            </a:r>
            <a:endParaRPr sz="1700"/>
          </a:p>
        </p:txBody>
      </p:sp>
      <p:grpSp>
        <p:nvGrpSpPr>
          <p:cNvPr id="2332" name="Google Shape;2332;p33"/>
          <p:cNvGrpSpPr/>
          <p:nvPr/>
        </p:nvGrpSpPr>
        <p:grpSpPr>
          <a:xfrm>
            <a:off x="4434591" y="3628344"/>
            <a:ext cx="403418" cy="392449"/>
            <a:chOff x="6868725" y="988525"/>
            <a:chExt cx="187575" cy="182475"/>
          </a:xfrm>
        </p:grpSpPr>
        <p:sp>
          <p:nvSpPr>
            <p:cNvPr id="2333" name="Google Shape;2333;p33"/>
            <p:cNvSpPr/>
            <p:nvPr/>
          </p:nvSpPr>
          <p:spPr>
            <a:xfrm>
              <a:off x="6868725" y="988525"/>
              <a:ext cx="187575" cy="182475"/>
            </a:xfrm>
            <a:custGeom>
              <a:avLst/>
              <a:gdLst/>
              <a:ahLst/>
              <a:cxnLst/>
              <a:rect l="l" t="t" r="r" b="b"/>
              <a:pathLst>
                <a:path w="7503" h="7299" extrusionOk="0">
                  <a:moveTo>
                    <a:pt x="3644" y="189"/>
                  </a:moveTo>
                  <a:cubicBezTo>
                    <a:pt x="3812" y="189"/>
                    <a:pt x="3969" y="282"/>
                    <a:pt x="4108" y="459"/>
                  </a:cubicBezTo>
                  <a:cubicBezTo>
                    <a:pt x="4527" y="999"/>
                    <a:pt x="4285" y="2136"/>
                    <a:pt x="4007" y="2828"/>
                  </a:cubicBezTo>
                  <a:cubicBezTo>
                    <a:pt x="3977" y="2812"/>
                    <a:pt x="3946" y="2798"/>
                    <a:pt x="3911" y="2788"/>
                  </a:cubicBezTo>
                  <a:cubicBezTo>
                    <a:pt x="3926" y="2777"/>
                    <a:pt x="3936" y="2762"/>
                    <a:pt x="3936" y="2747"/>
                  </a:cubicBezTo>
                  <a:cubicBezTo>
                    <a:pt x="3991" y="2485"/>
                    <a:pt x="4012" y="2196"/>
                    <a:pt x="4007" y="1828"/>
                  </a:cubicBezTo>
                  <a:cubicBezTo>
                    <a:pt x="4007" y="1792"/>
                    <a:pt x="3982" y="1762"/>
                    <a:pt x="3946" y="1762"/>
                  </a:cubicBezTo>
                  <a:cubicBezTo>
                    <a:pt x="3911" y="1762"/>
                    <a:pt x="3881" y="1792"/>
                    <a:pt x="3881" y="1828"/>
                  </a:cubicBezTo>
                  <a:cubicBezTo>
                    <a:pt x="3886" y="2191"/>
                    <a:pt x="3865" y="2464"/>
                    <a:pt x="3814" y="2721"/>
                  </a:cubicBezTo>
                  <a:cubicBezTo>
                    <a:pt x="3809" y="2737"/>
                    <a:pt x="3814" y="2747"/>
                    <a:pt x="3820" y="2762"/>
                  </a:cubicBezTo>
                  <a:cubicBezTo>
                    <a:pt x="3782" y="2754"/>
                    <a:pt x="3743" y="2750"/>
                    <a:pt x="3703" y="2750"/>
                  </a:cubicBezTo>
                  <a:cubicBezTo>
                    <a:pt x="3649" y="2750"/>
                    <a:pt x="3594" y="2757"/>
                    <a:pt x="3541" y="2772"/>
                  </a:cubicBezTo>
                  <a:lnTo>
                    <a:pt x="3541" y="2752"/>
                  </a:lnTo>
                  <a:cubicBezTo>
                    <a:pt x="3537" y="2676"/>
                    <a:pt x="3527" y="2595"/>
                    <a:pt x="3522" y="2515"/>
                  </a:cubicBezTo>
                  <a:cubicBezTo>
                    <a:pt x="3501" y="2273"/>
                    <a:pt x="3481" y="2030"/>
                    <a:pt x="3451" y="1797"/>
                  </a:cubicBezTo>
                  <a:cubicBezTo>
                    <a:pt x="3446" y="1765"/>
                    <a:pt x="3420" y="1741"/>
                    <a:pt x="3389" y="1741"/>
                  </a:cubicBezTo>
                  <a:cubicBezTo>
                    <a:pt x="3386" y="1741"/>
                    <a:pt x="3383" y="1741"/>
                    <a:pt x="3380" y="1742"/>
                  </a:cubicBezTo>
                  <a:cubicBezTo>
                    <a:pt x="3345" y="1746"/>
                    <a:pt x="3320" y="1777"/>
                    <a:pt x="3324" y="1812"/>
                  </a:cubicBezTo>
                  <a:cubicBezTo>
                    <a:pt x="3355" y="2040"/>
                    <a:pt x="3375" y="2287"/>
                    <a:pt x="3396" y="2525"/>
                  </a:cubicBezTo>
                  <a:cubicBezTo>
                    <a:pt x="3401" y="2606"/>
                    <a:pt x="3411" y="2686"/>
                    <a:pt x="3415" y="2762"/>
                  </a:cubicBezTo>
                  <a:cubicBezTo>
                    <a:pt x="3415" y="2777"/>
                    <a:pt x="3426" y="2788"/>
                    <a:pt x="3431" y="2798"/>
                  </a:cubicBezTo>
                  <a:cubicBezTo>
                    <a:pt x="3406" y="2802"/>
                    <a:pt x="3385" y="2807"/>
                    <a:pt x="3366" y="2812"/>
                  </a:cubicBezTo>
                  <a:cubicBezTo>
                    <a:pt x="3360" y="2798"/>
                    <a:pt x="3355" y="2788"/>
                    <a:pt x="3350" y="2777"/>
                  </a:cubicBezTo>
                  <a:lnTo>
                    <a:pt x="3320" y="2727"/>
                  </a:lnTo>
                  <a:cubicBezTo>
                    <a:pt x="3269" y="2651"/>
                    <a:pt x="3214" y="2570"/>
                    <a:pt x="3153" y="2485"/>
                  </a:cubicBezTo>
                  <a:cubicBezTo>
                    <a:pt x="2976" y="1969"/>
                    <a:pt x="2885" y="1282"/>
                    <a:pt x="2965" y="898"/>
                  </a:cubicBezTo>
                  <a:cubicBezTo>
                    <a:pt x="3037" y="550"/>
                    <a:pt x="3280" y="261"/>
                    <a:pt x="3541" y="200"/>
                  </a:cubicBezTo>
                  <a:cubicBezTo>
                    <a:pt x="3576" y="193"/>
                    <a:pt x="3610" y="189"/>
                    <a:pt x="3644" y="189"/>
                  </a:cubicBezTo>
                  <a:close/>
                  <a:moveTo>
                    <a:pt x="1339" y="1226"/>
                  </a:moveTo>
                  <a:cubicBezTo>
                    <a:pt x="1995" y="1226"/>
                    <a:pt x="2582" y="1979"/>
                    <a:pt x="2986" y="2570"/>
                  </a:cubicBezTo>
                  <a:cubicBezTo>
                    <a:pt x="3026" y="2691"/>
                    <a:pt x="3072" y="2798"/>
                    <a:pt x="3123" y="2893"/>
                  </a:cubicBezTo>
                  <a:cubicBezTo>
                    <a:pt x="3037" y="2933"/>
                    <a:pt x="2972" y="2984"/>
                    <a:pt x="2916" y="3030"/>
                  </a:cubicBezTo>
                  <a:cubicBezTo>
                    <a:pt x="2870" y="3005"/>
                    <a:pt x="2825" y="2980"/>
                    <a:pt x="2779" y="2954"/>
                  </a:cubicBezTo>
                  <a:cubicBezTo>
                    <a:pt x="2536" y="2823"/>
                    <a:pt x="2305" y="2697"/>
                    <a:pt x="2132" y="2485"/>
                  </a:cubicBezTo>
                  <a:cubicBezTo>
                    <a:pt x="2118" y="2471"/>
                    <a:pt x="2100" y="2463"/>
                    <a:pt x="2082" y="2463"/>
                  </a:cubicBezTo>
                  <a:cubicBezTo>
                    <a:pt x="2067" y="2463"/>
                    <a:pt x="2053" y="2468"/>
                    <a:pt x="2042" y="2479"/>
                  </a:cubicBezTo>
                  <a:cubicBezTo>
                    <a:pt x="2016" y="2499"/>
                    <a:pt x="2011" y="2539"/>
                    <a:pt x="2037" y="2565"/>
                  </a:cubicBezTo>
                  <a:cubicBezTo>
                    <a:pt x="2223" y="2793"/>
                    <a:pt x="2461" y="2924"/>
                    <a:pt x="2718" y="3066"/>
                  </a:cubicBezTo>
                  <a:cubicBezTo>
                    <a:pt x="2708" y="3066"/>
                    <a:pt x="2704" y="3061"/>
                    <a:pt x="2699" y="3061"/>
                  </a:cubicBezTo>
                  <a:cubicBezTo>
                    <a:pt x="2032" y="2984"/>
                    <a:pt x="1510" y="2758"/>
                    <a:pt x="1142" y="2383"/>
                  </a:cubicBezTo>
                  <a:cubicBezTo>
                    <a:pt x="859" y="2096"/>
                    <a:pt x="717" y="1701"/>
                    <a:pt x="813" y="1469"/>
                  </a:cubicBezTo>
                  <a:cubicBezTo>
                    <a:pt x="894" y="1266"/>
                    <a:pt x="1142" y="1226"/>
                    <a:pt x="1339" y="1226"/>
                  </a:cubicBezTo>
                  <a:close/>
                  <a:moveTo>
                    <a:pt x="5659" y="1275"/>
                  </a:moveTo>
                  <a:cubicBezTo>
                    <a:pt x="5866" y="1275"/>
                    <a:pt x="6070" y="1341"/>
                    <a:pt x="6225" y="1464"/>
                  </a:cubicBezTo>
                  <a:cubicBezTo>
                    <a:pt x="6412" y="1611"/>
                    <a:pt x="6507" y="1818"/>
                    <a:pt x="6503" y="2049"/>
                  </a:cubicBezTo>
                  <a:cubicBezTo>
                    <a:pt x="6493" y="2661"/>
                    <a:pt x="5831" y="3055"/>
                    <a:pt x="5184" y="3328"/>
                  </a:cubicBezTo>
                  <a:cubicBezTo>
                    <a:pt x="4987" y="3399"/>
                    <a:pt x="4800" y="3469"/>
                    <a:pt x="4639" y="3535"/>
                  </a:cubicBezTo>
                  <a:lnTo>
                    <a:pt x="4497" y="3591"/>
                  </a:lnTo>
                  <a:cubicBezTo>
                    <a:pt x="4481" y="3505"/>
                    <a:pt x="4462" y="3418"/>
                    <a:pt x="4431" y="3343"/>
                  </a:cubicBezTo>
                  <a:lnTo>
                    <a:pt x="4431" y="3338"/>
                  </a:lnTo>
                  <a:cubicBezTo>
                    <a:pt x="4674" y="3101"/>
                    <a:pt x="5118" y="2879"/>
                    <a:pt x="5300" y="2793"/>
                  </a:cubicBezTo>
                  <a:cubicBezTo>
                    <a:pt x="5330" y="2777"/>
                    <a:pt x="5346" y="2737"/>
                    <a:pt x="5330" y="2707"/>
                  </a:cubicBezTo>
                  <a:cubicBezTo>
                    <a:pt x="5319" y="2685"/>
                    <a:pt x="5295" y="2670"/>
                    <a:pt x="5271" y="2670"/>
                  </a:cubicBezTo>
                  <a:cubicBezTo>
                    <a:pt x="5262" y="2670"/>
                    <a:pt x="5253" y="2672"/>
                    <a:pt x="5245" y="2676"/>
                  </a:cubicBezTo>
                  <a:cubicBezTo>
                    <a:pt x="5022" y="2782"/>
                    <a:pt x="4623" y="2989"/>
                    <a:pt x="4371" y="3222"/>
                  </a:cubicBezTo>
                  <a:cubicBezTo>
                    <a:pt x="4371" y="3212"/>
                    <a:pt x="4366" y="3201"/>
                    <a:pt x="4360" y="3192"/>
                  </a:cubicBezTo>
                  <a:lnTo>
                    <a:pt x="4366" y="3192"/>
                  </a:lnTo>
                  <a:cubicBezTo>
                    <a:pt x="4385" y="3192"/>
                    <a:pt x="4411" y="3182"/>
                    <a:pt x="4421" y="3157"/>
                  </a:cubicBezTo>
                  <a:cubicBezTo>
                    <a:pt x="4562" y="2863"/>
                    <a:pt x="4714" y="2590"/>
                    <a:pt x="4957" y="2413"/>
                  </a:cubicBezTo>
                  <a:cubicBezTo>
                    <a:pt x="4987" y="2394"/>
                    <a:pt x="4992" y="2353"/>
                    <a:pt x="4972" y="2327"/>
                  </a:cubicBezTo>
                  <a:cubicBezTo>
                    <a:pt x="4960" y="2309"/>
                    <a:pt x="4943" y="2300"/>
                    <a:pt x="4924" y="2300"/>
                  </a:cubicBezTo>
                  <a:cubicBezTo>
                    <a:pt x="4912" y="2300"/>
                    <a:pt x="4898" y="2304"/>
                    <a:pt x="4886" y="2313"/>
                  </a:cubicBezTo>
                  <a:cubicBezTo>
                    <a:pt x="4613" y="2504"/>
                    <a:pt x="4457" y="2793"/>
                    <a:pt x="4310" y="3101"/>
                  </a:cubicBezTo>
                  <a:lnTo>
                    <a:pt x="4305" y="3106"/>
                  </a:lnTo>
                  <a:cubicBezTo>
                    <a:pt x="4275" y="3061"/>
                    <a:pt x="4239" y="3015"/>
                    <a:pt x="4199" y="2975"/>
                  </a:cubicBezTo>
                  <a:lnTo>
                    <a:pt x="4199" y="2970"/>
                  </a:lnTo>
                  <a:cubicBezTo>
                    <a:pt x="4371" y="2277"/>
                    <a:pt x="4826" y="1464"/>
                    <a:pt x="5411" y="1307"/>
                  </a:cubicBezTo>
                  <a:cubicBezTo>
                    <a:pt x="5492" y="1286"/>
                    <a:pt x="5576" y="1275"/>
                    <a:pt x="5659" y="1275"/>
                  </a:cubicBezTo>
                  <a:close/>
                  <a:moveTo>
                    <a:pt x="3709" y="2873"/>
                  </a:moveTo>
                  <a:cubicBezTo>
                    <a:pt x="3809" y="2873"/>
                    <a:pt x="3900" y="2909"/>
                    <a:pt x="3966" y="2949"/>
                  </a:cubicBezTo>
                  <a:cubicBezTo>
                    <a:pt x="3972" y="2984"/>
                    <a:pt x="3991" y="3015"/>
                    <a:pt x="4022" y="3030"/>
                  </a:cubicBezTo>
                  <a:cubicBezTo>
                    <a:pt x="4034" y="3036"/>
                    <a:pt x="4046" y="3038"/>
                    <a:pt x="4058" y="3038"/>
                  </a:cubicBezTo>
                  <a:cubicBezTo>
                    <a:pt x="4066" y="3038"/>
                    <a:pt x="4074" y="3037"/>
                    <a:pt x="4082" y="3035"/>
                  </a:cubicBezTo>
                  <a:cubicBezTo>
                    <a:pt x="4234" y="3176"/>
                    <a:pt x="4345" y="3404"/>
                    <a:pt x="4376" y="3642"/>
                  </a:cubicBezTo>
                  <a:cubicBezTo>
                    <a:pt x="4385" y="3702"/>
                    <a:pt x="4385" y="3768"/>
                    <a:pt x="4385" y="3833"/>
                  </a:cubicBezTo>
                  <a:cubicBezTo>
                    <a:pt x="4376" y="3975"/>
                    <a:pt x="4341" y="4116"/>
                    <a:pt x="4259" y="4237"/>
                  </a:cubicBezTo>
                  <a:cubicBezTo>
                    <a:pt x="4098" y="4486"/>
                    <a:pt x="3897" y="4616"/>
                    <a:pt x="3679" y="4616"/>
                  </a:cubicBezTo>
                  <a:cubicBezTo>
                    <a:pt x="3609" y="4616"/>
                    <a:pt x="3538" y="4603"/>
                    <a:pt x="3466" y="4576"/>
                  </a:cubicBezTo>
                  <a:cubicBezTo>
                    <a:pt x="3254" y="4495"/>
                    <a:pt x="3067" y="4318"/>
                    <a:pt x="2946" y="4101"/>
                  </a:cubicBezTo>
                  <a:cubicBezTo>
                    <a:pt x="2941" y="4085"/>
                    <a:pt x="2935" y="4066"/>
                    <a:pt x="2925" y="4050"/>
                  </a:cubicBezTo>
                  <a:cubicBezTo>
                    <a:pt x="2921" y="4045"/>
                    <a:pt x="2916" y="4041"/>
                    <a:pt x="2911" y="4036"/>
                  </a:cubicBezTo>
                  <a:cubicBezTo>
                    <a:pt x="2911" y="4036"/>
                    <a:pt x="2905" y="4036"/>
                    <a:pt x="2905" y="4031"/>
                  </a:cubicBezTo>
                  <a:cubicBezTo>
                    <a:pt x="2820" y="3859"/>
                    <a:pt x="2779" y="3667"/>
                    <a:pt x="2804" y="3495"/>
                  </a:cubicBezTo>
                  <a:cubicBezTo>
                    <a:pt x="2835" y="3297"/>
                    <a:pt x="2941" y="3146"/>
                    <a:pt x="3117" y="3045"/>
                  </a:cubicBezTo>
                  <a:lnTo>
                    <a:pt x="3117" y="3045"/>
                  </a:lnTo>
                  <a:cubicBezTo>
                    <a:pt x="3112" y="3061"/>
                    <a:pt x="3112" y="3080"/>
                    <a:pt x="3123" y="3096"/>
                  </a:cubicBezTo>
                  <a:cubicBezTo>
                    <a:pt x="3135" y="3115"/>
                    <a:pt x="3154" y="3124"/>
                    <a:pt x="3174" y="3124"/>
                  </a:cubicBezTo>
                  <a:cubicBezTo>
                    <a:pt x="3185" y="3124"/>
                    <a:pt x="3197" y="3121"/>
                    <a:pt x="3208" y="3115"/>
                  </a:cubicBezTo>
                  <a:lnTo>
                    <a:pt x="3264" y="3080"/>
                  </a:lnTo>
                  <a:cubicBezTo>
                    <a:pt x="3275" y="3070"/>
                    <a:pt x="3280" y="3066"/>
                    <a:pt x="3289" y="3061"/>
                  </a:cubicBezTo>
                  <a:cubicBezTo>
                    <a:pt x="3299" y="3061"/>
                    <a:pt x="3310" y="3055"/>
                    <a:pt x="3320" y="3050"/>
                  </a:cubicBezTo>
                  <a:cubicBezTo>
                    <a:pt x="3340" y="3035"/>
                    <a:pt x="3350" y="3020"/>
                    <a:pt x="3355" y="3005"/>
                  </a:cubicBezTo>
                  <a:cubicBezTo>
                    <a:pt x="3420" y="2959"/>
                    <a:pt x="3476" y="2924"/>
                    <a:pt x="3537" y="2903"/>
                  </a:cubicBezTo>
                  <a:cubicBezTo>
                    <a:pt x="3578" y="2898"/>
                    <a:pt x="3623" y="2893"/>
                    <a:pt x="3669" y="2893"/>
                  </a:cubicBezTo>
                  <a:cubicBezTo>
                    <a:pt x="3683" y="2889"/>
                    <a:pt x="3699" y="2884"/>
                    <a:pt x="3709" y="2873"/>
                  </a:cubicBezTo>
                  <a:close/>
                  <a:moveTo>
                    <a:pt x="2748" y="3085"/>
                  </a:moveTo>
                  <a:lnTo>
                    <a:pt x="2748" y="3085"/>
                  </a:lnTo>
                  <a:cubicBezTo>
                    <a:pt x="2774" y="3096"/>
                    <a:pt x="2799" y="3110"/>
                    <a:pt x="2825" y="3126"/>
                  </a:cubicBezTo>
                  <a:cubicBezTo>
                    <a:pt x="2764" y="3206"/>
                    <a:pt x="2723" y="3292"/>
                    <a:pt x="2704" y="3369"/>
                  </a:cubicBezTo>
                  <a:cubicBezTo>
                    <a:pt x="2668" y="3366"/>
                    <a:pt x="2632" y="3364"/>
                    <a:pt x="2597" y="3364"/>
                  </a:cubicBezTo>
                  <a:cubicBezTo>
                    <a:pt x="2445" y="3364"/>
                    <a:pt x="2303" y="3390"/>
                    <a:pt x="2163" y="3418"/>
                  </a:cubicBezTo>
                  <a:cubicBezTo>
                    <a:pt x="2067" y="3434"/>
                    <a:pt x="1965" y="3455"/>
                    <a:pt x="1869" y="3465"/>
                  </a:cubicBezTo>
                  <a:cubicBezTo>
                    <a:pt x="1834" y="3465"/>
                    <a:pt x="1809" y="3500"/>
                    <a:pt x="1809" y="3530"/>
                  </a:cubicBezTo>
                  <a:cubicBezTo>
                    <a:pt x="1814" y="3565"/>
                    <a:pt x="1839" y="3591"/>
                    <a:pt x="1874" y="3591"/>
                  </a:cubicBezTo>
                  <a:lnTo>
                    <a:pt x="1880" y="3591"/>
                  </a:lnTo>
                  <a:cubicBezTo>
                    <a:pt x="1986" y="3581"/>
                    <a:pt x="2086" y="3560"/>
                    <a:pt x="2183" y="3540"/>
                  </a:cubicBezTo>
                  <a:cubicBezTo>
                    <a:pt x="2318" y="3515"/>
                    <a:pt x="2450" y="3491"/>
                    <a:pt x="2584" y="3491"/>
                  </a:cubicBezTo>
                  <a:cubicBezTo>
                    <a:pt x="2615" y="3491"/>
                    <a:pt x="2647" y="3492"/>
                    <a:pt x="2678" y="3495"/>
                  </a:cubicBezTo>
                  <a:cubicBezTo>
                    <a:pt x="2673" y="3555"/>
                    <a:pt x="2668" y="3616"/>
                    <a:pt x="2678" y="3677"/>
                  </a:cubicBezTo>
                  <a:cubicBezTo>
                    <a:pt x="2673" y="3674"/>
                    <a:pt x="2668" y="3673"/>
                    <a:pt x="2663" y="3673"/>
                  </a:cubicBezTo>
                  <a:cubicBezTo>
                    <a:pt x="2658" y="3673"/>
                    <a:pt x="2653" y="3674"/>
                    <a:pt x="2648" y="3677"/>
                  </a:cubicBezTo>
                  <a:cubicBezTo>
                    <a:pt x="2380" y="3742"/>
                    <a:pt x="2117" y="3863"/>
                    <a:pt x="1869" y="3980"/>
                  </a:cubicBezTo>
                  <a:cubicBezTo>
                    <a:pt x="1839" y="3994"/>
                    <a:pt x="1824" y="4036"/>
                    <a:pt x="1839" y="4066"/>
                  </a:cubicBezTo>
                  <a:cubicBezTo>
                    <a:pt x="1850" y="4091"/>
                    <a:pt x="1874" y="4101"/>
                    <a:pt x="1895" y="4101"/>
                  </a:cubicBezTo>
                  <a:cubicBezTo>
                    <a:pt x="1905" y="4101"/>
                    <a:pt x="1915" y="4101"/>
                    <a:pt x="1925" y="4096"/>
                  </a:cubicBezTo>
                  <a:cubicBezTo>
                    <a:pt x="2163" y="3980"/>
                    <a:pt x="2420" y="3863"/>
                    <a:pt x="2678" y="3798"/>
                  </a:cubicBezTo>
                  <a:cubicBezTo>
                    <a:pt x="2683" y="3798"/>
                    <a:pt x="2688" y="3793"/>
                    <a:pt x="2693" y="3793"/>
                  </a:cubicBezTo>
                  <a:cubicBezTo>
                    <a:pt x="2704" y="3843"/>
                    <a:pt x="2718" y="3899"/>
                    <a:pt x="2739" y="3954"/>
                  </a:cubicBezTo>
                  <a:cubicBezTo>
                    <a:pt x="2734" y="3959"/>
                    <a:pt x="2723" y="3964"/>
                    <a:pt x="2718" y="3970"/>
                  </a:cubicBezTo>
                  <a:cubicBezTo>
                    <a:pt x="2294" y="4362"/>
                    <a:pt x="1648" y="4725"/>
                    <a:pt x="1088" y="4725"/>
                  </a:cubicBezTo>
                  <a:cubicBezTo>
                    <a:pt x="1027" y="4725"/>
                    <a:pt x="968" y="4721"/>
                    <a:pt x="910" y="4712"/>
                  </a:cubicBezTo>
                  <a:cubicBezTo>
                    <a:pt x="657" y="4677"/>
                    <a:pt x="419" y="4495"/>
                    <a:pt x="304" y="4253"/>
                  </a:cubicBezTo>
                  <a:cubicBezTo>
                    <a:pt x="202" y="4041"/>
                    <a:pt x="207" y="3813"/>
                    <a:pt x="323" y="3616"/>
                  </a:cubicBezTo>
                  <a:cubicBezTo>
                    <a:pt x="522" y="3280"/>
                    <a:pt x="1025" y="3206"/>
                    <a:pt x="1536" y="3206"/>
                  </a:cubicBezTo>
                  <a:cubicBezTo>
                    <a:pt x="1754" y="3206"/>
                    <a:pt x="1974" y="3220"/>
                    <a:pt x="2172" y="3232"/>
                  </a:cubicBezTo>
                  <a:cubicBezTo>
                    <a:pt x="2340" y="3243"/>
                    <a:pt x="2491" y="3247"/>
                    <a:pt x="2617" y="3247"/>
                  </a:cubicBezTo>
                  <a:cubicBezTo>
                    <a:pt x="2627" y="3247"/>
                    <a:pt x="2638" y="3247"/>
                    <a:pt x="2643" y="3243"/>
                  </a:cubicBezTo>
                  <a:cubicBezTo>
                    <a:pt x="2658" y="3247"/>
                    <a:pt x="2668" y="3247"/>
                    <a:pt x="2678" y="3247"/>
                  </a:cubicBezTo>
                  <a:lnTo>
                    <a:pt x="2688" y="3247"/>
                  </a:lnTo>
                  <a:cubicBezTo>
                    <a:pt x="2734" y="3247"/>
                    <a:pt x="2774" y="3212"/>
                    <a:pt x="2784" y="3166"/>
                  </a:cubicBezTo>
                  <a:cubicBezTo>
                    <a:pt x="2784" y="3131"/>
                    <a:pt x="2774" y="3106"/>
                    <a:pt x="2748" y="3085"/>
                  </a:cubicBezTo>
                  <a:close/>
                  <a:moveTo>
                    <a:pt x="6420" y="3246"/>
                  </a:moveTo>
                  <a:cubicBezTo>
                    <a:pt x="6550" y="3246"/>
                    <a:pt x="6671" y="3261"/>
                    <a:pt x="6780" y="3297"/>
                  </a:cubicBezTo>
                  <a:cubicBezTo>
                    <a:pt x="7008" y="3369"/>
                    <a:pt x="7174" y="3540"/>
                    <a:pt x="7235" y="3768"/>
                  </a:cubicBezTo>
                  <a:cubicBezTo>
                    <a:pt x="7306" y="4005"/>
                    <a:pt x="7246" y="4262"/>
                    <a:pt x="7078" y="4460"/>
                  </a:cubicBezTo>
                  <a:cubicBezTo>
                    <a:pt x="6860" y="4722"/>
                    <a:pt x="6497" y="4821"/>
                    <a:pt x="6089" y="4821"/>
                  </a:cubicBezTo>
                  <a:cubicBezTo>
                    <a:pt x="5537" y="4821"/>
                    <a:pt x="4900" y="4639"/>
                    <a:pt x="4421" y="4430"/>
                  </a:cubicBezTo>
                  <a:cubicBezTo>
                    <a:pt x="4390" y="4409"/>
                    <a:pt x="4360" y="4384"/>
                    <a:pt x="4330" y="4358"/>
                  </a:cubicBezTo>
                  <a:cubicBezTo>
                    <a:pt x="4341" y="4344"/>
                    <a:pt x="4355" y="4323"/>
                    <a:pt x="4366" y="4308"/>
                  </a:cubicBezTo>
                  <a:cubicBezTo>
                    <a:pt x="4376" y="4288"/>
                    <a:pt x="4390" y="4267"/>
                    <a:pt x="4396" y="4253"/>
                  </a:cubicBezTo>
                  <a:cubicBezTo>
                    <a:pt x="4406" y="4258"/>
                    <a:pt x="4421" y="4262"/>
                    <a:pt x="4436" y="4262"/>
                  </a:cubicBezTo>
                  <a:cubicBezTo>
                    <a:pt x="4461" y="4262"/>
                    <a:pt x="4486" y="4262"/>
                    <a:pt x="4511" y="4262"/>
                  </a:cubicBezTo>
                  <a:cubicBezTo>
                    <a:pt x="4735" y="4262"/>
                    <a:pt x="4966" y="4280"/>
                    <a:pt x="5184" y="4298"/>
                  </a:cubicBezTo>
                  <a:cubicBezTo>
                    <a:pt x="5250" y="4304"/>
                    <a:pt x="5320" y="4308"/>
                    <a:pt x="5381" y="4313"/>
                  </a:cubicBezTo>
                  <a:lnTo>
                    <a:pt x="5391" y="4313"/>
                  </a:lnTo>
                  <a:cubicBezTo>
                    <a:pt x="5421" y="4313"/>
                    <a:pt x="5451" y="4288"/>
                    <a:pt x="5451" y="4253"/>
                  </a:cubicBezTo>
                  <a:cubicBezTo>
                    <a:pt x="5451" y="4218"/>
                    <a:pt x="5427" y="4187"/>
                    <a:pt x="5391" y="4187"/>
                  </a:cubicBezTo>
                  <a:cubicBezTo>
                    <a:pt x="5325" y="4182"/>
                    <a:pt x="5260" y="4176"/>
                    <a:pt x="5194" y="4171"/>
                  </a:cubicBezTo>
                  <a:cubicBezTo>
                    <a:pt x="4976" y="4154"/>
                    <a:pt x="4750" y="4136"/>
                    <a:pt x="4526" y="4136"/>
                  </a:cubicBezTo>
                  <a:cubicBezTo>
                    <a:pt x="4501" y="4136"/>
                    <a:pt x="4476" y="4136"/>
                    <a:pt x="4451" y="4136"/>
                  </a:cubicBezTo>
                  <a:cubicBezTo>
                    <a:pt x="4471" y="4085"/>
                    <a:pt x="4487" y="4031"/>
                    <a:pt x="4497" y="3980"/>
                  </a:cubicBezTo>
                  <a:cubicBezTo>
                    <a:pt x="4805" y="3884"/>
                    <a:pt x="5215" y="3828"/>
                    <a:pt x="5572" y="3823"/>
                  </a:cubicBezTo>
                  <a:cubicBezTo>
                    <a:pt x="5609" y="3823"/>
                    <a:pt x="5639" y="3793"/>
                    <a:pt x="5639" y="3758"/>
                  </a:cubicBezTo>
                  <a:cubicBezTo>
                    <a:pt x="5639" y="3725"/>
                    <a:pt x="5614" y="3697"/>
                    <a:pt x="5582" y="3697"/>
                  </a:cubicBezTo>
                  <a:cubicBezTo>
                    <a:pt x="5579" y="3697"/>
                    <a:pt x="5576" y="3697"/>
                    <a:pt x="5572" y="3697"/>
                  </a:cubicBezTo>
                  <a:cubicBezTo>
                    <a:pt x="5215" y="3697"/>
                    <a:pt x="4826" y="3752"/>
                    <a:pt x="4511" y="3843"/>
                  </a:cubicBezTo>
                  <a:lnTo>
                    <a:pt x="4511" y="3788"/>
                  </a:lnTo>
                  <a:cubicBezTo>
                    <a:pt x="4567" y="3768"/>
                    <a:pt x="4618" y="3747"/>
                    <a:pt x="4679" y="3728"/>
                  </a:cubicBezTo>
                  <a:cubicBezTo>
                    <a:pt x="4851" y="3661"/>
                    <a:pt x="5043" y="3591"/>
                    <a:pt x="5245" y="3505"/>
                  </a:cubicBezTo>
                  <a:cubicBezTo>
                    <a:pt x="5632" y="3367"/>
                    <a:pt x="6057" y="3246"/>
                    <a:pt x="6420" y="3246"/>
                  </a:cubicBezTo>
                  <a:close/>
                  <a:moveTo>
                    <a:pt x="2870" y="4218"/>
                  </a:moveTo>
                  <a:cubicBezTo>
                    <a:pt x="2881" y="4237"/>
                    <a:pt x="2900" y="4262"/>
                    <a:pt x="2916" y="4283"/>
                  </a:cubicBezTo>
                  <a:cubicBezTo>
                    <a:pt x="2905" y="4288"/>
                    <a:pt x="2900" y="4293"/>
                    <a:pt x="2895" y="4304"/>
                  </a:cubicBezTo>
                  <a:lnTo>
                    <a:pt x="2850" y="4358"/>
                  </a:lnTo>
                  <a:cubicBezTo>
                    <a:pt x="2678" y="4566"/>
                    <a:pt x="2487" y="4803"/>
                    <a:pt x="2440" y="5076"/>
                  </a:cubicBezTo>
                  <a:cubicBezTo>
                    <a:pt x="2436" y="5111"/>
                    <a:pt x="2456" y="5142"/>
                    <a:pt x="2491" y="5146"/>
                  </a:cubicBezTo>
                  <a:cubicBezTo>
                    <a:pt x="2496" y="5152"/>
                    <a:pt x="2496" y="5152"/>
                    <a:pt x="2501" y="5152"/>
                  </a:cubicBezTo>
                  <a:cubicBezTo>
                    <a:pt x="2531" y="5152"/>
                    <a:pt x="2557" y="5127"/>
                    <a:pt x="2562" y="5097"/>
                  </a:cubicBezTo>
                  <a:cubicBezTo>
                    <a:pt x="2608" y="4854"/>
                    <a:pt x="2790" y="4631"/>
                    <a:pt x="2946" y="4439"/>
                  </a:cubicBezTo>
                  <a:lnTo>
                    <a:pt x="2991" y="4384"/>
                  </a:lnTo>
                  <a:cubicBezTo>
                    <a:pt x="3063" y="4465"/>
                    <a:pt x="3138" y="4535"/>
                    <a:pt x="3224" y="4591"/>
                  </a:cubicBezTo>
                  <a:lnTo>
                    <a:pt x="3229" y="4591"/>
                  </a:lnTo>
                  <a:cubicBezTo>
                    <a:pt x="3158" y="4712"/>
                    <a:pt x="3103" y="4843"/>
                    <a:pt x="3052" y="4971"/>
                  </a:cubicBezTo>
                  <a:cubicBezTo>
                    <a:pt x="3002" y="5097"/>
                    <a:pt x="2951" y="5223"/>
                    <a:pt x="2890" y="5334"/>
                  </a:cubicBezTo>
                  <a:cubicBezTo>
                    <a:pt x="2870" y="5365"/>
                    <a:pt x="2885" y="5405"/>
                    <a:pt x="2916" y="5419"/>
                  </a:cubicBezTo>
                  <a:cubicBezTo>
                    <a:pt x="2925" y="5425"/>
                    <a:pt x="2935" y="5430"/>
                    <a:pt x="2946" y="5430"/>
                  </a:cubicBezTo>
                  <a:cubicBezTo>
                    <a:pt x="2965" y="5430"/>
                    <a:pt x="2986" y="5414"/>
                    <a:pt x="3002" y="5395"/>
                  </a:cubicBezTo>
                  <a:cubicBezTo>
                    <a:pt x="3063" y="5279"/>
                    <a:pt x="3117" y="5146"/>
                    <a:pt x="3168" y="5020"/>
                  </a:cubicBezTo>
                  <a:cubicBezTo>
                    <a:pt x="3224" y="4889"/>
                    <a:pt x="3275" y="4768"/>
                    <a:pt x="3335" y="4656"/>
                  </a:cubicBezTo>
                  <a:cubicBezTo>
                    <a:pt x="3355" y="4667"/>
                    <a:pt x="3370" y="4672"/>
                    <a:pt x="3390" y="4682"/>
                  </a:cubicBezTo>
                  <a:cubicBezTo>
                    <a:pt x="3390" y="4687"/>
                    <a:pt x="3385" y="4692"/>
                    <a:pt x="3385" y="4703"/>
                  </a:cubicBezTo>
                  <a:cubicBezTo>
                    <a:pt x="3380" y="4738"/>
                    <a:pt x="3370" y="4819"/>
                    <a:pt x="3360" y="4929"/>
                  </a:cubicBezTo>
                  <a:cubicBezTo>
                    <a:pt x="3340" y="5055"/>
                    <a:pt x="3324" y="5188"/>
                    <a:pt x="3310" y="5314"/>
                  </a:cubicBezTo>
                  <a:cubicBezTo>
                    <a:pt x="3244" y="5960"/>
                    <a:pt x="3184" y="6521"/>
                    <a:pt x="2445" y="6764"/>
                  </a:cubicBezTo>
                  <a:cubicBezTo>
                    <a:pt x="2342" y="6799"/>
                    <a:pt x="2245" y="6816"/>
                    <a:pt x="2156" y="6816"/>
                  </a:cubicBezTo>
                  <a:cubicBezTo>
                    <a:pt x="2027" y="6816"/>
                    <a:pt x="1914" y="6780"/>
                    <a:pt x="1824" y="6708"/>
                  </a:cubicBezTo>
                  <a:cubicBezTo>
                    <a:pt x="1668" y="6577"/>
                    <a:pt x="1601" y="6344"/>
                    <a:pt x="1643" y="6056"/>
                  </a:cubicBezTo>
                  <a:cubicBezTo>
                    <a:pt x="1718" y="5465"/>
                    <a:pt x="2329" y="4656"/>
                    <a:pt x="2870" y="4218"/>
                  </a:cubicBezTo>
                  <a:close/>
                  <a:moveTo>
                    <a:pt x="4184" y="4526"/>
                  </a:moveTo>
                  <a:cubicBezTo>
                    <a:pt x="4194" y="4535"/>
                    <a:pt x="4199" y="4540"/>
                    <a:pt x="4208" y="4546"/>
                  </a:cubicBezTo>
                  <a:cubicBezTo>
                    <a:pt x="4239" y="4561"/>
                    <a:pt x="4280" y="4576"/>
                    <a:pt x="4320" y="4591"/>
                  </a:cubicBezTo>
                  <a:cubicBezTo>
                    <a:pt x="4875" y="5055"/>
                    <a:pt x="5234" y="5637"/>
                    <a:pt x="5269" y="6167"/>
                  </a:cubicBezTo>
                  <a:cubicBezTo>
                    <a:pt x="5295" y="6486"/>
                    <a:pt x="5204" y="6753"/>
                    <a:pt x="5022" y="6920"/>
                  </a:cubicBezTo>
                  <a:cubicBezTo>
                    <a:pt x="4884" y="7042"/>
                    <a:pt x="4701" y="7107"/>
                    <a:pt x="4484" y="7107"/>
                  </a:cubicBezTo>
                  <a:cubicBezTo>
                    <a:pt x="4414" y="7107"/>
                    <a:pt x="4341" y="7100"/>
                    <a:pt x="4264" y="7086"/>
                  </a:cubicBezTo>
                  <a:cubicBezTo>
                    <a:pt x="3552" y="6965"/>
                    <a:pt x="3471" y="5794"/>
                    <a:pt x="3548" y="4971"/>
                  </a:cubicBezTo>
                  <a:cubicBezTo>
                    <a:pt x="3557" y="4889"/>
                    <a:pt x="3572" y="4813"/>
                    <a:pt x="3588" y="4738"/>
                  </a:cubicBezTo>
                  <a:cubicBezTo>
                    <a:pt x="3623" y="4743"/>
                    <a:pt x="3653" y="4743"/>
                    <a:pt x="3683" y="4743"/>
                  </a:cubicBezTo>
                  <a:cubicBezTo>
                    <a:pt x="3795" y="4743"/>
                    <a:pt x="3905" y="4712"/>
                    <a:pt x="4012" y="4656"/>
                  </a:cubicBezTo>
                  <a:cubicBezTo>
                    <a:pt x="4012" y="4661"/>
                    <a:pt x="4017" y="4661"/>
                    <a:pt x="4017" y="4667"/>
                  </a:cubicBezTo>
                  <a:cubicBezTo>
                    <a:pt x="4178" y="4813"/>
                    <a:pt x="4325" y="5036"/>
                    <a:pt x="4396" y="5248"/>
                  </a:cubicBezTo>
                  <a:cubicBezTo>
                    <a:pt x="4406" y="5274"/>
                    <a:pt x="4431" y="5288"/>
                    <a:pt x="4457" y="5288"/>
                  </a:cubicBezTo>
                  <a:lnTo>
                    <a:pt x="4476" y="5288"/>
                  </a:lnTo>
                  <a:cubicBezTo>
                    <a:pt x="4511" y="5274"/>
                    <a:pt x="4527" y="5237"/>
                    <a:pt x="4518" y="5202"/>
                  </a:cubicBezTo>
                  <a:cubicBezTo>
                    <a:pt x="4441" y="4980"/>
                    <a:pt x="4285" y="4743"/>
                    <a:pt x="4117" y="4586"/>
                  </a:cubicBezTo>
                  <a:cubicBezTo>
                    <a:pt x="4138" y="4570"/>
                    <a:pt x="4163" y="4551"/>
                    <a:pt x="4184" y="4530"/>
                  </a:cubicBezTo>
                  <a:lnTo>
                    <a:pt x="4184" y="4526"/>
                  </a:lnTo>
                  <a:close/>
                  <a:moveTo>
                    <a:pt x="3652" y="1"/>
                  </a:moveTo>
                  <a:cubicBezTo>
                    <a:pt x="3602" y="1"/>
                    <a:pt x="3552" y="7"/>
                    <a:pt x="3501" y="18"/>
                  </a:cubicBezTo>
                  <a:cubicBezTo>
                    <a:pt x="3158" y="95"/>
                    <a:pt x="2870" y="433"/>
                    <a:pt x="2779" y="858"/>
                  </a:cubicBezTo>
                  <a:cubicBezTo>
                    <a:pt x="2718" y="1161"/>
                    <a:pt x="2748" y="1611"/>
                    <a:pt x="2839" y="2045"/>
                  </a:cubicBezTo>
                  <a:cubicBezTo>
                    <a:pt x="2440" y="1529"/>
                    <a:pt x="1925" y="1035"/>
                    <a:pt x="1339" y="1035"/>
                  </a:cubicBezTo>
                  <a:lnTo>
                    <a:pt x="1335" y="1035"/>
                  </a:lnTo>
                  <a:cubicBezTo>
                    <a:pt x="885" y="1039"/>
                    <a:pt x="708" y="1231"/>
                    <a:pt x="642" y="1398"/>
                  </a:cubicBezTo>
                  <a:cubicBezTo>
                    <a:pt x="496" y="1742"/>
                    <a:pt x="717" y="2222"/>
                    <a:pt x="1011" y="2515"/>
                  </a:cubicBezTo>
                  <a:cubicBezTo>
                    <a:pt x="1218" y="2727"/>
                    <a:pt x="1470" y="2893"/>
                    <a:pt x="1769" y="3020"/>
                  </a:cubicBezTo>
                  <a:cubicBezTo>
                    <a:pt x="1697" y="3017"/>
                    <a:pt x="1624" y="3016"/>
                    <a:pt x="1551" y="3016"/>
                  </a:cubicBezTo>
                  <a:cubicBezTo>
                    <a:pt x="984" y="3016"/>
                    <a:pt x="408" y="3099"/>
                    <a:pt x="162" y="3520"/>
                  </a:cubicBezTo>
                  <a:cubicBezTo>
                    <a:pt x="11" y="3773"/>
                    <a:pt x="1" y="4066"/>
                    <a:pt x="132" y="4334"/>
                  </a:cubicBezTo>
                  <a:cubicBezTo>
                    <a:pt x="274" y="4631"/>
                    <a:pt x="566" y="4854"/>
                    <a:pt x="880" y="4899"/>
                  </a:cubicBezTo>
                  <a:cubicBezTo>
                    <a:pt x="950" y="4910"/>
                    <a:pt x="1021" y="4915"/>
                    <a:pt x="1086" y="4915"/>
                  </a:cubicBezTo>
                  <a:cubicBezTo>
                    <a:pt x="1491" y="4915"/>
                    <a:pt x="1905" y="4758"/>
                    <a:pt x="2263" y="4540"/>
                  </a:cubicBezTo>
                  <a:lnTo>
                    <a:pt x="2263" y="4540"/>
                  </a:lnTo>
                  <a:cubicBezTo>
                    <a:pt x="1880" y="4975"/>
                    <a:pt x="1516" y="5536"/>
                    <a:pt x="1450" y="6032"/>
                  </a:cubicBezTo>
                  <a:cubicBezTo>
                    <a:pt x="1405" y="6384"/>
                    <a:pt x="1496" y="6678"/>
                    <a:pt x="1708" y="6850"/>
                  </a:cubicBezTo>
                  <a:cubicBezTo>
                    <a:pt x="1829" y="6955"/>
                    <a:pt x="1986" y="7006"/>
                    <a:pt x="2158" y="7006"/>
                  </a:cubicBezTo>
                  <a:cubicBezTo>
                    <a:pt x="2268" y="7006"/>
                    <a:pt x="2385" y="6986"/>
                    <a:pt x="2506" y="6946"/>
                  </a:cubicBezTo>
                  <a:cubicBezTo>
                    <a:pt x="3032" y="6769"/>
                    <a:pt x="3264" y="6445"/>
                    <a:pt x="3375" y="6067"/>
                  </a:cubicBezTo>
                  <a:cubicBezTo>
                    <a:pt x="3457" y="6632"/>
                    <a:pt x="3678" y="7177"/>
                    <a:pt x="4234" y="7274"/>
                  </a:cubicBezTo>
                  <a:cubicBezTo>
                    <a:pt x="4320" y="7289"/>
                    <a:pt x="4406" y="7299"/>
                    <a:pt x="4487" y="7299"/>
                  </a:cubicBezTo>
                  <a:cubicBezTo>
                    <a:pt x="4749" y="7299"/>
                    <a:pt x="4977" y="7219"/>
                    <a:pt x="5148" y="7062"/>
                  </a:cubicBezTo>
                  <a:cubicBezTo>
                    <a:pt x="5376" y="6855"/>
                    <a:pt x="5488" y="6531"/>
                    <a:pt x="5462" y="6153"/>
                  </a:cubicBezTo>
                  <a:cubicBezTo>
                    <a:pt x="5427" y="5692"/>
                    <a:pt x="5184" y="5202"/>
                    <a:pt x="4784" y="4773"/>
                  </a:cubicBezTo>
                  <a:lnTo>
                    <a:pt x="4784" y="4773"/>
                  </a:lnTo>
                  <a:cubicBezTo>
                    <a:pt x="5184" y="4904"/>
                    <a:pt x="5654" y="5011"/>
                    <a:pt x="6088" y="5011"/>
                  </a:cubicBezTo>
                  <a:cubicBezTo>
                    <a:pt x="6543" y="5011"/>
                    <a:pt x="6957" y="4899"/>
                    <a:pt x="7225" y="4586"/>
                  </a:cubicBezTo>
                  <a:cubicBezTo>
                    <a:pt x="7433" y="4339"/>
                    <a:pt x="7503" y="4010"/>
                    <a:pt x="7417" y="3712"/>
                  </a:cubicBezTo>
                  <a:cubicBezTo>
                    <a:pt x="7337" y="3429"/>
                    <a:pt x="7125" y="3212"/>
                    <a:pt x="6836" y="3115"/>
                  </a:cubicBezTo>
                  <a:cubicBezTo>
                    <a:pt x="6713" y="3076"/>
                    <a:pt x="6576" y="3058"/>
                    <a:pt x="6430" y="3058"/>
                  </a:cubicBezTo>
                  <a:cubicBezTo>
                    <a:pt x="6301" y="3058"/>
                    <a:pt x="6165" y="3072"/>
                    <a:pt x="6027" y="3096"/>
                  </a:cubicBezTo>
                  <a:cubicBezTo>
                    <a:pt x="6407" y="2833"/>
                    <a:pt x="6684" y="2499"/>
                    <a:pt x="6694" y="2054"/>
                  </a:cubicBezTo>
                  <a:cubicBezTo>
                    <a:pt x="6700" y="1762"/>
                    <a:pt x="6579" y="1499"/>
                    <a:pt x="6346" y="1317"/>
                  </a:cubicBezTo>
                  <a:cubicBezTo>
                    <a:pt x="6154" y="1168"/>
                    <a:pt x="5904" y="1087"/>
                    <a:pt x="5656" y="1087"/>
                  </a:cubicBezTo>
                  <a:cubicBezTo>
                    <a:pt x="5558" y="1087"/>
                    <a:pt x="5460" y="1100"/>
                    <a:pt x="5366" y="1126"/>
                  </a:cubicBezTo>
                  <a:cubicBezTo>
                    <a:pt x="4992" y="1221"/>
                    <a:pt x="4693" y="1520"/>
                    <a:pt x="4476" y="1863"/>
                  </a:cubicBezTo>
                  <a:lnTo>
                    <a:pt x="4471" y="1863"/>
                  </a:lnTo>
                  <a:cubicBezTo>
                    <a:pt x="4562" y="1307"/>
                    <a:pt x="4553" y="721"/>
                    <a:pt x="4259" y="342"/>
                  </a:cubicBezTo>
                  <a:cubicBezTo>
                    <a:pt x="4086" y="119"/>
                    <a:pt x="3875" y="1"/>
                    <a:pt x="365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33"/>
            <p:cNvSpPr/>
            <p:nvPr/>
          </p:nvSpPr>
          <p:spPr>
            <a:xfrm>
              <a:off x="6938175" y="1060325"/>
              <a:ext cx="40200" cy="43625"/>
            </a:xfrm>
            <a:custGeom>
              <a:avLst/>
              <a:gdLst/>
              <a:ahLst/>
              <a:cxnLst/>
              <a:rect l="l" t="t" r="r" b="b"/>
              <a:pathLst>
                <a:path w="1608" h="1745" extrusionOk="0">
                  <a:moveTo>
                    <a:pt x="910" y="406"/>
                  </a:moveTo>
                  <a:cubicBezTo>
                    <a:pt x="945" y="406"/>
                    <a:pt x="976" y="436"/>
                    <a:pt x="976" y="466"/>
                  </a:cubicBezTo>
                  <a:cubicBezTo>
                    <a:pt x="976" y="502"/>
                    <a:pt x="945" y="532"/>
                    <a:pt x="910" y="532"/>
                  </a:cubicBezTo>
                  <a:lnTo>
                    <a:pt x="865" y="532"/>
                  </a:lnTo>
                  <a:cubicBezTo>
                    <a:pt x="830" y="532"/>
                    <a:pt x="800" y="502"/>
                    <a:pt x="800" y="466"/>
                  </a:cubicBezTo>
                  <a:cubicBezTo>
                    <a:pt x="800" y="436"/>
                    <a:pt x="830" y="406"/>
                    <a:pt x="865" y="406"/>
                  </a:cubicBezTo>
                  <a:close/>
                  <a:moveTo>
                    <a:pt x="471" y="613"/>
                  </a:moveTo>
                  <a:cubicBezTo>
                    <a:pt x="502" y="613"/>
                    <a:pt x="532" y="643"/>
                    <a:pt x="532" y="679"/>
                  </a:cubicBezTo>
                  <a:cubicBezTo>
                    <a:pt x="532" y="714"/>
                    <a:pt x="502" y="739"/>
                    <a:pt x="471" y="739"/>
                  </a:cubicBezTo>
                  <a:lnTo>
                    <a:pt x="446" y="739"/>
                  </a:lnTo>
                  <a:cubicBezTo>
                    <a:pt x="411" y="739"/>
                    <a:pt x="380" y="714"/>
                    <a:pt x="380" y="679"/>
                  </a:cubicBezTo>
                  <a:cubicBezTo>
                    <a:pt x="380" y="643"/>
                    <a:pt x="411" y="613"/>
                    <a:pt x="446" y="613"/>
                  </a:cubicBezTo>
                  <a:close/>
                  <a:moveTo>
                    <a:pt x="1120" y="799"/>
                  </a:moveTo>
                  <a:cubicBezTo>
                    <a:pt x="1152" y="799"/>
                    <a:pt x="1172" y="814"/>
                    <a:pt x="1183" y="825"/>
                  </a:cubicBezTo>
                  <a:cubicBezTo>
                    <a:pt x="1199" y="840"/>
                    <a:pt x="1218" y="870"/>
                    <a:pt x="1204" y="926"/>
                  </a:cubicBezTo>
                  <a:cubicBezTo>
                    <a:pt x="1199" y="951"/>
                    <a:pt x="1173" y="971"/>
                    <a:pt x="1143" y="971"/>
                  </a:cubicBezTo>
                  <a:lnTo>
                    <a:pt x="1133" y="971"/>
                  </a:lnTo>
                  <a:cubicBezTo>
                    <a:pt x="1108" y="966"/>
                    <a:pt x="1087" y="947"/>
                    <a:pt x="1082" y="926"/>
                  </a:cubicBezTo>
                  <a:cubicBezTo>
                    <a:pt x="1062" y="916"/>
                    <a:pt x="1042" y="901"/>
                    <a:pt x="1036" y="875"/>
                  </a:cubicBezTo>
                  <a:cubicBezTo>
                    <a:pt x="1031" y="845"/>
                    <a:pt x="1052" y="810"/>
                    <a:pt x="1082" y="805"/>
                  </a:cubicBezTo>
                  <a:cubicBezTo>
                    <a:pt x="1096" y="801"/>
                    <a:pt x="1109" y="799"/>
                    <a:pt x="1120" y="799"/>
                  </a:cubicBezTo>
                  <a:close/>
                  <a:moveTo>
                    <a:pt x="657" y="988"/>
                  </a:moveTo>
                  <a:cubicBezTo>
                    <a:pt x="673" y="988"/>
                    <a:pt x="688" y="995"/>
                    <a:pt x="698" y="1007"/>
                  </a:cubicBezTo>
                  <a:cubicBezTo>
                    <a:pt x="733" y="1042"/>
                    <a:pt x="763" y="1092"/>
                    <a:pt x="784" y="1143"/>
                  </a:cubicBezTo>
                  <a:cubicBezTo>
                    <a:pt x="794" y="1178"/>
                    <a:pt x="779" y="1213"/>
                    <a:pt x="749" y="1224"/>
                  </a:cubicBezTo>
                  <a:cubicBezTo>
                    <a:pt x="739" y="1229"/>
                    <a:pt x="733" y="1229"/>
                    <a:pt x="723" y="1229"/>
                  </a:cubicBezTo>
                  <a:cubicBezTo>
                    <a:pt x="698" y="1229"/>
                    <a:pt x="673" y="1213"/>
                    <a:pt x="668" y="1189"/>
                  </a:cubicBezTo>
                  <a:cubicBezTo>
                    <a:pt x="653" y="1153"/>
                    <a:pt x="633" y="1118"/>
                    <a:pt x="607" y="1092"/>
                  </a:cubicBezTo>
                  <a:cubicBezTo>
                    <a:pt x="588" y="1068"/>
                    <a:pt x="588" y="1027"/>
                    <a:pt x="612" y="1007"/>
                  </a:cubicBezTo>
                  <a:cubicBezTo>
                    <a:pt x="625" y="995"/>
                    <a:pt x="641" y="988"/>
                    <a:pt x="657" y="988"/>
                  </a:cubicBezTo>
                  <a:close/>
                  <a:moveTo>
                    <a:pt x="1079" y="1227"/>
                  </a:moveTo>
                  <a:cubicBezTo>
                    <a:pt x="1099" y="1227"/>
                    <a:pt x="1125" y="1235"/>
                    <a:pt x="1148" y="1269"/>
                  </a:cubicBezTo>
                  <a:cubicBezTo>
                    <a:pt x="1168" y="1299"/>
                    <a:pt x="1164" y="1341"/>
                    <a:pt x="1133" y="1360"/>
                  </a:cubicBezTo>
                  <a:cubicBezTo>
                    <a:pt x="1122" y="1365"/>
                    <a:pt x="1108" y="1371"/>
                    <a:pt x="1097" y="1371"/>
                  </a:cubicBezTo>
                  <a:cubicBezTo>
                    <a:pt x="1092" y="1371"/>
                    <a:pt x="1087" y="1371"/>
                    <a:pt x="1082" y="1365"/>
                  </a:cubicBezTo>
                  <a:cubicBezTo>
                    <a:pt x="1078" y="1371"/>
                    <a:pt x="1073" y="1371"/>
                    <a:pt x="1067" y="1371"/>
                  </a:cubicBezTo>
                  <a:cubicBezTo>
                    <a:pt x="1036" y="1365"/>
                    <a:pt x="1006" y="1335"/>
                    <a:pt x="1012" y="1304"/>
                  </a:cubicBezTo>
                  <a:cubicBezTo>
                    <a:pt x="1017" y="1250"/>
                    <a:pt x="1047" y="1234"/>
                    <a:pt x="1062" y="1229"/>
                  </a:cubicBezTo>
                  <a:cubicBezTo>
                    <a:pt x="1067" y="1228"/>
                    <a:pt x="1073" y="1227"/>
                    <a:pt x="1079" y="1227"/>
                  </a:cubicBezTo>
                  <a:close/>
                  <a:moveTo>
                    <a:pt x="931" y="1"/>
                  </a:moveTo>
                  <a:cubicBezTo>
                    <a:pt x="921" y="12"/>
                    <a:pt x="905" y="17"/>
                    <a:pt x="891" y="21"/>
                  </a:cubicBezTo>
                  <a:cubicBezTo>
                    <a:pt x="845" y="21"/>
                    <a:pt x="800" y="26"/>
                    <a:pt x="759" y="31"/>
                  </a:cubicBezTo>
                  <a:cubicBezTo>
                    <a:pt x="698" y="52"/>
                    <a:pt x="642" y="87"/>
                    <a:pt x="577" y="133"/>
                  </a:cubicBezTo>
                  <a:cubicBezTo>
                    <a:pt x="572" y="148"/>
                    <a:pt x="562" y="163"/>
                    <a:pt x="542" y="178"/>
                  </a:cubicBezTo>
                  <a:cubicBezTo>
                    <a:pt x="532" y="183"/>
                    <a:pt x="521" y="189"/>
                    <a:pt x="511" y="189"/>
                  </a:cubicBezTo>
                  <a:cubicBezTo>
                    <a:pt x="502" y="194"/>
                    <a:pt x="497" y="198"/>
                    <a:pt x="486" y="208"/>
                  </a:cubicBezTo>
                  <a:lnTo>
                    <a:pt x="430" y="243"/>
                  </a:lnTo>
                  <a:cubicBezTo>
                    <a:pt x="419" y="249"/>
                    <a:pt x="407" y="252"/>
                    <a:pt x="396" y="252"/>
                  </a:cubicBezTo>
                  <a:cubicBezTo>
                    <a:pt x="376" y="252"/>
                    <a:pt x="357" y="243"/>
                    <a:pt x="345" y="224"/>
                  </a:cubicBezTo>
                  <a:cubicBezTo>
                    <a:pt x="334" y="208"/>
                    <a:pt x="334" y="189"/>
                    <a:pt x="339" y="173"/>
                  </a:cubicBezTo>
                  <a:lnTo>
                    <a:pt x="339" y="173"/>
                  </a:lnTo>
                  <a:cubicBezTo>
                    <a:pt x="163" y="274"/>
                    <a:pt x="57" y="425"/>
                    <a:pt x="26" y="623"/>
                  </a:cubicBezTo>
                  <a:cubicBezTo>
                    <a:pt x="1" y="795"/>
                    <a:pt x="42" y="987"/>
                    <a:pt x="127" y="1159"/>
                  </a:cubicBezTo>
                  <a:cubicBezTo>
                    <a:pt x="127" y="1164"/>
                    <a:pt x="133" y="1164"/>
                    <a:pt x="133" y="1164"/>
                  </a:cubicBezTo>
                  <a:cubicBezTo>
                    <a:pt x="138" y="1169"/>
                    <a:pt x="143" y="1173"/>
                    <a:pt x="147" y="1178"/>
                  </a:cubicBezTo>
                  <a:cubicBezTo>
                    <a:pt x="157" y="1194"/>
                    <a:pt x="163" y="1213"/>
                    <a:pt x="168" y="1229"/>
                  </a:cubicBezTo>
                  <a:cubicBezTo>
                    <a:pt x="289" y="1446"/>
                    <a:pt x="476" y="1623"/>
                    <a:pt x="688" y="1704"/>
                  </a:cubicBezTo>
                  <a:cubicBezTo>
                    <a:pt x="760" y="1731"/>
                    <a:pt x="831" y="1744"/>
                    <a:pt x="901" y="1744"/>
                  </a:cubicBezTo>
                  <a:cubicBezTo>
                    <a:pt x="1119" y="1744"/>
                    <a:pt x="1320" y="1614"/>
                    <a:pt x="1481" y="1365"/>
                  </a:cubicBezTo>
                  <a:cubicBezTo>
                    <a:pt x="1563" y="1244"/>
                    <a:pt x="1598" y="1103"/>
                    <a:pt x="1607" y="961"/>
                  </a:cubicBezTo>
                  <a:cubicBezTo>
                    <a:pt x="1607" y="896"/>
                    <a:pt x="1607" y="830"/>
                    <a:pt x="1598" y="770"/>
                  </a:cubicBezTo>
                  <a:cubicBezTo>
                    <a:pt x="1567" y="532"/>
                    <a:pt x="1456" y="304"/>
                    <a:pt x="1304" y="163"/>
                  </a:cubicBezTo>
                  <a:cubicBezTo>
                    <a:pt x="1296" y="165"/>
                    <a:pt x="1288" y="166"/>
                    <a:pt x="1280" y="166"/>
                  </a:cubicBezTo>
                  <a:cubicBezTo>
                    <a:pt x="1268" y="166"/>
                    <a:pt x="1256" y="164"/>
                    <a:pt x="1244" y="158"/>
                  </a:cubicBezTo>
                  <a:cubicBezTo>
                    <a:pt x="1213" y="143"/>
                    <a:pt x="1194" y="112"/>
                    <a:pt x="1188" y="77"/>
                  </a:cubicBezTo>
                  <a:cubicBezTo>
                    <a:pt x="1122" y="37"/>
                    <a:pt x="1031" y="1"/>
                    <a:pt x="93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33"/>
            <p:cNvSpPr/>
            <p:nvPr/>
          </p:nvSpPr>
          <p:spPr>
            <a:xfrm>
              <a:off x="6908750" y="1093950"/>
              <a:ext cx="44725" cy="65000"/>
            </a:xfrm>
            <a:custGeom>
              <a:avLst/>
              <a:gdLst/>
              <a:ahLst/>
              <a:cxnLst/>
              <a:rect l="l" t="t" r="r" b="b"/>
              <a:pathLst>
                <a:path w="1789" h="2600" extrusionOk="0">
                  <a:moveTo>
                    <a:pt x="717" y="1248"/>
                  </a:moveTo>
                  <a:cubicBezTo>
                    <a:pt x="728" y="1248"/>
                    <a:pt x="739" y="1251"/>
                    <a:pt x="749" y="1258"/>
                  </a:cubicBezTo>
                  <a:cubicBezTo>
                    <a:pt x="779" y="1279"/>
                    <a:pt x="784" y="1319"/>
                    <a:pt x="764" y="1349"/>
                  </a:cubicBezTo>
                  <a:cubicBezTo>
                    <a:pt x="728" y="1405"/>
                    <a:pt x="698" y="1465"/>
                    <a:pt x="683" y="1536"/>
                  </a:cubicBezTo>
                  <a:cubicBezTo>
                    <a:pt x="678" y="1566"/>
                    <a:pt x="648" y="1582"/>
                    <a:pt x="622" y="1582"/>
                  </a:cubicBezTo>
                  <a:lnTo>
                    <a:pt x="607" y="1582"/>
                  </a:lnTo>
                  <a:cubicBezTo>
                    <a:pt x="571" y="1572"/>
                    <a:pt x="552" y="1542"/>
                    <a:pt x="562" y="1505"/>
                  </a:cubicBezTo>
                  <a:cubicBezTo>
                    <a:pt x="582" y="1420"/>
                    <a:pt x="618" y="1344"/>
                    <a:pt x="662" y="1274"/>
                  </a:cubicBezTo>
                  <a:cubicBezTo>
                    <a:pt x="676" y="1258"/>
                    <a:pt x="697" y="1248"/>
                    <a:pt x="717" y="1248"/>
                  </a:cubicBezTo>
                  <a:close/>
                  <a:moveTo>
                    <a:pt x="1132" y="1550"/>
                  </a:moveTo>
                  <a:cubicBezTo>
                    <a:pt x="1151" y="1550"/>
                    <a:pt x="1171" y="1559"/>
                    <a:pt x="1183" y="1577"/>
                  </a:cubicBezTo>
                  <a:cubicBezTo>
                    <a:pt x="1203" y="1607"/>
                    <a:pt x="1198" y="1647"/>
                    <a:pt x="1168" y="1668"/>
                  </a:cubicBezTo>
                  <a:cubicBezTo>
                    <a:pt x="1138" y="1687"/>
                    <a:pt x="1112" y="1713"/>
                    <a:pt x="1092" y="1743"/>
                  </a:cubicBezTo>
                  <a:cubicBezTo>
                    <a:pt x="1082" y="1759"/>
                    <a:pt x="1061" y="1768"/>
                    <a:pt x="1042" y="1768"/>
                  </a:cubicBezTo>
                  <a:cubicBezTo>
                    <a:pt x="1026" y="1768"/>
                    <a:pt x="1016" y="1764"/>
                    <a:pt x="1007" y="1759"/>
                  </a:cubicBezTo>
                  <a:cubicBezTo>
                    <a:pt x="976" y="1738"/>
                    <a:pt x="970" y="1698"/>
                    <a:pt x="991" y="1668"/>
                  </a:cubicBezTo>
                  <a:cubicBezTo>
                    <a:pt x="1021" y="1627"/>
                    <a:pt x="1057" y="1591"/>
                    <a:pt x="1098" y="1561"/>
                  </a:cubicBezTo>
                  <a:cubicBezTo>
                    <a:pt x="1107" y="1553"/>
                    <a:pt x="1120" y="1550"/>
                    <a:pt x="1132" y="1550"/>
                  </a:cubicBezTo>
                  <a:close/>
                  <a:moveTo>
                    <a:pt x="1269" y="1"/>
                  </a:moveTo>
                  <a:cubicBezTo>
                    <a:pt x="728" y="439"/>
                    <a:pt x="117" y="1248"/>
                    <a:pt x="42" y="1839"/>
                  </a:cubicBezTo>
                  <a:cubicBezTo>
                    <a:pt x="0" y="2127"/>
                    <a:pt x="67" y="2360"/>
                    <a:pt x="223" y="2491"/>
                  </a:cubicBezTo>
                  <a:cubicBezTo>
                    <a:pt x="313" y="2563"/>
                    <a:pt x="426" y="2599"/>
                    <a:pt x="555" y="2599"/>
                  </a:cubicBezTo>
                  <a:cubicBezTo>
                    <a:pt x="644" y="2599"/>
                    <a:pt x="741" y="2582"/>
                    <a:pt x="844" y="2547"/>
                  </a:cubicBezTo>
                  <a:cubicBezTo>
                    <a:pt x="1583" y="2304"/>
                    <a:pt x="1643" y="1743"/>
                    <a:pt x="1709" y="1097"/>
                  </a:cubicBezTo>
                  <a:cubicBezTo>
                    <a:pt x="1723" y="971"/>
                    <a:pt x="1739" y="838"/>
                    <a:pt x="1759" y="712"/>
                  </a:cubicBezTo>
                  <a:cubicBezTo>
                    <a:pt x="1769" y="602"/>
                    <a:pt x="1779" y="521"/>
                    <a:pt x="1784" y="486"/>
                  </a:cubicBezTo>
                  <a:cubicBezTo>
                    <a:pt x="1784" y="475"/>
                    <a:pt x="1789" y="470"/>
                    <a:pt x="1789" y="465"/>
                  </a:cubicBezTo>
                  <a:cubicBezTo>
                    <a:pt x="1769" y="455"/>
                    <a:pt x="1754" y="450"/>
                    <a:pt x="1734" y="439"/>
                  </a:cubicBezTo>
                  <a:cubicBezTo>
                    <a:pt x="1674" y="551"/>
                    <a:pt x="1623" y="672"/>
                    <a:pt x="1567" y="803"/>
                  </a:cubicBezTo>
                  <a:cubicBezTo>
                    <a:pt x="1516" y="929"/>
                    <a:pt x="1462" y="1062"/>
                    <a:pt x="1401" y="1178"/>
                  </a:cubicBezTo>
                  <a:cubicBezTo>
                    <a:pt x="1385" y="1197"/>
                    <a:pt x="1364" y="1213"/>
                    <a:pt x="1345" y="1213"/>
                  </a:cubicBezTo>
                  <a:cubicBezTo>
                    <a:pt x="1334" y="1213"/>
                    <a:pt x="1324" y="1208"/>
                    <a:pt x="1315" y="1202"/>
                  </a:cubicBezTo>
                  <a:cubicBezTo>
                    <a:pt x="1284" y="1188"/>
                    <a:pt x="1269" y="1148"/>
                    <a:pt x="1289" y="1117"/>
                  </a:cubicBezTo>
                  <a:cubicBezTo>
                    <a:pt x="1350" y="1006"/>
                    <a:pt x="1401" y="880"/>
                    <a:pt x="1451" y="754"/>
                  </a:cubicBezTo>
                  <a:cubicBezTo>
                    <a:pt x="1502" y="626"/>
                    <a:pt x="1557" y="495"/>
                    <a:pt x="1628" y="374"/>
                  </a:cubicBezTo>
                  <a:lnTo>
                    <a:pt x="1623" y="374"/>
                  </a:lnTo>
                  <a:cubicBezTo>
                    <a:pt x="1537" y="318"/>
                    <a:pt x="1462" y="248"/>
                    <a:pt x="1390" y="167"/>
                  </a:cubicBezTo>
                  <a:lnTo>
                    <a:pt x="1345" y="222"/>
                  </a:lnTo>
                  <a:cubicBezTo>
                    <a:pt x="1189" y="414"/>
                    <a:pt x="1007" y="637"/>
                    <a:pt x="961" y="880"/>
                  </a:cubicBezTo>
                  <a:cubicBezTo>
                    <a:pt x="956" y="910"/>
                    <a:pt x="930" y="935"/>
                    <a:pt x="900" y="935"/>
                  </a:cubicBezTo>
                  <a:cubicBezTo>
                    <a:pt x="895" y="935"/>
                    <a:pt x="895" y="935"/>
                    <a:pt x="890" y="929"/>
                  </a:cubicBezTo>
                  <a:cubicBezTo>
                    <a:pt x="855" y="925"/>
                    <a:pt x="835" y="894"/>
                    <a:pt x="839" y="859"/>
                  </a:cubicBezTo>
                  <a:cubicBezTo>
                    <a:pt x="886" y="586"/>
                    <a:pt x="1077" y="349"/>
                    <a:pt x="1249" y="141"/>
                  </a:cubicBezTo>
                  <a:lnTo>
                    <a:pt x="1294" y="87"/>
                  </a:lnTo>
                  <a:cubicBezTo>
                    <a:pt x="1299" y="76"/>
                    <a:pt x="1304" y="71"/>
                    <a:pt x="1315" y="66"/>
                  </a:cubicBezTo>
                  <a:cubicBezTo>
                    <a:pt x="1299" y="45"/>
                    <a:pt x="1280" y="20"/>
                    <a:pt x="126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33"/>
            <p:cNvSpPr/>
            <p:nvPr/>
          </p:nvSpPr>
          <p:spPr>
            <a:xfrm>
              <a:off x="6873775" y="1065650"/>
              <a:ext cx="65575" cy="41025"/>
            </a:xfrm>
            <a:custGeom>
              <a:avLst/>
              <a:gdLst/>
              <a:ahLst/>
              <a:cxnLst/>
              <a:rect l="l" t="t" r="r" b="b"/>
              <a:pathLst>
                <a:path w="2623" h="1641" extrusionOk="0">
                  <a:moveTo>
                    <a:pt x="1273" y="496"/>
                  </a:moveTo>
                  <a:cubicBezTo>
                    <a:pt x="1308" y="496"/>
                    <a:pt x="1339" y="521"/>
                    <a:pt x="1339" y="557"/>
                  </a:cubicBezTo>
                  <a:cubicBezTo>
                    <a:pt x="1339" y="592"/>
                    <a:pt x="1308" y="622"/>
                    <a:pt x="1273" y="622"/>
                  </a:cubicBezTo>
                  <a:lnTo>
                    <a:pt x="1087" y="622"/>
                  </a:lnTo>
                  <a:cubicBezTo>
                    <a:pt x="1056" y="622"/>
                    <a:pt x="1026" y="592"/>
                    <a:pt x="1026" y="557"/>
                  </a:cubicBezTo>
                  <a:cubicBezTo>
                    <a:pt x="1026" y="521"/>
                    <a:pt x="1056" y="496"/>
                    <a:pt x="1087" y="496"/>
                  </a:cubicBezTo>
                  <a:close/>
                  <a:moveTo>
                    <a:pt x="1385" y="1006"/>
                  </a:moveTo>
                  <a:cubicBezTo>
                    <a:pt x="1420" y="1006"/>
                    <a:pt x="1450" y="1031"/>
                    <a:pt x="1455" y="1061"/>
                  </a:cubicBezTo>
                  <a:cubicBezTo>
                    <a:pt x="1460" y="1097"/>
                    <a:pt x="1436" y="1128"/>
                    <a:pt x="1399" y="1133"/>
                  </a:cubicBezTo>
                  <a:cubicBezTo>
                    <a:pt x="1324" y="1142"/>
                    <a:pt x="1254" y="1163"/>
                    <a:pt x="1187" y="1198"/>
                  </a:cubicBezTo>
                  <a:cubicBezTo>
                    <a:pt x="1177" y="1203"/>
                    <a:pt x="1173" y="1203"/>
                    <a:pt x="1157" y="1203"/>
                  </a:cubicBezTo>
                  <a:cubicBezTo>
                    <a:pt x="1137" y="1203"/>
                    <a:pt x="1117" y="1193"/>
                    <a:pt x="1102" y="1168"/>
                  </a:cubicBezTo>
                  <a:cubicBezTo>
                    <a:pt x="1087" y="1137"/>
                    <a:pt x="1096" y="1102"/>
                    <a:pt x="1127" y="1086"/>
                  </a:cubicBezTo>
                  <a:cubicBezTo>
                    <a:pt x="1208" y="1042"/>
                    <a:pt x="1294" y="1016"/>
                    <a:pt x="1385" y="1006"/>
                  </a:cubicBezTo>
                  <a:close/>
                  <a:moveTo>
                    <a:pt x="2546" y="0"/>
                  </a:moveTo>
                  <a:lnTo>
                    <a:pt x="2546" y="0"/>
                  </a:lnTo>
                  <a:cubicBezTo>
                    <a:pt x="2572" y="21"/>
                    <a:pt x="2582" y="46"/>
                    <a:pt x="2582" y="81"/>
                  </a:cubicBezTo>
                  <a:cubicBezTo>
                    <a:pt x="2572" y="127"/>
                    <a:pt x="2532" y="162"/>
                    <a:pt x="2486" y="162"/>
                  </a:cubicBezTo>
                  <a:lnTo>
                    <a:pt x="2476" y="162"/>
                  </a:lnTo>
                  <a:cubicBezTo>
                    <a:pt x="2466" y="162"/>
                    <a:pt x="2456" y="162"/>
                    <a:pt x="2441" y="158"/>
                  </a:cubicBezTo>
                  <a:cubicBezTo>
                    <a:pt x="2436" y="162"/>
                    <a:pt x="2425" y="162"/>
                    <a:pt x="2415" y="162"/>
                  </a:cubicBezTo>
                  <a:cubicBezTo>
                    <a:pt x="2289" y="162"/>
                    <a:pt x="2138" y="158"/>
                    <a:pt x="1970" y="147"/>
                  </a:cubicBezTo>
                  <a:cubicBezTo>
                    <a:pt x="1772" y="135"/>
                    <a:pt x="1552" y="121"/>
                    <a:pt x="1334" y="121"/>
                  </a:cubicBezTo>
                  <a:cubicBezTo>
                    <a:pt x="823" y="121"/>
                    <a:pt x="320" y="195"/>
                    <a:pt x="121" y="531"/>
                  </a:cubicBezTo>
                  <a:cubicBezTo>
                    <a:pt x="5" y="728"/>
                    <a:pt x="0" y="956"/>
                    <a:pt x="102" y="1168"/>
                  </a:cubicBezTo>
                  <a:cubicBezTo>
                    <a:pt x="217" y="1410"/>
                    <a:pt x="455" y="1592"/>
                    <a:pt x="708" y="1627"/>
                  </a:cubicBezTo>
                  <a:cubicBezTo>
                    <a:pt x="766" y="1636"/>
                    <a:pt x="825" y="1640"/>
                    <a:pt x="886" y="1640"/>
                  </a:cubicBezTo>
                  <a:cubicBezTo>
                    <a:pt x="1446" y="1640"/>
                    <a:pt x="2092" y="1277"/>
                    <a:pt x="2516" y="885"/>
                  </a:cubicBezTo>
                  <a:cubicBezTo>
                    <a:pt x="2521" y="879"/>
                    <a:pt x="2532" y="874"/>
                    <a:pt x="2537" y="869"/>
                  </a:cubicBezTo>
                  <a:cubicBezTo>
                    <a:pt x="2516" y="814"/>
                    <a:pt x="2502" y="758"/>
                    <a:pt x="2491" y="708"/>
                  </a:cubicBezTo>
                  <a:cubicBezTo>
                    <a:pt x="2486" y="708"/>
                    <a:pt x="2481" y="713"/>
                    <a:pt x="2476" y="713"/>
                  </a:cubicBezTo>
                  <a:cubicBezTo>
                    <a:pt x="2218" y="778"/>
                    <a:pt x="1961" y="895"/>
                    <a:pt x="1723" y="1011"/>
                  </a:cubicBezTo>
                  <a:cubicBezTo>
                    <a:pt x="1713" y="1016"/>
                    <a:pt x="1703" y="1016"/>
                    <a:pt x="1693" y="1016"/>
                  </a:cubicBezTo>
                  <a:cubicBezTo>
                    <a:pt x="1672" y="1016"/>
                    <a:pt x="1648" y="1006"/>
                    <a:pt x="1637" y="981"/>
                  </a:cubicBezTo>
                  <a:cubicBezTo>
                    <a:pt x="1622" y="951"/>
                    <a:pt x="1637" y="909"/>
                    <a:pt x="1667" y="895"/>
                  </a:cubicBezTo>
                  <a:cubicBezTo>
                    <a:pt x="1915" y="778"/>
                    <a:pt x="2178" y="657"/>
                    <a:pt x="2446" y="592"/>
                  </a:cubicBezTo>
                  <a:cubicBezTo>
                    <a:pt x="2451" y="589"/>
                    <a:pt x="2456" y="588"/>
                    <a:pt x="2461" y="588"/>
                  </a:cubicBezTo>
                  <a:cubicBezTo>
                    <a:pt x="2466" y="588"/>
                    <a:pt x="2471" y="589"/>
                    <a:pt x="2476" y="592"/>
                  </a:cubicBezTo>
                  <a:cubicBezTo>
                    <a:pt x="2466" y="531"/>
                    <a:pt x="2471" y="470"/>
                    <a:pt x="2476" y="410"/>
                  </a:cubicBezTo>
                  <a:cubicBezTo>
                    <a:pt x="2445" y="407"/>
                    <a:pt x="2413" y="406"/>
                    <a:pt x="2382" y="406"/>
                  </a:cubicBezTo>
                  <a:cubicBezTo>
                    <a:pt x="2248" y="406"/>
                    <a:pt x="2116" y="430"/>
                    <a:pt x="1981" y="455"/>
                  </a:cubicBezTo>
                  <a:cubicBezTo>
                    <a:pt x="1884" y="475"/>
                    <a:pt x="1784" y="496"/>
                    <a:pt x="1678" y="506"/>
                  </a:cubicBezTo>
                  <a:lnTo>
                    <a:pt x="1672" y="506"/>
                  </a:lnTo>
                  <a:cubicBezTo>
                    <a:pt x="1637" y="506"/>
                    <a:pt x="1612" y="480"/>
                    <a:pt x="1607" y="445"/>
                  </a:cubicBezTo>
                  <a:cubicBezTo>
                    <a:pt x="1607" y="415"/>
                    <a:pt x="1632" y="380"/>
                    <a:pt x="1667" y="380"/>
                  </a:cubicBezTo>
                  <a:cubicBezTo>
                    <a:pt x="1763" y="370"/>
                    <a:pt x="1865" y="349"/>
                    <a:pt x="1961" y="333"/>
                  </a:cubicBezTo>
                  <a:cubicBezTo>
                    <a:pt x="2101" y="305"/>
                    <a:pt x="2243" y="279"/>
                    <a:pt x="2395" y="279"/>
                  </a:cubicBezTo>
                  <a:cubicBezTo>
                    <a:pt x="2430" y="279"/>
                    <a:pt x="2466" y="281"/>
                    <a:pt x="2502" y="284"/>
                  </a:cubicBezTo>
                  <a:cubicBezTo>
                    <a:pt x="2521" y="207"/>
                    <a:pt x="2562" y="121"/>
                    <a:pt x="2623" y="41"/>
                  </a:cubicBezTo>
                  <a:cubicBezTo>
                    <a:pt x="2597" y="25"/>
                    <a:pt x="2572" y="11"/>
                    <a:pt x="2546"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2337;p33"/>
            <p:cNvSpPr/>
            <p:nvPr/>
          </p:nvSpPr>
          <p:spPr>
            <a:xfrm>
              <a:off x="6886650" y="1019175"/>
              <a:ext cx="60175" cy="46000"/>
            </a:xfrm>
            <a:custGeom>
              <a:avLst/>
              <a:gdLst/>
              <a:ahLst/>
              <a:cxnLst/>
              <a:rect l="l" t="t" r="r" b="b"/>
              <a:pathLst>
                <a:path w="2407" h="1840" extrusionOk="0">
                  <a:moveTo>
                    <a:pt x="1319" y="678"/>
                  </a:moveTo>
                  <a:cubicBezTo>
                    <a:pt x="1335" y="678"/>
                    <a:pt x="1352" y="685"/>
                    <a:pt x="1365" y="697"/>
                  </a:cubicBezTo>
                  <a:cubicBezTo>
                    <a:pt x="1395" y="728"/>
                    <a:pt x="1430" y="753"/>
                    <a:pt x="1471" y="783"/>
                  </a:cubicBezTo>
                  <a:cubicBezTo>
                    <a:pt x="1502" y="798"/>
                    <a:pt x="1506" y="839"/>
                    <a:pt x="1486" y="870"/>
                  </a:cubicBezTo>
                  <a:cubicBezTo>
                    <a:pt x="1476" y="884"/>
                    <a:pt x="1455" y="895"/>
                    <a:pt x="1436" y="895"/>
                  </a:cubicBezTo>
                  <a:cubicBezTo>
                    <a:pt x="1425" y="895"/>
                    <a:pt x="1411" y="895"/>
                    <a:pt x="1400" y="884"/>
                  </a:cubicBezTo>
                  <a:cubicBezTo>
                    <a:pt x="1355" y="859"/>
                    <a:pt x="1315" y="823"/>
                    <a:pt x="1274" y="788"/>
                  </a:cubicBezTo>
                  <a:cubicBezTo>
                    <a:pt x="1248" y="763"/>
                    <a:pt x="1248" y="723"/>
                    <a:pt x="1274" y="697"/>
                  </a:cubicBezTo>
                  <a:cubicBezTo>
                    <a:pt x="1286" y="685"/>
                    <a:pt x="1303" y="678"/>
                    <a:pt x="1319" y="678"/>
                  </a:cubicBezTo>
                  <a:close/>
                  <a:moveTo>
                    <a:pt x="1017" y="935"/>
                  </a:moveTo>
                  <a:cubicBezTo>
                    <a:pt x="1052" y="935"/>
                    <a:pt x="1082" y="965"/>
                    <a:pt x="1082" y="996"/>
                  </a:cubicBezTo>
                  <a:cubicBezTo>
                    <a:pt x="1077" y="1047"/>
                    <a:pt x="1103" y="1051"/>
                    <a:pt x="1117" y="1051"/>
                  </a:cubicBezTo>
                  <a:cubicBezTo>
                    <a:pt x="1152" y="1056"/>
                    <a:pt x="1178" y="1087"/>
                    <a:pt x="1173" y="1122"/>
                  </a:cubicBezTo>
                  <a:cubicBezTo>
                    <a:pt x="1168" y="1152"/>
                    <a:pt x="1143" y="1178"/>
                    <a:pt x="1107" y="1178"/>
                  </a:cubicBezTo>
                  <a:lnTo>
                    <a:pt x="1103" y="1178"/>
                  </a:lnTo>
                  <a:cubicBezTo>
                    <a:pt x="1012" y="1168"/>
                    <a:pt x="951" y="1096"/>
                    <a:pt x="956" y="996"/>
                  </a:cubicBezTo>
                  <a:cubicBezTo>
                    <a:pt x="956" y="961"/>
                    <a:pt x="981" y="935"/>
                    <a:pt x="1017" y="935"/>
                  </a:cubicBezTo>
                  <a:close/>
                  <a:moveTo>
                    <a:pt x="1577" y="1002"/>
                  </a:moveTo>
                  <a:cubicBezTo>
                    <a:pt x="1593" y="1002"/>
                    <a:pt x="1608" y="1008"/>
                    <a:pt x="1618" y="1021"/>
                  </a:cubicBezTo>
                  <a:cubicBezTo>
                    <a:pt x="1805" y="1203"/>
                    <a:pt x="2031" y="1415"/>
                    <a:pt x="2304" y="1572"/>
                  </a:cubicBezTo>
                  <a:cubicBezTo>
                    <a:pt x="2335" y="1586"/>
                    <a:pt x="2346" y="1627"/>
                    <a:pt x="2330" y="1658"/>
                  </a:cubicBezTo>
                  <a:cubicBezTo>
                    <a:pt x="2315" y="1677"/>
                    <a:pt x="2295" y="1688"/>
                    <a:pt x="2274" y="1688"/>
                  </a:cubicBezTo>
                  <a:cubicBezTo>
                    <a:pt x="2264" y="1688"/>
                    <a:pt x="2255" y="1688"/>
                    <a:pt x="2244" y="1677"/>
                  </a:cubicBezTo>
                  <a:cubicBezTo>
                    <a:pt x="1956" y="1516"/>
                    <a:pt x="1723" y="1299"/>
                    <a:pt x="1532" y="1112"/>
                  </a:cubicBezTo>
                  <a:cubicBezTo>
                    <a:pt x="1506" y="1087"/>
                    <a:pt x="1506" y="1047"/>
                    <a:pt x="1532" y="1021"/>
                  </a:cubicBezTo>
                  <a:cubicBezTo>
                    <a:pt x="1545" y="1008"/>
                    <a:pt x="1561" y="1002"/>
                    <a:pt x="1577" y="1002"/>
                  </a:cubicBezTo>
                  <a:close/>
                  <a:moveTo>
                    <a:pt x="622" y="0"/>
                  </a:moveTo>
                  <a:cubicBezTo>
                    <a:pt x="425" y="0"/>
                    <a:pt x="177" y="40"/>
                    <a:pt x="96" y="243"/>
                  </a:cubicBezTo>
                  <a:cubicBezTo>
                    <a:pt x="0" y="475"/>
                    <a:pt x="142" y="870"/>
                    <a:pt x="425" y="1157"/>
                  </a:cubicBezTo>
                  <a:cubicBezTo>
                    <a:pt x="793" y="1532"/>
                    <a:pt x="1315" y="1758"/>
                    <a:pt x="1982" y="1835"/>
                  </a:cubicBezTo>
                  <a:cubicBezTo>
                    <a:pt x="1987" y="1835"/>
                    <a:pt x="1991" y="1840"/>
                    <a:pt x="2001" y="1840"/>
                  </a:cubicBezTo>
                  <a:cubicBezTo>
                    <a:pt x="1744" y="1698"/>
                    <a:pt x="1506" y="1567"/>
                    <a:pt x="1320" y="1339"/>
                  </a:cubicBezTo>
                  <a:cubicBezTo>
                    <a:pt x="1294" y="1313"/>
                    <a:pt x="1299" y="1273"/>
                    <a:pt x="1325" y="1253"/>
                  </a:cubicBezTo>
                  <a:cubicBezTo>
                    <a:pt x="1336" y="1242"/>
                    <a:pt x="1350" y="1237"/>
                    <a:pt x="1365" y="1237"/>
                  </a:cubicBezTo>
                  <a:cubicBezTo>
                    <a:pt x="1383" y="1237"/>
                    <a:pt x="1401" y="1245"/>
                    <a:pt x="1415" y="1259"/>
                  </a:cubicBezTo>
                  <a:cubicBezTo>
                    <a:pt x="1588" y="1471"/>
                    <a:pt x="1819" y="1597"/>
                    <a:pt x="2062" y="1728"/>
                  </a:cubicBezTo>
                  <a:cubicBezTo>
                    <a:pt x="2108" y="1754"/>
                    <a:pt x="2153" y="1779"/>
                    <a:pt x="2199" y="1804"/>
                  </a:cubicBezTo>
                  <a:cubicBezTo>
                    <a:pt x="2255" y="1758"/>
                    <a:pt x="2320" y="1707"/>
                    <a:pt x="2406" y="1667"/>
                  </a:cubicBezTo>
                  <a:cubicBezTo>
                    <a:pt x="2355" y="1572"/>
                    <a:pt x="2309" y="1465"/>
                    <a:pt x="2269" y="1344"/>
                  </a:cubicBezTo>
                  <a:cubicBezTo>
                    <a:pt x="1865" y="753"/>
                    <a:pt x="1278" y="0"/>
                    <a:pt x="62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8" name="Google Shape;2338;p33"/>
            <p:cNvSpPr/>
            <p:nvPr/>
          </p:nvSpPr>
          <p:spPr>
            <a:xfrm>
              <a:off x="6940850" y="993250"/>
              <a:ext cx="41075" cy="65975"/>
            </a:xfrm>
            <a:custGeom>
              <a:avLst/>
              <a:gdLst/>
              <a:ahLst/>
              <a:cxnLst/>
              <a:rect l="l" t="t" r="r" b="b"/>
              <a:pathLst>
                <a:path w="1643" h="2639" extrusionOk="0">
                  <a:moveTo>
                    <a:pt x="990" y="1108"/>
                  </a:moveTo>
                  <a:cubicBezTo>
                    <a:pt x="1026" y="1108"/>
                    <a:pt x="1051" y="1138"/>
                    <a:pt x="1051" y="1174"/>
                  </a:cubicBezTo>
                  <a:lnTo>
                    <a:pt x="1051" y="1310"/>
                  </a:lnTo>
                  <a:cubicBezTo>
                    <a:pt x="1051" y="1350"/>
                    <a:pt x="1026" y="1375"/>
                    <a:pt x="990" y="1375"/>
                  </a:cubicBezTo>
                  <a:cubicBezTo>
                    <a:pt x="955" y="1375"/>
                    <a:pt x="924" y="1350"/>
                    <a:pt x="924" y="1310"/>
                  </a:cubicBezTo>
                  <a:lnTo>
                    <a:pt x="924" y="1174"/>
                  </a:lnTo>
                  <a:cubicBezTo>
                    <a:pt x="924" y="1138"/>
                    <a:pt x="955" y="1108"/>
                    <a:pt x="990" y="1108"/>
                  </a:cubicBezTo>
                  <a:close/>
                  <a:moveTo>
                    <a:pt x="482" y="1062"/>
                  </a:moveTo>
                  <a:cubicBezTo>
                    <a:pt x="515" y="1062"/>
                    <a:pt x="541" y="1091"/>
                    <a:pt x="541" y="1123"/>
                  </a:cubicBezTo>
                  <a:cubicBezTo>
                    <a:pt x="546" y="1205"/>
                    <a:pt x="551" y="1275"/>
                    <a:pt x="566" y="1350"/>
                  </a:cubicBezTo>
                  <a:cubicBezTo>
                    <a:pt x="572" y="1380"/>
                    <a:pt x="546" y="1417"/>
                    <a:pt x="511" y="1422"/>
                  </a:cubicBezTo>
                  <a:lnTo>
                    <a:pt x="500" y="1422"/>
                  </a:lnTo>
                  <a:cubicBezTo>
                    <a:pt x="470" y="1422"/>
                    <a:pt x="444" y="1401"/>
                    <a:pt x="439" y="1371"/>
                  </a:cubicBezTo>
                  <a:cubicBezTo>
                    <a:pt x="425" y="1289"/>
                    <a:pt x="420" y="1214"/>
                    <a:pt x="414" y="1128"/>
                  </a:cubicBezTo>
                  <a:cubicBezTo>
                    <a:pt x="414" y="1093"/>
                    <a:pt x="439" y="1067"/>
                    <a:pt x="475" y="1063"/>
                  </a:cubicBezTo>
                  <a:cubicBezTo>
                    <a:pt x="477" y="1062"/>
                    <a:pt x="480" y="1062"/>
                    <a:pt x="482" y="1062"/>
                  </a:cubicBezTo>
                  <a:close/>
                  <a:moveTo>
                    <a:pt x="759" y="0"/>
                  </a:moveTo>
                  <a:cubicBezTo>
                    <a:pt x="725" y="0"/>
                    <a:pt x="691" y="4"/>
                    <a:pt x="656" y="11"/>
                  </a:cubicBezTo>
                  <a:cubicBezTo>
                    <a:pt x="395" y="72"/>
                    <a:pt x="152" y="361"/>
                    <a:pt x="80" y="709"/>
                  </a:cubicBezTo>
                  <a:cubicBezTo>
                    <a:pt x="0" y="1093"/>
                    <a:pt x="91" y="1780"/>
                    <a:pt x="268" y="2296"/>
                  </a:cubicBezTo>
                  <a:cubicBezTo>
                    <a:pt x="329" y="2381"/>
                    <a:pt x="384" y="2462"/>
                    <a:pt x="435" y="2538"/>
                  </a:cubicBezTo>
                  <a:lnTo>
                    <a:pt x="465" y="2588"/>
                  </a:lnTo>
                  <a:cubicBezTo>
                    <a:pt x="470" y="2599"/>
                    <a:pt x="475" y="2609"/>
                    <a:pt x="481" y="2623"/>
                  </a:cubicBezTo>
                  <a:cubicBezTo>
                    <a:pt x="500" y="2618"/>
                    <a:pt x="521" y="2613"/>
                    <a:pt x="546" y="2609"/>
                  </a:cubicBezTo>
                  <a:cubicBezTo>
                    <a:pt x="541" y="2599"/>
                    <a:pt x="530" y="2588"/>
                    <a:pt x="530" y="2573"/>
                  </a:cubicBezTo>
                  <a:cubicBezTo>
                    <a:pt x="526" y="2497"/>
                    <a:pt x="516" y="2417"/>
                    <a:pt x="511" y="2336"/>
                  </a:cubicBezTo>
                  <a:cubicBezTo>
                    <a:pt x="490" y="2098"/>
                    <a:pt x="470" y="1851"/>
                    <a:pt x="439" y="1623"/>
                  </a:cubicBezTo>
                  <a:cubicBezTo>
                    <a:pt x="435" y="1588"/>
                    <a:pt x="460" y="1557"/>
                    <a:pt x="495" y="1553"/>
                  </a:cubicBezTo>
                  <a:cubicBezTo>
                    <a:pt x="498" y="1552"/>
                    <a:pt x="501" y="1552"/>
                    <a:pt x="504" y="1552"/>
                  </a:cubicBezTo>
                  <a:cubicBezTo>
                    <a:pt x="535" y="1552"/>
                    <a:pt x="561" y="1576"/>
                    <a:pt x="566" y="1608"/>
                  </a:cubicBezTo>
                  <a:cubicBezTo>
                    <a:pt x="596" y="1841"/>
                    <a:pt x="616" y="2084"/>
                    <a:pt x="637" y="2326"/>
                  </a:cubicBezTo>
                  <a:cubicBezTo>
                    <a:pt x="642" y="2406"/>
                    <a:pt x="652" y="2487"/>
                    <a:pt x="656" y="2563"/>
                  </a:cubicBezTo>
                  <a:lnTo>
                    <a:pt x="656" y="2583"/>
                  </a:lnTo>
                  <a:cubicBezTo>
                    <a:pt x="709" y="2568"/>
                    <a:pt x="764" y="2561"/>
                    <a:pt x="818" y="2561"/>
                  </a:cubicBezTo>
                  <a:cubicBezTo>
                    <a:pt x="858" y="2561"/>
                    <a:pt x="897" y="2565"/>
                    <a:pt x="935" y="2573"/>
                  </a:cubicBezTo>
                  <a:cubicBezTo>
                    <a:pt x="929" y="2558"/>
                    <a:pt x="924" y="2548"/>
                    <a:pt x="929" y="2532"/>
                  </a:cubicBezTo>
                  <a:cubicBezTo>
                    <a:pt x="980" y="2275"/>
                    <a:pt x="1001" y="2002"/>
                    <a:pt x="996" y="1639"/>
                  </a:cubicBezTo>
                  <a:cubicBezTo>
                    <a:pt x="996" y="1603"/>
                    <a:pt x="1026" y="1573"/>
                    <a:pt x="1061" y="1573"/>
                  </a:cubicBezTo>
                  <a:cubicBezTo>
                    <a:pt x="1097" y="1573"/>
                    <a:pt x="1122" y="1603"/>
                    <a:pt x="1122" y="1639"/>
                  </a:cubicBezTo>
                  <a:cubicBezTo>
                    <a:pt x="1127" y="2007"/>
                    <a:pt x="1106" y="2296"/>
                    <a:pt x="1051" y="2558"/>
                  </a:cubicBezTo>
                  <a:cubicBezTo>
                    <a:pt x="1051" y="2573"/>
                    <a:pt x="1041" y="2588"/>
                    <a:pt x="1026" y="2599"/>
                  </a:cubicBezTo>
                  <a:cubicBezTo>
                    <a:pt x="1061" y="2609"/>
                    <a:pt x="1092" y="2623"/>
                    <a:pt x="1122" y="2639"/>
                  </a:cubicBezTo>
                  <a:cubicBezTo>
                    <a:pt x="1400" y="1947"/>
                    <a:pt x="1642" y="810"/>
                    <a:pt x="1223" y="270"/>
                  </a:cubicBezTo>
                  <a:cubicBezTo>
                    <a:pt x="1084" y="93"/>
                    <a:pt x="927" y="0"/>
                    <a:pt x="7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9" name="Google Shape;2339;p33"/>
            <p:cNvSpPr/>
            <p:nvPr/>
          </p:nvSpPr>
          <p:spPr>
            <a:xfrm>
              <a:off x="6973675" y="1020375"/>
              <a:ext cx="57750" cy="57925"/>
            </a:xfrm>
            <a:custGeom>
              <a:avLst/>
              <a:gdLst/>
              <a:ahLst/>
              <a:cxnLst/>
              <a:rect l="l" t="t" r="r" b="b"/>
              <a:pathLst>
                <a:path w="2310" h="2317" extrusionOk="0">
                  <a:moveTo>
                    <a:pt x="1209" y="631"/>
                  </a:moveTo>
                  <a:cubicBezTo>
                    <a:pt x="1235" y="631"/>
                    <a:pt x="1257" y="643"/>
                    <a:pt x="1269" y="665"/>
                  </a:cubicBezTo>
                  <a:cubicBezTo>
                    <a:pt x="1284" y="695"/>
                    <a:pt x="1274" y="735"/>
                    <a:pt x="1239" y="750"/>
                  </a:cubicBezTo>
                  <a:cubicBezTo>
                    <a:pt x="1183" y="775"/>
                    <a:pt x="1113" y="822"/>
                    <a:pt x="1066" y="857"/>
                  </a:cubicBezTo>
                  <a:cubicBezTo>
                    <a:pt x="1057" y="866"/>
                    <a:pt x="1041" y="871"/>
                    <a:pt x="1026" y="871"/>
                  </a:cubicBezTo>
                  <a:cubicBezTo>
                    <a:pt x="1011" y="871"/>
                    <a:pt x="991" y="862"/>
                    <a:pt x="976" y="847"/>
                  </a:cubicBezTo>
                  <a:cubicBezTo>
                    <a:pt x="956" y="822"/>
                    <a:pt x="961" y="780"/>
                    <a:pt x="986" y="761"/>
                  </a:cubicBezTo>
                  <a:cubicBezTo>
                    <a:pt x="1036" y="720"/>
                    <a:pt x="1117" y="670"/>
                    <a:pt x="1183" y="635"/>
                  </a:cubicBezTo>
                  <a:cubicBezTo>
                    <a:pt x="1192" y="632"/>
                    <a:pt x="1201" y="631"/>
                    <a:pt x="1209" y="631"/>
                  </a:cubicBezTo>
                  <a:close/>
                  <a:moveTo>
                    <a:pt x="1521" y="1231"/>
                  </a:moveTo>
                  <a:cubicBezTo>
                    <a:pt x="1538" y="1231"/>
                    <a:pt x="1555" y="1232"/>
                    <a:pt x="1572" y="1235"/>
                  </a:cubicBezTo>
                  <a:cubicBezTo>
                    <a:pt x="1607" y="1241"/>
                    <a:pt x="1628" y="1271"/>
                    <a:pt x="1623" y="1307"/>
                  </a:cubicBezTo>
                  <a:cubicBezTo>
                    <a:pt x="1617" y="1339"/>
                    <a:pt x="1592" y="1363"/>
                    <a:pt x="1560" y="1363"/>
                  </a:cubicBezTo>
                  <a:cubicBezTo>
                    <a:pt x="1557" y="1363"/>
                    <a:pt x="1554" y="1363"/>
                    <a:pt x="1552" y="1362"/>
                  </a:cubicBezTo>
                  <a:cubicBezTo>
                    <a:pt x="1541" y="1360"/>
                    <a:pt x="1529" y="1359"/>
                    <a:pt x="1518" y="1359"/>
                  </a:cubicBezTo>
                  <a:cubicBezTo>
                    <a:pt x="1479" y="1359"/>
                    <a:pt x="1440" y="1373"/>
                    <a:pt x="1421" y="1393"/>
                  </a:cubicBezTo>
                  <a:cubicBezTo>
                    <a:pt x="1405" y="1402"/>
                    <a:pt x="1390" y="1407"/>
                    <a:pt x="1374" y="1407"/>
                  </a:cubicBezTo>
                  <a:cubicBezTo>
                    <a:pt x="1360" y="1407"/>
                    <a:pt x="1344" y="1402"/>
                    <a:pt x="1330" y="1387"/>
                  </a:cubicBezTo>
                  <a:cubicBezTo>
                    <a:pt x="1304" y="1362"/>
                    <a:pt x="1309" y="1321"/>
                    <a:pt x="1334" y="1296"/>
                  </a:cubicBezTo>
                  <a:cubicBezTo>
                    <a:pt x="1380" y="1255"/>
                    <a:pt x="1448" y="1231"/>
                    <a:pt x="1521" y="1231"/>
                  </a:cubicBezTo>
                  <a:close/>
                  <a:moveTo>
                    <a:pt x="1461" y="1"/>
                  </a:moveTo>
                  <a:cubicBezTo>
                    <a:pt x="1378" y="1"/>
                    <a:pt x="1294" y="12"/>
                    <a:pt x="1213" y="33"/>
                  </a:cubicBezTo>
                  <a:cubicBezTo>
                    <a:pt x="628" y="190"/>
                    <a:pt x="173" y="1003"/>
                    <a:pt x="1" y="1696"/>
                  </a:cubicBezTo>
                  <a:lnTo>
                    <a:pt x="1" y="1701"/>
                  </a:lnTo>
                  <a:cubicBezTo>
                    <a:pt x="41" y="1741"/>
                    <a:pt x="77" y="1787"/>
                    <a:pt x="107" y="1832"/>
                  </a:cubicBezTo>
                  <a:lnTo>
                    <a:pt x="112" y="1827"/>
                  </a:lnTo>
                  <a:cubicBezTo>
                    <a:pt x="259" y="1519"/>
                    <a:pt x="415" y="1230"/>
                    <a:pt x="688" y="1039"/>
                  </a:cubicBezTo>
                  <a:cubicBezTo>
                    <a:pt x="700" y="1030"/>
                    <a:pt x="714" y="1026"/>
                    <a:pt x="726" y="1026"/>
                  </a:cubicBezTo>
                  <a:cubicBezTo>
                    <a:pt x="745" y="1026"/>
                    <a:pt x="762" y="1035"/>
                    <a:pt x="774" y="1053"/>
                  </a:cubicBezTo>
                  <a:cubicBezTo>
                    <a:pt x="794" y="1079"/>
                    <a:pt x="789" y="1120"/>
                    <a:pt x="759" y="1139"/>
                  </a:cubicBezTo>
                  <a:cubicBezTo>
                    <a:pt x="516" y="1316"/>
                    <a:pt x="364" y="1589"/>
                    <a:pt x="223" y="1883"/>
                  </a:cubicBezTo>
                  <a:cubicBezTo>
                    <a:pt x="213" y="1908"/>
                    <a:pt x="187" y="1918"/>
                    <a:pt x="168" y="1918"/>
                  </a:cubicBezTo>
                  <a:lnTo>
                    <a:pt x="162" y="1918"/>
                  </a:lnTo>
                  <a:cubicBezTo>
                    <a:pt x="168" y="1927"/>
                    <a:pt x="173" y="1938"/>
                    <a:pt x="173" y="1948"/>
                  </a:cubicBezTo>
                  <a:cubicBezTo>
                    <a:pt x="425" y="1715"/>
                    <a:pt x="824" y="1508"/>
                    <a:pt x="1047" y="1402"/>
                  </a:cubicBezTo>
                  <a:cubicBezTo>
                    <a:pt x="1055" y="1398"/>
                    <a:pt x="1064" y="1396"/>
                    <a:pt x="1073" y="1396"/>
                  </a:cubicBezTo>
                  <a:cubicBezTo>
                    <a:pt x="1097" y="1396"/>
                    <a:pt x="1121" y="1411"/>
                    <a:pt x="1132" y="1433"/>
                  </a:cubicBezTo>
                  <a:cubicBezTo>
                    <a:pt x="1148" y="1463"/>
                    <a:pt x="1132" y="1503"/>
                    <a:pt x="1102" y="1519"/>
                  </a:cubicBezTo>
                  <a:cubicBezTo>
                    <a:pt x="920" y="1605"/>
                    <a:pt x="476" y="1827"/>
                    <a:pt x="233" y="2064"/>
                  </a:cubicBezTo>
                  <a:lnTo>
                    <a:pt x="233" y="2069"/>
                  </a:lnTo>
                  <a:cubicBezTo>
                    <a:pt x="264" y="2144"/>
                    <a:pt x="283" y="2231"/>
                    <a:pt x="299" y="2317"/>
                  </a:cubicBezTo>
                  <a:lnTo>
                    <a:pt x="441" y="2261"/>
                  </a:lnTo>
                  <a:cubicBezTo>
                    <a:pt x="602" y="2195"/>
                    <a:pt x="789" y="2125"/>
                    <a:pt x="986" y="2054"/>
                  </a:cubicBezTo>
                  <a:cubicBezTo>
                    <a:pt x="1633" y="1781"/>
                    <a:pt x="2295" y="1387"/>
                    <a:pt x="2305" y="775"/>
                  </a:cubicBezTo>
                  <a:cubicBezTo>
                    <a:pt x="2309" y="544"/>
                    <a:pt x="2214" y="337"/>
                    <a:pt x="2027" y="190"/>
                  </a:cubicBezTo>
                  <a:cubicBezTo>
                    <a:pt x="1872" y="67"/>
                    <a:pt x="1668" y="1"/>
                    <a:pt x="14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2340;p33"/>
            <p:cNvSpPr/>
            <p:nvPr/>
          </p:nvSpPr>
          <p:spPr>
            <a:xfrm>
              <a:off x="6976950" y="1069650"/>
              <a:ext cx="74450" cy="39425"/>
            </a:xfrm>
            <a:custGeom>
              <a:avLst/>
              <a:gdLst/>
              <a:ahLst/>
              <a:cxnLst/>
              <a:rect l="l" t="t" r="r" b="b"/>
              <a:pathLst>
                <a:path w="2978" h="1577" extrusionOk="0">
                  <a:moveTo>
                    <a:pt x="1921" y="427"/>
                  </a:moveTo>
                  <a:cubicBezTo>
                    <a:pt x="1956" y="427"/>
                    <a:pt x="1982" y="457"/>
                    <a:pt x="1982" y="492"/>
                  </a:cubicBezTo>
                  <a:cubicBezTo>
                    <a:pt x="1982" y="528"/>
                    <a:pt x="1956" y="553"/>
                    <a:pt x="1921" y="553"/>
                  </a:cubicBezTo>
                  <a:lnTo>
                    <a:pt x="1709" y="553"/>
                  </a:lnTo>
                  <a:cubicBezTo>
                    <a:pt x="1674" y="553"/>
                    <a:pt x="1648" y="528"/>
                    <a:pt x="1648" y="492"/>
                  </a:cubicBezTo>
                  <a:cubicBezTo>
                    <a:pt x="1648" y="457"/>
                    <a:pt x="1674" y="427"/>
                    <a:pt x="1709" y="427"/>
                  </a:cubicBezTo>
                  <a:close/>
                  <a:moveTo>
                    <a:pt x="1475" y="940"/>
                  </a:moveTo>
                  <a:cubicBezTo>
                    <a:pt x="1480" y="940"/>
                    <a:pt x="1486" y="940"/>
                    <a:pt x="1492" y="942"/>
                  </a:cubicBezTo>
                  <a:cubicBezTo>
                    <a:pt x="1547" y="957"/>
                    <a:pt x="1607" y="973"/>
                    <a:pt x="1663" y="992"/>
                  </a:cubicBezTo>
                  <a:cubicBezTo>
                    <a:pt x="1693" y="1003"/>
                    <a:pt x="1714" y="1038"/>
                    <a:pt x="1698" y="1068"/>
                  </a:cubicBezTo>
                  <a:cubicBezTo>
                    <a:pt x="1693" y="1099"/>
                    <a:pt x="1668" y="1113"/>
                    <a:pt x="1644" y="1113"/>
                  </a:cubicBezTo>
                  <a:cubicBezTo>
                    <a:pt x="1633" y="1113"/>
                    <a:pt x="1628" y="1113"/>
                    <a:pt x="1618" y="1108"/>
                  </a:cubicBezTo>
                  <a:cubicBezTo>
                    <a:pt x="1572" y="1094"/>
                    <a:pt x="1516" y="1078"/>
                    <a:pt x="1462" y="1063"/>
                  </a:cubicBezTo>
                  <a:cubicBezTo>
                    <a:pt x="1431" y="1059"/>
                    <a:pt x="1406" y="1022"/>
                    <a:pt x="1416" y="987"/>
                  </a:cubicBezTo>
                  <a:cubicBezTo>
                    <a:pt x="1424" y="962"/>
                    <a:pt x="1446" y="940"/>
                    <a:pt x="1475" y="940"/>
                  </a:cubicBezTo>
                  <a:close/>
                  <a:moveTo>
                    <a:pt x="2091" y="1"/>
                  </a:moveTo>
                  <a:cubicBezTo>
                    <a:pt x="1728" y="1"/>
                    <a:pt x="1303" y="122"/>
                    <a:pt x="916" y="260"/>
                  </a:cubicBezTo>
                  <a:cubicBezTo>
                    <a:pt x="714" y="346"/>
                    <a:pt x="522" y="416"/>
                    <a:pt x="350" y="483"/>
                  </a:cubicBezTo>
                  <a:cubicBezTo>
                    <a:pt x="289" y="502"/>
                    <a:pt x="238" y="523"/>
                    <a:pt x="182" y="543"/>
                  </a:cubicBezTo>
                  <a:lnTo>
                    <a:pt x="182" y="598"/>
                  </a:lnTo>
                  <a:cubicBezTo>
                    <a:pt x="497" y="507"/>
                    <a:pt x="886" y="452"/>
                    <a:pt x="1243" y="452"/>
                  </a:cubicBezTo>
                  <a:cubicBezTo>
                    <a:pt x="1247" y="452"/>
                    <a:pt x="1250" y="452"/>
                    <a:pt x="1253" y="452"/>
                  </a:cubicBezTo>
                  <a:cubicBezTo>
                    <a:pt x="1285" y="452"/>
                    <a:pt x="1310" y="480"/>
                    <a:pt x="1310" y="513"/>
                  </a:cubicBezTo>
                  <a:cubicBezTo>
                    <a:pt x="1310" y="548"/>
                    <a:pt x="1280" y="578"/>
                    <a:pt x="1243" y="578"/>
                  </a:cubicBezTo>
                  <a:cubicBezTo>
                    <a:pt x="886" y="583"/>
                    <a:pt x="476" y="639"/>
                    <a:pt x="168" y="735"/>
                  </a:cubicBezTo>
                  <a:cubicBezTo>
                    <a:pt x="158" y="786"/>
                    <a:pt x="142" y="840"/>
                    <a:pt x="122" y="891"/>
                  </a:cubicBezTo>
                  <a:cubicBezTo>
                    <a:pt x="147" y="891"/>
                    <a:pt x="172" y="891"/>
                    <a:pt x="197" y="891"/>
                  </a:cubicBezTo>
                  <a:cubicBezTo>
                    <a:pt x="421" y="891"/>
                    <a:pt x="647" y="909"/>
                    <a:pt x="865" y="926"/>
                  </a:cubicBezTo>
                  <a:cubicBezTo>
                    <a:pt x="931" y="931"/>
                    <a:pt x="996" y="937"/>
                    <a:pt x="1062" y="942"/>
                  </a:cubicBezTo>
                  <a:cubicBezTo>
                    <a:pt x="1098" y="942"/>
                    <a:pt x="1122" y="973"/>
                    <a:pt x="1122" y="1008"/>
                  </a:cubicBezTo>
                  <a:cubicBezTo>
                    <a:pt x="1122" y="1043"/>
                    <a:pt x="1092" y="1068"/>
                    <a:pt x="1062" y="1068"/>
                  </a:cubicBezTo>
                  <a:lnTo>
                    <a:pt x="1052" y="1068"/>
                  </a:lnTo>
                  <a:cubicBezTo>
                    <a:pt x="991" y="1063"/>
                    <a:pt x="921" y="1059"/>
                    <a:pt x="855" y="1053"/>
                  </a:cubicBezTo>
                  <a:cubicBezTo>
                    <a:pt x="637" y="1035"/>
                    <a:pt x="406" y="1017"/>
                    <a:pt x="182" y="1017"/>
                  </a:cubicBezTo>
                  <a:cubicBezTo>
                    <a:pt x="157" y="1017"/>
                    <a:pt x="132" y="1017"/>
                    <a:pt x="107" y="1017"/>
                  </a:cubicBezTo>
                  <a:cubicBezTo>
                    <a:pt x="92" y="1017"/>
                    <a:pt x="77" y="1013"/>
                    <a:pt x="67" y="1008"/>
                  </a:cubicBezTo>
                  <a:cubicBezTo>
                    <a:pt x="61" y="1022"/>
                    <a:pt x="47" y="1043"/>
                    <a:pt x="37" y="1063"/>
                  </a:cubicBezTo>
                  <a:cubicBezTo>
                    <a:pt x="26" y="1078"/>
                    <a:pt x="12" y="1099"/>
                    <a:pt x="1" y="1113"/>
                  </a:cubicBezTo>
                  <a:cubicBezTo>
                    <a:pt x="31" y="1139"/>
                    <a:pt x="61" y="1164"/>
                    <a:pt x="92" y="1185"/>
                  </a:cubicBezTo>
                  <a:cubicBezTo>
                    <a:pt x="571" y="1394"/>
                    <a:pt x="1208" y="1576"/>
                    <a:pt x="1760" y="1576"/>
                  </a:cubicBezTo>
                  <a:cubicBezTo>
                    <a:pt x="2168" y="1576"/>
                    <a:pt x="2531" y="1477"/>
                    <a:pt x="2749" y="1215"/>
                  </a:cubicBezTo>
                  <a:cubicBezTo>
                    <a:pt x="2917" y="1017"/>
                    <a:pt x="2977" y="760"/>
                    <a:pt x="2906" y="523"/>
                  </a:cubicBezTo>
                  <a:cubicBezTo>
                    <a:pt x="2845" y="295"/>
                    <a:pt x="2679" y="124"/>
                    <a:pt x="2451" y="52"/>
                  </a:cubicBezTo>
                  <a:cubicBezTo>
                    <a:pt x="2342" y="16"/>
                    <a:pt x="2221" y="1"/>
                    <a:pt x="209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33"/>
            <p:cNvSpPr/>
            <p:nvPr/>
          </p:nvSpPr>
          <p:spPr>
            <a:xfrm>
              <a:off x="6955500" y="1101650"/>
              <a:ext cx="45600" cy="64550"/>
            </a:xfrm>
            <a:custGeom>
              <a:avLst/>
              <a:gdLst/>
              <a:ahLst/>
              <a:cxnLst/>
              <a:rect l="l" t="t" r="r" b="b"/>
              <a:pathLst>
                <a:path w="1824" h="2582" extrusionOk="0">
                  <a:moveTo>
                    <a:pt x="1173" y="964"/>
                  </a:moveTo>
                  <a:cubicBezTo>
                    <a:pt x="1197" y="964"/>
                    <a:pt x="1222" y="979"/>
                    <a:pt x="1233" y="1001"/>
                  </a:cubicBezTo>
                  <a:cubicBezTo>
                    <a:pt x="1259" y="1066"/>
                    <a:pt x="1289" y="1148"/>
                    <a:pt x="1304" y="1218"/>
                  </a:cubicBezTo>
                  <a:cubicBezTo>
                    <a:pt x="1313" y="1253"/>
                    <a:pt x="1294" y="1288"/>
                    <a:pt x="1259" y="1299"/>
                  </a:cubicBezTo>
                  <a:lnTo>
                    <a:pt x="1243" y="1299"/>
                  </a:lnTo>
                  <a:cubicBezTo>
                    <a:pt x="1213" y="1299"/>
                    <a:pt x="1187" y="1279"/>
                    <a:pt x="1182" y="1248"/>
                  </a:cubicBezTo>
                  <a:cubicBezTo>
                    <a:pt x="1168" y="1183"/>
                    <a:pt x="1142" y="1112"/>
                    <a:pt x="1117" y="1052"/>
                  </a:cubicBezTo>
                  <a:cubicBezTo>
                    <a:pt x="1101" y="1022"/>
                    <a:pt x="1117" y="980"/>
                    <a:pt x="1147" y="971"/>
                  </a:cubicBezTo>
                  <a:cubicBezTo>
                    <a:pt x="1155" y="966"/>
                    <a:pt x="1164" y="964"/>
                    <a:pt x="1173" y="964"/>
                  </a:cubicBezTo>
                  <a:close/>
                  <a:moveTo>
                    <a:pt x="452" y="195"/>
                  </a:moveTo>
                  <a:cubicBezTo>
                    <a:pt x="482" y="195"/>
                    <a:pt x="507" y="214"/>
                    <a:pt x="511" y="243"/>
                  </a:cubicBezTo>
                  <a:cubicBezTo>
                    <a:pt x="597" y="567"/>
                    <a:pt x="667" y="920"/>
                    <a:pt x="723" y="1274"/>
                  </a:cubicBezTo>
                  <a:cubicBezTo>
                    <a:pt x="728" y="1309"/>
                    <a:pt x="702" y="1339"/>
                    <a:pt x="672" y="1344"/>
                  </a:cubicBezTo>
                  <a:lnTo>
                    <a:pt x="662" y="1344"/>
                  </a:lnTo>
                  <a:cubicBezTo>
                    <a:pt x="632" y="1344"/>
                    <a:pt x="602" y="1325"/>
                    <a:pt x="597" y="1294"/>
                  </a:cubicBezTo>
                  <a:cubicBezTo>
                    <a:pt x="546" y="945"/>
                    <a:pt x="475" y="591"/>
                    <a:pt x="389" y="273"/>
                  </a:cubicBezTo>
                  <a:cubicBezTo>
                    <a:pt x="380" y="243"/>
                    <a:pt x="399" y="208"/>
                    <a:pt x="434" y="197"/>
                  </a:cubicBezTo>
                  <a:cubicBezTo>
                    <a:pt x="440" y="195"/>
                    <a:pt x="446" y="195"/>
                    <a:pt x="452" y="195"/>
                  </a:cubicBezTo>
                  <a:close/>
                  <a:moveTo>
                    <a:pt x="707" y="1590"/>
                  </a:moveTo>
                  <a:cubicBezTo>
                    <a:pt x="729" y="1590"/>
                    <a:pt x="750" y="1601"/>
                    <a:pt x="763" y="1622"/>
                  </a:cubicBezTo>
                  <a:cubicBezTo>
                    <a:pt x="779" y="1658"/>
                    <a:pt x="798" y="1688"/>
                    <a:pt x="814" y="1724"/>
                  </a:cubicBezTo>
                  <a:cubicBezTo>
                    <a:pt x="823" y="1754"/>
                    <a:pt x="809" y="1794"/>
                    <a:pt x="779" y="1810"/>
                  </a:cubicBezTo>
                  <a:cubicBezTo>
                    <a:pt x="774" y="1810"/>
                    <a:pt x="763" y="1815"/>
                    <a:pt x="753" y="1815"/>
                  </a:cubicBezTo>
                  <a:cubicBezTo>
                    <a:pt x="728" y="1815"/>
                    <a:pt x="707" y="1799"/>
                    <a:pt x="697" y="1773"/>
                  </a:cubicBezTo>
                  <a:cubicBezTo>
                    <a:pt x="683" y="1743"/>
                    <a:pt x="667" y="1713"/>
                    <a:pt x="652" y="1688"/>
                  </a:cubicBezTo>
                  <a:cubicBezTo>
                    <a:pt x="637" y="1652"/>
                    <a:pt x="646" y="1617"/>
                    <a:pt x="677" y="1597"/>
                  </a:cubicBezTo>
                  <a:cubicBezTo>
                    <a:pt x="686" y="1592"/>
                    <a:pt x="697" y="1590"/>
                    <a:pt x="707" y="1590"/>
                  </a:cubicBezTo>
                  <a:close/>
                  <a:moveTo>
                    <a:pt x="713" y="1"/>
                  </a:moveTo>
                  <a:lnTo>
                    <a:pt x="713" y="5"/>
                  </a:lnTo>
                  <a:cubicBezTo>
                    <a:pt x="692" y="26"/>
                    <a:pt x="667" y="45"/>
                    <a:pt x="646" y="61"/>
                  </a:cubicBezTo>
                  <a:cubicBezTo>
                    <a:pt x="814" y="218"/>
                    <a:pt x="970" y="455"/>
                    <a:pt x="1047" y="677"/>
                  </a:cubicBezTo>
                  <a:cubicBezTo>
                    <a:pt x="1056" y="712"/>
                    <a:pt x="1040" y="749"/>
                    <a:pt x="1005" y="763"/>
                  </a:cubicBezTo>
                  <a:lnTo>
                    <a:pt x="986" y="763"/>
                  </a:lnTo>
                  <a:cubicBezTo>
                    <a:pt x="960" y="763"/>
                    <a:pt x="935" y="749"/>
                    <a:pt x="925" y="723"/>
                  </a:cubicBezTo>
                  <a:cubicBezTo>
                    <a:pt x="854" y="511"/>
                    <a:pt x="707" y="288"/>
                    <a:pt x="546" y="142"/>
                  </a:cubicBezTo>
                  <a:cubicBezTo>
                    <a:pt x="546" y="136"/>
                    <a:pt x="541" y="136"/>
                    <a:pt x="541" y="131"/>
                  </a:cubicBezTo>
                  <a:cubicBezTo>
                    <a:pt x="434" y="187"/>
                    <a:pt x="324" y="218"/>
                    <a:pt x="212" y="218"/>
                  </a:cubicBezTo>
                  <a:cubicBezTo>
                    <a:pt x="182" y="218"/>
                    <a:pt x="152" y="218"/>
                    <a:pt x="117" y="213"/>
                  </a:cubicBezTo>
                  <a:cubicBezTo>
                    <a:pt x="101" y="288"/>
                    <a:pt x="86" y="364"/>
                    <a:pt x="77" y="446"/>
                  </a:cubicBezTo>
                  <a:cubicBezTo>
                    <a:pt x="0" y="1269"/>
                    <a:pt x="81" y="2440"/>
                    <a:pt x="793" y="2561"/>
                  </a:cubicBezTo>
                  <a:cubicBezTo>
                    <a:pt x="870" y="2575"/>
                    <a:pt x="943" y="2582"/>
                    <a:pt x="1013" y="2582"/>
                  </a:cubicBezTo>
                  <a:cubicBezTo>
                    <a:pt x="1230" y="2582"/>
                    <a:pt x="1413" y="2517"/>
                    <a:pt x="1551" y="2395"/>
                  </a:cubicBezTo>
                  <a:cubicBezTo>
                    <a:pt x="1733" y="2228"/>
                    <a:pt x="1824" y="1961"/>
                    <a:pt x="1798" y="1642"/>
                  </a:cubicBezTo>
                  <a:cubicBezTo>
                    <a:pt x="1763" y="1112"/>
                    <a:pt x="1404" y="530"/>
                    <a:pt x="849" y="66"/>
                  </a:cubicBezTo>
                  <a:cubicBezTo>
                    <a:pt x="809" y="51"/>
                    <a:pt x="768" y="36"/>
                    <a:pt x="737" y="21"/>
                  </a:cubicBezTo>
                  <a:cubicBezTo>
                    <a:pt x="728" y="15"/>
                    <a:pt x="723" y="10"/>
                    <a:pt x="71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33"/>
            <p:cNvSpPr/>
            <p:nvPr/>
          </p:nvSpPr>
          <p:spPr>
            <a:xfrm>
              <a:off x="6947675" y="1075650"/>
              <a:ext cx="3800" cy="3175"/>
            </a:xfrm>
            <a:custGeom>
              <a:avLst/>
              <a:gdLst/>
              <a:ahLst/>
              <a:cxnLst/>
              <a:rect l="l" t="t" r="r" b="b"/>
              <a:pathLst>
                <a:path w="152" h="127" extrusionOk="0">
                  <a:moveTo>
                    <a:pt x="66" y="0"/>
                  </a:moveTo>
                  <a:cubicBezTo>
                    <a:pt x="31" y="0"/>
                    <a:pt x="0" y="30"/>
                    <a:pt x="0" y="66"/>
                  </a:cubicBezTo>
                  <a:cubicBezTo>
                    <a:pt x="0" y="101"/>
                    <a:pt x="31" y="126"/>
                    <a:pt x="66" y="126"/>
                  </a:cubicBezTo>
                  <a:lnTo>
                    <a:pt x="91" y="126"/>
                  </a:lnTo>
                  <a:cubicBezTo>
                    <a:pt x="122" y="126"/>
                    <a:pt x="152" y="101"/>
                    <a:pt x="152" y="66"/>
                  </a:cubicBezTo>
                  <a:cubicBezTo>
                    <a:pt x="152" y="30"/>
                    <a:pt x="122" y="0"/>
                    <a:pt x="9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343;p33"/>
            <p:cNvSpPr/>
            <p:nvPr/>
          </p:nvSpPr>
          <p:spPr>
            <a:xfrm>
              <a:off x="6958150" y="1070450"/>
              <a:ext cx="4425" cy="3175"/>
            </a:xfrm>
            <a:custGeom>
              <a:avLst/>
              <a:gdLst/>
              <a:ahLst/>
              <a:cxnLst/>
              <a:rect l="l" t="t" r="r" b="b"/>
              <a:pathLst>
                <a:path w="177" h="127" extrusionOk="0">
                  <a:moveTo>
                    <a:pt x="66" y="1"/>
                  </a:moveTo>
                  <a:cubicBezTo>
                    <a:pt x="31" y="1"/>
                    <a:pt x="1" y="31"/>
                    <a:pt x="1" y="61"/>
                  </a:cubicBezTo>
                  <a:cubicBezTo>
                    <a:pt x="1" y="97"/>
                    <a:pt x="31" y="127"/>
                    <a:pt x="66" y="127"/>
                  </a:cubicBezTo>
                  <a:lnTo>
                    <a:pt x="111" y="127"/>
                  </a:lnTo>
                  <a:cubicBezTo>
                    <a:pt x="146" y="127"/>
                    <a:pt x="177" y="97"/>
                    <a:pt x="177" y="61"/>
                  </a:cubicBezTo>
                  <a:cubicBezTo>
                    <a:pt x="177" y="31"/>
                    <a:pt x="146" y="1"/>
                    <a:pt x="11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344;p33"/>
            <p:cNvSpPr/>
            <p:nvPr/>
          </p:nvSpPr>
          <p:spPr>
            <a:xfrm>
              <a:off x="6952850" y="1085025"/>
              <a:ext cx="5175" cy="6050"/>
            </a:xfrm>
            <a:custGeom>
              <a:avLst/>
              <a:gdLst/>
              <a:ahLst/>
              <a:cxnLst/>
              <a:rect l="l" t="t" r="r" b="b"/>
              <a:pathLst>
                <a:path w="207" h="242" extrusionOk="0">
                  <a:moveTo>
                    <a:pt x="70" y="0"/>
                  </a:moveTo>
                  <a:cubicBezTo>
                    <a:pt x="54" y="0"/>
                    <a:pt x="38" y="7"/>
                    <a:pt x="25" y="19"/>
                  </a:cubicBezTo>
                  <a:cubicBezTo>
                    <a:pt x="1" y="39"/>
                    <a:pt x="1" y="80"/>
                    <a:pt x="20" y="104"/>
                  </a:cubicBezTo>
                  <a:cubicBezTo>
                    <a:pt x="46" y="130"/>
                    <a:pt x="66" y="165"/>
                    <a:pt x="81" y="201"/>
                  </a:cubicBezTo>
                  <a:cubicBezTo>
                    <a:pt x="86" y="225"/>
                    <a:pt x="111" y="241"/>
                    <a:pt x="136" y="241"/>
                  </a:cubicBezTo>
                  <a:cubicBezTo>
                    <a:pt x="146" y="241"/>
                    <a:pt x="152" y="241"/>
                    <a:pt x="162" y="236"/>
                  </a:cubicBezTo>
                  <a:cubicBezTo>
                    <a:pt x="192" y="225"/>
                    <a:pt x="207" y="190"/>
                    <a:pt x="197" y="155"/>
                  </a:cubicBezTo>
                  <a:cubicBezTo>
                    <a:pt x="176" y="104"/>
                    <a:pt x="146" y="54"/>
                    <a:pt x="111" y="19"/>
                  </a:cubicBezTo>
                  <a:cubicBezTo>
                    <a:pt x="101" y="7"/>
                    <a:pt x="86" y="0"/>
                    <a:pt x="7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345;p33"/>
            <p:cNvSpPr/>
            <p:nvPr/>
          </p:nvSpPr>
          <p:spPr>
            <a:xfrm>
              <a:off x="6963950" y="1080300"/>
              <a:ext cx="4700" cy="4300"/>
            </a:xfrm>
            <a:custGeom>
              <a:avLst/>
              <a:gdLst/>
              <a:ahLst/>
              <a:cxnLst/>
              <a:rect l="l" t="t" r="r" b="b"/>
              <a:pathLst>
                <a:path w="188" h="172" extrusionOk="0">
                  <a:moveTo>
                    <a:pt x="89" y="0"/>
                  </a:moveTo>
                  <a:cubicBezTo>
                    <a:pt x="78" y="0"/>
                    <a:pt x="65" y="2"/>
                    <a:pt x="51" y="6"/>
                  </a:cubicBezTo>
                  <a:cubicBezTo>
                    <a:pt x="21" y="11"/>
                    <a:pt x="0" y="46"/>
                    <a:pt x="5" y="76"/>
                  </a:cubicBezTo>
                  <a:cubicBezTo>
                    <a:pt x="11" y="102"/>
                    <a:pt x="31" y="117"/>
                    <a:pt x="51" y="127"/>
                  </a:cubicBezTo>
                  <a:cubicBezTo>
                    <a:pt x="56" y="148"/>
                    <a:pt x="77" y="167"/>
                    <a:pt x="102" y="172"/>
                  </a:cubicBezTo>
                  <a:lnTo>
                    <a:pt x="112" y="172"/>
                  </a:lnTo>
                  <a:cubicBezTo>
                    <a:pt x="142" y="172"/>
                    <a:pt x="168" y="152"/>
                    <a:pt x="173" y="127"/>
                  </a:cubicBezTo>
                  <a:cubicBezTo>
                    <a:pt x="187" y="71"/>
                    <a:pt x="168" y="41"/>
                    <a:pt x="152" y="26"/>
                  </a:cubicBezTo>
                  <a:cubicBezTo>
                    <a:pt x="141" y="15"/>
                    <a:pt x="121" y="0"/>
                    <a:pt x="8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2346;p33"/>
            <p:cNvSpPr/>
            <p:nvPr/>
          </p:nvSpPr>
          <p:spPr>
            <a:xfrm>
              <a:off x="6963300" y="1091000"/>
              <a:ext cx="4100" cy="3600"/>
            </a:xfrm>
            <a:custGeom>
              <a:avLst/>
              <a:gdLst/>
              <a:ahLst/>
              <a:cxnLst/>
              <a:rect l="l" t="t" r="r" b="b"/>
              <a:pathLst>
                <a:path w="164" h="144" extrusionOk="0">
                  <a:moveTo>
                    <a:pt x="74" y="0"/>
                  </a:moveTo>
                  <a:cubicBezTo>
                    <a:pt x="68" y="0"/>
                    <a:pt x="62" y="1"/>
                    <a:pt x="57" y="2"/>
                  </a:cubicBezTo>
                  <a:cubicBezTo>
                    <a:pt x="42" y="7"/>
                    <a:pt x="12" y="23"/>
                    <a:pt x="7" y="77"/>
                  </a:cubicBezTo>
                  <a:cubicBezTo>
                    <a:pt x="1" y="108"/>
                    <a:pt x="31" y="138"/>
                    <a:pt x="62" y="144"/>
                  </a:cubicBezTo>
                  <a:cubicBezTo>
                    <a:pt x="68" y="144"/>
                    <a:pt x="73" y="144"/>
                    <a:pt x="77" y="138"/>
                  </a:cubicBezTo>
                  <a:cubicBezTo>
                    <a:pt x="82" y="144"/>
                    <a:pt x="87" y="144"/>
                    <a:pt x="92" y="144"/>
                  </a:cubicBezTo>
                  <a:cubicBezTo>
                    <a:pt x="103" y="144"/>
                    <a:pt x="117" y="138"/>
                    <a:pt x="128" y="133"/>
                  </a:cubicBezTo>
                  <a:cubicBezTo>
                    <a:pt x="159" y="114"/>
                    <a:pt x="163" y="72"/>
                    <a:pt x="143" y="42"/>
                  </a:cubicBezTo>
                  <a:cubicBezTo>
                    <a:pt x="120" y="8"/>
                    <a:pt x="94" y="0"/>
                    <a:pt x="7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33"/>
            <p:cNvSpPr/>
            <p:nvPr/>
          </p:nvSpPr>
          <p:spPr>
            <a:xfrm>
              <a:off x="6997575" y="1036125"/>
              <a:ext cx="8200" cy="6050"/>
            </a:xfrm>
            <a:custGeom>
              <a:avLst/>
              <a:gdLst/>
              <a:ahLst/>
              <a:cxnLst/>
              <a:rect l="l" t="t" r="r" b="b"/>
              <a:pathLst>
                <a:path w="328" h="242" extrusionOk="0">
                  <a:moveTo>
                    <a:pt x="253" y="1"/>
                  </a:moveTo>
                  <a:cubicBezTo>
                    <a:pt x="245" y="1"/>
                    <a:pt x="236" y="2"/>
                    <a:pt x="227" y="5"/>
                  </a:cubicBezTo>
                  <a:cubicBezTo>
                    <a:pt x="161" y="40"/>
                    <a:pt x="80" y="90"/>
                    <a:pt x="30" y="131"/>
                  </a:cubicBezTo>
                  <a:cubicBezTo>
                    <a:pt x="5" y="150"/>
                    <a:pt x="0" y="192"/>
                    <a:pt x="20" y="217"/>
                  </a:cubicBezTo>
                  <a:cubicBezTo>
                    <a:pt x="35" y="232"/>
                    <a:pt x="55" y="241"/>
                    <a:pt x="70" y="241"/>
                  </a:cubicBezTo>
                  <a:cubicBezTo>
                    <a:pt x="85" y="241"/>
                    <a:pt x="101" y="236"/>
                    <a:pt x="110" y="227"/>
                  </a:cubicBezTo>
                  <a:cubicBezTo>
                    <a:pt x="157" y="192"/>
                    <a:pt x="227" y="145"/>
                    <a:pt x="283" y="120"/>
                  </a:cubicBezTo>
                  <a:cubicBezTo>
                    <a:pt x="318" y="105"/>
                    <a:pt x="328" y="65"/>
                    <a:pt x="313" y="35"/>
                  </a:cubicBezTo>
                  <a:cubicBezTo>
                    <a:pt x="301" y="13"/>
                    <a:pt x="279" y="1"/>
                    <a:pt x="25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8" name="Google Shape;2348;p33"/>
            <p:cNvSpPr/>
            <p:nvPr/>
          </p:nvSpPr>
          <p:spPr>
            <a:xfrm>
              <a:off x="7006275" y="1051125"/>
              <a:ext cx="8100" cy="4450"/>
            </a:xfrm>
            <a:custGeom>
              <a:avLst/>
              <a:gdLst/>
              <a:ahLst/>
              <a:cxnLst/>
              <a:rect l="l" t="t" r="r" b="b"/>
              <a:pathLst>
                <a:path w="324" h="178" extrusionOk="0">
                  <a:moveTo>
                    <a:pt x="217" y="1"/>
                  </a:moveTo>
                  <a:cubicBezTo>
                    <a:pt x="144" y="1"/>
                    <a:pt x="76" y="25"/>
                    <a:pt x="30" y="66"/>
                  </a:cubicBezTo>
                  <a:cubicBezTo>
                    <a:pt x="5" y="91"/>
                    <a:pt x="0" y="132"/>
                    <a:pt x="26" y="157"/>
                  </a:cubicBezTo>
                  <a:cubicBezTo>
                    <a:pt x="40" y="172"/>
                    <a:pt x="56" y="177"/>
                    <a:pt x="70" y="177"/>
                  </a:cubicBezTo>
                  <a:cubicBezTo>
                    <a:pt x="86" y="177"/>
                    <a:pt x="101" y="172"/>
                    <a:pt x="117" y="163"/>
                  </a:cubicBezTo>
                  <a:cubicBezTo>
                    <a:pt x="136" y="143"/>
                    <a:pt x="175" y="129"/>
                    <a:pt x="214" y="129"/>
                  </a:cubicBezTo>
                  <a:cubicBezTo>
                    <a:pt x="225" y="129"/>
                    <a:pt x="237" y="130"/>
                    <a:pt x="248" y="132"/>
                  </a:cubicBezTo>
                  <a:cubicBezTo>
                    <a:pt x="250" y="133"/>
                    <a:pt x="253" y="133"/>
                    <a:pt x="256" y="133"/>
                  </a:cubicBezTo>
                  <a:cubicBezTo>
                    <a:pt x="288" y="133"/>
                    <a:pt x="313" y="109"/>
                    <a:pt x="319" y="77"/>
                  </a:cubicBezTo>
                  <a:cubicBezTo>
                    <a:pt x="324" y="41"/>
                    <a:pt x="303" y="11"/>
                    <a:pt x="268" y="5"/>
                  </a:cubicBezTo>
                  <a:cubicBezTo>
                    <a:pt x="251" y="2"/>
                    <a:pt x="234" y="1"/>
                    <a:pt x="217"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349;p33"/>
            <p:cNvSpPr/>
            <p:nvPr/>
          </p:nvSpPr>
          <p:spPr>
            <a:xfrm>
              <a:off x="7018150" y="1080300"/>
              <a:ext cx="8350" cy="3175"/>
            </a:xfrm>
            <a:custGeom>
              <a:avLst/>
              <a:gdLst/>
              <a:ahLst/>
              <a:cxnLst/>
              <a:rect l="l" t="t" r="r" b="b"/>
              <a:pathLst>
                <a:path w="334" h="127" extrusionOk="0">
                  <a:moveTo>
                    <a:pt x="61" y="1"/>
                  </a:moveTo>
                  <a:cubicBezTo>
                    <a:pt x="26" y="1"/>
                    <a:pt x="0" y="31"/>
                    <a:pt x="0" y="66"/>
                  </a:cubicBezTo>
                  <a:cubicBezTo>
                    <a:pt x="0" y="102"/>
                    <a:pt x="26" y="127"/>
                    <a:pt x="61" y="127"/>
                  </a:cubicBezTo>
                  <a:lnTo>
                    <a:pt x="273" y="127"/>
                  </a:lnTo>
                  <a:cubicBezTo>
                    <a:pt x="308" y="127"/>
                    <a:pt x="334" y="102"/>
                    <a:pt x="334" y="66"/>
                  </a:cubicBezTo>
                  <a:cubicBezTo>
                    <a:pt x="334" y="31"/>
                    <a:pt x="308" y="1"/>
                    <a:pt x="27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33"/>
            <p:cNvSpPr/>
            <p:nvPr/>
          </p:nvSpPr>
          <p:spPr>
            <a:xfrm>
              <a:off x="7012075" y="1093125"/>
              <a:ext cx="7725" cy="4375"/>
            </a:xfrm>
            <a:custGeom>
              <a:avLst/>
              <a:gdLst/>
              <a:ahLst/>
              <a:cxnLst/>
              <a:rect l="l" t="t" r="r" b="b"/>
              <a:pathLst>
                <a:path w="309" h="175" extrusionOk="0">
                  <a:moveTo>
                    <a:pt x="70" y="1"/>
                  </a:moveTo>
                  <a:cubicBezTo>
                    <a:pt x="41" y="1"/>
                    <a:pt x="19" y="23"/>
                    <a:pt x="11" y="48"/>
                  </a:cubicBezTo>
                  <a:cubicBezTo>
                    <a:pt x="1" y="83"/>
                    <a:pt x="26" y="120"/>
                    <a:pt x="57" y="124"/>
                  </a:cubicBezTo>
                  <a:cubicBezTo>
                    <a:pt x="111" y="139"/>
                    <a:pt x="167" y="155"/>
                    <a:pt x="213" y="169"/>
                  </a:cubicBezTo>
                  <a:cubicBezTo>
                    <a:pt x="223" y="174"/>
                    <a:pt x="228" y="174"/>
                    <a:pt x="239" y="174"/>
                  </a:cubicBezTo>
                  <a:cubicBezTo>
                    <a:pt x="263" y="174"/>
                    <a:pt x="288" y="160"/>
                    <a:pt x="293" y="129"/>
                  </a:cubicBezTo>
                  <a:cubicBezTo>
                    <a:pt x="309" y="99"/>
                    <a:pt x="288" y="64"/>
                    <a:pt x="258" y="53"/>
                  </a:cubicBezTo>
                  <a:cubicBezTo>
                    <a:pt x="202" y="34"/>
                    <a:pt x="142" y="18"/>
                    <a:pt x="87" y="3"/>
                  </a:cubicBezTo>
                  <a:cubicBezTo>
                    <a:pt x="81" y="1"/>
                    <a:pt x="75" y="1"/>
                    <a:pt x="7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351;p33"/>
            <p:cNvSpPr/>
            <p:nvPr/>
          </p:nvSpPr>
          <p:spPr>
            <a:xfrm>
              <a:off x="6983025" y="1125750"/>
              <a:ext cx="5325" cy="8400"/>
            </a:xfrm>
            <a:custGeom>
              <a:avLst/>
              <a:gdLst/>
              <a:ahLst/>
              <a:cxnLst/>
              <a:rect l="l" t="t" r="r" b="b"/>
              <a:pathLst>
                <a:path w="213" h="336" extrusionOk="0">
                  <a:moveTo>
                    <a:pt x="72" y="0"/>
                  </a:moveTo>
                  <a:cubicBezTo>
                    <a:pt x="63" y="0"/>
                    <a:pt x="54" y="2"/>
                    <a:pt x="46" y="7"/>
                  </a:cubicBezTo>
                  <a:cubicBezTo>
                    <a:pt x="16" y="16"/>
                    <a:pt x="0" y="58"/>
                    <a:pt x="16" y="88"/>
                  </a:cubicBezTo>
                  <a:cubicBezTo>
                    <a:pt x="41" y="148"/>
                    <a:pt x="67" y="219"/>
                    <a:pt x="81" y="284"/>
                  </a:cubicBezTo>
                  <a:cubicBezTo>
                    <a:pt x="86" y="315"/>
                    <a:pt x="112" y="335"/>
                    <a:pt x="142" y="335"/>
                  </a:cubicBezTo>
                  <a:lnTo>
                    <a:pt x="158" y="335"/>
                  </a:lnTo>
                  <a:cubicBezTo>
                    <a:pt x="193" y="324"/>
                    <a:pt x="212" y="289"/>
                    <a:pt x="203" y="254"/>
                  </a:cubicBezTo>
                  <a:cubicBezTo>
                    <a:pt x="188" y="184"/>
                    <a:pt x="158" y="102"/>
                    <a:pt x="132" y="37"/>
                  </a:cubicBezTo>
                  <a:cubicBezTo>
                    <a:pt x="121" y="15"/>
                    <a:pt x="96" y="0"/>
                    <a:pt x="72"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352;p33"/>
            <p:cNvSpPr/>
            <p:nvPr/>
          </p:nvSpPr>
          <p:spPr>
            <a:xfrm>
              <a:off x="6964975" y="1106500"/>
              <a:ext cx="8725" cy="28775"/>
            </a:xfrm>
            <a:custGeom>
              <a:avLst/>
              <a:gdLst/>
              <a:ahLst/>
              <a:cxnLst/>
              <a:rect l="l" t="t" r="r" b="b"/>
              <a:pathLst>
                <a:path w="349" h="1151" extrusionOk="0">
                  <a:moveTo>
                    <a:pt x="73" y="1"/>
                  </a:moveTo>
                  <a:cubicBezTo>
                    <a:pt x="67" y="1"/>
                    <a:pt x="61" y="1"/>
                    <a:pt x="55" y="3"/>
                  </a:cubicBezTo>
                  <a:cubicBezTo>
                    <a:pt x="20" y="14"/>
                    <a:pt x="1" y="49"/>
                    <a:pt x="10" y="79"/>
                  </a:cubicBezTo>
                  <a:cubicBezTo>
                    <a:pt x="96" y="397"/>
                    <a:pt x="167" y="751"/>
                    <a:pt x="218" y="1100"/>
                  </a:cubicBezTo>
                  <a:cubicBezTo>
                    <a:pt x="223" y="1131"/>
                    <a:pt x="253" y="1150"/>
                    <a:pt x="283" y="1150"/>
                  </a:cubicBezTo>
                  <a:lnTo>
                    <a:pt x="293" y="1150"/>
                  </a:lnTo>
                  <a:cubicBezTo>
                    <a:pt x="323" y="1145"/>
                    <a:pt x="349" y="1115"/>
                    <a:pt x="344" y="1080"/>
                  </a:cubicBezTo>
                  <a:cubicBezTo>
                    <a:pt x="288" y="726"/>
                    <a:pt x="218" y="373"/>
                    <a:pt x="132" y="49"/>
                  </a:cubicBezTo>
                  <a:cubicBezTo>
                    <a:pt x="128" y="20"/>
                    <a:pt x="103" y="1"/>
                    <a:pt x="7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33"/>
            <p:cNvSpPr/>
            <p:nvPr/>
          </p:nvSpPr>
          <p:spPr>
            <a:xfrm>
              <a:off x="6971400" y="1141375"/>
              <a:ext cx="4700" cy="5650"/>
            </a:xfrm>
            <a:custGeom>
              <a:avLst/>
              <a:gdLst/>
              <a:ahLst/>
              <a:cxnLst/>
              <a:rect l="l" t="t" r="r" b="b"/>
              <a:pathLst>
                <a:path w="188" h="226" extrusionOk="0">
                  <a:moveTo>
                    <a:pt x="71" y="1"/>
                  </a:moveTo>
                  <a:cubicBezTo>
                    <a:pt x="61" y="1"/>
                    <a:pt x="50" y="3"/>
                    <a:pt x="41" y="8"/>
                  </a:cubicBezTo>
                  <a:cubicBezTo>
                    <a:pt x="10" y="28"/>
                    <a:pt x="1" y="63"/>
                    <a:pt x="16" y="99"/>
                  </a:cubicBezTo>
                  <a:cubicBezTo>
                    <a:pt x="31" y="124"/>
                    <a:pt x="47" y="154"/>
                    <a:pt x="61" y="184"/>
                  </a:cubicBezTo>
                  <a:cubicBezTo>
                    <a:pt x="71" y="210"/>
                    <a:pt x="92" y="226"/>
                    <a:pt x="117" y="226"/>
                  </a:cubicBezTo>
                  <a:cubicBezTo>
                    <a:pt x="127" y="226"/>
                    <a:pt x="138" y="221"/>
                    <a:pt x="143" y="221"/>
                  </a:cubicBezTo>
                  <a:cubicBezTo>
                    <a:pt x="173" y="205"/>
                    <a:pt x="187" y="165"/>
                    <a:pt x="178" y="135"/>
                  </a:cubicBezTo>
                  <a:cubicBezTo>
                    <a:pt x="162" y="99"/>
                    <a:pt x="143" y="69"/>
                    <a:pt x="127" y="33"/>
                  </a:cubicBezTo>
                  <a:cubicBezTo>
                    <a:pt x="114" y="12"/>
                    <a:pt x="93" y="1"/>
                    <a:pt x="7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354;p33"/>
            <p:cNvSpPr/>
            <p:nvPr/>
          </p:nvSpPr>
          <p:spPr>
            <a:xfrm>
              <a:off x="6933000" y="1132675"/>
              <a:ext cx="5850" cy="5500"/>
            </a:xfrm>
            <a:custGeom>
              <a:avLst/>
              <a:gdLst/>
              <a:ahLst/>
              <a:cxnLst/>
              <a:rect l="l" t="t" r="r" b="b"/>
              <a:pathLst>
                <a:path w="234" h="220" extrusionOk="0">
                  <a:moveTo>
                    <a:pt x="162" y="1"/>
                  </a:moveTo>
                  <a:cubicBezTo>
                    <a:pt x="150" y="1"/>
                    <a:pt x="137" y="4"/>
                    <a:pt x="128" y="12"/>
                  </a:cubicBezTo>
                  <a:cubicBezTo>
                    <a:pt x="87" y="42"/>
                    <a:pt x="51" y="78"/>
                    <a:pt x="21" y="119"/>
                  </a:cubicBezTo>
                  <a:cubicBezTo>
                    <a:pt x="0" y="149"/>
                    <a:pt x="6" y="189"/>
                    <a:pt x="37" y="210"/>
                  </a:cubicBezTo>
                  <a:cubicBezTo>
                    <a:pt x="46" y="215"/>
                    <a:pt x="56" y="219"/>
                    <a:pt x="72" y="219"/>
                  </a:cubicBezTo>
                  <a:cubicBezTo>
                    <a:pt x="91" y="219"/>
                    <a:pt x="112" y="210"/>
                    <a:pt x="122" y="194"/>
                  </a:cubicBezTo>
                  <a:cubicBezTo>
                    <a:pt x="142" y="164"/>
                    <a:pt x="168" y="138"/>
                    <a:pt x="198" y="119"/>
                  </a:cubicBezTo>
                  <a:cubicBezTo>
                    <a:pt x="228" y="98"/>
                    <a:pt x="233" y="58"/>
                    <a:pt x="213" y="28"/>
                  </a:cubicBezTo>
                  <a:cubicBezTo>
                    <a:pt x="201" y="10"/>
                    <a:pt x="181" y="1"/>
                    <a:pt x="162"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355;p33"/>
            <p:cNvSpPr/>
            <p:nvPr/>
          </p:nvSpPr>
          <p:spPr>
            <a:xfrm>
              <a:off x="6922550" y="1125125"/>
              <a:ext cx="5800" cy="8375"/>
            </a:xfrm>
            <a:custGeom>
              <a:avLst/>
              <a:gdLst/>
              <a:ahLst/>
              <a:cxnLst/>
              <a:rect l="l" t="t" r="r" b="b"/>
              <a:pathLst>
                <a:path w="232" h="335" extrusionOk="0">
                  <a:moveTo>
                    <a:pt x="165" y="1"/>
                  </a:moveTo>
                  <a:cubicBezTo>
                    <a:pt x="145" y="1"/>
                    <a:pt x="124" y="11"/>
                    <a:pt x="110" y="27"/>
                  </a:cubicBezTo>
                  <a:cubicBezTo>
                    <a:pt x="66" y="97"/>
                    <a:pt x="30" y="173"/>
                    <a:pt x="10" y="258"/>
                  </a:cubicBezTo>
                  <a:cubicBezTo>
                    <a:pt x="0" y="295"/>
                    <a:pt x="19" y="325"/>
                    <a:pt x="55" y="335"/>
                  </a:cubicBezTo>
                  <a:lnTo>
                    <a:pt x="70" y="335"/>
                  </a:lnTo>
                  <a:cubicBezTo>
                    <a:pt x="96" y="335"/>
                    <a:pt x="126" y="319"/>
                    <a:pt x="131" y="289"/>
                  </a:cubicBezTo>
                  <a:cubicBezTo>
                    <a:pt x="146" y="218"/>
                    <a:pt x="176" y="158"/>
                    <a:pt x="212" y="102"/>
                  </a:cubicBezTo>
                  <a:cubicBezTo>
                    <a:pt x="232" y="72"/>
                    <a:pt x="227" y="32"/>
                    <a:pt x="197" y="11"/>
                  </a:cubicBezTo>
                  <a:cubicBezTo>
                    <a:pt x="187" y="4"/>
                    <a:pt x="176" y="1"/>
                    <a:pt x="16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33"/>
            <p:cNvSpPr/>
            <p:nvPr/>
          </p:nvSpPr>
          <p:spPr>
            <a:xfrm>
              <a:off x="6900925" y="1090800"/>
              <a:ext cx="9350" cy="4925"/>
            </a:xfrm>
            <a:custGeom>
              <a:avLst/>
              <a:gdLst/>
              <a:ahLst/>
              <a:cxnLst/>
              <a:rect l="l" t="t" r="r" b="b"/>
              <a:pathLst>
                <a:path w="374" h="197" extrusionOk="0">
                  <a:moveTo>
                    <a:pt x="299" y="0"/>
                  </a:moveTo>
                  <a:cubicBezTo>
                    <a:pt x="208" y="10"/>
                    <a:pt x="122" y="36"/>
                    <a:pt x="41" y="80"/>
                  </a:cubicBezTo>
                  <a:cubicBezTo>
                    <a:pt x="10" y="96"/>
                    <a:pt x="1" y="131"/>
                    <a:pt x="16" y="162"/>
                  </a:cubicBezTo>
                  <a:cubicBezTo>
                    <a:pt x="31" y="187"/>
                    <a:pt x="51" y="197"/>
                    <a:pt x="71" y="197"/>
                  </a:cubicBezTo>
                  <a:cubicBezTo>
                    <a:pt x="87" y="197"/>
                    <a:pt x="91" y="197"/>
                    <a:pt x="101" y="192"/>
                  </a:cubicBezTo>
                  <a:cubicBezTo>
                    <a:pt x="168" y="157"/>
                    <a:pt x="238" y="136"/>
                    <a:pt x="313" y="127"/>
                  </a:cubicBezTo>
                  <a:cubicBezTo>
                    <a:pt x="350" y="122"/>
                    <a:pt x="374" y="91"/>
                    <a:pt x="369" y="55"/>
                  </a:cubicBezTo>
                  <a:cubicBezTo>
                    <a:pt x="364" y="25"/>
                    <a:pt x="334" y="0"/>
                    <a:pt x="29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7" name="Google Shape;2357;p33"/>
            <p:cNvSpPr/>
            <p:nvPr/>
          </p:nvSpPr>
          <p:spPr>
            <a:xfrm>
              <a:off x="6899400" y="1078025"/>
              <a:ext cx="7850" cy="3200"/>
            </a:xfrm>
            <a:custGeom>
              <a:avLst/>
              <a:gdLst/>
              <a:ahLst/>
              <a:cxnLst/>
              <a:rect l="l" t="t" r="r" b="b"/>
              <a:pathLst>
                <a:path w="314" h="128" extrusionOk="0">
                  <a:moveTo>
                    <a:pt x="62" y="1"/>
                  </a:moveTo>
                  <a:cubicBezTo>
                    <a:pt x="31" y="1"/>
                    <a:pt x="1" y="26"/>
                    <a:pt x="1" y="62"/>
                  </a:cubicBezTo>
                  <a:cubicBezTo>
                    <a:pt x="1" y="97"/>
                    <a:pt x="31" y="127"/>
                    <a:pt x="62" y="127"/>
                  </a:cubicBezTo>
                  <a:lnTo>
                    <a:pt x="248" y="127"/>
                  </a:lnTo>
                  <a:cubicBezTo>
                    <a:pt x="283" y="127"/>
                    <a:pt x="314" y="97"/>
                    <a:pt x="314" y="62"/>
                  </a:cubicBezTo>
                  <a:cubicBezTo>
                    <a:pt x="314" y="26"/>
                    <a:pt x="283" y="1"/>
                    <a:pt x="248"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8" name="Google Shape;2358;p33"/>
            <p:cNvSpPr/>
            <p:nvPr/>
          </p:nvSpPr>
          <p:spPr>
            <a:xfrm>
              <a:off x="6910425" y="1042550"/>
              <a:ext cx="5675" cy="6075"/>
            </a:xfrm>
            <a:custGeom>
              <a:avLst/>
              <a:gdLst/>
              <a:ahLst/>
              <a:cxnLst/>
              <a:rect l="l" t="t" r="r" b="b"/>
              <a:pathLst>
                <a:path w="227" h="243" extrusionOk="0">
                  <a:moveTo>
                    <a:pt x="66" y="0"/>
                  </a:moveTo>
                  <a:cubicBezTo>
                    <a:pt x="30" y="0"/>
                    <a:pt x="5" y="26"/>
                    <a:pt x="5" y="61"/>
                  </a:cubicBezTo>
                  <a:cubicBezTo>
                    <a:pt x="0" y="161"/>
                    <a:pt x="61" y="233"/>
                    <a:pt x="152" y="243"/>
                  </a:cubicBezTo>
                  <a:lnTo>
                    <a:pt x="156" y="243"/>
                  </a:lnTo>
                  <a:cubicBezTo>
                    <a:pt x="192" y="243"/>
                    <a:pt x="217" y="217"/>
                    <a:pt x="222" y="187"/>
                  </a:cubicBezTo>
                  <a:cubicBezTo>
                    <a:pt x="227" y="152"/>
                    <a:pt x="201" y="121"/>
                    <a:pt x="166" y="116"/>
                  </a:cubicBezTo>
                  <a:cubicBezTo>
                    <a:pt x="152" y="116"/>
                    <a:pt x="126" y="112"/>
                    <a:pt x="131" y="61"/>
                  </a:cubicBezTo>
                  <a:cubicBezTo>
                    <a:pt x="131" y="30"/>
                    <a:pt x="101" y="0"/>
                    <a:pt x="66"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9" name="Google Shape;2359;p33"/>
            <p:cNvSpPr/>
            <p:nvPr/>
          </p:nvSpPr>
          <p:spPr>
            <a:xfrm>
              <a:off x="6924300" y="1044225"/>
              <a:ext cx="21000" cy="17175"/>
            </a:xfrm>
            <a:custGeom>
              <a:avLst/>
              <a:gdLst/>
              <a:ahLst/>
              <a:cxnLst/>
              <a:rect l="l" t="t" r="r" b="b"/>
              <a:pathLst>
                <a:path w="840" h="687" extrusionOk="0">
                  <a:moveTo>
                    <a:pt x="71" y="0"/>
                  </a:moveTo>
                  <a:cubicBezTo>
                    <a:pt x="55" y="0"/>
                    <a:pt x="39" y="6"/>
                    <a:pt x="26" y="19"/>
                  </a:cubicBezTo>
                  <a:cubicBezTo>
                    <a:pt x="0" y="45"/>
                    <a:pt x="0" y="85"/>
                    <a:pt x="26" y="110"/>
                  </a:cubicBezTo>
                  <a:cubicBezTo>
                    <a:pt x="217" y="297"/>
                    <a:pt x="450" y="514"/>
                    <a:pt x="738" y="675"/>
                  </a:cubicBezTo>
                  <a:cubicBezTo>
                    <a:pt x="749" y="686"/>
                    <a:pt x="758" y="686"/>
                    <a:pt x="768" y="686"/>
                  </a:cubicBezTo>
                  <a:cubicBezTo>
                    <a:pt x="789" y="686"/>
                    <a:pt x="809" y="675"/>
                    <a:pt x="824" y="656"/>
                  </a:cubicBezTo>
                  <a:cubicBezTo>
                    <a:pt x="840" y="625"/>
                    <a:pt x="829" y="584"/>
                    <a:pt x="798" y="570"/>
                  </a:cubicBezTo>
                  <a:cubicBezTo>
                    <a:pt x="525" y="413"/>
                    <a:pt x="299" y="201"/>
                    <a:pt x="112" y="19"/>
                  </a:cubicBezTo>
                  <a:cubicBezTo>
                    <a:pt x="102" y="6"/>
                    <a:pt x="87" y="0"/>
                    <a:pt x="7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0" name="Google Shape;2360;p33"/>
            <p:cNvSpPr/>
            <p:nvPr/>
          </p:nvSpPr>
          <p:spPr>
            <a:xfrm>
              <a:off x="6917850" y="1036125"/>
              <a:ext cx="6475" cy="5450"/>
            </a:xfrm>
            <a:custGeom>
              <a:avLst/>
              <a:gdLst/>
              <a:ahLst/>
              <a:cxnLst/>
              <a:rect l="l" t="t" r="r" b="b"/>
              <a:pathLst>
                <a:path w="259" h="218" extrusionOk="0">
                  <a:moveTo>
                    <a:pt x="71" y="0"/>
                  </a:moveTo>
                  <a:cubicBezTo>
                    <a:pt x="55" y="0"/>
                    <a:pt x="38" y="7"/>
                    <a:pt x="26" y="19"/>
                  </a:cubicBezTo>
                  <a:cubicBezTo>
                    <a:pt x="0" y="45"/>
                    <a:pt x="0" y="85"/>
                    <a:pt x="26" y="110"/>
                  </a:cubicBezTo>
                  <a:cubicBezTo>
                    <a:pt x="67" y="145"/>
                    <a:pt x="107" y="181"/>
                    <a:pt x="152" y="206"/>
                  </a:cubicBezTo>
                  <a:cubicBezTo>
                    <a:pt x="163" y="217"/>
                    <a:pt x="177" y="217"/>
                    <a:pt x="188" y="217"/>
                  </a:cubicBezTo>
                  <a:cubicBezTo>
                    <a:pt x="207" y="217"/>
                    <a:pt x="228" y="206"/>
                    <a:pt x="238" y="192"/>
                  </a:cubicBezTo>
                  <a:cubicBezTo>
                    <a:pt x="258" y="161"/>
                    <a:pt x="254" y="120"/>
                    <a:pt x="223" y="105"/>
                  </a:cubicBezTo>
                  <a:cubicBezTo>
                    <a:pt x="182" y="75"/>
                    <a:pt x="147" y="50"/>
                    <a:pt x="117" y="19"/>
                  </a:cubicBezTo>
                  <a:cubicBezTo>
                    <a:pt x="104" y="7"/>
                    <a:pt x="87" y="0"/>
                    <a:pt x="71"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1" name="Google Shape;2361;p33"/>
            <p:cNvSpPr/>
            <p:nvPr/>
          </p:nvSpPr>
          <p:spPr>
            <a:xfrm>
              <a:off x="6951175" y="1019800"/>
              <a:ext cx="3975" cy="9000"/>
            </a:xfrm>
            <a:custGeom>
              <a:avLst/>
              <a:gdLst/>
              <a:ahLst/>
              <a:cxnLst/>
              <a:rect l="l" t="t" r="r" b="b"/>
              <a:pathLst>
                <a:path w="159" h="360" extrusionOk="0">
                  <a:moveTo>
                    <a:pt x="69" y="0"/>
                  </a:moveTo>
                  <a:cubicBezTo>
                    <a:pt x="67" y="0"/>
                    <a:pt x="64" y="0"/>
                    <a:pt x="62" y="1"/>
                  </a:cubicBezTo>
                  <a:cubicBezTo>
                    <a:pt x="26" y="5"/>
                    <a:pt x="1" y="31"/>
                    <a:pt x="1" y="66"/>
                  </a:cubicBezTo>
                  <a:cubicBezTo>
                    <a:pt x="7" y="152"/>
                    <a:pt x="12" y="227"/>
                    <a:pt x="26" y="309"/>
                  </a:cubicBezTo>
                  <a:cubicBezTo>
                    <a:pt x="31" y="339"/>
                    <a:pt x="57" y="360"/>
                    <a:pt x="87" y="360"/>
                  </a:cubicBezTo>
                  <a:lnTo>
                    <a:pt x="98" y="360"/>
                  </a:lnTo>
                  <a:cubicBezTo>
                    <a:pt x="133" y="355"/>
                    <a:pt x="159" y="318"/>
                    <a:pt x="153" y="288"/>
                  </a:cubicBezTo>
                  <a:cubicBezTo>
                    <a:pt x="138" y="213"/>
                    <a:pt x="133" y="143"/>
                    <a:pt x="128" y="61"/>
                  </a:cubicBezTo>
                  <a:cubicBezTo>
                    <a:pt x="128" y="29"/>
                    <a:pt x="102" y="0"/>
                    <a:pt x="6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2" name="Google Shape;2362;p33"/>
            <p:cNvSpPr/>
            <p:nvPr/>
          </p:nvSpPr>
          <p:spPr>
            <a:xfrm>
              <a:off x="6963950" y="1020925"/>
              <a:ext cx="3175" cy="6725"/>
            </a:xfrm>
            <a:custGeom>
              <a:avLst/>
              <a:gdLst/>
              <a:ahLst/>
              <a:cxnLst/>
              <a:rect l="l" t="t" r="r" b="b"/>
              <a:pathLst>
                <a:path w="127" h="269" extrusionOk="0">
                  <a:moveTo>
                    <a:pt x="66" y="1"/>
                  </a:moveTo>
                  <a:cubicBezTo>
                    <a:pt x="31" y="1"/>
                    <a:pt x="0" y="31"/>
                    <a:pt x="0" y="67"/>
                  </a:cubicBezTo>
                  <a:lnTo>
                    <a:pt x="0" y="203"/>
                  </a:lnTo>
                  <a:cubicBezTo>
                    <a:pt x="0" y="243"/>
                    <a:pt x="31" y="268"/>
                    <a:pt x="66" y="268"/>
                  </a:cubicBezTo>
                  <a:cubicBezTo>
                    <a:pt x="102" y="268"/>
                    <a:pt x="127" y="243"/>
                    <a:pt x="127" y="203"/>
                  </a:cubicBezTo>
                  <a:lnTo>
                    <a:pt x="127" y="67"/>
                  </a:lnTo>
                  <a:cubicBezTo>
                    <a:pt x="127" y="31"/>
                    <a:pt x="102" y="1"/>
                    <a:pt x="66"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63" name="Google Shape;2363;p33"/>
          <p:cNvGrpSpPr/>
          <p:nvPr/>
        </p:nvGrpSpPr>
        <p:grpSpPr>
          <a:xfrm rot="-4691949">
            <a:off x="2327517" y="231065"/>
            <a:ext cx="724967" cy="1031991"/>
            <a:chOff x="4671425" y="3647425"/>
            <a:chExt cx="455075" cy="647800"/>
          </a:xfrm>
        </p:grpSpPr>
        <p:sp>
          <p:nvSpPr>
            <p:cNvPr id="2364" name="Google Shape;2364;p33"/>
            <p:cNvSpPr/>
            <p:nvPr/>
          </p:nvSpPr>
          <p:spPr>
            <a:xfrm>
              <a:off x="4671425" y="3647425"/>
              <a:ext cx="455075" cy="647800"/>
            </a:xfrm>
            <a:custGeom>
              <a:avLst/>
              <a:gdLst/>
              <a:ahLst/>
              <a:cxnLst/>
              <a:rect l="l" t="t" r="r" b="b"/>
              <a:pathLst>
                <a:path w="18203" h="25912" extrusionOk="0">
                  <a:moveTo>
                    <a:pt x="17815" y="288"/>
                  </a:moveTo>
                  <a:cubicBezTo>
                    <a:pt x="17521" y="500"/>
                    <a:pt x="17092" y="758"/>
                    <a:pt x="16682" y="1015"/>
                  </a:cubicBezTo>
                  <a:cubicBezTo>
                    <a:pt x="16157" y="1334"/>
                    <a:pt x="15621" y="1663"/>
                    <a:pt x="15309" y="1905"/>
                  </a:cubicBezTo>
                  <a:cubicBezTo>
                    <a:pt x="15036" y="2122"/>
                    <a:pt x="14763" y="2370"/>
                    <a:pt x="14495" y="2607"/>
                  </a:cubicBezTo>
                  <a:cubicBezTo>
                    <a:pt x="14152" y="2920"/>
                    <a:pt x="13793" y="3239"/>
                    <a:pt x="13424" y="3506"/>
                  </a:cubicBezTo>
                  <a:cubicBezTo>
                    <a:pt x="13394" y="3486"/>
                    <a:pt x="13359" y="3471"/>
                    <a:pt x="13322" y="3471"/>
                  </a:cubicBezTo>
                  <a:cubicBezTo>
                    <a:pt x="13919" y="2456"/>
                    <a:pt x="15344" y="576"/>
                    <a:pt x="17815" y="288"/>
                  </a:cubicBezTo>
                  <a:close/>
                  <a:moveTo>
                    <a:pt x="17729" y="662"/>
                  </a:moveTo>
                  <a:lnTo>
                    <a:pt x="17729" y="662"/>
                  </a:lnTo>
                  <a:cubicBezTo>
                    <a:pt x="17011" y="1789"/>
                    <a:pt x="14687" y="3345"/>
                    <a:pt x="13424" y="3834"/>
                  </a:cubicBezTo>
                  <a:cubicBezTo>
                    <a:pt x="13439" y="3825"/>
                    <a:pt x="13450" y="3809"/>
                    <a:pt x="13459" y="3799"/>
                  </a:cubicBezTo>
                  <a:cubicBezTo>
                    <a:pt x="13884" y="3512"/>
                    <a:pt x="14283" y="3153"/>
                    <a:pt x="14672" y="2804"/>
                  </a:cubicBezTo>
                  <a:cubicBezTo>
                    <a:pt x="14945" y="2552"/>
                    <a:pt x="15202" y="2319"/>
                    <a:pt x="15470" y="2111"/>
                  </a:cubicBezTo>
                  <a:cubicBezTo>
                    <a:pt x="15768" y="1880"/>
                    <a:pt x="16304" y="1551"/>
                    <a:pt x="16819" y="1232"/>
                  </a:cubicBezTo>
                  <a:cubicBezTo>
                    <a:pt x="17148" y="1031"/>
                    <a:pt x="17461" y="838"/>
                    <a:pt x="17729" y="662"/>
                  </a:cubicBezTo>
                  <a:close/>
                  <a:moveTo>
                    <a:pt x="11650" y="758"/>
                  </a:moveTo>
                  <a:cubicBezTo>
                    <a:pt x="11473" y="1097"/>
                    <a:pt x="11347" y="1486"/>
                    <a:pt x="11221" y="1864"/>
                  </a:cubicBezTo>
                  <a:cubicBezTo>
                    <a:pt x="11079" y="2299"/>
                    <a:pt x="10934" y="2743"/>
                    <a:pt x="10721" y="3097"/>
                  </a:cubicBezTo>
                  <a:cubicBezTo>
                    <a:pt x="9973" y="4340"/>
                    <a:pt x="9448" y="5618"/>
                    <a:pt x="9034" y="6760"/>
                  </a:cubicBezTo>
                  <a:cubicBezTo>
                    <a:pt x="9393" y="3997"/>
                    <a:pt x="10256" y="2020"/>
                    <a:pt x="11650" y="758"/>
                  </a:cubicBezTo>
                  <a:close/>
                  <a:moveTo>
                    <a:pt x="12130" y="485"/>
                  </a:moveTo>
                  <a:lnTo>
                    <a:pt x="12130" y="485"/>
                  </a:lnTo>
                  <a:cubicBezTo>
                    <a:pt x="12261" y="2456"/>
                    <a:pt x="10503" y="5072"/>
                    <a:pt x="9297" y="6791"/>
                  </a:cubicBezTo>
                  <a:cubicBezTo>
                    <a:pt x="9710" y="5674"/>
                    <a:pt x="10221" y="4436"/>
                    <a:pt x="10943" y="3228"/>
                  </a:cubicBezTo>
                  <a:cubicBezTo>
                    <a:pt x="11165" y="2855"/>
                    <a:pt x="11322" y="2395"/>
                    <a:pt x="11468" y="1945"/>
                  </a:cubicBezTo>
                  <a:cubicBezTo>
                    <a:pt x="11645" y="1414"/>
                    <a:pt x="11827" y="864"/>
                    <a:pt x="12130" y="485"/>
                  </a:cubicBezTo>
                  <a:close/>
                  <a:moveTo>
                    <a:pt x="14071" y="6755"/>
                  </a:moveTo>
                  <a:lnTo>
                    <a:pt x="14071" y="6755"/>
                  </a:lnTo>
                  <a:cubicBezTo>
                    <a:pt x="13399" y="6937"/>
                    <a:pt x="12793" y="7169"/>
                    <a:pt x="12065" y="7584"/>
                  </a:cubicBezTo>
                  <a:cubicBezTo>
                    <a:pt x="11388" y="7968"/>
                    <a:pt x="10675" y="8265"/>
                    <a:pt x="9878" y="8493"/>
                  </a:cubicBezTo>
                  <a:cubicBezTo>
                    <a:pt x="9675" y="8554"/>
                    <a:pt x="9463" y="8619"/>
                    <a:pt x="9241" y="8696"/>
                  </a:cubicBezTo>
                  <a:cubicBezTo>
                    <a:pt x="8781" y="8852"/>
                    <a:pt x="8276" y="9013"/>
                    <a:pt x="7816" y="9074"/>
                  </a:cubicBezTo>
                  <a:cubicBezTo>
                    <a:pt x="9099" y="7861"/>
                    <a:pt x="11964" y="6998"/>
                    <a:pt x="14071" y="6755"/>
                  </a:cubicBezTo>
                  <a:close/>
                  <a:moveTo>
                    <a:pt x="14616" y="6891"/>
                  </a:moveTo>
                  <a:cubicBezTo>
                    <a:pt x="13480" y="7992"/>
                    <a:pt x="11317" y="8957"/>
                    <a:pt x="10055" y="9307"/>
                  </a:cubicBezTo>
                  <a:cubicBezTo>
                    <a:pt x="9793" y="9381"/>
                    <a:pt x="9552" y="9408"/>
                    <a:pt x="9322" y="9408"/>
                  </a:cubicBezTo>
                  <a:cubicBezTo>
                    <a:pt x="9000" y="9408"/>
                    <a:pt x="8699" y="9355"/>
                    <a:pt x="8387" y="9302"/>
                  </a:cubicBezTo>
                  <a:cubicBezTo>
                    <a:pt x="8332" y="9291"/>
                    <a:pt x="8266" y="9281"/>
                    <a:pt x="8210" y="9272"/>
                  </a:cubicBezTo>
                  <a:cubicBezTo>
                    <a:pt x="8584" y="9190"/>
                    <a:pt x="8968" y="9064"/>
                    <a:pt x="9327" y="8943"/>
                  </a:cubicBezTo>
                  <a:cubicBezTo>
                    <a:pt x="9544" y="8871"/>
                    <a:pt x="9751" y="8801"/>
                    <a:pt x="9943" y="8745"/>
                  </a:cubicBezTo>
                  <a:cubicBezTo>
                    <a:pt x="10766" y="8514"/>
                    <a:pt x="11504" y="8204"/>
                    <a:pt x="12191" y="7810"/>
                  </a:cubicBezTo>
                  <a:cubicBezTo>
                    <a:pt x="13065" y="7311"/>
                    <a:pt x="13758" y="7089"/>
                    <a:pt x="14616" y="6891"/>
                  </a:cubicBezTo>
                  <a:close/>
                  <a:moveTo>
                    <a:pt x="4426" y="3172"/>
                  </a:moveTo>
                  <a:cubicBezTo>
                    <a:pt x="5629" y="4881"/>
                    <a:pt x="5421" y="8311"/>
                    <a:pt x="5265" y="10858"/>
                  </a:cubicBezTo>
                  <a:cubicBezTo>
                    <a:pt x="5229" y="11387"/>
                    <a:pt x="5204" y="11879"/>
                    <a:pt x="5184" y="12313"/>
                  </a:cubicBezTo>
                  <a:cubicBezTo>
                    <a:pt x="5174" y="12262"/>
                    <a:pt x="5163" y="12217"/>
                    <a:pt x="5149" y="12166"/>
                  </a:cubicBezTo>
                  <a:cubicBezTo>
                    <a:pt x="4865" y="11014"/>
                    <a:pt x="4557" y="9650"/>
                    <a:pt x="4466" y="8255"/>
                  </a:cubicBezTo>
                  <a:cubicBezTo>
                    <a:pt x="4405" y="7316"/>
                    <a:pt x="4416" y="6401"/>
                    <a:pt x="4447" y="5320"/>
                  </a:cubicBezTo>
                  <a:cubicBezTo>
                    <a:pt x="4456" y="5002"/>
                    <a:pt x="4440" y="4664"/>
                    <a:pt x="4431" y="4335"/>
                  </a:cubicBezTo>
                  <a:cubicBezTo>
                    <a:pt x="4416" y="3941"/>
                    <a:pt x="4400" y="3547"/>
                    <a:pt x="4426" y="3172"/>
                  </a:cubicBezTo>
                  <a:close/>
                  <a:moveTo>
                    <a:pt x="4153" y="3300"/>
                  </a:moveTo>
                  <a:lnTo>
                    <a:pt x="4153" y="3300"/>
                  </a:lnTo>
                  <a:cubicBezTo>
                    <a:pt x="4143" y="3643"/>
                    <a:pt x="4158" y="3997"/>
                    <a:pt x="4174" y="4345"/>
                  </a:cubicBezTo>
                  <a:cubicBezTo>
                    <a:pt x="4183" y="4669"/>
                    <a:pt x="4198" y="5002"/>
                    <a:pt x="4188" y="5315"/>
                  </a:cubicBezTo>
                  <a:cubicBezTo>
                    <a:pt x="4153" y="6401"/>
                    <a:pt x="4148" y="7325"/>
                    <a:pt x="4209" y="8271"/>
                  </a:cubicBezTo>
                  <a:cubicBezTo>
                    <a:pt x="4305" y="9690"/>
                    <a:pt x="4608" y="11065"/>
                    <a:pt x="4895" y="12231"/>
                  </a:cubicBezTo>
                  <a:cubicBezTo>
                    <a:pt x="4921" y="12327"/>
                    <a:pt x="4946" y="12424"/>
                    <a:pt x="4972" y="12520"/>
                  </a:cubicBezTo>
                  <a:cubicBezTo>
                    <a:pt x="5012" y="12676"/>
                    <a:pt x="5053" y="12833"/>
                    <a:pt x="5088" y="12989"/>
                  </a:cubicBezTo>
                  <a:cubicBezTo>
                    <a:pt x="3395" y="10277"/>
                    <a:pt x="2637" y="6052"/>
                    <a:pt x="4153" y="3300"/>
                  </a:cubicBezTo>
                  <a:close/>
                  <a:moveTo>
                    <a:pt x="5168" y="13121"/>
                  </a:moveTo>
                  <a:lnTo>
                    <a:pt x="5174" y="13126"/>
                  </a:lnTo>
                  <a:lnTo>
                    <a:pt x="5174" y="13136"/>
                  </a:lnTo>
                  <a:cubicBezTo>
                    <a:pt x="5174" y="13131"/>
                    <a:pt x="5174" y="13126"/>
                    <a:pt x="5168" y="13121"/>
                  </a:cubicBezTo>
                  <a:close/>
                  <a:moveTo>
                    <a:pt x="8073" y="10478"/>
                  </a:moveTo>
                  <a:lnTo>
                    <a:pt x="8073" y="10478"/>
                  </a:lnTo>
                  <a:cubicBezTo>
                    <a:pt x="8043" y="11079"/>
                    <a:pt x="7502" y="11842"/>
                    <a:pt x="7094" y="12413"/>
                  </a:cubicBezTo>
                  <a:cubicBezTo>
                    <a:pt x="6987" y="12565"/>
                    <a:pt x="6891" y="12707"/>
                    <a:pt x="6811" y="12828"/>
                  </a:cubicBezTo>
                  <a:cubicBezTo>
                    <a:pt x="6704" y="12994"/>
                    <a:pt x="6578" y="13176"/>
                    <a:pt x="6441" y="13374"/>
                  </a:cubicBezTo>
                  <a:cubicBezTo>
                    <a:pt x="6229" y="13686"/>
                    <a:pt x="5997" y="14031"/>
                    <a:pt x="5780" y="14379"/>
                  </a:cubicBezTo>
                  <a:cubicBezTo>
                    <a:pt x="5911" y="14036"/>
                    <a:pt x="6053" y="13691"/>
                    <a:pt x="6214" y="13328"/>
                  </a:cubicBezTo>
                  <a:lnTo>
                    <a:pt x="6296" y="13136"/>
                  </a:lnTo>
                  <a:cubicBezTo>
                    <a:pt x="6618" y="12404"/>
                    <a:pt x="7336" y="10746"/>
                    <a:pt x="8073" y="10478"/>
                  </a:cubicBezTo>
                  <a:close/>
                  <a:moveTo>
                    <a:pt x="2647" y="10862"/>
                  </a:moveTo>
                  <a:cubicBezTo>
                    <a:pt x="2749" y="10883"/>
                    <a:pt x="2870" y="11252"/>
                    <a:pt x="2920" y="11408"/>
                  </a:cubicBezTo>
                  <a:lnTo>
                    <a:pt x="2945" y="11484"/>
                  </a:lnTo>
                  <a:cubicBezTo>
                    <a:pt x="3244" y="12348"/>
                    <a:pt x="3319" y="13313"/>
                    <a:pt x="3395" y="14243"/>
                  </a:cubicBezTo>
                  <a:lnTo>
                    <a:pt x="3426" y="14631"/>
                  </a:lnTo>
                  <a:cubicBezTo>
                    <a:pt x="3486" y="15314"/>
                    <a:pt x="3552" y="16032"/>
                    <a:pt x="3658" y="16743"/>
                  </a:cubicBezTo>
                  <a:cubicBezTo>
                    <a:pt x="3481" y="16263"/>
                    <a:pt x="3309" y="15778"/>
                    <a:pt x="3148" y="15293"/>
                  </a:cubicBezTo>
                  <a:lnTo>
                    <a:pt x="3137" y="15248"/>
                  </a:lnTo>
                  <a:cubicBezTo>
                    <a:pt x="2915" y="14576"/>
                    <a:pt x="2693" y="13879"/>
                    <a:pt x="2591" y="13171"/>
                  </a:cubicBezTo>
                  <a:cubicBezTo>
                    <a:pt x="2582" y="13115"/>
                    <a:pt x="2567" y="13040"/>
                    <a:pt x="2556" y="12954"/>
                  </a:cubicBezTo>
                  <a:cubicBezTo>
                    <a:pt x="2470" y="12444"/>
                    <a:pt x="2279" y="11252"/>
                    <a:pt x="2537" y="10949"/>
                  </a:cubicBezTo>
                  <a:cubicBezTo>
                    <a:pt x="2587" y="10888"/>
                    <a:pt x="2628" y="10867"/>
                    <a:pt x="2642" y="10867"/>
                  </a:cubicBezTo>
                  <a:lnTo>
                    <a:pt x="2647" y="10862"/>
                  </a:lnTo>
                  <a:close/>
                  <a:moveTo>
                    <a:pt x="8316" y="12590"/>
                  </a:moveTo>
                  <a:cubicBezTo>
                    <a:pt x="8099" y="13348"/>
                    <a:pt x="7508" y="14071"/>
                    <a:pt x="7017" y="14667"/>
                  </a:cubicBezTo>
                  <a:lnTo>
                    <a:pt x="6987" y="14703"/>
                  </a:lnTo>
                  <a:cubicBezTo>
                    <a:pt x="6781" y="14950"/>
                    <a:pt x="6478" y="15237"/>
                    <a:pt x="6154" y="15536"/>
                  </a:cubicBezTo>
                  <a:cubicBezTo>
                    <a:pt x="5704" y="15955"/>
                    <a:pt x="5219" y="16405"/>
                    <a:pt x="4890" y="16869"/>
                  </a:cubicBezTo>
                  <a:cubicBezTo>
                    <a:pt x="4956" y="16673"/>
                    <a:pt x="5042" y="16475"/>
                    <a:pt x="5153" y="16268"/>
                  </a:cubicBezTo>
                  <a:cubicBezTo>
                    <a:pt x="5158" y="16268"/>
                    <a:pt x="5158" y="16274"/>
                    <a:pt x="5163" y="16274"/>
                  </a:cubicBezTo>
                  <a:cubicBezTo>
                    <a:pt x="5219" y="16263"/>
                    <a:pt x="5265" y="16223"/>
                    <a:pt x="5275" y="16162"/>
                  </a:cubicBezTo>
                  <a:cubicBezTo>
                    <a:pt x="5284" y="16112"/>
                    <a:pt x="5300" y="16056"/>
                    <a:pt x="5310" y="16006"/>
                  </a:cubicBezTo>
                  <a:cubicBezTo>
                    <a:pt x="5896" y="15061"/>
                    <a:pt x="6866" y="14071"/>
                    <a:pt x="7700" y="13222"/>
                  </a:cubicBezTo>
                  <a:cubicBezTo>
                    <a:pt x="7917" y="13005"/>
                    <a:pt x="8124" y="12793"/>
                    <a:pt x="8316" y="12590"/>
                  </a:cubicBezTo>
                  <a:close/>
                  <a:moveTo>
                    <a:pt x="8584" y="12606"/>
                  </a:moveTo>
                  <a:lnTo>
                    <a:pt x="8584" y="12606"/>
                  </a:lnTo>
                  <a:cubicBezTo>
                    <a:pt x="8600" y="14535"/>
                    <a:pt x="6588" y="16657"/>
                    <a:pt x="4911" y="17329"/>
                  </a:cubicBezTo>
                  <a:cubicBezTo>
                    <a:pt x="5189" y="16789"/>
                    <a:pt x="5785" y="16233"/>
                    <a:pt x="6331" y="15728"/>
                  </a:cubicBezTo>
                  <a:cubicBezTo>
                    <a:pt x="6659" y="15419"/>
                    <a:pt x="6972" y="15132"/>
                    <a:pt x="7189" y="14869"/>
                  </a:cubicBezTo>
                  <a:lnTo>
                    <a:pt x="7215" y="14834"/>
                  </a:lnTo>
                  <a:cubicBezTo>
                    <a:pt x="7735" y="14202"/>
                    <a:pt x="8362" y="13434"/>
                    <a:pt x="8584" y="12606"/>
                  </a:cubicBezTo>
                  <a:close/>
                  <a:moveTo>
                    <a:pt x="536" y="15657"/>
                  </a:moveTo>
                  <a:lnTo>
                    <a:pt x="536" y="15657"/>
                  </a:lnTo>
                  <a:cubicBezTo>
                    <a:pt x="1991" y="16557"/>
                    <a:pt x="3976" y="18977"/>
                    <a:pt x="4622" y="20861"/>
                  </a:cubicBezTo>
                  <a:cubicBezTo>
                    <a:pt x="4643" y="20967"/>
                    <a:pt x="4664" y="21073"/>
                    <a:pt x="4689" y="21179"/>
                  </a:cubicBezTo>
                  <a:cubicBezTo>
                    <a:pt x="2925" y="19795"/>
                    <a:pt x="1455" y="17602"/>
                    <a:pt x="627" y="15915"/>
                  </a:cubicBezTo>
                  <a:cubicBezTo>
                    <a:pt x="597" y="15850"/>
                    <a:pt x="576" y="15789"/>
                    <a:pt x="555" y="15728"/>
                  </a:cubicBezTo>
                  <a:cubicBezTo>
                    <a:pt x="551" y="15708"/>
                    <a:pt x="541" y="15682"/>
                    <a:pt x="536" y="15657"/>
                  </a:cubicBezTo>
                  <a:close/>
                  <a:moveTo>
                    <a:pt x="439" y="16116"/>
                  </a:moveTo>
                  <a:lnTo>
                    <a:pt x="439" y="16116"/>
                  </a:lnTo>
                  <a:cubicBezTo>
                    <a:pt x="1273" y="17795"/>
                    <a:pt x="2724" y="19942"/>
                    <a:pt x="4456" y="21330"/>
                  </a:cubicBezTo>
                  <a:cubicBezTo>
                    <a:pt x="2319" y="20689"/>
                    <a:pt x="566" y="18401"/>
                    <a:pt x="439" y="16116"/>
                  </a:cubicBezTo>
                  <a:close/>
                  <a:moveTo>
                    <a:pt x="18062" y="0"/>
                  </a:moveTo>
                  <a:cubicBezTo>
                    <a:pt x="14868" y="213"/>
                    <a:pt x="13273" y="2946"/>
                    <a:pt x="12863" y="3779"/>
                  </a:cubicBezTo>
                  <a:cubicBezTo>
                    <a:pt x="12848" y="3804"/>
                    <a:pt x="12848" y="3830"/>
                    <a:pt x="12853" y="3860"/>
                  </a:cubicBezTo>
                  <a:cubicBezTo>
                    <a:pt x="12837" y="3865"/>
                    <a:pt x="12823" y="3870"/>
                    <a:pt x="12807" y="3881"/>
                  </a:cubicBezTo>
                  <a:cubicBezTo>
                    <a:pt x="12753" y="3906"/>
                    <a:pt x="12732" y="3967"/>
                    <a:pt x="12737" y="4021"/>
                  </a:cubicBezTo>
                  <a:cubicBezTo>
                    <a:pt x="12646" y="4123"/>
                    <a:pt x="12555" y="4229"/>
                    <a:pt x="12469" y="4335"/>
                  </a:cubicBezTo>
                  <a:cubicBezTo>
                    <a:pt x="12105" y="4760"/>
                    <a:pt x="11762" y="5163"/>
                    <a:pt x="11363" y="5537"/>
                  </a:cubicBezTo>
                  <a:cubicBezTo>
                    <a:pt x="10843" y="6022"/>
                    <a:pt x="10261" y="6472"/>
                    <a:pt x="9701" y="6907"/>
                  </a:cubicBezTo>
                  <a:cubicBezTo>
                    <a:pt x="9574" y="7003"/>
                    <a:pt x="9453" y="7103"/>
                    <a:pt x="9327" y="7204"/>
                  </a:cubicBezTo>
                  <a:cubicBezTo>
                    <a:pt x="9327" y="7204"/>
                    <a:pt x="9327" y="7199"/>
                    <a:pt x="9332" y="7199"/>
                  </a:cubicBezTo>
                  <a:cubicBezTo>
                    <a:pt x="10696" y="5254"/>
                    <a:pt x="12757" y="2314"/>
                    <a:pt x="12352" y="117"/>
                  </a:cubicBezTo>
                  <a:cubicBezTo>
                    <a:pt x="12343" y="71"/>
                    <a:pt x="12312" y="36"/>
                    <a:pt x="12272" y="20"/>
                  </a:cubicBezTo>
                  <a:cubicBezTo>
                    <a:pt x="12255" y="12"/>
                    <a:pt x="12238" y="8"/>
                    <a:pt x="12220" y="8"/>
                  </a:cubicBezTo>
                  <a:cubicBezTo>
                    <a:pt x="12196" y="8"/>
                    <a:pt x="12172" y="16"/>
                    <a:pt x="12151" y="31"/>
                  </a:cubicBezTo>
                  <a:cubicBezTo>
                    <a:pt x="10165" y="1384"/>
                    <a:pt x="9034" y="3830"/>
                    <a:pt x="8690" y="7502"/>
                  </a:cubicBezTo>
                  <a:cubicBezTo>
                    <a:pt x="8680" y="7568"/>
                    <a:pt x="8726" y="7624"/>
                    <a:pt x="8786" y="7639"/>
                  </a:cubicBezTo>
                  <a:cubicBezTo>
                    <a:pt x="8579" y="7806"/>
                    <a:pt x="8372" y="7978"/>
                    <a:pt x="8175" y="8155"/>
                  </a:cubicBezTo>
                  <a:cubicBezTo>
                    <a:pt x="7811" y="8477"/>
                    <a:pt x="7497" y="8831"/>
                    <a:pt x="7215" y="9190"/>
                  </a:cubicBezTo>
                  <a:lnTo>
                    <a:pt x="7175" y="9246"/>
                  </a:lnTo>
                  <a:cubicBezTo>
                    <a:pt x="7138" y="9286"/>
                    <a:pt x="7108" y="9326"/>
                    <a:pt x="7078" y="9372"/>
                  </a:cubicBezTo>
                  <a:lnTo>
                    <a:pt x="7068" y="9382"/>
                  </a:lnTo>
                  <a:cubicBezTo>
                    <a:pt x="6704" y="9883"/>
                    <a:pt x="6396" y="10403"/>
                    <a:pt x="6133" y="10944"/>
                  </a:cubicBezTo>
                  <a:cubicBezTo>
                    <a:pt x="5865" y="11484"/>
                    <a:pt x="5643" y="12035"/>
                    <a:pt x="5436" y="12585"/>
                  </a:cubicBezTo>
                  <a:cubicBezTo>
                    <a:pt x="5452" y="12091"/>
                    <a:pt x="5482" y="11509"/>
                    <a:pt x="5522" y="10872"/>
                  </a:cubicBezTo>
                  <a:cubicBezTo>
                    <a:pt x="5694" y="8129"/>
                    <a:pt x="5921" y="4380"/>
                    <a:pt x="4396" y="2713"/>
                  </a:cubicBezTo>
                  <a:cubicBezTo>
                    <a:pt x="4369" y="2686"/>
                    <a:pt x="4339" y="2672"/>
                    <a:pt x="4304" y="2672"/>
                  </a:cubicBezTo>
                  <a:cubicBezTo>
                    <a:pt x="4299" y="2672"/>
                    <a:pt x="4294" y="2672"/>
                    <a:pt x="4289" y="2673"/>
                  </a:cubicBezTo>
                  <a:cubicBezTo>
                    <a:pt x="4249" y="2678"/>
                    <a:pt x="4214" y="2698"/>
                    <a:pt x="4193" y="2729"/>
                  </a:cubicBezTo>
                  <a:cubicBezTo>
                    <a:pt x="2197" y="5653"/>
                    <a:pt x="3107" y="10590"/>
                    <a:pt x="5093" y="13485"/>
                  </a:cubicBezTo>
                  <a:cubicBezTo>
                    <a:pt x="5098" y="13490"/>
                    <a:pt x="5107" y="13490"/>
                    <a:pt x="5113" y="13500"/>
                  </a:cubicBezTo>
                  <a:cubicBezTo>
                    <a:pt x="4739" y="14647"/>
                    <a:pt x="4477" y="16041"/>
                    <a:pt x="4405" y="17501"/>
                  </a:cubicBezTo>
                  <a:cubicBezTo>
                    <a:pt x="4360" y="17531"/>
                    <a:pt x="4340" y="17587"/>
                    <a:pt x="4350" y="17643"/>
                  </a:cubicBezTo>
                  <a:cubicBezTo>
                    <a:pt x="4360" y="17668"/>
                    <a:pt x="4375" y="17693"/>
                    <a:pt x="4396" y="17713"/>
                  </a:cubicBezTo>
                  <a:cubicBezTo>
                    <a:pt x="4386" y="18072"/>
                    <a:pt x="4386" y="18431"/>
                    <a:pt x="4396" y="18790"/>
                  </a:cubicBezTo>
                  <a:cubicBezTo>
                    <a:pt x="4370" y="18699"/>
                    <a:pt x="4350" y="18608"/>
                    <a:pt x="4314" y="18511"/>
                  </a:cubicBezTo>
                  <a:cubicBezTo>
                    <a:pt x="4295" y="18415"/>
                    <a:pt x="4265" y="18324"/>
                    <a:pt x="4239" y="18234"/>
                  </a:cubicBezTo>
                  <a:cubicBezTo>
                    <a:pt x="4179" y="18002"/>
                    <a:pt x="4118" y="17784"/>
                    <a:pt x="4083" y="17613"/>
                  </a:cubicBezTo>
                  <a:cubicBezTo>
                    <a:pt x="3865" y="16612"/>
                    <a:pt x="3769" y="15582"/>
                    <a:pt x="3689" y="14612"/>
                  </a:cubicBezTo>
                  <a:lnTo>
                    <a:pt x="3652" y="14222"/>
                  </a:lnTo>
                  <a:cubicBezTo>
                    <a:pt x="3577" y="13273"/>
                    <a:pt x="3501" y="12292"/>
                    <a:pt x="3193" y="11403"/>
                  </a:cubicBezTo>
                  <a:lnTo>
                    <a:pt x="3167" y="11322"/>
                  </a:lnTo>
                  <a:cubicBezTo>
                    <a:pt x="3062" y="11009"/>
                    <a:pt x="2941" y="10655"/>
                    <a:pt x="2698" y="10610"/>
                  </a:cubicBezTo>
                  <a:cubicBezTo>
                    <a:pt x="2679" y="10606"/>
                    <a:pt x="2660" y="10604"/>
                    <a:pt x="2641" y="10604"/>
                  </a:cubicBezTo>
                  <a:cubicBezTo>
                    <a:pt x="2539" y="10604"/>
                    <a:pt x="2437" y="10662"/>
                    <a:pt x="2339" y="10781"/>
                  </a:cubicBezTo>
                  <a:cubicBezTo>
                    <a:pt x="2026" y="11145"/>
                    <a:pt x="2152" y="12115"/>
                    <a:pt x="2299" y="13000"/>
                  </a:cubicBezTo>
                  <a:cubicBezTo>
                    <a:pt x="2314" y="13085"/>
                    <a:pt x="2325" y="13157"/>
                    <a:pt x="2334" y="13212"/>
                  </a:cubicBezTo>
                  <a:cubicBezTo>
                    <a:pt x="2440" y="13940"/>
                    <a:pt x="2668" y="14647"/>
                    <a:pt x="2890" y="15328"/>
                  </a:cubicBezTo>
                  <a:lnTo>
                    <a:pt x="2905" y="15374"/>
                  </a:lnTo>
                  <a:cubicBezTo>
                    <a:pt x="3188" y="16253"/>
                    <a:pt x="3526" y="17123"/>
                    <a:pt x="3845" y="17966"/>
                  </a:cubicBezTo>
                  <a:lnTo>
                    <a:pt x="3860" y="18012"/>
                  </a:lnTo>
                  <a:cubicBezTo>
                    <a:pt x="3936" y="18208"/>
                    <a:pt x="4006" y="18396"/>
                    <a:pt x="4067" y="18583"/>
                  </a:cubicBezTo>
                  <a:cubicBezTo>
                    <a:pt x="4148" y="18881"/>
                    <a:pt x="4219" y="19189"/>
                    <a:pt x="4254" y="19436"/>
                  </a:cubicBezTo>
                  <a:cubicBezTo>
                    <a:pt x="3269" y="17683"/>
                    <a:pt x="1607" y="15895"/>
                    <a:pt x="385" y="15274"/>
                  </a:cubicBezTo>
                  <a:cubicBezTo>
                    <a:pt x="364" y="15263"/>
                    <a:pt x="342" y="15258"/>
                    <a:pt x="322" y="15258"/>
                  </a:cubicBezTo>
                  <a:cubicBezTo>
                    <a:pt x="301" y="15258"/>
                    <a:pt x="281" y="15263"/>
                    <a:pt x="263" y="15274"/>
                  </a:cubicBezTo>
                  <a:cubicBezTo>
                    <a:pt x="227" y="15293"/>
                    <a:pt x="203" y="15328"/>
                    <a:pt x="197" y="15369"/>
                  </a:cubicBezTo>
                  <a:cubicBezTo>
                    <a:pt x="147" y="15414"/>
                    <a:pt x="142" y="15496"/>
                    <a:pt x="187" y="15547"/>
                  </a:cubicBezTo>
                  <a:cubicBezTo>
                    <a:pt x="0" y="18305"/>
                    <a:pt x="2152" y="21169"/>
                    <a:pt x="4810" y="21684"/>
                  </a:cubicBezTo>
                  <a:cubicBezTo>
                    <a:pt x="5249" y="23347"/>
                    <a:pt x="6068" y="24847"/>
                    <a:pt x="7397" y="25873"/>
                  </a:cubicBezTo>
                  <a:cubicBezTo>
                    <a:pt x="7427" y="25899"/>
                    <a:pt x="7466" y="25912"/>
                    <a:pt x="7505" y="25912"/>
                  </a:cubicBezTo>
                  <a:cubicBezTo>
                    <a:pt x="7518" y="25912"/>
                    <a:pt x="7531" y="25910"/>
                    <a:pt x="7543" y="25908"/>
                  </a:cubicBezTo>
                  <a:cubicBezTo>
                    <a:pt x="7593" y="25903"/>
                    <a:pt x="7639" y="25877"/>
                    <a:pt x="7670" y="25837"/>
                  </a:cubicBezTo>
                  <a:cubicBezTo>
                    <a:pt x="7735" y="25751"/>
                    <a:pt x="7720" y="25630"/>
                    <a:pt x="7634" y="25565"/>
                  </a:cubicBezTo>
                  <a:cubicBezTo>
                    <a:pt x="6396" y="24610"/>
                    <a:pt x="5623" y="23210"/>
                    <a:pt x="5198" y="21654"/>
                  </a:cubicBezTo>
                  <a:cubicBezTo>
                    <a:pt x="5204" y="21614"/>
                    <a:pt x="5193" y="21579"/>
                    <a:pt x="5168" y="21549"/>
                  </a:cubicBezTo>
                  <a:cubicBezTo>
                    <a:pt x="4845" y="20306"/>
                    <a:pt x="4734" y="18961"/>
                    <a:pt x="4785" y="17662"/>
                  </a:cubicBezTo>
                  <a:lnTo>
                    <a:pt x="4785" y="17653"/>
                  </a:lnTo>
                  <a:cubicBezTo>
                    <a:pt x="6744" y="16986"/>
                    <a:pt x="9286" y="14262"/>
                    <a:pt x="8781" y="12005"/>
                  </a:cubicBezTo>
                  <a:cubicBezTo>
                    <a:pt x="8766" y="11959"/>
                    <a:pt x="8730" y="11919"/>
                    <a:pt x="8684" y="11909"/>
                  </a:cubicBezTo>
                  <a:cubicBezTo>
                    <a:pt x="8675" y="11907"/>
                    <a:pt x="8665" y="11905"/>
                    <a:pt x="8655" y="11905"/>
                  </a:cubicBezTo>
                  <a:cubicBezTo>
                    <a:pt x="8619" y="11905"/>
                    <a:pt x="8581" y="11921"/>
                    <a:pt x="8553" y="11949"/>
                  </a:cubicBezTo>
                  <a:cubicBezTo>
                    <a:pt x="8266" y="12277"/>
                    <a:pt x="7902" y="12646"/>
                    <a:pt x="7513" y="13040"/>
                  </a:cubicBezTo>
                  <a:cubicBezTo>
                    <a:pt x="6932" y="13637"/>
                    <a:pt x="6280" y="14304"/>
                    <a:pt x="5734" y="14980"/>
                  </a:cubicBezTo>
                  <a:cubicBezTo>
                    <a:pt x="6007" y="14475"/>
                    <a:pt x="6350" y="13970"/>
                    <a:pt x="6659" y="13520"/>
                  </a:cubicBezTo>
                  <a:cubicBezTo>
                    <a:pt x="6790" y="13323"/>
                    <a:pt x="6921" y="13136"/>
                    <a:pt x="7028" y="12970"/>
                  </a:cubicBezTo>
                  <a:cubicBezTo>
                    <a:pt x="7108" y="12849"/>
                    <a:pt x="7205" y="12716"/>
                    <a:pt x="7311" y="12565"/>
                  </a:cubicBezTo>
                  <a:cubicBezTo>
                    <a:pt x="7770" y="11914"/>
                    <a:pt x="8407" y="11014"/>
                    <a:pt x="8327" y="10302"/>
                  </a:cubicBezTo>
                  <a:cubicBezTo>
                    <a:pt x="8321" y="10266"/>
                    <a:pt x="8306" y="10236"/>
                    <a:pt x="8276" y="10211"/>
                  </a:cubicBezTo>
                  <a:cubicBezTo>
                    <a:pt x="8255" y="10194"/>
                    <a:pt x="8230" y="10185"/>
                    <a:pt x="8202" y="10185"/>
                  </a:cubicBezTo>
                  <a:cubicBezTo>
                    <a:pt x="8197" y="10185"/>
                    <a:pt x="8191" y="10185"/>
                    <a:pt x="8185" y="10186"/>
                  </a:cubicBezTo>
                  <a:lnTo>
                    <a:pt x="8164" y="10191"/>
                  </a:lnTo>
                  <a:cubicBezTo>
                    <a:pt x="7240" y="10322"/>
                    <a:pt x="6472" y="12080"/>
                    <a:pt x="6058" y="13035"/>
                  </a:cubicBezTo>
                  <a:lnTo>
                    <a:pt x="5977" y="13222"/>
                  </a:lnTo>
                  <a:cubicBezTo>
                    <a:pt x="5543" y="14202"/>
                    <a:pt x="5235" y="15066"/>
                    <a:pt x="4932" y="16112"/>
                  </a:cubicBezTo>
                  <a:lnTo>
                    <a:pt x="4932" y="16147"/>
                  </a:lnTo>
                  <a:cubicBezTo>
                    <a:pt x="4926" y="16158"/>
                    <a:pt x="4921" y="16167"/>
                    <a:pt x="4911" y="16177"/>
                  </a:cubicBezTo>
                  <a:cubicBezTo>
                    <a:pt x="5053" y="15146"/>
                    <a:pt x="5280" y="14192"/>
                    <a:pt x="5568" y="13374"/>
                  </a:cubicBezTo>
                  <a:cubicBezTo>
                    <a:pt x="6042" y="12030"/>
                    <a:pt x="6583" y="10645"/>
                    <a:pt x="7508" y="9447"/>
                  </a:cubicBezTo>
                  <a:cubicBezTo>
                    <a:pt x="7800" y="9463"/>
                    <a:pt x="8078" y="9508"/>
                    <a:pt x="8346" y="9559"/>
                  </a:cubicBezTo>
                  <a:cubicBezTo>
                    <a:pt x="8663" y="9610"/>
                    <a:pt x="8987" y="9667"/>
                    <a:pt x="9339" y="9667"/>
                  </a:cubicBezTo>
                  <a:cubicBezTo>
                    <a:pt x="9470" y="9667"/>
                    <a:pt x="9605" y="9659"/>
                    <a:pt x="9745" y="9640"/>
                  </a:cubicBezTo>
                  <a:cubicBezTo>
                    <a:pt x="9867" y="9620"/>
                    <a:pt x="9994" y="9594"/>
                    <a:pt x="10120" y="9559"/>
                  </a:cubicBezTo>
                  <a:cubicBezTo>
                    <a:pt x="11620" y="9144"/>
                    <a:pt x="14187" y="7962"/>
                    <a:pt x="15197" y="6639"/>
                  </a:cubicBezTo>
                  <a:cubicBezTo>
                    <a:pt x="15227" y="6598"/>
                    <a:pt x="15232" y="6543"/>
                    <a:pt x="15208" y="6497"/>
                  </a:cubicBezTo>
                  <a:cubicBezTo>
                    <a:pt x="15187" y="6457"/>
                    <a:pt x="15141" y="6427"/>
                    <a:pt x="15092" y="6427"/>
                  </a:cubicBezTo>
                  <a:cubicBezTo>
                    <a:pt x="13641" y="6441"/>
                    <a:pt x="10953" y="6957"/>
                    <a:pt x="9043" y="7927"/>
                  </a:cubicBezTo>
                  <a:cubicBezTo>
                    <a:pt x="9337" y="7684"/>
                    <a:pt x="9640" y="7447"/>
                    <a:pt x="9938" y="7220"/>
                  </a:cubicBezTo>
                  <a:cubicBezTo>
                    <a:pt x="10509" y="6775"/>
                    <a:pt x="11095" y="6320"/>
                    <a:pt x="11631" y="5821"/>
                  </a:cubicBezTo>
                  <a:cubicBezTo>
                    <a:pt x="12044" y="5436"/>
                    <a:pt x="12413" y="5002"/>
                    <a:pt x="12767" y="4587"/>
                  </a:cubicBezTo>
                  <a:cubicBezTo>
                    <a:pt x="12874" y="4461"/>
                    <a:pt x="12979" y="4335"/>
                    <a:pt x="13091" y="4209"/>
                  </a:cubicBezTo>
                  <a:lnTo>
                    <a:pt x="13110" y="4209"/>
                  </a:lnTo>
                  <a:cubicBezTo>
                    <a:pt x="13116" y="4209"/>
                    <a:pt x="13121" y="4209"/>
                    <a:pt x="13121" y="4203"/>
                  </a:cubicBezTo>
                  <a:cubicBezTo>
                    <a:pt x="14283" y="3921"/>
                    <a:pt x="17748" y="1733"/>
                    <a:pt x="18158" y="339"/>
                  </a:cubicBezTo>
                  <a:cubicBezTo>
                    <a:pt x="18168" y="323"/>
                    <a:pt x="18168" y="313"/>
                    <a:pt x="18173" y="293"/>
                  </a:cubicBezTo>
                  <a:cubicBezTo>
                    <a:pt x="18188" y="243"/>
                    <a:pt x="18193" y="192"/>
                    <a:pt x="18198" y="141"/>
                  </a:cubicBezTo>
                  <a:cubicBezTo>
                    <a:pt x="18203" y="106"/>
                    <a:pt x="18188" y="66"/>
                    <a:pt x="18163" y="40"/>
                  </a:cubicBezTo>
                  <a:cubicBezTo>
                    <a:pt x="18137" y="15"/>
                    <a:pt x="18097" y="0"/>
                    <a:pt x="1806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5" name="Google Shape;2365;p33"/>
            <p:cNvSpPr/>
            <p:nvPr/>
          </p:nvSpPr>
          <p:spPr>
            <a:xfrm>
              <a:off x="4682400" y="4050325"/>
              <a:ext cx="100450" cy="130375"/>
            </a:xfrm>
            <a:custGeom>
              <a:avLst/>
              <a:gdLst/>
              <a:ahLst/>
              <a:cxnLst/>
              <a:rect l="l" t="t" r="r" b="b"/>
              <a:pathLst>
                <a:path w="4018" h="5215" extrusionOk="0">
                  <a:moveTo>
                    <a:pt x="0" y="0"/>
                  </a:moveTo>
                  <a:lnTo>
                    <a:pt x="0" y="0"/>
                  </a:lnTo>
                  <a:cubicBezTo>
                    <a:pt x="127" y="2285"/>
                    <a:pt x="1880" y="4573"/>
                    <a:pt x="4017" y="5214"/>
                  </a:cubicBezTo>
                  <a:cubicBezTo>
                    <a:pt x="2285" y="3826"/>
                    <a:pt x="834" y="1679"/>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6" name="Google Shape;2366;p33"/>
            <p:cNvSpPr/>
            <p:nvPr/>
          </p:nvSpPr>
          <p:spPr>
            <a:xfrm>
              <a:off x="4684825" y="4038825"/>
              <a:ext cx="103850" cy="138075"/>
            </a:xfrm>
            <a:custGeom>
              <a:avLst/>
              <a:gdLst/>
              <a:ahLst/>
              <a:cxnLst/>
              <a:rect l="l" t="t" r="r" b="b"/>
              <a:pathLst>
                <a:path w="4154" h="5523" extrusionOk="0">
                  <a:moveTo>
                    <a:pt x="0" y="1"/>
                  </a:moveTo>
                  <a:lnTo>
                    <a:pt x="0" y="1"/>
                  </a:lnTo>
                  <a:cubicBezTo>
                    <a:pt x="5" y="26"/>
                    <a:pt x="15" y="52"/>
                    <a:pt x="19" y="72"/>
                  </a:cubicBezTo>
                  <a:cubicBezTo>
                    <a:pt x="40" y="133"/>
                    <a:pt x="61" y="194"/>
                    <a:pt x="91" y="259"/>
                  </a:cubicBezTo>
                  <a:cubicBezTo>
                    <a:pt x="919" y="1946"/>
                    <a:pt x="2389" y="4139"/>
                    <a:pt x="4153" y="5523"/>
                  </a:cubicBezTo>
                  <a:cubicBezTo>
                    <a:pt x="4128" y="5417"/>
                    <a:pt x="4107" y="5311"/>
                    <a:pt x="4086" y="5205"/>
                  </a:cubicBezTo>
                  <a:cubicBezTo>
                    <a:pt x="3440" y="3321"/>
                    <a:pt x="1455" y="901"/>
                    <a:pt x="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7" name="Google Shape;2367;p33"/>
            <p:cNvSpPr/>
            <p:nvPr/>
          </p:nvSpPr>
          <p:spPr>
            <a:xfrm>
              <a:off x="4794175" y="3962575"/>
              <a:ext cx="92250" cy="118075"/>
            </a:xfrm>
            <a:custGeom>
              <a:avLst/>
              <a:gdLst/>
              <a:ahLst/>
              <a:cxnLst/>
              <a:rect l="l" t="t" r="r" b="b"/>
              <a:pathLst>
                <a:path w="3690" h="4723" extrusionOk="0">
                  <a:moveTo>
                    <a:pt x="3674" y="0"/>
                  </a:moveTo>
                  <a:lnTo>
                    <a:pt x="3674" y="0"/>
                  </a:lnTo>
                  <a:cubicBezTo>
                    <a:pt x="3452" y="828"/>
                    <a:pt x="2825" y="1596"/>
                    <a:pt x="2305" y="2228"/>
                  </a:cubicBezTo>
                  <a:lnTo>
                    <a:pt x="2279" y="2263"/>
                  </a:lnTo>
                  <a:cubicBezTo>
                    <a:pt x="2062" y="2526"/>
                    <a:pt x="1749" y="2813"/>
                    <a:pt x="1421" y="3122"/>
                  </a:cubicBezTo>
                  <a:cubicBezTo>
                    <a:pt x="875" y="3627"/>
                    <a:pt x="279" y="4183"/>
                    <a:pt x="1" y="4723"/>
                  </a:cubicBezTo>
                  <a:cubicBezTo>
                    <a:pt x="1678" y="4051"/>
                    <a:pt x="3690" y="1929"/>
                    <a:pt x="367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8" name="Google Shape;2368;p33"/>
            <p:cNvSpPr/>
            <p:nvPr/>
          </p:nvSpPr>
          <p:spPr>
            <a:xfrm>
              <a:off x="4793675" y="3962175"/>
              <a:ext cx="85650" cy="107000"/>
            </a:xfrm>
            <a:custGeom>
              <a:avLst/>
              <a:gdLst/>
              <a:ahLst/>
              <a:cxnLst/>
              <a:rect l="l" t="t" r="r" b="b"/>
              <a:pathLst>
                <a:path w="3426" h="4280" extrusionOk="0">
                  <a:moveTo>
                    <a:pt x="3426" y="0"/>
                  </a:moveTo>
                  <a:cubicBezTo>
                    <a:pt x="3234" y="203"/>
                    <a:pt x="3027" y="415"/>
                    <a:pt x="2810" y="632"/>
                  </a:cubicBezTo>
                  <a:cubicBezTo>
                    <a:pt x="1976" y="1481"/>
                    <a:pt x="1006" y="2471"/>
                    <a:pt x="420" y="3416"/>
                  </a:cubicBezTo>
                  <a:cubicBezTo>
                    <a:pt x="410" y="3466"/>
                    <a:pt x="394" y="3522"/>
                    <a:pt x="385" y="3572"/>
                  </a:cubicBezTo>
                  <a:cubicBezTo>
                    <a:pt x="375" y="3633"/>
                    <a:pt x="329" y="3673"/>
                    <a:pt x="273" y="3684"/>
                  </a:cubicBezTo>
                  <a:cubicBezTo>
                    <a:pt x="268" y="3684"/>
                    <a:pt x="268" y="3678"/>
                    <a:pt x="263" y="3678"/>
                  </a:cubicBezTo>
                  <a:cubicBezTo>
                    <a:pt x="152" y="3885"/>
                    <a:pt x="66" y="4083"/>
                    <a:pt x="0" y="4279"/>
                  </a:cubicBezTo>
                  <a:cubicBezTo>
                    <a:pt x="329" y="3815"/>
                    <a:pt x="814" y="3365"/>
                    <a:pt x="1264" y="2946"/>
                  </a:cubicBezTo>
                  <a:cubicBezTo>
                    <a:pt x="1588" y="2647"/>
                    <a:pt x="1891" y="2360"/>
                    <a:pt x="2097" y="2113"/>
                  </a:cubicBezTo>
                  <a:lnTo>
                    <a:pt x="2127" y="2077"/>
                  </a:lnTo>
                  <a:cubicBezTo>
                    <a:pt x="2618" y="1481"/>
                    <a:pt x="3209" y="758"/>
                    <a:pt x="34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9" name="Google Shape;2369;p33"/>
            <p:cNvSpPr/>
            <p:nvPr/>
          </p:nvSpPr>
          <p:spPr>
            <a:xfrm>
              <a:off x="4815925" y="3909375"/>
              <a:ext cx="57350" cy="97525"/>
            </a:xfrm>
            <a:custGeom>
              <a:avLst/>
              <a:gdLst/>
              <a:ahLst/>
              <a:cxnLst/>
              <a:rect l="l" t="t" r="r" b="b"/>
              <a:pathLst>
                <a:path w="2294" h="3901" extrusionOk="0">
                  <a:moveTo>
                    <a:pt x="2293" y="0"/>
                  </a:moveTo>
                  <a:cubicBezTo>
                    <a:pt x="1556" y="268"/>
                    <a:pt x="838" y="1926"/>
                    <a:pt x="516" y="2658"/>
                  </a:cubicBezTo>
                  <a:lnTo>
                    <a:pt x="434" y="2850"/>
                  </a:lnTo>
                  <a:cubicBezTo>
                    <a:pt x="273" y="3213"/>
                    <a:pt x="131" y="3558"/>
                    <a:pt x="0" y="3901"/>
                  </a:cubicBezTo>
                  <a:cubicBezTo>
                    <a:pt x="217" y="3553"/>
                    <a:pt x="449" y="3208"/>
                    <a:pt x="661" y="2896"/>
                  </a:cubicBezTo>
                  <a:cubicBezTo>
                    <a:pt x="798" y="2698"/>
                    <a:pt x="924" y="2516"/>
                    <a:pt x="1031" y="2350"/>
                  </a:cubicBezTo>
                  <a:cubicBezTo>
                    <a:pt x="1111" y="2229"/>
                    <a:pt x="1207" y="2087"/>
                    <a:pt x="1314" y="1935"/>
                  </a:cubicBezTo>
                  <a:cubicBezTo>
                    <a:pt x="1722" y="1364"/>
                    <a:pt x="2263" y="601"/>
                    <a:pt x="2293"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0" name="Google Shape;2370;p33"/>
            <p:cNvSpPr/>
            <p:nvPr/>
          </p:nvSpPr>
          <p:spPr>
            <a:xfrm>
              <a:off x="4728375" y="3918975"/>
              <a:ext cx="34525" cy="147050"/>
            </a:xfrm>
            <a:custGeom>
              <a:avLst/>
              <a:gdLst/>
              <a:ahLst/>
              <a:cxnLst/>
              <a:rect l="l" t="t" r="r" b="b"/>
              <a:pathLst>
                <a:path w="1381" h="5882" extrusionOk="0">
                  <a:moveTo>
                    <a:pt x="369" y="0"/>
                  </a:moveTo>
                  <a:lnTo>
                    <a:pt x="364" y="5"/>
                  </a:lnTo>
                  <a:cubicBezTo>
                    <a:pt x="350" y="5"/>
                    <a:pt x="309" y="26"/>
                    <a:pt x="259" y="87"/>
                  </a:cubicBezTo>
                  <a:cubicBezTo>
                    <a:pt x="1" y="390"/>
                    <a:pt x="192" y="1582"/>
                    <a:pt x="278" y="2092"/>
                  </a:cubicBezTo>
                  <a:cubicBezTo>
                    <a:pt x="289" y="2178"/>
                    <a:pt x="304" y="2253"/>
                    <a:pt x="313" y="2309"/>
                  </a:cubicBezTo>
                  <a:cubicBezTo>
                    <a:pt x="415" y="3017"/>
                    <a:pt x="637" y="3714"/>
                    <a:pt x="859" y="4386"/>
                  </a:cubicBezTo>
                  <a:lnTo>
                    <a:pt x="870" y="4431"/>
                  </a:lnTo>
                  <a:cubicBezTo>
                    <a:pt x="1031" y="4916"/>
                    <a:pt x="1203" y="5401"/>
                    <a:pt x="1380" y="5881"/>
                  </a:cubicBezTo>
                  <a:cubicBezTo>
                    <a:pt x="1274" y="5170"/>
                    <a:pt x="1208" y="4452"/>
                    <a:pt x="1148" y="3769"/>
                  </a:cubicBezTo>
                  <a:lnTo>
                    <a:pt x="1117" y="3381"/>
                  </a:lnTo>
                  <a:cubicBezTo>
                    <a:pt x="1041" y="2451"/>
                    <a:pt x="966" y="1486"/>
                    <a:pt x="667" y="622"/>
                  </a:cubicBezTo>
                  <a:lnTo>
                    <a:pt x="642" y="546"/>
                  </a:lnTo>
                  <a:cubicBezTo>
                    <a:pt x="592" y="390"/>
                    <a:pt x="471" y="21"/>
                    <a:pt x="36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1" name="Google Shape;2371;p33"/>
            <p:cNvSpPr/>
            <p:nvPr/>
          </p:nvSpPr>
          <p:spPr>
            <a:xfrm>
              <a:off x="4737350" y="3729900"/>
              <a:ext cx="61275" cy="242275"/>
            </a:xfrm>
            <a:custGeom>
              <a:avLst/>
              <a:gdLst/>
              <a:ahLst/>
              <a:cxnLst/>
              <a:rect l="l" t="t" r="r" b="b"/>
              <a:pathLst>
                <a:path w="2451" h="9691" extrusionOk="0">
                  <a:moveTo>
                    <a:pt x="1516" y="1"/>
                  </a:moveTo>
                  <a:lnTo>
                    <a:pt x="1516" y="1"/>
                  </a:lnTo>
                  <a:cubicBezTo>
                    <a:pt x="0" y="2753"/>
                    <a:pt x="758" y="6978"/>
                    <a:pt x="2451" y="9690"/>
                  </a:cubicBezTo>
                  <a:cubicBezTo>
                    <a:pt x="2416" y="9534"/>
                    <a:pt x="2375" y="9377"/>
                    <a:pt x="2335" y="9221"/>
                  </a:cubicBezTo>
                  <a:cubicBezTo>
                    <a:pt x="2309" y="9125"/>
                    <a:pt x="2284" y="9028"/>
                    <a:pt x="2258" y="8932"/>
                  </a:cubicBezTo>
                  <a:cubicBezTo>
                    <a:pt x="1971" y="7766"/>
                    <a:pt x="1668" y="6391"/>
                    <a:pt x="1572" y="4972"/>
                  </a:cubicBezTo>
                  <a:cubicBezTo>
                    <a:pt x="1511" y="4026"/>
                    <a:pt x="1516" y="3102"/>
                    <a:pt x="1551" y="2016"/>
                  </a:cubicBezTo>
                  <a:cubicBezTo>
                    <a:pt x="1561" y="1703"/>
                    <a:pt x="1546" y="1370"/>
                    <a:pt x="1537" y="1046"/>
                  </a:cubicBezTo>
                  <a:cubicBezTo>
                    <a:pt x="1521" y="698"/>
                    <a:pt x="1506" y="344"/>
                    <a:pt x="151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2" name="Google Shape;2372;p33"/>
            <p:cNvSpPr/>
            <p:nvPr/>
          </p:nvSpPr>
          <p:spPr>
            <a:xfrm>
              <a:off x="4781425" y="3726725"/>
              <a:ext cx="30725" cy="228525"/>
            </a:xfrm>
            <a:custGeom>
              <a:avLst/>
              <a:gdLst/>
              <a:ahLst/>
              <a:cxnLst/>
              <a:rect l="l" t="t" r="r" b="b"/>
              <a:pathLst>
                <a:path w="1229" h="9141" extrusionOk="0">
                  <a:moveTo>
                    <a:pt x="26" y="0"/>
                  </a:moveTo>
                  <a:cubicBezTo>
                    <a:pt x="0" y="375"/>
                    <a:pt x="16" y="769"/>
                    <a:pt x="31" y="1163"/>
                  </a:cubicBezTo>
                  <a:cubicBezTo>
                    <a:pt x="40" y="1492"/>
                    <a:pt x="56" y="1830"/>
                    <a:pt x="47" y="2148"/>
                  </a:cubicBezTo>
                  <a:cubicBezTo>
                    <a:pt x="16" y="3229"/>
                    <a:pt x="5" y="4144"/>
                    <a:pt x="66" y="5083"/>
                  </a:cubicBezTo>
                  <a:cubicBezTo>
                    <a:pt x="157" y="6478"/>
                    <a:pt x="465" y="7842"/>
                    <a:pt x="749" y="8994"/>
                  </a:cubicBezTo>
                  <a:cubicBezTo>
                    <a:pt x="763" y="9045"/>
                    <a:pt x="774" y="9090"/>
                    <a:pt x="784" y="9141"/>
                  </a:cubicBezTo>
                  <a:cubicBezTo>
                    <a:pt x="804" y="8707"/>
                    <a:pt x="829" y="8215"/>
                    <a:pt x="865" y="7686"/>
                  </a:cubicBezTo>
                  <a:cubicBezTo>
                    <a:pt x="1021" y="5139"/>
                    <a:pt x="1229" y="1709"/>
                    <a:pt x="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3" name="Google Shape;2373;p33"/>
            <p:cNvSpPr/>
            <p:nvPr/>
          </p:nvSpPr>
          <p:spPr>
            <a:xfrm>
              <a:off x="5007025" y="3663975"/>
              <a:ext cx="107625" cy="79325"/>
            </a:xfrm>
            <a:custGeom>
              <a:avLst/>
              <a:gdLst/>
              <a:ahLst/>
              <a:cxnLst/>
              <a:rect l="l" t="t" r="r" b="b"/>
              <a:pathLst>
                <a:path w="4305" h="3173" extrusionOk="0">
                  <a:moveTo>
                    <a:pt x="4305" y="0"/>
                  </a:moveTo>
                  <a:lnTo>
                    <a:pt x="4305" y="0"/>
                  </a:lnTo>
                  <a:cubicBezTo>
                    <a:pt x="4037" y="176"/>
                    <a:pt x="3724" y="369"/>
                    <a:pt x="3395" y="570"/>
                  </a:cubicBezTo>
                  <a:cubicBezTo>
                    <a:pt x="2880" y="889"/>
                    <a:pt x="2344" y="1218"/>
                    <a:pt x="2046" y="1449"/>
                  </a:cubicBezTo>
                  <a:cubicBezTo>
                    <a:pt x="1778" y="1657"/>
                    <a:pt x="1521" y="1890"/>
                    <a:pt x="1248" y="2142"/>
                  </a:cubicBezTo>
                  <a:cubicBezTo>
                    <a:pt x="859" y="2491"/>
                    <a:pt x="460" y="2850"/>
                    <a:pt x="35" y="3137"/>
                  </a:cubicBezTo>
                  <a:cubicBezTo>
                    <a:pt x="26" y="3147"/>
                    <a:pt x="15" y="3163"/>
                    <a:pt x="0" y="3172"/>
                  </a:cubicBezTo>
                  <a:cubicBezTo>
                    <a:pt x="1263" y="2683"/>
                    <a:pt x="3587" y="1127"/>
                    <a:pt x="43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4" name="Google Shape;2374;p33"/>
            <p:cNvSpPr/>
            <p:nvPr/>
          </p:nvSpPr>
          <p:spPr>
            <a:xfrm>
              <a:off x="5004475" y="3654600"/>
              <a:ext cx="112325" cy="80475"/>
            </a:xfrm>
            <a:custGeom>
              <a:avLst/>
              <a:gdLst/>
              <a:ahLst/>
              <a:cxnLst/>
              <a:rect l="l" t="t" r="r" b="b"/>
              <a:pathLst>
                <a:path w="4493" h="3219" extrusionOk="0">
                  <a:moveTo>
                    <a:pt x="4493" y="1"/>
                  </a:moveTo>
                  <a:lnTo>
                    <a:pt x="4493" y="1"/>
                  </a:lnTo>
                  <a:cubicBezTo>
                    <a:pt x="2022" y="289"/>
                    <a:pt x="597" y="2169"/>
                    <a:pt x="0" y="3184"/>
                  </a:cubicBezTo>
                  <a:cubicBezTo>
                    <a:pt x="37" y="3184"/>
                    <a:pt x="72" y="3199"/>
                    <a:pt x="102" y="3219"/>
                  </a:cubicBezTo>
                  <a:cubicBezTo>
                    <a:pt x="471" y="2952"/>
                    <a:pt x="830" y="2633"/>
                    <a:pt x="1173" y="2320"/>
                  </a:cubicBezTo>
                  <a:cubicBezTo>
                    <a:pt x="1441" y="2083"/>
                    <a:pt x="1714" y="1835"/>
                    <a:pt x="1987" y="1618"/>
                  </a:cubicBezTo>
                  <a:cubicBezTo>
                    <a:pt x="2299" y="1376"/>
                    <a:pt x="2835" y="1047"/>
                    <a:pt x="3360" y="728"/>
                  </a:cubicBezTo>
                  <a:cubicBezTo>
                    <a:pt x="3770" y="471"/>
                    <a:pt x="4199" y="213"/>
                    <a:pt x="4493"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33"/>
            <p:cNvSpPr/>
            <p:nvPr/>
          </p:nvSpPr>
          <p:spPr>
            <a:xfrm>
              <a:off x="4897250" y="3666375"/>
              <a:ext cx="65450" cy="150075"/>
            </a:xfrm>
            <a:custGeom>
              <a:avLst/>
              <a:gdLst/>
              <a:ahLst/>
              <a:cxnLst/>
              <a:rect l="l" t="t" r="r" b="b"/>
              <a:pathLst>
                <a:path w="2618" h="6003" extrusionOk="0">
                  <a:moveTo>
                    <a:pt x="2617" y="0"/>
                  </a:moveTo>
                  <a:lnTo>
                    <a:pt x="2617" y="0"/>
                  </a:lnTo>
                  <a:cubicBezTo>
                    <a:pt x="1223" y="1262"/>
                    <a:pt x="360" y="3239"/>
                    <a:pt x="1" y="6002"/>
                  </a:cubicBezTo>
                  <a:cubicBezTo>
                    <a:pt x="415" y="4860"/>
                    <a:pt x="940" y="3582"/>
                    <a:pt x="1688" y="2339"/>
                  </a:cubicBezTo>
                  <a:cubicBezTo>
                    <a:pt x="1901" y="1985"/>
                    <a:pt x="2046" y="1541"/>
                    <a:pt x="2188" y="1106"/>
                  </a:cubicBezTo>
                  <a:cubicBezTo>
                    <a:pt x="2314" y="728"/>
                    <a:pt x="2440" y="339"/>
                    <a:pt x="2617"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33"/>
            <p:cNvSpPr/>
            <p:nvPr/>
          </p:nvSpPr>
          <p:spPr>
            <a:xfrm>
              <a:off x="4903825" y="3659550"/>
              <a:ext cx="74150" cy="157650"/>
            </a:xfrm>
            <a:custGeom>
              <a:avLst/>
              <a:gdLst/>
              <a:ahLst/>
              <a:cxnLst/>
              <a:rect l="l" t="t" r="r" b="b"/>
              <a:pathLst>
                <a:path w="2966" h="6306" extrusionOk="0">
                  <a:moveTo>
                    <a:pt x="2834" y="0"/>
                  </a:moveTo>
                  <a:lnTo>
                    <a:pt x="2834" y="0"/>
                  </a:lnTo>
                  <a:cubicBezTo>
                    <a:pt x="2531" y="379"/>
                    <a:pt x="2349" y="929"/>
                    <a:pt x="2172" y="1460"/>
                  </a:cubicBezTo>
                  <a:cubicBezTo>
                    <a:pt x="2026" y="1910"/>
                    <a:pt x="1869" y="2370"/>
                    <a:pt x="1647" y="2743"/>
                  </a:cubicBezTo>
                  <a:cubicBezTo>
                    <a:pt x="925" y="3951"/>
                    <a:pt x="414" y="5189"/>
                    <a:pt x="1" y="6306"/>
                  </a:cubicBezTo>
                  <a:cubicBezTo>
                    <a:pt x="1207" y="4587"/>
                    <a:pt x="2965" y="1971"/>
                    <a:pt x="283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33"/>
            <p:cNvSpPr/>
            <p:nvPr/>
          </p:nvSpPr>
          <p:spPr>
            <a:xfrm>
              <a:off x="4866825" y="3816300"/>
              <a:ext cx="156375" cy="57975"/>
            </a:xfrm>
            <a:custGeom>
              <a:avLst/>
              <a:gdLst/>
              <a:ahLst/>
              <a:cxnLst/>
              <a:rect l="l" t="t" r="r" b="b"/>
              <a:pathLst>
                <a:path w="6255" h="2319" extrusionOk="0">
                  <a:moveTo>
                    <a:pt x="6255" y="0"/>
                  </a:moveTo>
                  <a:cubicBezTo>
                    <a:pt x="4148" y="243"/>
                    <a:pt x="1283" y="1106"/>
                    <a:pt x="0" y="2319"/>
                  </a:cubicBezTo>
                  <a:cubicBezTo>
                    <a:pt x="460" y="2258"/>
                    <a:pt x="965" y="2097"/>
                    <a:pt x="1425" y="1941"/>
                  </a:cubicBezTo>
                  <a:cubicBezTo>
                    <a:pt x="1647" y="1864"/>
                    <a:pt x="1859" y="1799"/>
                    <a:pt x="2062" y="1738"/>
                  </a:cubicBezTo>
                  <a:cubicBezTo>
                    <a:pt x="2859" y="1510"/>
                    <a:pt x="3572" y="1213"/>
                    <a:pt x="4249" y="829"/>
                  </a:cubicBezTo>
                  <a:cubicBezTo>
                    <a:pt x="4977" y="414"/>
                    <a:pt x="5583" y="182"/>
                    <a:pt x="6255"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33"/>
            <p:cNvSpPr/>
            <p:nvPr/>
          </p:nvSpPr>
          <p:spPr>
            <a:xfrm>
              <a:off x="4876675" y="3819700"/>
              <a:ext cx="160175" cy="62925"/>
            </a:xfrm>
            <a:custGeom>
              <a:avLst/>
              <a:gdLst/>
              <a:ahLst/>
              <a:cxnLst/>
              <a:rect l="l" t="t" r="r" b="b"/>
              <a:pathLst>
                <a:path w="6407" h="2517" extrusionOk="0">
                  <a:moveTo>
                    <a:pt x="6406" y="0"/>
                  </a:moveTo>
                  <a:lnTo>
                    <a:pt x="6406" y="0"/>
                  </a:lnTo>
                  <a:cubicBezTo>
                    <a:pt x="5548" y="198"/>
                    <a:pt x="4855" y="420"/>
                    <a:pt x="3981" y="919"/>
                  </a:cubicBezTo>
                  <a:cubicBezTo>
                    <a:pt x="3294" y="1313"/>
                    <a:pt x="2556" y="1623"/>
                    <a:pt x="1733" y="1854"/>
                  </a:cubicBezTo>
                  <a:cubicBezTo>
                    <a:pt x="1541" y="1910"/>
                    <a:pt x="1334" y="1980"/>
                    <a:pt x="1117" y="2052"/>
                  </a:cubicBezTo>
                  <a:cubicBezTo>
                    <a:pt x="758" y="2173"/>
                    <a:pt x="374" y="2299"/>
                    <a:pt x="0" y="2381"/>
                  </a:cubicBezTo>
                  <a:cubicBezTo>
                    <a:pt x="56" y="2390"/>
                    <a:pt x="122" y="2400"/>
                    <a:pt x="177" y="2411"/>
                  </a:cubicBezTo>
                  <a:cubicBezTo>
                    <a:pt x="489" y="2464"/>
                    <a:pt x="790" y="2517"/>
                    <a:pt x="1112" y="2517"/>
                  </a:cubicBezTo>
                  <a:cubicBezTo>
                    <a:pt x="1342" y="2517"/>
                    <a:pt x="1583" y="2490"/>
                    <a:pt x="1845" y="2416"/>
                  </a:cubicBezTo>
                  <a:cubicBezTo>
                    <a:pt x="3107" y="2066"/>
                    <a:pt x="5270" y="1101"/>
                    <a:pt x="640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79" name="Google Shape;2379;p33"/>
          <p:cNvGrpSpPr/>
          <p:nvPr/>
        </p:nvGrpSpPr>
        <p:grpSpPr>
          <a:xfrm rot="4691949" flipH="1">
            <a:off x="6091517" y="231065"/>
            <a:ext cx="724967" cy="1031991"/>
            <a:chOff x="4671425" y="3647425"/>
            <a:chExt cx="455075" cy="647800"/>
          </a:xfrm>
        </p:grpSpPr>
        <p:sp>
          <p:nvSpPr>
            <p:cNvPr id="2380" name="Google Shape;2380;p33"/>
            <p:cNvSpPr/>
            <p:nvPr/>
          </p:nvSpPr>
          <p:spPr>
            <a:xfrm>
              <a:off x="4671425" y="3647425"/>
              <a:ext cx="455075" cy="647800"/>
            </a:xfrm>
            <a:custGeom>
              <a:avLst/>
              <a:gdLst/>
              <a:ahLst/>
              <a:cxnLst/>
              <a:rect l="l" t="t" r="r" b="b"/>
              <a:pathLst>
                <a:path w="18203" h="25912" extrusionOk="0">
                  <a:moveTo>
                    <a:pt x="17815" y="288"/>
                  </a:moveTo>
                  <a:cubicBezTo>
                    <a:pt x="17521" y="500"/>
                    <a:pt x="17092" y="758"/>
                    <a:pt x="16682" y="1015"/>
                  </a:cubicBezTo>
                  <a:cubicBezTo>
                    <a:pt x="16157" y="1334"/>
                    <a:pt x="15621" y="1663"/>
                    <a:pt x="15309" y="1905"/>
                  </a:cubicBezTo>
                  <a:cubicBezTo>
                    <a:pt x="15036" y="2122"/>
                    <a:pt x="14763" y="2370"/>
                    <a:pt x="14495" y="2607"/>
                  </a:cubicBezTo>
                  <a:cubicBezTo>
                    <a:pt x="14152" y="2920"/>
                    <a:pt x="13793" y="3239"/>
                    <a:pt x="13424" y="3506"/>
                  </a:cubicBezTo>
                  <a:cubicBezTo>
                    <a:pt x="13394" y="3486"/>
                    <a:pt x="13359" y="3471"/>
                    <a:pt x="13322" y="3471"/>
                  </a:cubicBezTo>
                  <a:cubicBezTo>
                    <a:pt x="13919" y="2456"/>
                    <a:pt x="15344" y="576"/>
                    <a:pt x="17815" y="288"/>
                  </a:cubicBezTo>
                  <a:close/>
                  <a:moveTo>
                    <a:pt x="17729" y="662"/>
                  </a:moveTo>
                  <a:lnTo>
                    <a:pt x="17729" y="662"/>
                  </a:lnTo>
                  <a:cubicBezTo>
                    <a:pt x="17011" y="1789"/>
                    <a:pt x="14687" y="3345"/>
                    <a:pt x="13424" y="3834"/>
                  </a:cubicBezTo>
                  <a:cubicBezTo>
                    <a:pt x="13439" y="3825"/>
                    <a:pt x="13450" y="3809"/>
                    <a:pt x="13459" y="3799"/>
                  </a:cubicBezTo>
                  <a:cubicBezTo>
                    <a:pt x="13884" y="3512"/>
                    <a:pt x="14283" y="3153"/>
                    <a:pt x="14672" y="2804"/>
                  </a:cubicBezTo>
                  <a:cubicBezTo>
                    <a:pt x="14945" y="2552"/>
                    <a:pt x="15202" y="2319"/>
                    <a:pt x="15470" y="2111"/>
                  </a:cubicBezTo>
                  <a:cubicBezTo>
                    <a:pt x="15768" y="1880"/>
                    <a:pt x="16304" y="1551"/>
                    <a:pt x="16819" y="1232"/>
                  </a:cubicBezTo>
                  <a:cubicBezTo>
                    <a:pt x="17148" y="1031"/>
                    <a:pt x="17461" y="838"/>
                    <a:pt x="17729" y="662"/>
                  </a:cubicBezTo>
                  <a:close/>
                  <a:moveTo>
                    <a:pt x="11650" y="758"/>
                  </a:moveTo>
                  <a:cubicBezTo>
                    <a:pt x="11473" y="1097"/>
                    <a:pt x="11347" y="1486"/>
                    <a:pt x="11221" y="1864"/>
                  </a:cubicBezTo>
                  <a:cubicBezTo>
                    <a:pt x="11079" y="2299"/>
                    <a:pt x="10934" y="2743"/>
                    <a:pt x="10721" y="3097"/>
                  </a:cubicBezTo>
                  <a:cubicBezTo>
                    <a:pt x="9973" y="4340"/>
                    <a:pt x="9448" y="5618"/>
                    <a:pt x="9034" y="6760"/>
                  </a:cubicBezTo>
                  <a:cubicBezTo>
                    <a:pt x="9393" y="3997"/>
                    <a:pt x="10256" y="2020"/>
                    <a:pt x="11650" y="758"/>
                  </a:cubicBezTo>
                  <a:close/>
                  <a:moveTo>
                    <a:pt x="12130" y="485"/>
                  </a:moveTo>
                  <a:lnTo>
                    <a:pt x="12130" y="485"/>
                  </a:lnTo>
                  <a:cubicBezTo>
                    <a:pt x="12261" y="2456"/>
                    <a:pt x="10503" y="5072"/>
                    <a:pt x="9297" y="6791"/>
                  </a:cubicBezTo>
                  <a:cubicBezTo>
                    <a:pt x="9710" y="5674"/>
                    <a:pt x="10221" y="4436"/>
                    <a:pt x="10943" y="3228"/>
                  </a:cubicBezTo>
                  <a:cubicBezTo>
                    <a:pt x="11165" y="2855"/>
                    <a:pt x="11322" y="2395"/>
                    <a:pt x="11468" y="1945"/>
                  </a:cubicBezTo>
                  <a:cubicBezTo>
                    <a:pt x="11645" y="1414"/>
                    <a:pt x="11827" y="864"/>
                    <a:pt x="12130" y="485"/>
                  </a:cubicBezTo>
                  <a:close/>
                  <a:moveTo>
                    <a:pt x="14071" y="6755"/>
                  </a:moveTo>
                  <a:lnTo>
                    <a:pt x="14071" y="6755"/>
                  </a:lnTo>
                  <a:cubicBezTo>
                    <a:pt x="13399" y="6937"/>
                    <a:pt x="12793" y="7169"/>
                    <a:pt x="12065" y="7584"/>
                  </a:cubicBezTo>
                  <a:cubicBezTo>
                    <a:pt x="11388" y="7968"/>
                    <a:pt x="10675" y="8265"/>
                    <a:pt x="9878" y="8493"/>
                  </a:cubicBezTo>
                  <a:cubicBezTo>
                    <a:pt x="9675" y="8554"/>
                    <a:pt x="9463" y="8619"/>
                    <a:pt x="9241" y="8696"/>
                  </a:cubicBezTo>
                  <a:cubicBezTo>
                    <a:pt x="8781" y="8852"/>
                    <a:pt x="8276" y="9013"/>
                    <a:pt x="7816" y="9074"/>
                  </a:cubicBezTo>
                  <a:cubicBezTo>
                    <a:pt x="9099" y="7861"/>
                    <a:pt x="11964" y="6998"/>
                    <a:pt x="14071" y="6755"/>
                  </a:cubicBezTo>
                  <a:close/>
                  <a:moveTo>
                    <a:pt x="14616" y="6891"/>
                  </a:moveTo>
                  <a:cubicBezTo>
                    <a:pt x="13480" y="7992"/>
                    <a:pt x="11317" y="8957"/>
                    <a:pt x="10055" y="9307"/>
                  </a:cubicBezTo>
                  <a:cubicBezTo>
                    <a:pt x="9793" y="9381"/>
                    <a:pt x="9552" y="9408"/>
                    <a:pt x="9322" y="9408"/>
                  </a:cubicBezTo>
                  <a:cubicBezTo>
                    <a:pt x="9000" y="9408"/>
                    <a:pt x="8699" y="9355"/>
                    <a:pt x="8387" y="9302"/>
                  </a:cubicBezTo>
                  <a:cubicBezTo>
                    <a:pt x="8332" y="9291"/>
                    <a:pt x="8266" y="9281"/>
                    <a:pt x="8210" y="9272"/>
                  </a:cubicBezTo>
                  <a:cubicBezTo>
                    <a:pt x="8584" y="9190"/>
                    <a:pt x="8968" y="9064"/>
                    <a:pt x="9327" y="8943"/>
                  </a:cubicBezTo>
                  <a:cubicBezTo>
                    <a:pt x="9544" y="8871"/>
                    <a:pt x="9751" y="8801"/>
                    <a:pt x="9943" y="8745"/>
                  </a:cubicBezTo>
                  <a:cubicBezTo>
                    <a:pt x="10766" y="8514"/>
                    <a:pt x="11504" y="8204"/>
                    <a:pt x="12191" y="7810"/>
                  </a:cubicBezTo>
                  <a:cubicBezTo>
                    <a:pt x="13065" y="7311"/>
                    <a:pt x="13758" y="7089"/>
                    <a:pt x="14616" y="6891"/>
                  </a:cubicBezTo>
                  <a:close/>
                  <a:moveTo>
                    <a:pt x="4426" y="3172"/>
                  </a:moveTo>
                  <a:cubicBezTo>
                    <a:pt x="5629" y="4881"/>
                    <a:pt x="5421" y="8311"/>
                    <a:pt x="5265" y="10858"/>
                  </a:cubicBezTo>
                  <a:cubicBezTo>
                    <a:pt x="5229" y="11387"/>
                    <a:pt x="5204" y="11879"/>
                    <a:pt x="5184" y="12313"/>
                  </a:cubicBezTo>
                  <a:cubicBezTo>
                    <a:pt x="5174" y="12262"/>
                    <a:pt x="5163" y="12217"/>
                    <a:pt x="5149" y="12166"/>
                  </a:cubicBezTo>
                  <a:cubicBezTo>
                    <a:pt x="4865" y="11014"/>
                    <a:pt x="4557" y="9650"/>
                    <a:pt x="4466" y="8255"/>
                  </a:cubicBezTo>
                  <a:cubicBezTo>
                    <a:pt x="4405" y="7316"/>
                    <a:pt x="4416" y="6401"/>
                    <a:pt x="4447" y="5320"/>
                  </a:cubicBezTo>
                  <a:cubicBezTo>
                    <a:pt x="4456" y="5002"/>
                    <a:pt x="4440" y="4664"/>
                    <a:pt x="4431" y="4335"/>
                  </a:cubicBezTo>
                  <a:cubicBezTo>
                    <a:pt x="4416" y="3941"/>
                    <a:pt x="4400" y="3547"/>
                    <a:pt x="4426" y="3172"/>
                  </a:cubicBezTo>
                  <a:close/>
                  <a:moveTo>
                    <a:pt x="4153" y="3300"/>
                  </a:moveTo>
                  <a:lnTo>
                    <a:pt x="4153" y="3300"/>
                  </a:lnTo>
                  <a:cubicBezTo>
                    <a:pt x="4143" y="3643"/>
                    <a:pt x="4158" y="3997"/>
                    <a:pt x="4174" y="4345"/>
                  </a:cubicBezTo>
                  <a:cubicBezTo>
                    <a:pt x="4183" y="4669"/>
                    <a:pt x="4198" y="5002"/>
                    <a:pt x="4188" y="5315"/>
                  </a:cubicBezTo>
                  <a:cubicBezTo>
                    <a:pt x="4153" y="6401"/>
                    <a:pt x="4148" y="7325"/>
                    <a:pt x="4209" y="8271"/>
                  </a:cubicBezTo>
                  <a:cubicBezTo>
                    <a:pt x="4305" y="9690"/>
                    <a:pt x="4608" y="11065"/>
                    <a:pt x="4895" y="12231"/>
                  </a:cubicBezTo>
                  <a:cubicBezTo>
                    <a:pt x="4921" y="12327"/>
                    <a:pt x="4946" y="12424"/>
                    <a:pt x="4972" y="12520"/>
                  </a:cubicBezTo>
                  <a:cubicBezTo>
                    <a:pt x="5012" y="12676"/>
                    <a:pt x="5053" y="12833"/>
                    <a:pt x="5088" y="12989"/>
                  </a:cubicBezTo>
                  <a:cubicBezTo>
                    <a:pt x="3395" y="10277"/>
                    <a:pt x="2637" y="6052"/>
                    <a:pt x="4153" y="3300"/>
                  </a:cubicBezTo>
                  <a:close/>
                  <a:moveTo>
                    <a:pt x="5168" y="13121"/>
                  </a:moveTo>
                  <a:lnTo>
                    <a:pt x="5174" y="13126"/>
                  </a:lnTo>
                  <a:lnTo>
                    <a:pt x="5174" y="13136"/>
                  </a:lnTo>
                  <a:cubicBezTo>
                    <a:pt x="5174" y="13131"/>
                    <a:pt x="5174" y="13126"/>
                    <a:pt x="5168" y="13121"/>
                  </a:cubicBezTo>
                  <a:close/>
                  <a:moveTo>
                    <a:pt x="8073" y="10478"/>
                  </a:moveTo>
                  <a:lnTo>
                    <a:pt x="8073" y="10478"/>
                  </a:lnTo>
                  <a:cubicBezTo>
                    <a:pt x="8043" y="11079"/>
                    <a:pt x="7502" y="11842"/>
                    <a:pt x="7094" y="12413"/>
                  </a:cubicBezTo>
                  <a:cubicBezTo>
                    <a:pt x="6987" y="12565"/>
                    <a:pt x="6891" y="12707"/>
                    <a:pt x="6811" y="12828"/>
                  </a:cubicBezTo>
                  <a:cubicBezTo>
                    <a:pt x="6704" y="12994"/>
                    <a:pt x="6578" y="13176"/>
                    <a:pt x="6441" y="13374"/>
                  </a:cubicBezTo>
                  <a:cubicBezTo>
                    <a:pt x="6229" y="13686"/>
                    <a:pt x="5997" y="14031"/>
                    <a:pt x="5780" y="14379"/>
                  </a:cubicBezTo>
                  <a:cubicBezTo>
                    <a:pt x="5911" y="14036"/>
                    <a:pt x="6053" y="13691"/>
                    <a:pt x="6214" y="13328"/>
                  </a:cubicBezTo>
                  <a:lnTo>
                    <a:pt x="6296" y="13136"/>
                  </a:lnTo>
                  <a:cubicBezTo>
                    <a:pt x="6618" y="12404"/>
                    <a:pt x="7336" y="10746"/>
                    <a:pt x="8073" y="10478"/>
                  </a:cubicBezTo>
                  <a:close/>
                  <a:moveTo>
                    <a:pt x="2647" y="10862"/>
                  </a:moveTo>
                  <a:cubicBezTo>
                    <a:pt x="2749" y="10883"/>
                    <a:pt x="2870" y="11252"/>
                    <a:pt x="2920" y="11408"/>
                  </a:cubicBezTo>
                  <a:lnTo>
                    <a:pt x="2945" y="11484"/>
                  </a:lnTo>
                  <a:cubicBezTo>
                    <a:pt x="3244" y="12348"/>
                    <a:pt x="3319" y="13313"/>
                    <a:pt x="3395" y="14243"/>
                  </a:cubicBezTo>
                  <a:lnTo>
                    <a:pt x="3426" y="14631"/>
                  </a:lnTo>
                  <a:cubicBezTo>
                    <a:pt x="3486" y="15314"/>
                    <a:pt x="3552" y="16032"/>
                    <a:pt x="3658" y="16743"/>
                  </a:cubicBezTo>
                  <a:cubicBezTo>
                    <a:pt x="3481" y="16263"/>
                    <a:pt x="3309" y="15778"/>
                    <a:pt x="3148" y="15293"/>
                  </a:cubicBezTo>
                  <a:lnTo>
                    <a:pt x="3137" y="15248"/>
                  </a:lnTo>
                  <a:cubicBezTo>
                    <a:pt x="2915" y="14576"/>
                    <a:pt x="2693" y="13879"/>
                    <a:pt x="2591" y="13171"/>
                  </a:cubicBezTo>
                  <a:cubicBezTo>
                    <a:pt x="2582" y="13115"/>
                    <a:pt x="2567" y="13040"/>
                    <a:pt x="2556" y="12954"/>
                  </a:cubicBezTo>
                  <a:cubicBezTo>
                    <a:pt x="2470" y="12444"/>
                    <a:pt x="2279" y="11252"/>
                    <a:pt x="2537" y="10949"/>
                  </a:cubicBezTo>
                  <a:cubicBezTo>
                    <a:pt x="2587" y="10888"/>
                    <a:pt x="2628" y="10867"/>
                    <a:pt x="2642" y="10867"/>
                  </a:cubicBezTo>
                  <a:lnTo>
                    <a:pt x="2647" y="10862"/>
                  </a:lnTo>
                  <a:close/>
                  <a:moveTo>
                    <a:pt x="8316" y="12590"/>
                  </a:moveTo>
                  <a:cubicBezTo>
                    <a:pt x="8099" y="13348"/>
                    <a:pt x="7508" y="14071"/>
                    <a:pt x="7017" y="14667"/>
                  </a:cubicBezTo>
                  <a:lnTo>
                    <a:pt x="6987" y="14703"/>
                  </a:lnTo>
                  <a:cubicBezTo>
                    <a:pt x="6781" y="14950"/>
                    <a:pt x="6478" y="15237"/>
                    <a:pt x="6154" y="15536"/>
                  </a:cubicBezTo>
                  <a:cubicBezTo>
                    <a:pt x="5704" y="15955"/>
                    <a:pt x="5219" y="16405"/>
                    <a:pt x="4890" y="16869"/>
                  </a:cubicBezTo>
                  <a:cubicBezTo>
                    <a:pt x="4956" y="16673"/>
                    <a:pt x="5042" y="16475"/>
                    <a:pt x="5153" y="16268"/>
                  </a:cubicBezTo>
                  <a:cubicBezTo>
                    <a:pt x="5158" y="16268"/>
                    <a:pt x="5158" y="16274"/>
                    <a:pt x="5163" y="16274"/>
                  </a:cubicBezTo>
                  <a:cubicBezTo>
                    <a:pt x="5219" y="16263"/>
                    <a:pt x="5265" y="16223"/>
                    <a:pt x="5275" y="16162"/>
                  </a:cubicBezTo>
                  <a:cubicBezTo>
                    <a:pt x="5284" y="16112"/>
                    <a:pt x="5300" y="16056"/>
                    <a:pt x="5310" y="16006"/>
                  </a:cubicBezTo>
                  <a:cubicBezTo>
                    <a:pt x="5896" y="15061"/>
                    <a:pt x="6866" y="14071"/>
                    <a:pt x="7700" y="13222"/>
                  </a:cubicBezTo>
                  <a:cubicBezTo>
                    <a:pt x="7917" y="13005"/>
                    <a:pt x="8124" y="12793"/>
                    <a:pt x="8316" y="12590"/>
                  </a:cubicBezTo>
                  <a:close/>
                  <a:moveTo>
                    <a:pt x="8584" y="12606"/>
                  </a:moveTo>
                  <a:lnTo>
                    <a:pt x="8584" y="12606"/>
                  </a:lnTo>
                  <a:cubicBezTo>
                    <a:pt x="8600" y="14535"/>
                    <a:pt x="6588" y="16657"/>
                    <a:pt x="4911" y="17329"/>
                  </a:cubicBezTo>
                  <a:cubicBezTo>
                    <a:pt x="5189" y="16789"/>
                    <a:pt x="5785" y="16233"/>
                    <a:pt x="6331" y="15728"/>
                  </a:cubicBezTo>
                  <a:cubicBezTo>
                    <a:pt x="6659" y="15419"/>
                    <a:pt x="6972" y="15132"/>
                    <a:pt x="7189" y="14869"/>
                  </a:cubicBezTo>
                  <a:lnTo>
                    <a:pt x="7215" y="14834"/>
                  </a:lnTo>
                  <a:cubicBezTo>
                    <a:pt x="7735" y="14202"/>
                    <a:pt x="8362" y="13434"/>
                    <a:pt x="8584" y="12606"/>
                  </a:cubicBezTo>
                  <a:close/>
                  <a:moveTo>
                    <a:pt x="536" y="15657"/>
                  </a:moveTo>
                  <a:lnTo>
                    <a:pt x="536" y="15657"/>
                  </a:lnTo>
                  <a:cubicBezTo>
                    <a:pt x="1991" y="16557"/>
                    <a:pt x="3976" y="18977"/>
                    <a:pt x="4622" y="20861"/>
                  </a:cubicBezTo>
                  <a:cubicBezTo>
                    <a:pt x="4643" y="20967"/>
                    <a:pt x="4664" y="21073"/>
                    <a:pt x="4689" y="21179"/>
                  </a:cubicBezTo>
                  <a:cubicBezTo>
                    <a:pt x="2925" y="19795"/>
                    <a:pt x="1455" y="17602"/>
                    <a:pt x="627" y="15915"/>
                  </a:cubicBezTo>
                  <a:cubicBezTo>
                    <a:pt x="597" y="15850"/>
                    <a:pt x="576" y="15789"/>
                    <a:pt x="555" y="15728"/>
                  </a:cubicBezTo>
                  <a:cubicBezTo>
                    <a:pt x="551" y="15708"/>
                    <a:pt x="541" y="15682"/>
                    <a:pt x="536" y="15657"/>
                  </a:cubicBezTo>
                  <a:close/>
                  <a:moveTo>
                    <a:pt x="439" y="16116"/>
                  </a:moveTo>
                  <a:lnTo>
                    <a:pt x="439" y="16116"/>
                  </a:lnTo>
                  <a:cubicBezTo>
                    <a:pt x="1273" y="17795"/>
                    <a:pt x="2724" y="19942"/>
                    <a:pt x="4456" y="21330"/>
                  </a:cubicBezTo>
                  <a:cubicBezTo>
                    <a:pt x="2319" y="20689"/>
                    <a:pt x="566" y="18401"/>
                    <a:pt x="439" y="16116"/>
                  </a:cubicBezTo>
                  <a:close/>
                  <a:moveTo>
                    <a:pt x="18062" y="0"/>
                  </a:moveTo>
                  <a:cubicBezTo>
                    <a:pt x="14868" y="213"/>
                    <a:pt x="13273" y="2946"/>
                    <a:pt x="12863" y="3779"/>
                  </a:cubicBezTo>
                  <a:cubicBezTo>
                    <a:pt x="12848" y="3804"/>
                    <a:pt x="12848" y="3830"/>
                    <a:pt x="12853" y="3860"/>
                  </a:cubicBezTo>
                  <a:cubicBezTo>
                    <a:pt x="12837" y="3865"/>
                    <a:pt x="12823" y="3870"/>
                    <a:pt x="12807" y="3881"/>
                  </a:cubicBezTo>
                  <a:cubicBezTo>
                    <a:pt x="12753" y="3906"/>
                    <a:pt x="12732" y="3967"/>
                    <a:pt x="12737" y="4021"/>
                  </a:cubicBezTo>
                  <a:cubicBezTo>
                    <a:pt x="12646" y="4123"/>
                    <a:pt x="12555" y="4229"/>
                    <a:pt x="12469" y="4335"/>
                  </a:cubicBezTo>
                  <a:cubicBezTo>
                    <a:pt x="12105" y="4760"/>
                    <a:pt x="11762" y="5163"/>
                    <a:pt x="11363" y="5537"/>
                  </a:cubicBezTo>
                  <a:cubicBezTo>
                    <a:pt x="10843" y="6022"/>
                    <a:pt x="10261" y="6472"/>
                    <a:pt x="9701" y="6907"/>
                  </a:cubicBezTo>
                  <a:cubicBezTo>
                    <a:pt x="9574" y="7003"/>
                    <a:pt x="9453" y="7103"/>
                    <a:pt x="9327" y="7204"/>
                  </a:cubicBezTo>
                  <a:cubicBezTo>
                    <a:pt x="9327" y="7204"/>
                    <a:pt x="9327" y="7199"/>
                    <a:pt x="9332" y="7199"/>
                  </a:cubicBezTo>
                  <a:cubicBezTo>
                    <a:pt x="10696" y="5254"/>
                    <a:pt x="12757" y="2314"/>
                    <a:pt x="12352" y="117"/>
                  </a:cubicBezTo>
                  <a:cubicBezTo>
                    <a:pt x="12343" y="71"/>
                    <a:pt x="12312" y="36"/>
                    <a:pt x="12272" y="20"/>
                  </a:cubicBezTo>
                  <a:cubicBezTo>
                    <a:pt x="12255" y="12"/>
                    <a:pt x="12238" y="8"/>
                    <a:pt x="12220" y="8"/>
                  </a:cubicBezTo>
                  <a:cubicBezTo>
                    <a:pt x="12196" y="8"/>
                    <a:pt x="12172" y="16"/>
                    <a:pt x="12151" y="31"/>
                  </a:cubicBezTo>
                  <a:cubicBezTo>
                    <a:pt x="10165" y="1384"/>
                    <a:pt x="9034" y="3830"/>
                    <a:pt x="8690" y="7502"/>
                  </a:cubicBezTo>
                  <a:cubicBezTo>
                    <a:pt x="8680" y="7568"/>
                    <a:pt x="8726" y="7624"/>
                    <a:pt x="8786" y="7639"/>
                  </a:cubicBezTo>
                  <a:cubicBezTo>
                    <a:pt x="8579" y="7806"/>
                    <a:pt x="8372" y="7978"/>
                    <a:pt x="8175" y="8155"/>
                  </a:cubicBezTo>
                  <a:cubicBezTo>
                    <a:pt x="7811" y="8477"/>
                    <a:pt x="7497" y="8831"/>
                    <a:pt x="7215" y="9190"/>
                  </a:cubicBezTo>
                  <a:lnTo>
                    <a:pt x="7175" y="9246"/>
                  </a:lnTo>
                  <a:cubicBezTo>
                    <a:pt x="7138" y="9286"/>
                    <a:pt x="7108" y="9326"/>
                    <a:pt x="7078" y="9372"/>
                  </a:cubicBezTo>
                  <a:lnTo>
                    <a:pt x="7068" y="9382"/>
                  </a:lnTo>
                  <a:cubicBezTo>
                    <a:pt x="6704" y="9883"/>
                    <a:pt x="6396" y="10403"/>
                    <a:pt x="6133" y="10944"/>
                  </a:cubicBezTo>
                  <a:cubicBezTo>
                    <a:pt x="5865" y="11484"/>
                    <a:pt x="5643" y="12035"/>
                    <a:pt x="5436" y="12585"/>
                  </a:cubicBezTo>
                  <a:cubicBezTo>
                    <a:pt x="5452" y="12091"/>
                    <a:pt x="5482" y="11509"/>
                    <a:pt x="5522" y="10872"/>
                  </a:cubicBezTo>
                  <a:cubicBezTo>
                    <a:pt x="5694" y="8129"/>
                    <a:pt x="5921" y="4380"/>
                    <a:pt x="4396" y="2713"/>
                  </a:cubicBezTo>
                  <a:cubicBezTo>
                    <a:pt x="4369" y="2686"/>
                    <a:pt x="4339" y="2672"/>
                    <a:pt x="4304" y="2672"/>
                  </a:cubicBezTo>
                  <a:cubicBezTo>
                    <a:pt x="4299" y="2672"/>
                    <a:pt x="4294" y="2672"/>
                    <a:pt x="4289" y="2673"/>
                  </a:cubicBezTo>
                  <a:cubicBezTo>
                    <a:pt x="4249" y="2678"/>
                    <a:pt x="4214" y="2698"/>
                    <a:pt x="4193" y="2729"/>
                  </a:cubicBezTo>
                  <a:cubicBezTo>
                    <a:pt x="2197" y="5653"/>
                    <a:pt x="3107" y="10590"/>
                    <a:pt x="5093" y="13485"/>
                  </a:cubicBezTo>
                  <a:cubicBezTo>
                    <a:pt x="5098" y="13490"/>
                    <a:pt x="5107" y="13490"/>
                    <a:pt x="5113" y="13500"/>
                  </a:cubicBezTo>
                  <a:cubicBezTo>
                    <a:pt x="4739" y="14647"/>
                    <a:pt x="4477" y="16041"/>
                    <a:pt x="4405" y="17501"/>
                  </a:cubicBezTo>
                  <a:cubicBezTo>
                    <a:pt x="4360" y="17531"/>
                    <a:pt x="4340" y="17587"/>
                    <a:pt x="4350" y="17643"/>
                  </a:cubicBezTo>
                  <a:cubicBezTo>
                    <a:pt x="4360" y="17668"/>
                    <a:pt x="4375" y="17693"/>
                    <a:pt x="4396" y="17713"/>
                  </a:cubicBezTo>
                  <a:cubicBezTo>
                    <a:pt x="4386" y="18072"/>
                    <a:pt x="4386" y="18431"/>
                    <a:pt x="4396" y="18790"/>
                  </a:cubicBezTo>
                  <a:cubicBezTo>
                    <a:pt x="4370" y="18699"/>
                    <a:pt x="4350" y="18608"/>
                    <a:pt x="4314" y="18511"/>
                  </a:cubicBezTo>
                  <a:cubicBezTo>
                    <a:pt x="4295" y="18415"/>
                    <a:pt x="4265" y="18324"/>
                    <a:pt x="4239" y="18234"/>
                  </a:cubicBezTo>
                  <a:cubicBezTo>
                    <a:pt x="4179" y="18002"/>
                    <a:pt x="4118" y="17784"/>
                    <a:pt x="4083" y="17613"/>
                  </a:cubicBezTo>
                  <a:cubicBezTo>
                    <a:pt x="3865" y="16612"/>
                    <a:pt x="3769" y="15582"/>
                    <a:pt x="3689" y="14612"/>
                  </a:cubicBezTo>
                  <a:lnTo>
                    <a:pt x="3652" y="14222"/>
                  </a:lnTo>
                  <a:cubicBezTo>
                    <a:pt x="3577" y="13273"/>
                    <a:pt x="3501" y="12292"/>
                    <a:pt x="3193" y="11403"/>
                  </a:cubicBezTo>
                  <a:lnTo>
                    <a:pt x="3167" y="11322"/>
                  </a:lnTo>
                  <a:cubicBezTo>
                    <a:pt x="3062" y="11009"/>
                    <a:pt x="2941" y="10655"/>
                    <a:pt x="2698" y="10610"/>
                  </a:cubicBezTo>
                  <a:cubicBezTo>
                    <a:pt x="2679" y="10606"/>
                    <a:pt x="2660" y="10604"/>
                    <a:pt x="2641" y="10604"/>
                  </a:cubicBezTo>
                  <a:cubicBezTo>
                    <a:pt x="2539" y="10604"/>
                    <a:pt x="2437" y="10662"/>
                    <a:pt x="2339" y="10781"/>
                  </a:cubicBezTo>
                  <a:cubicBezTo>
                    <a:pt x="2026" y="11145"/>
                    <a:pt x="2152" y="12115"/>
                    <a:pt x="2299" y="13000"/>
                  </a:cubicBezTo>
                  <a:cubicBezTo>
                    <a:pt x="2314" y="13085"/>
                    <a:pt x="2325" y="13157"/>
                    <a:pt x="2334" y="13212"/>
                  </a:cubicBezTo>
                  <a:cubicBezTo>
                    <a:pt x="2440" y="13940"/>
                    <a:pt x="2668" y="14647"/>
                    <a:pt x="2890" y="15328"/>
                  </a:cubicBezTo>
                  <a:lnTo>
                    <a:pt x="2905" y="15374"/>
                  </a:lnTo>
                  <a:cubicBezTo>
                    <a:pt x="3188" y="16253"/>
                    <a:pt x="3526" y="17123"/>
                    <a:pt x="3845" y="17966"/>
                  </a:cubicBezTo>
                  <a:lnTo>
                    <a:pt x="3860" y="18012"/>
                  </a:lnTo>
                  <a:cubicBezTo>
                    <a:pt x="3936" y="18208"/>
                    <a:pt x="4006" y="18396"/>
                    <a:pt x="4067" y="18583"/>
                  </a:cubicBezTo>
                  <a:cubicBezTo>
                    <a:pt x="4148" y="18881"/>
                    <a:pt x="4219" y="19189"/>
                    <a:pt x="4254" y="19436"/>
                  </a:cubicBezTo>
                  <a:cubicBezTo>
                    <a:pt x="3269" y="17683"/>
                    <a:pt x="1607" y="15895"/>
                    <a:pt x="385" y="15274"/>
                  </a:cubicBezTo>
                  <a:cubicBezTo>
                    <a:pt x="364" y="15263"/>
                    <a:pt x="342" y="15258"/>
                    <a:pt x="322" y="15258"/>
                  </a:cubicBezTo>
                  <a:cubicBezTo>
                    <a:pt x="301" y="15258"/>
                    <a:pt x="281" y="15263"/>
                    <a:pt x="263" y="15274"/>
                  </a:cubicBezTo>
                  <a:cubicBezTo>
                    <a:pt x="227" y="15293"/>
                    <a:pt x="203" y="15328"/>
                    <a:pt x="197" y="15369"/>
                  </a:cubicBezTo>
                  <a:cubicBezTo>
                    <a:pt x="147" y="15414"/>
                    <a:pt x="142" y="15496"/>
                    <a:pt x="187" y="15547"/>
                  </a:cubicBezTo>
                  <a:cubicBezTo>
                    <a:pt x="0" y="18305"/>
                    <a:pt x="2152" y="21169"/>
                    <a:pt x="4810" y="21684"/>
                  </a:cubicBezTo>
                  <a:cubicBezTo>
                    <a:pt x="5249" y="23347"/>
                    <a:pt x="6068" y="24847"/>
                    <a:pt x="7397" y="25873"/>
                  </a:cubicBezTo>
                  <a:cubicBezTo>
                    <a:pt x="7427" y="25899"/>
                    <a:pt x="7466" y="25912"/>
                    <a:pt x="7505" y="25912"/>
                  </a:cubicBezTo>
                  <a:cubicBezTo>
                    <a:pt x="7518" y="25912"/>
                    <a:pt x="7531" y="25910"/>
                    <a:pt x="7543" y="25908"/>
                  </a:cubicBezTo>
                  <a:cubicBezTo>
                    <a:pt x="7593" y="25903"/>
                    <a:pt x="7639" y="25877"/>
                    <a:pt x="7670" y="25837"/>
                  </a:cubicBezTo>
                  <a:cubicBezTo>
                    <a:pt x="7735" y="25751"/>
                    <a:pt x="7720" y="25630"/>
                    <a:pt x="7634" y="25565"/>
                  </a:cubicBezTo>
                  <a:cubicBezTo>
                    <a:pt x="6396" y="24610"/>
                    <a:pt x="5623" y="23210"/>
                    <a:pt x="5198" y="21654"/>
                  </a:cubicBezTo>
                  <a:cubicBezTo>
                    <a:pt x="5204" y="21614"/>
                    <a:pt x="5193" y="21579"/>
                    <a:pt x="5168" y="21549"/>
                  </a:cubicBezTo>
                  <a:cubicBezTo>
                    <a:pt x="4845" y="20306"/>
                    <a:pt x="4734" y="18961"/>
                    <a:pt x="4785" y="17662"/>
                  </a:cubicBezTo>
                  <a:lnTo>
                    <a:pt x="4785" y="17653"/>
                  </a:lnTo>
                  <a:cubicBezTo>
                    <a:pt x="6744" y="16986"/>
                    <a:pt x="9286" y="14262"/>
                    <a:pt x="8781" y="12005"/>
                  </a:cubicBezTo>
                  <a:cubicBezTo>
                    <a:pt x="8766" y="11959"/>
                    <a:pt x="8730" y="11919"/>
                    <a:pt x="8684" y="11909"/>
                  </a:cubicBezTo>
                  <a:cubicBezTo>
                    <a:pt x="8675" y="11907"/>
                    <a:pt x="8665" y="11905"/>
                    <a:pt x="8655" y="11905"/>
                  </a:cubicBezTo>
                  <a:cubicBezTo>
                    <a:pt x="8619" y="11905"/>
                    <a:pt x="8581" y="11921"/>
                    <a:pt x="8553" y="11949"/>
                  </a:cubicBezTo>
                  <a:cubicBezTo>
                    <a:pt x="8266" y="12277"/>
                    <a:pt x="7902" y="12646"/>
                    <a:pt x="7513" y="13040"/>
                  </a:cubicBezTo>
                  <a:cubicBezTo>
                    <a:pt x="6932" y="13637"/>
                    <a:pt x="6280" y="14304"/>
                    <a:pt x="5734" y="14980"/>
                  </a:cubicBezTo>
                  <a:cubicBezTo>
                    <a:pt x="6007" y="14475"/>
                    <a:pt x="6350" y="13970"/>
                    <a:pt x="6659" y="13520"/>
                  </a:cubicBezTo>
                  <a:cubicBezTo>
                    <a:pt x="6790" y="13323"/>
                    <a:pt x="6921" y="13136"/>
                    <a:pt x="7028" y="12970"/>
                  </a:cubicBezTo>
                  <a:cubicBezTo>
                    <a:pt x="7108" y="12849"/>
                    <a:pt x="7205" y="12716"/>
                    <a:pt x="7311" y="12565"/>
                  </a:cubicBezTo>
                  <a:cubicBezTo>
                    <a:pt x="7770" y="11914"/>
                    <a:pt x="8407" y="11014"/>
                    <a:pt x="8327" y="10302"/>
                  </a:cubicBezTo>
                  <a:cubicBezTo>
                    <a:pt x="8321" y="10266"/>
                    <a:pt x="8306" y="10236"/>
                    <a:pt x="8276" y="10211"/>
                  </a:cubicBezTo>
                  <a:cubicBezTo>
                    <a:pt x="8255" y="10194"/>
                    <a:pt x="8230" y="10185"/>
                    <a:pt x="8202" y="10185"/>
                  </a:cubicBezTo>
                  <a:cubicBezTo>
                    <a:pt x="8197" y="10185"/>
                    <a:pt x="8191" y="10185"/>
                    <a:pt x="8185" y="10186"/>
                  </a:cubicBezTo>
                  <a:lnTo>
                    <a:pt x="8164" y="10191"/>
                  </a:lnTo>
                  <a:cubicBezTo>
                    <a:pt x="7240" y="10322"/>
                    <a:pt x="6472" y="12080"/>
                    <a:pt x="6058" y="13035"/>
                  </a:cubicBezTo>
                  <a:lnTo>
                    <a:pt x="5977" y="13222"/>
                  </a:lnTo>
                  <a:cubicBezTo>
                    <a:pt x="5543" y="14202"/>
                    <a:pt x="5235" y="15066"/>
                    <a:pt x="4932" y="16112"/>
                  </a:cubicBezTo>
                  <a:lnTo>
                    <a:pt x="4932" y="16147"/>
                  </a:lnTo>
                  <a:cubicBezTo>
                    <a:pt x="4926" y="16158"/>
                    <a:pt x="4921" y="16167"/>
                    <a:pt x="4911" y="16177"/>
                  </a:cubicBezTo>
                  <a:cubicBezTo>
                    <a:pt x="5053" y="15146"/>
                    <a:pt x="5280" y="14192"/>
                    <a:pt x="5568" y="13374"/>
                  </a:cubicBezTo>
                  <a:cubicBezTo>
                    <a:pt x="6042" y="12030"/>
                    <a:pt x="6583" y="10645"/>
                    <a:pt x="7508" y="9447"/>
                  </a:cubicBezTo>
                  <a:cubicBezTo>
                    <a:pt x="7800" y="9463"/>
                    <a:pt x="8078" y="9508"/>
                    <a:pt x="8346" y="9559"/>
                  </a:cubicBezTo>
                  <a:cubicBezTo>
                    <a:pt x="8663" y="9610"/>
                    <a:pt x="8987" y="9667"/>
                    <a:pt x="9339" y="9667"/>
                  </a:cubicBezTo>
                  <a:cubicBezTo>
                    <a:pt x="9470" y="9667"/>
                    <a:pt x="9605" y="9659"/>
                    <a:pt x="9745" y="9640"/>
                  </a:cubicBezTo>
                  <a:cubicBezTo>
                    <a:pt x="9867" y="9620"/>
                    <a:pt x="9994" y="9594"/>
                    <a:pt x="10120" y="9559"/>
                  </a:cubicBezTo>
                  <a:cubicBezTo>
                    <a:pt x="11620" y="9144"/>
                    <a:pt x="14187" y="7962"/>
                    <a:pt x="15197" y="6639"/>
                  </a:cubicBezTo>
                  <a:cubicBezTo>
                    <a:pt x="15227" y="6598"/>
                    <a:pt x="15232" y="6543"/>
                    <a:pt x="15208" y="6497"/>
                  </a:cubicBezTo>
                  <a:cubicBezTo>
                    <a:pt x="15187" y="6457"/>
                    <a:pt x="15141" y="6427"/>
                    <a:pt x="15092" y="6427"/>
                  </a:cubicBezTo>
                  <a:cubicBezTo>
                    <a:pt x="13641" y="6441"/>
                    <a:pt x="10953" y="6957"/>
                    <a:pt x="9043" y="7927"/>
                  </a:cubicBezTo>
                  <a:cubicBezTo>
                    <a:pt x="9337" y="7684"/>
                    <a:pt x="9640" y="7447"/>
                    <a:pt x="9938" y="7220"/>
                  </a:cubicBezTo>
                  <a:cubicBezTo>
                    <a:pt x="10509" y="6775"/>
                    <a:pt x="11095" y="6320"/>
                    <a:pt x="11631" y="5821"/>
                  </a:cubicBezTo>
                  <a:cubicBezTo>
                    <a:pt x="12044" y="5436"/>
                    <a:pt x="12413" y="5002"/>
                    <a:pt x="12767" y="4587"/>
                  </a:cubicBezTo>
                  <a:cubicBezTo>
                    <a:pt x="12874" y="4461"/>
                    <a:pt x="12979" y="4335"/>
                    <a:pt x="13091" y="4209"/>
                  </a:cubicBezTo>
                  <a:lnTo>
                    <a:pt x="13110" y="4209"/>
                  </a:lnTo>
                  <a:cubicBezTo>
                    <a:pt x="13116" y="4209"/>
                    <a:pt x="13121" y="4209"/>
                    <a:pt x="13121" y="4203"/>
                  </a:cubicBezTo>
                  <a:cubicBezTo>
                    <a:pt x="14283" y="3921"/>
                    <a:pt x="17748" y="1733"/>
                    <a:pt x="18158" y="339"/>
                  </a:cubicBezTo>
                  <a:cubicBezTo>
                    <a:pt x="18168" y="323"/>
                    <a:pt x="18168" y="313"/>
                    <a:pt x="18173" y="293"/>
                  </a:cubicBezTo>
                  <a:cubicBezTo>
                    <a:pt x="18188" y="243"/>
                    <a:pt x="18193" y="192"/>
                    <a:pt x="18198" y="141"/>
                  </a:cubicBezTo>
                  <a:cubicBezTo>
                    <a:pt x="18203" y="106"/>
                    <a:pt x="18188" y="66"/>
                    <a:pt x="18163" y="40"/>
                  </a:cubicBezTo>
                  <a:cubicBezTo>
                    <a:pt x="18137" y="15"/>
                    <a:pt x="18097" y="0"/>
                    <a:pt x="1806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2381;p33"/>
            <p:cNvSpPr/>
            <p:nvPr/>
          </p:nvSpPr>
          <p:spPr>
            <a:xfrm>
              <a:off x="4682400" y="4050325"/>
              <a:ext cx="100450" cy="130375"/>
            </a:xfrm>
            <a:custGeom>
              <a:avLst/>
              <a:gdLst/>
              <a:ahLst/>
              <a:cxnLst/>
              <a:rect l="l" t="t" r="r" b="b"/>
              <a:pathLst>
                <a:path w="4018" h="5215" extrusionOk="0">
                  <a:moveTo>
                    <a:pt x="0" y="0"/>
                  </a:moveTo>
                  <a:lnTo>
                    <a:pt x="0" y="0"/>
                  </a:lnTo>
                  <a:cubicBezTo>
                    <a:pt x="127" y="2285"/>
                    <a:pt x="1880" y="4573"/>
                    <a:pt x="4017" y="5214"/>
                  </a:cubicBezTo>
                  <a:cubicBezTo>
                    <a:pt x="2285" y="3826"/>
                    <a:pt x="834" y="1679"/>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33"/>
            <p:cNvSpPr/>
            <p:nvPr/>
          </p:nvSpPr>
          <p:spPr>
            <a:xfrm>
              <a:off x="4684825" y="4038825"/>
              <a:ext cx="103850" cy="138075"/>
            </a:xfrm>
            <a:custGeom>
              <a:avLst/>
              <a:gdLst/>
              <a:ahLst/>
              <a:cxnLst/>
              <a:rect l="l" t="t" r="r" b="b"/>
              <a:pathLst>
                <a:path w="4154" h="5523" extrusionOk="0">
                  <a:moveTo>
                    <a:pt x="0" y="1"/>
                  </a:moveTo>
                  <a:lnTo>
                    <a:pt x="0" y="1"/>
                  </a:lnTo>
                  <a:cubicBezTo>
                    <a:pt x="5" y="26"/>
                    <a:pt x="15" y="52"/>
                    <a:pt x="19" y="72"/>
                  </a:cubicBezTo>
                  <a:cubicBezTo>
                    <a:pt x="40" y="133"/>
                    <a:pt x="61" y="194"/>
                    <a:pt x="91" y="259"/>
                  </a:cubicBezTo>
                  <a:cubicBezTo>
                    <a:pt x="919" y="1946"/>
                    <a:pt x="2389" y="4139"/>
                    <a:pt x="4153" y="5523"/>
                  </a:cubicBezTo>
                  <a:cubicBezTo>
                    <a:pt x="4128" y="5417"/>
                    <a:pt x="4107" y="5311"/>
                    <a:pt x="4086" y="5205"/>
                  </a:cubicBezTo>
                  <a:cubicBezTo>
                    <a:pt x="3440" y="3321"/>
                    <a:pt x="1455" y="901"/>
                    <a:pt x="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33"/>
            <p:cNvSpPr/>
            <p:nvPr/>
          </p:nvSpPr>
          <p:spPr>
            <a:xfrm>
              <a:off x="4794175" y="3962575"/>
              <a:ext cx="92250" cy="118075"/>
            </a:xfrm>
            <a:custGeom>
              <a:avLst/>
              <a:gdLst/>
              <a:ahLst/>
              <a:cxnLst/>
              <a:rect l="l" t="t" r="r" b="b"/>
              <a:pathLst>
                <a:path w="3690" h="4723" extrusionOk="0">
                  <a:moveTo>
                    <a:pt x="3674" y="0"/>
                  </a:moveTo>
                  <a:lnTo>
                    <a:pt x="3674" y="0"/>
                  </a:lnTo>
                  <a:cubicBezTo>
                    <a:pt x="3452" y="828"/>
                    <a:pt x="2825" y="1596"/>
                    <a:pt x="2305" y="2228"/>
                  </a:cubicBezTo>
                  <a:lnTo>
                    <a:pt x="2279" y="2263"/>
                  </a:lnTo>
                  <a:cubicBezTo>
                    <a:pt x="2062" y="2526"/>
                    <a:pt x="1749" y="2813"/>
                    <a:pt x="1421" y="3122"/>
                  </a:cubicBezTo>
                  <a:cubicBezTo>
                    <a:pt x="875" y="3627"/>
                    <a:pt x="279" y="4183"/>
                    <a:pt x="1" y="4723"/>
                  </a:cubicBezTo>
                  <a:cubicBezTo>
                    <a:pt x="1678" y="4051"/>
                    <a:pt x="3690" y="1929"/>
                    <a:pt x="367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33"/>
            <p:cNvSpPr/>
            <p:nvPr/>
          </p:nvSpPr>
          <p:spPr>
            <a:xfrm>
              <a:off x="4793675" y="3962175"/>
              <a:ext cx="85650" cy="107000"/>
            </a:xfrm>
            <a:custGeom>
              <a:avLst/>
              <a:gdLst/>
              <a:ahLst/>
              <a:cxnLst/>
              <a:rect l="l" t="t" r="r" b="b"/>
              <a:pathLst>
                <a:path w="3426" h="4280" extrusionOk="0">
                  <a:moveTo>
                    <a:pt x="3426" y="0"/>
                  </a:moveTo>
                  <a:cubicBezTo>
                    <a:pt x="3234" y="203"/>
                    <a:pt x="3027" y="415"/>
                    <a:pt x="2810" y="632"/>
                  </a:cubicBezTo>
                  <a:cubicBezTo>
                    <a:pt x="1976" y="1481"/>
                    <a:pt x="1006" y="2471"/>
                    <a:pt x="420" y="3416"/>
                  </a:cubicBezTo>
                  <a:cubicBezTo>
                    <a:pt x="410" y="3466"/>
                    <a:pt x="394" y="3522"/>
                    <a:pt x="385" y="3572"/>
                  </a:cubicBezTo>
                  <a:cubicBezTo>
                    <a:pt x="375" y="3633"/>
                    <a:pt x="329" y="3673"/>
                    <a:pt x="273" y="3684"/>
                  </a:cubicBezTo>
                  <a:cubicBezTo>
                    <a:pt x="268" y="3684"/>
                    <a:pt x="268" y="3678"/>
                    <a:pt x="263" y="3678"/>
                  </a:cubicBezTo>
                  <a:cubicBezTo>
                    <a:pt x="152" y="3885"/>
                    <a:pt x="66" y="4083"/>
                    <a:pt x="0" y="4279"/>
                  </a:cubicBezTo>
                  <a:cubicBezTo>
                    <a:pt x="329" y="3815"/>
                    <a:pt x="814" y="3365"/>
                    <a:pt x="1264" y="2946"/>
                  </a:cubicBezTo>
                  <a:cubicBezTo>
                    <a:pt x="1588" y="2647"/>
                    <a:pt x="1891" y="2360"/>
                    <a:pt x="2097" y="2113"/>
                  </a:cubicBezTo>
                  <a:lnTo>
                    <a:pt x="2127" y="2077"/>
                  </a:lnTo>
                  <a:cubicBezTo>
                    <a:pt x="2618" y="1481"/>
                    <a:pt x="3209" y="758"/>
                    <a:pt x="34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33"/>
            <p:cNvSpPr/>
            <p:nvPr/>
          </p:nvSpPr>
          <p:spPr>
            <a:xfrm>
              <a:off x="4815925" y="3909375"/>
              <a:ext cx="57350" cy="97525"/>
            </a:xfrm>
            <a:custGeom>
              <a:avLst/>
              <a:gdLst/>
              <a:ahLst/>
              <a:cxnLst/>
              <a:rect l="l" t="t" r="r" b="b"/>
              <a:pathLst>
                <a:path w="2294" h="3901" extrusionOk="0">
                  <a:moveTo>
                    <a:pt x="2293" y="0"/>
                  </a:moveTo>
                  <a:cubicBezTo>
                    <a:pt x="1556" y="268"/>
                    <a:pt x="838" y="1926"/>
                    <a:pt x="516" y="2658"/>
                  </a:cubicBezTo>
                  <a:lnTo>
                    <a:pt x="434" y="2850"/>
                  </a:lnTo>
                  <a:cubicBezTo>
                    <a:pt x="273" y="3213"/>
                    <a:pt x="131" y="3558"/>
                    <a:pt x="0" y="3901"/>
                  </a:cubicBezTo>
                  <a:cubicBezTo>
                    <a:pt x="217" y="3553"/>
                    <a:pt x="449" y="3208"/>
                    <a:pt x="661" y="2896"/>
                  </a:cubicBezTo>
                  <a:cubicBezTo>
                    <a:pt x="798" y="2698"/>
                    <a:pt x="924" y="2516"/>
                    <a:pt x="1031" y="2350"/>
                  </a:cubicBezTo>
                  <a:cubicBezTo>
                    <a:pt x="1111" y="2229"/>
                    <a:pt x="1207" y="2087"/>
                    <a:pt x="1314" y="1935"/>
                  </a:cubicBezTo>
                  <a:cubicBezTo>
                    <a:pt x="1722" y="1364"/>
                    <a:pt x="2263" y="601"/>
                    <a:pt x="2293"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33"/>
            <p:cNvSpPr/>
            <p:nvPr/>
          </p:nvSpPr>
          <p:spPr>
            <a:xfrm>
              <a:off x="4728375" y="3918975"/>
              <a:ext cx="34525" cy="147050"/>
            </a:xfrm>
            <a:custGeom>
              <a:avLst/>
              <a:gdLst/>
              <a:ahLst/>
              <a:cxnLst/>
              <a:rect l="l" t="t" r="r" b="b"/>
              <a:pathLst>
                <a:path w="1381" h="5882" extrusionOk="0">
                  <a:moveTo>
                    <a:pt x="369" y="0"/>
                  </a:moveTo>
                  <a:lnTo>
                    <a:pt x="364" y="5"/>
                  </a:lnTo>
                  <a:cubicBezTo>
                    <a:pt x="350" y="5"/>
                    <a:pt x="309" y="26"/>
                    <a:pt x="259" y="87"/>
                  </a:cubicBezTo>
                  <a:cubicBezTo>
                    <a:pt x="1" y="390"/>
                    <a:pt x="192" y="1582"/>
                    <a:pt x="278" y="2092"/>
                  </a:cubicBezTo>
                  <a:cubicBezTo>
                    <a:pt x="289" y="2178"/>
                    <a:pt x="304" y="2253"/>
                    <a:pt x="313" y="2309"/>
                  </a:cubicBezTo>
                  <a:cubicBezTo>
                    <a:pt x="415" y="3017"/>
                    <a:pt x="637" y="3714"/>
                    <a:pt x="859" y="4386"/>
                  </a:cubicBezTo>
                  <a:lnTo>
                    <a:pt x="870" y="4431"/>
                  </a:lnTo>
                  <a:cubicBezTo>
                    <a:pt x="1031" y="4916"/>
                    <a:pt x="1203" y="5401"/>
                    <a:pt x="1380" y="5881"/>
                  </a:cubicBezTo>
                  <a:cubicBezTo>
                    <a:pt x="1274" y="5170"/>
                    <a:pt x="1208" y="4452"/>
                    <a:pt x="1148" y="3769"/>
                  </a:cubicBezTo>
                  <a:lnTo>
                    <a:pt x="1117" y="3381"/>
                  </a:lnTo>
                  <a:cubicBezTo>
                    <a:pt x="1041" y="2451"/>
                    <a:pt x="966" y="1486"/>
                    <a:pt x="667" y="622"/>
                  </a:cubicBezTo>
                  <a:lnTo>
                    <a:pt x="642" y="546"/>
                  </a:lnTo>
                  <a:cubicBezTo>
                    <a:pt x="592" y="390"/>
                    <a:pt x="471" y="21"/>
                    <a:pt x="36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7" name="Google Shape;2387;p33"/>
            <p:cNvSpPr/>
            <p:nvPr/>
          </p:nvSpPr>
          <p:spPr>
            <a:xfrm>
              <a:off x="4737350" y="3729900"/>
              <a:ext cx="61275" cy="242275"/>
            </a:xfrm>
            <a:custGeom>
              <a:avLst/>
              <a:gdLst/>
              <a:ahLst/>
              <a:cxnLst/>
              <a:rect l="l" t="t" r="r" b="b"/>
              <a:pathLst>
                <a:path w="2451" h="9691" extrusionOk="0">
                  <a:moveTo>
                    <a:pt x="1516" y="1"/>
                  </a:moveTo>
                  <a:lnTo>
                    <a:pt x="1516" y="1"/>
                  </a:lnTo>
                  <a:cubicBezTo>
                    <a:pt x="0" y="2753"/>
                    <a:pt x="758" y="6978"/>
                    <a:pt x="2451" y="9690"/>
                  </a:cubicBezTo>
                  <a:cubicBezTo>
                    <a:pt x="2416" y="9534"/>
                    <a:pt x="2375" y="9377"/>
                    <a:pt x="2335" y="9221"/>
                  </a:cubicBezTo>
                  <a:cubicBezTo>
                    <a:pt x="2309" y="9125"/>
                    <a:pt x="2284" y="9028"/>
                    <a:pt x="2258" y="8932"/>
                  </a:cubicBezTo>
                  <a:cubicBezTo>
                    <a:pt x="1971" y="7766"/>
                    <a:pt x="1668" y="6391"/>
                    <a:pt x="1572" y="4972"/>
                  </a:cubicBezTo>
                  <a:cubicBezTo>
                    <a:pt x="1511" y="4026"/>
                    <a:pt x="1516" y="3102"/>
                    <a:pt x="1551" y="2016"/>
                  </a:cubicBezTo>
                  <a:cubicBezTo>
                    <a:pt x="1561" y="1703"/>
                    <a:pt x="1546" y="1370"/>
                    <a:pt x="1537" y="1046"/>
                  </a:cubicBezTo>
                  <a:cubicBezTo>
                    <a:pt x="1521" y="698"/>
                    <a:pt x="1506" y="344"/>
                    <a:pt x="151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8" name="Google Shape;2388;p33"/>
            <p:cNvSpPr/>
            <p:nvPr/>
          </p:nvSpPr>
          <p:spPr>
            <a:xfrm>
              <a:off x="4781425" y="3726725"/>
              <a:ext cx="30725" cy="228525"/>
            </a:xfrm>
            <a:custGeom>
              <a:avLst/>
              <a:gdLst/>
              <a:ahLst/>
              <a:cxnLst/>
              <a:rect l="l" t="t" r="r" b="b"/>
              <a:pathLst>
                <a:path w="1229" h="9141" extrusionOk="0">
                  <a:moveTo>
                    <a:pt x="26" y="0"/>
                  </a:moveTo>
                  <a:cubicBezTo>
                    <a:pt x="0" y="375"/>
                    <a:pt x="16" y="769"/>
                    <a:pt x="31" y="1163"/>
                  </a:cubicBezTo>
                  <a:cubicBezTo>
                    <a:pt x="40" y="1492"/>
                    <a:pt x="56" y="1830"/>
                    <a:pt x="47" y="2148"/>
                  </a:cubicBezTo>
                  <a:cubicBezTo>
                    <a:pt x="16" y="3229"/>
                    <a:pt x="5" y="4144"/>
                    <a:pt x="66" y="5083"/>
                  </a:cubicBezTo>
                  <a:cubicBezTo>
                    <a:pt x="157" y="6478"/>
                    <a:pt x="465" y="7842"/>
                    <a:pt x="749" y="8994"/>
                  </a:cubicBezTo>
                  <a:cubicBezTo>
                    <a:pt x="763" y="9045"/>
                    <a:pt x="774" y="9090"/>
                    <a:pt x="784" y="9141"/>
                  </a:cubicBezTo>
                  <a:cubicBezTo>
                    <a:pt x="804" y="8707"/>
                    <a:pt x="829" y="8215"/>
                    <a:pt x="865" y="7686"/>
                  </a:cubicBezTo>
                  <a:cubicBezTo>
                    <a:pt x="1021" y="5139"/>
                    <a:pt x="1229" y="1709"/>
                    <a:pt x="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2389;p33"/>
            <p:cNvSpPr/>
            <p:nvPr/>
          </p:nvSpPr>
          <p:spPr>
            <a:xfrm>
              <a:off x="5007025" y="3663975"/>
              <a:ext cx="107625" cy="79325"/>
            </a:xfrm>
            <a:custGeom>
              <a:avLst/>
              <a:gdLst/>
              <a:ahLst/>
              <a:cxnLst/>
              <a:rect l="l" t="t" r="r" b="b"/>
              <a:pathLst>
                <a:path w="4305" h="3173" extrusionOk="0">
                  <a:moveTo>
                    <a:pt x="4305" y="0"/>
                  </a:moveTo>
                  <a:lnTo>
                    <a:pt x="4305" y="0"/>
                  </a:lnTo>
                  <a:cubicBezTo>
                    <a:pt x="4037" y="176"/>
                    <a:pt x="3724" y="369"/>
                    <a:pt x="3395" y="570"/>
                  </a:cubicBezTo>
                  <a:cubicBezTo>
                    <a:pt x="2880" y="889"/>
                    <a:pt x="2344" y="1218"/>
                    <a:pt x="2046" y="1449"/>
                  </a:cubicBezTo>
                  <a:cubicBezTo>
                    <a:pt x="1778" y="1657"/>
                    <a:pt x="1521" y="1890"/>
                    <a:pt x="1248" y="2142"/>
                  </a:cubicBezTo>
                  <a:cubicBezTo>
                    <a:pt x="859" y="2491"/>
                    <a:pt x="460" y="2850"/>
                    <a:pt x="35" y="3137"/>
                  </a:cubicBezTo>
                  <a:cubicBezTo>
                    <a:pt x="26" y="3147"/>
                    <a:pt x="15" y="3163"/>
                    <a:pt x="0" y="3172"/>
                  </a:cubicBezTo>
                  <a:cubicBezTo>
                    <a:pt x="1263" y="2683"/>
                    <a:pt x="3587" y="1127"/>
                    <a:pt x="43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0" name="Google Shape;2390;p33"/>
            <p:cNvSpPr/>
            <p:nvPr/>
          </p:nvSpPr>
          <p:spPr>
            <a:xfrm>
              <a:off x="5004475" y="3654600"/>
              <a:ext cx="112325" cy="80475"/>
            </a:xfrm>
            <a:custGeom>
              <a:avLst/>
              <a:gdLst/>
              <a:ahLst/>
              <a:cxnLst/>
              <a:rect l="l" t="t" r="r" b="b"/>
              <a:pathLst>
                <a:path w="4493" h="3219" extrusionOk="0">
                  <a:moveTo>
                    <a:pt x="4493" y="1"/>
                  </a:moveTo>
                  <a:lnTo>
                    <a:pt x="4493" y="1"/>
                  </a:lnTo>
                  <a:cubicBezTo>
                    <a:pt x="2022" y="289"/>
                    <a:pt x="597" y="2169"/>
                    <a:pt x="0" y="3184"/>
                  </a:cubicBezTo>
                  <a:cubicBezTo>
                    <a:pt x="37" y="3184"/>
                    <a:pt x="72" y="3199"/>
                    <a:pt x="102" y="3219"/>
                  </a:cubicBezTo>
                  <a:cubicBezTo>
                    <a:pt x="471" y="2952"/>
                    <a:pt x="830" y="2633"/>
                    <a:pt x="1173" y="2320"/>
                  </a:cubicBezTo>
                  <a:cubicBezTo>
                    <a:pt x="1441" y="2083"/>
                    <a:pt x="1714" y="1835"/>
                    <a:pt x="1987" y="1618"/>
                  </a:cubicBezTo>
                  <a:cubicBezTo>
                    <a:pt x="2299" y="1376"/>
                    <a:pt x="2835" y="1047"/>
                    <a:pt x="3360" y="728"/>
                  </a:cubicBezTo>
                  <a:cubicBezTo>
                    <a:pt x="3770" y="471"/>
                    <a:pt x="4199" y="213"/>
                    <a:pt x="4493"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1" name="Google Shape;2391;p33"/>
            <p:cNvSpPr/>
            <p:nvPr/>
          </p:nvSpPr>
          <p:spPr>
            <a:xfrm>
              <a:off x="4897250" y="3666375"/>
              <a:ext cx="65450" cy="150075"/>
            </a:xfrm>
            <a:custGeom>
              <a:avLst/>
              <a:gdLst/>
              <a:ahLst/>
              <a:cxnLst/>
              <a:rect l="l" t="t" r="r" b="b"/>
              <a:pathLst>
                <a:path w="2618" h="6003" extrusionOk="0">
                  <a:moveTo>
                    <a:pt x="2617" y="0"/>
                  </a:moveTo>
                  <a:lnTo>
                    <a:pt x="2617" y="0"/>
                  </a:lnTo>
                  <a:cubicBezTo>
                    <a:pt x="1223" y="1262"/>
                    <a:pt x="360" y="3239"/>
                    <a:pt x="1" y="6002"/>
                  </a:cubicBezTo>
                  <a:cubicBezTo>
                    <a:pt x="415" y="4860"/>
                    <a:pt x="940" y="3582"/>
                    <a:pt x="1688" y="2339"/>
                  </a:cubicBezTo>
                  <a:cubicBezTo>
                    <a:pt x="1901" y="1985"/>
                    <a:pt x="2046" y="1541"/>
                    <a:pt x="2188" y="1106"/>
                  </a:cubicBezTo>
                  <a:cubicBezTo>
                    <a:pt x="2314" y="728"/>
                    <a:pt x="2440" y="339"/>
                    <a:pt x="2617"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2" name="Google Shape;2392;p33"/>
            <p:cNvSpPr/>
            <p:nvPr/>
          </p:nvSpPr>
          <p:spPr>
            <a:xfrm>
              <a:off x="4903825" y="3659550"/>
              <a:ext cx="74150" cy="157650"/>
            </a:xfrm>
            <a:custGeom>
              <a:avLst/>
              <a:gdLst/>
              <a:ahLst/>
              <a:cxnLst/>
              <a:rect l="l" t="t" r="r" b="b"/>
              <a:pathLst>
                <a:path w="2966" h="6306" extrusionOk="0">
                  <a:moveTo>
                    <a:pt x="2834" y="0"/>
                  </a:moveTo>
                  <a:lnTo>
                    <a:pt x="2834" y="0"/>
                  </a:lnTo>
                  <a:cubicBezTo>
                    <a:pt x="2531" y="379"/>
                    <a:pt x="2349" y="929"/>
                    <a:pt x="2172" y="1460"/>
                  </a:cubicBezTo>
                  <a:cubicBezTo>
                    <a:pt x="2026" y="1910"/>
                    <a:pt x="1869" y="2370"/>
                    <a:pt x="1647" y="2743"/>
                  </a:cubicBezTo>
                  <a:cubicBezTo>
                    <a:pt x="925" y="3951"/>
                    <a:pt x="414" y="5189"/>
                    <a:pt x="1" y="6306"/>
                  </a:cubicBezTo>
                  <a:cubicBezTo>
                    <a:pt x="1207" y="4587"/>
                    <a:pt x="2965" y="1971"/>
                    <a:pt x="283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3" name="Google Shape;2393;p33"/>
            <p:cNvSpPr/>
            <p:nvPr/>
          </p:nvSpPr>
          <p:spPr>
            <a:xfrm>
              <a:off x="4866825" y="3816300"/>
              <a:ext cx="156375" cy="57975"/>
            </a:xfrm>
            <a:custGeom>
              <a:avLst/>
              <a:gdLst/>
              <a:ahLst/>
              <a:cxnLst/>
              <a:rect l="l" t="t" r="r" b="b"/>
              <a:pathLst>
                <a:path w="6255" h="2319" extrusionOk="0">
                  <a:moveTo>
                    <a:pt x="6255" y="0"/>
                  </a:moveTo>
                  <a:cubicBezTo>
                    <a:pt x="4148" y="243"/>
                    <a:pt x="1283" y="1106"/>
                    <a:pt x="0" y="2319"/>
                  </a:cubicBezTo>
                  <a:cubicBezTo>
                    <a:pt x="460" y="2258"/>
                    <a:pt x="965" y="2097"/>
                    <a:pt x="1425" y="1941"/>
                  </a:cubicBezTo>
                  <a:cubicBezTo>
                    <a:pt x="1647" y="1864"/>
                    <a:pt x="1859" y="1799"/>
                    <a:pt x="2062" y="1738"/>
                  </a:cubicBezTo>
                  <a:cubicBezTo>
                    <a:pt x="2859" y="1510"/>
                    <a:pt x="3572" y="1213"/>
                    <a:pt x="4249" y="829"/>
                  </a:cubicBezTo>
                  <a:cubicBezTo>
                    <a:pt x="4977" y="414"/>
                    <a:pt x="5583" y="182"/>
                    <a:pt x="6255"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2394;p33"/>
            <p:cNvSpPr/>
            <p:nvPr/>
          </p:nvSpPr>
          <p:spPr>
            <a:xfrm>
              <a:off x="4876675" y="3819700"/>
              <a:ext cx="160175" cy="62925"/>
            </a:xfrm>
            <a:custGeom>
              <a:avLst/>
              <a:gdLst/>
              <a:ahLst/>
              <a:cxnLst/>
              <a:rect l="l" t="t" r="r" b="b"/>
              <a:pathLst>
                <a:path w="6407" h="2517" extrusionOk="0">
                  <a:moveTo>
                    <a:pt x="6406" y="0"/>
                  </a:moveTo>
                  <a:lnTo>
                    <a:pt x="6406" y="0"/>
                  </a:lnTo>
                  <a:cubicBezTo>
                    <a:pt x="5548" y="198"/>
                    <a:pt x="4855" y="420"/>
                    <a:pt x="3981" y="919"/>
                  </a:cubicBezTo>
                  <a:cubicBezTo>
                    <a:pt x="3294" y="1313"/>
                    <a:pt x="2556" y="1623"/>
                    <a:pt x="1733" y="1854"/>
                  </a:cubicBezTo>
                  <a:cubicBezTo>
                    <a:pt x="1541" y="1910"/>
                    <a:pt x="1334" y="1980"/>
                    <a:pt x="1117" y="2052"/>
                  </a:cubicBezTo>
                  <a:cubicBezTo>
                    <a:pt x="758" y="2173"/>
                    <a:pt x="374" y="2299"/>
                    <a:pt x="0" y="2381"/>
                  </a:cubicBezTo>
                  <a:cubicBezTo>
                    <a:pt x="56" y="2390"/>
                    <a:pt x="122" y="2400"/>
                    <a:pt x="177" y="2411"/>
                  </a:cubicBezTo>
                  <a:cubicBezTo>
                    <a:pt x="489" y="2464"/>
                    <a:pt x="790" y="2517"/>
                    <a:pt x="1112" y="2517"/>
                  </a:cubicBezTo>
                  <a:cubicBezTo>
                    <a:pt x="1342" y="2517"/>
                    <a:pt x="1583" y="2490"/>
                    <a:pt x="1845" y="2416"/>
                  </a:cubicBezTo>
                  <a:cubicBezTo>
                    <a:pt x="3107" y="2066"/>
                    <a:pt x="5270" y="1101"/>
                    <a:pt x="640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395" name="Google Shape;2395;p33"/>
          <p:cNvCxnSpPr/>
          <p:nvPr/>
        </p:nvCxnSpPr>
        <p:spPr>
          <a:xfrm>
            <a:off x="3332550" y="949675"/>
            <a:ext cx="2478900" cy="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99"/>
        <p:cNvGrpSpPr/>
        <p:nvPr/>
      </p:nvGrpSpPr>
      <p:grpSpPr>
        <a:xfrm>
          <a:off x="0" y="0"/>
          <a:ext cx="0" cy="0"/>
          <a:chOff x="0" y="0"/>
          <a:chExt cx="0" cy="0"/>
        </a:xfrm>
      </p:grpSpPr>
      <p:pic>
        <p:nvPicPr>
          <p:cNvPr id="2400" name="Google Shape;2400;p34"/>
          <p:cNvPicPr preferRelativeResize="0"/>
          <p:nvPr/>
        </p:nvPicPr>
        <p:blipFill rotWithShape="1">
          <a:blip r:embed="rId3">
            <a:alphaModFix/>
          </a:blip>
          <a:srcRect l="33600" r="33600"/>
          <a:stretch/>
        </p:blipFill>
        <p:spPr>
          <a:xfrm>
            <a:off x="-57675" y="0"/>
            <a:ext cx="3790200" cy="5143500"/>
          </a:xfrm>
          <a:prstGeom prst="rect">
            <a:avLst/>
          </a:prstGeom>
          <a:noFill/>
          <a:ln>
            <a:noFill/>
          </a:ln>
        </p:spPr>
      </p:pic>
      <p:sp>
        <p:nvSpPr>
          <p:cNvPr id="2401" name="Google Shape;2401;p34"/>
          <p:cNvSpPr txBox="1">
            <a:spLocks noGrp="1"/>
          </p:cNvSpPr>
          <p:nvPr>
            <p:ph type="title"/>
          </p:nvPr>
        </p:nvSpPr>
        <p:spPr>
          <a:xfrm flipH="1">
            <a:off x="4212500" y="124975"/>
            <a:ext cx="4125600" cy="11271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Psychological view point of gender</a:t>
            </a:r>
            <a:endParaRPr>
              <a:solidFill>
                <a:schemeClr val="dk1"/>
              </a:solidFill>
            </a:endParaRPr>
          </a:p>
        </p:txBody>
      </p:sp>
      <p:sp>
        <p:nvSpPr>
          <p:cNvPr id="2402" name="Google Shape;2402;p34"/>
          <p:cNvSpPr txBox="1">
            <a:spLocks noGrp="1"/>
          </p:cNvSpPr>
          <p:nvPr>
            <p:ph type="body" idx="1"/>
          </p:nvPr>
        </p:nvSpPr>
        <p:spPr>
          <a:xfrm flipH="1">
            <a:off x="4664625" y="1337550"/>
            <a:ext cx="3918600" cy="85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Psychological theories of gender tend to revolve around the question of whether gender is a natural, biological fact (Freud: 'anatomy is destiny'), or whether gender is a socially-constructed category which culture socialises/conditions children into: i.e. boys and girls learn to be boys and girls.</a:t>
            </a:r>
            <a:endParaRPr/>
          </a:p>
          <a:p>
            <a:pPr marL="0" lvl="0" indent="0" algn="l" rtl="0">
              <a:spcBef>
                <a:spcPts val="0"/>
              </a:spcBef>
              <a:spcAft>
                <a:spcPts val="0"/>
              </a:spcAft>
              <a:buNone/>
            </a:pPr>
            <a:r>
              <a:rPr lang="en"/>
              <a:t>A person's gender identity refers to their psychological sense of being male or female. In contrast, a person's sexual orientation is the direction of their emotional and erotic attraction toward members of the opposite sex, the same sex, or both sexes.</a:t>
            </a:r>
            <a:endParaRPr/>
          </a:p>
          <a:p>
            <a:pPr marL="0" lvl="0" indent="0" algn="l" rtl="0">
              <a:spcBef>
                <a:spcPts val="0"/>
              </a:spcBef>
              <a:spcAft>
                <a:spcPts val="0"/>
              </a:spcAft>
              <a:buNone/>
            </a:pPr>
            <a:endParaRPr/>
          </a:p>
        </p:txBody>
      </p:sp>
      <p:cxnSp>
        <p:nvCxnSpPr>
          <p:cNvPr id="2403" name="Google Shape;2403;p34"/>
          <p:cNvCxnSpPr/>
          <p:nvPr/>
        </p:nvCxnSpPr>
        <p:spPr>
          <a:xfrm rot="10800000">
            <a:off x="4718200" y="1337550"/>
            <a:ext cx="3604200" cy="0"/>
          </a:xfrm>
          <a:prstGeom prst="straightConnector1">
            <a:avLst/>
          </a:prstGeom>
          <a:noFill/>
          <a:ln w="9525" cap="flat" cmpd="sng">
            <a:solidFill>
              <a:schemeClr val="dk2"/>
            </a:solidFill>
            <a:prstDash val="solid"/>
            <a:round/>
            <a:headEnd type="none" w="med" len="med"/>
            <a:tailEnd type="none" w="med" len="med"/>
          </a:ln>
        </p:spPr>
      </p:cxnSp>
      <p:grpSp>
        <p:nvGrpSpPr>
          <p:cNvPr id="2404" name="Google Shape;2404;p34"/>
          <p:cNvGrpSpPr/>
          <p:nvPr/>
        </p:nvGrpSpPr>
        <p:grpSpPr>
          <a:xfrm>
            <a:off x="-57639" y="4232675"/>
            <a:ext cx="9259279" cy="949168"/>
            <a:chOff x="-57639" y="4232675"/>
            <a:chExt cx="9259279" cy="949168"/>
          </a:xfrm>
        </p:grpSpPr>
        <p:grpSp>
          <p:nvGrpSpPr>
            <p:cNvPr id="2405" name="Google Shape;2405;p34"/>
            <p:cNvGrpSpPr/>
            <p:nvPr/>
          </p:nvGrpSpPr>
          <p:grpSpPr>
            <a:xfrm>
              <a:off x="-57639" y="4232675"/>
              <a:ext cx="9259279" cy="949168"/>
              <a:chOff x="238275" y="2491125"/>
              <a:chExt cx="7141750" cy="732100"/>
            </a:xfrm>
          </p:grpSpPr>
          <p:sp>
            <p:nvSpPr>
              <p:cNvPr id="2406" name="Google Shape;2406;p34"/>
              <p:cNvSpPr/>
              <p:nvPr/>
            </p:nvSpPr>
            <p:spPr>
              <a:xfrm>
                <a:off x="238275" y="2491125"/>
                <a:ext cx="7141750" cy="282225"/>
              </a:xfrm>
              <a:custGeom>
                <a:avLst/>
                <a:gdLst/>
                <a:ahLst/>
                <a:cxnLst/>
                <a:rect l="l" t="t" r="r" b="b"/>
                <a:pathLst>
                  <a:path w="285670" h="11289" extrusionOk="0">
                    <a:moveTo>
                      <a:pt x="77087" y="1"/>
                    </a:moveTo>
                    <a:cubicBezTo>
                      <a:pt x="69330" y="1"/>
                      <a:pt x="63721" y="1125"/>
                      <a:pt x="59452" y="1679"/>
                    </a:cubicBezTo>
                    <a:cubicBezTo>
                      <a:pt x="56652" y="2041"/>
                      <a:pt x="53084" y="2152"/>
                      <a:pt x="50569" y="2152"/>
                    </a:cubicBezTo>
                    <a:cubicBezTo>
                      <a:pt x="49072" y="2152"/>
                      <a:pt x="47948" y="2113"/>
                      <a:pt x="47581" y="2064"/>
                    </a:cubicBezTo>
                    <a:cubicBezTo>
                      <a:pt x="46591" y="1936"/>
                      <a:pt x="26970" y="1345"/>
                      <a:pt x="26970" y="1345"/>
                    </a:cubicBezTo>
                    <a:lnTo>
                      <a:pt x="0" y="2746"/>
                    </a:lnTo>
                    <a:lnTo>
                      <a:pt x="1376" y="11288"/>
                    </a:lnTo>
                    <a:lnTo>
                      <a:pt x="284771" y="9874"/>
                    </a:lnTo>
                    <a:lnTo>
                      <a:pt x="285670" y="2746"/>
                    </a:lnTo>
                    <a:lnTo>
                      <a:pt x="278382" y="2746"/>
                    </a:lnTo>
                    <a:cubicBezTo>
                      <a:pt x="278382" y="2746"/>
                      <a:pt x="276833" y="3350"/>
                      <a:pt x="269412" y="3350"/>
                    </a:cubicBezTo>
                    <a:cubicBezTo>
                      <a:pt x="268804" y="3350"/>
                      <a:pt x="268157" y="3346"/>
                      <a:pt x="267468" y="3337"/>
                    </a:cubicBezTo>
                    <a:cubicBezTo>
                      <a:pt x="258367" y="3221"/>
                      <a:pt x="258367" y="2553"/>
                      <a:pt x="248361" y="2354"/>
                    </a:cubicBezTo>
                    <a:cubicBezTo>
                      <a:pt x="243485" y="2254"/>
                      <a:pt x="239630" y="2229"/>
                      <a:pt x="236959" y="2229"/>
                    </a:cubicBezTo>
                    <a:cubicBezTo>
                      <a:pt x="234147" y="2229"/>
                      <a:pt x="232646" y="2257"/>
                      <a:pt x="232646" y="2257"/>
                    </a:cubicBezTo>
                    <a:lnTo>
                      <a:pt x="210273" y="1621"/>
                    </a:lnTo>
                    <a:cubicBezTo>
                      <a:pt x="210273" y="1621"/>
                      <a:pt x="209685" y="1550"/>
                      <a:pt x="208556" y="1550"/>
                    </a:cubicBezTo>
                    <a:cubicBezTo>
                      <a:pt x="207391" y="1550"/>
                      <a:pt x="205650" y="1626"/>
                      <a:pt x="203382" y="1936"/>
                    </a:cubicBezTo>
                    <a:cubicBezTo>
                      <a:pt x="201649" y="2171"/>
                      <a:pt x="198963" y="2243"/>
                      <a:pt x="196326" y="2243"/>
                    </a:cubicBezTo>
                    <a:cubicBezTo>
                      <a:pt x="192169" y="2243"/>
                      <a:pt x="188131" y="2064"/>
                      <a:pt x="188131" y="2064"/>
                    </a:cubicBezTo>
                    <a:cubicBezTo>
                      <a:pt x="188131" y="2064"/>
                      <a:pt x="174437" y="2201"/>
                      <a:pt x="163969" y="2201"/>
                    </a:cubicBezTo>
                    <a:cubicBezTo>
                      <a:pt x="158735" y="2201"/>
                      <a:pt x="154307" y="2167"/>
                      <a:pt x="152801" y="2064"/>
                    </a:cubicBezTo>
                    <a:cubicBezTo>
                      <a:pt x="148282" y="1756"/>
                      <a:pt x="96761" y="927"/>
                      <a:pt x="93993" y="664"/>
                    </a:cubicBezTo>
                    <a:cubicBezTo>
                      <a:pt x="91222" y="400"/>
                      <a:pt x="86459" y="118"/>
                      <a:pt x="78149" y="8"/>
                    </a:cubicBezTo>
                    <a:cubicBezTo>
                      <a:pt x="77791" y="3"/>
                      <a:pt x="77437" y="1"/>
                      <a:pt x="7708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34"/>
              <p:cNvSpPr/>
              <p:nvPr/>
            </p:nvSpPr>
            <p:spPr>
              <a:xfrm>
                <a:off x="272675" y="2551975"/>
                <a:ext cx="7091125" cy="671250"/>
              </a:xfrm>
              <a:custGeom>
                <a:avLst/>
                <a:gdLst/>
                <a:ahLst/>
                <a:cxnLst/>
                <a:rect l="l" t="t" r="r" b="b"/>
                <a:pathLst>
                  <a:path w="283645" h="26850" extrusionOk="0">
                    <a:moveTo>
                      <a:pt x="134832" y="1"/>
                    </a:moveTo>
                    <a:cubicBezTo>
                      <a:pt x="134792" y="1"/>
                      <a:pt x="134755" y="2"/>
                      <a:pt x="134720" y="3"/>
                    </a:cubicBezTo>
                    <a:cubicBezTo>
                      <a:pt x="133388" y="67"/>
                      <a:pt x="126129" y="738"/>
                      <a:pt x="125164" y="738"/>
                    </a:cubicBezTo>
                    <a:cubicBezTo>
                      <a:pt x="125137" y="738"/>
                      <a:pt x="125116" y="737"/>
                      <a:pt x="125099" y="736"/>
                    </a:cubicBezTo>
                    <a:cubicBezTo>
                      <a:pt x="124476" y="698"/>
                      <a:pt x="118537" y="377"/>
                      <a:pt x="118537" y="377"/>
                    </a:cubicBezTo>
                    <a:cubicBezTo>
                      <a:pt x="118537" y="377"/>
                      <a:pt x="108294" y="62"/>
                      <a:pt x="107177" y="62"/>
                    </a:cubicBezTo>
                    <a:cubicBezTo>
                      <a:pt x="107164" y="62"/>
                      <a:pt x="107152" y="62"/>
                      <a:pt x="107141" y="62"/>
                    </a:cubicBezTo>
                    <a:cubicBezTo>
                      <a:pt x="106235" y="68"/>
                      <a:pt x="103414" y="101"/>
                      <a:pt x="97559" y="736"/>
                    </a:cubicBezTo>
                    <a:cubicBezTo>
                      <a:pt x="91703" y="1366"/>
                      <a:pt x="89100" y="1572"/>
                      <a:pt x="89100" y="1572"/>
                    </a:cubicBezTo>
                    <a:cubicBezTo>
                      <a:pt x="89100" y="1572"/>
                      <a:pt x="85133" y="1222"/>
                      <a:pt x="81765" y="1222"/>
                    </a:cubicBezTo>
                    <a:cubicBezTo>
                      <a:pt x="80976" y="1222"/>
                      <a:pt x="80220" y="1241"/>
                      <a:pt x="79556" y="1288"/>
                    </a:cubicBezTo>
                    <a:cubicBezTo>
                      <a:pt x="76047" y="1534"/>
                      <a:pt x="68784" y="3294"/>
                      <a:pt x="67981" y="3667"/>
                    </a:cubicBezTo>
                    <a:cubicBezTo>
                      <a:pt x="67171" y="4034"/>
                      <a:pt x="25362" y="5557"/>
                      <a:pt x="25362" y="5557"/>
                    </a:cubicBezTo>
                    <a:lnTo>
                      <a:pt x="0" y="7247"/>
                    </a:lnTo>
                    <a:lnTo>
                      <a:pt x="0" y="26849"/>
                    </a:lnTo>
                    <a:lnTo>
                      <a:pt x="283645" y="26849"/>
                    </a:lnTo>
                    <a:lnTo>
                      <a:pt x="283645" y="5628"/>
                    </a:lnTo>
                    <a:lnTo>
                      <a:pt x="283034" y="5364"/>
                    </a:lnTo>
                    <a:lnTo>
                      <a:pt x="249889" y="4805"/>
                    </a:lnTo>
                    <a:cubicBezTo>
                      <a:pt x="249889" y="4805"/>
                      <a:pt x="246822" y="4228"/>
                      <a:pt x="245827" y="4228"/>
                    </a:cubicBezTo>
                    <a:cubicBezTo>
                      <a:pt x="245777" y="4228"/>
                      <a:pt x="245731" y="4230"/>
                      <a:pt x="245692" y="4233"/>
                    </a:cubicBezTo>
                    <a:cubicBezTo>
                      <a:pt x="244889" y="4304"/>
                      <a:pt x="242171" y="4619"/>
                      <a:pt x="242171" y="4619"/>
                    </a:cubicBezTo>
                    <a:lnTo>
                      <a:pt x="233912" y="4233"/>
                    </a:lnTo>
                    <a:cubicBezTo>
                      <a:pt x="233912" y="4233"/>
                      <a:pt x="232138" y="3095"/>
                      <a:pt x="225999" y="2857"/>
                    </a:cubicBezTo>
                    <a:cubicBezTo>
                      <a:pt x="220178" y="2637"/>
                      <a:pt x="216019" y="2632"/>
                      <a:pt x="215613" y="2632"/>
                    </a:cubicBezTo>
                    <a:cubicBezTo>
                      <a:pt x="215592" y="2632"/>
                      <a:pt x="215581" y="2632"/>
                      <a:pt x="215581" y="2632"/>
                    </a:cubicBezTo>
                    <a:lnTo>
                      <a:pt x="202181" y="2053"/>
                    </a:lnTo>
                    <a:cubicBezTo>
                      <a:pt x="202181" y="2053"/>
                      <a:pt x="195990" y="2330"/>
                      <a:pt x="194300" y="2427"/>
                    </a:cubicBezTo>
                    <a:cubicBezTo>
                      <a:pt x="192611" y="2516"/>
                      <a:pt x="187263" y="3005"/>
                      <a:pt x="187263" y="3005"/>
                    </a:cubicBezTo>
                    <a:lnTo>
                      <a:pt x="172828" y="3005"/>
                    </a:lnTo>
                    <a:lnTo>
                      <a:pt x="169434" y="2857"/>
                    </a:lnTo>
                    <a:cubicBezTo>
                      <a:pt x="169434" y="2857"/>
                      <a:pt x="166638" y="2613"/>
                      <a:pt x="165249" y="2472"/>
                    </a:cubicBezTo>
                    <a:cubicBezTo>
                      <a:pt x="163855" y="2330"/>
                      <a:pt x="160358" y="2222"/>
                      <a:pt x="158643" y="2053"/>
                    </a:cubicBezTo>
                    <a:cubicBezTo>
                      <a:pt x="156926" y="1881"/>
                      <a:pt x="152440" y="1418"/>
                      <a:pt x="151933" y="1288"/>
                    </a:cubicBezTo>
                    <a:cubicBezTo>
                      <a:pt x="151766" y="1246"/>
                      <a:pt x="150510" y="1231"/>
                      <a:pt x="148911" y="1231"/>
                    </a:cubicBezTo>
                    <a:cubicBezTo>
                      <a:pt x="145711" y="1231"/>
                      <a:pt x="141135" y="1288"/>
                      <a:pt x="141135" y="1288"/>
                    </a:cubicBezTo>
                    <a:cubicBezTo>
                      <a:pt x="141135" y="1288"/>
                      <a:pt x="136344" y="1"/>
                      <a:pt x="134832" y="1"/>
                    </a:cubicBezTo>
                    <a:close/>
                  </a:path>
                </a:pathLst>
              </a:custGeom>
              <a:solidFill>
                <a:srgbClr val="5E868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34"/>
              <p:cNvSpPr/>
              <p:nvPr/>
            </p:nvSpPr>
            <p:spPr>
              <a:xfrm>
                <a:off x="3562250" y="2808825"/>
                <a:ext cx="54025" cy="61550"/>
              </a:xfrm>
              <a:custGeom>
                <a:avLst/>
                <a:gdLst/>
                <a:ahLst/>
                <a:cxnLst/>
                <a:rect l="l" t="t" r="r" b="b"/>
                <a:pathLst>
                  <a:path w="2161" h="2462" extrusionOk="0">
                    <a:moveTo>
                      <a:pt x="1036" y="501"/>
                    </a:moveTo>
                    <a:cubicBezTo>
                      <a:pt x="1312" y="637"/>
                      <a:pt x="1556" y="913"/>
                      <a:pt x="1620" y="1195"/>
                    </a:cubicBezTo>
                    <a:cubicBezTo>
                      <a:pt x="1685" y="1440"/>
                      <a:pt x="1614" y="1652"/>
                      <a:pt x="1415" y="1826"/>
                    </a:cubicBezTo>
                    <a:cubicBezTo>
                      <a:pt x="1281" y="1942"/>
                      <a:pt x="1155" y="2001"/>
                      <a:pt x="1040" y="2001"/>
                    </a:cubicBezTo>
                    <a:cubicBezTo>
                      <a:pt x="985" y="2001"/>
                      <a:pt x="932" y="1987"/>
                      <a:pt x="882" y="1960"/>
                    </a:cubicBezTo>
                    <a:cubicBezTo>
                      <a:pt x="638" y="1832"/>
                      <a:pt x="476" y="1408"/>
                      <a:pt x="535" y="1041"/>
                    </a:cubicBezTo>
                    <a:cubicBezTo>
                      <a:pt x="567" y="836"/>
                      <a:pt x="676" y="572"/>
                      <a:pt x="1030" y="501"/>
                    </a:cubicBezTo>
                    <a:close/>
                    <a:moveTo>
                      <a:pt x="930" y="0"/>
                    </a:moveTo>
                    <a:cubicBezTo>
                      <a:pt x="845" y="0"/>
                      <a:pt x="764" y="48"/>
                      <a:pt x="727" y="123"/>
                    </a:cubicBezTo>
                    <a:cubicBezTo>
                      <a:pt x="380" y="263"/>
                      <a:pt x="149" y="566"/>
                      <a:pt x="84" y="978"/>
                    </a:cubicBezTo>
                    <a:cubicBezTo>
                      <a:pt x="1" y="1524"/>
                      <a:pt x="252" y="2141"/>
                      <a:pt x="663" y="2360"/>
                    </a:cubicBezTo>
                    <a:cubicBezTo>
                      <a:pt x="754" y="2411"/>
                      <a:pt x="882" y="2461"/>
                      <a:pt x="1042" y="2461"/>
                    </a:cubicBezTo>
                    <a:cubicBezTo>
                      <a:pt x="1229" y="2461"/>
                      <a:pt x="1460" y="2390"/>
                      <a:pt x="1718" y="2167"/>
                    </a:cubicBezTo>
                    <a:cubicBezTo>
                      <a:pt x="2038" y="1877"/>
                      <a:pt x="2160" y="1497"/>
                      <a:pt x="2065" y="1093"/>
                    </a:cubicBezTo>
                    <a:cubicBezTo>
                      <a:pt x="1941" y="586"/>
                      <a:pt x="1486" y="135"/>
                      <a:pt x="985" y="7"/>
                    </a:cubicBezTo>
                    <a:cubicBezTo>
                      <a:pt x="967" y="3"/>
                      <a:pt x="948" y="0"/>
                      <a:pt x="93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34"/>
              <p:cNvSpPr/>
              <p:nvPr/>
            </p:nvSpPr>
            <p:spPr>
              <a:xfrm>
                <a:off x="3574125" y="2821325"/>
                <a:ext cx="30275" cy="37525"/>
              </a:xfrm>
              <a:custGeom>
                <a:avLst/>
                <a:gdLst/>
                <a:ahLst/>
                <a:cxnLst/>
                <a:rect l="l" t="t" r="r" b="b"/>
                <a:pathLst>
                  <a:path w="1211" h="1501" extrusionOk="0">
                    <a:moveTo>
                      <a:pt x="555" y="1"/>
                    </a:moveTo>
                    <a:cubicBezTo>
                      <a:pt x="201" y="72"/>
                      <a:pt x="92" y="336"/>
                      <a:pt x="60" y="541"/>
                    </a:cubicBezTo>
                    <a:cubicBezTo>
                      <a:pt x="1" y="908"/>
                      <a:pt x="163" y="1332"/>
                      <a:pt x="407" y="1460"/>
                    </a:cubicBezTo>
                    <a:cubicBezTo>
                      <a:pt x="457" y="1487"/>
                      <a:pt x="510" y="1501"/>
                      <a:pt x="565" y="1501"/>
                    </a:cubicBezTo>
                    <a:cubicBezTo>
                      <a:pt x="680" y="1501"/>
                      <a:pt x="806" y="1442"/>
                      <a:pt x="940" y="1326"/>
                    </a:cubicBezTo>
                    <a:cubicBezTo>
                      <a:pt x="1139" y="1152"/>
                      <a:pt x="1210" y="940"/>
                      <a:pt x="1145" y="695"/>
                    </a:cubicBezTo>
                    <a:cubicBezTo>
                      <a:pt x="1081" y="413"/>
                      <a:pt x="837" y="137"/>
                      <a:pt x="5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34"/>
              <p:cNvSpPr/>
              <p:nvPr/>
            </p:nvSpPr>
            <p:spPr>
              <a:xfrm>
                <a:off x="1423625" y="2714000"/>
                <a:ext cx="71675" cy="63200"/>
              </a:xfrm>
              <a:custGeom>
                <a:avLst/>
                <a:gdLst/>
                <a:ahLst/>
                <a:cxnLst/>
                <a:rect l="l" t="t" r="r" b="b"/>
                <a:pathLst>
                  <a:path w="2867" h="2528" extrusionOk="0">
                    <a:moveTo>
                      <a:pt x="1313" y="456"/>
                    </a:moveTo>
                    <a:cubicBezTo>
                      <a:pt x="1469" y="456"/>
                      <a:pt x="1626" y="505"/>
                      <a:pt x="1754" y="573"/>
                    </a:cubicBezTo>
                    <a:cubicBezTo>
                      <a:pt x="2083" y="754"/>
                      <a:pt x="2347" y="1126"/>
                      <a:pt x="2198" y="1544"/>
                    </a:cubicBezTo>
                    <a:cubicBezTo>
                      <a:pt x="2073" y="1889"/>
                      <a:pt x="1849" y="2075"/>
                      <a:pt x="1546" y="2075"/>
                    </a:cubicBezTo>
                    <a:cubicBezTo>
                      <a:pt x="1522" y="2075"/>
                      <a:pt x="1497" y="2074"/>
                      <a:pt x="1472" y="2071"/>
                    </a:cubicBezTo>
                    <a:cubicBezTo>
                      <a:pt x="1028" y="2033"/>
                      <a:pt x="559" y="1647"/>
                      <a:pt x="488" y="1255"/>
                    </a:cubicBezTo>
                    <a:cubicBezTo>
                      <a:pt x="457" y="1055"/>
                      <a:pt x="534" y="894"/>
                      <a:pt x="662" y="772"/>
                    </a:cubicBezTo>
                    <a:cubicBezTo>
                      <a:pt x="727" y="772"/>
                      <a:pt x="790" y="740"/>
                      <a:pt x="835" y="683"/>
                    </a:cubicBezTo>
                    <a:cubicBezTo>
                      <a:pt x="873" y="630"/>
                      <a:pt x="926" y="586"/>
                      <a:pt x="971" y="553"/>
                    </a:cubicBezTo>
                    <a:cubicBezTo>
                      <a:pt x="989" y="547"/>
                      <a:pt x="1015" y="535"/>
                      <a:pt x="1035" y="529"/>
                    </a:cubicBezTo>
                    <a:cubicBezTo>
                      <a:pt x="1054" y="515"/>
                      <a:pt x="1066" y="509"/>
                      <a:pt x="1080" y="496"/>
                    </a:cubicBezTo>
                    <a:cubicBezTo>
                      <a:pt x="1155" y="468"/>
                      <a:pt x="1234" y="456"/>
                      <a:pt x="1313" y="456"/>
                    </a:cubicBezTo>
                    <a:close/>
                    <a:moveTo>
                      <a:pt x="1316" y="0"/>
                    </a:moveTo>
                    <a:cubicBezTo>
                      <a:pt x="1109" y="0"/>
                      <a:pt x="913" y="54"/>
                      <a:pt x="745" y="161"/>
                    </a:cubicBezTo>
                    <a:cubicBezTo>
                      <a:pt x="0" y="547"/>
                      <a:pt x="7" y="1101"/>
                      <a:pt x="45" y="1332"/>
                    </a:cubicBezTo>
                    <a:cubicBezTo>
                      <a:pt x="148" y="1923"/>
                      <a:pt x="784" y="2469"/>
                      <a:pt x="1433" y="2528"/>
                    </a:cubicBezTo>
                    <a:lnTo>
                      <a:pt x="1543" y="2528"/>
                    </a:lnTo>
                    <a:cubicBezTo>
                      <a:pt x="2044" y="2528"/>
                      <a:pt x="2436" y="2232"/>
                      <a:pt x="2623" y="1698"/>
                    </a:cubicBezTo>
                    <a:cubicBezTo>
                      <a:pt x="2866" y="1030"/>
                      <a:pt x="2455" y="445"/>
                      <a:pt x="1973" y="175"/>
                    </a:cubicBezTo>
                    <a:cubicBezTo>
                      <a:pt x="1755" y="58"/>
                      <a:pt x="1529" y="0"/>
                      <a:pt x="1316"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34"/>
              <p:cNvSpPr/>
              <p:nvPr/>
            </p:nvSpPr>
            <p:spPr>
              <a:xfrm>
                <a:off x="1435025" y="2725400"/>
                <a:ext cx="47275" cy="40475"/>
              </a:xfrm>
              <a:custGeom>
                <a:avLst/>
                <a:gdLst/>
                <a:ahLst/>
                <a:cxnLst/>
                <a:rect l="l" t="t" r="r" b="b"/>
                <a:pathLst>
                  <a:path w="1891" h="1619" extrusionOk="0">
                    <a:moveTo>
                      <a:pt x="857" y="0"/>
                    </a:moveTo>
                    <a:cubicBezTo>
                      <a:pt x="778" y="0"/>
                      <a:pt x="699" y="12"/>
                      <a:pt x="624" y="40"/>
                    </a:cubicBezTo>
                    <a:cubicBezTo>
                      <a:pt x="610" y="53"/>
                      <a:pt x="598" y="59"/>
                      <a:pt x="579" y="73"/>
                    </a:cubicBezTo>
                    <a:cubicBezTo>
                      <a:pt x="559" y="79"/>
                      <a:pt x="533" y="91"/>
                      <a:pt x="515" y="97"/>
                    </a:cubicBezTo>
                    <a:cubicBezTo>
                      <a:pt x="470" y="130"/>
                      <a:pt x="417" y="174"/>
                      <a:pt x="379" y="227"/>
                    </a:cubicBezTo>
                    <a:cubicBezTo>
                      <a:pt x="334" y="284"/>
                      <a:pt x="271" y="316"/>
                      <a:pt x="206" y="316"/>
                    </a:cubicBezTo>
                    <a:cubicBezTo>
                      <a:pt x="78" y="438"/>
                      <a:pt x="1" y="599"/>
                      <a:pt x="32" y="799"/>
                    </a:cubicBezTo>
                    <a:cubicBezTo>
                      <a:pt x="103" y="1191"/>
                      <a:pt x="572" y="1577"/>
                      <a:pt x="1016" y="1615"/>
                    </a:cubicBezTo>
                    <a:cubicBezTo>
                      <a:pt x="1041" y="1618"/>
                      <a:pt x="1066" y="1619"/>
                      <a:pt x="1090" y="1619"/>
                    </a:cubicBezTo>
                    <a:cubicBezTo>
                      <a:pt x="1393" y="1619"/>
                      <a:pt x="1617" y="1433"/>
                      <a:pt x="1742" y="1088"/>
                    </a:cubicBezTo>
                    <a:cubicBezTo>
                      <a:pt x="1891" y="670"/>
                      <a:pt x="1627" y="298"/>
                      <a:pt x="1298" y="117"/>
                    </a:cubicBezTo>
                    <a:cubicBezTo>
                      <a:pt x="1170" y="49"/>
                      <a:pt x="1013" y="0"/>
                      <a:pt x="85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34"/>
              <p:cNvSpPr/>
              <p:nvPr/>
            </p:nvSpPr>
            <p:spPr>
              <a:xfrm>
                <a:off x="955225" y="2876425"/>
                <a:ext cx="60775" cy="53725"/>
              </a:xfrm>
              <a:custGeom>
                <a:avLst/>
                <a:gdLst/>
                <a:ahLst/>
                <a:cxnLst/>
                <a:rect l="l" t="t" r="r" b="b"/>
                <a:pathLst>
                  <a:path w="2431" h="2149" extrusionOk="0">
                    <a:moveTo>
                      <a:pt x="1117" y="389"/>
                    </a:moveTo>
                    <a:cubicBezTo>
                      <a:pt x="1249" y="389"/>
                      <a:pt x="1379" y="431"/>
                      <a:pt x="1485" y="490"/>
                    </a:cubicBezTo>
                    <a:cubicBezTo>
                      <a:pt x="1762" y="644"/>
                      <a:pt x="1994" y="953"/>
                      <a:pt x="1864" y="1306"/>
                    </a:cubicBezTo>
                    <a:cubicBezTo>
                      <a:pt x="1757" y="1605"/>
                      <a:pt x="1567" y="1759"/>
                      <a:pt x="1309" y="1759"/>
                    </a:cubicBezTo>
                    <a:cubicBezTo>
                      <a:pt x="1289" y="1759"/>
                      <a:pt x="1268" y="1758"/>
                      <a:pt x="1247" y="1757"/>
                    </a:cubicBezTo>
                    <a:cubicBezTo>
                      <a:pt x="868" y="1724"/>
                      <a:pt x="470" y="1397"/>
                      <a:pt x="419" y="1062"/>
                    </a:cubicBezTo>
                    <a:cubicBezTo>
                      <a:pt x="386" y="896"/>
                      <a:pt x="451" y="760"/>
                      <a:pt x="559" y="658"/>
                    </a:cubicBezTo>
                    <a:cubicBezTo>
                      <a:pt x="618" y="658"/>
                      <a:pt x="675" y="626"/>
                      <a:pt x="707" y="581"/>
                    </a:cubicBezTo>
                    <a:cubicBezTo>
                      <a:pt x="746" y="535"/>
                      <a:pt x="784" y="496"/>
                      <a:pt x="823" y="472"/>
                    </a:cubicBezTo>
                    <a:cubicBezTo>
                      <a:pt x="843" y="465"/>
                      <a:pt x="855" y="452"/>
                      <a:pt x="875" y="445"/>
                    </a:cubicBezTo>
                    <a:cubicBezTo>
                      <a:pt x="894" y="439"/>
                      <a:pt x="906" y="433"/>
                      <a:pt x="914" y="427"/>
                    </a:cubicBezTo>
                    <a:cubicBezTo>
                      <a:pt x="980" y="401"/>
                      <a:pt x="1049" y="389"/>
                      <a:pt x="1117" y="389"/>
                    </a:cubicBezTo>
                    <a:close/>
                    <a:moveTo>
                      <a:pt x="1118" y="1"/>
                    </a:moveTo>
                    <a:cubicBezTo>
                      <a:pt x="941" y="1"/>
                      <a:pt x="774" y="47"/>
                      <a:pt x="630" y="137"/>
                    </a:cubicBezTo>
                    <a:cubicBezTo>
                      <a:pt x="1" y="465"/>
                      <a:pt x="1" y="934"/>
                      <a:pt x="39" y="1127"/>
                    </a:cubicBezTo>
                    <a:cubicBezTo>
                      <a:pt x="123" y="1629"/>
                      <a:pt x="663" y="2097"/>
                      <a:pt x="1215" y="2142"/>
                    </a:cubicBezTo>
                    <a:cubicBezTo>
                      <a:pt x="1247" y="2142"/>
                      <a:pt x="1280" y="2148"/>
                      <a:pt x="1312" y="2148"/>
                    </a:cubicBezTo>
                    <a:cubicBezTo>
                      <a:pt x="1730" y="2148"/>
                      <a:pt x="2063" y="1892"/>
                      <a:pt x="2225" y="1442"/>
                    </a:cubicBezTo>
                    <a:cubicBezTo>
                      <a:pt x="2430" y="876"/>
                      <a:pt x="2077" y="374"/>
                      <a:pt x="1671" y="149"/>
                    </a:cubicBezTo>
                    <a:cubicBezTo>
                      <a:pt x="1487" y="49"/>
                      <a:pt x="1298"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2413;p34"/>
              <p:cNvSpPr/>
              <p:nvPr/>
            </p:nvSpPr>
            <p:spPr>
              <a:xfrm>
                <a:off x="964875" y="2886150"/>
                <a:ext cx="40200" cy="34275"/>
              </a:xfrm>
              <a:custGeom>
                <a:avLst/>
                <a:gdLst/>
                <a:ahLst/>
                <a:cxnLst/>
                <a:rect l="l" t="t" r="r" b="b"/>
                <a:pathLst>
                  <a:path w="1608" h="1371" extrusionOk="0">
                    <a:moveTo>
                      <a:pt x="731" y="0"/>
                    </a:moveTo>
                    <a:cubicBezTo>
                      <a:pt x="663" y="0"/>
                      <a:pt x="594" y="12"/>
                      <a:pt x="528" y="38"/>
                    </a:cubicBezTo>
                    <a:cubicBezTo>
                      <a:pt x="520" y="44"/>
                      <a:pt x="508" y="50"/>
                      <a:pt x="489" y="56"/>
                    </a:cubicBezTo>
                    <a:cubicBezTo>
                      <a:pt x="469" y="63"/>
                      <a:pt x="457" y="76"/>
                      <a:pt x="437" y="83"/>
                    </a:cubicBezTo>
                    <a:cubicBezTo>
                      <a:pt x="398" y="107"/>
                      <a:pt x="360" y="146"/>
                      <a:pt x="321" y="192"/>
                    </a:cubicBezTo>
                    <a:cubicBezTo>
                      <a:pt x="289" y="237"/>
                      <a:pt x="232" y="269"/>
                      <a:pt x="173" y="269"/>
                    </a:cubicBezTo>
                    <a:cubicBezTo>
                      <a:pt x="65" y="371"/>
                      <a:pt x="0" y="507"/>
                      <a:pt x="33" y="673"/>
                    </a:cubicBezTo>
                    <a:cubicBezTo>
                      <a:pt x="84" y="1008"/>
                      <a:pt x="482" y="1335"/>
                      <a:pt x="861" y="1368"/>
                    </a:cubicBezTo>
                    <a:cubicBezTo>
                      <a:pt x="882" y="1369"/>
                      <a:pt x="903" y="1370"/>
                      <a:pt x="923" y="1370"/>
                    </a:cubicBezTo>
                    <a:cubicBezTo>
                      <a:pt x="1181" y="1370"/>
                      <a:pt x="1371" y="1216"/>
                      <a:pt x="1478" y="917"/>
                    </a:cubicBezTo>
                    <a:cubicBezTo>
                      <a:pt x="1608" y="564"/>
                      <a:pt x="1376" y="255"/>
                      <a:pt x="1099" y="101"/>
                    </a:cubicBezTo>
                    <a:cubicBezTo>
                      <a:pt x="993" y="42"/>
                      <a:pt x="863" y="0"/>
                      <a:pt x="73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34"/>
              <p:cNvSpPr/>
              <p:nvPr/>
            </p:nvSpPr>
            <p:spPr>
              <a:xfrm>
                <a:off x="6766850" y="2754775"/>
                <a:ext cx="58025" cy="46850"/>
              </a:xfrm>
              <a:custGeom>
                <a:avLst/>
                <a:gdLst/>
                <a:ahLst/>
                <a:cxnLst/>
                <a:rect l="l" t="t" r="r" b="b"/>
                <a:pathLst>
                  <a:path w="2321" h="1874" extrusionOk="0">
                    <a:moveTo>
                      <a:pt x="1106" y="451"/>
                    </a:moveTo>
                    <a:cubicBezTo>
                      <a:pt x="1327" y="451"/>
                      <a:pt x="1561" y="529"/>
                      <a:pt x="1698" y="671"/>
                    </a:cubicBezTo>
                    <a:cubicBezTo>
                      <a:pt x="1748" y="722"/>
                      <a:pt x="1903" y="883"/>
                      <a:pt x="1665" y="1197"/>
                    </a:cubicBezTo>
                    <a:cubicBezTo>
                      <a:pt x="1556" y="1347"/>
                      <a:pt x="1420" y="1421"/>
                      <a:pt x="1263" y="1421"/>
                    </a:cubicBezTo>
                    <a:cubicBezTo>
                      <a:pt x="1190" y="1421"/>
                      <a:pt x="1111" y="1405"/>
                      <a:pt x="1030" y="1372"/>
                    </a:cubicBezTo>
                    <a:cubicBezTo>
                      <a:pt x="707" y="1236"/>
                      <a:pt x="484" y="909"/>
                      <a:pt x="508" y="729"/>
                    </a:cubicBezTo>
                    <a:cubicBezTo>
                      <a:pt x="514" y="665"/>
                      <a:pt x="561" y="627"/>
                      <a:pt x="624" y="594"/>
                    </a:cubicBezTo>
                    <a:cubicBezTo>
                      <a:pt x="650" y="588"/>
                      <a:pt x="676" y="580"/>
                      <a:pt x="701" y="568"/>
                    </a:cubicBezTo>
                    <a:cubicBezTo>
                      <a:pt x="746" y="550"/>
                      <a:pt x="798" y="542"/>
                      <a:pt x="843" y="536"/>
                    </a:cubicBezTo>
                    <a:cubicBezTo>
                      <a:pt x="900" y="530"/>
                      <a:pt x="953" y="503"/>
                      <a:pt x="991" y="459"/>
                    </a:cubicBezTo>
                    <a:cubicBezTo>
                      <a:pt x="1029" y="454"/>
                      <a:pt x="1067" y="451"/>
                      <a:pt x="1106" y="451"/>
                    </a:cubicBezTo>
                    <a:close/>
                    <a:moveTo>
                      <a:pt x="1106" y="1"/>
                    </a:moveTo>
                    <a:cubicBezTo>
                      <a:pt x="890" y="1"/>
                      <a:pt x="679" y="51"/>
                      <a:pt x="508" y="156"/>
                    </a:cubicBezTo>
                    <a:cubicBezTo>
                      <a:pt x="155" y="286"/>
                      <a:pt x="78" y="542"/>
                      <a:pt x="59" y="665"/>
                    </a:cubicBezTo>
                    <a:cubicBezTo>
                      <a:pt x="1" y="1082"/>
                      <a:pt x="360" y="1583"/>
                      <a:pt x="855" y="1790"/>
                    </a:cubicBezTo>
                    <a:cubicBezTo>
                      <a:pt x="997" y="1847"/>
                      <a:pt x="1131" y="1873"/>
                      <a:pt x="1267" y="1873"/>
                    </a:cubicBezTo>
                    <a:cubicBezTo>
                      <a:pt x="1563" y="1873"/>
                      <a:pt x="1833" y="1737"/>
                      <a:pt x="2032" y="1467"/>
                    </a:cubicBezTo>
                    <a:cubicBezTo>
                      <a:pt x="2321" y="1082"/>
                      <a:pt x="2321" y="665"/>
                      <a:pt x="2018" y="357"/>
                    </a:cubicBezTo>
                    <a:cubicBezTo>
                      <a:pt x="1795" y="125"/>
                      <a:pt x="1445" y="1"/>
                      <a:pt x="110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34"/>
              <p:cNvSpPr/>
              <p:nvPr/>
            </p:nvSpPr>
            <p:spPr>
              <a:xfrm>
                <a:off x="6778925" y="2766050"/>
                <a:ext cx="35500" cy="24275"/>
              </a:xfrm>
              <a:custGeom>
                <a:avLst/>
                <a:gdLst/>
                <a:ahLst/>
                <a:cxnLst/>
                <a:rect l="l" t="t" r="r" b="b"/>
                <a:pathLst>
                  <a:path w="1420" h="971" extrusionOk="0">
                    <a:moveTo>
                      <a:pt x="623" y="0"/>
                    </a:moveTo>
                    <a:cubicBezTo>
                      <a:pt x="584" y="0"/>
                      <a:pt x="546" y="3"/>
                      <a:pt x="508" y="8"/>
                    </a:cubicBezTo>
                    <a:cubicBezTo>
                      <a:pt x="470" y="52"/>
                      <a:pt x="417" y="79"/>
                      <a:pt x="360" y="85"/>
                    </a:cubicBezTo>
                    <a:cubicBezTo>
                      <a:pt x="315" y="91"/>
                      <a:pt x="263" y="99"/>
                      <a:pt x="218" y="117"/>
                    </a:cubicBezTo>
                    <a:cubicBezTo>
                      <a:pt x="193" y="129"/>
                      <a:pt x="167" y="137"/>
                      <a:pt x="141" y="143"/>
                    </a:cubicBezTo>
                    <a:cubicBezTo>
                      <a:pt x="78" y="176"/>
                      <a:pt x="31" y="214"/>
                      <a:pt x="25" y="278"/>
                    </a:cubicBezTo>
                    <a:cubicBezTo>
                      <a:pt x="1" y="458"/>
                      <a:pt x="224" y="785"/>
                      <a:pt x="547" y="921"/>
                    </a:cubicBezTo>
                    <a:cubicBezTo>
                      <a:pt x="628" y="954"/>
                      <a:pt x="707" y="970"/>
                      <a:pt x="780" y="970"/>
                    </a:cubicBezTo>
                    <a:cubicBezTo>
                      <a:pt x="937" y="970"/>
                      <a:pt x="1073" y="896"/>
                      <a:pt x="1182" y="746"/>
                    </a:cubicBezTo>
                    <a:cubicBezTo>
                      <a:pt x="1420" y="432"/>
                      <a:pt x="1265" y="271"/>
                      <a:pt x="1215" y="220"/>
                    </a:cubicBezTo>
                    <a:cubicBezTo>
                      <a:pt x="1078" y="78"/>
                      <a:pt x="844" y="0"/>
                      <a:pt x="62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34"/>
              <p:cNvSpPr/>
              <p:nvPr/>
            </p:nvSpPr>
            <p:spPr>
              <a:xfrm>
                <a:off x="482175" y="2771375"/>
                <a:ext cx="53050" cy="47900"/>
              </a:xfrm>
              <a:custGeom>
                <a:avLst/>
                <a:gdLst/>
                <a:ahLst/>
                <a:cxnLst/>
                <a:rect l="l" t="t" r="r" b="b"/>
                <a:pathLst>
                  <a:path w="2122" h="1916" extrusionOk="0">
                    <a:moveTo>
                      <a:pt x="1130" y="567"/>
                    </a:moveTo>
                    <a:cubicBezTo>
                      <a:pt x="1283" y="567"/>
                      <a:pt x="1412" y="649"/>
                      <a:pt x="1492" y="759"/>
                    </a:cubicBezTo>
                    <a:cubicBezTo>
                      <a:pt x="1596" y="907"/>
                      <a:pt x="1626" y="1138"/>
                      <a:pt x="1389" y="1337"/>
                    </a:cubicBezTo>
                    <a:cubicBezTo>
                      <a:pt x="1277" y="1430"/>
                      <a:pt x="1168" y="1463"/>
                      <a:pt x="1070" y="1463"/>
                    </a:cubicBezTo>
                    <a:cubicBezTo>
                      <a:pt x="977" y="1463"/>
                      <a:pt x="893" y="1433"/>
                      <a:pt x="824" y="1396"/>
                    </a:cubicBezTo>
                    <a:cubicBezTo>
                      <a:pt x="611" y="1274"/>
                      <a:pt x="470" y="1035"/>
                      <a:pt x="496" y="830"/>
                    </a:cubicBezTo>
                    <a:cubicBezTo>
                      <a:pt x="508" y="746"/>
                      <a:pt x="554" y="675"/>
                      <a:pt x="611" y="625"/>
                    </a:cubicBezTo>
                    <a:cubicBezTo>
                      <a:pt x="652" y="657"/>
                      <a:pt x="705" y="676"/>
                      <a:pt x="759" y="676"/>
                    </a:cubicBezTo>
                    <a:cubicBezTo>
                      <a:pt x="799" y="676"/>
                      <a:pt x="840" y="665"/>
                      <a:pt x="875" y="643"/>
                    </a:cubicBezTo>
                    <a:cubicBezTo>
                      <a:pt x="964" y="590"/>
                      <a:pt x="1050" y="567"/>
                      <a:pt x="1130" y="567"/>
                    </a:cubicBezTo>
                    <a:close/>
                    <a:moveTo>
                      <a:pt x="935" y="0"/>
                    </a:moveTo>
                    <a:cubicBezTo>
                      <a:pt x="915" y="0"/>
                      <a:pt x="895" y="2"/>
                      <a:pt x="875" y="7"/>
                    </a:cubicBezTo>
                    <a:cubicBezTo>
                      <a:pt x="226" y="162"/>
                      <a:pt x="78" y="554"/>
                      <a:pt x="53" y="773"/>
                    </a:cubicBezTo>
                    <a:cubicBezTo>
                      <a:pt x="1" y="1158"/>
                      <a:pt x="226" y="1582"/>
                      <a:pt x="605" y="1788"/>
                    </a:cubicBezTo>
                    <a:cubicBezTo>
                      <a:pt x="760" y="1871"/>
                      <a:pt x="914" y="1916"/>
                      <a:pt x="1068" y="1916"/>
                    </a:cubicBezTo>
                    <a:cubicBezTo>
                      <a:pt x="1287" y="1916"/>
                      <a:pt x="1498" y="1838"/>
                      <a:pt x="1679" y="1684"/>
                    </a:cubicBezTo>
                    <a:cubicBezTo>
                      <a:pt x="2122" y="1319"/>
                      <a:pt x="2083" y="811"/>
                      <a:pt x="1858" y="495"/>
                    </a:cubicBezTo>
                    <a:cubicBezTo>
                      <a:pt x="1697" y="271"/>
                      <a:pt x="1427" y="117"/>
                      <a:pt x="1125"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34"/>
              <p:cNvSpPr/>
              <p:nvPr/>
            </p:nvSpPr>
            <p:spPr>
              <a:xfrm>
                <a:off x="493900" y="2785550"/>
                <a:ext cx="28950" cy="22425"/>
              </a:xfrm>
              <a:custGeom>
                <a:avLst/>
                <a:gdLst/>
                <a:ahLst/>
                <a:cxnLst/>
                <a:rect l="l" t="t" r="r" b="b"/>
                <a:pathLst>
                  <a:path w="1158" h="897" extrusionOk="0">
                    <a:moveTo>
                      <a:pt x="661" y="0"/>
                    </a:moveTo>
                    <a:cubicBezTo>
                      <a:pt x="581" y="0"/>
                      <a:pt x="495" y="23"/>
                      <a:pt x="406" y="76"/>
                    </a:cubicBezTo>
                    <a:cubicBezTo>
                      <a:pt x="371" y="98"/>
                      <a:pt x="330" y="109"/>
                      <a:pt x="290" y="109"/>
                    </a:cubicBezTo>
                    <a:cubicBezTo>
                      <a:pt x="236" y="109"/>
                      <a:pt x="183" y="90"/>
                      <a:pt x="142" y="58"/>
                    </a:cubicBezTo>
                    <a:cubicBezTo>
                      <a:pt x="85" y="108"/>
                      <a:pt x="39" y="179"/>
                      <a:pt x="27" y="263"/>
                    </a:cubicBezTo>
                    <a:cubicBezTo>
                      <a:pt x="1" y="468"/>
                      <a:pt x="142" y="707"/>
                      <a:pt x="355" y="829"/>
                    </a:cubicBezTo>
                    <a:cubicBezTo>
                      <a:pt x="424" y="866"/>
                      <a:pt x="508" y="896"/>
                      <a:pt x="601" y="896"/>
                    </a:cubicBezTo>
                    <a:cubicBezTo>
                      <a:pt x="699" y="896"/>
                      <a:pt x="808" y="863"/>
                      <a:pt x="920" y="770"/>
                    </a:cubicBezTo>
                    <a:cubicBezTo>
                      <a:pt x="1157" y="571"/>
                      <a:pt x="1127" y="340"/>
                      <a:pt x="1023" y="192"/>
                    </a:cubicBezTo>
                    <a:cubicBezTo>
                      <a:pt x="943" y="82"/>
                      <a:pt x="814" y="0"/>
                      <a:pt x="66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34"/>
              <p:cNvSpPr/>
              <p:nvPr/>
            </p:nvSpPr>
            <p:spPr>
              <a:xfrm>
                <a:off x="6319050" y="2710125"/>
                <a:ext cx="71525" cy="63375"/>
              </a:xfrm>
              <a:custGeom>
                <a:avLst/>
                <a:gdLst/>
                <a:ahLst/>
                <a:cxnLst/>
                <a:rect l="l" t="t" r="r" b="b"/>
                <a:pathLst>
                  <a:path w="2861" h="2535" extrusionOk="0">
                    <a:moveTo>
                      <a:pt x="1308" y="457"/>
                    </a:moveTo>
                    <a:cubicBezTo>
                      <a:pt x="1463" y="457"/>
                      <a:pt x="1620" y="505"/>
                      <a:pt x="1749" y="574"/>
                    </a:cubicBezTo>
                    <a:cubicBezTo>
                      <a:pt x="2076" y="761"/>
                      <a:pt x="2346" y="1126"/>
                      <a:pt x="2199" y="1544"/>
                    </a:cubicBezTo>
                    <a:cubicBezTo>
                      <a:pt x="2074" y="1895"/>
                      <a:pt x="1851" y="2076"/>
                      <a:pt x="1549" y="2076"/>
                    </a:cubicBezTo>
                    <a:cubicBezTo>
                      <a:pt x="1524" y="2076"/>
                      <a:pt x="1499" y="2074"/>
                      <a:pt x="1473" y="2072"/>
                    </a:cubicBezTo>
                    <a:cubicBezTo>
                      <a:pt x="1022" y="2033"/>
                      <a:pt x="553" y="1648"/>
                      <a:pt x="488" y="1256"/>
                    </a:cubicBezTo>
                    <a:cubicBezTo>
                      <a:pt x="456" y="1055"/>
                      <a:pt x="533" y="895"/>
                      <a:pt x="657" y="773"/>
                    </a:cubicBezTo>
                    <a:cubicBezTo>
                      <a:pt x="726" y="773"/>
                      <a:pt x="791" y="741"/>
                      <a:pt x="835" y="684"/>
                    </a:cubicBezTo>
                    <a:cubicBezTo>
                      <a:pt x="874" y="631"/>
                      <a:pt x="919" y="586"/>
                      <a:pt x="971" y="562"/>
                    </a:cubicBezTo>
                    <a:cubicBezTo>
                      <a:pt x="990" y="548"/>
                      <a:pt x="1010" y="536"/>
                      <a:pt x="1034" y="529"/>
                    </a:cubicBezTo>
                    <a:cubicBezTo>
                      <a:pt x="1048" y="523"/>
                      <a:pt x="1067" y="509"/>
                      <a:pt x="1081" y="497"/>
                    </a:cubicBezTo>
                    <a:cubicBezTo>
                      <a:pt x="1153" y="469"/>
                      <a:pt x="1231" y="457"/>
                      <a:pt x="1308" y="457"/>
                    </a:cubicBezTo>
                    <a:close/>
                    <a:moveTo>
                      <a:pt x="1316" y="1"/>
                    </a:moveTo>
                    <a:cubicBezTo>
                      <a:pt x="1110" y="1"/>
                      <a:pt x="914" y="55"/>
                      <a:pt x="746" y="162"/>
                    </a:cubicBezTo>
                    <a:cubicBezTo>
                      <a:pt x="1" y="548"/>
                      <a:pt x="1" y="1102"/>
                      <a:pt x="46" y="1333"/>
                    </a:cubicBezTo>
                    <a:cubicBezTo>
                      <a:pt x="141" y="1924"/>
                      <a:pt x="778" y="2470"/>
                      <a:pt x="1434" y="2528"/>
                    </a:cubicBezTo>
                    <a:cubicBezTo>
                      <a:pt x="1466" y="2528"/>
                      <a:pt x="1505" y="2535"/>
                      <a:pt x="1543" y="2535"/>
                    </a:cubicBezTo>
                    <a:cubicBezTo>
                      <a:pt x="2037" y="2535"/>
                      <a:pt x="2430" y="2232"/>
                      <a:pt x="2623" y="1699"/>
                    </a:cubicBezTo>
                    <a:cubicBezTo>
                      <a:pt x="2861" y="1031"/>
                      <a:pt x="2449" y="446"/>
                      <a:pt x="1968" y="176"/>
                    </a:cubicBezTo>
                    <a:cubicBezTo>
                      <a:pt x="1752" y="59"/>
                      <a:pt x="1529" y="1"/>
                      <a:pt x="13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9" name="Google Shape;2419;p34"/>
              <p:cNvSpPr/>
              <p:nvPr/>
            </p:nvSpPr>
            <p:spPr>
              <a:xfrm>
                <a:off x="6330450" y="2721525"/>
                <a:ext cx="47250" cy="40500"/>
              </a:xfrm>
              <a:custGeom>
                <a:avLst/>
                <a:gdLst/>
                <a:ahLst/>
                <a:cxnLst/>
                <a:rect l="l" t="t" r="r" b="b"/>
                <a:pathLst>
                  <a:path w="1890" h="1620" extrusionOk="0">
                    <a:moveTo>
                      <a:pt x="852" y="1"/>
                    </a:moveTo>
                    <a:cubicBezTo>
                      <a:pt x="775" y="1"/>
                      <a:pt x="697" y="13"/>
                      <a:pt x="625" y="41"/>
                    </a:cubicBezTo>
                    <a:cubicBezTo>
                      <a:pt x="611" y="53"/>
                      <a:pt x="592" y="67"/>
                      <a:pt x="578" y="73"/>
                    </a:cubicBezTo>
                    <a:cubicBezTo>
                      <a:pt x="554" y="80"/>
                      <a:pt x="534" y="92"/>
                      <a:pt x="515" y="106"/>
                    </a:cubicBezTo>
                    <a:cubicBezTo>
                      <a:pt x="463" y="130"/>
                      <a:pt x="418" y="175"/>
                      <a:pt x="379" y="228"/>
                    </a:cubicBezTo>
                    <a:cubicBezTo>
                      <a:pt x="335" y="285"/>
                      <a:pt x="270" y="317"/>
                      <a:pt x="201" y="317"/>
                    </a:cubicBezTo>
                    <a:cubicBezTo>
                      <a:pt x="77" y="439"/>
                      <a:pt x="0" y="599"/>
                      <a:pt x="32" y="800"/>
                    </a:cubicBezTo>
                    <a:cubicBezTo>
                      <a:pt x="97" y="1192"/>
                      <a:pt x="566" y="1577"/>
                      <a:pt x="1017" y="1616"/>
                    </a:cubicBezTo>
                    <a:cubicBezTo>
                      <a:pt x="1043" y="1618"/>
                      <a:pt x="1068" y="1620"/>
                      <a:pt x="1093" y="1620"/>
                    </a:cubicBezTo>
                    <a:cubicBezTo>
                      <a:pt x="1395" y="1620"/>
                      <a:pt x="1618" y="1439"/>
                      <a:pt x="1743" y="1088"/>
                    </a:cubicBezTo>
                    <a:cubicBezTo>
                      <a:pt x="1890" y="670"/>
                      <a:pt x="1620" y="305"/>
                      <a:pt x="1293" y="118"/>
                    </a:cubicBezTo>
                    <a:cubicBezTo>
                      <a:pt x="1164" y="49"/>
                      <a:pt x="1007" y="1"/>
                      <a:pt x="85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0" name="Google Shape;2420;p34"/>
              <p:cNvSpPr/>
              <p:nvPr/>
            </p:nvSpPr>
            <p:spPr>
              <a:xfrm>
                <a:off x="5725350" y="2780575"/>
                <a:ext cx="60750" cy="53675"/>
              </a:xfrm>
              <a:custGeom>
                <a:avLst/>
                <a:gdLst/>
                <a:ahLst/>
                <a:cxnLst/>
                <a:rect l="l" t="t" r="r" b="b"/>
                <a:pathLst>
                  <a:path w="2430" h="2147" extrusionOk="0">
                    <a:moveTo>
                      <a:pt x="1117" y="385"/>
                    </a:moveTo>
                    <a:cubicBezTo>
                      <a:pt x="1248" y="385"/>
                      <a:pt x="1381" y="428"/>
                      <a:pt x="1490" y="488"/>
                    </a:cubicBezTo>
                    <a:cubicBezTo>
                      <a:pt x="1768" y="642"/>
                      <a:pt x="1992" y="951"/>
                      <a:pt x="1870" y="1310"/>
                    </a:cubicBezTo>
                    <a:cubicBezTo>
                      <a:pt x="1760" y="1608"/>
                      <a:pt x="1560" y="1762"/>
                      <a:pt x="1298" y="1762"/>
                    </a:cubicBezTo>
                    <a:cubicBezTo>
                      <a:pt x="1283" y="1762"/>
                      <a:pt x="1268" y="1761"/>
                      <a:pt x="1253" y="1760"/>
                    </a:cubicBezTo>
                    <a:cubicBezTo>
                      <a:pt x="873" y="1728"/>
                      <a:pt x="475" y="1393"/>
                      <a:pt x="418" y="1066"/>
                    </a:cubicBezTo>
                    <a:cubicBezTo>
                      <a:pt x="392" y="892"/>
                      <a:pt x="457" y="758"/>
                      <a:pt x="559" y="654"/>
                    </a:cubicBezTo>
                    <a:cubicBezTo>
                      <a:pt x="617" y="654"/>
                      <a:pt x="674" y="628"/>
                      <a:pt x="713" y="577"/>
                    </a:cubicBezTo>
                    <a:cubicBezTo>
                      <a:pt x="745" y="533"/>
                      <a:pt x="784" y="500"/>
                      <a:pt x="822" y="474"/>
                    </a:cubicBezTo>
                    <a:cubicBezTo>
                      <a:pt x="842" y="462"/>
                      <a:pt x="861" y="449"/>
                      <a:pt x="881" y="443"/>
                    </a:cubicBezTo>
                    <a:cubicBezTo>
                      <a:pt x="893" y="435"/>
                      <a:pt x="906" y="429"/>
                      <a:pt x="920" y="423"/>
                    </a:cubicBezTo>
                    <a:cubicBezTo>
                      <a:pt x="983" y="397"/>
                      <a:pt x="1050" y="385"/>
                      <a:pt x="1117" y="385"/>
                    </a:cubicBezTo>
                    <a:close/>
                    <a:moveTo>
                      <a:pt x="1118" y="1"/>
                    </a:moveTo>
                    <a:cubicBezTo>
                      <a:pt x="944" y="1"/>
                      <a:pt x="778" y="46"/>
                      <a:pt x="636" y="135"/>
                    </a:cubicBezTo>
                    <a:cubicBezTo>
                      <a:pt x="0" y="462"/>
                      <a:pt x="6" y="931"/>
                      <a:pt x="39" y="1130"/>
                    </a:cubicBezTo>
                    <a:cubicBezTo>
                      <a:pt x="128" y="1631"/>
                      <a:pt x="668" y="2094"/>
                      <a:pt x="1220" y="2140"/>
                    </a:cubicBezTo>
                    <a:cubicBezTo>
                      <a:pt x="1247" y="2146"/>
                      <a:pt x="1279" y="2146"/>
                      <a:pt x="1311" y="2146"/>
                    </a:cubicBezTo>
                    <a:cubicBezTo>
                      <a:pt x="1736" y="2146"/>
                      <a:pt x="2069" y="1895"/>
                      <a:pt x="2231" y="1438"/>
                    </a:cubicBezTo>
                    <a:cubicBezTo>
                      <a:pt x="2430" y="874"/>
                      <a:pt x="2083" y="372"/>
                      <a:pt x="1671" y="147"/>
                    </a:cubicBezTo>
                    <a:cubicBezTo>
                      <a:pt x="1488" y="49"/>
                      <a:pt x="1299" y="1"/>
                      <a:pt x="111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1" name="Google Shape;2421;p34"/>
              <p:cNvSpPr/>
              <p:nvPr/>
            </p:nvSpPr>
            <p:spPr>
              <a:xfrm>
                <a:off x="5735150" y="2790200"/>
                <a:ext cx="40000" cy="34425"/>
              </a:xfrm>
              <a:custGeom>
                <a:avLst/>
                <a:gdLst/>
                <a:ahLst/>
                <a:cxnLst/>
                <a:rect l="l" t="t" r="r" b="b"/>
                <a:pathLst>
                  <a:path w="1600" h="1377" extrusionOk="0">
                    <a:moveTo>
                      <a:pt x="725" y="0"/>
                    </a:moveTo>
                    <a:cubicBezTo>
                      <a:pt x="658" y="0"/>
                      <a:pt x="591" y="12"/>
                      <a:pt x="528" y="38"/>
                    </a:cubicBezTo>
                    <a:cubicBezTo>
                      <a:pt x="514" y="44"/>
                      <a:pt x="501" y="50"/>
                      <a:pt x="489" y="58"/>
                    </a:cubicBezTo>
                    <a:cubicBezTo>
                      <a:pt x="469" y="64"/>
                      <a:pt x="450" y="77"/>
                      <a:pt x="430" y="89"/>
                    </a:cubicBezTo>
                    <a:cubicBezTo>
                      <a:pt x="392" y="115"/>
                      <a:pt x="353" y="148"/>
                      <a:pt x="321" y="192"/>
                    </a:cubicBezTo>
                    <a:cubicBezTo>
                      <a:pt x="282" y="243"/>
                      <a:pt x="225" y="269"/>
                      <a:pt x="167" y="269"/>
                    </a:cubicBezTo>
                    <a:cubicBezTo>
                      <a:pt x="65" y="373"/>
                      <a:pt x="0" y="507"/>
                      <a:pt x="26" y="681"/>
                    </a:cubicBezTo>
                    <a:cubicBezTo>
                      <a:pt x="83" y="1008"/>
                      <a:pt x="481" y="1343"/>
                      <a:pt x="861" y="1375"/>
                    </a:cubicBezTo>
                    <a:cubicBezTo>
                      <a:pt x="876" y="1376"/>
                      <a:pt x="891" y="1377"/>
                      <a:pt x="906" y="1377"/>
                    </a:cubicBezTo>
                    <a:cubicBezTo>
                      <a:pt x="1168" y="1377"/>
                      <a:pt x="1368" y="1223"/>
                      <a:pt x="1478" y="925"/>
                    </a:cubicBezTo>
                    <a:cubicBezTo>
                      <a:pt x="1600" y="566"/>
                      <a:pt x="1376" y="257"/>
                      <a:pt x="1098" y="103"/>
                    </a:cubicBezTo>
                    <a:cubicBezTo>
                      <a:pt x="989" y="43"/>
                      <a:pt x="856" y="0"/>
                      <a:pt x="72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2422;p34"/>
              <p:cNvSpPr/>
              <p:nvPr/>
            </p:nvSpPr>
            <p:spPr>
              <a:xfrm>
                <a:off x="5042425" y="2727025"/>
                <a:ext cx="53250" cy="47900"/>
              </a:xfrm>
              <a:custGeom>
                <a:avLst/>
                <a:gdLst/>
                <a:ahLst/>
                <a:cxnLst/>
                <a:rect l="l" t="t" r="r" b="b"/>
                <a:pathLst>
                  <a:path w="2130" h="1916" extrusionOk="0">
                    <a:moveTo>
                      <a:pt x="1135" y="567"/>
                    </a:moveTo>
                    <a:cubicBezTo>
                      <a:pt x="1285" y="567"/>
                      <a:pt x="1412" y="650"/>
                      <a:pt x="1492" y="759"/>
                    </a:cubicBezTo>
                    <a:cubicBezTo>
                      <a:pt x="1602" y="907"/>
                      <a:pt x="1634" y="1138"/>
                      <a:pt x="1397" y="1337"/>
                    </a:cubicBezTo>
                    <a:cubicBezTo>
                      <a:pt x="1281" y="1430"/>
                      <a:pt x="1170" y="1463"/>
                      <a:pt x="1072" y="1463"/>
                    </a:cubicBezTo>
                    <a:cubicBezTo>
                      <a:pt x="978" y="1463"/>
                      <a:pt x="896" y="1433"/>
                      <a:pt x="831" y="1396"/>
                    </a:cubicBezTo>
                    <a:cubicBezTo>
                      <a:pt x="611" y="1274"/>
                      <a:pt x="477" y="1035"/>
                      <a:pt x="502" y="830"/>
                    </a:cubicBezTo>
                    <a:cubicBezTo>
                      <a:pt x="516" y="746"/>
                      <a:pt x="554" y="676"/>
                      <a:pt x="611" y="625"/>
                    </a:cubicBezTo>
                    <a:cubicBezTo>
                      <a:pt x="656" y="657"/>
                      <a:pt x="708" y="676"/>
                      <a:pt x="762" y="676"/>
                    </a:cubicBezTo>
                    <a:cubicBezTo>
                      <a:pt x="802" y="676"/>
                      <a:pt x="843" y="666"/>
                      <a:pt x="881" y="643"/>
                    </a:cubicBezTo>
                    <a:cubicBezTo>
                      <a:pt x="970" y="590"/>
                      <a:pt x="1056" y="567"/>
                      <a:pt x="1135" y="567"/>
                    </a:cubicBezTo>
                    <a:close/>
                    <a:moveTo>
                      <a:pt x="935" y="0"/>
                    </a:moveTo>
                    <a:cubicBezTo>
                      <a:pt x="915" y="0"/>
                      <a:pt x="895" y="3"/>
                      <a:pt x="875" y="8"/>
                    </a:cubicBezTo>
                    <a:cubicBezTo>
                      <a:pt x="232" y="162"/>
                      <a:pt x="85" y="554"/>
                      <a:pt x="53" y="773"/>
                    </a:cubicBezTo>
                    <a:cubicBezTo>
                      <a:pt x="1" y="1158"/>
                      <a:pt x="232" y="1583"/>
                      <a:pt x="611" y="1788"/>
                    </a:cubicBezTo>
                    <a:cubicBezTo>
                      <a:pt x="760" y="1871"/>
                      <a:pt x="920" y="1916"/>
                      <a:pt x="1074" y="1916"/>
                    </a:cubicBezTo>
                    <a:cubicBezTo>
                      <a:pt x="1287" y="1916"/>
                      <a:pt x="1498" y="1839"/>
                      <a:pt x="1685" y="1684"/>
                    </a:cubicBezTo>
                    <a:cubicBezTo>
                      <a:pt x="2129" y="1319"/>
                      <a:pt x="2083" y="811"/>
                      <a:pt x="1866" y="495"/>
                    </a:cubicBezTo>
                    <a:cubicBezTo>
                      <a:pt x="1705" y="271"/>
                      <a:pt x="1435" y="117"/>
                      <a:pt x="1127" y="109"/>
                    </a:cubicBezTo>
                    <a:cubicBezTo>
                      <a:pt x="1089" y="42"/>
                      <a:pt x="1016" y="0"/>
                      <a:pt x="93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34"/>
              <p:cNvSpPr/>
              <p:nvPr/>
            </p:nvSpPr>
            <p:spPr>
              <a:xfrm>
                <a:off x="5054350" y="2741200"/>
                <a:ext cx="28950" cy="22425"/>
              </a:xfrm>
              <a:custGeom>
                <a:avLst/>
                <a:gdLst/>
                <a:ahLst/>
                <a:cxnLst/>
                <a:rect l="l" t="t" r="r" b="b"/>
                <a:pathLst>
                  <a:path w="1158" h="897" extrusionOk="0">
                    <a:moveTo>
                      <a:pt x="658" y="0"/>
                    </a:moveTo>
                    <a:cubicBezTo>
                      <a:pt x="579" y="0"/>
                      <a:pt x="493" y="23"/>
                      <a:pt x="404" y="76"/>
                    </a:cubicBezTo>
                    <a:cubicBezTo>
                      <a:pt x="366" y="99"/>
                      <a:pt x="325" y="109"/>
                      <a:pt x="285" y="109"/>
                    </a:cubicBezTo>
                    <a:cubicBezTo>
                      <a:pt x="231" y="109"/>
                      <a:pt x="179" y="90"/>
                      <a:pt x="134" y="58"/>
                    </a:cubicBezTo>
                    <a:cubicBezTo>
                      <a:pt x="77" y="109"/>
                      <a:pt x="39" y="179"/>
                      <a:pt x="25" y="263"/>
                    </a:cubicBezTo>
                    <a:cubicBezTo>
                      <a:pt x="0" y="468"/>
                      <a:pt x="134" y="707"/>
                      <a:pt x="354" y="829"/>
                    </a:cubicBezTo>
                    <a:cubicBezTo>
                      <a:pt x="419" y="866"/>
                      <a:pt x="501" y="896"/>
                      <a:pt x="595" y="896"/>
                    </a:cubicBezTo>
                    <a:cubicBezTo>
                      <a:pt x="693" y="896"/>
                      <a:pt x="804" y="863"/>
                      <a:pt x="920" y="770"/>
                    </a:cubicBezTo>
                    <a:cubicBezTo>
                      <a:pt x="1157" y="571"/>
                      <a:pt x="1125" y="340"/>
                      <a:pt x="1015" y="192"/>
                    </a:cubicBezTo>
                    <a:cubicBezTo>
                      <a:pt x="935" y="83"/>
                      <a:pt x="808" y="0"/>
                      <a:pt x="6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4" name="Google Shape;2424;p34"/>
              <p:cNvSpPr/>
              <p:nvPr/>
            </p:nvSpPr>
            <p:spPr>
              <a:xfrm>
                <a:off x="3075250" y="2721200"/>
                <a:ext cx="71675" cy="63225"/>
              </a:xfrm>
              <a:custGeom>
                <a:avLst/>
                <a:gdLst/>
                <a:ahLst/>
                <a:cxnLst/>
                <a:rect l="l" t="t" r="r" b="b"/>
                <a:pathLst>
                  <a:path w="2867" h="2529" extrusionOk="0">
                    <a:moveTo>
                      <a:pt x="1311" y="454"/>
                    </a:moveTo>
                    <a:cubicBezTo>
                      <a:pt x="1468" y="454"/>
                      <a:pt x="1625" y="506"/>
                      <a:pt x="1754" y="574"/>
                    </a:cubicBezTo>
                    <a:cubicBezTo>
                      <a:pt x="2083" y="754"/>
                      <a:pt x="2346" y="1128"/>
                      <a:pt x="2198" y="1546"/>
                    </a:cubicBezTo>
                    <a:cubicBezTo>
                      <a:pt x="2073" y="1890"/>
                      <a:pt x="1849" y="2075"/>
                      <a:pt x="1546" y="2075"/>
                    </a:cubicBezTo>
                    <a:cubicBezTo>
                      <a:pt x="1522" y="2075"/>
                      <a:pt x="1497" y="2074"/>
                      <a:pt x="1472" y="2072"/>
                    </a:cubicBezTo>
                    <a:cubicBezTo>
                      <a:pt x="1029" y="2033"/>
                      <a:pt x="559" y="1647"/>
                      <a:pt x="489" y="1256"/>
                    </a:cubicBezTo>
                    <a:cubicBezTo>
                      <a:pt x="457" y="1057"/>
                      <a:pt x="534" y="896"/>
                      <a:pt x="662" y="774"/>
                    </a:cubicBezTo>
                    <a:cubicBezTo>
                      <a:pt x="727" y="774"/>
                      <a:pt x="798" y="742"/>
                      <a:pt x="836" y="683"/>
                    </a:cubicBezTo>
                    <a:cubicBezTo>
                      <a:pt x="881" y="632"/>
                      <a:pt x="926" y="588"/>
                      <a:pt x="970" y="555"/>
                    </a:cubicBezTo>
                    <a:cubicBezTo>
                      <a:pt x="997" y="543"/>
                      <a:pt x="1015" y="535"/>
                      <a:pt x="1035" y="523"/>
                    </a:cubicBezTo>
                    <a:cubicBezTo>
                      <a:pt x="1054" y="517"/>
                      <a:pt x="1068" y="511"/>
                      <a:pt x="1080" y="497"/>
                    </a:cubicBezTo>
                    <a:cubicBezTo>
                      <a:pt x="1155" y="467"/>
                      <a:pt x="1233" y="454"/>
                      <a:pt x="1311" y="454"/>
                    </a:cubicBezTo>
                    <a:close/>
                    <a:moveTo>
                      <a:pt x="1317" y="1"/>
                    </a:moveTo>
                    <a:cubicBezTo>
                      <a:pt x="1110" y="1"/>
                      <a:pt x="913" y="55"/>
                      <a:pt x="745" y="163"/>
                    </a:cubicBezTo>
                    <a:cubicBezTo>
                      <a:pt x="0" y="549"/>
                      <a:pt x="6" y="1101"/>
                      <a:pt x="45" y="1333"/>
                    </a:cubicBezTo>
                    <a:cubicBezTo>
                      <a:pt x="148" y="1923"/>
                      <a:pt x="784" y="2471"/>
                      <a:pt x="1433" y="2528"/>
                    </a:cubicBezTo>
                    <a:lnTo>
                      <a:pt x="1543" y="2528"/>
                    </a:lnTo>
                    <a:cubicBezTo>
                      <a:pt x="2044" y="2528"/>
                      <a:pt x="2436" y="2232"/>
                      <a:pt x="2623" y="1700"/>
                    </a:cubicBezTo>
                    <a:cubicBezTo>
                      <a:pt x="2866" y="1030"/>
                      <a:pt x="2456" y="440"/>
                      <a:pt x="1973" y="176"/>
                    </a:cubicBezTo>
                    <a:cubicBezTo>
                      <a:pt x="1755" y="59"/>
                      <a:pt x="1530" y="1"/>
                      <a:pt x="131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34"/>
              <p:cNvSpPr/>
              <p:nvPr/>
            </p:nvSpPr>
            <p:spPr>
              <a:xfrm>
                <a:off x="3086650" y="2732550"/>
                <a:ext cx="47275" cy="40550"/>
              </a:xfrm>
              <a:custGeom>
                <a:avLst/>
                <a:gdLst/>
                <a:ahLst/>
                <a:cxnLst/>
                <a:rect l="l" t="t" r="r" b="b"/>
                <a:pathLst>
                  <a:path w="1891" h="1622" extrusionOk="0">
                    <a:moveTo>
                      <a:pt x="855" y="0"/>
                    </a:moveTo>
                    <a:cubicBezTo>
                      <a:pt x="777" y="0"/>
                      <a:pt x="699" y="13"/>
                      <a:pt x="624" y="43"/>
                    </a:cubicBezTo>
                    <a:cubicBezTo>
                      <a:pt x="612" y="57"/>
                      <a:pt x="598" y="63"/>
                      <a:pt x="579" y="69"/>
                    </a:cubicBezTo>
                    <a:cubicBezTo>
                      <a:pt x="559" y="81"/>
                      <a:pt x="541" y="89"/>
                      <a:pt x="514" y="101"/>
                    </a:cubicBezTo>
                    <a:cubicBezTo>
                      <a:pt x="470" y="134"/>
                      <a:pt x="425" y="178"/>
                      <a:pt x="380" y="229"/>
                    </a:cubicBezTo>
                    <a:cubicBezTo>
                      <a:pt x="342" y="288"/>
                      <a:pt x="271" y="320"/>
                      <a:pt x="206" y="320"/>
                    </a:cubicBezTo>
                    <a:cubicBezTo>
                      <a:pt x="78" y="442"/>
                      <a:pt x="1" y="603"/>
                      <a:pt x="33" y="802"/>
                    </a:cubicBezTo>
                    <a:cubicBezTo>
                      <a:pt x="103" y="1193"/>
                      <a:pt x="573" y="1579"/>
                      <a:pt x="1016" y="1618"/>
                    </a:cubicBezTo>
                    <a:cubicBezTo>
                      <a:pt x="1041" y="1620"/>
                      <a:pt x="1066" y="1621"/>
                      <a:pt x="1090" y="1621"/>
                    </a:cubicBezTo>
                    <a:cubicBezTo>
                      <a:pt x="1393" y="1621"/>
                      <a:pt x="1617" y="1436"/>
                      <a:pt x="1742" y="1092"/>
                    </a:cubicBezTo>
                    <a:cubicBezTo>
                      <a:pt x="1890" y="674"/>
                      <a:pt x="1627" y="300"/>
                      <a:pt x="1298" y="120"/>
                    </a:cubicBezTo>
                    <a:cubicBezTo>
                      <a:pt x="1169" y="52"/>
                      <a:pt x="1012" y="0"/>
                      <a:pt x="85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34"/>
              <p:cNvSpPr/>
              <p:nvPr/>
            </p:nvSpPr>
            <p:spPr>
              <a:xfrm>
                <a:off x="2673075" y="2861575"/>
                <a:ext cx="60750" cy="53650"/>
              </a:xfrm>
              <a:custGeom>
                <a:avLst/>
                <a:gdLst/>
                <a:ahLst/>
                <a:cxnLst/>
                <a:rect l="l" t="t" r="r" b="b"/>
                <a:pathLst>
                  <a:path w="2430" h="2146" extrusionOk="0">
                    <a:moveTo>
                      <a:pt x="1117" y="385"/>
                    </a:moveTo>
                    <a:cubicBezTo>
                      <a:pt x="1248" y="385"/>
                      <a:pt x="1381" y="427"/>
                      <a:pt x="1490" y="487"/>
                    </a:cubicBezTo>
                    <a:cubicBezTo>
                      <a:pt x="1768" y="641"/>
                      <a:pt x="1992" y="956"/>
                      <a:pt x="1870" y="1309"/>
                    </a:cubicBezTo>
                    <a:cubicBezTo>
                      <a:pt x="1762" y="1603"/>
                      <a:pt x="1565" y="1762"/>
                      <a:pt x="1309" y="1762"/>
                    </a:cubicBezTo>
                    <a:cubicBezTo>
                      <a:pt x="1291" y="1762"/>
                      <a:pt x="1272" y="1761"/>
                      <a:pt x="1253" y="1760"/>
                    </a:cubicBezTo>
                    <a:cubicBezTo>
                      <a:pt x="873" y="1727"/>
                      <a:pt x="475" y="1393"/>
                      <a:pt x="418" y="1066"/>
                    </a:cubicBezTo>
                    <a:cubicBezTo>
                      <a:pt x="392" y="891"/>
                      <a:pt x="457" y="757"/>
                      <a:pt x="559" y="654"/>
                    </a:cubicBezTo>
                    <a:cubicBezTo>
                      <a:pt x="617" y="654"/>
                      <a:pt x="674" y="628"/>
                      <a:pt x="713" y="577"/>
                    </a:cubicBezTo>
                    <a:cubicBezTo>
                      <a:pt x="745" y="532"/>
                      <a:pt x="784" y="500"/>
                      <a:pt x="822" y="473"/>
                    </a:cubicBezTo>
                    <a:cubicBezTo>
                      <a:pt x="842" y="461"/>
                      <a:pt x="861" y="455"/>
                      <a:pt x="881" y="442"/>
                    </a:cubicBezTo>
                    <a:cubicBezTo>
                      <a:pt x="893" y="435"/>
                      <a:pt x="906" y="429"/>
                      <a:pt x="920" y="422"/>
                    </a:cubicBezTo>
                    <a:cubicBezTo>
                      <a:pt x="983" y="396"/>
                      <a:pt x="1050" y="385"/>
                      <a:pt x="1117" y="385"/>
                    </a:cubicBezTo>
                    <a:close/>
                    <a:moveTo>
                      <a:pt x="1118" y="0"/>
                    </a:moveTo>
                    <a:cubicBezTo>
                      <a:pt x="944" y="0"/>
                      <a:pt x="778" y="45"/>
                      <a:pt x="636" y="134"/>
                    </a:cubicBezTo>
                    <a:cubicBezTo>
                      <a:pt x="0" y="461"/>
                      <a:pt x="6" y="936"/>
                      <a:pt x="39" y="1129"/>
                    </a:cubicBezTo>
                    <a:cubicBezTo>
                      <a:pt x="128" y="1630"/>
                      <a:pt x="668" y="2093"/>
                      <a:pt x="1220" y="2145"/>
                    </a:cubicBezTo>
                    <a:lnTo>
                      <a:pt x="1311" y="2145"/>
                    </a:lnTo>
                    <a:cubicBezTo>
                      <a:pt x="1736" y="2145"/>
                      <a:pt x="2069" y="1894"/>
                      <a:pt x="2231" y="1437"/>
                    </a:cubicBezTo>
                    <a:cubicBezTo>
                      <a:pt x="2430" y="873"/>
                      <a:pt x="2083" y="371"/>
                      <a:pt x="1671" y="146"/>
                    </a:cubicBezTo>
                    <a:cubicBezTo>
                      <a:pt x="1488" y="48"/>
                      <a:pt x="1299" y="0"/>
                      <a:pt x="111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7" name="Google Shape;2427;p34"/>
              <p:cNvSpPr/>
              <p:nvPr/>
            </p:nvSpPr>
            <p:spPr>
              <a:xfrm>
                <a:off x="2682875" y="2871175"/>
                <a:ext cx="40000" cy="34475"/>
              </a:xfrm>
              <a:custGeom>
                <a:avLst/>
                <a:gdLst/>
                <a:ahLst/>
                <a:cxnLst/>
                <a:rect l="l" t="t" r="r" b="b"/>
                <a:pathLst>
                  <a:path w="1600" h="1379" extrusionOk="0">
                    <a:moveTo>
                      <a:pt x="725" y="1"/>
                    </a:moveTo>
                    <a:cubicBezTo>
                      <a:pt x="658" y="1"/>
                      <a:pt x="591" y="12"/>
                      <a:pt x="528" y="38"/>
                    </a:cubicBezTo>
                    <a:cubicBezTo>
                      <a:pt x="514" y="45"/>
                      <a:pt x="501" y="51"/>
                      <a:pt x="489" y="58"/>
                    </a:cubicBezTo>
                    <a:cubicBezTo>
                      <a:pt x="469" y="71"/>
                      <a:pt x="450" y="77"/>
                      <a:pt x="430" y="89"/>
                    </a:cubicBezTo>
                    <a:cubicBezTo>
                      <a:pt x="392" y="116"/>
                      <a:pt x="353" y="148"/>
                      <a:pt x="321" y="193"/>
                    </a:cubicBezTo>
                    <a:cubicBezTo>
                      <a:pt x="282" y="244"/>
                      <a:pt x="225" y="270"/>
                      <a:pt x="167" y="270"/>
                    </a:cubicBezTo>
                    <a:cubicBezTo>
                      <a:pt x="65" y="373"/>
                      <a:pt x="0" y="507"/>
                      <a:pt x="26" y="682"/>
                    </a:cubicBezTo>
                    <a:cubicBezTo>
                      <a:pt x="83" y="1009"/>
                      <a:pt x="481" y="1343"/>
                      <a:pt x="861" y="1376"/>
                    </a:cubicBezTo>
                    <a:cubicBezTo>
                      <a:pt x="880" y="1377"/>
                      <a:pt x="899" y="1378"/>
                      <a:pt x="917" y="1378"/>
                    </a:cubicBezTo>
                    <a:cubicBezTo>
                      <a:pt x="1173" y="1378"/>
                      <a:pt x="1370" y="1219"/>
                      <a:pt x="1478" y="925"/>
                    </a:cubicBezTo>
                    <a:cubicBezTo>
                      <a:pt x="1600" y="572"/>
                      <a:pt x="1376" y="257"/>
                      <a:pt x="1098" y="103"/>
                    </a:cubicBezTo>
                    <a:cubicBezTo>
                      <a:pt x="989" y="43"/>
                      <a:pt x="856" y="1"/>
                      <a:pt x="72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8" name="Google Shape;2428;p34"/>
              <p:cNvSpPr/>
              <p:nvPr/>
            </p:nvSpPr>
            <p:spPr>
              <a:xfrm>
                <a:off x="2273600" y="2704850"/>
                <a:ext cx="53225" cy="47900"/>
              </a:xfrm>
              <a:custGeom>
                <a:avLst/>
                <a:gdLst/>
                <a:ahLst/>
                <a:cxnLst/>
                <a:rect l="l" t="t" r="r" b="b"/>
                <a:pathLst>
                  <a:path w="2129" h="1916" extrusionOk="0">
                    <a:moveTo>
                      <a:pt x="1140" y="569"/>
                    </a:moveTo>
                    <a:cubicBezTo>
                      <a:pt x="1290" y="569"/>
                      <a:pt x="1417" y="651"/>
                      <a:pt x="1492" y="759"/>
                    </a:cubicBezTo>
                    <a:cubicBezTo>
                      <a:pt x="1601" y="913"/>
                      <a:pt x="1634" y="1144"/>
                      <a:pt x="1396" y="1337"/>
                    </a:cubicBezTo>
                    <a:cubicBezTo>
                      <a:pt x="1282" y="1432"/>
                      <a:pt x="1172" y="1466"/>
                      <a:pt x="1075" y="1466"/>
                    </a:cubicBezTo>
                    <a:cubicBezTo>
                      <a:pt x="980" y="1466"/>
                      <a:pt x="896" y="1434"/>
                      <a:pt x="830" y="1396"/>
                    </a:cubicBezTo>
                    <a:cubicBezTo>
                      <a:pt x="617" y="1280"/>
                      <a:pt x="477" y="1035"/>
                      <a:pt x="502" y="836"/>
                    </a:cubicBezTo>
                    <a:cubicBezTo>
                      <a:pt x="515" y="747"/>
                      <a:pt x="560" y="682"/>
                      <a:pt x="617" y="625"/>
                    </a:cubicBezTo>
                    <a:cubicBezTo>
                      <a:pt x="659" y="661"/>
                      <a:pt x="713" y="682"/>
                      <a:pt x="768" y="682"/>
                    </a:cubicBezTo>
                    <a:cubicBezTo>
                      <a:pt x="807" y="682"/>
                      <a:pt x="846" y="671"/>
                      <a:pt x="881" y="649"/>
                    </a:cubicBezTo>
                    <a:cubicBezTo>
                      <a:pt x="971" y="593"/>
                      <a:pt x="1059" y="569"/>
                      <a:pt x="1140" y="569"/>
                    </a:cubicBezTo>
                    <a:close/>
                    <a:moveTo>
                      <a:pt x="936" y="1"/>
                    </a:moveTo>
                    <a:cubicBezTo>
                      <a:pt x="918" y="1"/>
                      <a:pt x="899" y="3"/>
                      <a:pt x="881" y="8"/>
                    </a:cubicBezTo>
                    <a:cubicBezTo>
                      <a:pt x="232" y="168"/>
                      <a:pt x="85" y="560"/>
                      <a:pt x="59" y="773"/>
                    </a:cubicBezTo>
                    <a:cubicBezTo>
                      <a:pt x="0" y="1165"/>
                      <a:pt x="232" y="1583"/>
                      <a:pt x="611" y="1794"/>
                    </a:cubicBezTo>
                    <a:cubicBezTo>
                      <a:pt x="759" y="1877"/>
                      <a:pt x="920" y="1916"/>
                      <a:pt x="1074" y="1916"/>
                    </a:cubicBezTo>
                    <a:cubicBezTo>
                      <a:pt x="1293" y="1916"/>
                      <a:pt x="1498" y="1839"/>
                      <a:pt x="1685" y="1691"/>
                    </a:cubicBezTo>
                    <a:cubicBezTo>
                      <a:pt x="2129" y="1325"/>
                      <a:pt x="2090" y="817"/>
                      <a:pt x="1865" y="503"/>
                    </a:cubicBezTo>
                    <a:cubicBezTo>
                      <a:pt x="1705" y="278"/>
                      <a:pt x="1435" y="123"/>
                      <a:pt x="1132" y="117"/>
                    </a:cubicBezTo>
                    <a:cubicBezTo>
                      <a:pt x="1089" y="48"/>
                      <a:pt x="1017" y="1"/>
                      <a:pt x="93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9" name="Google Shape;2429;p34"/>
              <p:cNvSpPr/>
              <p:nvPr/>
            </p:nvSpPr>
            <p:spPr>
              <a:xfrm>
                <a:off x="2285500" y="2719075"/>
                <a:ext cx="28950" cy="22425"/>
              </a:xfrm>
              <a:custGeom>
                <a:avLst/>
                <a:gdLst/>
                <a:ahLst/>
                <a:cxnLst/>
                <a:rect l="l" t="t" r="r" b="b"/>
                <a:pathLst>
                  <a:path w="1158" h="897" extrusionOk="0">
                    <a:moveTo>
                      <a:pt x="664" y="0"/>
                    </a:moveTo>
                    <a:cubicBezTo>
                      <a:pt x="583" y="0"/>
                      <a:pt x="495" y="24"/>
                      <a:pt x="405" y="80"/>
                    </a:cubicBezTo>
                    <a:cubicBezTo>
                      <a:pt x="370" y="102"/>
                      <a:pt x="331" y="113"/>
                      <a:pt x="292" y="113"/>
                    </a:cubicBezTo>
                    <a:cubicBezTo>
                      <a:pt x="237" y="113"/>
                      <a:pt x="183" y="92"/>
                      <a:pt x="141" y="56"/>
                    </a:cubicBezTo>
                    <a:cubicBezTo>
                      <a:pt x="84" y="113"/>
                      <a:pt x="39" y="178"/>
                      <a:pt x="26" y="267"/>
                    </a:cubicBezTo>
                    <a:cubicBezTo>
                      <a:pt x="1" y="466"/>
                      <a:pt x="141" y="711"/>
                      <a:pt x="354" y="827"/>
                    </a:cubicBezTo>
                    <a:cubicBezTo>
                      <a:pt x="420" y="865"/>
                      <a:pt x="504" y="897"/>
                      <a:pt x="599" y="897"/>
                    </a:cubicBezTo>
                    <a:cubicBezTo>
                      <a:pt x="696" y="897"/>
                      <a:pt x="806" y="863"/>
                      <a:pt x="920" y="768"/>
                    </a:cubicBezTo>
                    <a:cubicBezTo>
                      <a:pt x="1158" y="575"/>
                      <a:pt x="1125" y="344"/>
                      <a:pt x="1016" y="190"/>
                    </a:cubicBezTo>
                    <a:cubicBezTo>
                      <a:pt x="941"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0" name="Google Shape;2430;p34"/>
              <p:cNvSpPr/>
              <p:nvPr/>
            </p:nvSpPr>
            <p:spPr>
              <a:xfrm>
                <a:off x="4275525" y="2883175"/>
                <a:ext cx="71675" cy="63350"/>
              </a:xfrm>
              <a:custGeom>
                <a:avLst/>
                <a:gdLst/>
                <a:ahLst/>
                <a:cxnLst/>
                <a:rect l="l" t="t" r="r" b="b"/>
                <a:pathLst>
                  <a:path w="2867" h="2534" extrusionOk="0">
                    <a:moveTo>
                      <a:pt x="1311" y="457"/>
                    </a:moveTo>
                    <a:cubicBezTo>
                      <a:pt x="1468" y="457"/>
                      <a:pt x="1625" y="505"/>
                      <a:pt x="1754" y="573"/>
                    </a:cubicBezTo>
                    <a:cubicBezTo>
                      <a:pt x="2083" y="754"/>
                      <a:pt x="2353" y="1127"/>
                      <a:pt x="2198" y="1545"/>
                    </a:cubicBezTo>
                    <a:cubicBezTo>
                      <a:pt x="2073" y="1894"/>
                      <a:pt x="1850" y="2075"/>
                      <a:pt x="1548" y="2075"/>
                    </a:cubicBezTo>
                    <a:cubicBezTo>
                      <a:pt x="1523" y="2075"/>
                      <a:pt x="1498" y="2074"/>
                      <a:pt x="1472" y="2071"/>
                    </a:cubicBezTo>
                    <a:cubicBezTo>
                      <a:pt x="1029" y="2033"/>
                      <a:pt x="559" y="1647"/>
                      <a:pt x="489" y="1255"/>
                    </a:cubicBezTo>
                    <a:cubicBezTo>
                      <a:pt x="457" y="1056"/>
                      <a:pt x="540" y="896"/>
                      <a:pt x="662" y="774"/>
                    </a:cubicBezTo>
                    <a:cubicBezTo>
                      <a:pt x="727" y="774"/>
                      <a:pt x="798" y="742"/>
                      <a:pt x="836" y="683"/>
                    </a:cubicBezTo>
                    <a:cubicBezTo>
                      <a:pt x="881" y="632"/>
                      <a:pt x="926" y="587"/>
                      <a:pt x="971" y="555"/>
                    </a:cubicBezTo>
                    <a:cubicBezTo>
                      <a:pt x="997" y="549"/>
                      <a:pt x="1015" y="535"/>
                      <a:pt x="1035" y="529"/>
                    </a:cubicBezTo>
                    <a:cubicBezTo>
                      <a:pt x="1054" y="522"/>
                      <a:pt x="1068" y="510"/>
                      <a:pt x="1080" y="496"/>
                    </a:cubicBezTo>
                    <a:cubicBezTo>
                      <a:pt x="1155" y="469"/>
                      <a:pt x="1233" y="457"/>
                      <a:pt x="1311" y="457"/>
                    </a:cubicBezTo>
                    <a:close/>
                    <a:moveTo>
                      <a:pt x="1317" y="0"/>
                    </a:moveTo>
                    <a:cubicBezTo>
                      <a:pt x="1110" y="0"/>
                      <a:pt x="914" y="55"/>
                      <a:pt x="745" y="163"/>
                    </a:cubicBezTo>
                    <a:cubicBezTo>
                      <a:pt x="0" y="549"/>
                      <a:pt x="7" y="1101"/>
                      <a:pt x="45" y="1332"/>
                    </a:cubicBezTo>
                    <a:cubicBezTo>
                      <a:pt x="148" y="1923"/>
                      <a:pt x="784" y="2471"/>
                      <a:pt x="1433" y="2528"/>
                    </a:cubicBezTo>
                    <a:cubicBezTo>
                      <a:pt x="1472" y="2528"/>
                      <a:pt x="1511" y="2534"/>
                      <a:pt x="1549" y="2534"/>
                    </a:cubicBezTo>
                    <a:cubicBezTo>
                      <a:pt x="2044" y="2534"/>
                      <a:pt x="2436" y="2232"/>
                      <a:pt x="2629" y="1699"/>
                    </a:cubicBezTo>
                    <a:cubicBezTo>
                      <a:pt x="2866" y="1030"/>
                      <a:pt x="2456" y="445"/>
                      <a:pt x="1973" y="175"/>
                    </a:cubicBezTo>
                    <a:cubicBezTo>
                      <a:pt x="1755" y="58"/>
                      <a:pt x="1530" y="0"/>
                      <a:pt x="131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1" name="Google Shape;2431;p34"/>
              <p:cNvSpPr/>
              <p:nvPr/>
            </p:nvSpPr>
            <p:spPr>
              <a:xfrm>
                <a:off x="4286925" y="2894575"/>
                <a:ext cx="47425" cy="40475"/>
              </a:xfrm>
              <a:custGeom>
                <a:avLst/>
                <a:gdLst/>
                <a:ahLst/>
                <a:cxnLst/>
                <a:rect l="l" t="t" r="r" b="b"/>
                <a:pathLst>
                  <a:path w="1897" h="1619" extrusionOk="0">
                    <a:moveTo>
                      <a:pt x="855" y="1"/>
                    </a:moveTo>
                    <a:cubicBezTo>
                      <a:pt x="777" y="1"/>
                      <a:pt x="699" y="13"/>
                      <a:pt x="624" y="40"/>
                    </a:cubicBezTo>
                    <a:cubicBezTo>
                      <a:pt x="612" y="54"/>
                      <a:pt x="598" y="66"/>
                      <a:pt x="579" y="73"/>
                    </a:cubicBezTo>
                    <a:cubicBezTo>
                      <a:pt x="559" y="79"/>
                      <a:pt x="541" y="93"/>
                      <a:pt x="515" y="99"/>
                    </a:cubicBezTo>
                    <a:cubicBezTo>
                      <a:pt x="470" y="131"/>
                      <a:pt x="425" y="176"/>
                      <a:pt x="380" y="227"/>
                    </a:cubicBezTo>
                    <a:cubicBezTo>
                      <a:pt x="342" y="286"/>
                      <a:pt x="271" y="318"/>
                      <a:pt x="206" y="318"/>
                    </a:cubicBezTo>
                    <a:cubicBezTo>
                      <a:pt x="84" y="440"/>
                      <a:pt x="1" y="600"/>
                      <a:pt x="33" y="799"/>
                    </a:cubicBezTo>
                    <a:cubicBezTo>
                      <a:pt x="103" y="1191"/>
                      <a:pt x="573" y="1577"/>
                      <a:pt x="1016" y="1615"/>
                    </a:cubicBezTo>
                    <a:cubicBezTo>
                      <a:pt x="1042" y="1618"/>
                      <a:pt x="1067" y="1619"/>
                      <a:pt x="1092" y="1619"/>
                    </a:cubicBezTo>
                    <a:cubicBezTo>
                      <a:pt x="1394" y="1619"/>
                      <a:pt x="1617" y="1438"/>
                      <a:pt x="1742" y="1089"/>
                    </a:cubicBezTo>
                    <a:cubicBezTo>
                      <a:pt x="1897" y="671"/>
                      <a:pt x="1627" y="298"/>
                      <a:pt x="1298" y="117"/>
                    </a:cubicBezTo>
                    <a:cubicBezTo>
                      <a:pt x="1169" y="49"/>
                      <a:pt x="1012" y="1"/>
                      <a:pt x="85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2432;p34"/>
              <p:cNvSpPr/>
              <p:nvPr/>
            </p:nvSpPr>
            <p:spPr>
              <a:xfrm>
                <a:off x="1844775" y="2879975"/>
                <a:ext cx="60750" cy="53725"/>
              </a:xfrm>
              <a:custGeom>
                <a:avLst/>
                <a:gdLst/>
                <a:ahLst/>
                <a:cxnLst/>
                <a:rect l="l" t="t" r="r" b="b"/>
                <a:pathLst>
                  <a:path w="2430" h="2149" extrusionOk="0">
                    <a:moveTo>
                      <a:pt x="1105" y="386"/>
                    </a:moveTo>
                    <a:cubicBezTo>
                      <a:pt x="1241" y="386"/>
                      <a:pt x="1376" y="430"/>
                      <a:pt x="1484" y="490"/>
                    </a:cubicBezTo>
                    <a:cubicBezTo>
                      <a:pt x="1760" y="638"/>
                      <a:pt x="1992" y="953"/>
                      <a:pt x="1864" y="1306"/>
                    </a:cubicBezTo>
                    <a:cubicBezTo>
                      <a:pt x="1756" y="1605"/>
                      <a:pt x="1564" y="1759"/>
                      <a:pt x="1305" y="1759"/>
                    </a:cubicBezTo>
                    <a:cubicBezTo>
                      <a:pt x="1286" y="1759"/>
                      <a:pt x="1267" y="1758"/>
                      <a:pt x="1247" y="1756"/>
                    </a:cubicBezTo>
                    <a:cubicBezTo>
                      <a:pt x="867" y="1724"/>
                      <a:pt x="469" y="1396"/>
                      <a:pt x="411" y="1062"/>
                    </a:cubicBezTo>
                    <a:cubicBezTo>
                      <a:pt x="386" y="894"/>
                      <a:pt x="449" y="760"/>
                      <a:pt x="559" y="657"/>
                    </a:cubicBezTo>
                    <a:cubicBezTo>
                      <a:pt x="610" y="657"/>
                      <a:pt x="668" y="624"/>
                      <a:pt x="707" y="580"/>
                    </a:cubicBezTo>
                    <a:cubicBezTo>
                      <a:pt x="739" y="535"/>
                      <a:pt x="778" y="496"/>
                      <a:pt x="822" y="470"/>
                    </a:cubicBezTo>
                    <a:cubicBezTo>
                      <a:pt x="841" y="464"/>
                      <a:pt x="855" y="451"/>
                      <a:pt x="873" y="445"/>
                    </a:cubicBezTo>
                    <a:cubicBezTo>
                      <a:pt x="887" y="439"/>
                      <a:pt x="906" y="431"/>
                      <a:pt x="912" y="419"/>
                    </a:cubicBezTo>
                    <a:cubicBezTo>
                      <a:pt x="974" y="396"/>
                      <a:pt x="1040" y="386"/>
                      <a:pt x="1105" y="386"/>
                    </a:cubicBezTo>
                    <a:close/>
                    <a:moveTo>
                      <a:pt x="1116" y="1"/>
                    </a:moveTo>
                    <a:cubicBezTo>
                      <a:pt x="940" y="1"/>
                      <a:pt x="773" y="47"/>
                      <a:pt x="630" y="137"/>
                    </a:cubicBezTo>
                    <a:cubicBezTo>
                      <a:pt x="0" y="464"/>
                      <a:pt x="0" y="933"/>
                      <a:pt x="39" y="1126"/>
                    </a:cubicBezTo>
                    <a:cubicBezTo>
                      <a:pt x="122" y="1627"/>
                      <a:pt x="662" y="2097"/>
                      <a:pt x="1214" y="2142"/>
                    </a:cubicBezTo>
                    <a:cubicBezTo>
                      <a:pt x="1247" y="2142"/>
                      <a:pt x="1279" y="2148"/>
                      <a:pt x="1311" y="2148"/>
                    </a:cubicBezTo>
                    <a:cubicBezTo>
                      <a:pt x="1728" y="2148"/>
                      <a:pt x="2063" y="1891"/>
                      <a:pt x="2223" y="1442"/>
                    </a:cubicBezTo>
                    <a:cubicBezTo>
                      <a:pt x="2430" y="876"/>
                      <a:pt x="2075" y="374"/>
                      <a:pt x="1671" y="149"/>
                    </a:cubicBezTo>
                    <a:cubicBezTo>
                      <a:pt x="1486" y="49"/>
                      <a:pt x="1296" y="1"/>
                      <a:pt x="111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3" name="Google Shape;2433;p34"/>
              <p:cNvSpPr/>
              <p:nvPr/>
            </p:nvSpPr>
            <p:spPr>
              <a:xfrm>
                <a:off x="1854400" y="2889625"/>
                <a:ext cx="40175" cy="34350"/>
              </a:xfrm>
              <a:custGeom>
                <a:avLst/>
                <a:gdLst/>
                <a:ahLst/>
                <a:cxnLst/>
                <a:rect l="l" t="t" r="r" b="b"/>
                <a:pathLst>
                  <a:path w="1607" h="1374" extrusionOk="0">
                    <a:moveTo>
                      <a:pt x="720" y="0"/>
                    </a:moveTo>
                    <a:cubicBezTo>
                      <a:pt x="655" y="0"/>
                      <a:pt x="589" y="10"/>
                      <a:pt x="527" y="33"/>
                    </a:cubicBezTo>
                    <a:cubicBezTo>
                      <a:pt x="521" y="45"/>
                      <a:pt x="502" y="53"/>
                      <a:pt x="488" y="59"/>
                    </a:cubicBezTo>
                    <a:cubicBezTo>
                      <a:pt x="470" y="65"/>
                      <a:pt x="456" y="78"/>
                      <a:pt x="437" y="84"/>
                    </a:cubicBezTo>
                    <a:cubicBezTo>
                      <a:pt x="393" y="110"/>
                      <a:pt x="354" y="149"/>
                      <a:pt x="322" y="194"/>
                    </a:cubicBezTo>
                    <a:cubicBezTo>
                      <a:pt x="283" y="238"/>
                      <a:pt x="225" y="271"/>
                      <a:pt x="174" y="271"/>
                    </a:cubicBezTo>
                    <a:cubicBezTo>
                      <a:pt x="64" y="374"/>
                      <a:pt x="1" y="508"/>
                      <a:pt x="26" y="676"/>
                    </a:cubicBezTo>
                    <a:cubicBezTo>
                      <a:pt x="84" y="1010"/>
                      <a:pt x="482" y="1338"/>
                      <a:pt x="862" y="1370"/>
                    </a:cubicBezTo>
                    <a:cubicBezTo>
                      <a:pt x="882" y="1372"/>
                      <a:pt x="901" y="1373"/>
                      <a:pt x="920" y="1373"/>
                    </a:cubicBezTo>
                    <a:cubicBezTo>
                      <a:pt x="1179" y="1373"/>
                      <a:pt x="1371" y="1219"/>
                      <a:pt x="1479" y="920"/>
                    </a:cubicBezTo>
                    <a:cubicBezTo>
                      <a:pt x="1607" y="567"/>
                      <a:pt x="1375" y="252"/>
                      <a:pt x="1099" y="104"/>
                    </a:cubicBezTo>
                    <a:cubicBezTo>
                      <a:pt x="991" y="44"/>
                      <a:pt x="856" y="0"/>
                      <a:pt x="7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4" name="Google Shape;2434;p34"/>
              <p:cNvSpPr/>
              <p:nvPr/>
            </p:nvSpPr>
            <p:spPr>
              <a:xfrm>
                <a:off x="3945300" y="2704850"/>
                <a:ext cx="53050" cy="47900"/>
              </a:xfrm>
              <a:custGeom>
                <a:avLst/>
                <a:gdLst/>
                <a:ahLst/>
                <a:cxnLst/>
                <a:rect l="l" t="t" r="r" b="b"/>
                <a:pathLst>
                  <a:path w="2122" h="1916" extrusionOk="0">
                    <a:moveTo>
                      <a:pt x="1135" y="569"/>
                    </a:moveTo>
                    <a:cubicBezTo>
                      <a:pt x="1285" y="569"/>
                      <a:pt x="1413" y="651"/>
                      <a:pt x="1492" y="759"/>
                    </a:cubicBezTo>
                    <a:cubicBezTo>
                      <a:pt x="1596" y="913"/>
                      <a:pt x="1628" y="1144"/>
                      <a:pt x="1389" y="1337"/>
                    </a:cubicBezTo>
                    <a:cubicBezTo>
                      <a:pt x="1279" y="1432"/>
                      <a:pt x="1171" y="1466"/>
                      <a:pt x="1074" y="1466"/>
                    </a:cubicBezTo>
                    <a:cubicBezTo>
                      <a:pt x="979" y="1466"/>
                      <a:pt x="894" y="1434"/>
                      <a:pt x="824" y="1396"/>
                    </a:cubicBezTo>
                    <a:cubicBezTo>
                      <a:pt x="612" y="1280"/>
                      <a:pt x="471" y="1035"/>
                      <a:pt x="496" y="836"/>
                    </a:cubicBezTo>
                    <a:cubicBezTo>
                      <a:pt x="510" y="747"/>
                      <a:pt x="555" y="682"/>
                      <a:pt x="612" y="625"/>
                    </a:cubicBezTo>
                    <a:cubicBezTo>
                      <a:pt x="653" y="661"/>
                      <a:pt x="707" y="682"/>
                      <a:pt x="762" y="682"/>
                    </a:cubicBezTo>
                    <a:cubicBezTo>
                      <a:pt x="801" y="682"/>
                      <a:pt x="841" y="671"/>
                      <a:pt x="875" y="649"/>
                    </a:cubicBezTo>
                    <a:cubicBezTo>
                      <a:pt x="966" y="593"/>
                      <a:pt x="1054" y="569"/>
                      <a:pt x="1135" y="569"/>
                    </a:cubicBezTo>
                    <a:close/>
                    <a:moveTo>
                      <a:pt x="930" y="1"/>
                    </a:moveTo>
                    <a:cubicBezTo>
                      <a:pt x="912" y="1"/>
                      <a:pt x="894" y="3"/>
                      <a:pt x="875" y="8"/>
                    </a:cubicBezTo>
                    <a:cubicBezTo>
                      <a:pt x="226" y="168"/>
                      <a:pt x="78" y="560"/>
                      <a:pt x="53" y="773"/>
                    </a:cubicBezTo>
                    <a:cubicBezTo>
                      <a:pt x="1" y="1165"/>
                      <a:pt x="226" y="1583"/>
                      <a:pt x="605" y="1794"/>
                    </a:cubicBezTo>
                    <a:cubicBezTo>
                      <a:pt x="753" y="1877"/>
                      <a:pt x="914" y="1916"/>
                      <a:pt x="1068" y="1916"/>
                    </a:cubicBezTo>
                    <a:cubicBezTo>
                      <a:pt x="1287" y="1916"/>
                      <a:pt x="1499" y="1839"/>
                      <a:pt x="1679" y="1691"/>
                    </a:cubicBezTo>
                    <a:cubicBezTo>
                      <a:pt x="2122" y="1325"/>
                      <a:pt x="2083" y="817"/>
                      <a:pt x="1859" y="503"/>
                    </a:cubicBezTo>
                    <a:cubicBezTo>
                      <a:pt x="1698" y="278"/>
                      <a:pt x="1428" y="123"/>
                      <a:pt x="1127" y="117"/>
                    </a:cubicBezTo>
                    <a:cubicBezTo>
                      <a:pt x="1084" y="48"/>
                      <a:pt x="1012" y="1"/>
                      <a:pt x="93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5" name="Google Shape;2435;p34"/>
              <p:cNvSpPr/>
              <p:nvPr/>
            </p:nvSpPr>
            <p:spPr>
              <a:xfrm>
                <a:off x="3957075" y="2719075"/>
                <a:ext cx="28950" cy="22425"/>
              </a:xfrm>
              <a:custGeom>
                <a:avLst/>
                <a:gdLst/>
                <a:ahLst/>
                <a:cxnLst/>
                <a:rect l="l" t="t" r="r" b="b"/>
                <a:pathLst>
                  <a:path w="1158" h="897" extrusionOk="0">
                    <a:moveTo>
                      <a:pt x="664" y="0"/>
                    </a:moveTo>
                    <a:cubicBezTo>
                      <a:pt x="583" y="0"/>
                      <a:pt x="495" y="24"/>
                      <a:pt x="404" y="80"/>
                    </a:cubicBezTo>
                    <a:cubicBezTo>
                      <a:pt x="370" y="102"/>
                      <a:pt x="330" y="113"/>
                      <a:pt x="291" y="113"/>
                    </a:cubicBezTo>
                    <a:cubicBezTo>
                      <a:pt x="236" y="113"/>
                      <a:pt x="182" y="92"/>
                      <a:pt x="141" y="56"/>
                    </a:cubicBezTo>
                    <a:cubicBezTo>
                      <a:pt x="84" y="113"/>
                      <a:pt x="39" y="178"/>
                      <a:pt x="25" y="267"/>
                    </a:cubicBezTo>
                    <a:cubicBezTo>
                      <a:pt x="0" y="466"/>
                      <a:pt x="141" y="711"/>
                      <a:pt x="353" y="827"/>
                    </a:cubicBezTo>
                    <a:cubicBezTo>
                      <a:pt x="423" y="865"/>
                      <a:pt x="508" y="897"/>
                      <a:pt x="603" y="897"/>
                    </a:cubicBezTo>
                    <a:cubicBezTo>
                      <a:pt x="700" y="897"/>
                      <a:pt x="808" y="863"/>
                      <a:pt x="918" y="768"/>
                    </a:cubicBezTo>
                    <a:cubicBezTo>
                      <a:pt x="1157" y="575"/>
                      <a:pt x="1125" y="344"/>
                      <a:pt x="1021" y="190"/>
                    </a:cubicBezTo>
                    <a:cubicBezTo>
                      <a:pt x="942" y="82"/>
                      <a:pt x="814" y="0"/>
                      <a:pt x="66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6" name="Google Shape;2436;p34"/>
              <p:cNvSpPr/>
              <p:nvPr/>
            </p:nvSpPr>
            <p:spPr>
              <a:xfrm>
                <a:off x="6057600" y="2861125"/>
                <a:ext cx="71575" cy="63225"/>
              </a:xfrm>
              <a:custGeom>
                <a:avLst/>
                <a:gdLst/>
                <a:ahLst/>
                <a:cxnLst/>
                <a:rect l="l" t="t" r="r" b="b"/>
                <a:pathLst>
                  <a:path w="2863" h="2529" extrusionOk="0">
                    <a:moveTo>
                      <a:pt x="1317" y="454"/>
                    </a:moveTo>
                    <a:cubicBezTo>
                      <a:pt x="1471" y="454"/>
                      <a:pt x="1627" y="504"/>
                      <a:pt x="1750" y="576"/>
                    </a:cubicBezTo>
                    <a:cubicBezTo>
                      <a:pt x="2083" y="755"/>
                      <a:pt x="2347" y="1122"/>
                      <a:pt x="2199" y="1546"/>
                    </a:cubicBezTo>
                    <a:cubicBezTo>
                      <a:pt x="2073" y="1894"/>
                      <a:pt x="1845" y="2075"/>
                      <a:pt x="1537" y="2075"/>
                    </a:cubicBezTo>
                    <a:cubicBezTo>
                      <a:pt x="1517" y="2075"/>
                      <a:pt x="1495" y="2074"/>
                      <a:pt x="1474" y="2072"/>
                    </a:cubicBezTo>
                    <a:cubicBezTo>
                      <a:pt x="1023" y="2034"/>
                      <a:pt x="561" y="1642"/>
                      <a:pt x="490" y="1250"/>
                    </a:cubicBezTo>
                    <a:cubicBezTo>
                      <a:pt x="457" y="1051"/>
                      <a:pt x="534" y="897"/>
                      <a:pt x="656" y="769"/>
                    </a:cubicBezTo>
                    <a:cubicBezTo>
                      <a:pt x="727" y="769"/>
                      <a:pt x="792" y="743"/>
                      <a:pt x="837" y="684"/>
                    </a:cubicBezTo>
                    <a:cubicBezTo>
                      <a:pt x="875" y="633"/>
                      <a:pt x="920" y="588"/>
                      <a:pt x="972" y="556"/>
                    </a:cubicBezTo>
                    <a:cubicBezTo>
                      <a:pt x="991" y="544"/>
                      <a:pt x="1011" y="538"/>
                      <a:pt x="1036" y="524"/>
                    </a:cubicBezTo>
                    <a:cubicBezTo>
                      <a:pt x="1050" y="518"/>
                      <a:pt x="1068" y="505"/>
                      <a:pt x="1080" y="499"/>
                    </a:cubicBezTo>
                    <a:cubicBezTo>
                      <a:pt x="1156" y="468"/>
                      <a:pt x="1236" y="454"/>
                      <a:pt x="1317" y="454"/>
                    </a:cubicBezTo>
                    <a:close/>
                    <a:moveTo>
                      <a:pt x="1313" y="1"/>
                    </a:moveTo>
                    <a:cubicBezTo>
                      <a:pt x="1108" y="1"/>
                      <a:pt x="914" y="54"/>
                      <a:pt x="747" y="158"/>
                    </a:cubicBezTo>
                    <a:cubicBezTo>
                      <a:pt x="1" y="550"/>
                      <a:pt x="1" y="1102"/>
                      <a:pt x="47" y="1327"/>
                    </a:cubicBezTo>
                    <a:cubicBezTo>
                      <a:pt x="149" y="1918"/>
                      <a:pt x="780" y="2472"/>
                      <a:pt x="1435" y="2523"/>
                    </a:cubicBezTo>
                    <a:cubicBezTo>
                      <a:pt x="1466" y="2529"/>
                      <a:pt x="1505" y="2529"/>
                      <a:pt x="1543" y="2529"/>
                    </a:cubicBezTo>
                    <a:cubicBezTo>
                      <a:pt x="2044" y="2529"/>
                      <a:pt x="2430" y="2234"/>
                      <a:pt x="2623" y="1701"/>
                    </a:cubicBezTo>
                    <a:cubicBezTo>
                      <a:pt x="2862" y="1031"/>
                      <a:pt x="2450" y="440"/>
                      <a:pt x="1967" y="177"/>
                    </a:cubicBezTo>
                    <a:cubicBezTo>
                      <a:pt x="1751" y="59"/>
                      <a:pt x="1526" y="1"/>
                      <a:pt x="131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7" name="Google Shape;2437;p34"/>
              <p:cNvSpPr/>
              <p:nvPr/>
            </p:nvSpPr>
            <p:spPr>
              <a:xfrm>
                <a:off x="6069025" y="2872475"/>
                <a:ext cx="47250" cy="40525"/>
              </a:xfrm>
              <a:custGeom>
                <a:avLst/>
                <a:gdLst/>
                <a:ahLst/>
                <a:cxnLst/>
                <a:rect l="l" t="t" r="r" b="b"/>
                <a:pathLst>
                  <a:path w="1890" h="1621" extrusionOk="0">
                    <a:moveTo>
                      <a:pt x="860" y="0"/>
                    </a:moveTo>
                    <a:cubicBezTo>
                      <a:pt x="779" y="0"/>
                      <a:pt x="699" y="14"/>
                      <a:pt x="623" y="45"/>
                    </a:cubicBezTo>
                    <a:cubicBezTo>
                      <a:pt x="611" y="51"/>
                      <a:pt x="593" y="64"/>
                      <a:pt x="579" y="70"/>
                    </a:cubicBezTo>
                    <a:cubicBezTo>
                      <a:pt x="554" y="84"/>
                      <a:pt x="534" y="90"/>
                      <a:pt x="515" y="102"/>
                    </a:cubicBezTo>
                    <a:cubicBezTo>
                      <a:pt x="463" y="134"/>
                      <a:pt x="418" y="179"/>
                      <a:pt x="380" y="230"/>
                    </a:cubicBezTo>
                    <a:cubicBezTo>
                      <a:pt x="335" y="289"/>
                      <a:pt x="270" y="315"/>
                      <a:pt x="199" y="315"/>
                    </a:cubicBezTo>
                    <a:cubicBezTo>
                      <a:pt x="77" y="443"/>
                      <a:pt x="0" y="597"/>
                      <a:pt x="33" y="796"/>
                    </a:cubicBezTo>
                    <a:cubicBezTo>
                      <a:pt x="104" y="1188"/>
                      <a:pt x="566" y="1580"/>
                      <a:pt x="1017" y="1618"/>
                    </a:cubicBezTo>
                    <a:cubicBezTo>
                      <a:pt x="1038" y="1620"/>
                      <a:pt x="1060" y="1621"/>
                      <a:pt x="1080" y="1621"/>
                    </a:cubicBezTo>
                    <a:cubicBezTo>
                      <a:pt x="1388" y="1621"/>
                      <a:pt x="1616" y="1440"/>
                      <a:pt x="1742" y="1092"/>
                    </a:cubicBezTo>
                    <a:cubicBezTo>
                      <a:pt x="1890" y="668"/>
                      <a:pt x="1626" y="301"/>
                      <a:pt x="1293" y="122"/>
                    </a:cubicBezTo>
                    <a:cubicBezTo>
                      <a:pt x="1170" y="50"/>
                      <a:pt x="1014" y="0"/>
                      <a:pt x="8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8" name="Google Shape;2438;p34"/>
              <p:cNvSpPr/>
              <p:nvPr/>
            </p:nvSpPr>
            <p:spPr>
              <a:xfrm>
                <a:off x="5349825" y="2920475"/>
                <a:ext cx="60750" cy="53700"/>
              </a:xfrm>
              <a:custGeom>
                <a:avLst/>
                <a:gdLst/>
                <a:ahLst/>
                <a:cxnLst/>
                <a:rect l="l" t="t" r="r" b="b"/>
                <a:pathLst>
                  <a:path w="2430" h="2148" extrusionOk="0">
                    <a:moveTo>
                      <a:pt x="1108" y="386"/>
                    </a:moveTo>
                    <a:cubicBezTo>
                      <a:pt x="1242" y="386"/>
                      <a:pt x="1377" y="429"/>
                      <a:pt x="1486" y="490"/>
                    </a:cubicBezTo>
                    <a:cubicBezTo>
                      <a:pt x="1768" y="644"/>
                      <a:pt x="1993" y="952"/>
                      <a:pt x="1865" y="1306"/>
                    </a:cubicBezTo>
                    <a:cubicBezTo>
                      <a:pt x="1757" y="1604"/>
                      <a:pt x="1565" y="1759"/>
                      <a:pt x="1307" y="1759"/>
                    </a:cubicBezTo>
                    <a:cubicBezTo>
                      <a:pt x="1288" y="1759"/>
                      <a:pt x="1268" y="1758"/>
                      <a:pt x="1248" y="1756"/>
                    </a:cubicBezTo>
                    <a:cubicBezTo>
                      <a:pt x="875" y="1724"/>
                      <a:pt x="477" y="1395"/>
                      <a:pt x="418" y="1062"/>
                    </a:cubicBezTo>
                    <a:cubicBezTo>
                      <a:pt x="386" y="894"/>
                      <a:pt x="457" y="760"/>
                      <a:pt x="560" y="656"/>
                    </a:cubicBezTo>
                    <a:cubicBezTo>
                      <a:pt x="617" y="656"/>
                      <a:pt x="676" y="624"/>
                      <a:pt x="708" y="579"/>
                    </a:cubicBezTo>
                    <a:cubicBezTo>
                      <a:pt x="747" y="534"/>
                      <a:pt x="785" y="496"/>
                      <a:pt x="824" y="470"/>
                    </a:cubicBezTo>
                    <a:cubicBezTo>
                      <a:pt x="842" y="463"/>
                      <a:pt x="862" y="451"/>
                      <a:pt x="881" y="445"/>
                    </a:cubicBezTo>
                    <a:cubicBezTo>
                      <a:pt x="893" y="439"/>
                      <a:pt x="907" y="431"/>
                      <a:pt x="919" y="419"/>
                    </a:cubicBezTo>
                    <a:cubicBezTo>
                      <a:pt x="980" y="396"/>
                      <a:pt x="1044" y="386"/>
                      <a:pt x="1108" y="386"/>
                    </a:cubicBezTo>
                    <a:close/>
                    <a:moveTo>
                      <a:pt x="1123" y="0"/>
                    </a:moveTo>
                    <a:cubicBezTo>
                      <a:pt x="947" y="0"/>
                      <a:pt x="780" y="47"/>
                      <a:pt x="637" y="136"/>
                    </a:cubicBezTo>
                    <a:cubicBezTo>
                      <a:pt x="0" y="463"/>
                      <a:pt x="6" y="932"/>
                      <a:pt x="39" y="1125"/>
                    </a:cubicBezTo>
                    <a:cubicBezTo>
                      <a:pt x="122" y="1627"/>
                      <a:pt x="662" y="2097"/>
                      <a:pt x="1216" y="2142"/>
                    </a:cubicBezTo>
                    <a:cubicBezTo>
                      <a:pt x="1248" y="2142"/>
                      <a:pt x="1279" y="2148"/>
                      <a:pt x="1311" y="2148"/>
                    </a:cubicBezTo>
                    <a:cubicBezTo>
                      <a:pt x="1735" y="2148"/>
                      <a:pt x="2064" y="1890"/>
                      <a:pt x="2224" y="1441"/>
                    </a:cubicBezTo>
                    <a:cubicBezTo>
                      <a:pt x="2430" y="875"/>
                      <a:pt x="2083" y="374"/>
                      <a:pt x="1672" y="149"/>
                    </a:cubicBezTo>
                    <a:cubicBezTo>
                      <a:pt x="1490" y="48"/>
                      <a:pt x="1302" y="0"/>
                      <a:pt x="112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9" name="Google Shape;2439;p34"/>
              <p:cNvSpPr/>
              <p:nvPr/>
            </p:nvSpPr>
            <p:spPr>
              <a:xfrm>
                <a:off x="5359450" y="2930100"/>
                <a:ext cx="40225" cy="34350"/>
              </a:xfrm>
              <a:custGeom>
                <a:avLst/>
                <a:gdLst/>
                <a:ahLst/>
                <a:cxnLst/>
                <a:rect l="l" t="t" r="r" b="b"/>
                <a:pathLst>
                  <a:path w="1609" h="1374" extrusionOk="0">
                    <a:moveTo>
                      <a:pt x="723" y="1"/>
                    </a:moveTo>
                    <a:cubicBezTo>
                      <a:pt x="659" y="1"/>
                      <a:pt x="595" y="11"/>
                      <a:pt x="534" y="34"/>
                    </a:cubicBezTo>
                    <a:cubicBezTo>
                      <a:pt x="522" y="46"/>
                      <a:pt x="508" y="54"/>
                      <a:pt x="496" y="60"/>
                    </a:cubicBezTo>
                    <a:cubicBezTo>
                      <a:pt x="477" y="66"/>
                      <a:pt x="457" y="78"/>
                      <a:pt x="439" y="85"/>
                    </a:cubicBezTo>
                    <a:cubicBezTo>
                      <a:pt x="400" y="111"/>
                      <a:pt x="362" y="149"/>
                      <a:pt x="323" y="194"/>
                    </a:cubicBezTo>
                    <a:cubicBezTo>
                      <a:pt x="291" y="239"/>
                      <a:pt x="232" y="271"/>
                      <a:pt x="175" y="271"/>
                    </a:cubicBezTo>
                    <a:cubicBezTo>
                      <a:pt x="72" y="375"/>
                      <a:pt x="1" y="509"/>
                      <a:pt x="33" y="677"/>
                    </a:cubicBezTo>
                    <a:cubicBezTo>
                      <a:pt x="92" y="1010"/>
                      <a:pt x="490" y="1339"/>
                      <a:pt x="863" y="1371"/>
                    </a:cubicBezTo>
                    <a:cubicBezTo>
                      <a:pt x="883" y="1373"/>
                      <a:pt x="903" y="1374"/>
                      <a:pt x="922" y="1374"/>
                    </a:cubicBezTo>
                    <a:cubicBezTo>
                      <a:pt x="1180" y="1374"/>
                      <a:pt x="1372" y="1219"/>
                      <a:pt x="1480" y="921"/>
                    </a:cubicBezTo>
                    <a:cubicBezTo>
                      <a:pt x="1608" y="567"/>
                      <a:pt x="1383" y="259"/>
                      <a:pt x="1101" y="105"/>
                    </a:cubicBezTo>
                    <a:cubicBezTo>
                      <a:pt x="992" y="44"/>
                      <a:pt x="857" y="1"/>
                      <a:pt x="7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0" name="Google Shape;2440;p34"/>
              <p:cNvSpPr/>
              <p:nvPr/>
            </p:nvSpPr>
            <p:spPr>
              <a:xfrm>
                <a:off x="4677850" y="2844800"/>
                <a:ext cx="53200" cy="47900"/>
              </a:xfrm>
              <a:custGeom>
                <a:avLst/>
                <a:gdLst/>
                <a:ahLst/>
                <a:cxnLst/>
                <a:rect l="l" t="t" r="r" b="b"/>
                <a:pathLst>
                  <a:path w="2128" h="1916" extrusionOk="0">
                    <a:moveTo>
                      <a:pt x="1136" y="567"/>
                    </a:moveTo>
                    <a:cubicBezTo>
                      <a:pt x="1289" y="567"/>
                      <a:pt x="1418" y="649"/>
                      <a:pt x="1498" y="759"/>
                    </a:cubicBezTo>
                    <a:cubicBezTo>
                      <a:pt x="1602" y="913"/>
                      <a:pt x="1634" y="1144"/>
                      <a:pt x="1395" y="1337"/>
                    </a:cubicBezTo>
                    <a:cubicBezTo>
                      <a:pt x="1285" y="1432"/>
                      <a:pt x="1176" y="1465"/>
                      <a:pt x="1077" y="1465"/>
                    </a:cubicBezTo>
                    <a:cubicBezTo>
                      <a:pt x="982" y="1465"/>
                      <a:pt x="897" y="1434"/>
                      <a:pt x="830" y="1396"/>
                    </a:cubicBezTo>
                    <a:cubicBezTo>
                      <a:pt x="618" y="1280"/>
                      <a:pt x="477" y="1036"/>
                      <a:pt x="502" y="836"/>
                    </a:cubicBezTo>
                    <a:cubicBezTo>
                      <a:pt x="516" y="746"/>
                      <a:pt x="561" y="675"/>
                      <a:pt x="618" y="624"/>
                    </a:cubicBezTo>
                    <a:cubicBezTo>
                      <a:pt x="659" y="658"/>
                      <a:pt x="713" y="678"/>
                      <a:pt x="768" y="678"/>
                    </a:cubicBezTo>
                    <a:cubicBezTo>
                      <a:pt x="807" y="678"/>
                      <a:pt x="846" y="668"/>
                      <a:pt x="881" y="643"/>
                    </a:cubicBezTo>
                    <a:cubicBezTo>
                      <a:pt x="970" y="590"/>
                      <a:pt x="1056" y="567"/>
                      <a:pt x="1136" y="567"/>
                    </a:cubicBezTo>
                    <a:close/>
                    <a:moveTo>
                      <a:pt x="940" y="0"/>
                    </a:moveTo>
                    <a:cubicBezTo>
                      <a:pt x="921" y="0"/>
                      <a:pt x="901" y="2"/>
                      <a:pt x="881" y="7"/>
                    </a:cubicBezTo>
                    <a:cubicBezTo>
                      <a:pt x="232" y="162"/>
                      <a:pt x="84" y="554"/>
                      <a:pt x="59" y="773"/>
                    </a:cubicBezTo>
                    <a:cubicBezTo>
                      <a:pt x="1" y="1164"/>
                      <a:pt x="232" y="1582"/>
                      <a:pt x="611" y="1794"/>
                    </a:cubicBezTo>
                    <a:cubicBezTo>
                      <a:pt x="759" y="1877"/>
                      <a:pt x="920" y="1916"/>
                      <a:pt x="1074" y="1916"/>
                    </a:cubicBezTo>
                    <a:cubicBezTo>
                      <a:pt x="1293" y="1916"/>
                      <a:pt x="1505" y="1838"/>
                      <a:pt x="1685" y="1684"/>
                    </a:cubicBezTo>
                    <a:cubicBezTo>
                      <a:pt x="2128" y="1319"/>
                      <a:pt x="2089" y="811"/>
                      <a:pt x="1865" y="503"/>
                    </a:cubicBezTo>
                    <a:cubicBezTo>
                      <a:pt x="1704" y="277"/>
                      <a:pt x="1434" y="117"/>
                      <a:pt x="1133" y="117"/>
                    </a:cubicBezTo>
                    <a:cubicBezTo>
                      <a:pt x="1090" y="43"/>
                      <a:pt x="1020" y="0"/>
                      <a:pt x="94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1" name="Google Shape;2441;p34"/>
              <p:cNvSpPr/>
              <p:nvPr/>
            </p:nvSpPr>
            <p:spPr>
              <a:xfrm>
                <a:off x="4689775" y="2858975"/>
                <a:ext cx="28950" cy="22475"/>
              </a:xfrm>
              <a:custGeom>
                <a:avLst/>
                <a:gdLst/>
                <a:ahLst/>
                <a:cxnLst/>
                <a:rect l="l" t="t" r="r" b="b"/>
                <a:pathLst>
                  <a:path w="1158" h="899" extrusionOk="0">
                    <a:moveTo>
                      <a:pt x="659" y="0"/>
                    </a:moveTo>
                    <a:cubicBezTo>
                      <a:pt x="579" y="0"/>
                      <a:pt x="493" y="23"/>
                      <a:pt x="404" y="76"/>
                    </a:cubicBezTo>
                    <a:cubicBezTo>
                      <a:pt x="369" y="101"/>
                      <a:pt x="330" y="111"/>
                      <a:pt x="291" y="111"/>
                    </a:cubicBezTo>
                    <a:cubicBezTo>
                      <a:pt x="236" y="111"/>
                      <a:pt x="182" y="91"/>
                      <a:pt x="141" y="57"/>
                    </a:cubicBezTo>
                    <a:cubicBezTo>
                      <a:pt x="84" y="108"/>
                      <a:pt x="39" y="179"/>
                      <a:pt x="25" y="269"/>
                    </a:cubicBezTo>
                    <a:cubicBezTo>
                      <a:pt x="0" y="469"/>
                      <a:pt x="141" y="713"/>
                      <a:pt x="353" y="829"/>
                    </a:cubicBezTo>
                    <a:cubicBezTo>
                      <a:pt x="420" y="867"/>
                      <a:pt x="505" y="898"/>
                      <a:pt x="600" y="898"/>
                    </a:cubicBezTo>
                    <a:cubicBezTo>
                      <a:pt x="699" y="898"/>
                      <a:pt x="808" y="865"/>
                      <a:pt x="918" y="770"/>
                    </a:cubicBezTo>
                    <a:cubicBezTo>
                      <a:pt x="1157" y="577"/>
                      <a:pt x="1125" y="346"/>
                      <a:pt x="1021" y="192"/>
                    </a:cubicBezTo>
                    <a:cubicBezTo>
                      <a:pt x="941" y="82"/>
                      <a:pt x="812" y="0"/>
                      <a:pt x="6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42" name="Google Shape;2442;p34"/>
            <p:cNvSpPr/>
            <p:nvPr/>
          </p:nvSpPr>
          <p:spPr>
            <a:xfrm>
              <a:off x="3020350" y="4441675"/>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34"/>
            <p:cNvSpPr/>
            <p:nvPr/>
          </p:nvSpPr>
          <p:spPr>
            <a:xfrm flipH="1">
              <a:off x="5316450" y="4547413"/>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2444;p34"/>
            <p:cNvSpPr/>
            <p:nvPr/>
          </p:nvSpPr>
          <p:spPr>
            <a:xfrm>
              <a:off x="464575" y="482508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2445;p34"/>
            <p:cNvSpPr/>
            <p:nvPr/>
          </p:nvSpPr>
          <p:spPr>
            <a:xfrm flipH="1">
              <a:off x="7987700" y="4740838"/>
              <a:ext cx="197252" cy="42924"/>
            </a:xfrm>
            <a:custGeom>
              <a:avLst/>
              <a:gdLst/>
              <a:ahLst/>
              <a:cxnLst/>
              <a:rect l="l" t="t" r="r" b="b"/>
              <a:pathLst>
                <a:path w="4983" h="1084" extrusionOk="0">
                  <a:moveTo>
                    <a:pt x="2540" y="1"/>
                  </a:moveTo>
                  <a:cubicBezTo>
                    <a:pt x="1750" y="1"/>
                    <a:pt x="946" y="194"/>
                    <a:pt x="108" y="743"/>
                  </a:cubicBezTo>
                  <a:cubicBezTo>
                    <a:pt x="19" y="801"/>
                    <a:pt x="1" y="914"/>
                    <a:pt x="57" y="1002"/>
                  </a:cubicBezTo>
                  <a:cubicBezTo>
                    <a:pt x="89" y="1053"/>
                    <a:pt x="152" y="1084"/>
                    <a:pt x="208" y="1084"/>
                  </a:cubicBezTo>
                  <a:cubicBezTo>
                    <a:pt x="246" y="1084"/>
                    <a:pt x="278" y="1072"/>
                    <a:pt x="310" y="1053"/>
                  </a:cubicBezTo>
                  <a:cubicBezTo>
                    <a:pt x="1071" y="551"/>
                    <a:pt x="1812" y="373"/>
                    <a:pt x="2545" y="373"/>
                  </a:cubicBezTo>
                  <a:cubicBezTo>
                    <a:pt x="3275" y="373"/>
                    <a:pt x="3997" y="549"/>
                    <a:pt x="4724" y="757"/>
                  </a:cubicBezTo>
                  <a:cubicBezTo>
                    <a:pt x="4740" y="761"/>
                    <a:pt x="4755" y="762"/>
                    <a:pt x="4771" y="762"/>
                  </a:cubicBezTo>
                  <a:cubicBezTo>
                    <a:pt x="4854" y="762"/>
                    <a:pt x="4930" y="709"/>
                    <a:pt x="4957" y="624"/>
                  </a:cubicBezTo>
                  <a:cubicBezTo>
                    <a:pt x="4983" y="530"/>
                    <a:pt x="4925" y="428"/>
                    <a:pt x="4824" y="397"/>
                  </a:cubicBezTo>
                  <a:cubicBezTo>
                    <a:pt x="4063" y="183"/>
                    <a:pt x="3308" y="1"/>
                    <a:pt x="254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46" name="Google Shape;2446;p34"/>
          <p:cNvGrpSpPr/>
          <p:nvPr/>
        </p:nvGrpSpPr>
        <p:grpSpPr>
          <a:xfrm rot="287813">
            <a:off x="3351426" y="158929"/>
            <a:ext cx="837325" cy="603002"/>
            <a:chOff x="4039575" y="557700"/>
            <a:chExt cx="306300" cy="220575"/>
          </a:xfrm>
        </p:grpSpPr>
        <p:sp>
          <p:nvSpPr>
            <p:cNvPr id="2447" name="Google Shape;2447;p34"/>
            <p:cNvSpPr/>
            <p:nvPr/>
          </p:nvSpPr>
          <p:spPr>
            <a:xfrm>
              <a:off x="4039575" y="557700"/>
              <a:ext cx="306300" cy="220575"/>
            </a:xfrm>
            <a:custGeom>
              <a:avLst/>
              <a:gdLst/>
              <a:ahLst/>
              <a:cxnLst/>
              <a:rect l="l" t="t" r="r" b="b"/>
              <a:pathLst>
                <a:path w="12252" h="8823" extrusionOk="0">
                  <a:moveTo>
                    <a:pt x="7549" y="357"/>
                  </a:moveTo>
                  <a:cubicBezTo>
                    <a:pt x="7801" y="465"/>
                    <a:pt x="8021" y="736"/>
                    <a:pt x="8210" y="970"/>
                  </a:cubicBezTo>
                  <a:cubicBezTo>
                    <a:pt x="8261" y="1032"/>
                    <a:pt x="8311" y="1090"/>
                    <a:pt x="8355" y="1152"/>
                  </a:cubicBezTo>
                  <a:cubicBezTo>
                    <a:pt x="8526" y="1341"/>
                    <a:pt x="8696" y="1538"/>
                    <a:pt x="8867" y="1719"/>
                  </a:cubicBezTo>
                  <a:lnTo>
                    <a:pt x="8992" y="1858"/>
                  </a:lnTo>
                  <a:cubicBezTo>
                    <a:pt x="9030" y="1902"/>
                    <a:pt x="9068" y="1954"/>
                    <a:pt x="9112" y="2010"/>
                  </a:cubicBezTo>
                  <a:cubicBezTo>
                    <a:pt x="9156" y="2060"/>
                    <a:pt x="9201" y="2111"/>
                    <a:pt x="9245" y="2167"/>
                  </a:cubicBezTo>
                  <a:cubicBezTo>
                    <a:pt x="8544" y="1864"/>
                    <a:pt x="7630" y="1084"/>
                    <a:pt x="7517" y="592"/>
                  </a:cubicBezTo>
                  <a:cubicBezTo>
                    <a:pt x="7491" y="490"/>
                    <a:pt x="7505" y="415"/>
                    <a:pt x="7549" y="357"/>
                  </a:cubicBezTo>
                  <a:close/>
                  <a:moveTo>
                    <a:pt x="8052" y="185"/>
                  </a:moveTo>
                  <a:cubicBezTo>
                    <a:pt x="8372" y="185"/>
                    <a:pt x="8749" y="416"/>
                    <a:pt x="9088" y="831"/>
                  </a:cubicBezTo>
                  <a:cubicBezTo>
                    <a:pt x="9490" y="1323"/>
                    <a:pt x="9717" y="1916"/>
                    <a:pt x="9655" y="2281"/>
                  </a:cubicBezTo>
                  <a:cubicBezTo>
                    <a:pt x="9516" y="2219"/>
                    <a:pt x="9377" y="2042"/>
                    <a:pt x="9257" y="1896"/>
                  </a:cubicBezTo>
                  <a:cubicBezTo>
                    <a:pt x="9213" y="1833"/>
                    <a:pt x="9169" y="1783"/>
                    <a:pt x="9131" y="1739"/>
                  </a:cubicBezTo>
                  <a:lnTo>
                    <a:pt x="9004" y="1600"/>
                  </a:lnTo>
                  <a:cubicBezTo>
                    <a:pt x="8835" y="1410"/>
                    <a:pt x="8664" y="1221"/>
                    <a:pt x="8500" y="1026"/>
                  </a:cubicBezTo>
                  <a:cubicBezTo>
                    <a:pt x="8450" y="976"/>
                    <a:pt x="8399" y="913"/>
                    <a:pt x="8349" y="849"/>
                  </a:cubicBezTo>
                  <a:cubicBezTo>
                    <a:pt x="8172" y="630"/>
                    <a:pt x="7977" y="383"/>
                    <a:pt x="7732" y="238"/>
                  </a:cubicBezTo>
                  <a:cubicBezTo>
                    <a:pt x="7801" y="213"/>
                    <a:pt x="7889" y="194"/>
                    <a:pt x="7990" y="188"/>
                  </a:cubicBezTo>
                  <a:cubicBezTo>
                    <a:pt x="8011" y="186"/>
                    <a:pt x="8031" y="185"/>
                    <a:pt x="8052" y="185"/>
                  </a:cubicBezTo>
                  <a:close/>
                  <a:moveTo>
                    <a:pt x="4110" y="1631"/>
                  </a:moveTo>
                  <a:cubicBezTo>
                    <a:pt x="4714" y="1631"/>
                    <a:pt x="5743" y="2505"/>
                    <a:pt x="6091" y="2993"/>
                  </a:cubicBezTo>
                  <a:cubicBezTo>
                    <a:pt x="5947" y="2950"/>
                    <a:pt x="5802" y="2854"/>
                    <a:pt x="5657" y="2760"/>
                  </a:cubicBezTo>
                  <a:cubicBezTo>
                    <a:pt x="5556" y="2697"/>
                    <a:pt x="5462" y="2635"/>
                    <a:pt x="5366" y="2589"/>
                  </a:cubicBezTo>
                  <a:cubicBezTo>
                    <a:pt x="5095" y="2458"/>
                    <a:pt x="4812" y="2370"/>
                    <a:pt x="4578" y="2306"/>
                  </a:cubicBezTo>
                  <a:cubicBezTo>
                    <a:pt x="4321" y="2231"/>
                    <a:pt x="4074" y="2117"/>
                    <a:pt x="3835" y="2004"/>
                  </a:cubicBezTo>
                  <a:cubicBezTo>
                    <a:pt x="3759" y="1966"/>
                    <a:pt x="3677" y="1934"/>
                    <a:pt x="3602" y="1896"/>
                  </a:cubicBezTo>
                  <a:cubicBezTo>
                    <a:pt x="3664" y="1789"/>
                    <a:pt x="3783" y="1707"/>
                    <a:pt x="3967" y="1651"/>
                  </a:cubicBezTo>
                  <a:cubicBezTo>
                    <a:pt x="4011" y="1638"/>
                    <a:pt x="4059" y="1631"/>
                    <a:pt x="4110" y="1631"/>
                  </a:cubicBezTo>
                  <a:close/>
                  <a:moveTo>
                    <a:pt x="3550" y="2079"/>
                  </a:moveTo>
                  <a:cubicBezTo>
                    <a:pt x="3620" y="2111"/>
                    <a:pt x="3690" y="2143"/>
                    <a:pt x="3759" y="2173"/>
                  </a:cubicBezTo>
                  <a:cubicBezTo>
                    <a:pt x="4004" y="2287"/>
                    <a:pt x="4257" y="2408"/>
                    <a:pt x="4528" y="2483"/>
                  </a:cubicBezTo>
                  <a:cubicBezTo>
                    <a:pt x="4755" y="2545"/>
                    <a:pt x="5026" y="2627"/>
                    <a:pt x="5285" y="2754"/>
                  </a:cubicBezTo>
                  <a:cubicBezTo>
                    <a:pt x="5372" y="2798"/>
                    <a:pt x="5462" y="2854"/>
                    <a:pt x="5556" y="2918"/>
                  </a:cubicBezTo>
                  <a:cubicBezTo>
                    <a:pt x="5637" y="2968"/>
                    <a:pt x="5720" y="3025"/>
                    <a:pt x="5808" y="3069"/>
                  </a:cubicBezTo>
                  <a:cubicBezTo>
                    <a:pt x="5639" y="3087"/>
                    <a:pt x="5446" y="3100"/>
                    <a:pt x="5248" y="3100"/>
                  </a:cubicBezTo>
                  <a:cubicBezTo>
                    <a:pt x="4796" y="3100"/>
                    <a:pt x="4314" y="3031"/>
                    <a:pt x="3998" y="2786"/>
                  </a:cubicBezTo>
                  <a:cubicBezTo>
                    <a:pt x="3721" y="2571"/>
                    <a:pt x="3550" y="2294"/>
                    <a:pt x="3550" y="2079"/>
                  </a:cubicBezTo>
                  <a:close/>
                  <a:moveTo>
                    <a:pt x="1501" y="4317"/>
                  </a:moveTo>
                  <a:cubicBezTo>
                    <a:pt x="1871" y="4317"/>
                    <a:pt x="2263" y="4389"/>
                    <a:pt x="2535" y="4532"/>
                  </a:cubicBezTo>
                  <a:cubicBezTo>
                    <a:pt x="2718" y="4626"/>
                    <a:pt x="2819" y="4740"/>
                    <a:pt x="2851" y="4867"/>
                  </a:cubicBezTo>
                  <a:cubicBezTo>
                    <a:pt x="2845" y="4867"/>
                    <a:pt x="2845" y="4873"/>
                    <a:pt x="2845" y="4873"/>
                  </a:cubicBezTo>
                  <a:cubicBezTo>
                    <a:pt x="2724" y="4867"/>
                    <a:pt x="2535" y="4835"/>
                    <a:pt x="2421" y="4815"/>
                  </a:cubicBezTo>
                  <a:cubicBezTo>
                    <a:pt x="2328" y="4803"/>
                    <a:pt x="2246" y="4791"/>
                    <a:pt x="2202" y="4784"/>
                  </a:cubicBezTo>
                  <a:cubicBezTo>
                    <a:pt x="2063" y="4772"/>
                    <a:pt x="1930" y="4766"/>
                    <a:pt x="1792" y="4759"/>
                  </a:cubicBezTo>
                  <a:cubicBezTo>
                    <a:pt x="1627" y="4753"/>
                    <a:pt x="1457" y="4740"/>
                    <a:pt x="1294" y="4728"/>
                  </a:cubicBezTo>
                  <a:lnTo>
                    <a:pt x="1211" y="4722"/>
                  </a:lnTo>
                  <a:cubicBezTo>
                    <a:pt x="1088" y="4710"/>
                    <a:pt x="953" y="4697"/>
                    <a:pt x="819" y="4697"/>
                  </a:cubicBezTo>
                  <a:cubicBezTo>
                    <a:pt x="658" y="4697"/>
                    <a:pt x="498" y="4716"/>
                    <a:pt x="360" y="4778"/>
                  </a:cubicBezTo>
                  <a:cubicBezTo>
                    <a:pt x="424" y="4696"/>
                    <a:pt x="506" y="4614"/>
                    <a:pt x="568" y="4557"/>
                  </a:cubicBezTo>
                  <a:cubicBezTo>
                    <a:pt x="740" y="4398"/>
                    <a:pt x="1108" y="4317"/>
                    <a:pt x="1501" y="4317"/>
                  </a:cubicBezTo>
                  <a:close/>
                  <a:moveTo>
                    <a:pt x="8293" y="2862"/>
                  </a:moveTo>
                  <a:lnTo>
                    <a:pt x="8293" y="2862"/>
                  </a:lnTo>
                  <a:cubicBezTo>
                    <a:pt x="8166" y="3019"/>
                    <a:pt x="8052" y="3202"/>
                    <a:pt x="7953" y="3366"/>
                  </a:cubicBezTo>
                  <a:cubicBezTo>
                    <a:pt x="7921" y="3416"/>
                    <a:pt x="7895" y="3460"/>
                    <a:pt x="7863" y="3505"/>
                  </a:cubicBezTo>
                  <a:cubicBezTo>
                    <a:pt x="7674" y="3814"/>
                    <a:pt x="7340" y="4387"/>
                    <a:pt x="7158" y="4935"/>
                  </a:cubicBezTo>
                  <a:cubicBezTo>
                    <a:pt x="7145" y="4923"/>
                    <a:pt x="7132" y="4911"/>
                    <a:pt x="7113" y="4897"/>
                  </a:cubicBezTo>
                  <a:cubicBezTo>
                    <a:pt x="6955" y="4728"/>
                    <a:pt x="6893" y="4539"/>
                    <a:pt x="6943" y="4318"/>
                  </a:cubicBezTo>
                  <a:cubicBezTo>
                    <a:pt x="7045" y="3776"/>
                    <a:pt x="7763" y="3170"/>
                    <a:pt x="8293" y="2862"/>
                  </a:cubicBezTo>
                  <a:close/>
                  <a:moveTo>
                    <a:pt x="8475" y="2930"/>
                  </a:moveTo>
                  <a:lnTo>
                    <a:pt x="8475" y="2930"/>
                  </a:lnTo>
                  <a:cubicBezTo>
                    <a:pt x="8349" y="3573"/>
                    <a:pt x="8078" y="4853"/>
                    <a:pt x="7630" y="5080"/>
                  </a:cubicBezTo>
                  <a:cubicBezTo>
                    <a:pt x="7612" y="5086"/>
                    <a:pt x="7592" y="5094"/>
                    <a:pt x="7574" y="5100"/>
                  </a:cubicBezTo>
                  <a:cubicBezTo>
                    <a:pt x="7550" y="5107"/>
                    <a:pt x="7526" y="5110"/>
                    <a:pt x="7501" y="5110"/>
                  </a:cubicBezTo>
                  <a:cubicBezTo>
                    <a:pt x="7440" y="5110"/>
                    <a:pt x="7378" y="5089"/>
                    <a:pt x="7316" y="5048"/>
                  </a:cubicBezTo>
                  <a:cubicBezTo>
                    <a:pt x="7485" y="4507"/>
                    <a:pt x="7825" y="3914"/>
                    <a:pt x="8021" y="3605"/>
                  </a:cubicBezTo>
                  <a:cubicBezTo>
                    <a:pt x="8052" y="3561"/>
                    <a:pt x="8078" y="3511"/>
                    <a:pt x="8110" y="3460"/>
                  </a:cubicBezTo>
                  <a:cubicBezTo>
                    <a:pt x="8217" y="3284"/>
                    <a:pt x="8337" y="3089"/>
                    <a:pt x="8475" y="2930"/>
                  </a:cubicBezTo>
                  <a:close/>
                  <a:moveTo>
                    <a:pt x="824" y="4881"/>
                  </a:moveTo>
                  <a:cubicBezTo>
                    <a:pt x="949" y="4881"/>
                    <a:pt x="1077" y="4894"/>
                    <a:pt x="1193" y="4905"/>
                  </a:cubicBezTo>
                  <a:lnTo>
                    <a:pt x="1274" y="4911"/>
                  </a:lnTo>
                  <a:cubicBezTo>
                    <a:pt x="1445" y="4923"/>
                    <a:pt x="1615" y="4935"/>
                    <a:pt x="1778" y="4943"/>
                  </a:cubicBezTo>
                  <a:cubicBezTo>
                    <a:pt x="1917" y="4949"/>
                    <a:pt x="2051" y="4961"/>
                    <a:pt x="2188" y="4967"/>
                  </a:cubicBezTo>
                  <a:cubicBezTo>
                    <a:pt x="2226" y="4973"/>
                    <a:pt x="2308" y="4986"/>
                    <a:pt x="2397" y="4999"/>
                  </a:cubicBezTo>
                  <a:cubicBezTo>
                    <a:pt x="2485" y="5018"/>
                    <a:pt x="2567" y="5024"/>
                    <a:pt x="2630" y="5036"/>
                  </a:cubicBezTo>
                  <a:cubicBezTo>
                    <a:pt x="2216" y="5178"/>
                    <a:pt x="1605" y="5270"/>
                    <a:pt x="1106" y="5270"/>
                  </a:cubicBezTo>
                  <a:cubicBezTo>
                    <a:pt x="715" y="5270"/>
                    <a:pt x="393" y="5213"/>
                    <a:pt x="291" y="5080"/>
                  </a:cubicBezTo>
                  <a:cubicBezTo>
                    <a:pt x="265" y="5042"/>
                    <a:pt x="265" y="4999"/>
                    <a:pt x="273" y="4955"/>
                  </a:cubicBezTo>
                  <a:lnTo>
                    <a:pt x="273" y="4955"/>
                  </a:lnTo>
                  <a:cubicBezTo>
                    <a:pt x="291" y="4975"/>
                    <a:pt x="316" y="4987"/>
                    <a:pt x="343" y="4987"/>
                  </a:cubicBezTo>
                  <a:cubicBezTo>
                    <a:pt x="359" y="4987"/>
                    <a:pt x="376" y="4982"/>
                    <a:pt x="392" y="4973"/>
                  </a:cubicBezTo>
                  <a:cubicBezTo>
                    <a:pt x="506" y="4902"/>
                    <a:pt x="662" y="4881"/>
                    <a:pt x="824" y="4881"/>
                  </a:cubicBezTo>
                  <a:close/>
                  <a:moveTo>
                    <a:pt x="5145" y="3776"/>
                  </a:moveTo>
                  <a:lnTo>
                    <a:pt x="5145" y="3776"/>
                  </a:lnTo>
                  <a:cubicBezTo>
                    <a:pt x="5052" y="4210"/>
                    <a:pt x="4956" y="4658"/>
                    <a:pt x="4799" y="5080"/>
                  </a:cubicBezTo>
                  <a:cubicBezTo>
                    <a:pt x="4737" y="5251"/>
                    <a:pt x="4648" y="5403"/>
                    <a:pt x="4554" y="5566"/>
                  </a:cubicBezTo>
                  <a:cubicBezTo>
                    <a:pt x="4472" y="5711"/>
                    <a:pt x="4383" y="5863"/>
                    <a:pt x="4321" y="6026"/>
                  </a:cubicBezTo>
                  <a:cubicBezTo>
                    <a:pt x="4307" y="6020"/>
                    <a:pt x="4301" y="6014"/>
                    <a:pt x="4295" y="6002"/>
                  </a:cubicBezTo>
                  <a:cubicBezTo>
                    <a:pt x="4187" y="5919"/>
                    <a:pt x="4131" y="5805"/>
                    <a:pt x="4131" y="5648"/>
                  </a:cubicBezTo>
                  <a:cubicBezTo>
                    <a:pt x="4118" y="5106"/>
                    <a:pt x="4691" y="4268"/>
                    <a:pt x="5145" y="3776"/>
                  </a:cubicBezTo>
                  <a:close/>
                  <a:moveTo>
                    <a:pt x="5253" y="4148"/>
                  </a:moveTo>
                  <a:lnTo>
                    <a:pt x="5253" y="4148"/>
                  </a:lnTo>
                  <a:cubicBezTo>
                    <a:pt x="5273" y="4829"/>
                    <a:pt x="5259" y="5976"/>
                    <a:pt x="4868" y="6177"/>
                  </a:cubicBezTo>
                  <a:lnTo>
                    <a:pt x="4862" y="6177"/>
                  </a:lnTo>
                  <a:cubicBezTo>
                    <a:pt x="4824" y="6199"/>
                    <a:pt x="4782" y="6210"/>
                    <a:pt x="4736" y="6210"/>
                  </a:cubicBezTo>
                  <a:cubicBezTo>
                    <a:pt x="4661" y="6210"/>
                    <a:pt x="4575" y="6182"/>
                    <a:pt x="4478" y="6128"/>
                  </a:cubicBezTo>
                  <a:cubicBezTo>
                    <a:pt x="4534" y="5964"/>
                    <a:pt x="4623" y="5813"/>
                    <a:pt x="4717" y="5654"/>
                  </a:cubicBezTo>
                  <a:cubicBezTo>
                    <a:pt x="4805" y="5496"/>
                    <a:pt x="4906" y="5333"/>
                    <a:pt x="4970" y="5150"/>
                  </a:cubicBezTo>
                  <a:cubicBezTo>
                    <a:pt x="5095" y="4822"/>
                    <a:pt x="5177" y="4481"/>
                    <a:pt x="5253" y="4148"/>
                  </a:cubicBezTo>
                  <a:close/>
                  <a:moveTo>
                    <a:pt x="2119" y="6052"/>
                  </a:moveTo>
                  <a:cubicBezTo>
                    <a:pt x="2063" y="6159"/>
                    <a:pt x="1987" y="6273"/>
                    <a:pt x="1917" y="6386"/>
                  </a:cubicBezTo>
                  <a:cubicBezTo>
                    <a:pt x="1868" y="6462"/>
                    <a:pt x="1816" y="6538"/>
                    <a:pt x="1778" y="6607"/>
                  </a:cubicBezTo>
                  <a:cubicBezTo>
                    <a:pt x="1615" y="6896"/>
                    <a:pt x="1470" y="7175"/>
                    <a:pt x="1338" y="7458"/>
                  </a:cubicBezTo>
                  <a:cubicBezTo>
                    <a:pt x="1268" y="7609"/>
                    <a:pt x="1205" y="7760"/>
                    <a:pt x="1149" y="7912"/>
                  </a:cubicBezTo>
                  <a:cubicBezTo>
                    <a:pt x="1053" y="8139"/>
                    <a:pt x="966" y="8360"/>
                    <a:pt x="846" y="8575"/>
                  </a:cubicBezTo>
                  <a:cubicBezTo>
                    <a:pt x="637" y="8485"/>
                    <a:pt x="530" y="8354"/>
                    <a:pt x="524" y="8158"/>
                  </a:cubicBezTo>
                  <a:cubicBezTo>
                    <a:pt x="492" y="7539"/>
                    <a:pt x="1457" y="6500"/>
                    <a:pt x="2119" y="6052"/>
                  </a:cubicBezTo>
                  <a:close/>
                  <a:moveTo>
                    <a:pt x="2220" y="6241"/>
                  </a:moveTo>
                  <a:lnTo>
                    <a:pt x="2220" y="6241"/>
                  </a:lnTo>
                  <a:cubicBezTo>
                    <a:pt x="2202" y="6948"/>
                    <a:pt x="2019" y="8107"/>
                    <a:pt x="1527" y="8499"/>
                  </a:cubicBezTo>
                  <a:cubicBezTo>
                    <a:pt x="1489" y="8529"/>
                    <a:pt x="1451" y="8555"/>
                    <a:pt x="1407" y="8581"/>
                  </a:cubicBezTo>
                  <a:cubicBezTo>
                    <a:pt x="1331" y="8619"/>
                    <a:pt x="1248" y="8637"/>
                    <a:pt x="1159" y="8637"/>
                  </a:cubicBezTo>
                  <a:cubicBezTo>
                    <a:pt x="1117" y="8637"/>
                    <a:pt x="1074" y="8633"/>
                    <a:pt x="1029" y="8624"/>
                  </a:cubicBezTo>
                  <a:cubicBezTo>
                    <a:pt x="1143" y="8410"/>
                    <a:pt x="1236" y="8196"/>
                    <a:pt x="1318" y="7981"/>
                  </a:cubicBezTo>
                  <a:cubicBezTo>
                    <a:pt x="1376" y="7836"/>
                    <a:pt x="1438" y="7679"/>
                    <a:pt x="1507" y="7533"/>
                  </a:cubicBezTo>
                  <a:cubicBezTo>
                    <a:pt x="1634" y="7256"/>
                    <a:pt x="1772" y="6978"/>
                    <a:pt x="1937" y="6695"/>
                  </a:cubicBezTo>
                  <a:cubicBezTo>
                    <a:pt x="1975" y="6631"/>
                    <a:pt x="2019" y="6562"/>
                    <a:pt x="2069" y="6480"/>
                  </a:cubicBezTo>
                  <a:cubicBezTo>
                    <a:pt x="2119" y="6404"/>
                    <a:pt x="2176" y="6323"/>
                    <a:pt x="2220" y="6241"/>
                  </a:cubicBezTo>
                  <a:close/>
                  <a:moveTo>
                    <a:pt x="8049" y="1"/>
                  </a:moveTo>
                  <a:cubicBezTo>
                    <a:pt x="8023" y="1"/>
                    <a:pt x="7997" y="2"/>
                    <a:pt x="7971" y="5"/>
                  </a:cubicBezTo>
                  <a:cubicBezTo>
                    <a:pt x="7813" y="17"/>
                    <a:pt x="7680" y="48"/>
                    <a:pt x="7574" y="100"/>
                  </a:cubicBezTo>
                  <a:cubicBezTo>
                    <a:pt x="7365" y="206"/>
                    <a:pt x="7278" y="395"/>
                    <a:pt x="7334" y="636"/>
                  </a:cubicBezTo>
                  <a:cubicBezTo>
                    <a:pt x="7467" y="1183"/>
                    <a:pt x="8393" y="1998"/>
                    <a:pt x="9150" y="2325"/>
                  </a:cubicBezTo>
                  <a:cubicBezTo>
                    <a:pt x="8614" y="2376"/>
                    <a:pt x="8142" y="2458"/>
                    <a:pt x="7839" y="2521"/>
                  </a:cubicBezTo>
                  <a:cubicBezTo>
                    <a:pt x="7258" y="2647"/>
                    <a:pt x="6742" y="2786"/>
                    <a:pt x="6274" y="2937"/>
                  </a:cubicBezTo>
                  <a:cubicBezTo>
                    <a:pt x="5923" y="2395"/>
                    <a:pt x="4819" y="1448"/>
                    <a:pt x="4107" y="1448"/>
                  </a:cubicBezTo>
                  <a:cubicBezTo>
                    <a:pt x="4039" y="1448"/>
                    <a:pt x="3976" y="1456"/>
                    <a:pt x="3917" y="1474"/>
                  </a:cubicBezTo>
                  <a:cubicBezTo>
                    <a:pt x="3841" y="1500"/>
                    <a:pt x="3783" y="1524"/>
                    <a:pt x="3727" y="1550"/>
                  </a:cubicBezTo>
                  <a:cubicBezTo>
                    <a:pt x="3538" y="1644"/>
                    <a:pt x="3450" y="1771"/>
                    <a:pt x="3399" y="1878"/>
                  </a:cubicBezTo>
                  <a:cubicBezTo>
                    <a:pt x="3393" y="1890"/>
                    <a:pt x="3393" y="1896"/>
                    <a:pt x="3387" y="1902"/>
                  </a:cubicBezTo>
                  <a:cubicBezTo>
                    <a:pt x="3381" y="1922"/>
                    <a:pt x="3381" y="1934"/>
                    <a:pt x="3381" y="1954"/>
                  </a:cubicBezTo>
                  <a:cubicBezTo>
                    <a:pt x="3381" y="1960"/>
                    <a:pt x="3375" y="1966"/>
                    <a:pt x="3375" y="1978"/>
                  </a:cubicBezTo>
                  <a:cubicBezTo>
                    <a:pt x="3317" y="2269"/>
                    <a:pt x="3519" y="2647"/>
                    <a:pt x="3885" y="2930"/>
                  </a:cubicBezTo>
                  <a:cubicBezTo>
                    <a:pt x="4239" y="3205"/>
                    <a:pt x="4756" y="3290"/>
                    <a:pt x="5252" y="3290"/>
                  </a:cubicBezTo>
                  <a:cubicBezTo>
                    <a:pt x="5270" y="3290"/>
                    <a:pt x="5287" y="3290"/>
                    <a:pt x="5304" y="3290"/>
                  </a:cubicBezTo>
                  <a:lnTo>
                    <a:pt x="5304" y="3290"/>
                  </a:lnTo>
                  <a:cubicBezTo>
                    <a:pt x="5058" y="3384"/>
                    <a:pt x="4831" y="3491"/>
                    <a:pt x="4623" y="3599"/>
                  </a:cubicBezTo>
                  <a:cubicBezTo>
                    <a:pt x="3885" y="3965"/>
                    <a:pt x="3367" y="4355"/>
                    <a:pt x="2996" y="4716"/>
                  </a:cubicBezTo>
                  <a:cubicBezTo>
                    <a:pt x="2939" y="4595"/>
                    <a:pt x="2825" y="4475"/>
                    <a:pt x="2624" y="4368"/>
                  </a:cubicBezTo>
                  <a:cubicBezTo>
                    <a:pt x="2325" y="4214"/>
                    <a:pt x="1910" y="4138"/>
                    <a:pt x="1514" y="4138"/>
                  </a:cubicBezTo>
                  <a:cubicBezTo>
                    <a:pt x="1166" y="4138"/>
                    <a:pt x="833" y="4196"/>
                    <a:pt x="605" y="4312"/>
                  </a:cubicBezTo>
                  <a:cubicBezTo>
                    <a:pt x="543" y="4343"/>
                    <a:pt x="486" y="4381"/>
                    <a:pt x="442" y="4419"/>
                  </a:cubicBezTo>
                  <a:cubicBezTo>
                    <a:pt x="95" y="4734"/>
                    <a:pt x="0" y="4993"/>
                    <a:pt x="145" y="5188"/>
                  </a:cubicBezTo>
                  <a:cubicBezTo>
                    <a:pt x="287" y="5375"/>
                    <a:pt x="667" y="5449"/>
                    <a:pt x="1112" y="5449"/>
                  </a:cubicBezTo>
                  <a:cubicBezTo>
                    <a:pt x="1580" y="5449"/>
                    <a:pt x="2119" y="5368"/>
                    <a:pt x="2529" y="5251"/>
                  </a:cubicBezTo>
                  <a:lnTo>
                    <a:pt x="2529" y="5251"/>
                  </a:lnTo>
                  <a:cubicBezTo>
                    <a:pt x="2415" y="5415"/>
                    <a:pt x="2334" y="5560"/>
                    <a:pt x="2270" y="5680"/>
                  </a:cubicBezTo>
                  <a:cubicBezTo>
                    <a:pt x="2264" y="5686"/>
                    <a:pt x="2258" y="5686"/>
                    <a:pt x="2252" y="5686"/>
                  </a:cubicBezTo>
                  <a:cubicBezTo>
                    <a:pt x="2220" y="5705"/>
                    <a:pt x="2202" y="5743"/>
                    <a:pt x="2202" y="5781"/>
                  </a:cubicBezTo>
                  <a:cubicBezTo>
                    <a:pt x="1507" y="6171"/>
                    <a:pt x="297" y="7388"/>
                    <a:pt x="341" y="8170"/>
                  </a:cubicBezTo>
                  <a:cubicBezTo>
                    <a:pt x="354" y="8435"/>
                    <a:pt x="506" y="8637"/>
                    <a:pt x="789" y="8744"/>
                  </a:cubicBezTo>
                  <a:cubicBezTo>
                    <a:pt x="916" y="8797"/>
                    <a:pt x="1038" y="8823"/>
                    <a:pt x="1154" y="8823"/>
                  </a:cubicBezTo>
                  <a:cubicBezTo>
                    <a:pt x="1332" y="8823"/>
                    <a:pt x="1495" y="8762"/>
                    <a:pt x="1641" y="8643"/>
                  </a:cubicBezTo>
                  <a:cubicBezTo>
                    <a:pt x="2315" y="8107"/>
                    <a:pt x="2459" y="6456"/>
                    <a:pt x="2397" y="5843"/>
                  </a:cubicBezTo>
                  <a:cubicBezTo>
                    <a:pt x="2479" y="5661"/>
                    <a:pt x="2611" y="5421"/>
                    <a:pt x="2838" y="5150"/>
                  </a:cubicBezTo>
                  <a:cubicBezTo>
                    <a:pt x="2913" y="5118"/>
                    <a:pt x="2983" y="5086"/>
                    <a:pt x="3040" y="5056"/>
                  </a:cubicBezTo>
                  <a:cubicBezTo>
                    <a:pt x="3078" y="5030"/>
                    <a:pt x="3090" y="4980"/>
                    <a:pt x="3072" y="4935"/>
                  </a:cubicBezTo>
                  <a:lnTo>
                    <a:pt x="3072" y="4929"/>
                  </a:lnTo>
                  <a:cubicBezTo>
                    <a:pt x="3072" y="4917"/>
                    <a:pt x="3065" y="4911"/>
                    <a:pt x="3065" y="4905"/>
                  </a:cubicBezTo>
                  <a:cubicBezTo>
                    <a:pt x="3475" y="4481"/>
                    <a:pt x="4106" y="4021"/>
                    <a:pt x="5070" y="3587"/>
                  </a:cubicBezTo>
                  <a:lnTo>
                    <a:pt x="5070" y="3587"/>
                  </a:lnTo>
                  <a:cubicBezTo>
                    <a:pt x="4616" y="4065"/>
                    <a:pt x="3929" y="4999"/>
                    <a:pt x="3942" y="5654"/>
                  </a:cubicBezTo>
                  <a:cubicBezTo>
                    <a:pt x="3948" y="5869"/>
                    <a:pt x="4030" y="6032"/>
                    <a:pt x="4175" y="6153"/>
                  </a:cubicBezTo>
                  <a:cubicBezTo>
                    <a:pt x="4387" y="6313"/>
                    <a:pt x="4575" y="6392"/>
                    <a:pt x="4739" y="6392"/>
                  </a:cubicBezTo>
                  <a:cubicBezTo>
                    <a:pt x="4815" y="6392"/>
                    <a:pt x="4885" y="6376"/>
                    <a:pt x="4950" y="6342"/>
                  </a:cubicBezTo>
                  <a:cubicBezTo>
                    <a:pt x="5448" y="6090"/>
                    <a:pt x="5468" y="4935"/>
                    <a:pt x="5430" y="3845"/>
                  </a:cubicBezTo>
                  <a:cubicBezTo>
                    <a:pt x="5424" y="3738"/>
                    <a:pt x="5418" y="3649"/>
                    <a:pt x="5418" y="3605"/>
                  </a:cubicBezTo>
                  <a:cubicBezTo>
                    <a:pt x="5418" y="3573"/>
                    <a:pt x="5404" y="3549"/>
                    <a:pt x="5386" y="3529"/>
                  </a:cubicBezTo>
                  <a:cubicBezTo>
                    <a:pt x="5392" y="3523"/>
                    <a:pt x="5398" y="3517"/>
                    <a:pt x="5404" y="3517"/>
                  </a:cubicBezTo>
                  <a:cubicBezTo>
                    <a:pt x="5430" y="3491"/>
                    <a:pt x="5442" y="3460"/>
                    <a:pt x="5436" y="3429"/>
                  </a:cubicBezTo>
                  <a:cubicBezTo>
                    <a:pt x="5593" y="3366"/>
                    <a:pt x="5764" y="3302"/>
                    <a:pt x="5940" y="3240"/>
                  </a:cubicBezTo>
                  <a:cubicBezTo>
                    <a:pt x="6041" y="3226"/>
                    <a:pt x="6129" y="3214"/>
                    <a:pt x="6212" y="3202"/>
                  </a:cubicBezTo>
                  <a:lnTo>
                    <a:pt x="6230" y="3202"/>
                  </a:lnTo>
                  <a:cubicBezTo>
                    <a:pt x="6243" y="3210"/>
                    <a:pt x="6259" y="3215"/>
                    <a:pt x="6277" y="3215"/>
                  </a:cubicBezTo>
                  <a:cubicBezTo>
                    <a:pt x="6288" y="3215"/>
                    <a:pt x="6300" y="3213"/>
                    <a:pt x="6312" y="3208"/>
                  </a:cubicBezTo>
                  <a:cubicBezTo>
                    <a:pt x="6356" y="3189"/>
                    <a:pt x="6376" y="3145"/>
                    <a:pt x="6364" y="3101"/>
                  </a:cubicBezTo>
                  <a:cubicBezTo>
                    <a:pt x="6818" y="2956"/>
                    <a:pt x="7316" y="2824"/>
                    <a:pt x="7877" y="2703"/>
                  </a:cubicBezTo>
                  <a:cubicBezTo>
                    <a:pt x="8009" y="2673"/>
                    <a:pt x="8180" y="2641"/>
                    <a:pt x="8369" y="2609"/>
                  </a:cubicBezTo>
                  <a:lnTo>
                    <a:pt x="8369" y="2609"/>
                  </a:lnTo>
                  <a:cubicBezTo>
                    <a:pt x="7832" y="2886"/>
                    <a:pt x="6893" y="3593"/>
                    <a:pt x="6760" y="4286"/>
                  </a:cubicBezTo>
                  <a:cubicBezTo>
                    <a:pt x="6704" y="4564"/>
                    <a:pt x="6780" y="4815"/>
                    <a:pt x="6981" y="5024"/>
                  </a:cubicBezTo>
                  <a:cubicBezTo>
                    <a:pt x="7155" y="5203"/>
                    <a:pt x="7329" y="5296"/>
                    <a:pt x="7497" y="5296"/>
                  </a:cubicBezTo>
                  <a:cubicBezTo>
                    <a:pt x="7542" y="5296"/>
                    <a:pt x="7586" y="5289"/>
                    <a:pt x="7630" y="5275"/>
                  </a:cubicBezTo>
                  <a:cubicBezTo>
                    <a:pt x="8261" y="5086"/>
                    <a:pt x="8544" y="3561"/>
                    <a:pt x="8684" y="2824"/>
                  </a:cubicBezTo>
                  <a:cubicBezTo>
                    <a:pt x="8690" y="2786"/>
                    <a:pt x="8696" y="2754"/>
                    <a:pt x="8702" y="2723"/>
                  </a:cubicBezTo>
                  <a:cubicBezTo>
                    <a:pt x="8740" y="2697"/>
                    <a:pt x="8747" y="2647"/>
                    <a:pt x="8727" y="2609"/>
                  </a:cubicBezTo>
                  <a:lnTo>
                    <a:pt x="8727" y="2603"/>
                  </a:lnTo>
                  <a:cubicBezTo>
                    <a:pt x="8727" y="2589"/>
                    <a:pt x="8727" y="2571"/>
                    <a:pt x="8721" y="2559"/>
                  </a:cubicBezTo>
                  <a:cubicBezTo>
                    <a:pt x="9004" y="2521"/>
                    <a:pt x="9321" y="2489"/>
                    <a:pt x="9655" y="2483"/>
                  </a:cubicBezTo>
                  <a:cubicBezTo>
                    <a:pt x="9667" y="2483"/>
                    <a:pt x="9679" y="2489"/>
                    <a:pt x="9693" y="2496"/>
                  </a:cubicBezTo>
                  <a:cubicBezTo>
                    <a:pt x="9717" y="2496"/>
                    <a:pt x="9749" y="2489"/>
                    <a:pt x="9769" y="2476"/>
                  </a:cubicBezTo>
                  <a:cubicBezTo>
                    <a:pt x="9826" y="2475"/>
                    <a:pt x="9884" y="2474"/>
                    <a:pt x="9943" y="2474"/>
                  </a:cubicBezTo>
                  <a:cubicBezTo>
                    <a:pt x="10687" y="2474"/>
                    <a:pt x="11475" y="2586"/>
                    <a:pt x="12107" y="2930"/>
                  </a:cubicBezTo>
                  <a:cubicBezTo>
                    <a:pt x="12123" y="2939"/>
                    <a:pt x="12139" y="2943"/>
                    <a:pt x="12155" y="2943"/>
                  </a:cubicBezTo>
                  <a:cubicBezTo>
                    <a:pt x="12184" y="2943"/>
                    <a:pt x="12211" y="2928"/>
                    <a:pt x="12228" y="2900"/>
                  </a:cubicBezTo>
                  <a:cubicBezTo>
                    <a:pt x="12252" y="2854"/>
                    <a:pt x="12240" y="2798"/>
                    <a:pt x="12190" y="2772"/>
                  </a:cubicBezTo>
                  <a:cubicBezTo>
                    <a:pt x="11539" y="2409"/>
                    <a:pt x="10732" y="2293"/>
                    <a:pt x="9968" y="2293"/>
                  </a:cubicBezTo>
                  <a:cubicBezTo>
                    <a:pt x="9924" y="2293"/>
                    <a:pt x="9880" y="2294"/>
                    <a:pt x="9837" y="2294"/>
                  </a:cubicBezTo>
                  <a:cubicBezTo>
                    <a:pt x="9906" y="1808"/>
                    <a:pt x="9585" y="1152"/>
                    <a:pt x="9231" y="717"/>
                  </a:cubicBezTo>
                  <a:cubicBezTo>
                    <a:pt x="8855" y="257"/>
                    <a:pt x="8433" y="1"/>
                    <a:pt x="8049"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34"/>
            <p:cNvSpPr/>
            <p:nvPr/>
          </p:nvSpPr>
          <p:spPr>
            <a:xfrm>
              <a:off x="4065300" y="713700"/>
              <a:ext cx="29800" cy="59925"/>
            </a:xfrm>
            <a:custGeom>
              <a:avLst/>
              <a:gdLst/>
              <a:ahLst/>
              <a:cxnLst/>
              <a:rect l="l" t="t" r="r" b="b"/>
              <a:pathLst>
                <a:path w="1192" h="2397" extrusionOk="0">
                  <a:moveTo>
                    <a:pt x="1191" y="1"/>
                  </a:moveTo>
                  <a:cubicBezTo>
                    <a:pt x="1147" y="83"/>
                    <a:pt x="1090" y="164"/>
                    <a:pt x="1040" y="240"/>
                  </a:cubicBezTo>
                  <a:cubicBezTo>
                    <a:pt x="990" y="322"/>
                    <a:pt x="946" y="391"/>
                    <a:pt x="908" y="455"/>
                  </a:cubicBezTo>
                  <a:cubicBezTo>
                    <a:pt x="743" y="738"/>
                    <a:pt x="605" y="1016"/>
                    <a:pt x="478" y="1293"/>
                  </a:cubicBezTo>
                  <a:cubicBezTo>
                    <a:pt x="409" y="1439"/>
                    <a:pt x="347" y="1596"/>
                    <a:pt x="289" y="1741"/>
                  </a:cubicBezTo>
                  <a:cubicBezTo>
                    <a:pt x="207" y="1956"/>
                    <a:pt x="114" y="2170"/>
                    <a:pt x="0" y="2384"/>
                  </a:cubicBezTo>
                  <a:cubicBezTo>
                    <a:pt x="45" y="2393"/>
                    <a:pt x="88" y="2397"/>
                    <a:pt x="130" y="2397"/>
                  </a:cubicBezTo>
                  <a:cubicBezTo>
                    <a:pt x="219" y="2397"/>
                    <a:pt x="302" y="2379"/>
                    <a:pt x="378" y="2341"/>
                  </a:cubicBezTo>
                  <a:cubicBezTo>
                    <a:pt x="422" y="2315"/>
                    <a:pt x="460" y="2289"/>
                    <a:pt x="498" y="2259"/>
                  </a:cubicBezTo>
                  <a:cubicBezTo>
                    <a:pt x="990" y="1867"/>
                    <a:pt x="1173" y="708"/>
                    <a:pt x="1191"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34"/>
            <p:cNvSpPr/>
            <p:nvPr/>
          </p:nvSpPr>
          <p:spPr>
            <a:xfrm>
              <a:off x="4051850" y="708975"/>
              <a:ext cx="40700" cy="63100"/>
            </a:xfrm>
            <a:custGeom>
              <a:avLst/>
              <a:gdLst/>
              <a:ahLst/>
              <a:cxnLst/>
              <a:rect l="l" t="t" r="r" b="b"/>
              <a:pathLst>
                <a:path w="1628" h="2524" extrusionOk="0">
                  <a:moveTo>
                    <a:pt x="1628" y="1"/>
                  </a:moveTo>
                  <a:lnTo>
                    <a:pt x="1628" y="1"/>
                  </a:lnTo>
                  <a:cubicBezTo>
                    <a:pt x="966" y="449"/>
                    <a:pt x="1" y="1488"/>
                    <a:pt x="33" y="2107"/>
                  </a:cubicBezTo>
                  <a:cubicBezTo>
                    <a:pt x="39" y="2303"/>
                    <a:pt x="146" y="2434"/>
                    <a:pt x="355" y="2524"/>
                  </a:cubicBezTo>
                  <a:cubicBezTo>
                    <a:pt x="475" y="2309"/>
                    <a:pt x="562" y="2088"/>
                    <a:pt x="658" y="1861"/>
                  </a:cubicBezTo>
                  <a:cubicBezTo>
                    <a:pt x="714" y="1709"/>
                    <a:pt x="777" y="1558"/>
                    <a:pt x="847" y="1407"/>
                  </a:cubicBezTo>
                  <a:cubicBezTo>
                    <a:pt x="979" y="1124"/>
                    <a:pt x="1124" y="845"/>
                    <a:pt x="1287" y="556"/>
                  </a:cubicBezTo>
                  <a:cubicBezTo>
                    <a:pt x="1325" y="487"/>
                    <a:pt x="1377" y="411"/>
                    <a:pt x="1426" y="335"/>
                  </a:cubicBezTo>
                  <a:cubicBezTo>
                    <a:pt x="1496" y="222"/>
                    <a:pt x="1572" y="108"/>
                    <a:pt x="1628"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34"/>
            <p:cNvSpPr/>
            <p:nvPr/>
          </p:nvSpPr>
          <p:spPr>
            <a:xfrm>
              <a:off x="4046175" y="679725"/>
              <a:ext cx="59175" cy="9725"/>
            </a:xfrm>
            <a:custGeom>
              <a:avLst/>
              <a:gdLst/>
              <a:ahLst/>
              <a:cxnLst/>
              <a:rect l="l" t="t" r="r" b="b"/>
              <a:pathLst>
                <a:path w="2367" h="389" extrusionOk="0">
                  <a:moveTo>
                    <a:pt x="560" y="0"/>
                  </a:moveTo>
                  <a:cubicBezTo>
                    <a:pt x="398" y="0"/>
                    <a:pt x="242" y="21"/>
                    <a:pt x="128" y="92"/>
                  </a:cubicBezTo>
                  <a:cubicBezTo>
                    <a:pt x="112" y="101"/>
                    <a:pt x="95" y="106"/>
                    <a:pt x="79" y="106"/>
                  </a:cubicBezTo>
                  <a:cubicBezTo>
                    <a:pt x="52" y="106"/>
                    <a:pt x="27" y="94"/>
                    <a:pt x="9" y="74"/>
                  </a:cubicBezTo>
                  <a:lnTo>
                    <a:pt x="9" y="74"/>
                  </a:lnTo>
                  <a:cubicBezTo>
                    <a:pt x="1" y="118"/>
                    <a:pt x="1" y="161"/>
                    <a:pt x="27" y="199"/>
                  </a:cubicBezTo>
                  <a:cubicBezTo>
                    <a:pt x="129" y="332"/>
                    <a:pt x="451" y="389"/>
                    <a:pt x="842" y="389"/>
                  </a:cubicBezTo>
                  <a:cubicBezTo>
                    <a:pt x="1341" y="389"/>
                    <a:pt x="1952" y="297"/>
                    <a:pt x="2366" y="155"/>
                  </a:cubicBezTo>
                  <a:cubicBezTo>
                    <a:pt x="2303" y="143"/>
                    <a:pt x="2221" y="137"/>
                    <a:pt x="2133" y="118"/>
                  </a:cubicBezTo>
                  <a:cubicBezTo>
                    <a:pt x="2044" y="105"/>
                    <a:pt x="1962" y="92"/>
                    <a:pt x="1924" y="86"/>
                  </a:cubicBezTo>
                  <a:cubicBezTo>
                    <a:pt x="1787" y="80"/>
                    <a:pt x="1653" y="68"/>
                    <a:pt x="1514" y="62"/>
                  </a:cubicBezTo>
                  <a:cubicBezTo>
                    <a:pt x="1351" y="54"/>
                    <a:pt x="1181" y="42"/>
                    <a:pt x="1010" y="30"/>
                  </a:cubicBezTo>
                  <a:lnTo>
                    <a:pt x="929" y="24"/>
                  </a:lnTo>
                  <a:cubicBezTo>
                    <a:pt x="813" y="13"/>
                    <a:pt x="685" y="0"/>
                    <a:pt x="5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34"/>
            <p:cNvSpPr/>
            <p:nvPr/>
          </p:nvSpPr>
          <p:spPr>
            <a:xfrm>
              <a:off x="4048575" y="665625"/>
              <a:ext cx="62300" cy="13900"/>
            </a:xfrm>
            <a:custGeom>
              <a:avLst/>
              <a:gdLst/>
              <a:ahLst/>
              <a:cxnLst/>
              <a:rect l="l" t="t" r="r" b="b"/>
              <a:pathLst>
                <a:path w="2492" h="556" extrusionOk="0">
                  <a:moveTo>
                    <a:pt x="1141" y="0"/>
                  </a:moveTo>
                  <a:cubicBezTo>
                    <a:pt x="748" y="0"/>
                    <a:pt x="380" y="81"/>
                    <a:pt x="208" y="240"/>
                  </a:cubicBezTo>
                  <a:cubicBezTo>
                    <a:pt x="146" y="297"/>
                    <a:pt x="64" y="379"/>
                    <a:pt x="0" y="461"/>
                  </a:cubicBezTo>
                  <a:cubicBezTo>
                    <a:pt x="138" y="399"/>
                    <a:pt x="298" y="380"/>
                    <a:pt x="459" y="380"/>
                  </a:cubicBezTo>
                  <a:cubicBezTo>
                    <a:pt x="593" y="380"/>
                    <a:pt x="728" y="393"/>
                    <a:pt x="851" y="405"/>
                  </a:cubicBezTo>
                  <a:lnTo>
                    <a:pt x="934" y="411"/>
                  </a:lnTo>
                  <a:cubicBezTo>
                    <a:pt x="1097" y="423"/>
                    <a:pt x="1267" y="436"/>
                    <a:pt x="1432" y="442"/>
                  </a:cubicBezTo>
                  <a:cubicBezTo>
                    <a:pt x="1570" y="449"/>
                    <a:pt x="1703" y="455"/>
                    <a:pt x="1842" y="467"/>
                  </a:cubicBezTo>
                  <a:cubicBezTo>
                    <a:pt x="1886" y="474"/>
                    <a:pt x="1968" y="486"/>
                    <a:pt x="2061" y="498"/>
                  </a:cubicBezTo>
                  <a:cubicBezTo>
                    <a:pt x="2175" y="518"/>
                    <a:pt x="2364" y="550"/>
                    <a:pt x="2485" y="556"/>
                  </a:cubicBezTo>
                  <a:cubicBezTo>
                    <a:pt x="2485" y="556"/>
                    <a:pt x="2485" y="550"/>
                    <a:pt x="2491" y="550"/>
                  </a:cubicBezTo>
                  <a:cubicBezTo>
                    <a:pt x="2459" y="423"/>
                    <a:pt x="2358" y="309"/>
                    <a:pt x="2175" y="215"/>
                  </a:cubicBezTo>
                  <a:cubicBezTo>
                    <a:pt x="1903" y="72"/>
                    <a:pt x="1511" y="0"/>
                    <a:pt x="1141"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2452;p34"/>
            <p:cNvSpPr/>
            <p:nvPr/>
          </p:nvSpPr>
          <p:spPr>
            <a:xfrm>
              <a:off x="4142500" y="652075"/>
              <a:ext cx="25725" cy="56300"/>
            </a:xfrm>
            <a:custGeom>
              <a:avLst/>
              <a:gdLst/>
              <a:ahLst/>
              <a:cxnLst/>
              <a:rect l="l" t="t" r="r" b="b"/>
              <a:pathLst>
                <a:path w="1029" h="2252" extrusionOk="0">
                  <a:moveTo>
                    <a:pt x="1028" y="1"/>
                  </a:moveTo>
                  <a:lnTo>
                    <a:pt x="1028" y="1"/>
                  </a:lnTo>
                  <a:cubicBezTo>
                    <a:pt x="574" y="493"/>
                    <a:pt x="1" y="1331"/>
                    <a:pt x="14" y="1873"/>
                  </a:cubicBezTo>
                  <a:cubicBezTo>
                    <a:pt x="14" y="2030"/>
                    <a:pt x="70" y="2144"/>
                    <a:pt x="178" y="2227"/>
                  </a:cubicBezTo>
                  <a:cubicBezTo>
                    <a:pt x="184" y="2239"/>
                    <a:pt x="190" y="2245"/>
                    <a:pt x="204" y="2251"/>
                  </a:cubicBezTo>
                  <a:cubicBezTo>
                    <a:pt x="266" y="2088"/>
                    <a:pt x="355" y="1936"/>
                    <a:pt x="437" y="1791"/>
                  </a:cubicBezTo>
                  <a:cubicBezTo>
                    <a:pt x="531" y="1628"/>
                    <a:pt x="620" y="1476"/>
                    <a:pt x="682" y="1305"/>
                  </a:cubicBezTo>
                  <a:cubicBezTo>
                    <a:pt x="839" y="883"/>
                    <a:pt x="935" y="435"/>
                    <a:pt x="1028"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34"/>
            <p:cNvSpPr/>
            <p:nvPr/>
          </p:nvSpPr>
          <p:spPr>
            <a:xfrm>
              <a:off x="4151525" y="661400"/>
              <a:ext cx="19875" cy="51575"/>
            </a:xfrm>
            <a:custGeom>
              <a:avLst/>
              <a:gdLst/>
              <a:ahLst/>
              <a:cxnLst/>
              <a:rect l="l" t="t" r="r" b="b"/>
              <a:pathLst>
                <a:path w="795" h="2063" extrusionOk="0">
                  <a:moveTo>
                    <a:pt x="775" y="0"/>
                  </a:moveTo>
                  <a:lnTo>
                    <a:pt x="775" y="0"/>
                  </a:lnTo>
                  <a:cubicBezTo>
                    <a:pt x="699" y="333"/>
                    <a:pt x="617" y="674"/>
                    <a:pt x="492" y="1002"/>
                  </a:cubicBezTo>
                  <a:cubicBezTo>
                    <a:pt x="428" y="1185"/>
                    <a:pt x="327" y="1348"/>
                    <a:pt x="239" y="1506"/>
                  </a:cubicBezTo>
                  <a:cubicBezTo>
                    <a:pt x="145" y="1665"/>
                    <a:pt x="56" y="1816"/>
                    <a:pt x="0" y="1980"/>
                  </a:cubicBezTo>
                  <a:cubicBezTo>
                    <a:pt x="97" y="2034"/>
                    <a:pt x="183" y="2062"/>
                    <a:pt x="258" y="2062"/>
                  </a:cubicBezTo>
                  <a:cubicBezTo>
                    <a:pt x="304" y="2062"/>
                    <a:pt x="346" y="2051"/>
                    <a:pt x="384" y="2029"/>
                  </a:cubicBezTo>
                  <a:lnTo>
                    <a:pt x="390" y="2029"/>
                  </a:lnTo>
                  <a:cubicBezTo>
                    <a:pt x="781" y="1828"/>
                    <a:pt x="795" y="681"/>
                    <a:pt x="77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34"/>
            <p:cNvSpPr/>
            <p:nvPr/>
          </p:nvSpPr>
          <p:spPr>
            <a:xfrm>
              <a:off x="4128325" y="609675"/>
              <a:ext cx="56475" cy="25525"/>
            </a:xfrm>
            <a:custGeom>
              <a:avLst/>
              <a:gdLst/>
              <a:ahLst/>
              <a:cxnLst/>
              <a:rect l="l" t="t" r="r" b="b"/>
              <a:pathLst>
                <a:path w="2259" h="1021" extrusionOk="0">
                  <a:moveTo>
                    <a:pt x="0" y="0"/>
                  </a:moveTo>
                  <a:cubicBezTo>
                    <a:pt x="0" y="215"/>
                    <a:pt x="171" y="492"/>
                    <a:pt x="448" y="707"/>
                  </a:cubicBezTo>
                  <a:cubicBezTo>
                    <a:pt x="764" y="952"/>
                    <a:pt x="1246" y="1021"/>
                    <a:pt x="1698" y="1021"/>
                  </a:cubicBezTo>
                  <a:cubicBezTo>
                    <a:pt x="1896" y="1021"/>
                    <a:pt x="2089" y="1008"/>
                    <a:pt x="2258" y="990"/>
                  </a:cubicBezTo>
                  <a:cubicBezTo>
                    <a:pt x="2170" y="946"/>
                    <a:pt x="2087" y="889"/>
                    <a:pt x="2006" y="839"/>
                  </a:cubicBezTo>
                  <a:cubicBezTo>
                    <a:pt x="1912" y="775"/>
                    <a:pt x="1822" y="719"/>
                    <a:pt x="1735" y="675"/>
                  </a:cubicBezTo>
                  <a:cubicBezTo>
                    <a:pt x="1476" y="548"/>
                    <a:pt x="1205" y="466"/>
                    <a:pt x="978" y="404"/>
                  </a:cubicBezTo>
                  <a:cubicBezTo>
                    <a:pt x="707" y="329"/>
                    <a:pt x="454" y="208"/>
                    <a:pt x="209" y="94"/>
                  </a:cubicBezTo>
                  <a:cubicBezTo>
                    <a:pt x="140" y="64"/>
                    <a:pt x="70" y="32"/>
                    <a:pt x="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34"/>
            <p:cNvSpPr/>
            <p:nvPr/>
          </p:nvSpPr>
          <p:spPr>
            <a:xfrm>
              <a:off x="4129600" y="598475"/>
              <a:ext cx="62275" cy="34075"/>
            </a:xfrm>
            <a:custGeom>
              <a:avLst/>
              <a:gdLst/>
              <a:ahLst/>
              <a:cxnLst/>
              <a:rect l="l" t="t" r="r" b="b"/>
              <a:pathLst>
                <a:path w="2491" h="1363" extrusionOk="0">
                  <a:moveTo>
                    <a:pt x="509" y="0"/>
                  </a:moveTo>
                  <a:cubicBezTo>
                    <a:pt x="458" y="0"/>
                    <a:pt x="410" y="7"/>
                    <a:pt x="366" y="20"/>
                  </a:cubicBezTo>
                  <a:cubicBezTo>
                    <a:pt x="182" y="76"/>
                    <a:pt x="63" y="158"/>
                    <a:pt x="1" y="265"/>
                  </a:cubicBezTo>
                  <a:cubicBezTo>
                    <a:pt x="76" y="303"/>
                    <a:pt x="158" y="335"/>
                    <a:pt x="234" y="373"/>
                  </a:cubicBezTo>
                  <a:cubicBezTo>
                    <a:pt x="473" y="486"/>
                    <a:pt x="720" y="600"/>
                    <a:pt x="977" y="675"/>
                  </a:cubicBezTo>
                  <a:cubicBezTo>
                    <a:pt x="1211" y="739"/>
                    <a:pt x="1494" y="827"/>
                    <a:pt x="1765" y="958"/>
                  </a:cubicBezTo>
                  <a:cubicBezTo>
                    <a:pt x="1861" y="1004"/>
                    <a:pt x="1955" y="1066"/>
                    <a:pt x="2056" y="1129"/>
                  </a:cubicBezTo>
                  <a:cubicBezTo>
                    <a:pt x="2201" y="1223"/>
                    <a:pt x="2346" y="1319"/>
                    <a:pt x="2490" y="1362"/>
                  </a:cubicBezTo>
                  <a:cubicBezTo>
                    <a:pt x="2142" y="874"/>
                    <a:pt x="1113" y="0"/>
                    <a:pt x="509"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34"/>
            <p:cNvSpPr/>
            <p:nvPr/>
          </p:nvSpPr>
          <p:spPr>
            <a:xfrm>
              <a:off x="4211900" y="629225"/>
              <a:ext cx="35025" cy="51850"/>
            </a:xfrm>
            <a:custGeom>
              <a:avLst/>
              <a:gdLst/>
              <a:ahLst/>
              <a:cxnLst/>
              <a:rect l="l" t="t" r="r" b="b"/>
              <a:pathLst>
                <a:path w="1401" h="2074" extrusionOk="0">
                  <a:moveTo>
                    <a:pt x="1400" y="1"/>
                  </a:moveTo>
                  <a:lnTo>
                    <a:pt x="1400" y="1"/>
                  </a:lnTo>
                  <a:cubicBezTo>
                    <a:pt x="870" y="309"/>
                    <a:pt x="152" y="915"/>
                    <a:pt x="50" y="1457"/>
                  </a:cubicBezTo>
                  <a:cubicBezTo>
                    <a:pt x="0" y="1678"/>
                    <a:pt x="62" y="1867"/>
                    <a:pt x="220" y="2036"/>
                  </a:cubicBezTo>
                  <a:cubicBezTo>
                    <a:pt x="239" y="2050"/>
                    <a:pt x="252" y="2062"/>
                    <a:pt x="265" y="2074"/>
                  </a:cubicBezTo>
                  <a:cubicBezTo>
                    <a:pt x="447" y="1526"/>
                    <a:pt x="781" y="953"/>
                    <a:pt x="970" y="644"/>
                  </a:cubicBezTo>
                  <a:cubicBezTo>
                    <a:pt x="1002" y="599"/>
                    <a:pt x="1028" y="555"/>
                    <a:pt x="1060" y="505"/>
                  </a:cubicBezTo>
                  <a:cubicBezTo>
                    <a:pt x="1159" y="341"/>
                    <a:pt x="1273" y="158"/>
                    <a:pt x="1400"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34"/>
            <p:cNvSpPr/>
            <p:nvPr/>
          </p:nvSpPr>
          <p:spPr>
            <a:xfrm>
              <a:off x="4222450" y="630925"/>
              <a:ext cx="29000" cy="54550"/>
            </a:xfrm>
            <a:custGeom>
              <a:avLst/>
              <a:gdLst/>
              <a:ahLst/>
              <a:cxnLst/>
              <a:rect l="l" t="t" r="r" b="b"/>
              <a:pathLst>
                <a:path w="1160" h="2182" extrusionOk="0">
                  <a:moveTo>
                    <a:pt x="1160" y="1"/>
                  </a:moveTo>
                  <a:lnTo>
                    <a:pt x="1160" y="1"/>
                  </a:lnTo>
                  <a:cubicBezTo>
                    <a:pt x="1022" y="160"/>
                    <a:pt x="902" y="355"/>
                    <a:pt x="795" y="531"/>
                  </a:cubicBezTo>
                  <a:cubicBezTo>
                    <a:pt x="763" y="582"/>
                    <a:pt x="737" y="632"/>
                    <a:pt x="706" y="676"/>
                  </a:cubicBezTo>
                  <a:cubicBezTo>
                    <a:pt x="510" y="985"/>
                    <a:pt x="170" y="1578"/>
                    <a:pt x="1" y="2119"/>
                  </a:cubicBezTo>
                  <a:cubicBezTo>
                    <a:pt x="63" y="2160"/>
                    <a:pt x="125" y="2181"/>
                    <a:pt x="186" y="2181"/>
                  </a:cubicBezTo>
                  <a:cubicBezTo>
                    <a:pt x="211" y="2181"/>
                    <a:pt x="235" y="2178"/>
                    <a:pt x="259" y="2171"/>
                  </a:cubicBezTo>
                  <a:cubicBezTo>
                    <a:pt x="277" y="2165"/>
                    <a:pt x="297" y="2157"/>
                    <a:pt x="315" y="2151"/>
                  </a:cubicBezTo>
                  <a:cubicBezTo>
                    <a:pt x="763" y="1924"/>
                    <a:pt x="1034" y="644"/>
                    <a:pt x="116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34"/>
            <p:cNvSpPr/>
            <p:nvPr/>
          </p:nvSpPr>
          <p:spPr>
            <a:xfrm>
              <a:off x="4226850" y="566625"/>
              <a:ext cx="43850" cy="45275"/>
            </a:xfrm>
            <a:custGeom>
              <a:avLst/>
              <a:gdLst/>
              <a:ahLst/>
              <a:cxnLst/>
              <a:rect l="l" t="t" r="r" b="b"/>
              <a:pathLst>
                <a:path w="1754" h="1811" extrusionOk="0">
                  <a:moveTo>
                    <a:pt x="58" y="0"/>
                  </a:moveTo>
                  <a:cubicBezTo>
                    <a:pt x="14" y="58"/>
                    <a:pt x="0" y="133"/>
                    <a:pt x="26" y="235"/>
                  </a:cubicBezTo>
                  <a:cubicBezTo>
                    <a:pt x="139" y="727"/>
                    <a:pt x="1053" y="1507"/>
                    <a:pt x="1754" y="1810"/>
                  </a:cubicBezTo>
                  <a:cubicBezTo>
                    <a:pt x="1710" y="1754"/>
                    <a:pt x="1665" y="1703"/>
                    <a:pt x="1621" y="1653"/>
                  </a:cubicBezTo>
                  <a:cubicBezTo>
                    <a:pt x="1577" y="1597"/>
                    <a:pt x="1539" y="1545"/>
                    <a:pt x="1501" y="1501"/>
                  </a:cubicBezTo>
                  <a:lnTo>
                    <a:pt x="1376" y="1362"/>
                  </a:lnTo>
                  <a:cubicBezTo>
                    <a:pt x="1205" y="1181"/>
                    <a:pt x="1035" y="984"/>
                    <a:pt x="864" y="795"/>
                  </a:cubicBezTo>
                  <a:cubicBezTo>
                    <a:pt x="820" y="733"/>
                    <a:pt x="770" y="675"/>
                    <a:pt x="719" y="613"/>
                  </a:cubicBezTo>
                  <a:cubicBezTo>
                    <a:pt x="530" y="379"/>
                    <a:pt x="310" y="108"/>
                    <a:pt x="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9" name="Google Shape;2459;p34"/>
            <p:cNvSpPr/>
            <p:nvPr/>
          </p:nvSpPr>
          <p:spPr>
            <a:xfrm>
              <a:off x="4232850" y="562300"/>
              <a:ext cx="49675" cy="52425"/>
            </a:xfrm>
            <a:custGeom>
              <a:avLst/>
              <a:gdLst/>
              <a:ahLst/>
              <a:cxnLst/>
              <a:rect l="l" t="t" r="r" b="b"/>
              <a:pathLst>
                <a:path w="1987" h="2097" extrusionOk="0">
                  <a:moveTo>
                    <a:pt x="321" y="1"/>
                  </a:moveTo>
                  <a:cubicBezTo>
                    <a:pt x="300" y="1"/>
                    <a:pt x="280" y="2"/>
                    <a:pt x="259" y="4"/>
                  </a:cubicBezTo>
                  <a:cubicBezTo>
                    <a:pt x="158" y="10"/>
                    <a:pt x="70" y="29"/>
                    <a:pt x="1" y="54"/>
                  </a:cubicBezTo>
                  <a:cubicBezTo>
                    <a:pt x="246" y="199"/>
                    <a:pt x="441" y="446"/>
                    <a:pt x="618" y="665"/>
                  </a:cubicBezTo>
                  <a:cubicBezTo>
                    <a:pt x="668" y="729"/>
                    <a:pt x="719" y="792"/>
                    <a:pt x="769" y="842"/>
                  </a:cubicBezTo>
                  <a:cubicBezTo>
                    <a:pt x="933" y="1037"/>
                    <a:pt x="1104" y="1226"/>
                    <a:pt x="1273" y="1416"/>
                  </a:cubicBezTo>
                  <a:lnTo>
                    <a:pt x="1400" y="1555"/>
                  </a:lnTo>
                  <a:cubicBezTo>
                    <a:pt x="1438" y="1599"/>
                    <a:pt x="1482" y="1649"/>
                    <a:pt x="1526" y="1712"/>
                  </a:cubicBezTo>
                  <a:cubicBezTo>
                    <a:pt x="1646" y="1858"/>
                    <a:pt x="1785" y="2035"/>
                    <a:pt x="1924" y="2097"/>
                  </a:cubicBezTo>
                  <a:cubicBezTo>
                    <a:pt x="1986" y="1732"/>
                    <a:pt x="1759" y="1139"/>
                    <a:pt x="1357" y="647"/>
                  </a:cubicBezTo>
                  <a:cubicBezTo>
                    <a:pt x="1018" y="232"/>
                    <a:pt x="641" y="1"/>
                    <a:pt x="321"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60" name="Google Shape;2460;p34"/>
          <p:cNvGrpSpPr/>
          <p:nvPr/>
        </p:nvGrpSpPr>
        <p:grpSpPr>
          <a:xfrm rot="4306823" flipH="1">
            <a:off x="3474818" y="3742613"/>
            <a:ext cx="531453" cy="314466"/>
            <a:chOff x="2715550" y="2908550"/>
            <a:chExt cx="330675" cy="195675"/>
          </a:xfrm>
        </p:grpSpPr>
        <p:sp>
          <p:nvSpPr>
            <p:cNvPr id="2461" name="Google Shape;2461;p34"/>
            <p:cNvSpPr/>
            <p:nvPr/>
          </p:nvSpPr>
          <p:spPr>
            <a:xfrm>
              <a:off x="2715550" y="2908550"/>
              <a:ext cx="330675" cy="195675"/>
            </a:xfrm>
            <a:custGeom>
              <a:avLst/>
              <a:gdLst/>
              <a:ahLst/>
              <a:cxnLst/>
              <a:rect l="l" t="t" r="r" b="b"/>
              <a:pathLst>
                <a:path w="13227" h="7827" extrusionOk="0">
                  <a:moveTo>
                    <a:pt x="2405" y="417"/>
                  </a:moveTo>
                  <a:cubicBezTo>
                    <a:pt x="2808" y="417"/>
                    <a:pt x="3208" y="443"/>
                    <a:pt x="3603" y="494"/>
                  </a:cubicBezTo>
                  <a:lnTo>
                    <a:pt x="3617" y="564"/>
                  </a:lnTo>
                  <a:cubicBezTo>
                    <a:pt x="3698" y="965"/>
                    <a:pt x="3780" y="1348"/>
                    <a:pt x="3805" y="1753"/>
                  </a:cubicBezTo>
                  <a:cubicBezTo>
                    <a:pt x="3127" y="1419"/>
                    <a:pt x="2456" y="1105"/>
                    <a:pt x="1774" y="818"/>
                  </a:cubicBezTo>
                  <a:cubicBezTo>
                    <a:pt x="1617" y="752"/>
                    <a:pt x="1460" y="676"/>
                    <a:pt x="1309" y="601"/>
                  </a:cubicBezTo>
                  <a:cubicBezTo>
                    <a:pt x="1238" y="570"/>
                    <a:pt x="1173" y="540"/>
                    <a:pt x="1101" y="510"/>
                  </a:cubicBezTo>
                  <a:cubicBezTo>
                    <a:pt x="1538" y="447"/>
                    <a:pt x="1973" y="417"/>
                    <a:pt x="2405" y="417"/>
                  </a:cubicBezTo>
                  <a:close/>
                  <a:moveTo>
                    <a:pt x="3896" y="534"/>
                  </a:moveTo>
                  <a:lnTo>
                    <a:pt x="3896" y="534"/>
                  </a:lnTo>
                  <a:cubicBezTo>
                    <a:pt x="4391" y="610"/>
                    <a:pt x="4881" y="732"/>
                    <a:pt x="5356" y="883"/>
                  </a:cubicBezTo>
                  <a:cubicBezTo>
                    <a:pt x="5366" y="1095"/>
                    <a:pt x="5382" y="1308"/>
                    <a:pt x="5396" y="1520"/>
                  </a:cubicBezTo>
                  <a:cubicBezTo>
                    <a:pt x="5426" y="1893"/>
                    <a:pt x="5447" y="2247"/>
                    <a:pt x="5452" y="2611"/>
                  </a:cubicBezTo>
                  <a:cubicBezTo>
                    <a:pt x="4992" y="2359"/>
                    <a:pt x="4538" y="2121"/>
                    <a:pt x="4088" y="1893"/>
                  </a:cubicBezTo>
                  <a:cubicBezTo>
                    <a:pt x="4072" y="1419"/>
                    <a:pt x="3992" y="984"/>
                    <a:pt x="3896" y="534"/>
                  </a:cubicBezTo>
                  <a:close/>
                  <a:moveTo>
                    <a:pt x="541" y="722"/>
                  </a:moveTo>
                  <a:cubicBezTo>
                    <a:pt x="737" y="802"/>
                    <a:pt x="935" y="888"/>
                    <a:pt x="1127" y="984"/>
                  </a:cubicBezTo>
                  <a:cubicBezTo>
                    <a:pt x="1289" y="1060"/>
                    <a:pt x="1450" y="1136"/>
                    <a:pt x="1612" y="1201"/>
                  </a:cubicBezTo>
                  <a:cubicBezTo>
                    <a:pt x="2057" y="1394"/>
                    <a:pt x="2502" y="1595"/>
                    <a:pt x="2950" y="1807"/>
                  </a:cubicBezTo>
                  <a:cubicBezTo>
                    <a:pt x="2416" y="2030"/>
                    <a:pt x="1870" y="2303"/>
                    <a:pt x="1355" y="2686"/>
                  </a:cubicBezTo>
                  <a:cubicBezTo>
                    <a:pt x="1052" y="2101"/>
                    <a:pt x="784" y="1450"/>
                    <a:pt x="541" y="722"/>
                  </a:cubicBezTo>
                  <a:close/>
                  <a:moveTo>
                    <a:pt x="3290" y="1970"/>
                  </a:moveTo>
                  <a:cubicBezTo>
                    <a:pt x="3521" y="2080"/>
                    <a:pt x="3754" y="2192"/>
                    <a:pt x="3987" y="2313"/>
                  </a:cubicBezTo>
                  <a:cubicBezTo>
                    <a:pt x="3451" y="2626"/>
                    <a:pt x="2602" y="3101"/>
                    <a:pt x="1794" y="3460"/>
                  </a:cubicBezTo>
                  <a:cubicBezTo>
                    <a:pt x="1683" y="3288"/>
                    <a:pt x="1581" y="3117"/>
                    <a:pt x="1481" y="2935"/>
                  </a:cubicBezTo>
                  <a:cubicBezTo>
                    <a:pt x="1490" y="2929"/>
                    <a:pt x="1506" y="2924"/>
                    <a:pt x="1511" y="2919"/>
                  </a:cubicBezTo>
                  <a:cubicBezTo>
                    <a:pt x="2082" y="2490"/>
                    <a:pt x="2698" y="2207"/>
                    <a:pt x="3290" y="1970"/>
                  </a:cubicBezTo>
                  <a:close/>
                  <a:moveTo>
                    <a:pt x="5643" y="979"/>
                  </a:moveTo>
                  <a:cubicBezTo>
                    <a:pt x="6240" y="1196"/>
                    <a:pt x="6816" y="1469"/>
                    <a:pt x="7357" y="1793"/>
                  </a:cubicBezTo>
                  <a:cubicBezTo>
                    <a:pt x="7331" y="2086"/>
                    <a:pt x="7346" y="2383"/>
                    <a:pt x="7362" y="2667"/>
                  </a:cubicBezTo>
                  <a:cubicBezTo>
                    <a:pt x="7382" y="3005"/>
                    <a:pt x="7397" y="3348"/>
                    <a:pt x="7346" y="3693"/>
                  </a:cubicBezTo>
                  <a:cubicBezTo>
                    <a:pt x="6790" y="3364"/>
                    <a:pt x="6255" y="3050"/>
                    <a:pt x="5734" y="2763"/>
                  </a:cubicBezTo>
                  <a:cubicBezTo>
                    <a:pt x="5734" y="2338"/>
                    <a:pt x="5709" y="1914"/>
                    <a:pt x="5674" y="1499"/>
                  </a:cubicBezTo>
                  <a:cubicBezTo>
                    <a:pt x="5664" y="1328"/>
                    <a:pt x="5654" y="1151"/>
                    <a:pt x="5643" y="979"/>
                  </a:cubicBezTo>
                  <a:close/>
                  <a:moveTo>
                    <a:pt x="7630" y="1965"/>
                  </a:moveTo>
                  <a:lnTo>
                    <a:pt x="7630" y="1965"/>
                  </a:lnTo>
                  <a:cubicBezTo>
                    <a:pt x="7807" y="2080"/>
                    <a:pt x="7982" y="2201"/>
                    <a:pt x="8150" y="2329"/>
                  </a:cubicBezTo>
                  <a:cubicBezTo>
                    <a:pt x="8195" y="2894"/>
                    <a:pt x="8124" y="3530"/>
                    <a:pt x="7952" y="4057"/>
                  </a:cubicBezTo>
                  <a:cubicBezTo>
                    <a:pt x="7831" y="3985"/>
                    <a:pt x="7716" y="3910"/>
                    <a:pt x="7599" y="3838"/>
                  </a:cubicBezTo>
                  <a:cubicBezTo>
                    <a:pt x="7674" y="3439"/>
                    <a:pt x="7660" y="3040"/>
                    <a:pt x="7639" y="2656"/>
                  </a:cubicBezTo>
                  <a:cubicBezTo>
                    <a:pt x="7625" y="2420"/>
                    <a:pt x="7619" y="2192"/>
                    <a:pt x="7630" y="1965"/>
                  </a:cubicBezTo>
                  <a:close/>
                  <a:moveTo>
                    <a:pt x="4279" y="2464"/>
                  </a:moveTo>
                  <a:cubicBezTo>
                    <a:pt x="4901" y="2777"/>
                    <a:pt x="5533" y="3127"/>
                    <a:pt x="6184" y="3495"/>
                  </a:cubicBezTo>
                  <a:cubicBezTo>
                    <a:pt x="5594" y="3920"/>
                    <a:pt x="4890" y="4238"/>
                    <a:pt x="4214" y="4546"/>
                  </a:cubicBezTo>
                  <a:cubicBezTo>
                    <a:pt x="3845" y="4717"/>
                    <a:pt x="3466" y="4890"/>
                    <a:pt x="3113" y="5076"/>
                  </a:cubicBezTo>
                  <a:cubicBezTo>
                    <a:pt x="2684" y="4677"/>
                    <a:pt x="2294" y="4218"/>
                    <a:pt x="1945" y="3698"/>
                  </a:cubicBezTo>
                  <a:cubicBezTo>
                    <a:pt x="2835" y="3299"/>
                    <a:pt x="3764" y="2772"/>
                    <a:pt x="4279" y="2464"/>
                  </a:cubicBezTo>
                  <a:close/>
                  <a:moveTo>
                    <a:pt x="8443" y="2555"/>
                  </a:moveTo>
                  <a:lnTo>
                    <a:pt x="8443" y="2555"/>
                  </a:lnTo>
                  <a:cubicBezTo>
                    <a:pt x="8943" y="2970"/>
                    <a:pt x="9397" y="3435"/>
                    <a:pt x="9796" y="3945"/>
                  </a:cubicBezTo>
                  <a:cubicBezTo>
                    <a:pt x="9777" y="4097"/>
                    <a:pt x="9761" y="4258"/>
                    <a:pt x="9747" y="4414"/>
                  </a:cubicBezTo>
                  <a:cubicBezTo>
                    <a:pt x="9726" y="4663"/>
                    <a:pt x="9696" y="4910"/>
                    <a:pt x="9656" y="5158"/>
                  </a:cubicBezTo>
                  <a:cubicBezTo>
                    <a:pt x="9286" y="4899"/>
                    <a:pt x="8908" y="4647"/>
                    <a:pt x="8528" y="4405"/>
                  </a:cubicBezTo>
                  <a:cubicBezTo>
                    <a:pt x="8413" y="4339"/>
                    <a:pt x="8306" y="4274"/>
                    <a:pt x="8195" y="4208"/>
                  </a:cubicBezTo>
                  <a:cubicBezTo>
                    <a:pt x="8367" y="3712"/>
                    <a:pt x="8453" y="3111"/>
                    <a:pt x="8443" y="2555"/>
                  </a:cubicBezTo>
                  <a:close/>
                  <a:moveTo>
                    <a:pt x="10044" y="4274"/>
                  </a:moveTo>
                  <a:cubicBezTo>
                    <a:pt x="10438" y="4839"/>
                    <a:pt x="10771" y="5451"/>
                    <a:pt x="11014" y="6107"/>
                  </a:cubicBezTo>
                  <a:cubicBezTo>
                    <a:pt x="10827" y="5976"/>
                    <a:pt x="10645" y="5850"/>
                    <a:pt x="10468" y="5724"/>
                  </a:cubicBezTo>
                  <a:cubicBezTo>
                    <a:pt x="10281" y="5592"/>
                    <a:pt x="10100" y="5461"/>
                    <a:pt x="9908" y="5330"/>
                  </a:cubicBezTo>
                  <a:cubicBezTo>
                    <a:pt x="9973" y="5031"/>
                    <a:pt x="9999" y="4733"/>
                    <a:pt x="10029" y="4440"/>
                  </a:cubicBezTo>
                  <a:cubicBezTo>
                    <a:pt x="10029" y="4384"/>
                    <a:pt x="10039" y="4329"/>
                    <a:pt x="10044" y="4274"/>
                  </a:cubicBezTo>
                  <a:close/>
                  <a:moveTo>
                    <a:pt x="6447" y="3647"/>
                  </a:moveTo>
                  <a:cubicBezTo>
                    <a:pt x="7038" y="3990"/>
                    <a:pt x="7644" y="4354"/>
                    <a:pt x="8286" y="4754"/>
                  </a:cubicBezTo>
                  <a:cubicBezTo>
                    <a:pt x="7362" y="5435"/>
                    <a:pt x="6310" y="6142"/>
                    <a:pt x="5230" y="6445"/>
                  </a:cubicBezTo>
                  <a:cubicBezTo>
                    <a:pt x="5144" y="6405"/>
                    <a:pt x="5063" y="6370"/>
                    <a:pt x="4981" y="6335"/>
                  </a:cubicBezTo>
                  <a:cubicBezTo>
                    <a:pt x="4375" y="6041"/>
                    <a:pt x="3829" y="5693"/>
                    <a:pt x="3340" y="5274"/>
                  </a:cubicBezTo>
                  <a:cubicBezTo>
                    <a:pt x="3654" y="5111"/>
                    <a:pt x="3981" y="4960"/>
                    <a:pt x="4330" y="4803"/>
                  </a:cubicBezTo>
                  <a:cubicBezTo>
                    <a:pt x="5063" y="4470"/>
                    <a:pt x="5816" y="4127"/>
                    <a:pt x="6447" y="3647"/>
                  </a:cubicBezTo>
                  <a:close/>
                  <a:moveTo>
                    <a:pt x="8539" y="4915"/>
                  </a:moveTo>
                  <a:cubicBezTo>
                    <a:pt x="8746" y="5046"/>
                    <a:pt x="8948" y="5178"/>
                    <a:pt x="9150" y="5319"/>
                  </a:cubicBezTo>
                  <a:cubicBezTo>
                    <a:pt x="8604" y="5466"/>
                    <a:pt x="8115" y="5820"/>
                    <a:pt x="7634" y="6163"/>
                  </a:cubicBezTo>
                  <a:cubicBezTo>
                    <a:pt x="7271" y="6426"/>
                    <a:pt x="6928" y="6673"/>
                    <a:pt x="6569" y="6830"/>
                  </a:cubicBezTo>
                  <a:cubicBezTo>
                    <a:pt x="6553" y="6839"/>
                    <a:pt x="6533" y="6850"/>
                    <a:pt x="6518" y="6865"/>
                  </a:cubicBezTo>
                  <a:cubicBezTo>
                    <a:pt x="6513" y="6870"/>
                    <a:pt x="6513" y="6881"/>
                    <a:pt x="6508" y="6885"/>
                  </a:cubicBezTo>
                  <a:cubicBezTo>
                    <a:pt x="6215" y="6815"/>
                    <a:pt x="5921" y="6718"/>
                    <a:pt x="5629" y="6608"/>
                  </a:cubicBezTo>
                  <a:cubicBezTo>
                    <a:pt x="6669" y="6244"/>
                    <a:pt x="7665" y="5561"/>
                    <a:pt x="8539" y="4915"/>
                  </a:cubicBezTo>
                  <a:close/>
                  <a:moveTo>
                    <a:pt x="9468" y="5536"/>
                  </a:moveTo>
                  <a:cubicBezTo>
                    <a:pt x="9726" y="5713"/>
                    <a:pt x="9978" y="5890"/>
                    <a:pt x="10221" y="6067"/>
                  </a:cubicBezTo>
                  <a:cubicBezTo>
                    <a:pt x="10449" y="6223"/>
                    <a:pt x="10671" y="6380"/>
                    <a:pt x="10899" y="6542"/>
                  </a:cubicBezTo>
                  <a:cubicBezTo>
                    <a:pt x="10605" y="6608"/>
                    <a:pt x="10323" y="6688"/>
                    <a:pt x="10044" y="6769"/>
                  </a:cubicBezTo>
                  <a:cubicBezTo>
                    <a:pt x="9439" y="6944"/>
                    <a:pt x="8866" y="7110"/>
                    <a:pt x="8203" y="7110"/>
                  </a:cubicBezTo>
                  <a:cubicBezTo>
                    <a:pt x="8157" y="7110"/>
                    <a:pt x="8111" y="7109"/>
                    <a:pt x="8064" y="7107"/>
                  </a:cubicBezTo>
                  <a:cubicBezTo>
                    <a:pt x="7674" y="7093"/>
                    <a:pt x="7291" y="7052"/>
                    <a:pt x="6902" y="6976"/>
                  </a:cubicBezTo>
                  <a:cubicBezTo>
                    <a:pt x="7210" y="6815"/>
                    <a:pt x="7508" y="6597"/>
                    <a:pt x="7796" y="6391"/>
                  </a:cubicBezTo>
                  <a:cubicBezTo>
                    <a:pt x="8332" y="6006"/>
                    <a:pt x="8877" y="5612"/>
                    <a:pt x="9468" y="5536"/>
                  </a:cubicBezTo>
                  <a:close/>
                  <a:moveTo>
                    <a:pt x="2404" y="0"/>
                  </a:moveTo>
                  <a:cubicBezTo>
                    <a:pt x="1725" y="0"/>
                    <a:pt x="1038" y="70"/>
                    <a:pt x="354" y="216"/>
                  </a:cubicBezTo>
                  <a:cubicBezTo>
                    <a:pt x="324" y="216"/>
                    <a:pt x="299" y="221"/>
                    <a:pt x="273" y="231"/>
                  </a:cubicBezTo>
                  <a:cubicBezTo>
                    <a:pt x="268" y="231"/>
                    <a:pt x="263" y="231"/>
                    <a:pt x="263" y="237"/>
                  </a:cubicBezTo>
                  <a:cubicBezTo>
                    <a:pt x="247" y="232"/>
                    <a:pt x="232" y="229"/>
                    <a:pt x="217" y="229"/>
                  </a:cubicBezTo>
                  <a:cubicBezTo>
                    <a:pt x="199" y="229"/>
                    <a:pt x="181" y="233"/>
                    <a:pt x="161" y="242"/>
                  </a:cubicBezTo>
                  <a:cubicBezTo>
                    <a:pt x="121" y="252"/>
                    <a:pt x="96" y="272"/>
                    <a:pt x="71" y="298"/>
                  </a:cubicBezTo>
                  <a:cubicBezTo>
                    <a:pt x="21" y="352"/>
                    <a:pt x="0" y="429"/>
                    <a:pt x="26" y="504"/>
                  </a:cubicBezTo>
                  <a:cubicBezTo>
                    <a:pt x="1031" y="3702"/>
                    <a:pt x="2502" y="5617"/>
                    <a:pt x="4799" y="6708"/>
                  </a:cubicBezTo>
                  <a:cubicBezTo>
                    <a:pt x="5867" y="7219"/>
                    <a:pt x="6963" y="7492"/>
                    <a:pt x="8049" y="7527"/>
                  </a:cubicBezTo>
                  <a:cubicBezTo>
                    <a:pt x="8097" y="7528"/>
                    <a:pt x="8145" y="7529"/>
                    <a:pt x="8192" y="7529"/>
                  </a:cubicBezTo>
                  <a:cubicBezTo>
                    <a:pt x="8923" y="7529"/>
                    <a:pt x="9553" y="7349"/>
                    <a:pt x="10165" y="7168"/>
                  </a:cubicBezTo>
                  <a:cubicBezTo>
                    <a:pt x="10529" y="7062"/>
                    <a:pt x="10908" y="6956"/>
                    <a:pt x="11307" y="6881"/>
                  </a:cubicBezTo>
                  <a:cubicBezTo>
                    <a:pt x="11328" y="6881"/>
                    <a:pt x="11347" y="6870"/>
                    <a:pt x="11368" y="6860"/>
                  </a:cubicBezTo>
                  <a:cubicBezTo>
                    <a:pt x="11858" y="7193"/>
                    <a:pt x="12363" y="7517"/>
                    <a:pt x="12884" y="7800"/>
                  </a:cubicBezTo>
                  <a:cubicBezTo>
                    <a:pt x="12916" y="7818"/>
                    <a:pt x="12951" y="7826"/>
                    <a:pt x="12986" y="7826"/>
                  </a:cubicBezTo>
                  <a:cubicBezTo>
                    <a:pt x="13061" y="7826"/>
                    <a:pt x="13134" y="7788"/>
                    <a:pt x="13172" y="7718"/>
                  </a:cubicBezTo>
                  <a:cubicBezTo>
                    <a:pt x="13227" y="7618"/>
                    <a:pt x="13187" y="7492"/>
                    <a:pt x="13086" y="7436"/>
                  </a:cubicBezTo>
                  <a:cubicBezTo>
                    <a:pt x="12576" y="7153"/>
                    <a:pt x="12075" y="6830"/>
                    <a:pt x="11585" y="6501"/>
                  </a:cubicBezTo>
                  <a:lnTo>
                    <a:pt x="11585" y="6476"/>
                  </a:lnTo>
                  <a:cubicBezTo>
                    <a:pt x="10948" y="4365"/>
                    <a:pt x="9504" y="2626"/>
                    <a:pt x="7649" y="1485"/>
                  </a:cubicBezTo>
                  <a:cubicBezTo>
                    <a:pt x="7630" y="1450"/>
                    <a:pt x="7599" y="1424"/>
                    <a:pt x="7553" y="1419"/>
                  </a:cubicBezTo>
                  <a:lnTo>
                    <a:pt x="7543" y="1419"/>
                  </a:lnTo>
                  <a:cubicBezTo>
                    <a:pt x="6024" y="512"/>
                    <a:pt x="4241" y="0"/>
                    <a:pt x="240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2462;p34"/>
            <p:cNvSpPr/>
            <p:nvPr/>
          </p:nvSpPr>
          <p:spPr>
            <a:xfrm>
              <a:off x="2743075" y="2918950"/>
              <a:ext cx="67625" cy="33425"/>
            </a:xfrm>
            <a:custGeom>
              <a:avLst/>
              <a:gdLst/>
              <a:ahLst/>
              <a:cxnLst/>
              <a:rect l="l" t="t" r="r" b="b"/>
              <a:pathLst>
                <a:path w="2705" h="1337" extrusionOk="0">
                  <a:moveTo>
                    <a:pt x="1304" y="1"/>
                  </a:moveTo>
                  <a:cubicBezTo>
                    <a:pt x="872" y="1"/>
                    <a:pt x="437" y="31"/>
                    <a:pt x="0" y="94"/>
                  </a:cubicBezTo>
                  <a:cubicBezTo>
                    <a:pt x="72" y="124"/>
                    <a:pt x="137" y="154"/>
                    <a:pt x="208" y="185"/>
                  </a:cubicBezTo>
                  <a:cubicBezTo>
                    <a:pt x="359" y="260"/>
                    <a:pt x="516" y="336"/>
                    <a:pt x="673" y="402"/>
                  </a:cubicBezTo>
                  <a:cubicBezTo>
                    <a:pt x="1355" y="689"/>
                    <a:pt x="2026" y="1003"/>
                    <a:pt x="2704" y="1337"/>
                  </a:cubicBezTo>
                  <a:cubicBezTo>
                    <a:pt x="2679" y="932"/>
                    <a:pt x="2597" y="549"/>
                    <a:pt x="2516" y="148"/>
                  </a:cubicBezTo>
                  <a:lnTo>
                    <a:pt x="2502" y="78"/>
                  </a:lnTo>
                  <a:cubicBezTo>
                    <a:pt x="2107" y="27"/>
                    <a:pt x="1707" y="1"/>
                    <a:pt x="1304"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3" name="Google Shape;2463;p34"/>
            <p:cNvSpPr/>
            <p:nvPr/>
          </p:nvSpPr>
          <p:spPr>
            <a:xfrm>
              <a:off x="2812950" y="2921900"/>
              <a:ext cx="38900" cy="51950"/>
            </a:xfrm>
            <a:custGeom>
              <a:avLst/>
              <a:gdLst/>
              <a:ahLst/>
              <a:cxnLst/>
              <a:rect l="l" t="t" r="r" b="b"/>
              <a:pathLst>
                <a:path w="1556" h="2078" extrusionOk="0">
                  <a:moveTo>
                    <a:pt x="0" y="0"/>
                  </a:moveTo>
                  <a:lnTo>
                    <a:pt x="0" y="0"/>
                  </a:lnTo>
                  <a:cubicBezTo>
                    <a:pt x="96" y="450"/>
                    <a:pt x="176" y="885"/>
                    <a:pt x="192" y="1359"/>
                  </a:cubicBezTo>
                  <a:cubicBezTo>
                    <a:pt x="642" y="1587"/>
                    <a:pt x="1096" y="1825"/>
                    <a:pt x="1556" y="2077"/>
                  </a:cubicBezTo>
                  <a:cubicBezTo>
                    <a:pt x="1551" y="1713"/>
                    <a:pt x="1530" y="1359"/>
                    <a:pt x="1500" y="986"/>
                  </a:cubicBezTo>
                  <a:cubicBezTo>
                    <a:pt x="1486" y="774"/>
                    <a:pt x="1470" y="561"/>
                    <a:pt x="1460" y="349"/>
                  </a:cubicBezTo>
                  <a:cubicBezTo>
                    <a:pt x="985" y="198"/>
                    <a:pt x="495" y="76"/>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4" name="Google Shape;2464;p34"/>
            <p:cNvSpPr/>
            <p:nvPr/>
          </p:nvSpPr>
          <p:spPr>
            <a:xfrm>
              <a:off x="2856625" y="2933025"/>
              <a:ext cx="43850" cy="67850"/>
            </a:xfrm>
            <a:custGeom>
              <a:avLst/>
              <a:gdLst/>
              <a:ahLst/>
              <a:cxnLst/>
              <a:rect l="l" t="t" r="r" b="b"/>
              <a:pathLst>
                <a:path w="1754" h="2714" extrusionOk="0">
                  <a:moveTo>
                    <a:pt x="0" y="0"/>
                  </a:moveTo>
                  <a:cubicBezTo>
                    <a:pt x="11" y="172"/>
                    <a:pt x="21" y="349"/>
                    <a:pt x="31" y="520"/>
                  </a:cubicBezTo>
                  <a:cubicBezTo>
                    <a:pt x="66" y="935"/>
                    <a:pt x="91" y="1359"/>
                    <a:pt x="91" y="1784"/>
                  </a:cubicBezTo>
                  <a:cubicBezTo>
                    <a:pt x="612" y="2071"/>
                    <a:pt x="1147" y="2385"/>
                    <a:pt x="1703" y="2714"/>
                  </a:cubicBezTo>
                  <a:cubicBezTo>
                    <a:pt x="1754" y="2369"/>
                    <a:pt x="1739" y="2026"/>
                    <a:pt x="1719" y="1688"/>
                  </a:cubicBezTo>
                  <a:cubicBezTo>
                    <a:pt x="1703" y="1404"/>
                    <a:pt x="1688" y="1107"/>
                    <a:pt x="1714" y="814"/>
                  </a:cubicBezTo>
                  <a:cubicBezTo>
                    <a:pt x="1173" y="490"/>
                    <a:pt x="597" y="217"/>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34"/>
            <p:cNvSpPr/>
            <p:nvPr/>
          </p:nvSpPr>
          <p:spPr>
            <a:xfrm>
              <a:off x="2905525" y="2957650"/>
              <a:ext cx="14900" cy="52325"/>
            </a:xfrm>
            <a:custGeom>
              <a:avLst/>
              <a:gdLst/>
              <a:ahLst/>
              <a:cxnLst/>
              <a:rect l="l" t="t" r="r" b="b"/>
              <a:pathLst>
                <a:path w="596" h="2093" extrusionOk="0">
                  <a:moveTo>
                    <a:pt x="31" y="1"/>
                  </a:moveTo>
                  <a:cubicBezTo>
                    <a:pt x="20" y="228"/>
                    <a:pt x="26" y="456"/>
                    <a:pt x="40" y="692"/>
                  </a:cubicBezTo>
                  <a:cubicBezTo>
                    <a:pt x="61" y="1076"/>
                    <a:pt x="75" y="1475"/>
                    <a:pt x="0" y="1874"/>
                  </a:cubicBezTo>
                  <a:cubicBezTo>
                    <a:pt x="117" y="1946"/>
                    <a:pt x="232" y="2021"/>
                    <a:pt x="353" y="2093"/>
                  </a:cubicBezTo>
                  <a:cubicBezTo>
                    <a:pt x="525" y="1566"/>
                    <a:pt x="596" y="930"/>
                    <a:pt x="551" y="365"/>
                  </a:cubicBezTo>
                  <a:cubicBezTo>
                    <a:pt x="383" y="237"/>
                    <a:pt x="208" y="116"/>
                    <a:pt x="3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34"/>
            <p:cNvSpPr/>
            <p:nvPr/>
          </p:nvSpPr>
          <p:spPr>
            <a:xfrm>
              <a:off x="2920400" y="2972425"/>
              <a:ext cx="40075" cy="65075"/>
            </a:xfrm>
            <a:custGeom>
              <a:avLst/>
              <a:gdLst/>
              <a:ahLst/>
              <a:cxnLst/>
              <a:rect l="l" t="t" r="r" b="b"/>
              <a:pathLst>
                <a:path w="1603" h="2603" extrusionOk="0">
                  <a:moveTo>
                    <a:pt x="249" y="0"/>
                  </a:moveTo>
                  <a:lnTo>
                    <a:pt x="249" y="0"/>
                  </a:lnTo>
                  <a:cubicBezTo>
                    <a:pt x="259" y="556"/>
                    <a:pt x="173" y="1157"/>
                    <a:pt x="1" y="1653"/>
                  </a:cubicBezTo>
                  <a:cubicBezTo>
                    <a:pt x="112" y="1719"/>
                    <a:pt x="219" y="1784"/>
                    <a:pt x="334" y="1850"/>
                  </a:cubicBezTo>
                  <a:cubicBezTo>
                    <a:pt x="714" y="2092"/>
                    <a:pt x="1092" y="2344"/>
                    <a:pt x="1462" y="2603"/>
                  </a:cubicBezTo>
                  <a:cubicBezTo>
                    <a:pt x="1502" y="2355"/>
                    <a:pt x="1532" y="2108"/>
                    <a:pt x="1553" y="1859"/>
                  </a:cubicBezTo>
                  <a:cubicBezTo>
                    <a:pt x="1567" y="1703"/>
                    <a:pt x="1583" y="1542"/>
                    <a:pt x="1602" y="1390"/>
                  </a:cubicBezTo>
                  <a:cubicBezTo>
                    <a:pt x="1203" y="880"/>
                    <a:pt x="749" y="415"/>
                    <a:pt x="249"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34"/>
            <p:cNvSpPr/>
            <p:nvPr/>
          </p:nvSpPr>
          <p:spPr>
            <a:xfrm>
              <a:off x="2963225" y="3015375"/>
              <a:ext cx="27675" cy="45850"/>
            </a:xfrm>
            <a:custGeom>
              <a:avLst/>
              <a:gdLst/>
              <a:ahLst/>
              <a:cxnLst/>
              <a:rect l="l" t="t" r="r" b="b"/>
              <a:pathLst>
                <a:path w="1107" h="1834" extrusionOk="0">
                  <a:moveTo>
                    <a:pt x="137" y="1"/>
                  </a:moveTo>
                  <a:cubicBezTo>
                    <a:pt x="132" y="56"/>
                    <a:pt x="122" y="111"/>
                    <a:pt x="122" y="167"/>
                  </a:cubicBezTo>
                  <a:cubicBezTo>
                    <a:pt x="92" y="460"/>
                    <a:pt x="66" y="758"/>
                    <a:pt x="1" y="1057"/>
                  </a:cubicBezTo>
                  <a:cubicBezTo>
                    <a:pt x="193" y="1188"/>
                    <a:pt x="374" y="1319"/>
                    <a:pt x="561" y="1451"/>
                  </a:cubicBezTo>
                  <a:cubicBezTo>
                    <a:pt x="738" y="1577"/>
                    <a:pt x="920" y="1703"/>
                    <a:pt x="1107" y="1834"/>
                  </a:cubicBezTo>
                  <a:cubicBezTo>
                    <a:pt x="864" y="1178"/>
                    <a:pt x="531" y="566"/>
                    <a:pt x="137"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34"/>
            <p:cNvSpPr/>
            <p:nvPr/>
          </p:nvSpPr>
          <p:spPr>
            <a:xfrm>
              <a:off x="2888100" y="3046925"/>
              <a:ext cx="99925" cy="39375"/>
            </a:xfrm>
            <a:custGeom>
              <a:avLst/>
              <a:gdLst/>
              <a:ahLst/>
              <a:cxnLst/>
              <a:rect l="l" t="t" r="r" b="b"/>
              <a:pathLst>
                <a:path w="3997" h="1575" extrusionOk="0">
                  <a:moveTo>
                    <a:pt x="2566" y="1"/>
                  </a:moveTo>
                  <a:cubicBezTo>
                    <a:pt x="1975" y="77"/>
                    <a:pt x="1430" y="471"/>
                    <a:pt x="894" y="856"/>
                  </a:cubicBezTo>
                  <a:cubicBezTo>
                    <a:pt x="606" y="1062"/>
                    <a:pt x="308" y="1280"/>
                    <a:pt x="0" y="1441"/>
                  </a:cubicBezTo>
                  <a:cubicBezTo>
                    <a:pt x="389" y="1517"/>
                    <a:pt x="772" y="1558"/>
                    <a:pt x="1162" y="1572"/>
                  </a:cubicBezTo>
                  <a:cubicBezTo>
                    <a:pt x="1209" y="1574"/>
                    <a:pt x="1255" y="1575"/>
                    <a:pt x="1301" y="1575"/>
                  </a:cubicBezTo>
                  <a:cubicBezTo>
                    <a:pt x="1964" y="1575"/>
                    <a:pt x="2537" y="1409"/>
                    <a:pt x="3142" y="1234"/>
                  </a:cubicBezTo>
                  <a:cubicBezTo>
                    <a:pt x="3421" y="1153"/>
                    <a:pt x="3703" y="1073"/>
                    <a:pt x="3997" y="1007"/>
                  </a:cubicBezTo>
                  <a:cubicBezTo>
                    <a:pt x="3769" y="845"/>
                    <a:pt x="3547" y="688"/>
                    <a:pt x="3319" y="532"/>
                  </a:cubicBezTo>
                  <a:cubicBezTo>
                    <a:pt x="3076" y="355"/>
                    <a:pt x="2824" y="178"/>
                    <a:pt x="2566"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34"/>
            <p:cNvSpPr/>
            <p:nvPr/>
          </p:nvSpPr>
          <p:spPr>
            <a:xfrm>
              <a:off x="2856250" y="3031425"/>
              <a:ext cx="88075" cy="49275"/>
            </a:xfrm>
            <a:custGeom>
              <a:avLst/>
              <a:gdLst/>
              <a:ahLst/>
              <a:cxnLst/>
              <a:rect l="l" t="t" r="r" b="b"/>
              <a:pathLst>
                <a:path w="3523" h="1971" extrusionOk="0">
                  <a:moveTo>
                    <a:pt x="2911" y="0"/>
                  </a:moveTo>
                  <a:cubicBezTo>
                    <a:pt x="2037" y="646"/>
                    <a:pt x="1041" y="1329"/>
                    <a:pt x="1" y="1693"/>
                  </a:cubicBezTo>
                  <a:cubicBezTo>
                    <a:pt x="293" y="1803"/>
                    <a:pt x="587" y="1900"/>
                    <a:pt x="880" y="1970"/>
                  </a:cubicBezTo>
                  <a:cubicBezTo>
                    <a:pt x="885" y="1966"/>
                    <a:pt x="885" y="1955"/>
                    <a:pt x="890" y="1950"/>
                  </a:cubicBezTo>
                  <a:cubicBezTo>
                    <a:pt x="905" y="1935"/>
                    <a:pt x="925" y="1924"/>
                    <a:pt x="941" y="1915"/>
                  </a:cubicBezTo>
                  <a:cubicBezTo>
                    <a:pt x="1300" y="1758"/>
                    <a:pt x="1643" y="1511"/>
                    <a:pt x="2006" y="1248"/>
                  </a:cubicBezTo>
                  <a:cubicBezTo>
                    <a:pt x="2487" y="905"/>
                    <a:pt x="2976" y="551"/>
                    <a:pt x="3522" y="404"/>
                  </a:cubicBezTo>
                  <a:cubicBezTo>
                    <a:pt x="3320" y="263"/>
                    <a:pt x="3118" y="131"/>
                    <a:pt x="2911"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34"/>
            <p:cNvSpPr/>
            <p:nvPr/>
          </p:nvSpPr>
          <p:spPr>
            <a:xfrm>
              <a:off x="2799025" y="2999700"/>
              <a:ext cx="123675" cy="70000"/>
            </a:xfrm>
            <a:custGeom>
              <a:avLst/>
              <a:gdLst/>
              <a:ahLst/>
              <a:cxnLst/>
              <a:rect l="l" t="t" r="r" b="b"/>
              <a:pathLst>
                <a:path w="4947" h="2800" extrusionOk="0">
                  <a:moveTo>
                    <a:pt x="3108" y="1"/>
                  </a:moveTo>
                  <a:cubicBezTo>
                    <a:pt x="2477" y="481"/>
                    <a:pt x="1724" y="824"/>
                    <a:pt x="991" y="1157"/>
                  </a:cubicBezTo>
                  <a:cubicBezTo>
                    <a:pt x="642" y="1314"/>
                    <a:pt x="315" y="1465"/>
                    <a:pt x="1" y="1628"/>
                  </a:cubicBezTo>
                  <a:cubicBezTo>
                    <a:pt x="490" y="2047"/>
                    <a:pt x="1036" y="2395"/>
                    <a:pt x="1642" y="2689"/>
                  </a:cubicBezTo>
                  <a:cubicBezTo>
                    <a:pt x="1724" y="2724"/>
                    <a:pt x="1805" y="2759"/>
                    <a:pt x="1891" y="2799"/>
                  </a:cubicBezTo>
                  <a:cubicBezTo>
                    <a:pt x="2971" y="2496"/>
                    <a:pt x="4023" y="1789"/>
                    <a:pt x="4947" y="1108"/>
                  </a:cubicBezTo>
                  <a:cubicBezTo>
                    <a:pt x="4305" y="708"/>
                    <a:pt x="3699" y="344"/>
                    <a:pt x="310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34"/>
            <p:cNvSpPr/>
            <p:nvPr/>
          </p:nvSpPr>
          <p:spPr>
            <a:xfrm>
              <a:off x="2764175" y="2970150"/>
              <a:ext cx="106000" cy="65325"/>
            </a:xfrm>
            <a:custGeom>
              <a:avLst/>
              <a:gdLst/>
              <a:ahLst/>
              <a:cxnLst/>
              <a:rect l="l" t="t" r="r" b="b"/>
              <a:pathLst>
                <a:path w="4240" h="2613" extrusionOk="0">
                  <a:moveTo>
                    <a:pt x="2334" y="0"/>
                  </a:moveTo>
                  <a:cubicBezTo>
                    <a:pt x="1819" y="308"/>
                    <a:pt x="890" y="835"/>
                    <a:pt x="0" y="1234"/>
                  </a:cubicBezTo>
                  <a:cubicBezTo>
                    <a:pt x="349" y="1754"/>
                    <a:pt x="739" y="2213"/>
                    <a:pt x="1168" y="2612"/>
                  </a:cubicBezTo>
                  <a:cubicBezTo>
                    <a:pt x="1521" y="2426"/>
                    <a:pt x="1900" y="2253"/>
                    <a:pt x="2269" y="2082"/>
                  </a:cubicBezTo>
                  <a:cubicBezTo>
                    <a:pt x="2945" y="1774"/>
                    <a:pt x="3649" y="1456"/>
                    <a:pt x="4239" y="1031"/>
                  </a:cubicBezTo>
                  <a:cubicBezTo>
                    <a:pt x="3588" y="663"/>
                    <a:pt x="2956" y="313"/>
                    <a:pt x="233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34"/>
            <p:cNvSpPr/>
            <p:nvPr/>
          </p:nvSpPr>
          <p:spPr>
            <a:xfrm>
              <a:off x="2752550" y="2957775"/>
              <a:ext cx="62700" cy="37275"/>
            </a:xfrm>
            <a:custGeom>
              <a:avLst/>
              <a:gdLst/>
              <a:ahLst/>
              <a:cxnLst/>
              <a:rect l="l" t="t" r="r" b="b"/>
              <a:pathLst>
                <a:path w="2508" h="1491" extrusionOk="0">
                  <a:moveTo>
                    <a:pt x="1810" y="1"/>
                  </a:moveTo>
                  <a:cubicBezTo>
                    <a:pt x="1218" y="238"/>
                    <a:pt x="602" y="521"/>
                    <a:pt x="31" y="950"/>
                  </a:cubicBezTo>
                  <a:cubicBezTo>
                    <a:pt x="26" y="955"/>
                    <a:pt x="10" y="960"/>
                    <a:pt x="1" y="966"/>
                  </a:cubicBezTo>
                  <a:cubicBezTo>
                    <a:pt x="101" y="1148"/>
                    <a:pt x="203" y="1319"/>
                    <a:pt x="314" y="1491"/>
                  </a:cubicBezTo>
                  <a:cubicBezTo>
                    <a:pt x="1122" y="1132"/>
                    <a:pt x="1971" y="657"/>
                    <a:pt x="2507" y="344"/>
                  </a:cubicBezTo>
                  <a:cubicBezTo>
                    <a:pt x="2274" y="223"/>
                    <a:pt x="2041" y="111"/>
                    <a:pt x="1810"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34"/>
            <p:cNvSpPr/>
            <p:nvPr/>
          </p:nvSpPr>
          <p:spPr>
            <a:xfrm>
              <a:off x="2729075" y="2926600"/>
              <a:ext cx="60250" cy="49125"/>
            </a:xfrm>
            <a:custGeom>
              <a:avLst/>
              <a:gdLst/>
              <a:ahLst/>
              <a:cxnLst/>
              <a:rect l="l" t="t" r="r" b="b"/>
              <a:pathLst>
                <a:path w="2410" h="1965" extrusionOk="0">
                  <a:moveTo>
                    <a:pt x="0" y="0"/>
                  </a:moveTo>
                  <a:lnTo>
                    <a:pt x="0" y="0"/>
                  </a:lnTo>
                  <a:cubicBezTo>
                    <a:pt x="243" y="728"/>
                    <a:pt x="511" y="1379"/>
                    <a:pt x="814" y="1964"/>
                  </a:cubicBezTo>
                  <a:cubicBezTo>
                    <a:pt x="1329" y="1581"/>
                    <a:pt x="1875" y="1308"/>
                    <a:pt x="2409" y="1085"/>
                  </a:cubicBezTo>
                  <a:cubicBezTo>
                    <a:pt x="1961" y="873"/>
                    <a:pt x="1516" y="672"/>
                    <a:pt x="1071" y="479"/>
                  </a:cubicBezTo>
                  <a:cubicBezTo>
                    <a:pt x="909" y="414"/>
                    <a:pt x="748" y="338"/>
                    <a:pt x="586" y="262"/>
                  </a:cubicBezTo>
                  <a:cubicBezTo>
                    <a:pt x="394" y="166"/>
                    <a:pt x="196" y="80"/>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77"/>
        <p:cNvGrpSpPr/>
        <p:nvPr/>
      </p:nvGrpSpPr>
      <p:grpSpPr>
        <a:xfrm>
          <a:off x="0" y="0"/>
          <a:ext cx="0" cy="0"/>
          <a:chOff x="0" y="0"/>
          <a:chExt cx="0" cy="0"/>
        </a:xfrm>
      </p:grpSpPr>
      <p:sp>
        <p:nvSpPr>
          <p:cNvPr id="2478" name="Google Shape;2478;p3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400"/>
              <a:t>Psychological Theories</a:t>
            </a:r>
            <a:endParaRPr sz="4400">
              <a:solidFill>
                <a:schemeClr val="dk1"/>
              </a:solidFill>
            </a:endParaRPr>
          </a:p>
        </p:txBody>
      </p:sp>
      <p:cxnSp>
        <p:nvCxnSpPr>
          <p:cNvPr id="2479" name="Google Shape;2479;p35"/>
          <p:cNvCxnSpPr/>
          <p:nvPr/>
        </p:nvCxnSpPr>
        <p:spPr>
          <a:xfrm>
            <a:off x="794075" y="1024700"/>
            <a:ext cx="6599700" cy="14700"/>
          </a:xfrm>
          <a:prstGeom prst="straightConnector1">
            <a:avLst/>
          </a:prstGeom>
          <a:noFill/>
          <a:ln w="9525" cap="flat" cmpd="sng">
            <a:solidFill>
              <a:schemeClr val="dk2"/>
            </a:solidFill>
            <a:prstDash val="solid"/>
            <a:round/>
            <a:headEnd type="none" w="med" len="med"/>
            <a:tailEnd type="none" w="med" len="med"/>
          </a:ln>
        </p:spPr>
      </p:cxnSp>
      <p:sp>
        <p:nvSpPr>
          <p:cNvPr id="2480" name="Google Shape;2480;p35"/>
          <p:cNvSpPr txBox="1"/>
          <p:nvPr/>
        </p:nvSpPr>
        <p:spPr>
          <a:xfrm>
            <a:off x="519775" y="2571757"/>
            <a:ext cx="1423200" cy="880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2500">
                <a:solidFill>
                  <a:schemeClr val="dk2"/>
                </a:solidFill>
                <a:latin typeface="Belleza"/>
                <a:ea typeface="Belleza"/>
                <a:cs typeface="Belleza"/>
                <a:sym typeface="Belleza"/>
              </a:rPr>
              <a:t>The biological approach</a:t>
            </a:r>
            <a:endParaRPr sz="2500">
              <a:solidFill>
                <a:schemeClr val="dk2"/>
              </a:solidFill>
              <a:latin typeface="Belleza"/>
              <a:ea typeface="Belleza"/>
              <a:cs typeface="Belleza"/>
              <a:sym typeface="Belleza"/>
            </a:endParaRPr>
          </a:p>
        </p:txBody>
      </p:sp>
      <p:sp>
        <p:nvSpPr>
          <p:cNvPr id="2481" name="Google Shape;2481;p35"/>
          <p:cNvSpPr txBox="1"/>
          <p:nvPr/>
        </p:nvSpPr>
        <p:spPr>
          <a:xfrm>
            <a:off x="2456400" y="2566100"/>
            <a:ext cx="1949400" cy="64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2500">
                <a:solidFill>
                  <a:schemeClr val="dk2"/>
                </a:solidFill>
                <a:latin typeface="Belleza"/>
                <a:ea typeface="Belleza"/>
                <a:cs typeface="Belleza"/>
                <a:sym typeface="Belleza"/>
              </a:rPr>
              <a:t>Identification Theory</a:t>
            </a:r>
            <a:endParaRPr sz="2500">
              <a:solidFill>
                <a:schemeClr val="dk2"/>
              </a:solidFill>
              <a:latin typeface="Belleza"/>
              <a:ea typeface="Belleza"/>
              <a:cs typeface="Belleza"/>
              <a:sym typeface="Belleza"/>
            </a:endParaRPr>
          </a:p>
        </p:txBody>
      </p:sp>
      <p:sp>
        <p:nvSpPr>
          <p:cNvPr id="2482" name="Google Shape;2482;p35"/>
          <p:cNvSpPr txBox="1"/>
          <p:nvPr/>
        </p:nvSpPr>
        <p:spPr>
          <a:xfrm>
            <a:off x="6584947" y="2848945"/>
            <a:ext cx="1423200" cy="325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2500">
                <a:solidFill>
                  <a:schemeClr val="dk2"/>
                </a:solidFill>
                <a:latin typeface="Belleza"/>
                <a:ea typeface="Belleza"/>
                <a:cs typeface="Belleza"/>
                <a:sym typeface="Belleza"/>
              </a:rPr>
              <a:t>The Cognitive theory</a:t>
            </a:r>
            <a:endParaRPr sz="2500">
              <a:solidFill>
                <a:schemeClr val="dk2"/>
              </a:solidFill>
              <a:latin typeface="Belleza"/>
              <a:ea typeface="Belleza"/>
              <a:cs typeface="Belleza"/>
              <a:sym typeface="Belleza"/>
            </a:endParaRPr>
          </a:p>
        </p:txBody>
      </p:sp>
      <p:sp>
        <p:nvSpPr>
          <p:cNvPr id="2483" name="Google Shape;2483;p35"/>
          <p:cNvSpPr/>
          <p:nvPr/>
        </p:nvSpPr>
        <p:spPr>
          <a:xfrm>
            <a:off x="987324" y="1340512"/>
            <a:ext cx="488100" cy="4881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100">
                <a:solidFill>
                  <a:schemeClr val="dk2"/>
                </a:solidFill>
                <a:latin typeface="Belleza"/>
                <a:ea typeface="Belleza"/>
                <a:cs typeface="Belleza"/>
                <a:sym typeface="Belleza"/>
              </a:rPr>
              <a:t>1</a:t>
            </a:r>
            <a:endParaRPr sz="2100">
              <a:solidFill>
                <a:schemeClr val="dk2"/>
              </a:solidFill>
              <a:latin typeface="Belleza"/>
              <a:ea typeface="Belleza"/>
              <a:cs typeface="Belleza"/>
              <a:sym typeface="Belleza"/>
            </a:endParaRPr>
          </a:p>
        </p:txBody>
      </p:sp>
      <p:sp>
        <p:nvSpPr>
          <p:cNvPr id="2484" name="Google Shape;2484;p35"/>
          <p:cNvSpPr/>
          <p:nvPr/>
        </p:nvSpPr>
        <p:spPr>
          <a:xfrm>
            <a:off x="3119318" y="1340512"/>
            <a:ext cx="488100" cy="4881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100">
                <a:solidFill>
                  <a:schemeClr val="dk2"/>
                </a:solidFill>
                <a:latin typeface="Belleza"/>
                <a:ea typeface="Belleza"/>
                <a:cs typeface="Belleza"/>
                <a:sym typeface="Belleza"/>
              </a:rPr>
              <a:t>2</a:t>
            </a:r>
            <a:endParaRPr sz="2100">
              <a:solidFill>
                <a:schemeClr val="dk2"/>
              </a:solidFill>
              <a:latin typeface="Belleza"/>
              <a:ea typeface="Belleza"/>
              <a:cs typeface="Belleza"/>
              <a:sym typeface="Belleza"/>
            </a:endParaRPr>
          </a:p>
        </p:txBody>
      </p:sp>
      <p:sp>
        <p:nvSpPr>
          <p:cNvPr id="2485" name="Google Shape;2485;p35"/>
          <p:cNvSpPr/>
          <p:nvPr/>
        </p:nvSpPr>
        <p:spPr>
          <a:xfrm>
            <a:off x="7052512" y="1340512"/>
            <a:ext cx="488100" cy="4881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100">
                <a:solidFill>
                  <a:schemeClr val="dk2"/>
                </a:solidFill>
                <a:latin typeface="Belleza"/>
                <a:ea typeface="Belleza"/>
                <a:cs typeface="Belleza"/>
                <a:sym typeface="Belleza"/>
              </a:rPr>
              <a:t>4</a:t>
            </a:r>
            <a:endParaRPr sz="2100">
              <a:solidFill>
                <a:schemeClr val="dk2"/>
              </a:solidFill>
              <a:latin typeface="Belleza"/>
              <a:ea typeface="Belleza"/>
              <a:cs typeface="Belleza"/>
              <a:sym typeface="Belleza"/>
            </a:endParaRPr>
          </a:p>
        </p:txBody>
      </p:sp>
      <p:grpSp>
        <p:nvGrpSpPr>
          <p:cNvPr id="2486" name="Google Shape;2486;p35"/>
          <p:cNvGrpSpPr/>
          <p:nvPr/>
        </p:nvGrpSpPr>
        <p:grpSpPr>
          <a:xfrm>
            <a:off x="8265409" y="292685"/>
            <a:ext cx="1106632" cy="732018"/>
            <a:chOff x="4140225" y="635288"/>
            <a:chExt cx="456550" cy="302000"/>
          </a:xfrm>
        </p:grpSpPr>
        <p:sp>
          <p:nvSpPr>
            <p:cNvPr id="2487" name="Google Shape;2487;p35"/>
            <p:cNvSpPr/>
            <p:nvPr/>
          </p:nvSpPr>
          <p:spPr>
            <a:xfrm>
              <a:off x="4306400" y="722138"/>
              <a:ext cx="8575" cy="16550"/>
            </a:xfrm>
            <a:custGeom>
              <a:avLst/>
              <a:gdLst/>
              <a:ahLst/>
              <a:cxnLst/>
              <a:rect l="l" t="t" r="r" b="b"/>
              <a:pathLst>
                <a:path w="343" h="662" extrusionOk="0">
                  <a:moveTo>
                    <a:pt x="262" y="1"/>
                  </a:moveTo>
                  <a:cubicBezTo>
                    <a:pt x="221" y="1"/>
                    <a:pt x="191" y="33"/>
                    <a:pt x="186" y="74"/>
                  </a:cubicBezTo>
                  <a:cubicBezTo>
                    <a:pt x="182" y="246"/>
                    <a:pt x="128" y="403"/>
                    <a:pt x="25" y="540"/>
                  </a:cubicBezTo>
                  <a:cubicBezTo>
                    <a:pt x="1" y="574"/>
                    <a:pt x="10" y="623"/>
                    <a:pt x="44" y="648"/>
                  </a:cubicBezTo>
                  <a:cubicBezTo>
                    <a:pt x="49" y="653"/>
                    <a:pt x="59" y="657"/>
                    <a:pt x="69" y="657"/>
                  </a:cubicBezTo>
                  <a:cubicBezTo>
                    <a:pt x="76" y="660"/>
                    <a:pt x="84" y="661"/>
                    <a:pt x="92" y="661"/>
                  </a:cubicBezTo>
                  <a:cubicBezTo>
                    <a:pt x="115" y="661"/>
                    <a:pt x="137" y="650"/>
                    <a:pt x="152" y="628"/>
                  </a:cubicBezTo>
                  <a:cubicBezTo>
                    <a:pt x="265" y="472"/>
                    <a:pt x="333" y="280"/>
                    <a:pt x="343" y="80"/>
                  </a:cubicBezTo>
                  <a:cubicBezTo>
                    <a:pt x="343" y="35"/>
                    <a:pt x="309" y="1"/>
                    <a:pt x="270" y="1"/>
                  </a:cubicBezTo>
                  <a:cubicBezTo>
                    <a:pt x="267" y="1"/>
                    <a:pt x="264" y="1"/>
                    <a:pt x="26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8" name="Google Shape;2488;p35"/>
            <p:cNvSpPr/>
            <p:nvPr/>
          </p:nvSpPr>
          <p:spPr>
            <a:xfrm>
              <a:off x="4315700" y="738938"/>
              <a:ext cx="9325" cy="7775"/>
            </a:xfrm>
            <a:custGeom>
              <a:avLst/>
              <a:gdLst/>
              <a:ahLst/>
              <a:cxnLst/>
              <a:rect l="l" t="t" r="r" b="b"/>
              <a:pathLst>
                <a:path w="373" h="311" extrusionOk="0">
                  <a:moveTo>
                    <a:pt x="288" y="0"/>
                  </a:moveTo>
                  <a:cubicBezTo>
                    <a:pt x="275" y="0"/>
                    <a:pt x="262" y="3"/>
                    <a:pt x="251" y="10"/>
                  </a:cubicBezTo>
                  <a:cubicBezTo>
                    <a:pt x="167" y="55"/>
                    <a:pt x="94" y="113"/>
                    <a:pt x="30" y="182"/>
                  </a:cubicBezTo>
                  <a:cubicBezTo>
                    <a:pt x="0" y="211"/>
                    <a:pt x="0" y="260"/>
                    <a:pt x="30" y="290"/>
                  </a:cubicBezTo>
                  <a:cubicBezTo>
                    <a:pt x="40" y="294"/>
                    <a:pt x="50" y="304"/>
                    <a:pt x="65" y="309"/>
                  </a:cubicBezTo>
                  <a:cubicBezTo>
                    <a:pt x="70" y="310"/>
                    <a:pt x="76" y="310"/>
                    <a:pt x="81" y="310"/>
                  </a:cubicBezTo>
                  <a:cubicBezTo>
                    <a:pt x="101" y="310"/>
                    <a:pt x="122" y="303"/>
                    <a:pt x="138" y="284"/>
                  </a:cubicBezTo>
                  <a:cubicBezTo>
                    <a:pt x="192" y="231"/>
                    <a:pt x="255" y="182"/>
                    <a:pt x="323" y="143"/>
                  </a:cubicBezTo>
                  <a:cubicBezTo>
                    <a:pt x="363" y="123"/>
                    <a:pt x="373" y="73"/>
                    <a:pt x="353" y="39"/>
                  </a:cubicBezTo>
                  <a:cubicBezTo>
                    <a:pt x="340" y="13"/>
                    <a:pt x="314" y="0"/>
                    <a:pt x="28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35"/>
            <p:cNvSpPr/>
            <p:nvPr/>
          </p:nvSpPr>
          <p:spPr>
            <a:xfrm>
              <a:off x="4453100" y="790713"/>
              <a:ext cx="8825" cy="5850"/>
            </a:xfrm>
            <a:custGeom>
              <a:avLst/>
              <a:gdLst/>
              <a:ahLst/>
              <a:cxnLst/>
              <a:rect l="l" t="t" r="r" b="b"/>
              <a:pathLst>
                <a:path w="353" h="234" extrusionOk="0">
                  <a:moveTo>
                    <a:pt x="90" y="0"/>
                  </a:moveTo>
                  <a:cubicBezTo>
                    <a:pt x="61" y="0"/>
                    <a:pt x="31" y="16"/>
                    <a:pt x="20" y="46"/>
                  </a:cubicBezTo>
                  <a:cubicBezTo>
                    <a:pt x="0" y="84"/>
                    <a:pt x="20" y="129"/>
                    <a:pt x="59" y="148"/>
                  </a:cubicBezTo>
                  <a:lnTo>
                    <a:pt x="235" y="227"/>
                  </a:lnTo>
                  <a:cubicBezTo>
                    <a:pt x="241" y="227"/>
                    <a:pt x="241" y="227"/>
                    <a:pt x="246" y="231"/>
                  </a:cubicBezTo>
                  <a:cubicBezTo>
                    <a:pt x="252" y="233"/>
                    <a:pt x="258" y="234"/>
                    <a:pt x="264" y="234"/>
                  </a:cubicBezTo>
                  <a:cubicBezTo>
                    <a:pt x="293" y="234"/>
                    <a:pt x="322" y="216"/>
                    <a:pt x="339" y="188"/>
                  </a:cubicBezTo>
                  <a:cubicBezTo>
                    <a:pt x="353" y="148"/>
                    <a:pt x="339" y="104"/>
                    <a:pt x="300" y="84"/>
                  </a:cubicBezTo>
                  <a:lnTo>
                    <a:pt x="118" y="6"/>
                  </a:lnTo>
                  <a:cubicBezTo>
                    <a:pt x="109" y="2"/>
                    <a:pt x="100" y="0"/>
                    <a:pt x="90"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35"/>
            <p:cNvSpPr/>
            <p:nvPr/>
          </p:nvSpPr>
          <p:spPr>
            <a:xfrm>
              <a:off x="4357225" y="786863"/>
              <a:ext cx="8825" cy="5800"/>
            </a:xfrm>
            <a:custGeom>
              <a:avLst/>
              <a:gdLst/>
              <a:ahLst/>
              <a:cxnLst/>
              <a:rect l="l" t="t" r="r" b="b"/>
              <a:pathLst>
                <a:path w="353" h="232" extrusionOk="0">
                  <a:moveTo>
                    <a:pt x="91" y="1"/>
                  </a:moveTo>
                  <a:cubicBezTo>
                    <a:pt x="62" y="1"/>
                    <a:pt x="34" y="19"/>
                    <a:pt x="20" y="48"/>
                  </a:cubicBezTo>
                  <a:cubicBezTo>
                    <a:pt x="0" y="82"/>
                    <a:pt x="20" y="130"/>
                    <a:pt x="59" y="146"/>
                  </a:cubicBezTo>
                  <a:lnTo>
                    <a:pt x="235" y="224"/>
                  </a:lnTo>
                  <a:cubicBezTo>
                    <a:pt x="240" y="229"/>
                    <a:pt x="245" y="229"/>
                    <a:pt x="245" y="229"/>
                  </a:cubicBezTo>
                  <a:cubicBezTo>
                    <a:pt x="253" y="231"/>
                    <a:pt x="261" y="232"/>
                    <a:pt x="269" y="232"/>
                  </a:cubicBezTo>
                  <a:cubicBezTo>
                    <a:pt x="299" y="232"/>
                    <a:pt x="326" y="217"/>
                    <a:pt x="338" y="189"/>
                  </a:cubicBezTo>
                  <a:cubicBezTo>
                    <a:pt x="353" y="150"/>
                    <a:pt x="338" y="107"/>
                    <a:pt x="299" y="87"/>
                  </a:cubicBezTo>
                  <a:lnTo>
                    <a:pt x="123" y="8"/>
                  </a:lnTo>
                  <a:cubicBezTo>
                    <a:pt x="112" y="3"/>
                    <a:pt x="102" y="1"/>
                    <a:pt x="91"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35"/>
            <p:cNvSpPr/>
            <p:nvPr/>
          </p:nvSpPr>
          <p:spPr>
            <a:xfrm>
              <a:off x="4421375" y="771488"/>
              <a:ext cx="12900" cy="9200"/>
            </a:xfrm>
            <a:custGeom>
              <a:avLst/>
              <a:gdLst/>
              <a:ahLst/>
              <a:cxnLst/>
              <a:rect l="l" t="t" r="r" b="b"/>
              <a:pathLst>
                <a:path w="516" h="368" extrusionOk="0">
                  <a:moveTo>
                    <a:pt x="88" y="0"/>
                  </a:moveTo>
                  <a:cubicBezTo>
                    <a:pt x="58" y="0"/>
                    <a:pt x="30" y="16"/>
                    <a:pt x="16" y="46"/>
                  </a:cubicBezTo>
                  <a:cubicBezTo>
                    <a:pt x="1" y="85"/>
                    <a:pt x="16" y="128"/>
                    <a:pt x="55" y="148"/>
                  </a:cubicBezTo>
                  <a:cubicBezTo>
                    <a:pt x="172" y="197"/>
                    <a:pt x="285" y="266"/>
                    <a:pt x="378" y="349"/>
                  </a:cubicBezTo>
                  <a:cubicBezTo>
                    <a:pt x="387" y="354"/>
                    <a:pt x="398" y="358"/>
                    <a:pt x="407" y="363"/>
                  </a:cubicBezTo>
                  <a:cubicBezTo>
                    <a:pt x="415" y="366"/>
                    <a:pt x="423" y="367"/>
                    <a:pt x="430" y="367"/>
                  </a:cubicBezTo>
                  <a:cubicBezTo>
                    <a:pt x="452" y="367"/>
                    <a:pt x="471" y="357"/>
                    <a:pt x="486" y="340"/>
                  </a:cubicBezTo>
                  <a:cubicBezTo>
                    <a:pt x="516" y="310"/>
                    <a:pt x="511" y="261"/>
                    <a:pt x="476" y="232"/>
                  </a:cubicBezTo>
                  <a:cubicBezTo>
                    <a:pt x="373" y="143"/>
                    <a:pt x="246" y="65"/>
                    <a:pt x="118" y="6"/>
                  </a:cubicBezTo>
                  <a:cubicBezTo>
                    <a:pt x="108" y="2"/>
                    <a:pt x="98" y="0"/>
                    <a:pt x="8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35"/>
            <p:cNvSpPr/>
            <p:nvPr/>
          </p:nvSpPr>
          <p:spPr>
            <a:xfrm>
              <a:off x="4467425" y="820638"/>
              <a:ext cx="13750" cy="8675"/>
            </a:xfrm>
            <a:custGeom>
              <a:avLst/>
              <a:gdLst/>
              <a:ahLst/>
              <a:cxnLst/>
              <a:rect l="l" t="t" r="r" b="b"/>
              <a:pathLst>
                <a:path w="550" h="347" extrusionOk="0">
                  <a:moveTo>
                    <a:pt x="87" y="0"/>
                  </a:moveTo>
                  <a:cubicBezTo>
                    <a:pt x="65" y="0"/>
                    <a:pt x="44" y="10"/>
                    <a:pt x="30" y="29"/>
                  </a:cubicBezTo>
                  <a:cubicBezTo>
                    <a:pt x="1" y="63"/>
                    <a:pt x="10" y="112"/>
                    <a:pt x="40" y="137"/>
                  </a:cubicBezTo>
                  <a:cubicBezTo>
                    <a:pt x="162" y="230"/>
                    <a:pt x="295" y="303"/>
                    <a:pt x="442" y="343"/>
                  </a:cubicBezTo>
                  <a:cubicBezTo>
                    <a:pt x="449" y="346"/>
                    <a:pt x="457" y="347"/>
                    <a:pt x="465" y="347"/>
                  </a:cubicBezTo>
                  <a:cubicBezTo>
                    <a:pt x="496" y="347"/>
                    <a:pt x="527" y="325"/>
                    <a:pt x="534" y="293"/>
                  </a:cubicBezTo>
                  <a:cubicBezTo>
                    <a:pt x="550" y="249"/>
                    <a:pt x="525" y="210"/>
                    <a:pt x="485" y="196"/>
                  </a:cubicBezTo>
                  <a:cubicBezTo>
                    <a:pt x="358" y="161"/>
                    <a:pt x="241" y="102"/>
                    <a:pt x="138" y="20"/>
                  </a:cubicBezTo>
                  <a:cubicBezTo>
                    <a:pt x="123" y="6"/>
                    <a:pt x="104" y="0"/>
                    <a:pt x="8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493;p35"/>
            <p:cNvSpPr/>
            <p:nvPr/>
          </p:nvSpPr>
          <p:spPr>
            <a:xfrm>
              <a:off x="4429725" y="805288"/>
              <a:ext cx="10675" cy="6425"/>
            </a:xfrm>
            <a:custGeom>
              <a:avLst/>
              <a:gdLst/>
              <a:ahLst/>
              <a:cxnLst/>
              <a:rect l="l" t="t" r="r" b="b"/>
              <a:pathLst>
                <a:path w="427" h="257" extrusionOk="0">
                  <a:moveTo>
                    <a:pt x="91" y="1"/>
                  </a:moveTo>
                  <a:cubicBezTo>
                    <a:pt x="65" y="1"/>
                    <a:pt x="40" y="13"/>
                    <a:pt x="24" y="35"/>
                  </a:cubicBezTo>
                  <a:cubicBezTo>
                    <a:pt x="0" y="69"/>
                    <a:pt x="10" y="114"/>
                    <a:pt x="44" y="139"/>
                  </a:cubicBezTo>
                  <a:cubicBezTo>
                    <a:pt x="107" y="182"/>
                    <a:pt x="177" y="216"/>
                    <a:pt x="250" y="236"/>
                  </a:cubicBezTo>
                  <a:cubicBezTo>
                    <a:pt x="279" y="241"/>
                    <a:pt x="304" y="251"/>
                    <a:pt x="333" y="256"/>
                  </a:cubicBezTo>
                  <a:cubicBezTo>
                    <a:pt x="336" y="256"/>
                    <a:pt x="339" y="257"/>
                    <a:pt x="341" y="257"/>
                  </a:cubicBezTo>
                  <a:cubicBezTo>
                    <a:pt x="377" y="257"/>
                    <a:pt x="413" y="229"/>
                    <a:pt x="421" y="193"/>
                  </a:cubicBezTo>
                  <a:cubicBezTo>
                    <a:pt x="426" y="153"/>
                    <a:pt x="401" y="109"/>
                    <a:pt x="358" y="104"/>
                  </a:cubicBezTo>
                  <a:cubicBezTo>
                    <a:pt x="274" y="89"/>
                    <a:pt x="200" y="60"/>
                    <a:pt x="132" y="10"/>
                  </a:cubicBezTo>
                  <a:cubicBezTo>
                    <a:pt x="119" y="4"/>
                    <a:pt x="105" y="1"/>
                    <a:pt x="91"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4" name="Google Shape;2494;p35"/>
            <p:cNvSpPr/>
            <p:nvPr/>
          </p:nvSpPr>
          <p:spPr>
            <a:xfrm>
              <a:off x="4384525" y="782413"/>
              <a:ext cx="15575" cy="7050"/>
            </a:xfrm>
            <a:custGeom>
              <a:avLst/>
              <a:gdLst/>
              <a:ahLst/>
              <a:cxnLst/>
              <a:rect l="l" t="t" r="r" b="b"/>
              <a:pathLst>
                <a:path w="623" h="282" extrusionOk="0">
                  <a:moveTo>
                    <a:pt x="85" y="1"/>
                  </a:moveTo>
                  <a:cubicBezTo>
                    <a:pt x="53" y="1"/>
                    <a:pt x="23" y="22"/>
                    <a:pt x="16" y="54"/>
                  </a:cubicBezTo>
                  <a:cubicBezTo>
                    <a:pt x="0" y="98"/>
                    <a:pt x="25" y="138"/>
                    <a:pt x="64" y="152"/>
                  </a:cubicBezTo>
                  <a:lnTo>
                    <a:pt x="515" y="279"/>
                  </a:lnTo>
                  <a:cubicBezTo>
                    <a:pt x="523" y="281"/>
                    <a:pt x="531" y="282"/>
                    <a:pt x="538" y="282"/>
                  </a:cubicBezTo>
                  <a:cubicBezTo>
                    <a:pt x="572" y="282"/>
                    <a:pt x="600" y="262"/>
                    <a:pt x="613" y="226"/>
                  </a:cubicBezTo>
                  <a:cubicBezTo>
                    <a:pt x="622" y="186"/>
                    <a:pt x="598" y="142"/>
                    <a:pt x="559" y="132"/>
                  </a:cubicBezTo>
                  <a:lnTo>
                    <a:pt x="109" y="5"/>
                  </a:lnTo>
                  <a:cubicBezTo>
                    <a:pt x="101" y="2"/>
                    <a:pt x="93" y="1"/>
                    <a:pt x="85"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5" name="Google Shape;2495;p35"/>
            <p:cNvSpPr/>
            <p:nvPr/>
          </p:nvSpPr>
          <p:spPr>
            <a:xfrm>
              <a:off x="4439000" y="839713"/>
              <a:ext cx="12800" cy="7000"/>
            </a:xfrm>
            <a:custGeom>
              <a:avLst/>
              <a:gdLst/>
              <a:ahLst/>
              <a:cxnLst/>
              <a:rect l="l" t="t" r="r" b="b"/>
              <a:pathLst>
                <a:path w="512" h="280" extrusionOk="0">
                  <a:moveTo>
                    <a:pt x="88" y="0"/>
                  </a:moveTo>
                  <a:cubicBezTo>
                    <a:pt x="59" y="0"/>
                    <a:pt x="30" y="15"/>
                    <a:pt x="16" y="44"/>
                  </a:cubicBezTo>
                  <a:cubicBezTo>
                    <a:pt x="1" y="84"/>
                    <a:pt x="21" y="128"/>
                    <a:pt x="60" y="148"/>
                  </a:cubicBezTo>
                  <a:cubicBezTo>
                    <a:pt x="168" y="197"/>
                    <a:pt x="285" y="240"/>
                    <a:pt x="403" y="275"/>
                  </a:cubicBezTo>
                  <a:cubicBezTo>
                    <a:pt x="411" y="278"/>
                    <a:pt x="419" y="279"/>
                    <a:pt x="427" y="279"/>
                  </a:cubicBezTo>
                  <a:cubicBezTo>
                    <a:pt x="459" y="279"/>
                    <a:pt x="489" y="257"/>
                    <a:pt x="501" y="226"/>
                  </a:cubicBezTo>
                  <a:cubicBezTo>
                    <a:pt x="511" y="182"/>
                    <a:pt x="486" y="143"/>
                    <a:pt x="447" y="128"/>
                  </a:cubicBezTo>
                  <a:cubicBezTo>
                    <a:pt x="335" y="94"/>
                    <a:pt x="227" y="55"/>
                    <a:pt x="119" y="5"/>
                  </a:cubicBezTo>
                  <a:cubicBezTo>
                    <a:pt x="109" y="2"/>
                    <a:pt x="98" y="0"/>
                    <a:pt x="8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6" name="Google Shape;2496;p35"/>
            <p:cNvSpPr/>
            <p:nvPr/>
          </p:nvSpPr>
          <p:spPr>
            <a:xfrm>
              <a:off x="4537575" y="833963"/>
              <a:ext cx="12800" cy="6975"/>
            </a:xfrm>
            <a:custGeom>
              <a:avLst/>
              <a:gdLst/>
              <a:ahLst/>
              <a:cxnLst/>
              <a:rect l="l" t="t" r="r" b="b"/>
              <a:pathLst>
                <a:path w="512" h="279" extrusionOk="0">
                  <a:moveTo>
                    <a:pt x="92" y="0"/>
                  </a:moveTo>
                  <a:cubicBezTo>
                    <a:pt x="61" y="0"/>
                    <a:pt x="32" y="18"/>
                    <a:pt x="16" y="45"/>
                  </a:cubicBezTo>
                  <a:cubicBezTo>
                    <a:pt x="1" y="84"/>
                    <a:pt x="16" y="133"/>
                    <a:pt x="55" y="147"/>
                  </a:cubicBezTo>
                  <a:cubicBezTo>
                    <a:pt x="168" y="197"/>
                    <a:pt x="281" y="240"/>
                    <a:pt x="398" y="274"/>
                  </a:cubicBezTo>
                  <a:lnTo>
                    <a:pt x="403" y="274"/>
                  </a:lnTo>
                  <a:cubicBezTo>
                    <a:pt x="411" y="277"/>
                    <a:pt x="419" y="279"/>
                    <a:pt x="427" y="279"/>
                  </a:cubicBezTo>
                  <a:cubicBezTo>
                    <a:pt x="459" y="279"/>
                    <a:pt x="488" y="257"/>
                    <a:pt x="496" y="226"/>
                  </a:cubicBezTo>
                  <a:cubicBezTo>
                    <a:pt x="511" y="186"/>
                    <a:pt x="486" y="142"/>
                    <a:pt x="448" y="127"/>
                  </a:cubicBezTo>
                  <a:cubicBezTo>
                    <a:pt x="330" y="93"/>
                    <a:pt x="227" y="54"/>
                    <a:pt x="118" y="5"/>
                  </a:cubicBezTo>
                  <a:cubicBezTo>
                    <a:pt x="110" y="2"/>
                    <a:pt x="101" y="0"/>
                    <a:pt x="9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7" name="Google Shape;2497;p35"/>
            <p:cNvSpPr/>
            <p:nvPr/>
          </p:nvSpPr>
          <p:spPr>
            <a:xfrm>
              <a:off x="4394925" y="816213"/>
              <a:ext cx="8500" cy="6475"/>
            </a:xfrm>
            <a:custGeom>
              <a:avLst/>
              <a:gdLst/>
              <a:ahLst/>
              <a:cxnLst/>
              <a:rect l="l" t="t" r="r" b="b"/>
              <a:pathLst>
                <a:path w="340" h="259" extrusionOk="0">
                  <a:moveTo>
                    <a:pt x="87" y="0"/>
                  </a:moveTo>
                  <a:cubicBezTo>
                    <a:pt x="56" y="0"/>
                    <a:pt x="27" y="19"/>
                    <a:pt x="16" y="50"/>
                  </a:cubicBezTo>
                  <a:cubicBezTo>
                    <a:pt x="1" y="88"/>
                    <a:pt x="16" y="132"/>
                    <a:pt x="55" y="147"/>
                  </a:cubicBezTo>
                  <a:cubicBezTo>
                    <a:pt x="109" y="172"/>
                    <a:pt x="163" y="201"/>
                    <a:pt x="206" y="240"/>
                  </a:cubicBezTo>
                  <a:cubicBezTo>
                    <a:pt x="211" y="249"/>
                    <a:pt x="222" y="255"/>
                    <a:pt x="236" y="255"/>
                  </a:cubicBezTo>
                  <a:cubicBezTo>
                    <a:pt x="242" y="258"/>
                    <a:pt x="249" y="259"/>
                    <a:pt x="257" y="259"/>
                  </a:cubicBezTo>
                  <a:cubicBezTo>
                    <a:pt x="277" y="259"/>
                    <a:pt x="300" y="250"/>
                    <a:pt x="314" y="235"/>
                  </a:cubicBezTo>
                  <a:cubicBezTo>
                    <a:pt x="339" y="206"/>
                    <a:pt x="339" y="157"/>
                    <a:pt x="305" y="127"/>
                  </a:cubicBezTo>
                  <a:cubicBezTo>
                    <a:pt x="251" y="79"/>
                    <a:pt x="188" y="34"/>
                    <a:pt x="113" y="5"/>
                  </a:cubicBezTo>
                  <a:cubicBezTo>
                    <a:pt x="105" y="2"/>
                    <a:pt x="96" y="0"/>
                    <a:pt x="8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8" name="Google Shape;2498;p35"/>
            <p:cNvSpPr/>
            <p:nvPr/>
          </p:nvSpPr>
          <p:spPr>
            <a:xfrm>
              <a:off x="4362600" y="746638"/>
              <a:ext cx="12050" cy="6825"/>
            </a:xfrm>
            <a:custGeom>
              <a:avLst/>
              <a:gdLst/>
              <a:ahLst/>
              <a:cxnLst/>
              <a:rect l="l" t="t" r="r" b="b"/>
              <a:pathLst>
                <a:path w="482" h="273" extrusionOk="0">
                  <a:moveTo>
                    <a:pt x="88" y="1"/>
                  </a:moveTo>
                  <a:cubicBezTo>
                    <a:pt x="57" y="1"/>
                    <a:pt x="27" y="20"/>
                    <a:pt x="16" y="50"/>
                  </a:cubicBezTo>
                  <a:cubicBezTo>
                    <a:pt x="0" y="89"/>
                    <a:pt x="16" y="133"/>
                    <a:pt x="55" y="147"/>
                  </a:cubicBezTo>
                  <a:cubicBezTo>
                    <a:pt x="163" y="192"/>
                    <a:pt x="265" y="231"/>
                    <a:pt x="368" y="270"/>
                  </a:cubicBezTo>
                  <a:lnTo>
                    <a:pt x="373" y="270"/>
                  </a:lnTo>
                  <a:cubicBezTo>
                    <a:pt x="380" y="272"/>
                    <a:pt x="387" y="273"/>
                    <a:pt x="394" y="273"/>
                  </a:cubicBezTo>
                  <a:cubicBezTo>
                    <a:pt x="427" y="273"/>
                    <a:pt x="458" y="253"/>
                    <a:pt x="466" y="222"/>
                  </a:cubicBezTo>
                  <a:cubicBezTo>
                    <a:pt x="481" y="182"/>
                    <a:pt x="461" y="138"/>
                    <a:pt x="422" y="123"/>
                  </a:cubicBezTo>
                  <a:cubicBezTo>
                    <a:pt x="319" y="89"/>
                    <a:pt x="217" y="50"/>
                    <a:pt x="113" y="5"/>
                  </a:cubicBezTo>
                  <a:cubicBezTo>
                    <a:pt x="105" y="2"/>
                    <a:pt x="96" y="1"/>
                    <a:pt x="88"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9" name="Google Shape;2499;p35"/>
            <p:cNvSpPr/>
            <p:nvPr/>
          </p:nvSpPr>
          <p:spPr>
            <a:xfrm>
              <a:off x="4526325" y="874013"/>
              <a:ext cx="12175" cy="6825"/>
            </a:xfrm>
            <a:custGeom>
              <a:avLst/>
              <a:gdLst/>
              <a:ahLst/>
              <a:cxnLst/>
              <a:rect l="l" t="t" r="r" b="b"/>
              <a:pathLst>
                <a:path w="487" h="273" extrusionOk="0">
                  <a:moveTo>
                    <a:pt x="91" y="0"/>
                  </a:moveTo>
                  <a:cubicBezTo>
                    <a:pt x="61" y="0"/>
                    <a:pt x="32" y="19"/>
                    <a:pt x="21" y="49"/>
                  </a:cubicBezTo>
                  <a:cubicBezTo>
                    <a:pt x="1" y="89"/>
                    <a:pt x="21" y="132"/>
                    <a:pt x="59" y="148"/>
                  </a:cubicBezTo>
                  <a:cubicBezTo>
                    <a:pt x="168" y="191"/>
                    <a:pt x="270" y="230"/>
                    <a:pt x="373" y="265"/>
                  </a:cubicBezTo>
                  <a:lnTo>
                    <a:pt x="378" y="270"/>
                  </a:lnTo>
                  <a:cubicBezTo>
                    <a:pt x="384" y="271"/>
                    <a:pt x="391" y="272"/>
                    <a:pt x="397" y="272"/>
                  </a:cubicBezTo>
                  <a:cubicBezTo>
                    <a:pt x="429" y="272"/>
                    <a:pt x="459" y="253"/>
                    <a:pt x="471" y="220"/>
                  </a:cubicBezTo>
                  <a:cubicBezTo>
                    <a:pt x="486" y="182"/>
                    <a:pt x="466" y="137"/>
                    <a:pt x="427" y="123"/>
                  </a:cubicBezTo>
                  <a:cubicBezTo>
                    <a:pt x="324" y="83"/>
                    <a:pt x="222" y="49"/>
                    <a:pt x="118" y="5"/>
                  </a:cubicBezTo>
                  <a:cubicBezTo>
                    <a:pt x="109" y="2"/>
                    <a:pt x="100" y="0"/>
                    <a:pt x="9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0" name="Google Shape;2500;p35"/>
            <p:cNvSpPr/>
            <p:nvPr/>
          </p:nvSpPr>
          <p:spPr>
            <a:xfrm>
              <a:off x="4496575" y="801763"/>
              <a:ext cx="16050" cy="7925"/>
            </a:xfrm>
            <a:custGeom>
              <a:avLst/>
              <a:gdLst/>
              <a:ahLst/>
              <a:cxnLst/>
              <a:rect l="l" t="t" r="r" b="b"/>
              <a:pathLst>
                <a:path w="642" h="317" extrusionOk="0">
                  <a:moveTo>
                    <a:pt x="87" y="0"/>
                  </a:moveTo>
                  <a:cubicBezTo>
                    <a:pt x="57" y="0"/>
                    <a:pt x="27" y="20"/>
                    <a:pt x="15" y="54"/>
                  </a:cubicBezTo>
                  <a:cubicBezTo>
                    <a:pt x="1" y="93"/>
                    <a:pt x="20" y="137"/>
                    <a:pt x="64" y="147"/>
                  </a:cubicBezTo>
                  <a:cubicBezTo>
                    <a:pt x="221" y="201"/>
                    <a:pt x="372" y="260"/>
                    <a:pt x="530" y="314"/>
                  </a:cubicBezTo>
                  <a:lnTo>
                    <a:pt x="535" y="314"/>
                  </a:lnTo>
                  <a:cubicBezTo>
                    <a:pt x="541" y="315"/>
                    <a:pt x="548" y="316"/>
                    <a:pt x="554" y="316"/>
                  </a:cubicBezTo>
                  <a:cubicBezTo>
                    <a:pt x="586" y="316"/>
                    <a:pt x="615" y="297"/>
                    <a:pt x="628" y="264"/>
                  </a:cubicBezTo>
                  <a:cubicBezTo>
                    <a:pt x="642" y="226"/>
                    <a:pt x="623" y="181"/>
                    <a:pt x="583" y="167"/>
                  </a:cubicBezTo>
                  <a:cubicBezTo>
                    <a:pt x="427" y="113"/>
                    <a:pt x="270" y="59"/>
                    <a:pt x="113" y="4"/>
                  </a:cubicBezTo>
                  <a:cubicBezTo>
                    <a:pt x="104" y="1"/>
                    <a:pt x="96" y="0"/>
                    <a:pt x="8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1" name="Google Shape;2501;p35"/>
            <p:cNvSpPr/>
            <p:nvPr/>
          </p:nvSpPr>
          <p:spPr>
            <a:xfrm>
              <a:off x="4481625" y="863463"/>
              <a:ext cx="11900" cy="9625"/>
            </a:xfrm>
            <a:custGeom>
              <a:avLst/>
              <a:gdLst/>
              <a:ahLst/>
              <a:cxnLst/>
              <a:rect l="l" t="t" r="r" b="b"/>
              <a:pathLst>
                <a:path w="476" h="385" extrusionOk="0">
                  <a:moveTo>
                    <a:pt x="93" y="1"/>
                  </a:moveTo>
                  <a:cubicBezTo>
                    <a:pt x="79" y="1"/>
                    <a:pt x="66" y="4"/>
                    <a:pt x="55" y="11"/>
                  </a:cubicBezTo>
                  <a:cubicBezTo>
                    <a:pt x="16" y="30"/>
                    <a:pt x="1" y="75"/>
                    <a:pt x="21" y="113"/>
                  </a:cubicBezTo>
                  <a:cubicBezTo>
                    <a:pt x="89" y="240"/>
                    <a:pt x="202" y="334"/>
                    <a:pt x="334" y="373"/>
                  </a:cubicBezTo>
                  <a:cubicBezTo>
                    <a:pt x="349" y="378"/>
                    <a:pt x="364" y="378"/>
                    <a:pt x="378" y="383"/>
                  </a:cubicBezTo>
                  <a:cubicBezTo>
                    <a:pt x="384" y="384"/>
                    <a:pt x="390" y="385"/>
                    <a:pt x="396" y="385"/>
                  </a:cubicBezTo>
                  <a:cubicBezTo>
                    <a:pt x="433" y="385"/>
                    <a:pt x="463" y="358"/>
                    <a:pt x="471" y="324"/>
                  </a:cubicBezTo>
                  <a:cubicBezTo>
                    <a:pt x="476" y="280"/>
                    <a:pt x="452" y="240"/>
                    <a:pt x="407" y="231"/>
                  </a:cubicBezTo>
                  <a:cubicBezTo>
                    <a:pt x="299" y="211"/>
                    <a:pt x="211" y="143"/>
                    <a:pt x="158" y="41"/>
                  </a:cubicBezTo>
                  <a:cubicBezTo>
                    <a:pt x="145" y="14"/>
                    <a:pt x="119" y="1"/>
                    <a:pt x="9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2" name="Google Shape;2502;p35"/>
            <p:cNvSpPr/>
            <p:nvPr/>
          </p:nvSpPr>
          <p:spPr>
            <a:xfrm>
              <a:off x="4506725" y="839088"/>
              <a:ext cx="10300" cy="7750"/>
            </a:xfrm>
            <a:custGeom>
              <a:avLst/>
              <a:gdLst/>
              <a:ahLst/>
              <a:cxnLst/>
              <a:rect l="l" t="t" r="r" b="b"/>
              <a:pathLst>
                <a:path w="412" h="310" extrusionOk="0">
                  <a:moveTo>
                    <a:pt x="85" y="0"/>
                  </a:moveTo>
                  <a:cubicBezTo>
                    <a:pt x="49" y="0"/>
                    <a:pt x="15" y="24"/>
                    <a:pt x="6" y="64"/>
                  </a:cubicBezTo>
                  <a:cubicBezTo>
                    <a:pt x="1" y="104"/>
                    <a:pt x="25" y="143"/>
                    <a:pt x="70" y="153"/>
                  </a:cubicBezTo>
                  <a:cubicBezTo>
                    <a:pt x="147" y="168"/>
                    <a:pt x="217" y="211"/>
                    <a:pt x="260" y="275"/>
                  </a:cubicBezTo>
                  <a:cubicBezTo>
                    <a:pt x="271" y="290"/>
                    <a:pt x="285" y="300"/>
                    <a:pt x="305" y="304"/>
                  </a:cubicBezTo>
                  <a:cubicBezTo>
                    <a:pt x="312" y="308"/>
                    <a:pt x="320" y="310"/>
                    <a:pt x="328" y="310"/>
                  </a:cubicBezTo>
                  <a:cubicBezTo>
                    <a:pt x="341" y="310"/>
                    <a:pt x="356" y="305"/>
                    <a:pt x="369" y="295"/>
                  </a:cubicBezTo>
                  <a:cubicBezTo>
                    <a:pt x="403" y="275"/>
                    <a:pt x="412" y="227"/>
                    <a:pt x="388" y="193"/>
                  </a:cubicBezTo>
                  <a:cubicBezTo>
                    <a:pt x="324" y="89"/>
                    <a:pt x="217" y="26"/>
                    <a:pt x="95" y="1"/>
                  </a:cubicBezTo>
                  <a:cubicBezTo>
                    <a:pt x="91" y="1"/>
                    <a:pt x="88" y="0"/>
                    <a:pt x="8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3" name="Google Shape;2503;p35"/>
            <p:cNvSpPr/>
            <p:nvPr/>
          </p:nvSpPr>
          <p:spPr>
            <a:xfrm>
              <a:off x="4140225" y="635288"/>
              <a:ext cx="456550" cy="302000"/>
            </a:xfrm>
            <a:custGeom>
              <a:avLst/>
              <a:gdLst/>
              <a:ahLst/>
              <a:cxnLst/>
              <a:rect l="l" t="t" r="r" b="b"/>
              <a:pathLst>
                <a:path w="18262" h="12080" extrusionOk="0">
                  <a:moveTo>
                    <a:pt x="470" y="153"/>
                  </a:moveTo>
                  <a:cubicBezTo>
                    <a:pt x="483" y="153"/>
                    <a:pt x="497" y="153"/>
                    <a:pt x="510" y="154"/>
                  </a:cubicBezTo>
                  <a:cubicBezTo>
                    <a:pt x="1137" y="193"/>
                    <a:pt x="1735" y="365"/>
                    <a:pt x="2317" y="532"/>
                  </a:cubicBezTo>
                  <a:cubicBezTo>
                    <a:pt x="2832" y="674"/>
                    <a:pt x="3361" y="825"/>
                    <a:pt x="3919" y="889"/>
                  </a:cubicBezTo>
                  <a:lnTo>
                    <a:pt x="3914" y="889"/>
                  </a:lnTo>
                  <a:cubicBezTo>
                    <a:pt x="3822" y="948"/>
                    <a:pt x="3733" y="1016"/>
                    <a:pt x="3659" y="1104"/>
                  </a:cubicBezTo>
                  <a:cubicBezTo>
                    <a:pt x="3576" y="1197"/>
                    <a:pt x="3522" y="1280"/>
                    <a:pt x="3469" y="1359"/>
                  </a:cubicBezTo>
                  <a:cubicBezTo>
                    <a:pt x="3404" y="1461"/>
                    <a:pt x="3341" y="1560"/>
                    <a:pt x="3228" y="1658"/>
                  </a:cubicBezTo>
                  <a:cubicBezTo>
                    <a:pt x="3180" y="1702"/>
                    <a:pt x="3135" y="1732"/>
                    <a:pt x="3096" y="1755"/>
                  </a:cubicBezTo>
                  <a:cubicBezTo>
                    <a:pt x="2841" y="1663"/>
                    <a:pt x="2617" y="1579"/>
                    <a:pt x="2400" y="1497"/>
                  </a:cubicBezTo>
                  <a:cubicBezTo>
                    <a:pt x="1837" y="1291"/>
                    <a:pt x="1353" y="1109"/>
                    <a:pt x="682" y="805"/>
                  </a:cubicBezTo>
                  <a:cubicBezTo>
                    <a:pt x="662" y="796"/>
                    <a:pt x="642" y="786"/>
                    <a:pt x="623" y="781"/>
                  </a:cubicBezTo>
                  <a:cubicBezTo>
                    <a:pt x="451" y="703"/>
                    <a:pt x="236" y="609"/>
                    <a:pt x="191" y="448"/>
                  </a:cubicBezTo>
                  <a:cubicBezTo>
                    <a:pt x="171" y="365"/>
                    <a:pt x="182" y="296"/>
                    <a:pt x="221" y="247"/>
                  </a:cubicBezTo>
                  <a:cubicBezTo>
                    <a:pt x="269" y="186"/>
                    <a:pt x="364" y="153"/>
                    <a:pt x="470" y="153"/>
                  </a:cubicBezTo>
                  <a:close/>
                  <a:moveTo>
                    <a:pt x="2563" y="2363"/>
                  </a:moveTo>
                  <a:cubicBezTo>
                    <a:pt x="2592" y="2431"/>
                    <a:pt x="2640" y="2496"/>
                    <a:pt x="2709" y="2559"/>
                  </a:cubicBezTo>
                  <a:cubicBezTo>
                    <a:pt x="2832" y="2677"/>
                    <a:pt x="3028" y="2779"/>
                    <a:pt x="3238" y="2843"/>
                  </a:cubicBezTo>
                  <a:cubicBezTo>
                    <a:pt x="3354" y="2875"/>
                    <a:pt x="3474" y="2895"/>
                    <a:pt x="3589" y="2895"/>
                  </a:cubicBezTo>
                  <a:cubicBezTo>
                    <a:pt x="3752" y="2895"/>
                    <a:pt x="3905" y="2857"/>
                    <a:pt x="4021" y="2765"/>
                  </a:cubicBezTo>
                  <a:cubicBezTo>
                    <a:pt x="4057" y="2736"/>
                    <a:pt x="4091" y="2706"/>
                    <a:pt x="4130" y="2677"/>
                  </a:cubicBezTo>
                  <a:cubicBezTo>
                    <a:pt x="4233" y="2594"/>
                    <a:pt x="4335" y="2515"/>
                    <a:pt x="4423" y="2431"/>
                  </a:cubicBezTo>
                  <a:lnTo>
                    <a:pt x="4423" y="2427"/>
                  </a:lnTo>
                  <a:cubicBezTo>
                    <a:pt x="4423" y="2431"/>
                    <a:pt x="4428" y="2431"/>
                    <a:pt x="4428" y="2431"/>
                  </a:cubicBezTo>
                  <a:cubicBezTo>
                    <a:pt x="4433" y="2431"/>
                    <a:pt x="4433" y="2437"/>
                    <a:pt x="4439" y="2437"/>
                  </a:cubicBezTo>
                  <a:cubicBezTo>
                    <a:pt x="4561" y="2451"/>
                    <a:pt x="4674" y="2467"/>
                    <a:pt x="4781" y="2467"/>
                  </a:cubicBezTo>
                  <a:cubicBezTo>
                    <a:pt x="5050" y="2843"/>
                    <a:pt x="4874" y="3073"/>
                    <a:pt x="4810" y="3132"/>
                  </a:cubicBezTo>
                  <a:cubicBezTo>
                    <a:pt x="4741" y="3202"/>
                    <a:pt x="4458" y="3245"/>
                    <a:pt x="4178" y="3245"/>
                  </a:cubicBezTo>
                  <a:cubicBezTo>
                    <a:pt x="4028" y="3245"/>
                    <a:pt x="3879" y="3233"/>
                    <a:pt x="3763" y="3206"/>
                  </a:cubicBezTo>
                  <a:cubicBezTo>
                    <a:pt x="2891" y="3014"/>
                    <a:pt x="2635" y="2765"/>
                    <a:pt x="2577" y="2589"/>
                  </a:cubicBezTo>
                  <a:cubicBezTo>
                    <a:pt x="2552" y="2515"/>
                    <a:pt x="2552" y="2437"/>
                    <a:pt x="2563" y="2363"/>
                  </a:cubicBezTo>
                  <a:close/>
                  <a:moveTo>
                    <a:pt x="2822" y="3039"/>
                  </a:moveTo>
                  <a:cubicBezTo>
                    <a:pt x="2974" y="3127"/>
                    <a:pt x="3169" y="3211"/>
                    <a:pt x="3410" y="3279"/>
                  </a:cubicBezTo>
                  <a:cubicBezTo>
                    <a:pt x="3512" y="3308"/>
                    <a:pt x="3616" y="3333"/>
                    <a:pt x="3728" y="3358"/>
                  </a:cubicBezTo>
                  <a:cubicBezTo>
                    <a:pt x="3840" y="3382"/>
                    <a:pt x="4006" y="3397"/>
                    <a:pt x="4179" y="3397"/>
                  </a:cubicBezTo>
                  <a:cubicBezTo>
                    <a:pt x="4288" y="3397"/>
                    <a:pt x="4399" y="3391"/>
                    <a:pt x="4502" y="3378"/>
                  </a:cubicBezTo>
                  <a:cubicBezTo>
                    <a:pt x="4507" y="3397"/>
                    <a:pt x="4516" y="3412"/>
                    <a:pt x="4532" y="3426"/>
                  </a:cubicBezTo>
                  <a:cubicBezTo>
                    <a:pt x="4923" y="3735"/>
                    <a:pt x="4938" y="3896"/>
                    <a:pt x="4914" y="3965"/>
                  </a:cubicBezTo>
                  <a:cubicBezTo>
                    <a:pt x="4863" y="4093"/>
                    <a:pt x="4592" y="4177"/>
                    <a:pt x="4257" y="4177"/>
                  </a:cubicBezTo>
                  <a:cubicBezTo>
                    <a:pt x="4208" y="4177"/>
                    <a:pt x="4157" y="4175"/>
                    <a:pt x="4105" y="4171"/>
                  </a:cubicBezTo>
                  <a:cubicBezTo>
                    <a:pt x="4021" y="4161"/>
                    <a:pt x="3939" y="4161"/>
                    <a:pt x="3856" y="4156"/>
                  </a:cubicBezTo>
                  <a:cubicBezTo>
                    <a:pt x="3557" y="4147"/>
                    <a:pt x="3248" y="4136"/>
                    <a:pt x="2999" y="3975"/>
                  </a:cubicBezTo>
                  <a:cubicBezTo>
                    <a:pt x="2714" y="3799"/>
                    <a:pt x="2665" y="3559"/>
                    <a:pt x="2665" y="3431"/>
                  </a:cubicBezTo>
                  <a:cubicBezTo>
                    <a:pt x="2665" y="3274"/>
                    <a:pt x="2724" y="3123"/>
                    <a:pt x="2822" y="3039"/>
                  </a:cubicBezTo>
                  <a:close/>
                  <a:moveTo>
                    <a:pt x="2895" y="4092"/>
                  </a:moveTo>
                  <a:cubicBezTo>
                    <a:pt x="2900" y="4097"/>
                    <a:pt x="2910" y="4102"/>
                    <a:pt x="2915" y="4107"/>
                  </a:cubicBezTo>
                  <a:cubicBezTo>
                    <a:pt x="3008" y="4165"/>
                    <a:pt x="3106" y="4205"/>
                    <a:pt x="3204" y="4235"/>
                  </a:cubicBezTo>
                  <a:cubicBezTo>
                    <a:pt x="3415" y="4293"/>
                    <a:pt x="3635" y="4303"/>
                    <a:pt x="3851" y="4308"/>
                  </a:cubicBezTo>
                  <a:cubicBezTo>
                    <a:pt x="3933" y="4312"/>
                    <a:pt x="4012" y="4312"/>
                    <a:pt x="4091" y="4323"/>
                  </a:cubicBezTo>
                  <a:cubicBezTo>
                    <a:pt x="4139" y="4325"/>
                    <a:pt x="4189" y="4326"/>
                    <a:pt x="4239" y="4326"/>
                  </a:cubicBezTo>
                  <a:cubicBezTo>
                    <a:pt x="4309" y="4326"/>
                    <a:pt x="4379" y="4324"/>
                    <a:pt x="4448" y="4318"/>
                  </a:cubicBezTo>
                  <a:cubicBezTo>
                    <a:pt x="4453" y="4328"/>
                    <a:pt x="4462" y="4337"/>
                    <a:pt x="4468" y="4348"/>
                  </a:cubicBezTo>
                  <a:cubicBezTo>
                    <a:pt x="4590" y="4455"/>
                    <a:pt x="4639" y="4547"/>
                    <a:pt x="4615" y="4631"/>
                  </a:cubicBezTo>
                  <a:cubicBezTo>
                    <a:pt x="4566" y="4803"/>
                    <a:pt x="4193" y="4945"/>
                    <a:pt x="3856" y="4994"/>
                  </a:cubicBezTo>
                  <a:cubicBezTo>
                    <a:pt x="3808" y="5001"/>
                    <a:pt x="3757" y="5004"/>
                    <a:pt x="3705" y="5004"/>
                  </a:cubicBezTo>
                  <a:cubicBezTo>
                    <a:pt x="3309" y="5004"/>
                    <a:pt x="2807" y="4816"/>
                    <a:pt x="2689" y="4543"/>
                  </a:cubicBezTo>
                  <a:cubicBezTo>
                    <a:pt x="2626" y="4400"/>
                    <a:pt x="2699" y="4249"/>
                    <a:pt x="2895" y="4092"/>
                  </a:cubicBezTo>
                  <a:close/>
                  <a:moveTo>
                    <a:pt x="4622" y="867"/>
                  </a:moveTo>
                  <a:cubicBezTo>
                    <a:pt x="4650" y="867"/>
                    <a:pt x="4679" y="868"/>
                    <a:pt x="4708" y="869"/>
                  </a:cubicBezTo>
                  <a:cubicBezTo>
                    <a:pt x="5560" y="909"/>
                    <a:pt x="6549" y="1520"/>
                    <a:pt x="6702" y="1726"/>
                  </a:cubicBezTo>
                  <a:cubicBezTo>
                    <a:pt x="6976" y="2099"/>
                    <a:pt x="7161" y="2505"/>
                    <a:pt x="7235" y="2897"/>
                  </a:cubicBezTo>
                  <a:cubicBezTo>
                    <a:pt x="7250" y="2960"/>
                    <a:pt x="7260" y="3019"/>
                    <a:pt x="7265" y="3078"/>
                  </a:cubicBezTo>
                  <a:cubicBezTo>
                    <a:pt x="7270" y="3098"/>
                    <a:pt x="7270" y="3118"/>
                    <a:pt x="7270" y="3137"/>
                  </a:cubicBezTo>
                  <a:cubicBezTo>
                    <a:pt x="7274" y="3174"/>
                    <a:pt x="7308" y="3206"/>
                    <a:pt x="7346" y="3206"/>
                  </a:cubicBezTo>
                  <a:cubicBezTo>
                    <a:pt x="7348" y="3206"/>
                    <a:pt x="7351" y="3206"/>
                    <a:pt x="7353" y="3206"/>
                  </a:cubicBezTo>
                  <a:cubicBezTo>
                    <a:pt x="7387" y="3206"/>
                    <a:pt x="7412" y="3181"/>
                    <a:pt x="7421" y="3157"/>
                  </a:cubicBezTo>
                  <a:cubicBezTo>
                    <a:pt x="7519" y="3206"/>
                    <a:pt x="7607" y="3254"/>
                    <a:pt x="7701" y="3304"/>
                  </a:cubicBezTo>
                  <a:cubicBezTo>
                    <a:pt x="8807" y="3921"/>
                    <a:pt x="16571" y="7041"/>
                    <a:pt x="18040" y="7599"/>
                  </a:cubicBezTo>
                  <a:cubicBezTo>
                    <a:pt x="17913" y="8506"/>
                    <a:pt x="17585" y="9421"/>
                    <a:pt x="17267" y="10303"/>
                  </a:cubicBezTo>
                  <a:cubicBezTo>
                    <a:pt x="17086" y="10798"/>
                    <a:pt x="16905" y="11307"/>
                    <a:pt x="16758" y="11807"/>
                  </a:cubicBezTo>
                  <a:cubicBezTo>
                    <a:pt x="16283" y="11508"/>
                    <a:pt x="15053" y="10882"/>
                    <a:pt x="13627" y="10161"/>
                  </a:cubicBezTo>
                  <a:cubicBezTo>
                    <a:pt x="13025" y="9858"/>
                    <a:pt x="12550" y="9622"/>
                    <a:pt x="12456" y="9564"/>
                  </a:cubicBezTo>
                  <a:cubicBezTo>
                    <a:pt x="12232" y="9421"/>
                    <a:pt x="12001" y="9290"/>
                    <a:pt x="11776" y="9162"/>
                  </a:cubicBezTo>
                  <a:cubicBezTo>
                    <a:pt x="11506" y="9005"/>
                    <a:pt x="11222" y="8838"/>
                    <a:pt x="10953" y="8668"/>
                  </a:cubicBezTo>
                  <a:cubicBezTo>
                    <a:pt x="10640" y="8467"/>
                    <a:pt x="10321" y="8266"/>
                    <a:pt x="10003" y="8070"/>
                  </a:cubicBezTo>
                  <a:cubicBezTo>
                    <a:pt x="9684" y="7868"/>
                    <a:pt x="9356" y="7663"/>
                    <a:pt x="9033" y="7452"/>
                  </a:cubicBezTo>
                  <a:cubicBezTo>
                    <a:pt x="8348" y="7011"/>
                    <a:pt x="7613" y="6552"/>
                    <a:pt x="6853" y="6076"/>
                  </a:cubicBezTo>
                  <a:cubicBezTo>
                    <a:pt x="6863" y="6071"/>
                    <a:pt x="6872" y="6062"/>
                    <a:pt x="6883" y="6057"/>
                  </a:cubicBezTo>
                  <a:cubicBezTo>
                    <a:pt x="6917" y="6032"/>
                    <a:pt x="6926" y="5983"/>
                    <a:pt x="6902" y="5949"/>
                  </a:cubicBezTo>
                  <a:cubicBezTo>
                    <a:pt x="6885" y="5929"/>
                    <a:pt x="6863" y="5919"/>
                    <a:pt x="6841" y="5919"/>
                  </a:cubicBezTo>
                  <a:cubicBezTo>
                    <a:pt x="6825" y="5919"/>
                    <a:pt x="6809" y="5924"/>
                    <a:pt x="6795" y="5935"/>
                  </a:cubicBezTo>
                  <a:cubicBezTo>
                    <a:pt x="6765" y="5958"/>
                    <a:pt x="6731" y="5973"/>
                    <a:pt x="6702" y="5993"/>
                  </a:cubicBezTo>
                  <a:cubicBezTo>
                    <a:pt x="6677" y="5998"/>
                    <a:pt x="6652" y="6008"/>
                    <a:pt x="6637" y="6032"/>
                  </a:cubicBezTo>
                  <a:cubicBezTo>
                    <a:pt x="6637" y="6032"/>
                    <a:pt x="6637" y="6037"/>
                    <a:pt x="6632" y="6037"/>
                  </a:cubicBezTo>
                  <a:cubicBezTo>
                    <a:pt x="6352" y="6196"/>
                    <a:pt x="6040" y="6257"/>
                    <a:pt x="5719" y="6257"/>
                  </a:cubicBezTo>
                  <a:cubicBezTo>
                    <a:pt x="5238" y="6257"/>
                    <a:pt x="4739" y="6120"/>
                    <a:pt x="4301" y="5973"/>
                  </a:cubicBezTo>
                  <a:cubicBezTo>
                    <a:pt x="3831" y="5817"/>
                    <a:pt x="3424" y="5488"/>
                    <a:pt x="3164" y="5067"/>
                  </a:cubicBezTo>
                  <a:lnTo>
                    <a:pt x="3164" y="5067"/>
                  </a:lnTo>
                  <a:cubicBezTo>
                    <a:pt x="3184" y="5072"/>
                    <a:pt x="3209" y="5082"/>
                    <a:pt x="3228" y="5087"/>
                  </a:cubicBezTo>
                  <a:cubicBezTo>
                    <a:pt x="3386" y="5133"/>
                    <a:pt x="3552" y="5158"/>
                    <a:pt x="3703" y="5158"/>
                  </a:cubicBezTo>
                  <a:cubicBezTo>
                    <a:pt x="3763" y="5158"/>
                    <a:pt x="3821" y="5154"/>
                    <a:pt x="3874" y="5146"/>
                  </a:cubicBezTo>
                  <a:cubicBezTo>
                    <a:pt x="3958" y="5131"/>
                    <a:pt x="4659" y="5018"/>
                    <a:pt x="4762" y="4676"/>
                  </a:cubicBezTo>
                  <a:cubicBezTo>
                    <a:pt x="4801" y="4547"/>
                    <a:pt x="4756" y="4420"/>
                    <a:pt x="4634" y="4293"/>
                  </a:cubicBezTo>
                  <a:cubicBezTo>
                    <a:pt x="4835" y="4249"/>
                    <a:pt x="5002" y="4165"/>
                    <a:pt x="5056" y="4018"/>
                  </a:cubicBezTo>
                  <a:cubicBezTo>
                    <a:pt x="5129" y="3833"/>
                    <a:pt x="5007" y="3613"/>
                    <a:pt x="4683" y="3348"/>
                  </a:cubicBezTo>
                  <a:cubicBezTo>
                    <a:pt x="4786" y="3324"/>
                    <a:pt x="4869" y="3290"/>
                    <a:pt x="4918" y="3245"/>
                  </a:cubicBezTo>
                  <a:cubicBezTo>
                    <a:pt x="4977" y="3186"/>
                    <a:pt x="5222" y="2902"/>
                    <a:pt x="4957" y="2467"/>
                  </a:cubicBezTo>
                  <a:cubicBezTo>
                    <a:pt x="5320" y="2442"/>
                    <a:pt x="5536" y="2309"/>
                    <a:pt x="5579" y="2069"/>
                  </a:cubicBezTo>
                  <a:cubicBezTo>
                    <a:pt x="5585" y="2026"/>
                    <a:pt x="5560" y="1986"/>
                    <a:pt x="5516" y="1976"/>
                  </a:cubicBezTo>
                  <a:cubicBezTo>
                    <a:pt x="5513" y="1976"/>
                    <a:pt x="5510" y="1976"/>
                    <a:pt x="5507" y="1976"/>
                  </a:cubicBezTo>
                  <a:cubicBezTo>
                    <a:pt x="5471" y="1976"/>
                    <a:pt x="5432" y="2004"/>
                    <a:pt x="5427" y="2040"/>
                  </a:cubicBezTo>
                  <a:cubicBezTo>
                    <a:pt x="5389" y="2261"/>
                    <a:pt x="5109" y="2314"/>
                    <a:pt x="4844" y="2314"/>
                  </a:cubicBezTo>
                  <a:cubicBezTo>
                    <a:pt x="4835" y="2309"/>
                    <a:pt x="4824" y="2307"/>
                    <a:pt x="4813" y="2307"/>
                  </a:cubicBezTo>
                  <a:cubicBezTo>
                    <a:pt x="4802" y="2307"/>
                    <a:pt x="4791" y="2309"/>
                    <a:pt x="4781" y="2314"/>
                  </a:cubicBezTo>
                  <a:cubicBezTo>
                    <a:pt x="4693" y="2309"/>
                    <a:pt x="4605" y="2304"/>
                    <a:pt x="4536" y="2295"/>
                  </a:cubicBezTo>
                  <a:cubicBezTo>
                    <a:pt x="4600" y="2202"/>
                    <a:pt x="4644" y="2099"/>
                    <a:pt x="4659" y="1976"/>
                  </a:cubicBezTo>
                  <a:cubicBezTo>
                    <a:pt x="4663" y="1967"/>
                    <a:pt x="4663" y="1956"/>
                    <a:pt x="4668" y="1942"/>
                  </a:cubicBezTo>
                  <a:cubicBezTo>
                    <a:pt x="4674" y="1898"/>
                    <a:pt x="4644" y="1859"/>
                    <a:pt x="4605" y="1854"/>
                  </a:cubicBezTo>
                  <a:cubicBezTo>
                    <a:pt x="4601" y="1854"/>
                    <a:pt x="4598" y="1854"/>
                    <a:pt x="4595" y="1854"/>
                  </a:cubicBezTo>
                  <a:cubicBezTo>
                    <a:pt x="4558" y="1854"/>
                    <a:pt x="4521" y="1877"/>
                    <a:pt x="4516" y="1918"/>
                  </a:cubicBezTo>
                  <a:cubicBezTo>
                    <a:pt x="4512" y="1927"/>
                    <a:pt x="4507" y="1942"/>
                    <a:pt x="4502" y="1956"/>
                  </a:cubicBezTo>
                  <a:cubicBezTo>
                    <a:pt x="4473" y="2216"/>
                    <a:pt x="4272" y="2373"/>
                    <a:pt x="4037" y="2555"/>
                  </a:cubicBezTo>
                  <a:cubicBezTo>
                    <a:pt x="3998" y="2584"/>
                    <a:pt x="3963" y="2614"/>
                    <a:pt x="3924" y="2643"/>
                  </a:cubicBezTo>
                  <a:cubicBezTo>
                    <a:pt x="3839" y="2711"/>
                    <a:pt x="3718" y="2741"/>
                    <a:pt x="3585" y="2741"/>
                  </a:cubicBezTo>
                  <a:cubicBezTo>
                    <a:pt x="3316" y="2741"/>
                    <a:pt x="2995" y="2620"/>
                    <a:pt x="2812" y="2447"/>
                  </a:cubicBezTo>
                  <a:cubicBezTo>
                    <a:pt x="2724" y="2363"/>
                    <a:pt x="2635" y="2246"/>
                    <a:pt x="2719" y="2128"/>
                  </a:cubicBezTo>
                  <a:cubicBezTo>
                    <a:pt x="2773" y="2049"/>
                    <a:pt x="2832" y="2026"/>
                    <a:pt x="2929" y="1996"/>
                  </a:cubicBezTo>
                  <a:cubicBezTo>
                    <a:pt x="3033" y="1961"/>
                    <a:pt x="3164" y="1918"/>
                    <a:pt x="3327" y="1775"/>
                  </a:cubicBezTo>
                  <a:cubicBezTo>
                    <a:pt x="3458" y="1658"/>
                    <a:pt x="3528" y="1550"/>
                    <a:pt x="3596" y="1443"/>
                  </a:cubicBezTo>
                  <a:cubicBezTo>
                    <a:pt x="3645" y="1369"/>
                    <a:pt x="3698" y="1291"/>
                    <a:pt x="3772" y="1208"/>
                  </a:cubicBezTo>
                  <a:cubicBezTo>
                    <a:pt x="3972" y="980"/>
                    <a:pt x="4257" y="867"/>
                    <a:pt x="4622" y="867"/>
                  </a:cubicBezTo>
                  <a:close/>
                  <a:moveTo>
                    <a:pt x="464" y="0"/>
                  </a:moveTo>
                  <a:cubicBezTo>
                    <a:pt x="312" y="0"/>
                    <a:pt x="182" y="57"/>
                    <a:pt x="103" y="150"/>
                  </a:cubicBezTo>
                  <a:cubicBezTo>
                    <a:pt x="54" y="208"/>
                    <a:pt x="1" y="321"/>
                    <a:pt x="44" y="487"/>
                  </a:cubicBezTo>
                  <a:cubicBezTo>
                    <a:pt x="108" y="717"/>
                    <a:pt x="368" y="835"/>
                    <a:pt x="559" y="918"/>
                  </a:cubicBezTo>
                  <a:lnTo>
                    <a:pt x="618" y="943"/>
                  </a:lnTo>
                  <a:cubicBezTo>
                    <a:pt x="1294" y="1251"/>
                    <a:pt x="1783" y="1432"/>
                    <a:pt x="2346" y="1644"/>
                  </a:cubicBezTo>
                  <a:cubicBezTo>
                    <a:pt x="2484" y="1692"/>
                    <a:pt x="2626" y="1746"/>
                    <a:pt x="2778" y="1800"/>
                  </a:cubicBezTo>
                  <a:cubicBezTo>
                    <a:pt x="2543" y="1947"/>
                    <a:pt x="2317" y="2295"/>
                    <a:pt x="2434" y="2637"/>
                  </a:cubicBezTo>
                  <a:cubicBezTo>
                    <a:pt x="2474" y="2755"/>
                    <a:pt x="2558" y="2858"/>
                    <a:pt x="2689" y="2956"/>
                  </a:cubicBezTo>
                  <a:cubicBezTo>
                    <a:pt x="2577" y="3069"/>
                    <a:pt x="2513" y="3245"/>
                    <a:pt x="2513" y="3431"/>
                  </a:cubicBezTo>
                  <a:cubicBezTo>
                    <a:pt x="2513" y="3563"/>
                    <a:pt x="2552" y="3794"/>
                    <a:pt x="2768" y="3995"/>
                  </a:cubicBezTo>
                  <a:cubicBezTo>
                    <a:pt x="2479" y="4239"/>
                    <a:pt x="2488" y="4459"/>
                    <a:pt x="2547" y="4606"/>
                  </a:cubicBezTo>
                  <a:cubicBezTo>
                    <a:pt x="2617" y="4764"/>
                    <a:pt x="2773" y="4891"/>
                    <a:pt x="2963" y="4984"/>
                  </a:cubicBezTo>
                  <a:cubicBezTo>
                    <a:pt x="2959" y="5004"/>
                    <a:pt x="2959" y="5024"/>
                    <a:pt x="2969" y="5038"/>
                  </a:cubicBezTo>
                  <a:cubicBezTo>
                    <a:pt x="3243" y="5542"/>
                    <a:pt x="3709" y="5939"/>
                    <a:pt x="4252" y="6120"/>
                  </a:cubicBezTo>
                  <a:cubicBezTo>
                    <a:pt x="4365" y="6154"/>
                    <a:pt x="4482" y="6193"/>
                    <a:pt x="4605" y="6229"/>
                  </a:cubicBezTo>
                  <a:cubicBezTo>
                    <a:pt x="4963" y="6333"/>
                    <a:pt x="5347" y="6412"/>
                    <a:pt x="5723" y="6412"/>
                  </a:cubicBezTo>
                  <a:cubicBezTo>
                    <a:pt x="6068" y="6412"/>
                    <a:pt x="6406" y="6345"/>
                    <a:pt x="6711" y="6170"/>
                  </a:cubicBezTo>
                  <a:cubicBezTo>
                    <a:pt x="7489" y="6654"/>
                    <a:pt x="8244" y="7129"/>
                    <a:pt x="8950" y="7585"/>
                  </a:cubicBezTo>
                  <a:cubicBezTo>
                    <a:pt x="9273" y="7791"/>
                    <a:pt x="9605" y="7997"/>
                    <a:pt x="9924" y="8198"/>
                  </a:cubicBezTo>
                  <a:cubicBezTo>
                    <a:pt x="10238" y="8397"/>
                    <a:pt x="10557" y="8594"/>
                    <a:pt x="10869" y="8795"/>
                  </a:cubicBezTo>
                  <a:cubicBezTo>
                    <a:pt x="11144" y="8971"/>
                    <a:pt x="11428" y="9132"/>
                    <a:pt x="11703" y="9294"/>
                  </a:cubicBezTo>
                  <a:cubicBezTo>
                    <a:pt x="11923" y="9421"/>
                    <a:pt x="12153" y="9554"/>
                    <a:pt x="12379" y="9691"/>
                  </a:cubicBezTo>
                  <a:cubicBezTo>
                    <a:pt x="12476" y="9755"/>
                    <a:pt x="12932" y="9985"/>
                    <a:pt x="13559" y="10298"/>
                  </a:cubicBezTo>
                  <a:cubicBezTo>
                    <a:pt x="14661" y="10857"/>
                    <a:pt x="16713" y="11890"/>
                    <a:pt x="16835" y="12048"/>
                  </a:cubicBezTo>
                  <a:cubicBezTo>
                    <a:pt x="16846" y="12062"/>
                    <a:pt x="16860" y="12071"/>
                    <a:pt x="16875" y="12077"/>
                  </a:cubicBezTo>
                  <a:cubicBezTo>
                    <a:pt x="16884" y="12079"/>
                    <a:pt x="16893" y="12080"/>
                    <a:pt x="16901" y="12080"/>
                  </a:cubicBezTo>
                  <a:cubicBezTo>
                    <a:pt x="16916" y="12080"/>
                    <a:pt x="16931" y="12076"/>
                    <a:pt x="16944" y="12067"/>
                  </a:cubicBezTo>
                  <a:cubicBezTo>
                    <a:pt x="16978" y="12042"/>
                    <a:pt x="16982" y="11994"/>
                    <a:pt x="16959" y="11960"/>
                  </a:cubicBezTo>
                  <a:cubicBezTo>
                    <a:pt x="16944" y="11944"/>
                    <a:pt x="16919" y="11920"/>
                    <a:pt x="16885" y="11895"/>
                  </a:cubicBezTo>
                  <a:cubicBezTo>
                    <a:pt x="16894" y="11885"/>
                    <a:pt x="16900" y="11876"/>
                    <a:pt x="16900" y="11866"/>
                  </a:cubicBezTo>
                  <a:cubicBezTo>
                    <a:pt x="17047" y="11366"/>
                    <a:pt x="17233" y="10852"/>
                    <a:pt x="17409" y="10353"/>
                  </a:cubicBezTo>
                  <a:cubicBezTo>
                    <a:pt x="17728" y="9471"/>
                    <a:pt x="18056" y="8560"/>
                    <a:pt x="18193" y="7644"/>
                  </a:cubicBezTo>
                  <a:cubicBezTo>
                    <a:pt x="18217" y="7633"/>
                    <a:pt x="18237" y="7619"/>
                    <a:pt x="18246" y="7595"/>
                  </a:cubicBezTo>
                  <a:cubicBezTo>
                    <a:pt x="18261" y="7556"/>
                    <a:pt x="18241" y="7516"/>
                    <a:pt x="18207" y="7497"/>
                  </a:cubicBezTo>
                  <a:cubicBezTo>
                    <a:pt x="18198" y="7468"/>
                    <a:pt x="18173" y="7443"/>
                    <a:pt x="18144" y="7438"/>
                  </a:cubicBezTo>
                  <a:cubicBezTo>
                    <a:pt x="18119" y="7438"/>
                    <a:pt x="18105" y="7443"/>
                    <a:pt x="18090" y="7452"/>
                  </a:cubicBezTo>
                  <a:cubicBezTo>
                    <a:pt x="16596" y="6885"/>
                    <a:pt x="8877" y="3783"/>
                    <a:pt x="7774" y="3172"/>
                  </a:cubicBezTo>
                  <a:cubicBezTo>
                    <a:pt x="7661" y="3107"/>
                    <a:pt x="7539" y="3044"/>
                    <a:pt x="7407" y="2976"/>
                  </a:cubicBezTo>
                  <a:cubicBezTo>
                    <a:pt x="7342" y="2530"/>
                    <a:pt x="7137" y="2060"/>
                    <a:pt x="6824" y="1638"/>
                  </a:cubicBezTo>
                  <a:cubicBezTo>
                    <a:pt x="6637" y="1384"/>
                    <a:pt x="5619" y="756"/>
                    <a:pt x="4717" y="717"/>
                  </a:cubicBezTo>
                  <a:cubicBezTo>
                    <a:pt x="4685" y="716"/>
                    <a:pt x="4653" y="715"/>
                    <a:pt x="4622" y="715"/>
                  </a:cubicBezTo>
                  <a:cubicBezTo>
                    <a:pt x="4469" y="715"/>
                    <a:pt x="4329" y="734"/>
                    <a:pt x="4204" y="767"/>
                  </a:cubicBezTo>
                  <a:cubicBezTo>
                    <a:pt x="4193" y="762"/>
                    <a:pt x="4179" y="762"/>
                    <a:pt x="4168" y="762"/>
                  </a:cubicBezTo>
                  <a:cubicBezTo>
                    <a:pt x="3542" y="717"/>
                    <a:pt x="2940" y="546"/>
                    <a:pt x="2357" y="385"/>
                  </a:cubicBezTo>
                  <a:cubicBezTo>
                    <a:pt x="1769" y="218"/>
                    <a:pt x="1161" y="41"/>
                    <a:pt x="519" y="3"/>
                  </a:cubicBezTo>
                  <a:cubicBezTo>
                    <a:pt x="501" y="1"/>
                    <a:pt x="482" y="0"/>
                    <a:pt x="46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4" name="Google Shape;2504;p35"/>
            <p:cNvSpPr/>
            <p:nvPr/>
          </p:nvSpPr>
          <p:spPr>
            <a:xfrm>
              <a:off x="4144500" y="639088"/>
              <a:ext cx="93725" cy="40100"/>
            </a:xfrm>
            <a:custGeom>
              <a:avLst/>
              <a:gdLst/>
              <a:ahLst/>
              <a:cxnLst/>
              <a:rect l="l" t="t" r="r" b="b"/>
              <a:pathLst>
                <a:path w="3749" h="1604" extrusionOk="0">
                  <a:moveTo>
                    <a:pt x="299" y="1"/>
                  </a:moveTo>
                  <a:cubicBezTo>
                    <a:pt x="193" y="1"/>
                    <a:pt x="98" y="34"/>
                    <a:pt x="50" y="95"/>
                  </a:cubicBezTo>
                  <a:cubicBezTo>
                    <a:pt x="11" y="144"/>
                    <a:pt x="0" y="213"/>
                    <a:pt x="20" y="296"/>
                  </a:cubicBezTo>
                  <a:cubicBezTo>
                    <a:pt x="65" y="457"/>
                    <a:pt x="280" y="551"/>
                    <a:pt x="452" y="629"/>
                  </a:cubicBezTo>
                  <a:cubicBezTo>
                    <a:pt x="471" y="634"/>
                    <a:pt x="491" y="644"/>
                    <a:pt x="511" y="653"/>
                  </a:cubicBezTo>
                  <a:cubicBezTo>
                    <a:pt x="1182" y="957"/>
                    <a:pt x="1666" y="1139"/>
                    <a:pt x="2229" y="1345"/>
                  </a:cubicBezTo>
                  <a:cubicBezTo>
                    <a:pt x="2446" y="1427"/>
                    <a:pt x="2670" y="1511"/>
                    <a:pt x="2925" y="1603"/>
                  </a:cubicBezTo>
                  <a:cubicBezTo>
                    <a:pt x="2964" y="1580"/>
                    <a:pt x="3009" y="1550"/>
                    <a:pt x="3057" y="1506"/>
                  </a:cubicBezTo>
                  <a:cubicBezTo>
                    <a:pt x="3170" y="1408"/>
                    <a:pt x="3233" y="1309"/>
                    <a:pt x="3298" y="1207"/>
                  </a:cubicBezTo>
                  <a:cubicBezTo>
                    <a:pt x="3351" y="1128"/>
                    <a:pt x="3405" y="1045"/>
                    <a:pt x="3488" y="952"/>
                  </a:cubicBezTo>
                  <a:cubicBezTo>
                    <a:pt x="3562" y="864"/>
                    <a:pt x="3651" y="796"/>
                    <a:pt x="3743" y="737"/>
                  </a:cubicBezTo>
                  <a:lnTo>
                    <a:pt x="3748" y="737"/>
                  </a:lnTo>
                  <a:cubicBezTo>
                    <a:pt x="3190" y="673"/>
                    <a:pt x="2661" y="522"/>
                    <a:pt x="2146" y="380"/>
                  </a:cubicBezTo>
                  <a:cubicBezTo>
                    <a:pt x="1564" y="213"/>
                    <a:pt x="966" y="41"/>
                    <a:pt x="339" y="2"/>
                  </a:cubicBezTo>
                  <a:cubicBezTo>
                    <a:pt x="326" y="1"/>
                    <a:pt x="312" y="1"/>
                    <a:pt x="299"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5" name="Google Shape;2505;p35"/>
            <p:cNvSpPr/>
            <p:nvPr/>
          </p:nvSpPr>
          <p:spPr>
            <a:xfrm>
              <a:off x="4204000" y="694363"/>
              <a:ext cx="62500" cy="22075"/>
            </a:xfrm>
            <a:custGeom>
              <a:avLst/>
              <a:gdLst/>
              <a:ahLst/>
              <a:cxnLst/>
              <a:rect l="l" t="t" r="r" b="b"/>
              <a:pathLst>
                <a:path w="2500" h="883" extrusionOk="0">
                  <a:moveTo>
                    <a:pt x="12" y="0"/>
                  </a:moveTo>
                  <a:lnTo>
                    <a:pt x="12" y="0"/>
                  </a:lnTo>
                  <a:cubicBezTo>
                    <a:pt x="1" y="74"/>
                    <a:pt x="1" y="152"/>
                    <a:pt x="26" y="226"/>
                  </a:cubicBezTo>
                  <a:cubicBezTo>
                    <a:pt x="84" y="402"/>
                    <a:pt x="340" y="651"/>
                    <a:pt x="1212" y="843"/>
                  </a:cubicBezTo>
                  <a:cubicBezTo>
                    <a:pt x="1328" y="870"/>
                    <a:pt x="1477" y="882"/>
                    <a:pt x="1627" y="882"/>
                  </a:cubicBezTo>
                  <a:cubicBezTo>
                    <a:pt x="1907" y="882"/>
                    <a:pt x="2190" y="839"/>
                    <a:pt x="2259" y="769"/>
                  </a:cubicBezTo>
                  <a:cubicBezTo>
                    <a:pt x="2323" y="710"/>
                    <a:pt x="2499" y="480"/>
                    <a:pt x="2230" y="104"/>
                  </a:cubicBezTo>
                  <a:cubicBezTo>
                    <a:pt x="2123" y="104"/>
                    <a:pt x="2010" y="88"/>
                    <a:pt x="1888" y="74"/>
                  </a:cubicBezTo>
                  <a:cubicBezTo>
                    <a:pt x="1882" y="74"/>
                    <a:pt x="1882" y="68"/>
                    <a:pt x="1877" y="68"/>
                  </a:cubicBezTo>
                  <a:cubicBezTo>
                    <a:pt x="1877" y="68"/>
                    <a:pt x="1872" y="68"/>
                    <a:pt x="1872" y="64"/>
                  </a:cubicBezTo>
                  <a:lnTo>
                    <a:pt x="1872" y="68"/>
                  </a:lnTo>
                  <a:cubicBezTo>
                    <a:pt x="1784" y="152"/>
                    <a:pt x="1682" y="231"/>
                    <a:pt x="1579" y="314"/>
                  </a:cubicBezTo>
                  <a:cubicBezTo>
                    <a:pt x="1540" y="343"/>
                    <a:pt x="1506" y="373"/>
                    <a:pt x="1470" y="402"/>
                  </a:cubicBezTo>
                  <a:cubicBezTo>
                    <a:pt x="1354" y="494"/>
                    <a:pt x="1201" y="532"/>
                    <a:pt x="1038" y="532"/>
                  </a:cubicBezTo>
                  <a:cubicBezTo>
                    <a:pt x="923" y="532"/>
                    <a:pt x="803" y="512"/>
                    <a:pt x="687" y="480"/>
                  </a:cubicBezTo>
                  <a:cubicBezTo>
                    <a:pt x="477" y="416"/>
                    <a:pt x="281" y="314"/>
                    <a:pt x="158" y="196"/>
                  </a:cubicBezTo>
                  <a:cubicBezTo>
                    <a:pt x="89" y="133"/>
                    <a:pt x="41" y="68"/>
                    <a:pt x="12"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6" name="Google Shape;2506;p35"/>
            <p:cNvSpPr/>
            <p:nvPr/>
          </p:nvSpPr>
          <p:spPr>
            <a:xfrm>
              <a:off x="4206825" y="711263"/>
              <a:ext cx="56875" cy="28450"/>
            </a:xfrm>
            <a:custGeom>
              <a:avLst/>
              <a:gdLst/>
              <a:ahLst/>
              <a:cxnLst/>
              <a:rect l="l" t="t" r="r" b="b"/>
              <a:pathLst>
                <a:path w="2275" h="1138" extrusionOk="0">
                  <a:moveTo>
                    <a:pt x="158" y="0"/>
                  </a:moveTo>
                  <a:cubicBezTo>
                    <a:pt x="60" y="84"/>
                    <a:pt x="1" y="235"/>
                    <a:pt x="1" y="392"/>
                  </a:cubicBezTo>
                  <a:cubicBezTo>
                    <a:pt x="1" y="520"/>
                    <a:pt x="50" y="760"/>
                    <a:pt x="335" y="936"/>
                  </a:cubicBezTo>
                  <a:cubicBezTo>
                    <a:pt x="584" y="1097"/>
                    <a:pt x="893" y="1108"/>
                    <a:pt x="1192" y="1117"/>
                  </a:cubicBezTo>
                  <a:cubicBezTo>
                    <a:pt x="1275" y="1122"/>
                    <a:pt x="1357" y="1122"/>
                    <a:pt x="1441" y="1132"/>
                  </a:cubicBezTo>
                  <a:cubicBezTo>
                    <a:pt x="1493" y="1136"/>
                    <a:pt x="1544" y="1138"/>
                    <a:pt x="1593" y="1138"/>
                  </a:cubicBezTo>
                  <a:cubicBezTo>
                    <a:pt x="1928" y="1138"/>
                    <a:pt x="2199" y="1054"/>
                    <a:pt x="2250" y="926"/>
                  </a:cubicBezTo>
                  <a:cubicBezTo>
                    <a:pt x="2274" y="857"/>
                    <a:pt x="2259" y="696"/>
                    <a:pt x="1868" y="387"/>
                  </a:cubicBezTo>
                  <a:cubicBezTo>
                    <a:pt x="1852" y="373"/>
                    <a:pt x="1843" y="358"/>
                    <a:pt x="1838" y="339"/>
                  </a:cubicBezTo>
                  <a:cubicBezTo>
                    <a:pt x="1735" y="352"/>
                    <a:pt x="1624" y="358"/>
                    <a:pt x="1515" y="358"/>
                  </a:cubicBezTo>
                  <a:cubicBezTo>
                    <a:pt x="1342" y="358"/>
                    <a:pt x="1176" y="343"/>
                    <a:pt x="1064" y="319"/>
                  </a:cubicBezTo>
                  <a:cubicBezTo>
                    <a:pt x="952" y="294"/>
                    <a:pt x="848" y="269"/>
                    <a:pt x="746" y="240"/>
                  </a:cubicBezTo>
                  <a:cubicBezTo>
                    <a:pt x="505" y="172"/>
                    <a:pt x="310" y="88"/>
                    <a:pt x="158"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7" name="Google Shape;2507;p35"/>
            <p:cNvSpPr/>
            <p:nvPr/>
          </p:nvSpPr>
          <p:spPr>
            <a:xfrm>
              <a:off x="4205850" y="737588"/>
              <a:ext cx="50350" cy="22825"/>
            </a:xfrm>
            <a:custGeom>
              <a:avLst/>
              <a:gdLst/>
              <a:ahLst/>
              <a:cxnLst/>
              <a:rect l="l" t="t" r="r" b="b"/>
              <a:pathLst>
                <a:path w="2014" h="913" extrusionOk="0">
                  <a:moveTo>
                    <a:pt x="270" y="0"/>
                  </a:moveTo>
                  <a:cubicBezTo>
                    <a:pt x="74" y="157"/>
                    <a:pt x="1" y="308"/>
                    <a:pt x="64" y="451"/>
                  </a:cubicBezTo>
                  <a:cubicBezTo>
                    <a:pt x="182" y="724"/>
                    <a:pt x="684" y="912"/>
                    <a:pt x="1080" y="912"/>
                  </a:cubicBezTo>
                  <a:cubicBezTo>
                    <a:pt x="1132" y="912"/>
                    <a:pt x="1183" y="909"/>
                    <a:pt x="1231" y="902"/>
                  </a:cubicBezTo>
                  <a:cubicBezTo>
                    <a:pt x="1568" y="853"/>
                    <a:pt x="1941" y="711"/>
                    <a:pt x="1990" y="539"/>
                  </a:cubicBezTo>
                  <a:cubicBezTo>
                    <a:pt x="2014" y="455"/>
                    <a:pt x="1965" y="363"/>
                    <a:pt x="1843" y="256"/>
                  </a:cubicBezTo>
                  <a:cubicBezTo>
                    <a:pt x="1837" y="245"/>
                    <a:pt x="1828" y="236"/>
                    <a:pt x="1823" y="226"/>
                  </a:cubicBezTo>
                  <a:cubicBezTo>
                    <a:pt x="1754" y="232"/>
                    <a:pt x="1684" y="234"/>
                    <a:pt x="1614" y="234"/>
                  </a:cubicBezTo>
                  <a:cubicBezTo>
                    <a:pt x="1564" y="234"/>
                    <a:pt x="1514" y="233"/>
                    <a:pt x="1466" y="231"/>
                  </a:cubicBezTo>
                  <a:cubicBezTo>
                    <a:pt x="1387" y="220"/>
                    <a:pt x="1308" y="220"/>
                    <a:pt x="1226" y="216"/>
                  </a:cubicBezTo>
                  <a:cubicBezTo>
                    <a:pt x="1010" y="211"/>
                    <a:pt x="790" y="201"/>
                    <a:pt x="579" y="143"/>
                  </a:cubicBezTo>
                  <a:cubicBezTo>
                    <a:pt x="481" y="113"/>
                    <a:pt x="383" y="73"/>
                    <a:pt x="290" y="15"/>
                  </a:cubicBezTo>
                  <a:cubicBezTo>
                    <a:pt x="285" y="10"/>
                    <a:pt x="275" y="5"/>
                    <a:pt x="27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8" name="Google Shape;2508;p35"/>
            <p:cNvSpPr/>
            <p:nvPr/>
          </p:nvSpPr>
          <p:spPr>
            <a:xfrm>
              <a:off x="4206100" y="656938"/>
              <a:ext cx="385150" cy="273525"/>
            </a:xfrm>
            <a:custGeom>
              <a:avLst/>
              <a:gdLst/>
              <a:ahLst/>
              <a:cxnLst/>
              <a:rect l="l" t="t" r="r" b="b"/>
              <a:pathLst>
                <a:path w="15406" h="10941" extrusionOk="0">
                  <a:moveTo>
                    <a:pt x="4274" y="2609"/>
                  </a:moveTo>
                  <a:cubicBezTo>
                    <a:pt x="4276" y="2609"/>
                    <a:pt x="4279" y="2609"/>
                    <a:pt x="4282" y="2609"/>
                  </a:cubicBezTo>
                  <a:cubicBezTo>
                    <a:pt x="4321" y="2609"/>
                    <a:pt x="4355" y="2643"/>
                    <a:pt x="4355" y="2688"/>
                  </a:cubicBezTo>
                  <a:cubicBezTo>
                    <a:pt x="4345" y="2888"/>
                    <a:pt x="4277" y="3080"/>
                    <a:pt x="4164" y="3236"/>
                  </a:cubicBezTo>
                  <a:cubicBezTo>
                    <a:pt x="4149" y="3258"/>
                    <a:pt x="4127" y="3269"/>
                    <a:pt x="4104" y="3269"/>
                  </a:cubicBezTo>
                  <a:cubicBezTo>
                    <a:pt x="4096" y="3269"/>
                    <a:pt x="4088" y="3268"/>
                    <a:pt x="4081" y="3265"/>
                  </a:cubicBezTo>
                  <a:cubicBezTo>
                    <a:pt x="4071" y="3265"/>
                    <a:pt x="4061" y="3261"/>
                    <a:pt x="4056" y="3256"/>
                  </a:cubicBezTo>
                  <a:cubicBezTo>
                    <a:pt x="4022" y="3231"/>
                    <a:pt x="4013" y="3182"/>
                    <a:pt x="4037" y="3148"/>
                  </a:cubicBezTo>
                  <a:cubicBezTo>
                    <a:pt x="4140" y="3011"/>
                    <a:pt x="4194" y="2854"/>
                    <a:pt x="4198" y="2682"/>
                  </a:cubicBezTo>
                  <a:cubicBezTo>
                    <a:pt x="4203" y="2641"/>
                    <a:pt x="4233" y="2609"/>
                    <a:pt x="4274" y="2609"/>
                  </a:cubicBezTo>
                  <a:close/>
                  <a:moveTo>
                    <a:pt x="4672" y="3280"/>
                  </a:moveTo>
                  <a:cubicBezTo>
                    <a:pt x="4698" y="3280"/>
                    <a:pt x="4724" y="3293"/>
                    <a:pt x="4737" y="3319"/>
                  </a:cubicBezTo>
                  <a:cubicBezTo>
                    <a:pt x="4757" y="3353"/>
                    <a:pt x="4747" y="3403"/>
                    <a:pt x="4707" y="3423"/>
                  </a:cubicBezTo>
                  <a:cubicBezTo>
                    <a:pt x="4639" y="3462"/>
                    <a:pt x="4576" y="3511"/>
                    <a:pt x="4522" y="3564"/>
                  </a:cubicBezTo>
                  <a:cubicBezTo>
                    <a:pt x="4506" y="3583"/>
                    <a:pt x="4485" y="3590"/>
                    <a:pt x="4465" y="3590"/>
                  </a:cubicBezTo>
                  <a:cubicBezTo>
                    <a:pt x="4460" y="3590"/>
                    <a:pt x="4454" y="3590"/>
                    <a:pt x="4449" y="3589"/>
                  </a:cubicBezTo>
                  <a:cubicBezTo>
                    <a:pt x="4434" y="3584"/>
                    <a:pt x="4424" y="3574"/>
                    <a:pt x="4414" y="3570"/>
                  </a:cubicBezTo>
                  <a:cubicBezTo>
                    <a:pt x="4384" y="3540"/>
                    <a:pt x="4384" y="3491"/>
                    <a:pt x="4414" y="3462"/>
                  </a:cubicBezTo>
                  <a:cubicBezTo>
                    <a:pt x="4478" y="3393"/>
                    <a:pt x="4551" y="3335"/>
                    <a:pt x="4635" y="3290"/>
                  </a:cubicBezTo>
                  <a:cubicBezTo>
                    <a:pt x="4646" y="3283"/>
                    <a:pt x="4659" y="3280"/>
                    <a:pt x="4672" y="3280"/>
                  </a:cubicBezTo>
                  <a:close/>
                  <a:moveTo>
                    <a:pt x="6348" y="3589"/>
                  </a:moveTo>
                  <a:cubicBezTo>
                    <a:pt x="6356" y="3589"/>
                    <a:pt x="6365" y="3590"/>
                    <a:pt x="6373" y="3593"/>
                  </a:cubicBezTo>
                  <a:cubicBezTo>
                    <a:pt x="6477" y="3638"/>
                    <a:pt x="6579" y="3677"/>
                    <a:pt x="6682" y="3711"/>
                  </a:cubicBezTo>
                  <a:cubicBezTo>
                    <a:pt x="6721" y="3726"/>
                    <a:pt x="6741" y="3770"/>
                    <a:pt x="6726" y="3810"/>
                  </a:cubicBezTo>
                  <a:cubicBezTo>
                    <a:pt x="6718" y="3841"/>
                    <a:pt x="6687" y="3861"/>
                    <a:pt x="6654" y="3861"/>
                  </a:cubicBezTo>
                  <a:cubicBezTo>
                    <a:pt x="6647" y="3861"/>
                    <a:pt x="6640" y="3860"/>
                    <a:pt x="6633" y="3858"/>
                  </a:cubicBezTo>
                  <a:lnTo>
                    <a:pt x="6628" y="3858"/>
                  </a:lnTo>
                  <a:cubicBezTo>
                    <a:pt x="6525" y="3819"/>
                    <a:pt x="6423" y="3780"/>
                    <a:pt x="6315" y="3735"/>
                  </a:cubicBezTo>
                  <a:cubicBezTo>
                    <a:pt x="6276" y="3721"/>
                    <a:pt x="6260" y="3677"/>
                    <a:pt x="6276" y="3638"/>
                  </a:cubicBezTo>
                  <a:cubicBezTo>
                    <a:pt x="6287" y="3608"/>
                    <a:pt x="6317" y="3589"/>
                    <a:pt x="6348" y="3589"/>
                  </a:cubicBezTo>
                  <a:close/>
                  <a:moveTo>
                    <a:pt x="8699" y="4582"/>
                  </a:moveTo>
                  <a:cubicBezTo>
                    <a:pt x="8709" y="4582"/>
                    <a:pt x="8719" y="4584"/>
                    <a:pt x="8729" y="4588"/>
                  </a:cubicBezTo>
                  <a:cubicBezTo>
                    <a:pt x="8857" y="4647"/>
                    <a:pt x="8984" y="4725"/>
                    <a:pt x="9087" y="4814"/>
                  </a:cubicBezTo>
                  <a:cubicBezTo>
                    <a:pt x="9122" y="4843"/>
                    <a:pt x="9127" y="4892"/>
                    <a:pt x="9097" y="4922"/>
                  </a:cubicBezTo>
                  <a:cubicBezTo>
                    <a:pt x="9082" y="4939"/>
                    <a:pt x="9063" y="4949"/>
                    <a:pt x="9041" y="4949"/>
                  </a:cubicBezTo>
                  <a:cubicBezTo>
                    <a:pt x="9034" y="4949"/>
                    <a:pt x="9026" y="4948"/>
                    <a:pt x="9018" y="4945"/>
                  </a:cubicBezTo>
                  <a:cubicBezTo>
                    <a:pt x="9009" y="4940"/>
                    <a:pt x="8998" y="4936"/>
                    <a:pt x="8989" y="4931"/>
                  </a:cubicBezTo>
                  <a:cubicBezTo>
                    <a:pt x="8896" y="4848"/>
                    <a:pt x="8783" y="4779"/>
                    <a:pt x="8666" y="4730"/>
                  </a:cubicBezTo>
                  <a:cubicBezTo>
                    <a:pt x="8627" y="4710"/>
                    <a:pt x="8612" y="4667"/>
                    <a:pt x="8627" y="4628"/>
                  </a:cubicBezTo>
                  <a:cubicBezTo>
                    <a:pt x="8641" y="4598"/>
                    <a:pt x="8669" y="4582"/>
                    <a:pt x="8699" y="4582"/>
                  </a:cubicBezTo>
                  <a:close/>
                  <a:moveTo>
                    <a:pt x="7222" y="5020"/>
                  </a:moveTo>
                  <a:cubicBezTo>
                    <a:pt x="7230" y="5020"/>
                    <a:pt x="7238" y="5021"/>
                    <a:pt x="7246" y="5024"/>
                  </a:cubicBezTo>
                  <a:lnTo>
                    <a:pt x="7696" y="5151"/>
                  </a:lnTo>
                  <a:cubicBezTo>
                    <a:pt x="7735" y="5161"/>
                    <a:pt x="7759" y="5205"/>
                    <a:pt x="7750" y="5245"/>
                  </a:cubicBezTo>
                  <a:cubicBezTo>
                    <a:pt x="7737" y="5281"/>
                    <a:pt x="7709" y="5301"/>
                    <a:pt x="7675" y="5301"/>
                  </a:cubicBezTo>
                  <a:cubicBezTo>
                    <a:pt x="7668" y="5301"/>
                    <a:pt x="7660" y="5300"/>
                    <a:pt x="7652" y="5298"/>
                  </a:cubicBezTo>
                  <a:lnTo>
                    <a:pt x="7201" y="5171"/>
                  </a:lnTo>
                  <a:cubicBezTo>
                    <a:pt x="7162" y="5157"/>
                    <a:pt x="7137" y="5117"/>
                    <a:pt x="7153" y="5073"/>
                  </a:cubicBezTo>
                  <a:cubicBezTo>
                    <a:pt x="7160" y="5041"/>
                    <a:pt x="7190" y="5020"/>
                    <a:pt x="7222" y="5020"/>
                  </a:cubicBezTo>
                  <a:close/>
                  <a:moveTo>
                    <a:pt x="6136" y="5198"/>
                  </a:moveTo>
                  <a:cubicBezTo>
                    <a:pt x="6147" y="5198"/>
                    <a:pt x="6157" y="5200"/>
                    <a:pt x="6168" y="5205"/>
                  </a:cubicBezTo>
                  <a:lnTo>
                    <a:pt x="6344" y="5284"/>
                  </a:lnTo>
                  <a:cubicBezTo>
                    <a:pt x="6383" y="5304"/>
                    <a:pt x="6398" y="5347"/>
                    <a:pt x="6383" y="5386"/>
                  </a:cubicBezTo>
                  <a:cubicBezTo>
                    <a:pt x="6371" y="5414"/>
                    <a:pt x="6344" y="5429"/>
                    <a:pt x="6314" y="5429"/>
                  </a:cubicBezTo>
                  <a:cubicBezTo>
                    <a:pt x="6306" y="5429"/>
                    <a:pt x="6298" y="5428"/>
                    <a:pt x="6290" y="5426"/>
                  </a:cubicBezTo>
                  <a:cubicBezTo>
                    <a:pt x="6290" y="5426"/>
                    <a:pt x="6285" y="5426"/>
                    <a:pt x="6280" y="5421"/>
                  </a:cubicBezTo>
                  <a:lnTo>
                    <a:pt x="6104" y="5343"/>
                  </a:lnTo>
                  <a:cubicBezTo>
                    <a:pt x="6065" y="5327"/>
                    <a:pt x="6045" y="5279"/>
                    <a:pt x="6065" y="5245"/>
                  </a:cubicBezTo>
                  <a:cubicBezTo>
                    <a:pt x="6079" y="5216"/>
                    <a:pt x="6107" y="5198"/>
                    <a:pt x="6136" y="5198"/>
                  </a:cubicBezTo>
                  <a:close/>
                  <a:moveTo>
                    <a:pt x="9970" y="5351"/>
                  </a:moveTo>
                  <a:cubicBezTo>
                    <a:pt x="9980" y="5351"/>
                    <a:pt x="9989" y="5353"/>
                    <a:pt x="9998" y="5357"/>
                  </a:cubicBezTo>
                  <a:lnTo>
                    <a:pt x="10180" y="5435"/>
                  </a:lnTo>
                  <a:cubicBezTo>
                    <a:pt x="10219" y="5455"/>
                    <a:pt x="10233" y="5499"/>
                    <a:pt x="10219" y="5539"/>
                  </a:cubicBezTo>
                  <a:cubicBezTo>
                    <a:pt x="10202" y="5567"/>
                    <a:pt x="10173" y="5585"/>
                    <a:pt x="10144" y="5585"/>
                  </a:cubicBezTo>
                  <a:cubicBezTo>
                    <a:pt x="10138" y="5585"/>
                    <a:pt x="10132" y="5584"/>
                    <a:pt x="10126" y="5582"/>
                  </a:cubicBezTo>
                  <a:cubicBezTo>
                    <a:pt x="10121" y="5578"/>
                    <a:pt x="10121" y="5578"/>
                    <a:pt x="10115" y="5578"/>
                  </a:cubicBezTo>
                  <a:lnTo>
                    <a:pt x="9939" y="5499"/>
                  </a:lnTo>
                  <a:cubicBezTo>
                    <a:pt x="9900" y="5480"/>
                    <a:pt x="9880" y="5435"/>
                    <a:pt x="9900" y="5397"/>
                  </a:cubicBezTo>
                  <a:cubicBezTo>
                    <a:pt x="9911" y="5367"/>
                    <a:pt x="9941" y="5351"/>
                    <a:pt x="9970" y="5351"/>
                  </a:cubicBezTo>
                  <a:close/>
                  <a:moveTo>
                    <a:pt x="11706" y="5793"/>
                  </a:moveTo>
                  <a:cubicBezTo>
                    <a:pt x="11715" y="5793"/>
                    <a:pt x="11723" y="5794"/>
                    <a:pt x="11732" y="5797"/>
                  </a:cubicBezTo>
                  <a:cubicBezTo>
                    <a:pt x="11889" y="5852"/>
                    <a:pt x="12046" y="5906"/>
                    <a:pt x="12202" y="5960"/>
                  </a:cubicBezTo>
                  <a:cubicBezTo>
                    <a:pt x="12242" y="5974"/>
                    <a:pt x="12261" y="6019"/>
                    <a:pt x="12247" y="6057"/>
                  </a:cubicBezTo>
                  <a:cubicBezTo>
                    <a:pt x="12234" y="6090"/>
                    <a:pt x="12205" y="6109"/>
                    <a:pt x="12173" y="6109"/>
                  </a:cubicBezTo>
                  <a:cubicBezTo>
                    <a:pt x="12167" y="6109"/>
                    <a:pt x="12160" y="6108"/>
                    <a:pt x="12154" y="6107"/>
                  </a:cubicBezTo>
                  <a:lnTo>
                    <a:pt x="12149" y="6107"/>
                  </a:lnTo>
                  <a:cubicBezTo>
                    <a:pt x="11991" y="6053"/>
                    <a:pt x="11840" y="5994"/>
                    <a:pt x="11683" y="5940"/>
                  </a:cubicBezTo>
                  <a:cubicBezTo>
                    <a:pt x="11639" y="5930"/>
                    <a:pt x="11620" y="5886"/>
                    <a:pt x="11634" y="5847"/>
                  </a:cubicBezTo>
                  <a:cubicBezTo>
                    <a:pt x="11646" y="5813"/>
                    <a:pt x="11676" y="5793"/>
                    <a:pt x="11706" y="5793"/>
                  </a:cubicBezTo>
                  <a:close/>
                  <a:moveTo>
                    <a:pt x="9036" y="5935"/>
                  </a:moveTo>
                  <a:cubicBezTo>
                    <a:pt x="9050" y="5935"/>
                    <a:pt x="9064" y="5938"/>
                    <a:pt x="9077" y="5944"/>
                  </a:cubicBezTo>
                  <a:cubicBezTo>
                    <a:pt x="9145" y="5994"/>
                    <a:pt x="9219" y="6023"/>
                    <a:pt x="9303" y="6038"/>
                  </a:cubicBezTo>
                  <a:cubicBezTo>
                    <a:pt x="9346" y="6043"/>
                    <a:pt x="9371" y="6087"/>
                    <a:pt x="9366" y="6127"/>
                  </a:cubicBezTo>
                  <a:cubicBezTo>
                    <a:pt x="9358" y="6163"/>
                    <a:pt x="9322" y="6191"/>
                    <a:pt x="9286" y="6191"/>
                  </a:cubicBezTo>
                  <a:cubicBezTo>
                    <a:pt x="9284" y="6191"/>
                    <a:pt x="9281" y="6190"/>
                    <a:pt x="9278" y="6190"/>
                  </a:cubicBezTo>
                  <a:cubicBezTo>
                    <a:pt x="9249" y="6185"/>
                    <a:pt x="9224" y="6175"/>
                    <a:pt x="9195" y="6170"/>
                  </a:cubicBezTo>
                  <a:cubicBezTo>
                    <a:pt x="9122" y="6150"/>
                    <a:pt x="9052" y="6116"/>
                    <a:pt x="8989" y="6073"/>
                  </a:cubicBezTo>
                  <a:cubicBezTo>
                    <a:pt x="8955" y="6048"/>
                    <a:pt x="8945" y="6003"/>
                    <a:pt x="8969" y="5969"/>
                  </a:cubicBezTo>
                  <a:cubicBezTo>
                    <a:pt x="8985" y="5947"/>
                    <a:pt x="9010" y="5935"/>
                    <a:pt x="9036" y="5935"/>
                  </a:cubicBezTo>
                  <a:close/>
                  <a:moveTo>
                    <a:pt x="7640" y="6371"/>
                  </a:moveTo>
                  <a:cubicBezTo>
                    <a:pt x="7649" y="6371"/>
                    <a:pt x="7658" y="6373"/>
                    <a:pt x="7666" y="6376"/>
                  </a:cubicBezTo>
                  <a:cubicBezTo>
                    <a:pt x="7741" y="6405"/>
                    <a:pt x="7804" y="6450"/>
                    <a:pt x="7858" y="6498"/>
                  </a:cubicBezTo>
                  <a:cubicBezTo>
                    <a:pt x="7892" y="6528"/>
                    <a:pt x="7892" y="6577"/>
                    <a:pt x="7867" y="6606"/>
                  </a:cubicBezTo>
                  <a:cubicBezTo>
                    <a:pt x="7853" y="6621"/>
                    <a:pt x="7830" y="6630"/>
                    <a:pt x="7810" y="6630"/>
                  </a:cubicBezTo>
                  <a:cubicBezTo>
                    <a:pt x="7802" y="6630"/>
                    <a:pt x="7795" y="6629"/>
                    <a:pt x="7789" y="6626"/>
                  </a:cubicBezTo>
                  <a:cubicBezTo>
                    <a:pt x="7775" y="6626"/>
                    <a:pt x="7764" y="6620"/>
                    <a:pt x="7759" y="6611"/>
                  </a:cubicBezTo>
                  <a:cubicBezTo>
                    <a:pt x="7716" y="6572"/>
                    <a:pt x="7662" y="6543"/>
                    <a:pt x="7608" y="6518"/>
                  </a:cubicBezTo>
                  <a:cubicBezTo>
                    <a:pt x="7569" y="6503"/>
                    <a:pt x="7554" y="6459"/>
                    <a:pt x="7569" y="6421"/>
                  </a:cubicBezTo>
                  <a:cubicBezTo>
                    <a:pt x="7580" y="6390"/>
                    <a:pt x="7609" y="6371"/>
                    <a:pt x="7640" y="6371"/>
                  </a:cubicBezTo>
                  <a:close/>
                  <a:moveTo>
                    <a:pt x="10540" y="6548"/>
                  </a:moveTo>
                  <a:cubicBezTo>
                    <a:pt x="10557" y="6548"/>
                    <a:pt x="10576" y="6554"/>
                    <a:pt x="10591" y="6568"/>
                  </a:cubicBezTo>
                  <a:cubicBezTo>
                    <a:pt x="10694" y="6650"/>
                    <a:pt x="10811" y="6709"/>
                    <a:pt x="10938" y="6744"/>
                  </a:cubicBezTo>
                  <a:cubicBezTo>
                    <a:pt x="10978" y="6758"/>
                    <a:pt x="11003" y="6797"/>
                    <a:pt x="10987" y="6841"/>
                  </a:cubicBezTo>
                  <a:cubicBezTo>
                    <a:pt x="10980" y="6873"/>
                    <a:pt x="10949" y="6895"/>
                    <a:pt x="10918" y="6895"/>
                  </a:cubicBezTo>
                  <a:cubicBezTo>
                    <a:pt x="10910" y="6895"/>
                    <a:pt x="10902" y="6894"/>
                    <a:pt x="10895" y="6891"/>
                  </a:cubicBezTo>
                  <a:cubicBezTo>
                    <a:pt x="10748" y="6851"/>
                    <a:pt x="10615" y="6778"/>
                    <a:pt x="10493" y="6685"/>
                  </a:cubicBezTo>
                  <a:cubicBezTo>
                    <a:pt x="10463" y="6660"/>
                    <a:pt x="10454" y="6611"/>
                    <a:pt x="10483" y="6577"/>
                  </a:cubicBezTo>
                  <a:cubicBezTo>
                    <a:pt x="10497" y="6558"/>
                    <a:pt x="10518" y="6548"/>
                    <a:pt x="10540" y="6548"/>
                  </a:cubicBezTo>
                  <a:close/>
                  <a:moveTo>
                    <a:pt x="13351" y="7081"/>
                  </a:moveTo>
                  <a:cubicBezTo>
                    <a:pt x="13360" y="7081"/>
                    <a:pt x="13369" y="7083"/>
                    <a:pt x="13377" y="7086"/>
                  </a:cubicBezTo>
                  <a:cubicBezTo>
                    <a:pt x="13486" y="7135"/>
                    <a:pt x="13589" y="7174"/>
                    <a:pt x="13707" y="7208"/>
                  </a:cubicBezTo>
                  <a:cubicBezTo>
                    <a:pt x="13745" y="7223"/>
                    <a:pt x="13770" y="7267"/>
                    <a:pt x="13755" y="7307"/>
                  </a:cubicBezTo>
                  <a:cubicBezTo>
                    <a:pt x="13747" y="7338"/>
                    <a:pt x="13718" y="7360"/>
                    <a:pt x="13686" y="7360"/>
                  </a:cubicBezTo>
                  <a:cubicBezTo>
                    <a:pt x="13678" y="7360"/>
                    <a:pt x="13670" y="7358"/>
                    <a:pt x="13662" y="7355"/>
                  </a:cubicBezTo>
                  <a:lnTo>
                    <a:pt x="13657" y="7355"/>
                  </a:lnTo>
                  <a:cubicBezTo>
                    <a:pt x="13540" y="7321"/>
                    <a:pt x="13427" y="7278"/>
                    <a:pt x="13314" y="7228"/>
                  </a:cubicBezTo>
                  <a:cubicBezTo>
                    <a:pt x="13275" y="7214"/>
                    <a:pt x="13260" y="7165"/>
                    <a:pt x="13275" y="7126"/>
                  </a:cubicBezTo>
                  <a:cubicBezTo>
                    <a:pt x="13291" y="7099"/>
                    <a:pt x="13320" y="7081"/>
                    <a:pt x="13351" y="7081"/>
                  </a:cubicBezTo>
                  <a:close/>
                  <a:moveTo>
                    <a:pt x="9404" y="7311"/>
                  </a:moveTo>
                  <a:cubicBezTo>
                    <a:pt x="9414" y="7311"/>
                    <a:pt x="9425" y="7313"/>
                    <a:pt x="9435" y="7316"/>
                  </a:cubicBezTo>
                  <a:cubicBezTo>
                    <a:pt x="9543" y="7366"/>
                    <a:pt x="9651" y="7405"/>
                    <a:pt x="9763" y="7439"/>
                  </a:cubicBezTo>
                  <a:cubicBezTo>
                    <a:pt x="9802" y="7454"/>
                    <a:pt x="9827" y="7493"/>
                    <a:pt x="9817" y="7537"/>
                  </a:cubicBezTo>
                  <a:cubicBezTo>
                    <a:pt x="9805" y="7568"/>
                    <a:pt x="9775" y="7590"/>
                    <a:pt x="9743" y="7590"/>
                  </a:cubicBezTo>
                  <a:cubicBezTo>
                    <a:pt x="9735" y="7590"/>
                    <a:pt x="9727" y="7589"/>
                    <a:pt x="9719" y="7586"/>
                  </a:cubicBezTo>
                  <a:cubicBezTo>
                    <a:pt x="9601" y="7551"/>
                    <a:pt x="9484" y="7508"/>
                    <a:pt x="9376" y="7459"/>
                  </a:cubicBezTo>
                  <a:cubicBezTo>
                    <a:pt x="9337" y="7439"/>
                    <a:pt x="9317" y="7395"/>
                    <a:pt x="9332" y="7355"/>
                  </a:cubicBezTo>
                  <a:cubicBezTo>
                    <a:pt x="9346" y="7326"/>
                    <a:pt x="9375" y="7311"/>
                    <a:pt x="9404" y="7311"/>
                  </a:cubicBezTo>
                  <a:close/>
                  <a:moveTo>
                    <a:pt x="12110" y="7286"/>
                  </a:moveTo>
                  <a:cubicBezTo>
                    <a:pt x="12113" y="7286"/>
                    <a:pt x="12116" y="7287"/>
                    <a:pt x="12120" y="7287"/>
                  </a:cubicBezTo>
                  <a:cubicBezTo>
                    <a:pt x="12242" y="7312"/>
                    <a:pt x="12349" y="7375"/>
                    <a:pt x="12413" y="7479"/>
                  </a:cubicBezTo>
                  <a:cubicBezTo>
                    <a:pt x="12437" y="7513"/>
                    <a:pt x="12428" y="7561"/>
                    <a:pt x="12394" y="7581"/>
                  </a:cubicBezTo>
                  <a:cubicBezTo>
                    <a:pt x="12381" y="7591"/>
                    <a:pt x="12366" y="7596"/>
                    <a:pt x="12353" y="7596"/>
                  </a:cubicBezTo>
                  <a:cubicBezTo>
                    <a:pt x="12345" y="7596"/>
                    <a:pt x="12337" y="7594"/>
                    <a:pt x="12330" y="7590"/>
                  </a:cubicBezTo>
                  <a:cubicBezTo>
                    <a:pt x="12310" y="7586"/>
                    <a:pt x="12296" y="7576"/>
                    <a:pt x="12285" y="7561"/>
                  </a:cubicBezTo>
                  <a:cubicBezTo>
                    <a:pt x="12242" y="7497"/>
                    <a:pt x="12172" y="7454"/>
                    <a:pt x="12095" y="7439"/>
                  </a:cubicBezTo>
                  <a:cubicBezTo>
                    <a:pt x="12050" y="7429"/>
                    <a:pt x="12026" y="7390"/>
                    <a:pt x="12031" y="7350"/>
                  </a:cubicBezTo>
                  <a:cubicBezTo>
                    <a:pt x="12040" y="7310"/>
                    <a:pt x="12074" y="7286"/>
                    <a:pt x="12110" y="7286"/>
                  </a:cubicBezTo>
                  <a:close/>
                  <a:moveTo>
                    <a:pt x="11114" y="8262"/>
                  </a:moveTo>
                  <a:cubicBezTo>
                    <a:pt x="11140" y="8262"/>
                    <a:pt x="11166" y="8275"/>
                    <a:pt x="11179" y="8302"/>
                  </a:cubicBezTo>
                  <a:cubicBezTo>
                    <a:pt x="11232" y="8404"/>
                    <a:pt x="11320" y="8472"/>
                    <a:pt x="11428" y="8492"/>
                  </a:cubicBezTo>
                  <a:cubicBezTo>
                    <a:pt x="11473" y="8501"/>
                    <a:pt x="11497" y="8541"/>
                    <a:pt x="11492" y="8585"/>
                  </a:cubicBezTo>
                  <a:cubicBezTo>
                    <a:pt x="11484" y="8619"/>
                    <a:pt x="11454" y="8646"/>
                    <a:pt x="11417" y="8646"/>
                  </a:cubicBezTo>
                  <a:cubicBezTo>
                    <a:pt x="11411" y="8646"/>
                    <a:pt x="11405" y="8645"/>
                    <a:pt x="11399" y="8644"/>
                  </a:cubicBezTo>
                  <a:cubicBezTo>
                    <a:pt x="11385" y="8639"/>
                    <a:pt x="11370" y="8639"/>
                    <a:pt x="11355" y="8634"/>
                  </a:cubicBezTo>
                  <a:cubicBezTo>
                    <a:pt x="11223" y="8595"/>
                    <a:pt x="11110" y="8501"/>
                    <a:pt x="11042" y="8374"/>
                  </a:cubicBezTo>
                  <a:cubicBezTo>
                    <a:pt x="11022" y="8336"/>
                    <a:pt x="11037" y="8291"/>
                    <a:pt x="11076" y="8272"/>
                  </a:cubicBezTo>
                  <a:cubicBezTo>
                    <a:pt x="11087" y="8265"/>
                    <a:pt x="11100" y="8262"/>
                    <a:pt x="11114" y="8262"/>
                  </a:cubicBezTo>
                  <a:close/>
                  <a:moveTo>
                    <a:pt x="12900" y="8683"/>
                  </a:moveTo>
                  <a:cubicBezTo>
                    <a:pt x="12909" y="8683"/>
                    <a:pt x="12918" y="8685"/>
                    <a:pt x="12927" y="8688"/>
                  </a:cubicBezTo>
                  <a:cubicBezTo>
                    <a:pt x="13031" y="8732"/>
                    <a:pt x="13133" y="8766"/>
                    <a:pt x="13236" y="8806"/>
                  </a:cubicBezTo>
                  <a:cubicBezTo>
                    <a:pt x="13275" y="8820"/>
                    <a:pt x="13295" y="8865"/>
                    <a:pt x="13280" y="8903"/>
                  </a:cubicBezTo>
                  <a:cubicBezTo>
                    <a:pt x="13268" y="8936"/>
                    <a:pt x="13238" y="8955"/>
                    <a:pt x="13206" y="8955"/>
                  </a:cubicBezTo>
                  <a:cubicBezTo>
                    <a:pt x="13200" y="8955"/>
                    <a:pt x="13193" y="8954"/>
                    <a:pt x="13187" y="8953"/>
                  </a:cubicBezTo>
                  <a:lnTo>
                    <a:pt x="13182" y="8948"/>
                  </a:lnTo>
                  <a:cubicBezTo>
                    <a:pt x="13079" y="8913"/>
                    <a:pt x="12977" y="8874"/>
                    <a:pt x="12868" y="8831"/>
                  </a:cubicBezTo>
                  <a:cubicBezTo>
                    <a:pt x="12830" y="8815"/>
                    <a:pt x="12810" y="8772"/>
                    <a:pt x="12830" y="8732"/>
                  </a:cubicBezTo>
                  <a:cubicBezTo>
                    <a:pt x="12841" y="8702"/>
                    <a:pt x="12870" y="8683"/>
                    <a:pt x="12900" y="8683"/>
                  </a:cubicBezTo>
                  <a:close/>
                  <a:moveTo>
                    <a:pt x="1987" y="1"/>
                  </a:moveTo>
                  <a:cubicBezTo>
                    <a:pt x="1622" y="1"/>
                    <a:pt x="1337" y="114"/>
                    <a:pt x="1137" y="342"/>
                  </a:cubicBezTo>
                  <a:cubicBezTo>
                    <a:pt x="1063" y="425"/>
                    <a:pt x="1010" y="503"/>
                    <a:pt x="961" y="577"/>
                  </a:cubicBezTo>
                  <a:cubicBezTo>
                    <a:pt x="893" y="684"/>
                    <a:pt x="823" y="792"/>
                    <a:pt x="692" y="909"/>
                  </a:cubicBezTo>
                  <a:cubicBezTo>
                    <a:pt x="529" y="1052"/>
                    <a:pt x="398" y="1095"/>
                    <a:pt x="294" y="1130"/>
                  </a:cubicBezTo>
                  <a:cubicBezTo>
                    <a:pt x="197" y="1160"/>
                    <a:pt x="138" y="1183"/>
                    <a:pt x="84" y="1262"/>
                  </a:cubicBezTo>
                  <a:cubicBezTo>
                    <a:pt x="0" y="1380"/>
                    <a:pt x="89" y="1497"/>
                    <a:pt x="177" y="1581"/>
                  </a:cubicBezTo>
                  <a:cubicBezTo>
                    <a:pt x="360" y="1754"/>
                    <a:pt x="681" y="1875"/>
                    <a:pt x="950" y="1875"/>
                  </a:cubicBezTo>
                  <a:cubicBezTo>
                    <a:pt x="1083" y="1875"/>
                    <a:pt x="1204" y="1845"/>
                    <a:pt x="1289" y="1777"/>
                  </a:cubicBezTo>
                  <a:cubicBezTo>
                    <a:pt x="1328" y="1748"/>
                    <a:pt x="1363" y="1718"/>
                    <a:pt x="1402" y="1689"/>
                  </a:cubicBezTo>
                  <a:cubicBezTo>
                    <a:pt x="1637" y="1507"/>
                    <a:pt x="1838" y="1350"/>
                    <a:pt x="1867" y="1090"/>
                  </a:cubicBezTo>
                  <a:cubicBezTo>
                    <a:pt x="1872" y="1076"/>
                    <a:pt x="1877" y="1061"/>
                    <a:pt x="1881" y="1052"/>
                  </a:cubicBezTo>
                  <a:cubicBezTo>
                    <a:pt x="1886" y="1011"/>
                    <a:pt x="1923" y="988"/>
                    <a:pt x="1960" y="988"/>
                  </a:cubicBezTo>
                  <a:cubicBezTo>
                    <a:pt x="1963" y="988"/>
                    <a:pt x="1966" y="988"/>
                    <a:pt x="1970" y="988"/>
                  </a:cubicBezTo>
                  <a:cubicBezTo>
                    <a:pt x="2009" y="993"/>
                    <a:pt x="2039" y="1032"/>
                    <a:pt x="2033" y="1076"/>
                  </a:cubicBezTo>
                  <a:cubicBezTo>
                    <a:pt x="2028" y="1090"/>
                    <a:pt x="2028" y="1101"/>
                    <a:pt x="2024" y="1110"/>
                  </a:cubicBezTo>
                  <a:cubicBezTo>
                    <a:pt x="2009" y="1233"/>
                    <a:pt x="1965" y="1336"/>
                    <a:pt x="1901" y="1429"/>
                  </a:cubicBezTo>
                  <a:cubicBezTo>
                    <a:pt x="1970" y="1438"/>
                    <a:pt x="2058" y="1443"/>
                    <a:pt x="2146" y="1448"/>
                  </a:cubicBezTo>
                  <a:cubicBezTo>
                    <a:pt x="2156" y="1443"/>
                    <a:pt x="2167" y="1441"/>
                    <a:pt x="2178" y="1441"/>
                  </a:cubicBezTo>
                  <a:cubicBezTo>
                    <a:pt x="2189" y="1441"/>
                    <a:pt x="2200" y="1443"/>
                    <a:pt x="2209" y="1448"/>
                  </a:cubicBezTo>
                  <a:cubicBezTo>
                    <a:pt x="2474" y="1448"/>
                    <a:pt x="2754" y="1395"/>
                    <a:pt x="2792" y="1174"/>
                  </a:cubicBezTo>
                  <a:cubicBezTo>
                    <a:pt x="2797" y="1138"/>
                    <a:pt x="2836" y="1110"/>
                    <a:pt x="2872" y="1110"/>
                  </a:cubicBezTo>
                  <a:cubicBezTo>
                    <a:pt x="2875" y="1110"/>
                    <a:pt x="2878" y="1110"/>
                    <a:pt x="2881" y="1110"/>
                  </a:cubicBezTo>
                  <a:cubicBezTo>
                    <a:pt x="2925" y="1120"/>
                    <a:pt x="2950" y="1160"/>
                    <a:pt x="2944" y="1203"/>
                  </a:cubicBezTo>
                  <a:cubicBezTo>
                    <a:pt x="2901" y="1443"/>
                    <a:pt x="2685" y="1576"/>
                    <a:pt x="2322" y="1601"/>
                  </a:cubicBezTo>
                  <a:cubicBezTo>
                    <a:pt x="2587" y="2036"/>
                    <a:pt x="2342" y="2320"/>
                    <a:pt x="2283" y="2379"/>
                  </a:cubicBezTo>
                  <a:cubicBezTo>
                    <a:pt x="2234" y="2424"/>
                    <a:pt x="2151" y="2458"/>
                    <a:pt x="2048" y="2482"/>
                  </a:cubicBezTo>
                  <a:cubicBezTo>
                    <a:pt x="2372" y="2747"/>
                    <a:pt x="2494" y="2967"/>
                    <a:pt x="2421" y="3152"/>
                  </a:cubicBezTo>
                  <a:cubicBezTo>
                    <a:pt x="2367" y="3299"/>
                    <a:pt x="2200" y="3383"/>
                    <a:pt x="1999" y="3427"/>
                  </a:cubicBezTo>
                  <a:cubicBezTo>
                    <a:pt x="2121" y="3554"/>
                    <a:pt x="2166" y="3681"/>
                    <a:pt x="2127" y="3810"/>
                  </a:cubicBezTo>
                  <a:cubicBezTo>
                    <a:pt x="2024" y="4152"/>
                    <a:pt x="1323" y="4265"/>
                    <a:pt x="1239" y="4280"/>
                  </a:cubicBezTo>
                  <a:cubicBezTo>
                    <a:pt x="1186" y="4288"/>
                    <a:pt x="1128" y="4292"/>
                    <a:pt x="1068" y="4292"/>
                  </a:cubicBezTo>
                  <a:cubicBezTo>
                    <a:pt x="917" y="4292"/>
                    <a:pt x="751" y="4267"/>
                    <a:pt x="593" y="4221"/>
                  </a:cubicBezTo>
                  <a:cubicBezTo>
                    <a:pt x="574" y="4216"/>
                    <a:pt x="549" y="4206"/>
                    <a:pt x="529" y="4201"/>
                  </a:cubicBezTo>
                  <a:lnTo>
                    <a:pt x="529" y="4201"/>
                  </a:lnTo>
                  <a:cubicBezTo>
                    <a:pt x="789" y="4622"/>
                    <a:pt x="1196" y="4951"/>
                    <a:pt x="1666" y="5107"/>
                  </a:cubicBezTo>
                  <a:cubicBezTo>
                    <a:pt x="2104" y="5254"/>
                    <a:pt x="2603" y="5391"/>
                    <a:pt x="3084" y="5391"/>
                  </a:cubicBezTo>
                  <a:cubicBezTo>
                    <a:pt x="3405" y="5391"/>
                    <a:pt x="3717" y="5330"/>
                    <a:pt x="3997" y="5171"/>
                  </a:cubicBezTo>
                  <a:cubicBezTo>
                    <a:pt x="4002" y="5171"/>
                    <a:pt x="4002" y="5166"/>
                    <a:pt x="4002" y="5166"/>
                  </a:cubicBezTo>
                  <a:cubicBezTo>
                    <a:pt x="4017" y="5142"/>
                    <a:pt x="4042" y="5132"/>
                    <a:pt x="4067" y="5127"/>
                  </a:cubicBezTo>
                  <a:cubicBezTo>
                    <a:pt x="4096" y="5107"/>
                    <a:pt x="4130" y="5092"/>
                    <a:pt x="4160" y="5069"/>
                  </a:cubicBezTo>
                  <a:cubicBezTo>
                    <a:pt x="4174" y="5058"/>
                    <a:pt x="4190" y="5053"/>
                    <a:pt x="4206" y="5053"/>
                  </a:cubicBezTo>
                  <a:cubicBezTo>
                    <a:pt x="4228" y="5053"/>
                    <a:pt x="4250" y="5063"/>
                    <a:pt x="4267" y="5083"/>
                  </a:cubicBezTo>
                  <a:cubicBezTo>
                    <a:pt x="4291" y="5117"/>
                    <a:pt x="4282" y="5166"/>
                    <a:pt x="4248" y="5191"/>
                  </a:cubicBezTo>
                  <a:cubicBezTo>
                    <a:pt x="4237" y="5196"/>
                    <a:pt x="4228" y="5205"/>
                    <a:pt x="4218" y="5210"/>
                  </a:cubicBezTo>
                  <a:cubicBezTo>
                    <a:pt x="4978" y="5686"/>
                    <a:pt x="5713" y="6145"/>
                    <a:pt x="6398" y="6586"/>
                  </a:cubicBezTo>
                  <a:cubicBezTo>
                    <a:pt x="6721" y="6797"/>
                    <a:pt x="7049" y="7002"/>
                    <a:pt x="7368" y="7204"/>
                  </a:cubicBezTo>
                  <a:cubicBezTo>
                    <a:pt x="7686" y="7400"/>
                    <a:pt x="8005" y="7601"/>
                    <a:pt x="8318" y="7802"/>
                  </a:cubicBezTo>
                  <a:cubicBezTo>
                    <a:pt x="8587" y="7972"/>
                    <a:pt x="8871" y="8139"/>
                    <a:pt x="9141" y="8296"/>
                  </a:cubicBezTo>
                  <a:cubicBezTo>
                    <a:pt x="9366" y="8424"/>
                    <a:pt x="9597" y="8555"/>
                    <a:pt x="9821" y="8698"/>
                  </a:cubicBezTo>
                  <a:cubicBezTo>
                    <a:pt x="9915" y="8756"/>
                    <a:pt x="10390" y="8992"/>
                    <a:pt x="10992" y="9295"/>
                  </a:cubicBezTo>
                  <a:cubicBezTo>
                    <a:pt x="12418" y="10016"/>
                    <a:pt x="13648" y="10642"/>
                    <a:pt x="14123" y="10941"/>
                  </a:cubicBezTo>
                  <a:cubicBezTo>
                    <a:pt x="14270" y="10441"/>
                    <a:pt x="14451" y="9932"/>
                    <a:pt x="14632" y="9437"/>
                  </a:cubicBezTo>
                  <a:cubicBezTo>
                    <a:pt x="14950" y="8555"/>
                    <a:pt x="15278" y="7640"/>
                    <a:pt x="15405" y="6733"/>
                  </a:cubicBezTo>
                  <a:cubicBezTo>
                    <a:pt x="13936" y="6175"/>
                    <a:pt x="6172" y="3055"/>
                    <a:pt x="5066" y="2438"/>
                  </a:cubicBezTo>
                  <a:cubicBezTo>
                    <a:pt x="4972" y="2388"/>
                    <a:pt x="4884" y="2340"/>
                    <a:pt x="4786" y="2291"/>
                  </a:cubicBezTo>
                  <a:cubicBezTo>
                    <a:pt x="4777" y="2315"/>
                    <a:pt x="4752" y="2340"/>
                    <a:pt x="4718" y="2340"/>
                  </a:cubicBezTo>
                  <a:cubicBezTo>
                    <a:pt x="4716" y="2340"/>
                    <a:pt x="4713" y="2340"/>
                    <a:pt x="4711" y="2340"/>
                  </a:cubicBezTo>
                  <a:cubicBezTo>
                    <a:pt x="4673" y="2340"/>
                    <a:pt x="4639" y="2308"/>
                    <a:pt x="4635" y="2271"/>
                  </a:cubicBezTo>
                  <a:cubicBezTo>
                    <a:pt x="4635" y="2252"/>
                    <a:pt x="4635" y="2232"/>
                    <a:pt x="4630" y="2212"/>
                  </a:cubicBezTo>
                  <a:cubicBezTo>
                    <a:pt x="4625" y="2153"/>
                    <a:pt x="4615" y="2094"/>
                    <a:pt x="4600" y="2031"/>
                  </a:cubicBezTo>
                  <a:cubicBezTo>
                    <a:pt x="4526" y="1639"/>
                    <a:pt x="4341" y="1233"/>
                    <a:pt x="4067" y="860"/>
                  </a:cubicBezTo>
                  <a:cubicBezTo>
                    <a:pt x="3914" y="654"/>
                    <a:pt x="2925" y="43"/>
                    <a:pt x="2073" y="3"/>
                  </a:cubicBezTo>
                  <a:cubicBezTo>
                    <a:pt x="2044" y="2"/>
                    <a:pt x="2015" y="1"/>
                    <a:pt x="1987"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09" name="Google Shape;2509;p35"/>
          <p:cNvGrpSpPr/>
          <p:nvPr/>
        </p:nvGrpSpPr>
        <p:grpSpPr>
          <a:xfrm>
            <a:off x="8486228" y="882774"/>
            <a:ext cx="361565" cy="351637"/>
            <a:chOff x="5461450" y="1541475"/>
            <a:chExt cx="447150" cy="434925"/>
          </a:xfrm>
        </p:grpSpPr>
        <p:sp>
          <p:nvSpPr>
            <p:cNvPr id="2510" name="Google Shape;2510;p35"/>
            <p:cNvSpPr/>
            <p:nvPr/>
          </p:nvSpPr>
          <p:spPr>
            <a:xfrm>
              <a:off x="5461450" y="1541475"/>
              <a:ext cx="447150" cy="434925"/>
            </a:xfrm>
            <a:custGeom>
              <a:avLst/>
              <a:gdLst/>
              <a:ahLst/>
              <a:cxnLst/>
              <a:rect l="l" t="t" r="r" b="b"/>
              <a:pathLst>
                <a:path w="17886" h="17397" extrusionOk="0">
                  <a:moveTo>
                    <a:pt x="8691" y="453"/>
                  </a:moveTo>
                  <a:cubicBezTo>
                    <a:pt x="9086" y="453"/>
                    <a:pt x="9461" y="674"/>
                    <a:pt x="9792" y="1097"/>
                  </a:cubicBezTo>
                  <a:cubicBezTo>
                    <a:pt x="10783" y="2380"/>
                    <a:pt x="10211" y="5099"/>
                    <a:pt x="9545" y="6740"/>
                  </a:cubicBezTo>
                  <a:cubicBezTo>
                    <a:pt x="9474" y="6705"/>
                    <a:pt x="9398" y="6665"/>
                    <a:pt x="9323" y="6645"/>
                  </a:cubicBezTo>
                  <a:cubicBezTo>
                    <a:pt x="9353" y="6624"/>
                    <a:pt x="9374" y="6594"/>
                    <a:pt x="9378" y="6554"/>
                  </a:cubicBezTo>
                  <a:cubicBezTo>
                    <a:pt x="9509" y="5922"/>
                    <a:pt x="9560" y="5245"/>
                    <a:pt x="9549" y="4356"/>
                  </a:cubicBezTo>
                  <a:cubicBezTo>
                    <a:pt x="9545" y="4275"/>
                    <a:pt x="9479" y="4210"/>
                    <a:pt x="9398" y="4210"/>
                  </a:cubicBezTo>
                  <a:cubicBezTo>
                    <a:pt x="9318" y="4210"/>
                    <a:pt x="9246" y="4280"/>
                    <a:pt x="9252" y="4361"/>
                  </a:cubicBezTo>
                  <a:cubicBezTo>
                    <a:pt x="9262" y="5225"/>
                    <a:pt x="9211" y="5882"/>
                    <a:pt x="9085" y="6493"/>
                  </a:cubicBezTo>
                  <a:cubicBezTo>
                    <a:pt x="9080" y="6528"/>
                    <a:pt x="9085" y="6554"/>
                    <a:pt x="9101" y="6584"/>
                  </a:cubicBezTo>
                  <a:lnTo>
                    <a:pt x="9095" y="6584"/>
                  </a:lnTo>
                  <a:cubicBezTo>
                    <a:pt x="9009" y="6566"/>
                    <a:pt x="8922" y="6558"/>
                    <a:pt x="8836" y="6558"/>
                  </a:cubicBezTo>
                  <a:cubicBezTo>
                    <a:pt x="8702" y="6558"/>
                    <a:pt x="8568" y="6578"/>
                    <a:pt x="8434" y="6614"/>
                  </a:cubicBezTo>
                  <a:cubicBezTo>
                    <a:pt x="8439" y="6600"/>
                    <a:pt x="8439" y="6584"/>
                    <a:pt x="8439" y="6563"/>
                  </a:cubicBezTo>
                  <a:cubicBezTo>
                    <a:pt x="8423" y="6377"/>
                    <a:pt x="8408" y="6185"/>
                    <a:pt x="8393" y="5993"/>
                  </a:cubicBezTo>
                  <a:cubicBezTo>
                    <a:pt x="8343" y="5422"/>
                    <a:pt x="8292" y="4835"/>
                    <a:pt x="8216" y="4285"/>
                  </a:cubicBezTo>
                  <a:cubicBezTo>
                    <a:pt x="8207" y="4211"/>
                    <a:pt x="8141" y="4153"/>
                    <a:pt x="8067" y="4153"/>
                  </a:cubicBezTo>
                  <a:cubicBezTo>
                    <a:pt x="8061" y="4153"/>
                    <a:pt x="8055" y="4153"/>
                    <a:pt x="8050" y="4154"/>
                  </a:cubicBezTo>
                  <a:cubicBezTo>
                    <a:pt x="7963" y="4164"/>
                    <a:pt x="7908" y="4240"/>
                    <a:pt x="7919" y="4320"/>
                  </a:cubicBezTo>
                  <a:cubicBezTo>
                    <a:pt x="7994" y="4872"/>
                    <a:pt x="8045" y="5453"/>
                    <a:pt x="8090" y="6018"/>
                  </a:cubicBezTo>
                  <a:cubicBezTo>
                    <a:pt x="8105" y="6215"/>
                    <a:pt x="8125" y="6402"/>
                    <a:pt x="8140" y="6594"/>
                  </a:cubicBezTo>
                  <a:cubicBezTo>
                    <a:pt x="8140" y="6624"/>
                    <a:pt x="8155" y="6645"/>
                    <a:pt x="8171" y="6665"/>
                  </a:cubicBezTo>
                  <a:cubicBezTo>
                    <a:pt x="8115" y="6680"/>
                    <a:pt x="8059" y="6691"/>
                    <a:pt x="8014" y="6705"/>
                  </a:cubicBezTo>
                  <a:cubicBezTo>
                    <a:pt x="8003" y="6675"/>
                    <a:pt x="7999" y="6645"/>
                    <a:pt x="7979" y="6619"/>
                  </a:cubicBezTo>
                  <a:lnTo>
                    <a:pt x="7903" y="6509"/>
                  </a:lnTo>
                  <a:cubicBezTo>
                    <a:pt x="7782" y="6327"/>
                    <a:pt x="7655" y="6129"/>
                    <a:pt x="7514" y="5922"/>
                  </a:cubicBezTo>
                  <a:cubicBezTo>
                    <a:pt x="7089" y="4695"/>
                    <a:pt x="6872" y="3063"/>
                    <a:pt x="7064" y="2144"/>
                  </a:cubicBezTo>
                  <a:cubicBezTo>
                    <a:pt x="7236" y="1314"/>
                    <a:pt x="7807" y="628"/>
                    <a:pt x="8444" y="481"/>
                  </a:cubicBezTo>
                  <a:cubicBezTo>
                    <a:pt x="8527" y="462"/>
                    <a:pt x="8609" y="453"/>
                    <a:pt x="8691" y="453"/>
                  </a:cubicBezTo>
                  <a:close/>
                  <a:moveTo>
                    <a:pt x="3194" y="2921"/>
                  </a:moveTo>
                  <a:cubicBezTo>
                    <a:pt x="4750" y="2921"/>
                    <a:pt x="6145" y="4714"/>
                    <a:pt x="7110" y="6129"/>
                  </a:cubicBezTo>
                  <a:cubicBezTo>
                    <a:pt x="7210" y="6412"/>
                    <a:pt x="7322" y="6675"/>
                    <a:pt x="7438" y="6908"/>
                  </a:cubicBezTo>
                  <a:cubicBezTo>
                    <a:pt x="7236" y="7003"/>
                    <a:pt x="7075" y="7115"/>
                    <a:pt x="6942" y="7230"/>
                  </a:cubicBezTo>
                  <a:cubicBezTo>
                    <a:pt x="6837" y="7165"/>
                    <a:pt x="6725" y="7104"/>
                    <a:pt x="6620" y="7048"/>
                  </a:cubicBezTo>
                  <a:cubicBezTo>
                    <a:pt x="6039" y="6731"/>
                    <a:pt x="5487" y="6428"/>
                    <a:pt x="5079" y="5927"/>
                  </a:cubicBezTo>
                  <a:cubicBezTo>
                    <a:pt x="5048" y="5891"/>
                    <a:pt x="5005" y="5873"/>
                    <a:pt x="4962" y="5873"/>
                  </a:cubicBezTo>
                  <a:cubicBezTo>
                    <a:pt x="4928" y="5873"/>
                    <a:pt x="4894" y="5885"/>
                    <a:pt x="4867" y="5907"/>
                  </a:cubicBezTo>
                  <a:cubicBezTo>
                    <a:pt x="4801" y="5963"/>
                    <a:pt x="4790" y="6059"/>
                    <a:pt x="4846" y="6120"/>
                  </a:cubicBezTo>
                  <a:cubicBezTo>
                    <a:pt x="5296" y="6665"/>
                    <a:pt x="5867" y="6978"/>
                    <a:pt x="6473" y="7311"/>
                  </a:cubicBezTo>
                  <a:cubicBezTo>
                    <a:pt x="6457" y="7307"/>
                    <a:pt x="6443" y="7302"/>
                    <a:pt x="6427" y="7297"/>
                  </a:cubicBezTo>
                  <a:cubicBezTo>
                    <a:pt x="4841" y="7115"/>
                    <a:pt x="3598" y="6569"/>
                    <a:pt x="2719" y="5684"/>
                  </a:cubicBezTo>
                  <a:cubicBezTo>
                    <a:pt x="2043" y="4998"/>
                    <a:pt x="1704" y="4063"/>
                    <a:pt x="1936" y="3508"/>
                  </a:cubicBezTo>
                  <a:cubicBezTo>
                    <a:pt x="2133" y="3028"/>
                    <a:pt x="2724" y="2921"/>
                    <a:pt x="3184" y="2921"/>
                  </a:cubicBezTo>
                  <a:close/>
                  <a:moveTo>
                    <a:pt x="13474" y="3045"/>
                  </a:moveTo>
                  <a:cubicBezTo>
                    <a:pt x="13969" y="3045"/>
                    <a:pt x="14462" y="3203"/>
                    <a:pt x="14840" y="3497"/>
                  </a:cubicBezTo>
                  <a:cubicBezTo>
                    <a:pt x="15279" y="3846"/>
                    <a:pt x="15512" y="4336"/>
                    <a:pt x="15502" y="4891"/>
                  </a:cubicBezTo>
                  <a:cubicBezTo>
                    <a:pt x="15472" y="6351"/>
                    <a:pt x="13895" y="7281"/>
                    <a:pt x="12354" y="7934"/>
                  </a:cubicBezTo>
                  <a:cubicBezTo>
                    <a:pt x="11884" y="8100"/>
                    <a:pt x="11440" y="8277"/>
                    <a:pt x="11046" y="8433"/>
                  </a:cubicBezTo>
                  <a:lnTo>
                    <a:pt x="10717" y="8559"/>
                  </a:lnTo>
                  <a:cubicBezTo>
                    <a:pt x="10682" y="8358"/>
                    <a:pt x="10626" y="8155"/>
                    <a:pt x="10556" y="7969"/>
                  </a:cubicBezTo>
                  <a:cubicBezTo>
                    <a:pt x="10556" y="7964"/>
                    <a:pt x="10561" y="7964"/>
                    <a:pt x="10561" y="7964"/>
                  </a:cubicBezTo>
                  <a:cubicBezTo>
                    <a:pt x="11132" y="7398"/>
                    <a:pt x="12198" y="6862"/>
                    <a:pt x="12627" y="6660"/>
                  </a:cubicBezTo>
                  <a:cubicBezTo>
                    <a:pt x="12702" y="6624"/>
                    <a:pt x="12732" y="6533"/>
                    <a:pt x="12697" y="6458"/>
                  </a:cubicBezTo>
                  <a:cubicBezTo>
                    <a:pt x="12672" y="6406"/>
                    <a:pt x="12616" y="6373"/>
                    <a:pt x="12559" y="6373"/>
                  </a:cubicBezTo>
                  <a:cubicBezTo>
                    <a:pt x="12538" y="6373"/>
                    <a:pt x="12516" y="6378"/>
                    <a:pt x="12496" y="6388"/>
                  </a:cubicBezTo>
                  <a:cubicBezTo>
                    <a:pt x="11965" y="6640"/>
                    <a:pt x="11015" y="7134"/>
                    <a:pt x="10419" y="7680"/>
                  </a:cubicBezTo>
                  <a:cubicBezTo>
                    <a:pt x="10409" y="7661"/>
                    <a:pt x="10398" y="7635"/>
                    <a:pt x="10384" y="7615"/>
                  </a:cubicBezTo>
                  <a:lnTo>
                    <a:pt x="10398" y="7615"/>
                  </a:lnTo>
                  <a:cubicBezTo>
                    <a:pt x="10454" y="7615"/>
                    <a:pt x="10510" y="7584"/>
                    <a:pt x="10535" y="7529"/>
                  </a:cubicBezTo>
                  <a:cubicBezTo>
                    <a:pt x="10874" y="6831"/>
                    <a:pt x="11228" y="6175"/>
                    <a:pt x="11818" y="5761"/>
                  </a:cubicBezTo>
                  <a:cubicBezTo>
                    <a:pt x="11884" y="5710"/>
                    <a:pt x="11899" y="5619"/>
                    <a:pt x="11853" y="5548"/>
                  </a:cubicBezTo>
                  <a:cubicBezTo>
                    <a:pt x="11823" y="5508"/>
                    <a:pt x="11776" y="5485"/>
                    <a:pt x="11728" y="5485"/>
                  </a:cubicBezTo>
                  <a:cubicBezTo>
                    <a:pt x="11699" y="5485"/>
                    <a:pt x="11669" y="5494"/>
                    <a:pt x="11641" y="5513"/>
                  </a:cubicBezTo>
                  <a:cubicBezTo>
                    <a:pt x="10995" y="5968"/>
                    <a:pt x="10621" y="6665"/>
                    <a:pt x="10262" y="7398"/>
                  </a:cubicBezTo>
                  <a:lnTo>
                    <a:pt x="10262" y="7412"/>
                  </a:lnTo>
                  <a:cubicBezTo>
                    <a:pt x="10181" y="7291"/>
                    <a:pt x="10095" y="7190"/>
                    <a:pt x="10004" y="7090"/>
                  </a:cubicBezTo>
                  <a:cubicBezTo>
                    <a:pt x="10004" y="7090"/>
                    <a:pt x="10010" y="7085"/>
                    <a:pt x="10010" y="7079"/>
                  </a:cubicBezTo>
                  <a:cubicBezTo>
                    <a:pt x="10419" y="5432"/>
                    <a:pt x="11496" y="3492"/>
                    <a:pt x="12900" y="3118"/>
                  </a:cubicBezTo>
                  <a:cubicBezTo>
                    <a:pt x="13087" y="3069"/>
                    <a:pt x="13281" y="3045"/>
                    <a:pt x="13474" y="3045"/>
                  </a:cubicBezTo>
                  <a:close/>
                  <a:moveTo>
                    <a:pt x="8833" y="6857"/>
                  </a:moveTo>
                  <a:cubicBezTo>
                    <a:pt x="9080" y="6857"/>
                    <a:pt x="9288" y="6938"/>
                    <a:pt x="9454" y="7034"/>
                  </a:cubicBezTo>
                  <a:cubicBezTo>
                    <a:pt x="9458" y="7115"/>
                    <a:pt x="9505" y="7195"/>
                    <a:pt x="9586" y="7230"/>
                  </a:cubicBezTo>
                  <a:cubicBezTo>
                    <a:pt x="9615" y="7240"/>
                    <a:pt x="9644" y="7244"/>
                    <a:pt x="9673" y="7244"/>
                  </a:cubicBezTo>
                  <a:cubicBezTo>
                    <a:pt x="9689" y="7244"/>
                    <a:pt x="9706" y="7243"/>
                    <a:pt x="9722" y="7241"/>
                  </a:cubicBezTo>
                  <a:lnTo>
                    <a:pt x="9726" y="7241"/>
                  </a:lnTo>
                  <a:cubicBezTo>
                    <a:pt x="10085" y="7579"/>
                    <a:pt x="10353" y="8115"/>
                    <a:pt x="10424" y="8676"/>
                  </a:cubicBezTo>
                  <a:cubicBezTo>
                    <a:pt x="10449" y="8832"/>
                    <a:pt x="10454" y="8984"/>
                    <a:pt x="10449" y="9135"/>
                  </a:cubicBezTo>
                  <a:cubicBezTo>
                    <a:pt x="10429" y="9473"/>
                    <a:pt x="10338" y="9807"/>
                    <a:pt x="10151" y="10100"/>
                  </a:cubicBezTo>
                  <a:cubicBezTo>
                    <a:pt x="9763" y="10699"/>
                    <a:pt x="9285" y="11006"/>
                    <a:pt x="8763" y="11006"/>
                  </a:cubicBezTo>
                  <a:cubicBezTo>
                    <a:pt x="8598" y="11006"/>
                    <a:pt x="8429" y="10976"/>
                    <a:pt x="8257" y="10914"/>
                  </a:cubicBezTo>
                  <a:cubicBezTo>
                    <a:pt x="7751" y="10722"/>
                    <a:pt x="7301" y="10292"/>
                    <a:pt x="7014" y="9783"/>
                  </a:cubicBezTo>
                  <a:cubicBezTo>
                    <a:pt x="7009" y="9737"/>
                    <a:pt x="6998" y="9697"/>
                    <a:pt x="6973" y="9655"/>
                  </a:cubicBezTo>
                  <a:cubicBezTo>
                    <a:pt x="6958" y="9646"/>
                    <a:pt x="6942" y="9636"/>
                    <a:pt x="6933" y="9625"/>
                  </a:cubicBezTo>
                  <a:cubicBezTo>
                    <a:pt x="6928" y="9620"/>
                    <a:pt x="6928" y="9615"/>
                    <a:pt x="6928" y="9615"/>
                  </a:cubicBezTo>
                  <a:cubicBezTo>
                    <a:pt x="6721" y="9201"/>
                    <a:pt x="6625" y="8746"/>
                    <a:pt x="6681" y="8332"/>
                  </a:cubicBezTo>
                  <a:cubicBezTo>
                    <a:pt x="6746" y="7867"/>
                    <a:pt x="7003" y="7503"/>
                    <a:pt x="7423" y="7256"/>
                  </a:cubicBezTo>
                  <a:lnTo>
                    <a:pt x="7423" y="7256"/>
                  </a:lnTo>
                  <a:cubicBezTo>
                    <a:pt x="7413" y="7297"/>
                    <a:pt x="7418" y="7342"/>
                    <a:pt x="7438" y="7377"/>
                  </a:cubicBezTo>
                  <a:cubicBezTo>
                    <a:pt x="7468" y="7424"/>
                    <a:pt x="7517" y="7451"/>
                    <a:pt x="7569" y="7451"/>
                  </a:cubicBezTo>
                  <a:cubicBezTo>
                    <a:pt x="7596" y="7451"/>
                    <a:pt x="7624" y="7443"/>
                    <a:pt x="7651" y="7428"/>
                  </a:cubicBezTo>
                  <a:lnTo>
                    <a:pt x="7782" y="7342"/>
                  </a:lnTo>
                  <a:cubicBezTo>
                    <a:pt x="7797" y="7327"/>
                    <a:pt x="7817" y="7311"/>
                    <a:pt x="7832" y="7297"/>
                  </a:cubicBezTo>
                  <a:cubicBezTo>
                    <a:pt x="7858" y="7291"/>
                    <a:pt x="7888" y="7286"/>
                    <a:pt x="7908" y="7271"/>
                  </a:cubicBezTo>
                  <a:cubicBezTo>
                    <a:pt x="7954" y="7241"/>
                    <a:pt x="7979" y="7206"/>
                    <a:pt x="7994" y="7165"/>
                  </a:cubicBezTo>
                  <a:cubicBezTo>
                    <a:pt x="7994" y="7160"/>
                    <a:pt x="7999" y="7160"/>
                    <a:pt x="7999" y="7160"/>
                  </a:cubicBezTo>
                  <a:cubicBezTo>
                    <a:pt x="8145" y="7054"/>
                    <a:pt x="8287" y="6978"/>
                    <a:pt x="8423" y="6927"/>
                  </a:cubicBezTo>
                  <a:cubicBezTo>
                    <a:pt x="8525" y="6913"/>
                    <a:pt x="8630" y="6903"/>
                    <a:pt x="8742" y="6897"/>
                  </a:cubicBezTo>
                  <a:cubicBezTo>
                    <a:pt x="8782" y="6892"/>
                    <a:pt x="8807" y="6877"/>
                    <a:pt x="8833" y="6857"/>
                  </a:cubicBezTo>
                  <a:close/>
                  <a:moveTo>
                    <a:pt x="6548" y="7351"/>
                  </a:moveTo>
                  <a:lnTo>
                    <a:pt x="6548" y="7351"/>
                  </a:lnTo>
                  <a:cubicBezTo>
                    <a:pt x="6609" y="7388"/>
                    <a:pt x="6670" y="7423"/>
                    <a:pt x="6730" y="7458"/>
                  </a:cubicBezTo>
                  <a:cubicBezTo>
                    <a:pt x="6585" y="7650"/>
                    <a:pt x="6494" y="7852"/>
                    <a:pt x="6443" y="8034"/>
                  </a:cubicBezTo>
                  <a:lnTo>
                    <a:pt x="6443" y="8039"/>
                  </a:lnTo>
                  <a:cubicBezTo>
                    <a:pt x="6350" y="8030"/>
                    <a:pt x="6259" y="8026"/>
                    <a:pt x="6169" y="8026"/>
                  </a:cubicBezTo>
                  <a:cubicBezTo>
                    <a:pt x="5811" y="8026"/>
                    <a:pt x="5477" y="8089"/>
                    <a:pt x="5149" y="8151"/>
                  </a:cubicBezTo>
                  <a:cubicBezTo>
                    <a:pt x="4922" y="8195"/>
                    <a:pt x="4685" y="8242"/>
                    <a:pt x="4447" y="8261"/>
                  </a:cubicBezTo>
                  <a:cubicBezTo>
                    <a:pt x="4366" y="8267"/>
                    <a:pt x="4305" y="8342"/>
                    <a:pt x="4311" y="8423"/>
                  </a:cubicBezTo>
                  <a:cubicBezTo>
                    <a:pt x="4321" y="8499"/>
                    <a:pt x="4386" y="8559"/>
                    <a:pt x="4463" y="8559"/>
                  </a:cubicBezTo>
                  <a:lnTo>
                    <a:pt x="4477" y="8559"/>
                  </a:lnTo>
                  <a:cubicBezTo>
                    <a:pt x="4725" y="8534"/>
                    <a:pt x="4967" y="8489"/>
                    <a:pt x="5205" y="8449"/>
                  </a:cubicBezTo>
                  <a:cubicBezTo>
                    <a:pt x="5527" y="8386"/>
                    <a:pt x="5840" y="8328"/>
                    <a:pt x="6161" y="8328"/>
                  </a:cubicBezTo>
                  <a:cubicBezTo>
                    <a:pt x="6233" y="8328"/>
                    <a:pt x="6305" y="8331"/>
                    <a:pt x="6377" y="8337"/>
                  </a:cubicBezTo>
                  <a:cubicBezTo>
                    <a:pt x="6362" y="8473"/>
                    <a:pt x="6357" y="8620"/>
                    <a:pt x="6377" y="8762"/>
                  </a:cubicBezTo>
                  <a:cubicBezTo>
                    <a:pt x="6365" y="8759"/>
                    <a:pt x="6353" y="8758"/>
                    <a:pt x="6342" y="8758"/>
                  </a:cubicBezTo>
                  <a:cubicBezTo>
                    <a:pt x="6332" y="8758"/>
                    <a:pt x="6322" y="8759"/>
                    <a:pt x="6312" y="8762"/>
                  </a:cubicBezTo>
                  <a:cubicBezTo>
                    <a:pt x="5669" y="8923"/>
                    <a:pt x="5044" y="9216"/>
                    <a:pt x="4452" y="9494"/>
                  </a:cubicBezTo>
                  <a:cubicBezTo>
                    <a:pt x="4377" y="9529"/>
                    <a:pt x="4346" y="9620"/>
                    <a:pt x="4382" y="9697"/>
                  </a:cubicBezTo>
                  <a:cubicBezTo>
                    <a:pt x="4407" y="9752"/>
                    <a:pt x="4463" y="9783"/>
                    <a:pt x="4517" y="9783"/>
                  </a:cubicBezTo>
                  <a:cubicBezTo>
                    <a:pt x="4538" y="9783"/>
                    <a:pt x="4559" y="9777"/>
                    <a:pt x="4578" y="9762"/>
                  </a:cubicBezTo>
                  <a:cubicBezTo>
                    <a:pt x="5154" y="9489"/>
                    <a:pt x="5771" y="9212"/>
                    <a:pt x="6382" y="9055"/>
                  </a:cubicBezTo>
                  <a:cubicBezTo>
                    <a:pt x="6397" y="9049"/>
                    <a:pt x="6408" y="9044"/>
                    <a:pt x="6417" y="9039"/>
                  </a:cubicBezTo>
                  <a:cubicBezTo>
                    <a:pt x="6443" y="9170"/>
                    <a:pt x="6478" y="9298"/>
                    <a:pt x="6524" y="9429"/>
                  </a:cubicBezTo>
                  <a:cubicBezTo>
                    <a:pt x="6508" y="9438"/>
                    <a:pt x="6488" y="9449"/>
                    <a:pt x="6473" y="9464"/>
                  </a:cubicBezTo>
                  <a:cubicBezTo>
                    <a:pt x="5459" y="10400"/>
                    <a:pt x="3915" y="11268"/>
                    <a:pt x="2579" y="11268"/>
                  </a:cubicBezTo>
                  <a:cubicBezTo>
                    <a:pt x="2438" y="11268"/>
                    <a:pt x="2299" y="11258"/>
                    <a:pt x="2164" y="11238"/>
                  </a:cubicBezTo>
                  <a:cubicBezTo>
                    <a:pt x="1558" y="11152"/>
                    <a:pt x="991" y="10716"/>
                    <a:pt x="714" y="10140"/>
                  </a:cubicBezTo>
                  <a:cubicBezTo>
                    <a:pt x="471" y="9631"/>
                    <a:pt x="492" y="9095"/>
                    <a:pt x="769" y="8625"/>
                  </a:cubicBezTo>
                  <a:cubicBezTo>
                    <a:pt x="1243" y="7817"/>
                    <a:pt x="2457" y="7644"/>
                    <a:pt x="3683" y="7644"/>
                  </a:cubicBezTo>
                  <a:cubicBezTo>
                    <a:pt x="4196" y="7644"/>
                    <a:pt x="4711" y="7674"/>
                    <a:pt x="5175" y="7701"/>
                  </a:cubicBezTo>
                  <a:cubicBezTo>
                    <a:pt x="5569" y="7726"/>
                    <a:pt x="5932" y="7746"/>
                    <a:pt x="6236" y="7746"/>
                  </a:cubicBezTo>
                  <a:cubicBezTo>
                    <a:pt x="6261" y="7746"/>
                    <a:pt x="6276" y="7741"/>
                    <a:pt x="6301" y="7731"/>
                  </a:cubicBezTo>
                  <a:cubicBezTo>
                    <a:pt x="6326" y="7741"/>
                    <a:pt x="6352" y="7741"/>
                    <a:pt x="6377" y="7746"/>
                  </a:cubicBezTo>
                  <a:lnTo>
                    <a:pt x="6403" y="7746"/>
                  </a:lnTo>
                  <a:cubicBezTo>
                    <a:pt x="6518" y="7746"/>
                    <a:pt x="6615" y="7666"/>
                    <a:pt x="6630" y="7544"/>
                  </a:cubicBezTo>
                  <a:cubicBezTo>
                    <a:pt x="6634" y="7473"/>
                    <a:pt x="6604" y="7402"/>
                    <a:pt x="6548" y="7351"/>
                  </a:cubicBezTo>
                  <a:close/>
                  <a:moveTo>
                    <a:pt x="15315" y="7739"/>
                  </a:moveTo>
                  <a:cubicBezTo>
                    <a:pt x="15617" y="7739"/>
                    <a:pt x="15900" y="7775"/>
                    <a:pt x="16153" y="7857"/>
                  </a:cubicBezTo>
                  <a:cubicBezTo>
                    <a:pt x="16694" y="8039"/>
                    <a:pt x="17098" y="8443"/>
                    <a:pt x="17244" y="8979"/>
                  </a:cubicBezTo>
                  <a:cubicBezTo>
                    <a:pt x="17412" y="9545"/>
                    <a:pt x="17270" y="10166"/>
                    <a:pt x="16871" y="10636"/>
                  </a:cubicBezTo>
                  <a:cubicBezTo>
                    <a:pt x="16346" y="11260"/>
                    <a:pt x="15480" y="11497"/>
                    <a:pt x="14505" y="11497"/>
                  </a:cubicBezTo>
                  <a:cubicBezTo>
                    <a:pt x="13189" y="11497"/>
                    <a:pt x="11674" y="11064"/>
                    <a:pt x="10530" y="10565"/>
                  </a:cubicBezTo>
                  <a:cubicBezTo>
                    <a:pt x="10454" y="10510"/>
                    <a:pt x="10389" y="10450"/>
                    <a:pt x="10313" y="10399"/>
                  </a:cubicBezTo>
                  <a:cubicBezTo>
                    <a:pt x="10344" y="10353"/>
                    <a:pt x="10374" y="10313"/>
                    <a:pt x="10404" y="10268"/>
                  </a:cubicBezTo>
                  <a:cubicBezTo>
                    <a:pt x="10429" y="10226"/>
                    <a:pt x="10454" y="10182"/>
                    <a:pt x="10479" y="10136"/>
                  </a:cubicBezTo>
                  <a:cubicBezTo>
                    <a:pt x="10500" y="10156"/>
                    <a:pt x="10530" y="10166"/>
                    <a:pt x="10566" y="10166"/>
                  </a:cubicBezTo>
                  <a:lnTo>
                    <a:pt x="10570" y="10166"/>
                  </a:lnTo>
                  <a:cubicBezTo>
                    <a:pt x="10648" y="10164"/>
                    <a:pt x="10725" y="10163"/>
                    <a:pt x="10803" y="10163"/>
                  </a:cubicBezTo>
                  <a:cubicBezTo>
                    <a:pt x="11320" y="10163"/>
                    <a:pt x="11845" y="10202"/>
                    <a:pt x="12354" y="10242"/>
                  </a:cubicBezTo>
                  <a:cubicBezTo>
                    <a:pt x="12515" y="10257"/>
                    <a:pt x="12672" y="10268"/>
                    <a:pt x="12829" y="10277"/>
                  </a:cubicBezTo>
                  <a:lnTo>
                    <a:pt x="12839" y="10277"/>
                  </a:lnTo>
                  <a:cubicBezTo>
                    <a:pt x="12920" y="10277"/>
                    <a:pt x="12986" y="10217"/>
                    <a:pt x="12991" y="10140"/>
                  </a:cubicBezTo>
                  <a:cubicBezTo>
                    <a:pt x="12995" y="10055"/>
                    <a:pt x="12935" y="9984"/>
                    <a:pt x="12849" y="9979"/>
                  </a:cubicBezTo>
                  <a:cubicBezTo>
                    <a:pt x="12692" y="9969"/>
                    <a:pt x="12536" y="9954"/>
                    <a:pt x="12380" y="9944"/>
                  </a:cubicBezTo>
                  <a:cubicBezTo>
                    <a:pt x="11887" y="9905"/>
                    <a:pt x="11384" y="9863"/>
                    <a:pt x="10876" y="9863"/>
                  </a:cubicBezTo>
                  <a:cubicBezTo>
                    <a:pt x="10784" y="9863"/>
                    <a:pt x="10692" y="9865"/>
                    <a:pt x="10601" y="9868"/>
                  </a:cubicBezTo>
                  <a:cubicBezTo>
                    <a:pt x="10647" y="9741"/>
                    <a:pt x="10687" y="9615"/>
                    <a:pt x="10707" y="9484"/>
                  </a:cubicBezTo>
                  <a:cubicBezTo>
                    <a:pt x="11445" y="9261"/>
                    <a:pt x="12420" y="9125"/>
                    <a:pt x="13284" y="9116"/>
                  </a:cubicBezTo>
                  <a:cubicBezTo>
                    <a:pt x="13369" y="9116"/>
                    <a:pt x="13436" y="9044"/>
                    <a:pt x="13436" y="8964"/>
                  </a:cubicBezTo>
                  <a:cubicBezTo>
                    <a:pt x="13436" y="8882"/>
                    <a:pt x="13370" y="8812"/>
                    <a:pt x="13294" y="8812"/>
                  </a:cubicBezTo>
                  <a:cubicBezTo>
                    <a:pt x="13290" y="8812"/>
                    <a:pt x="13287" y="8812"/>
                    <a:pt x="13284" y="8813"/>
                  </a:cubicBezTo>
                  <a:cubicBezTo>
                    <a:pt x="12429" y="8822"/>
                    <a:pt x="11496" y="8948"/>
                    <a:pt x="10747" y="9161"/>
                  </a:cubicBezTo>
                  <a:cubicBezTo>
                    <a:pt x="10752" y="9116"/>
                    <a:pt x="10752" y="9075"/>
                    <a:pt x="10752" y="9035"/>
                  </a:cubicBezTo>
                  <a:cubicBezTo>
                    <a:pt x="10878" y="8988"/>
                    <a:pt x="11004" y="8939"/>
                    <a:pt x="11142" y="8888"/>
                  </a:cubicBezTo>
                  <a:cubicBezTo>
                    <a:pt x="11561" y="8736"/>
                    <a:pt x="12021" y="8564"/>
                    <a:pt x="12490" y="8363"/>
                  </a:cubicBezTo>
                  <a:cubicBezTo>
                    <a:pt x="13423" y="8033"/>
                    <a:pt x="14448" y="7739"/>
                    <a:pt x="15315" y="7739"/>
                  </a:cubicBezTo>
                  <a:close/>
                  <a:moveTo>
                    <a:pt x="6837" y="10055"/>
                  </a:moveTo>
                  <a:cubicBezTo>
                    <a:pt x="6867" y="10105"/>
                    <a:pt x="6902" y="10166"/>
                    <a:pt x="6942" y="10217"/>
                  </a:cubicBezTo>
                  <a:cubicBezTo>
                    <a:pt x="6928" y="10226"/>
                    <a:pt x="6912" y="10242"/>
                    <a:pt x="6898" y="10257"/>
                  </a:cubicBezTo>
                  <a:lnTo>
                    <a:pt x="6786" y="10389"/>
                  </a:lnTo>
                  <a:cubicBezTo>
                    <a:pt x="6382" y="10884"/>
                    <a:pt x="5923" y="11450"/>
                    <a:pt x="5811" y="12101"/>
                  </a:cubicBezTo>
                  <a:cubicBezTo>
                    <a:pt x="5797" y="12187"/>
                    <a:pt x="5851" y="12257"/>
                    <a:pt x="5937" y="12273"/>
                  </a:cubicBezTo>
                  <a:cubicBezTo>
                    <a:pt x="5942" y="12278"/>
                    <a:pt x="5953" y="12278"/>
                    <a:pt x="5958" y="12278"/>
                  </a:cubicBezTo>
                  <a:cubicBezTo>
                    <a:pt x="6033" y="12278"/>
                    <a:pt x="6094" y="12227"/>
                    <a:pt x="6109" y="12152"/>
                  </a:cubicBezTo>
                  <a:cubicBezTo>
                    <a:pt x="6205" y="11576"/>
                    <a:pt x="6639" y="11045"/>
                    <a:pt x="7024" y="10581"/>
                  </a:cubicBezTo>
                  <a:lnTo>
                    <a:pt x="7130" y="10450"/>
                  </a:lnTo>
                  <a:cubicBezTo>
                    <a:pt x="7292" y="10641"/>
                    <a:pt x="7478" y="10813"/>
                    <a:pt x="7686" y="10944"/>
                  </a:cubicBezTo>
                  <a:cubicBezTo>
                    <a:pt x="7529" y="11232"/>
                    <a:pt x="7397" y="11546"/>
                    <a:pt x="7271" y="11859"/>
                  </a:cubicBezTo>
                  <a:cubicBezTo>
                    <a:pt x="7150" y="12147"/>
                    <a:pt x="7029" y="12455"/>
                    <a:pt x="6882" y="12723"/>
                  </a:cubicBezTo>
                  <a:cubicBezTo>
                    <a:pt x="6842" y="12793"/>
                    <a:pt x="6867" y="12884"/>
                    <a:pt x="6942" y="12924"/>
                  </a:cubicBezTo>
                  <a:cubicBezTo>
                    <a:pt x="6963" y="12940"/>
                    <a:pt x="6989" y="12945"/>
                    <a:pt x="7014" y="12945"/>
                  </a:cubicBezTo>
                  <a:cubicBezTo>
                    <a:pt x="7070" y="12945"/>
                    <a:pt x="7119" y="12915"/>
                    <a:pt x="7145" y="12864"/>
                  </a:cubicBezTo>
                  <a:cubicBezTo>
                    <a:pt x="7297" y="12581"/>
                    <a:pt x="7423" y="12268"/>
                    <a:pt x="7549" y="11970"/>
                  </a:cubicBezTo>
                  <a:cubicBezTo>
                    <a:pt x="7676" y="11656"/>
                    <a:pt x="7797" y="11364"/>
                    <a:pt x="7949" y="11096"/>
                  </a:cubicBezTo>
                  <a:cubicBezTo>
                    <a:pt x="7989" y="11121"/>
                    <a:pt x="8034" y="11141"/>
                    <a:pt x="8080" y="11156"/>
                  </a:cubicBezTo>
                  <a:lnTo>
                    <a:pt x="8080" y="11161"/>
                  </a:lnTo>
                  <a:cubicBezTo>
                    <a:pt x="8075" y="11177"/>
                    <a:pt x="8070" y="11192"/>
                    <a:pt x="8064" y="11207"/>
                  </a:cubicBezTo>
                  <a:cubicBezTo>
                    <a:pt x="8054" y="11298"/>
                    <a:pt x="8029" y="11490"/>
                    <a:pt x="8003" y="11753"/>
                  </a:cubicBezTo>
                  <a:cubicBezTo>
                    <a:pt x="7959" y="12061"/>
                    <a:pt x="7923" y="12364"/>
                    <a:pt x="7888" y="12667"/>
                  </a:cubicBezTo>
                  <a:cubicBezTo>
                    <a:pt x="7721" y="14213"/>
                    <a:pt x="7579" y="15547"/>
                    <a:pt x="5832" y="16128"/>
                  </a:cubicBezTo>
                  <a:cubicBezTo>
                    <a:pt x="5588" y="16210"/>
                    <a:pt x="5357" y="16250"/>
                    <a:pt x="5144" y="16250"/>
                  </a:cubicBezTo>
                  <a:cubicBezTo>
                    <a:pt x="4831" y="16250"/>
                    <a:pt x="4558" y="16163"/>
                    <a:pt x="4351" y="15991"/>
                  </a:cubicBezTo>
                  <a:cubicBezTo>
                    <a:pt x="3972" y="15678"/>
                    <a:pt x="3815" y="15128"/>
                    <a:pt x="3906" y="14435"/>
                  </a:cubicBezTo>
                  <a:cubicBezTo>
                    <a:pt x="4088" y="13031"/>
                    <a:pt x="5548" y="11096"/>
                    <a:pt x="6837" y="10055"/>
                  </a:cubicBezTo>
                  <a:close/>
                  <a:moveTo>
                    <a:pt x="9969" y="10793"/>
                  </a:moveTo>
                  <a:cubicBezTo>
                    <a:pt x="9985" y="10807"/>
                    <a:pt x="10004" y="10823"/>
                    <a:pt x="10025" y="10833"/>
                  </a:cubicBezTo>
                  <a:cubicBezTo>
                    <a:pt x="10106" y="10874"/>
                    <a:pt x="10197" y="10914"/>
                    <a:pt x="10288" y="10949"/>
                  </a:cubicBezTo>
                  <a:cubicBezTo>
                    <a:pt x="11622" y="12050"/>
                    <a:pt x="12470" y="13435"/>
                    <a:pt x="12561" y="14698"/>
                  </a:cubicBezTo>
                  <a:cubicBezTo>
                    <a:pt x="12617" y="15466"/>
                    <a:pt x="12405" y="16102"/>
                    <a:pt x="11965" y="16501"/>
                  </a:cubicBezTo>
                  <a:cubicBezTo>
                    <a:pt x="11640" y="16796"/>
                    <a:pt x="11201" y="16947"/>
                    <a:pt x="10682" y="16947"/>
                  </a:cubicBezTo>
                  <a:cubicBezTo>
                    <a:pt x="10516" y="16947"/>
                    <a:pt x="10343" y="16931"/>
                    <a:pt x="10162" y="16900"/>
                  </a:cubicBezTo>
                  <a:cubicBezTo>
                    <a:pt x="8464" y="16603"/>
                    <a:pt x="8267" y="13814"/>
                    <a:pt x="8444" y="11849"/>
                  </a:cubicBezTo>
                  <a:cubicBezTo>
                    <a:pt x="8474" y="11662"/>
                    <a:pt x="8509" y="11474"/>
                    <a:pt x="8549" y="11292"/>
                  </a:cubicBezTo>
                  <a:cubicBezTo>
                    <a:pt x="8625" y="11303"/>
                    <a:pt x="8696" y="11308"/>
                    <a:pt x="8772" y="11308"/>
                  </a:cubicBezTo>
                  <a:cubicBezTo>
                    <a:pt x="9040" y="11308"/>
                    <a:pt x="9307" y="11238"/>
                    <a:pt x="9555" y="11101"/>
                  </a:cubicBezTo>
                  <a:cubicBezTo>
                    <a:pt x="9560" y="11110"/>
                    <a:pt x="9565" y="11121"/>
                    <a:pt x="9575" y="11126"/>
                  </a:cubicBezTo>
                  <a:cubicBezTo>
                    <a:pt x="9959" y="11469"/>
                    <a:pt x="10302" y="12000"/>
                    <a:pt x="10479" y="12511"/>
                  </a:cubicBezTo>
                  <a:cubicBezTo>
                    <a:pt x="10500" y="12572"/>
                    <a:pt x="10561" y="12612"/>
                    <a:pt x="10621" y="12612"/>
                  </a:cubicBezTo>
                  <a:cubicBezTo>
                    <a:pt x="10636" y="12612"/>
                    <a:pt x="10652" y="12607"/>
                    <a:pt x="10671" y="12602"/>
                  </a:cubicBezTo>
                  <a:cubicBezTo>
                    <a:pt x="10747" y="12576"/>
                    <a:pt x="10792" y="12490"/>
                    <a:pt x="10762" y="12409"/>
                  </a:cubicBezTo>
                  <a:cubicBezTo>
                    <a:pt x="10575" y="11874"/>
                    <a:pt x="10211" y="11313"/>
                    <a:pt x="9808" y="10935"/>
                  </a:cubicBezTo>
                  <a:cubicBezTo>
                    <a:pt x="9863" y="10893"/>
                    <a:pt x="9913" y="10844"/>
                    <a:pt x="9969" y="10798"/>
                  </a:cubicBezTo>
                  <a:lnTo>
                    <a:pt x="9969" y="10793"/>
                  </a:lnTo>
                  <a:close/>
                  <a:moveTo>
                    <a:pt x="8694" y="1"/>
                  </a:moveTo>
                  <a:cubicBezTo>
                    <a:pt x="8578" y="1"/>
                    <a:pt x="8461" y="14"/>
                    <a:pt x="8343" y="41"/>
                  </a:cubicBezTo>
                  <a:cubicBezTo>
                    <a:pt x="7529" y="228"/>
                    <a:pt x="6837" y="1037"/>
                    <a:pt x="6620" y="2053"/>
                  </a:cubicBezTo>
                  <a:cubicBezTo>
                    <a:pt x="6473" y="2764"/>
                    <a:pt x="6548" y="3846"/>
                    <a:pt x="6767" y="4882"/>
                  </a:cubicBezTo>
                  <a:cubicBezTo>
                    <a:pt x="5811" y="3653"/>
                    <a:pt x="4589" y="2466"/>
                    <a:pt x="3194" y="2466"/>
                  </a:cubicBezTo>
                  <a:lnTo>
                    <a:pt x="3179" y="2466"/>
                  </a:lnTo>
                  <a:cubicBezTo>
                    <a:pt x="2103" y="2477"/>
                    <a:pt x="1684" y="2941"/>
                    <a:pt x="1522" y="3331"/>
                  </a:cubicBezTo>
                  <a:cubicBezTo>
                    <a:pt x="1178" y="4154"/>
                    <a:pt x="1704" y="5296"/>
                    <a:pt x="2401" y="6003"/>
                  </a:cubicBezTo>
                  <a:cubicBezTo>
                    <a:pt x="2896" y="6509"/>
                    <a:pt x="3507" y="6908"/>
                    <a:pt x="4214" y="7200"/>
                  </a:cubicBezTo>
                  <a:cubicBezTo>
                    <a:pt x="4040" y="7194"/>
                    <a:pt x="3863" y="7191"/>
                    <a:pt x="3686" y="7191"/>
                  </a:cubicBezTo>
                  <a:cubicBezTo>
                    <a:pt x="2333" y="7191"/>
                    <a:pt x="966" y="7397"/>
                    <a:pt x="380" y="8393"/>
                  </a:cubicBezTo>
                  <a:cubicBezTo>
                    <a:pt x="26" y="8999"/>
                    <a:pt x="1" y="9692"/>
                    <a:pt x="304" y="10338"/>
                  </a:cubicBezTo>
                  <a:cubicBezTo>
                    <a:pt x="648" y="11045"/>
                    <a:pt x="1350" y="11576"/>
                    <a:pt x="2092" y="11686"/>
                  </a:cubicBezTo>
                  <a:cubicBezTo>
                    <a:pt x="2260" y="11707"/>
                    <a:pt x="2421" y="11723"/>
                    <a:pt x="2588" y="11723"/>
                  </a:cubicBezTo>
                  <a:cubicBezTo>
                    <a:pt x="3542" y="11723"/>
                    <a:pt x="4538" y="11338"/>
                    <a:pt x="5392" y="10828"/>
                  </a:cubicBezTo>
                  <a:lnTo>
                    <a:pt x="5392" y="10828"/>
                  </a:lnTo>
                  <a:cubicBezTo>
                    <a:pt x="4477" y="11859"/>
                    <a:pt x="3614" y="13197"/>
                    <a:pt x="3456" y="14375"/>
                  </a:cubicBezTo>
                  <a:cubicBezTo>
                    <a:pt x="3346" y="15228"/>
                    <a:pt x="3563" y="15921"/>
                    <a:pt x="4063" y="16335"/>
                  </a:cubicBezTo>
                  <a:cubicBezTo>
                    <a:pt x="4356" y="16578"/>
                    <a:pt x="4725" y="16704"/>
                    <a:pt x="5144" y="16704"/>
                  </a:cubicBezTo>
                  <a:cubicBezTo>
                    <a:pt x="5403" y="16704"/>
                    <a:pt x="5685" y="16653"/>
                    <a:pt x="5972" y="16557"/>
                  </a:cubicBezTo>
                  <a:cubicBezTo>
                    <a:pt x="7226" y="16138"/>
                    <a:pt x="7772" y="15365"/>
                    <a:pt x="8045" y="14461"/>
                  </a:cubicBezTo>
                  <a:cubicBezTo>
                    <a:pt x="8236" y="15809"/>
                    <a:pt x="8767" y="17113"/>
                    <a:pt x="10085" y="17345"/>
                  </a:cubicBezTo>
                  <a:cubicBezTo>
                    <a:pt x="10293" y="17381"/>
                    <a:pt x="10495" y="17396"/>
                    <a:pt x="10692" y="17396"/>
                  </a:cubicBezTo>
                  <a:cubicBezTo>
                    <a:pt x="11319" y="17396"/>
                    <a:pt x="11859" y="17210"/>
                    <a:pt x="12268" y="16835"/>
                  </a:cubicBezTo>
                  <a:cubicBezTo>
                    <a:pt x="12814" y="16345"/>
                    <a:pt x="13077" y="15573"/>
                    <a:pt x="13011" y="14668"/>
                  </a:cubicBezTo>
                  <a:cubicBezTo>
                    <a:pt x="12930" y="13572"/>
                    <a:pt x="12349" y="12399"/>
                    <a:pt x="11399" y="11378"/>
                  </a:cubicBezTo>
                  <a:lnTo>
                    <a:pt x="11399" y="11378"/>
                  </a:lnTo>
                  <a:cubicBezTo>
                    <a:pt x="12354" y="11697"/>
                    <a:pt x="13471" y="11949"/>
                    <a:pt x="14511" y="11949"/>
                  </a:cubicBezTo>
                  <a:cubicBezTo>
                    <a:pt x="15593" y="11949"/>
                    <a:pt x="16582" y="11677"/>
                    <a:pt x="17214" y="10929"/>
                  </a:cubicBezTo>
                  <a:cubicBezTo>
                    <a:pt x="17710" y="10343"/>
                    <a:pt x="17886" y="9564"/>
                    <a:pt x="17680" y="8857"/>
                  </a:cubicBezTo>
                  <a:cubicBezTo>
                    <a:pt x="17487" y="8170"/>
                    <a:pt x="16982" y="7655"/>
                    <a:pt x="16290" y="7433"/>
                  </a:cubicBezTo>
                  <a:cubicBezTo>
                    <a:pt x="15993" y="7333"/>
                    <a:pt x="15662" y="7291"/>
                    <a:pt x="15313" y="7291"/>
                  </a:cubicBezTo>
                  <a:cubicBezTo>
                    <a:pt x="15010" y="7291"/>
                    <a:pt x="14692" y="7323"/>
                    <a:pt x="14369" y="7377"/>
                  </a:cubicBezTo>
                  <a:cubicBezTo>
                    <a:pt x="15264" y="6761"/>
                    <a:pt x="15931" y="5963"/>
                    <a:pt x="15952" y="4902"/>
                  </a:cubicBezTo>
                  <a:cubicBezTo>
                    <a:pt x="15966" y="4205"/>
                    <a:pt x="15673" y="3578"/>
                    <a:pt x="15117" y="3144"/>
                  </a:cubicBezTo>
                  <a:cubicBezTo>
                    <a:pt x="14661" y="2785"/>
                    <a:pt x="14072" y="2592"/>
                    <a:pt x="13477" y="2592"/>
                  </a:cubicBezTo>
                  <a:cubicBezTo>
                    <a:pt x="13242" y="2592"/>
                    <a:pt x="13007" y="2622"/>
                    <a:pt x="12778" y="2683"/>
                  </a:cubicBezTo>
                  <a:cubicBezTo>
                    <a:pt x="11895" y="2916"/>
                    <a:pt x="11186" y="3623"/>
                    <a:pt x="10661" y="4437"/>
                  </a:cubicBezTo>
                  <a:cubicBezTo>
                    <a:pt x="10661" y="4441"/>
                    <a:pt x="10656" y="4441"/>
                    <a:pt x="10656" y="4441"/>
                  </a:cubicBezTo>
                  <a:cubicBezTo>
                    <a:pt x="10874" y="3123"/>
                    <a:pt x="10843" y="1719"/>
                    <a:pt x="10151" y="824"/>
                  </a:cubicBezTo>
                  <a:cubicBezTo>
                    <a:pt x="9731" y="284"/>
                    <a:pt x="9227" y="1"/>
                    <a:pt x="869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1" name="Google Shape;2511;p35"/>
            <p:cNvSpPr/>
            <p:nvPr/>
          </p:nvSpPr>
          <p:spPr>
            <a:xfrm>
              <a:off x="5627050" y="1712875"/>
              <a:ext cx="95750" cy="103775"/>
            </a:xfrm>
            <a:custGeom>
              <a:avLst/>
              <a:gdLst/>
              <a:ahLst/>
              <a:cxnLst/>
              <a:rect l="l" t="t" r="r" b="b"/>
              <a:pathLst>
                <a:path w="3830" h="4151" extrusionOk="0">
                  <a:moveTo>
                    <a:pt x="2163" y="961"/>
                  </a:moveTo>
                  <a:cubicBezTo>
                    <a:pt x="2249" y="961"/>
                    <a:pt x="2314" y="1027"/>
                    <a:pt x="2314" y="1108"/>
                  </a:cubicBezTo>
                  <a:cubicBezTo>
                    <a:pt x="2314" y="1193"/>
                    <a:pt x="2249" y="1259"/>
                    <a:pt x="2163" y="1259"/>
                  </a:cubicBezTo>
                  <a:lnTo>
                    <a:pt x="2052" y="1259"/>
                  </a:lnTo>
                  <a:cubicBezTo>
                    <a:pt x="1971" y="1259"/>
                    <a:pt x="1906" y="1193"/>
                    <a:pt x="1906" y="1108"/>
                  </a:cubicBezTo>
                  <a:cubicBezTo>
                    <a:pt x="1906" y="1027"/>
                    <a:pt x="1971" y="961"/>
                    <a:pt x="2052" y="961"/>
                  </a:cubicBezTo>
                  <a:close/>
                  <a:moveTo>
                    <a:pt x="1113" y="1456"/>
                  </a:moveTo>
                  <a:cubicBezTo>
                    <a:pt x="1193" y="1456"/>
                    <a:pt x="1264" y="1526"/>
                    <a:pt x="1264" y="1607"/>
                  </a:cubicBezTo>
                  <a:cubicBezTo>
                    <a:pt x="1264" y="1693"/>
                    <a:pt x="1193" y="1759"/>
                    <a:pt x="1113" y="1759"/>
                  </a:cubicBezTo>
                  <a:lnTo>
                    <a:pt x="1057" y="1759"/>
                  </a:lnTo>
                  <a:cubicBezTo>
                    <a:pt x="971" y="1759"/>
                    <a:pt x="905" y="1693"/>
                    <a:pt x="905" y="1607"/>
                  </a:cubicBezTo>
                  <a:cubicBezTo>
                    <a:pt x="905" y="1526"/>
                    <a:pt x="971" y="1456"/>
                    <a:pt x="1057" y="1456"/>
                  </a:cubicBezTo>
                  <a:close/>
                  <a:moveTo>
                    <a:pt x="2650" y="1898"/>
                  </a:moveTo>
                  <a:cubicBezTo>
                    <a:pt x="2730" y="1898"/>
                    <a:pt x="2782" y="1929"/>
                    <a:pt x="2810" y="1961"/>
                  </a:cubicBezTo>
                  <a:cubicBezTo>
                    <a:pt x="2850" y="2001"/>
                    <a:pt x="2890" y="2072"/>
                    <a:pt x="2865" y="2193"/>
                  </a:cubicBezTo>
                  <a:cubicBezTo>
                    <a:pt x="2850" y="2265"/>
                    <a:pt x="2790" y="2314"/>
                    <a:pt x="2719" y="2314"/>
                  </a:cubicBezTo>
                  <a:cubicBezTo>
                    <a:pt x="2708" y="2314"/>
                    <a:pt x="2699" y="2314"/>
                    <a:pt x="2689" y="2309"/>
                  </a:cubicBezTo>
                  <a:cubicBezTo>
                    <a:pt x="2628" y="2300"/>
                    <a:pt x="2582" y="2249"/>
                    <a:pt x="2573" y="2193"/>
                  </a:cubicBezTo>
                  <a:cubicBezTo>
                    <a:pt x="2522" y="2179"/>
                    <a:pt x="2477" y="2139"/>
                    <a:pt x="2466" y="2083"/>
                  </a:cubicBezTo>
                  <a:cubicBezTo>
                    <a:pt x="2451" y="2001"/>
                    <a:pt x="2496" y="1920"/>
                    <a:pt x="2577" y="1906"/>
                  </a:cubicBezTo>
                  <a:cubicBezTo>
                    <a:pt x="2604" y="1900"/>
                    <a:pt x="2628" y="1898"/>
                    <a:pt x="2650" y="1898"/>
                  </a:cubicBezTo>
                  <a:close/>
                  <a:moveTo>
                    <a:pt x="1557" y="2345"/>
                  </a:moveTo>
                  <a:cubicBezTo>
                    <a:pt x="1596" y="2345"/>
                    <a:pt x="1635" y="2360"/>
                    <a:pt x="1663" y="2391"/>
                  </a:cubicBezTo>
                  <a:cubicBezTo>
                    <a:pt x="1738" y="2472"/>
                    <a:pt x="1815" y="2598"/>
                    <a:pt x="1864" y="2724"/>
                  </a:cubicBezTo>
                  <a:cubicBezTo>
                    <a:pt x="1890" y="2799"/>
                    <a:pt x="1850" y="2885"/>
                    <a:pt x="1774" y="2916"/>
                  </a:cubicBezTo>
                  <a:cubicBezTo>
                    <a:pt x="1754" y="2921"/>
                    <a:pt x="1738" y="2927"/>
                    <a:pt x="1724" y="2927"/>
                  </a:cubicBezTo>
                  <a:cubicBezTo>
                    <a:pt x="1658" y="2927"/>
                    <a:pt x="1603" y="2885"/>
                    <a:pt x="1582" y="2825"/>
                  </a:cubicBezTo>
                  <a:cubicBezTo>
                    <a:pt x="1547" y="2745"/>
                    <a:pt x="1496" y="2654"/>
                    <a:pt x="1446" y="2603"/>
                  </a:cubicBezTo>
                  <a:cubicBezTo>
                    <a:pt x="1390" y="2542"/>
                    <a:pt x="1390" y="2446"/>
                    <a:pt x="1451" y="2391"/>
                  </a:cubicBezTo>
                  <a:cubicBezTo>
                    <a:pt x="1479" y="2360"/>
                    <a:pt x="1518" y="2345"/>
                    <a:pt x="1557" y="2345"/>
                  </a:cubicBezTo>
                  <a:close/>
                  <a:moveTo>
                    <a:pt x="2571" y="2920"/>
                  </a:moveTo>
                  <a:cubicBezTo>
                    <a:pt x="2618" y="2920"/>
                    <a:pt x="2677" y="2943"/>
                    <a:pt x="2729" y="3022"/>
                  </a:cubicBezTo>
                  <a:cubicBezTo>
                    <a:pt x="2780" y="3088"/>
                    <a:pt x="2764" y="3184"/>
                    <a:pt x="2694" y="3230"/>
                  </a:cubicBezTo>
                  <a:cubicBezTo>
                    <a:pt x="2668" y="3249"/>
                    <a:pt x="2638" y="3260"/>
                    <a:pt x="2608" y="3260"/>
                  </a:cubicBezTo>
                  <a:cubicBezTo>
                    <a:pt x="2598" y="3260"/>
                    <a:pt x="2587" y="3254"/>
                    <a:pt x="2573" y="3249"/>
                  </a:cubicBezTo>
                  <a:cubicBezTo>
                    <a:pt x="2562" y="3254"/>
                    <a:pt x="2552" y="3254"/>
                    <a:pt x="2542" y="3254"/>
                  </a:cubicBezTo>
                  <a:cubicBezTo>
                    <a:pt x="2461" y="3249"/>
                    <a:pt x="2396" y="3179"/>
                    <a:pt x="2400" y="3098"/>
                  </a:cubicBezTo>
                  <a:cubicBezTo>
                    <a:pt x="2410" y="2972"/>
                    <a:pt x="2491" y="2936"/>
                    <a:pt x="2527" y="2927"/>
                  </a:cubicBezTo>
                  <a:cubicBezTo>
                    <a:pt x="2539" y="2923"/>
                    <a:pt x="2554" y="2920"/>
                    <a:pt x="2571" y="2920"/>
                  </a:cubicBezTo>
                  <a:close/>
                  <a:moveTo>
                    <a:pt x="2209" y="1"/>
                  </a:moveTo>
                  <a:cubicBezTo>
                    <a:pt x="2183" y="21"/>
                    <a:pt x="2158" y="36"/>
                    <a:pt x="2118" y="41"/>
                  </a:cubicBezTo>
                  <a:cubicBezTo>
                    <a:pt x="2006" y="47"/>
                    <a:pt x="1901" y="57"/>
                    <a:pt x="1799" y="71"/>
                  </a:cubicBezTo>
                  <a:cubicBezTo>
                    <a:pt x="1663" y="122"/>
                    <a:pt x="1521" y="198"/>
                    <a:pt x="1375" y="304"/>
                  </a:cubicBezTo>
                  <a:cubicBezTo>
                    <a:pt x="1375" y="304"/>
                    <a:pt x="1370" y="304"/>
                    <a:pt x="1370" y="309"/>
                  </a:cubicBezTo>
                  <a:cubicBezTo>
                    <a:pt x="1355" y="350"/>
                    <a:pt x="1330" y="385"/>
                    <a:pt x="1284" y="415"/>
                  </a:cubicBezTo>
                  <a:cubicBezTo>
                    <a:pt x="1264" y="430"/>
                    <a:pt x="1234" y="435"/>
                    <a:pt x="1208" y="441"/>
                  </a:cubicBezTo>
                  <a:cubicBezTo>
                    <a:pt x="1193" y="455"/>
                    <a:pt x="1173" y="471"/>
                    <a:pt x="1158" y="486"/>
                  </a:cubicBezTo>
                  <a:lnTo>
                    <a:pt x="1027" y="572"/>
                  </a:lnTo>
                  <a:cubicBezTo>
                    <a:pt x="1000" y="587"/>
                    <a:pt x="972" y="595"/>
                    <a:pt x="945" y="595"/>
                  </a:cubicBezTo>
                  <a:cubicBezTo>
                    <a:pt x="893" y="595"/>
                    <a:pt x="844" y="568"/>
                    <a:pt x="814" y="521"/>
                  </a:cubicBezTo>
                  <a:cubicBezTo>
                    <a:pt x="794" y="486"/>
                    <a:pt x="789" y="441"/>
                    <a:pt x="799" y="400"/>
                  </a:cubicBezTo>
                  <a:lnTo>
                    <a:pt x="799" y="400"/>
                  </a:lnTo>
                  <a:cubicBezTo>
                    <a:pt x="379" y="647"/>
                    <a:pt x="122" y="1011"/>
                    <a:pt x="57" y="1476"/>
                  </a:cubicBezTo>
                  <a:cubicBezTo>
                    <a:pt x="1" y="1890"/>
                    <a:pt x="97" y="2345"/>
                    <a:pt x="304" y="2759"/>
                  </a:cubicBezTo>
                  <a:cubicBezTo>
                    <a:pt x="304" y="2759"/>
                    <a:pt x="304" y="2764"/>
                    <a:pt x="309" y="2769"/>
                  </a:cubicBezTo>
                  <a:cubicBezTo>
                    <a:pt x="318" y="2780"/>
                    <a:pt x="334" y="2790"/>
                    <a:pt x="349" y="2799"/>
                  </a:cubicBezTo>
                  <a:cubicBezTo>
                    <a:pt x="374" y="2841"/>
                    <a:pt x="385" y="2881"/>
                    <a:pt x="390" y="2927"/>
                  </a:cubicBezTo>
                  <a:cubicBezTo>
                    <a:pt x="677" y="3436"/>
                    <a:pt x="1127" y="3866"/>
                    <a:pt x="1633" y="4058"/>
                  </a:cubicBezTo>
                  <a:cubicBezTo>
                    <a:pt x="1805" y="4120"/>
                    <a:pt x="1974" y="4150"/>
                    <a:pt x="2139" y="4150"/>
                  </a:cubicBezTo>
                  <a:cubicBezTo>
                    <a:pt x="2661" y="4150"/>
                    <a:pt x="3139" y="3843"/>
                    <a:pt x="3527" y="3244"/>
                  </a:cubicBezTo>
                  <a:cubicBezTo>
                    <a:pt x="3714" y="2951"/>
                    <a:pt x="3805" y="2617"/>
                    <a:pt x="3825" y="2279"/>
                  </a:cubicBezTo>
                  <a:cubicBezTo>
                    <a:pt x="3830" y="2128"/>
                    <a:pt x="3825" y="1976"/>
                    <a:pt x="3800" y="1820"/>
                  </a:cubicBezTo>
                  <a:cubicBezTo>
                    <a:pt x="3729" y="1259"/>
                    <a:pt x="3461" y="723"/>
                    <a:pt x="3102" y="385"/>
                  </a:cubicBezTo>
                  <a:lnTo>
                    <a:pt x="3098" y="385"/>
                  </a:lnTo>
                  <a:cubicBezTo>
                    <a:pt x="3082" y="387"/>
                    <a:pt x="3065" y="388"/>
                    <a:pt x="3049" y="388"/>
                  </a:cubicBezTo>
                  <a:cubicBezTo>
                    <a:pt x="3020" y="388"/>
                    <a:pt x="2991" y="384"/>
                    <a:pt x="2962" y="374"/>
                  </a:cubicBezTo>
                  <a:cubicBezTo>
                    <a:pt x="2881" y="339"/>
                    <a:pt x="2834" y="259"/>
                    <a:pt x="2830" y="178"/>
                  </a:cubicBezTo>
                  <a:cubicBezTo>
                    <a:pt x="2664" y="82"/>
                    <a:pt x="2456" y="1"/>
                    <a:pt x="2209"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2" name="Google Shape;2512;p35"/>
            <p:cNvSpPr/>
            <p:nvPr/>
          </p:nvSpPr>
          <p:spPr>
            <a:xfrm>
              <a:off x="5556825" y="1792850"/>
              <a:ext cx="106625" cy="154900"/>
            </a:xfrm>
            <a:custGeom>
              <a:avLst/>
              <a:gdLst/>
              <a:ahLst/>
              <a:cxnLst/>
              <a:rect l="l" t="t" r="r" b="b"/>
              <a:pathLst>
                <a:path w="4265" h="6196" extrusionOk="0">
                  <a:moveTo>
                    <a:pt x="1699" y="2975"/>
                  </a:moveTo>
                  <a:cubicBezTo>
                    <a:pt x="1729" y="2975"/>
                    <a:pt x="1759" y="2984"/>
                    <a:pt x="1784" y="3002"/>
                  </a:cubicBezTo>
                  <a:cubicBezTo>
                    <a:pt x="1854" y="3051"/>
                    <a:pt x="1870" y="3142"/>
                    <a:pt x="1824" y="3214"/>
                  </a:cubicBezTo>
                  <a:cubicBezTo>
                    <a:pt x="1733" y="3345"/>
                    <a:pt x="1668" y="3496"/>
                    <a:pt x="1623" y="3662"/>
                  </a:cubicBezTo>
                  <a:cubicBezTo>
                    <a:pt x="1607" y="3729"/>
                    <a:pt x="1546" y="3779"/>
                    <a:pt x="1481" y="3779"/>
                  </a:cubicBezTo>
                  <a:cubicBezTo>
                    <a:pt x="1466" y="3779"/>
                    <a:pt x="1455" y="3774"/>
                    <a:pt x="1441" y="3769"/>
                  </a:cubicBezTo>
                  <a:cubicBezTo>
                    <a:pt x="1360" y="3753"/>
                    <a:pt x="1315" y="3673"/>
                    <a:pt x="1334" y="3587"/>
                  </a:cubicBezTo>
                  <a:cubicBezTo>
                    <a:pt x="1380" y="3390"/>
                    <a:pt x="1466" y="3203"/>
                    <a:pt x="1577" y="3037"/>
                  </a:cubicBezTo>
                  <a:cubicBezTo>
                    <a:pt x="1605" y="2997"/>
                    <a:pt x="1652" y="2975"/>
                    <a:pt x="1699" y="2975"/>
                  </a:cubicBezTo>
                  <a:close/>
                  <a:moveTo>
                    <a:pt x="2698" y="3697"/>
                  </a:moveTo>
                  <a:cubicBezTo>
                    <a:pt x="2745" y="3697"/>
                    <a:pt x="2792" y="3719"/>
                    <a:pt x="2819" y="3759"/>
                  </a:cubicBezTo>
                  <a:cubicBezTo>
                    <a:pt x="2870" y="3830"/>
                    <a:pt x="2855" y="3921"/>
                    <a:pt x="2784" y="3966"/>
                  </a:cubicBezTo>
                  <a:cubicBezTo>
                    <a:pt x="2714" y="4021"/>
                    <a:pt x="2653" y="4082"/>
                    <a:pt x="2598" y="4153"/>
                  </a:cubicBezTo>
                  <a:cubicBezTo>
                    <a:pt x="2572" y="4198"/>
                    <a:pt x="2521" y="4219"/>
                    <a:pt x="2476" y="4219"/>
                  </a:cubicBezTo>
                  <a:cubicBezTo>
                    <a:pt x="2451" y="4219"/>
                    <a:pt x="2416" y="4208"/>
                    <a:pt x="2390" y="4194"/>
                  </a:cubicBezTo>
                  <a:cubicBezTo>
                    <a:pt x="2320" y="4143"/>
                    <a:pt x="2309" y="4052"/>
                    <a:pt x="2355" y="3981"/>
                  </a:cubicBezTo>
                  <a:cubicBezTo>
                    <a:pt x="2425" y="3881"/>
                    <a:pt x="2511" y="3799"/>
                    <a:pt x="2612" y="3723"/>
                  </a:cubicBezTo>
                  <a:cubicBezTo>
                    <a:pt x="2638" y="3706"/>
                    <a:pt x="2668" y="3697"/>
                    <a:pt x="2698" y="3697"/>
                  </a:cubicBezTo>
                  <a:close/>
                  <a:moveTo>
                    <a:pt x="3022" y="0"/>
                  </a:moveTo>
                  <a:cubicBezTo>
                    <a:pt x="1733" y="1041"/>
                    <a:pt x="273" y="2976"/>
                    <a:pt x="91" y="4380"/>
                  </a:cubicBezTo>
                  <a:cubicBezTo>
                    <a:pt x="0" y="5073"/>
                    <a:pt x="157" y="5623"/>
                    <a:pt x="536" y="5936"/>
                  </a:cubicBezTo>
                  <a:cubicBezTo>
                    <a:pt x="743" y="6108"/>
                    <a:pt x="1016" y="6195"/>
                    <a:pt x="1329" y="6195"/>
                  </a:cubicBezTo>
                  <a:cubicBezTo>
                    <a:pt x="1542" y="6195"/>
                    <a:pt x="1773" y="6155"/>
                    <a:pt x="2017" y="6073"/>
                  </a:cubicBezTo>
                  <a:cubicBezTo>
                    <a:pt x="3764" y="5492"/>
                    <a:pt x="3906" y="4158"/>
                    <a:pt x="4073" y="2612"/>
                  </a:cubicBezTo>
                  <a:cubicBezTo>
                    <a:pt x="4108" y="2309"/>
                    <a:pt x="4144" y="2006"/>
                    <a:pt x="4188" y="1698"/>
                  </a:cubicBezTo>
                  <a:cubicBezTo>
                    <a:pt x="4214" y="1435"/>
                    <a:pt x="4239" y="1243"/>
                    <a:pt x="4249" y="1152"/>
                  </a:cubicBezTo>
                  <a:cubicBezTo>
                    <a:pt x="4255" y="1137"/>
                    <a:pt x="4260" y="1122"/>
                    <a:pt x="4265" y="1106"/>
                  </a:cubicBezTo>
                  <a:lnTo>
                    <a:pt x="4265" y="1101"/>
                  </a:lnTo>
                  <a:cubicBezTo>
                    <a:pt x="4219" y="1086"/>
                    <a:pt x="4174" y="1066"/>
                    <a:pt x="4134" y="1041"/>
                  </a:cubicBezTo>
                  <a:cubicBezTo>
                    <a:pt x="3982" y="1309"/>
                    <a:pt x="3861" y="1601"/>
                    <a:pt x="3734" y="1915"/>
                  </a:cubicBezTo>
                  <a:cubicBezTo>
                    <a:pt x="3608" y="2213"/>
                    <a:pt x="3482" y="2526"/>
                    <a:pt x="3330" y="2809"/>
                  </a:cubicBezTo>
                  <a:cubicBezTo>
                    <a:pt x="3304" y="2860"/>
                    <a:pt x="3255" y="2890"/>
                    <a:pt x="3199" y="2890"/>
                  </a:cubicBezTo>
                  <a:cubicBezTo>
                    <a:pt x="3174" y="2890"/>
                    <a:pt x="3148" y="2885"/>
                    <a:pt x="3127" y="2869"/>
                  </a:cubicBezTo>
                  <a:cubicBezTo>
                    <a:pt x="3052" y="2829"/>
                    <a:pt x="3027" y="2738"/>
                    <a:pt x="3067" y="2668"/>
                  </a:cubicBezTo>
                  <a:cubicBezTo>
                    <a:pt x="3214" y="2400"/>
                    <a:pt x="3335" y="2092"/>
                    <a:pt x="3456" y="1804"/>
                  </a:cubicBezTo>
                  <a:cubicBezTo>
                    <a:pt x="3582" y="1491"/>
                    <a:pt x="3714" y="1177"/>
                    <a:pt x="3871" y="889"/>
                  </a:cubicBezTo>
                  <a:cubicBezTo>
                    <a:pt x="3663" y="758"/>
                    <a:pt x="3477" y="586"/>
                    <a:pt x="3315" y="395"/>
                  </a:cubicBezTo>
                  <a:lnTo>
                    <a:pt x="3209" y="526"/>
                  </a:lnTo>
                  <a:cubicBezTo>
                    <a:pt x="2824" y="990"/>
                    <a:pt x="2390" y="1521"/>
                    <a:pt x="2294" y="2097"/>
                  </a:cubicBezTo>
                  <a:cubicBezTo>
                    <a:pt x="2279" y="2172"/>
                    <a:pt x="2218" y="2223"/>
                    <a:pt x="2143" y="2223"/>
                  </a:cubicBezTo>
                  <a:cubicBezTo>
                    <a:pt x="2138" y="2223"/>
                    <a:pt x="2127" y="2223"/>
                    <a:pt x="2122" y="2218"/>
                  </a:cubicBezTo>
                  <a:cubicBezTo>
                    <a:pt x="2036" y="2202"/>
                    <a:pt x="1982" y="2132"/>
                    <a:pt x="1996" y="2046"/>
                  </a:cubicBezTo>
                  <a:cubicBezTo>
                    <a:pt x="2108" y="1395"/>
                    <a:pt x="2567" y="829"/>
                    <a:pt x="2971" y="334"/>
                  </a:cubicBezTo>
                  <a:lnTo>
                    <a:pt x="3083" y="202"/>
                  </a:lnTo>
                  <a:cubicBezTo>
                    <a:pt x="3097" y="187"/>
                    <a:pt x="3113" y="171"/>
                    <a:pt x="3127" y="162"/>
                  </a:cubicBezTo>
                  <a:cubicBezTo>
                    <a:pt x="3087" y="111"/>
                    <a:pt x="3052" y="50"/>
                    <a:pt x="3022"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3" name="Google Shape;2513;p35"/>
            <p:cNvSpPr/>
            <p:nvPr/>
          </p:nvSpPr>
          <p:spPr>
            <a:xfrm>
              <a:off x="5473225" y="1725250"/>
              <a:ext cx="156500" cy="97925"/>
            </a:xfrm>
            <a:custGeom>
              <a:avLst/>
              <a:gdLst/>
              <a:ahLst/>
              <a:cxnLst/>
              <a:rect l="l" t="t" r="r" b="b"/>
              <a:pathLst>
                <a:path w="6260" h="3917" extrusionOk="0">
                  <a:moveTo>
                    <a:pt x="3046" y="1183"/>
                  </a:moveTo>
                  <a:cubicBezTo>
                    <a:pt x="3127" y="1183"/>
                    <a:pt x="3198" y="1254"/>
                    <a:pt x="3198" y="1334"/>
                  </a:cubicBezTo>
                  <a:cubicBezTo>
                    <a:pt x="3198" y="1416"/>
                    <a:pt x="3127" y="1486"/>
                    <a:pt x="3046" y="1486"/>
                  </a:cubicBezTo>
                  <a:lnTo>
                    <a:pt x="2602" y="1486"/>
                  </a:lnTo>
                  <a:cubicBezTo>
                    <a:pt x="2521" y="1486"/>
                    <a:pt x="2451" y="1416"/>
                    <a:pt x="2451" y="1334"/>
                  </a:cubicBezTo>
                  <a:cubicBezTo>
                    <a:pt x="2451" y="1254"/>
                    <a:pt x="2521" y="1183"/>
                    <a:pt x="2602" y="1183"/>
                  </a:cubicBezTo>
                  <a:close/>
                  <a:moveTo>
                    <a:pt x="3319" y="2406"/>
                  </a:moveTo>
                  <a:cubicBezTo>
                    <a:pt x="3396" y="2406"/>
                    <a:pt x="3466" y="2459"/>
                    <a:pt x="3476" y="2542"/>
                  </a:cubicBezTo>
                  <a:cubicBezTo>
                    <a:pt x="3481" y="2623"/>
                    <a:pt x="3426" y="2698"/>
                    <a:pt x="3339" y="2704"/>
                  </a:cubicBezTo>
                  <a:cubicBezTo>
                    <a:pt x="3158" y="2724"/>
                    <a:pt x="2991" y="2775"/>
                    <a:pt x="2840" y="2856"/>
                  </a:cubicBezTo>
                  <a:cubicBezTo>
                    <a:pt x="2819" y="2866"/>
                    <a:pt x="2794" y="2875"/>
                    <a:pt x="2768" y="2875"/>
                  </a:cubicBezTo>
                  <a:cubicBezTo>
                    <a:pt x="2719" y="2875"/>
                    <a:pt x="2668" y="2845"/>
                    <a:pt x="2637" y="2795"/>
                  </a:cubicBezTo>
                  <a:cubicBezTo>
                    <a:pt x="2597" y="2719"/>
                    <a:pt x="2628" y="2628"/>
                    <a:pt x="2698" y="2593"/>
                  </a:cubicBezTo>
                  <a:cubicBezTo>
                    <a:pt x="2885" y="2492"/>
                    <a:pt x="3092" y="2432"/>
                    <a:pt x="3309" y="2406"/>
                  </a:cubicBezTo>
                  <a:cubicBezTo>
                    <a:pt x="3312" y="2406"/>
                    <a:pt x="3316" y="2406"/>
                    <a:pt x="3319" y="2406"/>
                  </a:cubicBezTo>
                  <a:close/>
                  <a:moveTo>
                    <a:pt x="6077" y="0"/>
                  </a:moveTo>
                  <a:lnTo>
                    <a:pt x="6077" y="0"/>
                  </a:lnTo>
                  <a:cubicBezTo>
                    <a:pt x="6133" y="51"/>
                    <a:pt x="6163" y="122"/>
                    <a:pt x="6159" y="193"/>
                  </a:cubicBezTo>
                  <a:cubicBezTo>
                    <a:pt x="6144" y="315"/>
                    <a:pt x="6047" y="395"/>
                    <a:pt x="5932" y="395"/>
                  </a:cubicBezTo>
                  <a:lnTo>
                    <a:pt x="5906" y="395"/>
                  </a:lnTo>
                  <a:cubicBezTo>
                    <a:pt x="5881" y="390"/>
                    <a:pt x="5855" y="390"/>
                    <a:pt x="5830" y="380"/>
                  </a:cubicBezTo>
                  <a:cubicBezTo>
                    <a:pt x="5805" y="390"/>
                    <a:pt x="5790" y="395"/>
                    <a:pt x="5765" y="395"/>
                  </a:cubicBezTo>
                  <a:cubicBezTo>
                    <a:pt x="5461" y="395"/>
                    <a:pt x="5098" y="375"/>
                    <a:pt x="4704" y="350"/>
                  </a:cubicBezTo>
                  <a:cubicBezTo>
                    <a:pt x="4240" y="323"/>
                    <a:pt x="3725" y="293"/>
                    <a:pt x="3212" y="293"/>
                  </a:cubicBezTo>
                  <a:cubicBezTo>
                    <a:pt x="1986" y="293"/>
                    <a:pt x="772" y="466"/>
                    <a:pt x="298" y="1274"/>
                  </a:cubicBezTo>
                  <a:cubicBezTo>
                    <a:pt x="21" y="1744"/>
                    <a:pt x="0" y="2280"/>
                    <a:pt x="243" y="2789"/>
                  </a:cubicBezTo>
                  <a:cubicBezTo>
                    <a:pt x="520" y="3365"/>
                    <a:pt x="1087" y="3801"/>
                    <a:pt x="1693" y="3887"/>
                  </a:cubicBezTo>
                  <a:cubicBezTo>
                    <a:pt x="1828" y="3907"/>
                    <a:pt x="1967" y="3917"/>
                    <a:pt x="2108" y="3917"/>
                  </a:cubicBezTo>
                  <a:cubicBezTo>
                    <a:pt x="3444" y="3917"/>
                    <a:pt x="4988" y="3049"/>
                    <a:pt x="6002" y="2113"/>
                  </a:cubicBezTo>
                  <a:cubicBezTo>
                    <a:pt x="6017" y="2098"/>
                    <a:pt x="6037" y="2087"/>
                    <a:pt x="6053" y="2078"/>
                  </a:cubicBezTo>
                  <a:cubicBezTo>
                    <a:pt x="6007" y="1947"/>
                    <a:pt x="5972" y="1819"/>
                    <a:pt x="5946" y="1688"/>
                  </a:cubicBezTo>
                  <a:cubicBezTo>
                    <a:pt x="5937" y="1693"/>
                    <a:pt x="5926" y="1698"/>
                    <a:pt x="5911" y="1704"/>
                  </a:cubicBezTo>
                  <a:cubicBezTo>
                    <a:pt x="5300" y="1861"/>
                    <a:pt x="4683" y="2138"/>
                    <a:pt x="4107" y="2411"/>
                  </a:cubicBezTo>
                  <a:cubicBezTo>
                    <a:pt x="4088" y="2426"/>
                    <a:pt x="4067" y="2432"/>
                    <a:pt x="4046" y="2432"/>
                  </a:cubicBezTo>
                  <a:cubicBezTo>
                    <a:pt x="3992" y="2432"/>
                    <a:pt x="3936" y="2401"/>
                    <a:pt x="3911" y="2346"/>
                  </a:cubicBezTo>
                  <a:cubicBezTo>
                    <a:pt x="3875" y="2269"/>
                    <a:pt x="3906" y="2178"/>
                    <a:pt x="3981" y="2143"/>
                  </a:cubicBezTo>
                  <a:cubicBezTo>
                    <a:pt x="4573" y="1865"/>
                    <a:pt x="5198" y="1572"/>
                    <a:pt x="5841" y="1411"/>
                  </a:cubicBezTo>
                  <a:cubicBezTo>
                    <a:pt x="5851" y="1408"/>
                    <a:pt x="5861" y="1407"/>
                    <a:pt x="5871" y="1407"/>
                  </a:cubicBezTo>
                  <a:cubicBezTo>
                    <a:pt x="5882" y="1407"/>
                    <a:pt x="5894" y="1408"/>
                    <a:pt x="5906" y="1411"/>
                  </a:cubicBezTo>
                  <a:cubicBezTo>
                    <a:pt x="5886" y="1269"/>
                    <a:pt x="5891" y="1122"/>
                    <a:pt x="5906" y="986"/>
                  </a:cubicBezTo>
                  <a:cubicBezTo>
                    <a:pt x="5834" y="980"/>
                    <a:pt x="5762" y="977"/>
                    <a:pt x="5690" y="977"/>
                  </a:cubicBezTo>
                  <a:cubicBezTo>
                    <a:pt x="5369" y="977"/>
                    <a:pt x="5056" y="1035"/>
                    <a:pt x="4734" y="1098"/>
                  </a:cubicBezTo>
                  <a:cubicBezTo>
                    <a:pt x="4496" y="1138"/>
                    <a:pt x="4254" y="1183"/>
                    <a:pt x="4006" y="1208"/>
                  </a:cubicBezTo>
                  <a:lnTo>
                    <a:pt x="3992" y="1208"/>
                  </a:lnTo>
                  <a:cubicBezTo>
                    <a:pt x="3915" y="1208"/>
                    <a:pt x="3850" y="1148"/>
                    <a:pt x="3840" y="1072"/>
                  </a:cubicBezTo>
                  <a:cubicBezTo>
                    <a:pt x="3834" y="991"/>
                    <a:pt x="3895" y="916"/>
                    <a:pt x="3976" y="910"/>
                  </a:cubicBezTo>
                  <a:cubicBezTo>
                    <a:pt x="4214" y="891"/>
                    <a:pt x="4451" y="844"/>
                    <a:pt x="4678" y="800"/>
                  </a:cubicBezTo>
                  <a:cubicBezTo>
                    <a:pt x="5006" y="738"/>
                    <a:pt x="5340" y="675"/>
                    <a:pt x="5698" y="675"/>
                  </a:cubicBezTo>
                  <a:cubicBezTo>
                    <a:pt x="5788" y="675"/>
                    <a:pt x="5879" y="679"/>
                    <a:pt x="5972" y="688"/>
                  </a:cubicBezTo>
                  <a:lnTo>
                    <a:pt x="5972" y="683"/>
                  </a:lnTo>
                  <a:cubicBezTo>
                    <a:pt x="6023" y="501"/>
                    <a:pt x="6114" y="299"/>
                    <a:pt x="6259" y="107"/>
                  </a:cubicBezTo>
                  <a:cubicBezTo>
                    <a:pt x="6199" y="72"/>
                    <a:pt x="6138" y="37"/>
                    <a:pt x="6077"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35"/>
            <p:cNvSpPr/>
            <p:nvPr/>
          </p:nvSpPr>
          <p:spPr>
            <a:xfrm>
              <a:off x="5504050" y="1614475"/>
              <a:ext cx="143375" cy="109800"/>
            </a:xfrm>
            <a:custGeom>
              <a:avLst/>
              <a:gdLst/>
              <a:ahLst/>
              <a:cxnLst/>
              <a:rect l="l" t="t" r="r" b="b"/>
              <a:pathLst>
                <a:path w="5735" h="4392" extrusionOk="0">
                  <a:moveTo>
                    <a:pt x="3145" y="1620"/>
                  </a:moveTo>
                  <a:cubicBezTo>
                    <a:pt x="3182" y="1620"/>
                    <a:pt x="3220" y="1634"/>
                    <a:pt x="3249" y="1663"/>
                  </a:cubicBezTo>
                  <a:cubicBezTo>
                    <a:pt x="3329" y="1740"/>
                    <a:pt x="3415" y="1805"/>
                    <a:pt x="3506" y="1871"/>
                  </a:cubicBezTo>
                  <a:cubicBezTo>
                    <a:pt x="3577" y="1915"/>
                    <a:pt x="3592" y="2006"/>
                    <a:pt x="3547" y="2078"/>
                  </a:cubicBezTo>
                  <a:cubicBezTo>
                    <a:pt x="3521" y="2118"/>
                    <a:pt x="3471" y="2143"/>
                    <a:pt x="3426" y="2143"/>
                  </a:cubicBezTo>
                  <a:cubicBezTo>
                    <a:pt x="3395" y="2143"/>
                    <a:pt x="3365" y="2139"/>
                    <a:pt x="3340" y="2118"/>
                  </a:cubicBezTo>
                  <a:cubicBezTo>
                    <a:pt x="3233" y="2048"/>
                    <a:pt x="3132" y="1966"/>
                    <a:pt x="3041" y="1880"/>
                  </a:cubicBezTo>
                  <a:cubicBezTo>
                    <a:pt x="2981" y="1820"/>
                    <a:pt x="2981" y="1729"/>
                    <a:pt x="3036" y="1668"/>
                  </a:cubicBezTo>
                  <a:cubicBezTo>
                    <a:pt x="3065" y="1637"/>
                    <a:pt x="3105" y="1620"/>
                    <a:pt x="3145" y="1620"/>
                  </a:cubicBezTo>
                  <a:close/>
                  <a:moveTo>
                    <a:pt x="2430" y="2229"/>
                  </a:moveTo>
                  <a:cubicBezTo>
                    <a:pt x="2510" y="2234"/>
                    <a:pt x="2577" y="2305"/>
                    <a:pt x="2577" y="2386"/>
                  </a:cubicBezTo>
                  <a:cubicBezTo>
                    <a:pt x="2571" y="2502"/>
                    <a:pt x="2627" y="2507"/>
                    <a:pt x="2662" y="2512"/>
                  </a:cubicBezTo>
                  <a:cubicBezTo>
                    <a:pt x="2743" y="2517"/>
                    <a:pt x="2804" y="2593"/>
                    <a:pt x="2794" y="2673"/>
                  </a:cubicBezTo>
                  <a:cubicBezTo>
                    <a:pt x="2789" y="2755"/>
                    <a:pt x="2722" y="2810"/>
                    <a:pt x="2647" y="2810"/>
                  </a:cubicBezTo>
                  <a:lnTo>
                    <a:pt x="2631" y="2810"/>
                  </a:lnTo>
                  <a:cubicBezTo>
                    <a:pt x="2410" y="2785"/>
                    <a:pt x="2268" y="2619"/>
                    <a:pt x="2274" y="2376"/>
                  </a:cubicBezTo>
                  <a:cubicBezTo>
                    <a:pt x="2274" y="2295"/>
                    <a:pt x="2344" y="2229"/>
                    <a:pt x="2425" y="2229"/>
                  </a:cubicBezTo>
                  <a:close/>
                  <a:moveTo>
                    <a:pt x="3758" y="2400"/>
                  </a:moveTo>
                  <a:cubicBezTo>
                    <a:pt x="3796" y="2400"/>
                    <a:pt x="3832" y="2414"/>
                    <a:pt x="3860" y="2442"/>
                  </a:cubicBezTo>
                  <a:cubicBezTo>
                    <a:pt x="4299" y="2876"/>
                    <a:pt x="4840" y="3377"/>
                    <a:pt x="5497" y="3750"/>
                  </a:cubicBezTo>
                  <a:cubicBezTo>
                    <a:pt x="5567" y="3790"/>
                    <a:pt x="5593" y="3881"/>
                    <a:pt x="5548" y="3957"/>
                  </a:cubicBezTo>
                  <a:cubicBezTo>
                    <a:pt x="5522" y="4002"/>
                    <a:pt x="5471" y="4033"/>
                    <a:pt x="5420" y="4033"/>
                  </a:cubicBezTo>
                  <a:cubicBezTo>
                    <a:pt x="5396" y="4033"/>
                    <a:pt x="5371" y="4023"/>
                    <a:pt x="5345" y="4007"/>
                  </a:cubicBezTo>
                  <a:cubicBezTo>
                    <a:pt x="4662" y="3619"/>
                    <a:pt x="4102" y="3109"/>
                    <a:pt x="3652" y="2654"/>
                  </a:cubicBezTo>
                  <a:cubicBezTo>
                    <a:pt x="3592" y="2598"/>
                    <a:pt x="3592" y="2502"/>
                    <a:pt x="3652" y="2447"/>
                  </a:cubicBezTo>
                  <a:cubicBezTo>
                    <a:pt x="3681" y="2416"/>
                    <a:pt x="3720" y="2400"/>
                    <a:pt x="3758" y="2400"/>
                  </a:cubicBezTo>
                  <a:close/>
                  <a:moveTo>
                    <a:pt x="1480" y="1"/>
                  </a:moveTo>
                  <a:cubicBezTo>
                    <a:pt x="1020" y="1"/>
                    <a:pt x="429" y="108"/>
                    <a:pt x="232" y="588"/>
                  </a:cubicBezTo>
                  <a:cubicBezTo>
                    <a:pt x="0" y="1143"/>
                    <a:pt x="339" y="2078"/>
                    <a:pt x="1015" y="2764"/>
                  </a:cubicBezTo>
                  <a:cubicBezTo>
                    <a:pt x="1894" y="3649"/>
                    <a:pt x="3137" y="4195"/>
                    <a:pt x="4723" y="4377"/>
                  </a:cubicBezTo>
                  <a:cubicBezTo>
                    <a:pt x="4739" y="4382"/>
                    <a:pt x="4753" y="4387"/>
                    <a:pt x="4769" y="4391"/>
                  </a:cubicBezTo>
                  <a:cubicBezTo>
                    <a:pt x="4163" y="4058"/>
                    <a:pt x="3592" y="3745"/>
                    <a:pt x="3142" y="3200"/>
                  </a:cubicBezTo>
                  <a:cubicBezTo>
                    <a:pt x="3086" y="3139"/>
                    <a:pt x="3097" y="3043"/>
                    <a:pt x="3163" y="2987"/>
                  </a:cubicBezTo>
                  <a:cubicBezTo>
                    <a:pt x="3190" y="2965"/>
                    <a:pt x="3224" y="2953"/>
                    <a:pt x="3258" y="2953"/>
                  </a:cubicBezTo>
                  <a:cubicBezTo>
                    <a:pt x="3301" y="2953"/>
                    <a:pt x="3344" y="2971"/>
                    <a:pt x="3375" y="3007"/>
                  </a:cubicBezTo>
                  <a:cubicBezTo>
                    <a:pt x="3783" y="3508"/>
                    <a:pt x="4335" y="3811"/>
                    <a:pt x="4916" y="4128"/>
                  </a:cubicBezTo>
                  <a:cubicBezTo>
                    <a:pt x="5021" y="4184"/>
                    <a:pt x="5133" y="4245"/>
                    <a:pt x="5238" y="4310"/>
                  </a:cubicBezTo>
                  <a:cubicBezTo>
                    <a:pt x="5371" y="4195"/>
                    <a:pt x="5532" y="4083"/>
                    <a:pt x="5734" y="3988"/>
                  </a:cubicBezTo>
                  <a:cubicBezTo>
                    <a:pt x="5618" y="3755"/>
                    <a:pt x="5506" y="3492"/>
                    <a:pt x="5406" y="3209"/>
                  </a:cubicBezTo>
                  <a:cubicBezTo>
                    <a:pt x="4441" y="1794"/>
                    <a:pt x="3046" y="1"/>
                    <a:pt x="1490"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5" name="Google Shape;2515;p35"/>
            <p:cNvSpPr/>
            <p:nvPr/>
          </p:nvSpPr>
          <p:spPr>
            <a:xfrm>
              <a:off x="5633250" y="1552775"/>
              <a:ext cx="97775" cy="157225"/>
            </a:xfrm>
            <a:custGeom>
              <a:avLst/>
              <a:gdLst/>
              <a:ahLst/>
              <a:cxnLst/>
              <a:rect l="l" t="t" r="r" b="b"/>
              <a:pathLst>
                <a:path w="3911" h="6289" extrusionOk="0">
                  <a:moveTo>
                    <a:pt x="2360" y="2646"/>
                  </a:moveTo>
                  <a:cubicBezTo>
                    <a:pt x="2446" y="2646"/>
                    <a:pt x="2511" y="2716"/>
                    <a:pt x="2511" y="2797"/>
                  </a:cubicBezTo>
                  <a:lnTo>
                    <a:pt x="2511" y="3131"/>
                  </a:lnTo>
                  <a:cubicBezTo>
                    <a:pt x="2511" y="3217"/>
                    <a:pt x="2446" y="3282"/>
                    <a:pt x="2360" y="3282"/>
                  </a:cubicBezTo>
                  <a:cubicBezTo>
                    <a:pt x="2279" y="3282"/>
                    <a:pt x="2208" y="3217"/>
                    <a:pt x="2208" y="3131"/>
                  </a:cubicBezTo>
                  <a:lnTo>
                    <a:pt x="2208" y="2797"/>
                  </a:lnTo>
                  <a:cubicBezTo>
                    <a:pt x="2208" y="2716"/>
                    <a:pt x="2279" y="2646"/>
                    <a:pt x="2360" y="2646"/>
                  </a:cubicBezTo>
                  <a:close/>
                  <a:moveTo>
                    <a:pt x="1147" y="2533"/>
                  </a:moveTo>
                  <a:cubicBezTo>
                    <a:pt x="1222" y="2533"/>
                    <a:pt x="1289" y="2600"/>
                    <a:pt x="1289" y="2681"/>
                  </a:cubicBezTo>
                  <a:cubicBezTo>
                    <a:pt x="1299" y="2868"/>
                    <a:pt x="1313" y="3035"/>
                    <a:pt x="1344" y="3217"/>
                  </a:cubicBezTo>
                  <a:cubicBezTo>
                    <a:pt x="1359" y="3298"/>
                    <a:pt x="1304" y="3378"/>
                    <a:pt x="1222" y="3389"/>
                  </a:cubicBezTo>
                  <a:cubicBezTo>
                    <a:pt x="1213" y="3394"/>
                    <a:pt x="1203" y="3394"/>
                    <a:pt x="1192" y="3394"/>
                  </a:cubicBezTo>
                  <a:cubicBezTo>
                    <a:pt x="1122" y="3394"/>
                    <a:pt x="1061" y="3343"/>
                    <a:pt x="1047" y="3268"/>
                  </a:cubicBezTo>
                  <a:cubicBezTo>
                    <a:pt x="1016" y="3075"/>
                    <a:pt x="996" y="2893"/>
                    <a:pt x="991" y="2692"/>
                  </a:cubicBezTo>
                  <a:cubicBezTo>
                    <a:pt x="986" y="2611"/>
                    <a:pt x="1051" y="2540"/>
                    <a:pt x="1131" y="2534"/>
                  </a:cubicBezTo>
                  <a:cubicBezTo>
                    <a:pt x="1136" y="2534"/>
                    <a:pt x="1142" y="2533"/>
                    <a:pt x="1147" y="2533"/>
                  </a:cubicBezTo>
                  <a:close/>
                  <a:moveTo>
                    <a:pt x="1819" y="1"/>
                  </a:moveTo>
                  <a:cubicBezTo>
                    <a:pt x="1737" y="1"/>
                    <a:pt x="1655" y="10"/>
                    <a:pt x="1572" y="29"/>
                  </a:cubicBezTo>
                  <a:cubicBezTo>
                    <a:pt x="935" y="176"/>
                    <a:pt x="364" y="862"/>
                    <a:pt x="192" y="1692"/>
                  </a:cubicBezTo>
                  <a:cubicBezTo>
                    <a:pt x="0" y="2611"/>
                    <a:pt x="217" y="4243"/>
                    <a:pt x="642" y="5470"/>
                  </a:cubicBezTo>
                  <a:cubicBezTo>
                    <a:pt x="783" y="5677"/>
                    <a:pt x="910" y="5875"/>
                    <a:pt x="1031" y="6057"/>
                  </a:cubicBezTo>
                  <a:lnTo>
                    <a:pt x="1107" y="6167"/>
                  </a:lnTo>
                  <a:cubicBezTo>
                    <a:pt x="1127" y="6193"/>
                    <a:pt x="1131" y="6223"/>
                    <a:pt x="1142" y="6253"/>
                  </a:cubicBezTo>
                  <a:cubicBezTo>
                    <a:pt x="1187" y="6239"/>
                    <a:pt x="1243" y="6228"/>
                    <a:pt x="1299" y="6213"/>
                  </a:cubicBezTo>
                  <a:cubicBezTo>
                    <a:pt x="1283" y="6193"/>
                    <a:pt x="1268" y="6172"/>
                    <a:pt x="1268" y="6142"/>
                  </a:cubicBezTo>
                  <a:cubicBezTo>
                    <a:pt x="1253" y="5950"/>
                    <a:pt x="1233" y="5763"/>
                    <a:pt x="1218" y="5566"/>
                  </a:cubicBezTo>
                  <a:cubicBezTo>
                    <a:pt x="1173" y="5001"/>
                    <a:pt x="1122" y="4420"/>
                    <a:pt x="1047" y="3868"/>
                  </a:cubicBezTo>
                  <a:cubicBezTo>
                    <a:pt x="1036" y="3788"/>
                    <a:pt x="1091" y="3712"/>
                    <a:pt x="1178" y="3702"/>
                  </a:cubicBezTo>
                  <a:cubicBezTo>
                    <a:pt x="1183" y="3701"/>
                    <a:pt x="1189" y="3701"/>
                    <a:pt x="1195" y="3701"/>
                  </a:cubicBezTo>
                  <a:cubicBezTo>
                    <a:pt x="1269" y="3701"/>
                    <a:pt x="1335" y="3759"/>
                    <a:pt x="1344" y="3833"/>
                  </a:cubicBezTo>
                  <a:cubicBezTo>
                    <a:pt x="1420" y="4383"/>
                    <a:pt x="1471" y="4970"/>
                    <a:pt x="1521" y="5541"/>
                  </a:cubicBezTo>
                  <a:cubicBezTo>
                    <a:pt x="1536" y="5733"/>
                    <a:pt x="1551" y="5925"/>
                    <a:pt x="1567" y="6111"/>
                  </a:cubicBezTo>
                  <a:cubicBezTo>
                    <a:pt x="1567" y="6132"/>
                    <a:pt x="1567" y="6148"/>
                    <a:pt x="1562" y="6162"/>
                  </a:cubicBezTo>
                  <a:cubicBezTo>
                    <a:pt x="1696" y="6126"/>
                    <a:pt x="1830" y="6106"/>
                    <a:pt x="1964" y="6106"/>
                  </a:cubicBezTo>
                  <a:cubicBezTo>
                    <a:pt x="2050" y="6106"/>
                    <a:pt x="2137" y="6114"/>
                    <a:pt x="2223" y="6132"/>
                  </a:cubicBezTo>
                  <a:lnTo>
                    <a:pt x="2229" y="6132"/>
                  </a:lnTo>
                  <a:cubicBezTo>
                    <a:pt x="2213" y="6102"/>
                    <a:pt x="2208" y="6076"/>
                    <a:pt x="2213" y="6041"/>
                  </a:cubicBezTo>
                  <a:cubicBezTo>
                    <a:pt x="2339" y="5430"/>
                    <a:pt x="2390" y="4773"/>
                    <a:pt x="2380" y="3909"/>
                  </a:cubicBezTo>
                  <a:cubicBezTo>
                    <a:pt x="2374" y="3828"/>
                    <a:pt x="2446" y="3758"/>
                    <a:pt x="2526" y="3758"/>
                  </a:cubicBezTo>
                  <a:cubicBezTo>
                    <a:pt x="2607" y="3758"/>
                    <a:pt x="2673" y="3823"/>
                    <a:pt x="2677" y="3904"/>
                  </a:cubicBezTo>
                  <a:cubicBezTo>
                    <a:pt x="2688" y="4793"/>
                    <a:pt x="2637" y="5470"/>
                    <a:pt x="2506" y="6102"/>
                  </a:cubicBezTo>
                  <a:cubicBezTo>
                    <a:pt x="2502" y="6142"/>
                    <a:pt x="2481" y="6172"/>
                    <a:pt x="2451" y="6193"/>
                  </a:cubicBezTo>
                  <a:cubicBezTo>
                    <a:pt x="2526" y="6213"/>
                    <a:pt x="2602" y="6253"/>
                    <a:pt x="2673" y="6288"/>
                  </a:cubicBezTo>
                  <a:cubicBezTo>
                    <a:pt x="3339" y="4647"/>
                    <a:pt x="3911" y="1928"/>
                    <a:pt x="2920" y="645"/>
                  </a:cubicBezTo>
                  <a:cubicBezTo>
                    <a:pt x="2589" y="222"/>
                    <a:pt x="2214" y="1"/>
                    <a:pt x="1819"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6" name="Google Shape;2516;p35"/>
            <p:cNvSpPr/>
            <p:nvPr/>
          </p:nvSpPr>
          <p:spPr>
            <a:xfrm>
              <a:off x="5711550" y="1617575"/>
              <a:ext cx="137700" cy="137900"/>
            </a:xfrm>
            <a:custGeom>
              <a:avLst/>
              <a:gdLst/>
              <a:ahLst/>
              <a:cxnLst/>
              <a:rect l="l" t="t" r="r" b="b"/>
              <a:pathLst>
                <a:path w="5508" h="5516" extrusionOk="0">
                  <a:moveTo>
                    <a:pt x="2891" y="1499"/>
                  </a:moveTo>
                  <a:cubicBezTo>
                    <a:pt x="2947" y="1499"/>
                    <a:pt x="3001" y="1530"/>
                    <a:pt x="3027" y="1585"/>
                  </a:cubicBezTo>
                  <a:cubicBezTo>
                    <a:pt x="3062" y="1656"/>
                    <a:pt x="3032" y="1747"/>
                    <a:pt x="2956" y="1787"/>
                  </a:cubicBezTo>
                  <a:cubicBezTo>
                    <a:pt x="2819" y="1852"/>
                    <a:pt x="2648" y="1959"/>
                    <a:pt x="2542" y="2045"/>
                  </a:cubicBezTo>
                  <a:cubicBezTo>
                    <a:pt x="2516" y="2064"/>
                    <a:pt x="2481" y="2075"/>
                    <a:pt x="2446" y="2075"/>
                  </a:cubicBezTo>
                  <a:cubicBezTo>
                    <a:pt x="2401" y="2075"/>
                    <a:pt x="2360" y="2055"/>
                    <a:pt x="2329" y="2019"/>
                  </a:cubicBezTo>
                  <a:cubicBezTo>
                    <a:pt x="2274" y="1954"/>
                    <a:pt x="2289" y="1858"/>
                    <a:pt x="2355" y="1807"/>
                  </a:cubicBezTo>
                  <a:cubicBezTo>
                    <a:pt x="2476" y="1711"/>
                    <a:pt x="2663" y="1590"/>
                    <a:pt x="2825" y="1514"/>
                  </a:cubicBezTo>
                  <a:cubicBezTo>
                    <a:pt x="2846" y="1504"/>
                    <a:pt x="2869" y="1499"/>
                    <a:pt x="2891" y="1499"/>
                  </a:cubicBezTo>
                  <a:close/>
                  <a:moveTo>
                    <a:pt x="3619" y="2933"/>
                  </a:moveTo>
                  <a:cubicBezTo>
                    <a:pt x="3661" y="2933"/>
                    <a:pt x="3703" y="2936"/>
                    <a:pt x="3744" y="2943"/>
                  </a:cubicBezTo>
                  <a:cubicBezTo>
                    <a:pt x="3826" y="2954"/>
                    <a:pt x="3880" y="3029"/>
                    <a:pt x="3871" y="3111"/>
                  </a:cubicBezTo>
                  <a:cubicBezTo>
                    <a:pt x="3862" y="3187"/>
                    <a:pt x="3797" y="3239"/>
                    <a:pt x="3726" y="3239"/>
                  </a:cubicBezTo>
                  <a:cubicBezTo>
                    <a:pt x="3717" y="3239"/>
                    <a:pt x="3708" y="3239"/>
                    <a:pt x="3698" y="3237"/>
                  </a:cubicBezTo>
                  <a:cubicBezTo>
                    <a:pt x="3678" y="3234"/>
                    <a:pt x="3658" y="3233"/>
                    <a:pt x="3638" y="3233"/>
                  </a:cubicBezTo>
                  <a:cubicBezTo>
                    <a:pt x="3537" y="3233"/>
                    <a:pt x="3439" y="3263"/>
                    <a:pt x="3381" y="3313"/>
                  </a:cubicBezTo>
                  <a:cubicBezTo>
                    <a:pt x="3350" y="3344"/>
                    <a:pt x="3315" y="3353"/>
                    <a:pt x="3280" y="3353"/>
                  </a:cubicBezTo>
                  <a:cubicBezTo>
                    <a:pt x="3239" y="3353"/>
                    <a:pt x="3199" y="3333"/>
                    <a:pt x="3169" y="3302"/>
                  </a:cubicBezTo>
                  <a:cubicBezTo>
                    <a:pt x="3113" y="3242"/>
                    <a:pt x="3118" y="3146"/>
                    <a:pt x="3178" y="3090"/>
                  </a:cubicBezTo>
                  <a:cubicBezTo>
                    <a:pt x="3292" y="2989"/>
                    <a:pt x="3451" y="2933"/>
                    <a:pt x="3619" y="2933"/>
                  </a:cubicBezTo>
                  <a:close/>
                  <a:moveTo>
                    <a:pt x="3470" y="1"/>
                  </a:moveTo>
                  <a:cubicBezTo>
                    <a:pt x="3277" y="1"/>
                    <a:pt x="3083" y="25"/>
                    <a:pt x="2896" y="74"/>
                  </a:cubicBezTo>
                  <a:cubicBezTo>
                    <a:pt x="1492" y="448"/>
                    <a:pt x="415" y="2388"/>
                    <a:pt x="6" y="4035"/>
                  </a:cubicBezTo>
                  <a:cubicBezTo>
                    <a:pt x="6" y="4041"/>
                    <a:pt x="0" y="4046"/>
                    <a:pt x="0" y="4046"/>
                  </a:cubicBezTo>
                  <a:cubicBezTo>
                    <a:pt x="91" y="4146"/>
                    <a:pt x="177" y="4247"/>
                    <a:pt x="258" y="4368"/>
                  </a:cubicBezTo>
                  <a:lnTo>
                    <a:pt x="258" y="4354"/>
                  </a:lnTo>
                  <a:cubicBezTo>
                    <a:pt x="617" y="3621"/>
                    <a:pt x="991" y="2924"/>
                    <a:pt x="1637" y="2469"/>
                  </a:cubicBezTo>
                  <a:cubicBezTo>
                    <a:pt x="1665" y="2450"/>
                    <a:pt x="1695" y="2441"/>
                    <a:pt x="1724" y="2441"/>
                  </a:cubicBezTo>
                  <a:cubicBezTo>
                    <a:pt x="1772" y="2441"/>
                    <a:pt x="1819" y="2464"/>
                    <a:pt x="1849" y="2504"/>
                  </a:cubicBezTo>
                  <a:cubicBezTo>
                    <a:pt x="1895" y="2575"/>
                    <a:pt x="1880" y="2666"/>
                    <a:pt x="1814" y="2717"/>
                  </a:cubicBezTo>
                  <a:cubicBezTo>
                    <a:pt x="1224" y="3131"/>
                    <a:pt x="870" y="3787"/>
                    <a:pt x="531" y="4485"/>
                  </a:cubicBezTo>
                  <a:cubicBezTo>
                    <a:pt x="506" y="4540"/>
                    <a:pt x="450" y="4571"/>
                    <a:pt x="394" y="4571"/>
                  </a:cubicBezTo>
                  <a:lnTo>
                    <a:pt x="380" y="4571"/>
                  </a:lnTo>
                  <a:cubicBezTo>
                    <a:pt x="394" y="4591"/>
                    <a:pt x="405" y="4617"/>
                    <a:pt x="415" y="4636"/>
                  </a:cubicBezTo>
                  <a:cubicBezTo>
                    <a:pt x="1011" y="4090"/>
                    <a:pt x="1961" y="3596"/>
                    <a:pt x="2492" y="3344"/>
                  </a:cubicBezTo>
                  <a:cubicBezTo>
                    <a:pt x="2512" y="3334"/>
                    <a:pt x="2534" y="3329"/>
                    <a:pt x="2555" y="3329"/>
                  </a:cubicBezTo>
                  <a:cubicBezTo>
                    <a:pt x="2612" y="3329"/>
                    <a:pt x="2668" y="3362"/>
                    <a:pt x="2693" y="3414"/>
                  </a:cubicBezTo>
                  <a:cubicBezTo>
                    <a:pt x="2728" y="3489"/>
                    <a:pt x="2698" y="3580"/>
                    <a:pt x="2623" y="3616"/>
                  </a:cubicBezTo>
                  <a:cubicBezTo>
                    <a:pt x="2194" y="3818"/>
                    <a:pt x="1128" y="4354"/>
                    <a:pt x="557" y="4920"/>
                  </a:cubicBezTo>
                  <a:cubicBezTo>
                    <a:pt x="557" y="4920"/>
                    <a:pt x="552" y="4920"/>
                    <a:pt x="552" y="4925"/>
                  </a:cubicBezTo>
                  <a:cubicBezTo>
                    <a:pt x="622" y="5111"/>
                    <a:pt x="678" y="5314"/>
                    <a:pt x="713" y="5515"/>
                  </a:cubicBezTo>
                  <a:lnTo>
                    <a:pt x="1042" y="5389"/>
                  </a:lnTo>
                  <a:cubicBezTo>
                    <a:pt x="1436" y="5233"/>
                    <a:pt x="1880" y="5056"/>
                    <a:pt x="2350" y="4890"/>
                  </a:cubicBezTo>
                  <a:cubicBezTo>
                    <a:pt x="3891" y="4237"/>
                    <a:pt x="5468" y="3307"/>
                    <a:pt x="5498" y="1847"/>
                  </a:cubicBezTo>
                  <a:cubicBezTo>
                    <a:pt x="5508" y="1292"/>
                    <a:pt x="5275" y="802"/>
                    <a:pt x="4836" y="453"/>
                  </a:cubicBezTo>
                  <a:cubicBezTo>
                    <a:pt x="4458" y="159"/>
                    <a:pt x="3965" y="1"/>
                    <a:pt x="3470"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7" name="Google Shape;2517;p35"/>
            <p:cNvSpPr/>
            <p:nvPr/>
          </p:nvSpPr>
          <p:spPr>
            <a:xfrm>
              <a:off x="5719275" y="1734950"/>
              <a:ext cx="177475" cy="93950"/>
            </a:xfrm>
            <a:custGeom>
              <a:avLst/>
              <a:gdLst/>
              <a:ahLst/>
              <a:cxnLst/>
              <a:rect l="l" t="t" r="r" b="b"/>
              <a:pathLst>
                <a:path w="7099" h="3758" extrusionOk="0">
                  <a:moveTo>
                    <a:pt x="4583" y="1023"/>
                  </a:moveTo>
                  <a:cubicBezTo>
                    <a:pt x="4663" y="1023"/>
                    <a:pt x="4729" y="1088"/>
                    <a:pt x="4729" y="1169"/>
                  </a:cubicBezTo>
                  <a:cubicBezTo>
                    <a:pt x="4729" y="1249"/>
                    <a:pt x="4663" y="1321"/>
                    <a:pt x="4583" y="1321"/>
                  </a:cubicBezTo>
                  <a:lnTo>
                    <a:pt x="4082" y="1321"/>
                  </a:lnTo>
                  <a:cubicBezTo>
                    <a:pt x="3996" y="1321"/>
                    <a:pt x="3930" y="1249"/>
                    <a:pt x="3930" y="1169"/>
                  </a:cubicBezTo>
                  <a:cubicBezTo>
                    <a:pt x="3930" y="1088"/>
                    <a:pt x="3996" y="1023"/>
                    <a:pt x="4082" y="1023"/>
                  </a:cubicBezTo>
                  <a:close/>
                  <a:moveTo>
                    <a:pt x="3533" y="2238"/>
                  </a:moveTo>
                  <a:cubicBezTo>
                    <a:pt x="3543" y="2238"/>
                    <a:pt x="3552" y="2238"/>
                    <a:pt x="3562" y="2240"/>
                  </a:cubicBezTo>
                  <a:cubicBezTo>
                    <a:pt x="3693" y="2275"/>
                    <a:pt x="3834" y="2316"/>
                    <a:pt x="3961" y="2361"/>
                  </a:cubicBezTo>
                  <a:cubicBezTo>
                    <a:pt x="4042" y="2387"/>
                    <a:pt x="4082" y="2473"/>
                    <a:pt x="4056" y="2548"/>
                  </a:cubicBezTo>
                  <a:cubicBezTo>
                    <a:pt x="4037" y="2614"/>
                    <a:pt x="3976" y="2650"/>
                    <a:pt x="3916" y="2650"/>
                  </a:cubicBezTo>
                  <a:cubicBezTo>
                    <a:pt x="3895" y="2650"/>
                    <a:pt x="3880" y="2650"/>
                    <a:pt x="3865" y="2644"/>
                  </a:cubicBezTo>
                  <a:cubicBezTo>
                    <a:pt x="3743" y="2604"/>
                    <a:pt x="3617" y="2569"/>
                    <a:pt x="3491" y="2538"/>
                  </a:cubicBezTo>
                  <a:cubicBezTo>
                    <a:pt x="3410" y="2518"/>
                    <a:pt x="3359" y="2438"/>
                    <a:pt x="3380" y="2357"/>
                  </a:cubicBezTo>
                  <a:cubicBezTo>
                    <a:pt x="3394" y="2285"/>
                    <a:pt x="3461" y="2238"/>
                    <a:pt x="3533" y="2238"/>
                  </a:cubicBezTo>
                  <a:close/>
                  <a:moveTo>
                    <a:pt x="5002" y="0"/>
                  </a:moveTo>
                  <a:cubicBezTo>
                    <a:pt x="4135" y="0"/>
                    <a:pt x="3110" y="294"/>
                    <a:pt x="2177" y="624"/>
                  </a:cubicBezTo>
                  <a:cubicBezTo>
                    <a:pt x="1708" y="825"/>
                    <a:pt x="1248" y="997"/>
                    <a:pt x="829" y="1149"/>
                  </a:cubicBezTo>
                  <a:cubicBezTo>
                    <a:pt x="691" y="1200"/>
                    <a:pt x="565" y="1249"/>
                    <a:pt x="439" y="1296"/>
                  </a:cubicBezTo>
                  <a:cubicBezTo>
                    <a:pt x="439" y="1336"/>
                    <a:pt x="439" y="1377"/>
                    <a:pt x="434" y="1422"/>
                  </a:cubicBezTo>
                  <a:cubicBezTo>
                    <a:pt x="1183" y="1209"/>
                    <a:pt x="2116" y="1083"/>
                    <a:pt x="2971" y="1074"/>
                  </a:cubicBezTo>
                  <a:cubicBezTo>
                    <a:pt x="2974" y="1073"/>
                    <a:pt x="2977" y="1073"/>
                    <a:pt x="2981" y="1073"/>
                  </a:cubicBezTo>
                  <a:cubicBezTo>
                    <a:pt x="3057" y="1073"/>
                    <a:pt x="3123" y="1143"/>
                    <a:pt x="3123" y="1225"/>
                  </a:cubicBezTo>
                  <a:cubicBezTo>
                    <a:pt x="3123" y="1305"/>
                    <a:pt x="3056" y="1377"/>
                    <a:pt x="2971" y="1377"/>
                  </a:cubicBezTo>
                  <a:cubicBezTo>
                    <a:pt x="2107" y="1386"/>
                    <a:pt x="1132" y="1522"/>
                    <a:pt x="394" y="1745"/>
                  </a:cubicBezTo>
                  <a:cubicBezTo>
                    <a:pt x="374" y="1876"/>
                    <a:pt x="334" y="2002"/>
                    <a:pt x="288" y="2129"/>
                  </a:cubicBezTo>
                  <a:cubicBezTo>
                    <a:pt x="379" y="2126"/>
                    <a:pt x="471" y="2124"/>
                    <a:pt x="563" y="2124"/>
                  </a:cubicBezTo>
                  <a:cubicBezTo>
                    <a:pt x="1071" y="2124"/>
                    <a:pt x="1574" y="2166"/>
                    <a:pt x="2067" y="2205"/>
                  </a:cubicBezTo>
                  <a:cubicBezTo>
                    <a:pt x="2223" y="2215"/>
                    <a:pt x="2379" y="2230"/>
                    <a:pt x="2536" y="2240"/>
                  </a:cubicBezTo>
                  <a:cubicBezTo>
                    <a:pt x="2622" y="2245"/>
                    <a:pt x="2682" y="2316"/>
                    <a:pt x="2678" y="2401"/>
                  </a:cubicBezTo>
                  <a:cubicBezTo>
                    <a:pt x="2673" y="2478"/>
                    <a:pt x="2607" y="2538"/>
                    <a:pt x="2526" y="2538"/>
                  </a:cubicBezTo>
                  <a:lnTo>
                    <a:pt x="2516" y="2538"/>
                  </a:lnTo>
                  <a:cubicBezTo>
                    <a:pt x="2359" y="2529"/>
                    <a:pt x="2202" y="2518"/>
                    <a:pt x="2041" y="2503"/>
                  </a:cubicBezTo>
                  <a:cubicBezTo>
                    <a:pt x="1532" y="2463"/>
                    <a:pt x="1007" y="2424"/>
                    <a:pt x="490" y="2424"/>
                  </a:cubicBezTo>
                  <a:cubicBezTo>
                    <a:pt x="412" y="2424"/>
                    <a:pt x="335" y="2425"/>
                    <a:pt x="257" y="2427"/>
                  </a:cubicBezTo>
                  <a:lnTo>
                    <a:pt x="253" y="2427"/>
                  </a:lnTo>
                  <a:cubicBezTo>
                    <a:pt x="217" y="2427"/>
                    <a:pt x="187" y="2417"/>
                    <a:pt x="166" y="2397"/>
                  </a:cubicBezTo>
                  <a:cubicBezTo>
                    <a:pt x="141" y="2443"/>
                    <a:pt x="116" y="2487"/>
                    <a:pt x="91" y="2529"/>
                  </a:cubicBezTo>
                  <a:cubicBezTo>
                    <a:pt x="61" y="2574"/>
                    <a:pt x="31" y="2614"/>
                    <a:pt x="0" y="2660"/>
                  </a:cubicBezTo>
                  <a:cubicBezTo>
                    <a:pt x="76" y="2711"/>
                    <a:pt x="141" y="2771"/>
                    <a:pt x="217" y="2826"/>
                  </a:cubicBezTo>
                  <a:cubicBezTo>
                    <a:pt x="1361" y="3325"/>
                    <a:pt x="2876" y="3758"/>
                    <a:pt x="4192" y="3758"/>
                  </a:cubicBezTo>
                  <a:cubicBezTo>
                    <a:pt x="5167" y="3758"/>
                    <a:pt x="6033" y="3521"/>
                    <a:pt x="6558" y="2897"/>
                  </a:cubicBezTo>
                  <a:cubicBezTo>
                    <a:pt x="6957" y="2427"/>
                    <a:pt x="7099" y="1806"/>
                    <a:pt x="6931" y="1240"/>
                  </a:cubicBezTo>
                  <a:cubicBezTo>
                    <a:pt x="6785" y="704"/>
                    <a:pt x="6381" y="300"/>
                    <a:pt x="5840" y="118"/>
                  </a:cubicBezTo>
                  <a:cubicBezTo>
                    <a:pt x="5587" y="36"/>
                    <a:pt x="5304" y="0"/>
                    <a:pt x="5002"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8" name="Google Shape;2518;p35"/>
            <p:cNvSpPr/>
            <p:nvPr/>
          </p:nvSpPr>
          <p:spPr>
            <a:xfrm>
              <a:off x="5668100" y="1811275"/>
              <a:ext cx="108800" cy="153875"/>
            </a:xfrm>
            <a:custGeom>
              <a:avLst/>
              <a:gdLst/>
              <a:ahLst/>
              <a:cxnLst/>
              <a:rect l="l" t="t" r="r" b="b"/>
              <a:pathLst>
                <a:path w="4352" h="6155" extrusionOk="0">
                  <a:moveTo>
                    <a:pt x="2796" y="2294"/>
                  </a:moveTo>
                  <a:cubicBezTo>
                    <a:pt x="2855" y="2294"/>
                    <a:pt x="2913" y="2328"/>
                    <a:pt x="2936" y="2386"/>
                  </a:cubicBezTo>
                  <a:cubicBezTo>
                    <a:pt x="3006" y="2547"/>
                    <a:pt x="3067" y="2734"/>
                    <a:pt x="3113" y="2906"/>
                  </a:cubicBezTo>
                  <a:cubicBezTo>
                    <a:pt x="3128" y="2986"/>
                    <a:pt x="3083" y="3067"/>
                    <a:pt x="3002" y="3093"/>
                  </a:cubicBezTo>
                  <a:lnTo>
                    <a:pt x="2966" y="3093"/>
                  </a:lnTo>
                  <a:cubicBezTo>
                    <a:pt x="2896" y="3093"/>
                    <a:pt x="2835" y="3047"/>
                    <a:pt x="2820" y="2976"/>
                  </a:cubicBezTo>
                  <a:cubicBezTo>
                    <a:pt x="2780" y="2820"/>
                    <a:pt x="2724" y="2653"/>
                    <a:pt x="2658" y="2501"/>
                  </a:cubicBezTo>
                  <a:cubicBezTo>
                    <a:pt x="2628" y="2426"/>
                    <a:pt x="2663" y="2340"/>
                    <a:pt x="2738" y="2305"/>
                  </a:cubicBezTo>
                  <a:cubicBezTo>
                    <a:pt x="2757" y="2297"/>
                    <a:pt x="2776" y="2294"/>
                    <a:pt x="2796" y="2294"/>
                  </a:cubicBezTo>
                  <a:close/>
                  <a:moveTo>
                    <a:pt x="1083" y="464"/>
                  </a:moveTo>
                  <a:cubicBezTo>
                    <a:pt x="1148" y="464"/>
                    <a:pt x="1207" y="509"/>
                    <a:pt x="1223" y="572"/>
                  </a:cubicBezTo>
                  <a:cubicBezTo>
                    <a:pt x="1420" y="1344"/>
                    <a:pt x="1597" y="2193"/>
                    <a:pt x="1728" y="3032"/>
                  </a:cubicBezTo>
                  <a:cubicBezTo>
                    <a:pt x="1738" y="3113"/>
                    <a:pt x="1684" y="3189"/>
                    <a:pt x="1602" y="3204"/>
                  </a:cubicBezTo>
                  <a:lnTo>
                    <a:pt x="1577" y="3204"/>
                  </a:lnTo>
                  <a:cubicBezTo>
                    <a:pt x="1507" y="3204"/>
                    <a:pt x="1441" y="3153"/>
                    <a:pt x="1430" y="3077"/>
                  </a:cubicBezTo>
                  <a:cubicBezTo>
                    <a:pt x="1304" y="2249"/>
                    <a:pt x="1132" y="1410"/>
                    <a:pt x="931" y="652"/>
                  </a:cubicBezTo>
                  <a:cubicBezTo>
                    <a:pt x="910" y="572"/>
                    <a:pt x="961" y="491"/>
                    <a:pt x="1041" y="470"/>
                  </a:cubicBezTo>
                  <a:cubicBezTo>
                    <a:pt x="1055" y="466"/>
                    <a:pt x="1069" y="464"/>
                    <a:pt x="1083" y="464"/>
                  </a:cubicBezTo>
                  <a:close/>
                  <a:moveTo>
                    <a:pt x="1687" y="3792"/>
                  </a:moveTo>
                  <a:cubicBezTo>
                    <a:pt x="1740" y="3792"/>
                    <a:pt x="1792" y="3822"/>
                    <a:pt x="1819" y="3871"/>
                  </a:cubicBezTo>
                  <a:cubicBezTo>
                    <a:pt x="1865" y="3946"/>
                    <a:pt x="1901" y="4023"/>
                    <a:pt x="1936" y="4103"/>
                  </a:cubicBezTo>
                  <a:cubicBezTo>
                    <a:pt x="1971" y="4179"/>
                    <a:pt x="1936" y="4270"/>
                    <a:pt x="1859" y="4305"/>
                  </a:cubicBezTo>
                  <a:cubicBezTo>
                    <a:pt x="1840" y="4310"/>
                    <a:pt x="1819" y="4315"/>
                    <a:pt x="1799" y="4315"/>
                  </a:cubicBezTo>
                  <a:cubicBezTo>
                    <a:pt x="1744" y="4315"/>
                    <a:pt x="1684" y="4285"/>
                    <a:pt x="1663" y="4224"/>
                  </a:cubicBezTo>
                  <a:cubicBezTo>
                    <a:pt x="1633" y="4154"/>
                    <a:pt x="1597" y="4088"/>
                    <a:pt x="1556" y="4017"/>
                  </a:cubicBezTo>
                  <a:cubicBezTo>
                    <a:pt x="1516" y="3942"/>
                    <a:pt x="1542" y="3851"/>
                    <a:pt x="1617" y="3811"/>
                  </a:cubicBezTo>
                  <a:cubicBezTo>
                    <a:pt x="1639" y="3798"/>
                    <a:pt x="1663" y="3792"/>
                    <a:pt x="1687" y="3792"/>
                  </a:cubicBezTo>
                  <a:close/>
                  <a:moveTo>
                    <a:pt x="1703" y="1"/>
                  </a:moveTo>
                  <a:lnTo>
                    <a:pt x="1703" y="6"/>
                  </a:lnTo>
                  <a:cubicBezTo>
                    <a:pt x="1647" y="52"/>
                    <a:pt x="1597" y="101"/>
                    <a:pt x="1542" y="143"/>
                  </a:cubicBezTo>
                  <a:cubicBezTo>
                    <a:pt x="1945" y="521"/>
                    <a:pt x="2309" y="1082"/>
                    <a:pt x="2496" y="1617"/>
                  </a:cubicBezTo>
                  <a:cubicBezTo>
                    <a:pt x="2526" y="1698"/>
                    <a:pt x="2481" y="1784"/>
                    <a:pt x="2405" y="1810"/>
                  </a:cubicBezTo>
                  <a:cubicBezTo>
                    <a:pt x="2386" y="1815"/>
                    <a:pt x="2370" y="1820"/>
                    <a:pt x="2355" y="1820"/>
                  </a:cubicBezTo>
                  <a:cubicBezTo>
                    <a:pt x="2295" y="1820"/>
                    <a:pt x="2234" y="1780"/>
                    <a:pt x="2213" y="1719"/>
                  </a:cubicBezTo>
                  <a:cubicBezTo>
                    <a:pt x="2036" y="1208"/>
                    <a:pt x="1693" y="677"/>
                    <a:pt x="1309" y="334"/>
                  </a:cubicBezTo>
                  <a:cubicBezTo>
                    <a:pt x="1299" y="329"/>
                    <a:pt x="1294" y="318"/>
                    <a:pt x="1289" y="309"/>
                  </a:cubicBezTo>
                  <a:cubicBezTo>
                    <a:pt x="1041" y="446"/>
                    <a:pt x="774" y="516"/>
                    <a:pt x="506" y="516"/>
                  </a:cubicBezTo>
                  <a:cubicBezTo>
                    <a:pt x="430" y="516"/>
                    <a:pt x="359" y="511"/>
                    <a:pt x="283" y="500"/>
                  </a:cubicBezTo>
                  <a:cubicBezTo>
                    <a:pt x="243" y="682"/>
                    <a:pt x="208" y="870"/>
                    <a:pt x="178" y="1057"/>
                  </a:cubicBezTo>
                  <a:cubicBezTo>
                    <a:pt x="1" y="3022"/>
                    <a:pt x="198" y="5811"/>
                    <a:pt x="1896" y="6108"/>
                  </a:cubicBezTo>
                  <a:cubicBezTo>
                    <a:pt x="2077" y="6139"/>
                    <a:pt x="2250" y="6155"/>
                    <a:pt x="2416" y="6155"/>
                  </a:cubicBezTo>
                  <a:cubicBezTo>
                    <a:pt x="2935" y="6155"/>
                    <a:pt x="3374" y="6004"/>
                    <a:pt x="3699" y="5709"/>
                  </a:cubicBezTo>
                  <a:cubicBezTo>
                    <a:pt x="4139" y="5310"/>
                    <a:pt x="4351" y="4674"/>
                    <a:pt x="4295" y="3906"/>
                  </a:cubicBezTo>
                  <a:cubicBezTo>
                    <a:pt x="4204" y="2643"/>
                    <a:pt x="3356" y="1258"/>
                    <a:pt x="2022" y="157"/>
                  </a:cubicBezTo>
                  <a:cubicBezTo>
                    <a:pt x="1931" y="122"/>
                    <a:pt x="1840" y="82"/>
                    <a:pt x="1759" y="41"/>
                  </a:cubicBezTo>
                  <a:cubicBezTo>
                    <a:pt x="1738" y="31"/>
                    <a:pt x="1719" y="15"/>
                    <a:pt x="1703"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9" name="Google Shape;2519;p35"/>
            <p:cNvSpPr/>
            <p:nvPr/>
          </p:nvSpPr>
          <p:spPr>
            <a:xfrm>
              <a:off x="5649675" y="1749250"/>
              <a:ext cx="9000" cy="7600"/>
            </a:xfrm>
            <a:custGeom>
              <a:avLst/>
              <a:gdLst/>
              <a:ahLst/>
              <a:cxnLst/>
              <a:rect l="l" t="t" r="r" b="b"/>
              <a:pathLst>
                <a:path w="360" h="304" extrusionOk="0">
                  <a:moveTo>
                    <a:pt x="152" y="1"/>
                  </a:moveTo>
                  <a:cubicBezTo>
                    <a:pt x="66" y="1"/>
                    <a:pt x="0" y="71"/>
                    <a:pt x="0" y="152"/>
                  </a:cubicBezTo>
                  <a:cubicBezTo>
                    <a:pt x="0" y="238"/>
                    <a:pt x="66" y="304"/>
                    <a:pt x="152" y="304"/>
                  </a:cubicBezTo>
                  <a:lnTo>
                    <a:pt x="208" y="304"/>
                  </a:lnTo>
                  <a:cubicBezTo>
                    <a:pt x="288" y="304"/>
                    <a:pt x="359" y="238"/>
                    <a:pt x="359" y="152"/>
                  </a:cubicBezTo>
                  <a:cubicBezTo>
                    <a:pt x="359" y="71"/>
                    <a:pt x="288" y="1"/>
                    <a:pt x="20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0" name="Google Shape;2520;p35"/>
            <p:cNvSpPr/>
            <p:nvPr/>
          </p:nvSpPr>
          <p:spPr>
            <a:xfrm>
              <a:off x="5674675" y="1736900"/>
              <a:ext cx="10250" cy="7475"/>
            </a:xfrm>
            <a:custGeom>
              <a:avLst/>
              <a:gdLst/>
              <a:ahLst/>
              <a:cxnLst/>
              <a:rect l="l" t="t" r="r" b="b"/>
              <a:pathLst>
                <a:path w="410" h="299" extrusionOk="0">
                  <a:moveTo>
                    <a:pt x="147" y="0"/>
                  </a:moveTo>
                  <a:cubicBezTo>
                    <a:pt x="66" y="0"/>
                    <a:pt x="1" y="66"/>
                    <a:pt x="1" y="147"/>
                  </a:cubicBezTo>
                  <a:cubicBezTo>
                    <a:pt x="1" y="232"/>
                    <a:pt x="66" y="298"/>
                    <a:pt x="147" y="298"/>
                  </a:cubicBezTo>
                  <a:lnTo>
                    <a:pt x="258" y="298"/>
                  </a:lnTo>
                  <a:cubicBezTo>
                    <a:pt x="344" y="298"/>
                    <a:pt x="409" y="232"/>
                    <a:pt x="409" y="147"/>
                  </a:cubicBezTo>
                  <a:cubicBezTo>
                    <a:pt x="409" y="66"/>
                    <a:pt x="344" y="0"/>
                    <a:pt x="25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1" name="Google Shape;2521;p35"/>
            <p:cNvSpPr/>
            <p:nvPr/>
          </p:nvSpPr>
          <p:spPr>
            <a:xfrm>
              <a:off x="5661800" y="1771500"/>
              <a:ext cx="12500" cy="14550"/>
            </a:xfrm>
            <a:custGeom>
              <a:avLst/>
              <a:gdLst/>
              <a:ahLst/>
              <a:cxnLst/>
              <a:rect l="l" t="t" r="r" b="b"/>
              <a:pathLst>
                <a:path w="500" h="582" extrusionOk="0">
                  <a:moveTo>
                    <a:pt x="167" y="0"/>
                  </a:moveTo>
                  <a:cubicBezTo>
                    <a:pt x="128" y="0"/>
                    <a:pt x="89" y="15"/>
                    <a:pt x="61" y="46"/>
                  </a:cubicBezTo>
                  <a:cubicBezTo>
                    <a:pt x="0" y="101"/>
                    <a:pt x="0" y="197"/>
                    <a:pt x="56" y="258"/>
                  </a:cubicBezTo>
                  <a:cubicBezTo>
                    <a:pt x="106" y="309"/>
                    <a:pt x="157" y="400"/>
                    <a:pt x="192" y="480"/>
                  </a:cubicBezTo>
                  <a:cubicBezTo>
                    <a:pt x="213" y="540"/>
                    <a:pt x="268" y="582"/>
                    <a:pt x="334" y="582"/>
                  </a:cubicBezTo>
                  <a:cubicBezTo>
                    <a:pt x="348" y="582"/>
                    <a:pt x="364" y="576"/>
                    <a:pt x="384" y="571"/>
                  </a:cubicBezTo>
                  <a:cubicBezTo>
                    <a:pt x="460" y="540"/>
                    <a:pt x="500" y="454"/>
                    <a:pt x="474" y="379"/>
                  </a:cubicBezTo>
                  <a:cubicBezTo>
                    <a:pt x="425" y="253"/>
                    <a:pt x="348" y="127"/>
                    <a:pt x="273" y="46"/>
                  </a:cubicBezTo>
                  <a:cubicBezTo>
                    <a:pt x="245" y="15"/>
                    <a:pt x="206" y="0"/>
                    <a:pt x="16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2" name="Google Shape;2522;p35"/>
            <p:cNvSpPr/>
            <p:nvPr/>
          </p:nvSpPr>
          <p:spPr>
            <a:xfrm>
              <a:off x="5688325" y="1760300"/>
              <a:ext cx="11000" cy="10450"/>
            </a:xfrm>
            <a:custGeom>
              <a:avLst/>
              <a:gdLst/>
              <a:ahLst/>
              <a:cxnLst/>
              <a:rect l="l" t="t" r="r" b="b"/>
              <a:pathLst>
                <a:path w="440" h="418" extrusionOk="0">
                  <a:moveTo>
                    <a:pt x="199" y="1"/>
                  </a:moveTo>
                  <a:cubicBezTo>
                    <a:pt x="177" y="1"/>
                    <a:pt x="153" y="3"/>
                    <a:pt x="126" y="9"/>
                  </a:cubicBezTo>
                  <a:cubicBezTo>
                    <a:pt x="45" y="23"/>
                    <a:pt x="0" y="104"/>
                    <a:pt x="15" y="186"/>
                  </a:cubicBezTo>
                  <a:cubicBezTo>
                    <a:pt x="26" y="242"/>
                    <a:pt x="71" y="282"/>
                    <a:pt x="122" y="296"/>
                  </a:cubicBezTo>
                  <a:cubicBezTo>
                    <a:pt x="131" y="352"/>
                    <a:pt x="177" y="403"/>
                    <a:pt x="238" y="412"/>
                  </a:cubicBezTo>
                  <a:cubicBezTo>
                    <a:pt x="248" y="417"/>
                    <a:pt x="257" y="417"/>
                    <a:pt x="268" y="417"/>
                  </a:cubicBezTo>
                  <a:cubicBezTo>
                    <a:pt x="339" y="417"/>
                    <a:pt x="399" y="368"/>
                    <a:pt x="414" y="296"/>
                  </a:cubicBezTo>
                  <a:cubicBezTo>
                    <a:pt x="439" y="175"/>
                    <a:pt x="399" y="104"/>
                    <a:pt x="359" y="64"/>
                  </a:cubicBezTo>
                  <a:cubicBezTo>
                    <a:pt x="331" y="32"/>
                    <a:pt x="279" y="1"/>
                    <a:pt x="199"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3" name="Google Shape;2523;p35"/>
            <p:cNvSpPr/>
            <p:nvPr/>
          </p:nvSpPr>
          <p:spPr>
            <a:xfrm>
              <a:off x="5686925" y="1785850"/>
              <a:ext cx="9625" cy="8550"/>
            </a:xfrm>
            <a:custGeom>
              <a:avLst/>
              <a:gdLst/>
              <a:ahLst/>
              <a:cxnLst/>
              <a:rect l="l" t="t" r="r" b="b"/>
              <a:pathLst>
                <a:path w="385" h="342" extrusionOk="0">
                  <a:moveTo>
                    <a:pt x="176" y="1"/>
                  </a:moveTo>
                  <a:cubicBezTo>
                    <a:pt x="159" y="1"/>
                    <a:pt x="144" y="4"/>
                    <a:pt x="132" y="8"/>
                  </a:cubicBezTo>
                  <a:cubicBezTo>
                    <a:pt x="96" y="17"/>
                    <a:pt x="15" y="53"/>
                    <a:pt x="5" y="179"/>
                  </a:cubicBezTo>
                  <a:cubicBezTo>
                    <a:pt x="1" y="260"/>
                    <a:pt x="66" y="330"/>
                    <a:pt x="147" y="335"/>
                  </a:cubicBezTo>
                  <a:cubicBezTo>
                    <a:pt x="157" y="335"/>
                    <a:pt x="167" y="335"/>
                    <a:pt x="178" y="330"/>
                  </a:cubicBezTo>
                  <a:cubicBezTo>
                    <a:pt x="192" y="335"/>
                    <a:pt x="203" y="341"/>
                    <a:pt x="213" y="341"/>
                  </a:cubicBezTo>
                  <a:cubicBezTo>
                    <a:pt x="243" y="341"/>
                    <a:pt x="273" y="330"/>
                    <a:pt x="299" y="311"/>
                  </a:cubicBezTo>
                  <a:cubicBezTo>
                    <a:pt x="369" y="265"/>
                    <a:pt x="385" y="169"/>
                    <a:pt x="334" y="103"/>
                  </a:cubicBezTo>
                  <a:cubicBezTo>
                    <a:pt x="282" y="24"/>
                    <a:pt x="223" y="1"/>
                    <a:pt x="17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4" name="Google Shape;2524;p35"/>
            <p:cNvSpPr/>
            <p:nvPr/>
          </p:nvSpPr>
          <p:spPr>
            <a:xfrm>
              <a:off x="5768375" y="1655050"/>
              <a:ext cx="19725" cy="14425"/>
            </a:xfrm>
            <a:custGeom>
              <a:avLst/>
              <a:gdLst/>
              <a:ahLst/>
              <a:cxnLst/>
              <a:rect l="l" t="t" r="r" b="b"/>
              <a:pathLst>
                <a:path w="789" h="577" extrusionOk="0">
                  <a:moveTo>
                    <a:pt x="618" y="0"/>
                  </a:moveTo>
                  <a:cubicBezTo>
                    <a:pt x="596" y="0"/>
                    <a:pt x="573" y="5"/>
                    <a:pt x="552" y="15"/>
                  </a:cubicBezTo>
                  <a:cubicBezTo>
                    <a:pt x="390" y="91"/>
                    <a:pt x="203" y="212"/>
                    <a:pt x="82" y="308"/>
                  </a:cubicBezTo>
                  <a:cubicBezTo>
                    <a:pt x="16" y="359"/>
                    <a:pt x="1" y="455"/>
                    <a:pt x="56" y="520"/>
                  </a:cubicBezTo>
                  <a:cubicBezTo>
                    <a:pt x="87" y="556"/>
                    <a:pt x="128" y="576"/>
                    <a:pt x="173" y="576"/>
                  </a:cubicBezTo>
                  <a:cubicBezTo>
                    <a:pt x="208" y="576"/>
                    <a:pt x="243" y="565"/>
                    <a:pt x="269" y="546"/>
                  </a:cubicBezTo>
                  <a:cubicBezTo>
                    <a:pt x="375" y="460"/>
                    <a:pt x="546" y="353"/>
                    <a:pt x="683" y="288"/>
                  </a:cubicBezTo>
                  <a:cubicBezTo>
                    <a:pt x="759" y="248"/>
                    <a:pt x="789" y="157"/>
                    <a:pt x="754" y="86"/>
                  </a:cubicBezTo>
                  <a:cubicBezTo>
                    <a:pt x="728" y="31"/>
                    <a:pt x="674" y="0"/>
                    <a:pt x="61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5" name="Google Shape;2525;p35"/>
            <p:cNvSpPr/>
            <p:nvPr/>
          </p:nvSpPr>
          <p:spPr>
            <a:xfrm>
              <a:off x="5789350" y="1690900"/>
              <a:ext cx="19225" cy="10525"/>
            </a:xfrm>
            <a:custGeom>
              <a:avLst/>
              <a:gdLst/>
              <a:ahLst/>
              <a:cxnLst/>
              <a:rect l="l" t="t" r="r" b="b"/>
              <a:pathLst>
                <a:path w="769" h="421" extrusionOk="0">
                  <a:moveTo>
                    <a:pt x="507" y="0"/>
                  </a:moveTo>
                  <a:cubicBezTo>
                    <a:pt x="339" y="0"/>
                    <a:pt x="180" y="56"/>
                    <a:pt x="66" y="157"/>
                  </a:cubicBezTo>
                  <a:cubicBezTo>
                    <a:pt x="6" y="213"/>
                    <a:pt x="1" y="309"/>
                    <a:pt x="57" y="369"/>
                  </a:cubicBezTo>
                  <a:cubicBezTo>
                    <a:pt x="87" y="400"/>
                    <a:pt x="127" y="420"/>
                    <a:pt x="168" y="420"/>
                  </a:cubicBezTo>
                  <a:cubicBezTo>
                    <a:pt x="203" y="420"/>
                    <a:pt x="238" y="411"/>
                    <a:pt x="269" y="380"/>
                  </a:cubicBezTo>
                  <a:cubicBezTo>
                    <a:pt x="327" y="330"/>
                    <a:pt x="425" y="300"/>
                    <a:pt x="526" y="300"/>
                  </a:cubicBezTo>
                  <a:cubicBezTo>
                    <a:pt x="546" y="300"/>
                    <a:pt x="566" y="301"/>
                    <a:pt x="586" y="304"/>
                  </a:cubicBezTo>
                  <a:cubicBezTo>
                    <a:pt x="596" y="306"/>
                    <a:pt x="605" y="306"/>
                    <a:pt x="614" y="306"/>
                  </a:cubicBezTo>
                  <a:cubicBezTo>
                    <a:pt x="685" y="306"/>
                    <a:pt x="750" y="254"/>
                    <a:pt x="759" y="178"/>
                  </a:cubicBezTo>
                  <a:cubicBezTo>
                    <a:pt x="768" y="96"/>
                    <a:pt x="714" y="21"/>
                    <a:pt x="632" y="10"/>
                  </a:cubicBezTo>
                  <a:cubicBezTo>
                    <a:pt x="591" y="3"/>
                    <a:pt x="549" y="0"/>
                    <a:pt x="50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6" name="Google Shape;2526;p35"/>
            <p:cNvSpPr/>
            <p:nvPr/>
          </p:nvSpPr>
          <p:spPr>
            <a:xfrm>
              <a:off x="5817525" y="1760500"/>
              <a:ext cx="20000" cy="7475"/>
            </a:xfrm>
            <a:custGeom>
              <a:avLst/>
              <a:gdLst/>
              <a:ahLst/>
              <a:cxnLst/>
              <a:rect l="l" t="t" r="r" b="b"/>
              <a:pathLst>
                <a:path w="800" h="299" extrusionOk="0">
                  <a:moveTo>
                    <a:pt x="152" y="1"/>
                  </a:moveTo>
                  <a:cubicBezTo>
                    <a:pt x="66" y="1"/>
                    <a:pt x="0" y="66"/>
                    <a:pt x="0" y="147"/>
                  </a:cubicBezTo>
                  <a:cubicBezTo>
                    <a:pt x="0" y="227"/>
                    <a:pt x="66" y="299"/>
                    <a:pt x="152" y="299"/>
                  </a:cubicBezTo>
                  <a:lnTo>
                    <a:pt x="653" y="299"/>
                  </a:lnTo>
                  <a:cubicBezTo>
                    <a:pt x="733" y="299"/>
                    <a:pt x="799" y="227"/>
                    <a:pt x="799" y="147"/>
                  </a:cubicBezTo>
                  <a:cubicBezTo>
                    <a:pt x="799" y="66"/>
                    <a:pt x="733" y="1"/>
                    <a:pt x="653"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7" name="Google Shape;2527;p35"/>
            <p:cNvSpPr/>
            <p:nvPr/>
          </p:nvSpPr>
          <p:spPr>
            <a:xfrm>
              <a:off x="5803250" y="1790875"/>
              <a:ext cx="18075" cy="10325"/>
            </a:xfrm>
            <a:custGeom>
              <a:avLst/>
              <a:gdLst/>
              <a:ahLst/>
              <a:cxnLst/>
              <a:rect l="l" t="t" r="r" b="b"/>
              <a:pathLst>
                <a:path w="723" h="413" extrusionOk="0">
                  <a:moveTo>
                    <a:pt x="174" y="1"/>
                  </a:moveTo>
                  <a:cubicBezTo>
                    <a:pt x="102" y="1"/>
                    <a:pt x="35" y="48"/>
                    <a:pt x="21" y="120"/>
                  </a:cubicBezTo>
                  <a:cubicBezTo>
                    <a:pt x="0" y="201"/>
                    <a:pt x="51" y="281"/>
                    <a:pt x="132" y="301"/>
                  </a:cubicBezTo>
                  <a:cubicBezTo>
                    <a:pt x="258" y="332"/>
                    <a:pt x="384" y="367"/>
                    <a:pt x="506" y="407"/>
                  </a:cubicBezTo>
                  <a:cubicBezTo>
                    <a:pt x="521" y="413"/>
                    <a:pt x="536" y="413"/>
                    <a:pt x="557" y="413"/>
                  </a:cubicBezTo>
                  <a:cubicBezTo>
                    <a:pt x="617" y="413"/>
                    <a:pt x="678" y="377"/>
                    <a:pt x="697" y="311"/>
                  </a:cubicBezTo>
                  <a:cubicBezTo>
                    <a:pt x="723" y="236"/>
                    <a:pt x="683" y="150"/>
                    <a:pt x="602" y="124"/>
                  </a:cubicBezTo>
                  <a:cubicBezTo>
                    <a:pt x="475" y="79"/>
                    <a:pt x="334" y="38"/>
                    <a:pt x="203" y="3"/>
                  </a:cubicBezTo>
                  <a:cubicBezTo>
                    <a:pt x="193" y="1"/>
                    <a:pt x="184" y="1"/>
                    <a:pt x="174"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8" name="Google Shape;2528;p35"/>
            <p:cNvSpPr/>
            <p:nvPr/>
          </p:nvSpPr>
          <p:spPr>
            <a:xfrm>
              <a:off x="5733800" y="1868600"/>
              <a:ext cx="12500" cy="20000"/>
            </a:xfrm>
            <a:custGeom>
              <a:avLst/>
              <a:gdLst/>
              <a:ahLst/>
              <a:cxnLst/>
              <a:rect l="l" t="t" r="r" b="b"/>
              <a:pathLst>
                <a:path w="500" h="800" extrusionOk="0">
                  <a:moveTo>
                    <a:pt x="168" y="1"/>
                  </a:moveTo>
                  <a:cubicBezTo>
                    <a:pt x="148" y="1"/>
                    <a:pt x="129" y="4"/>
                    <a:pt x="110" y="12"/>
                  </a:cubicBezTo>
                  <a:cubicBezTo>
                    <a:pt x="35" y="47"/>
                    <a:pt x="0" y="133"/>
                    <a:pt x="30" y="208"/>
                  </a:cubicBezTo>
                  <a:cubicBezTo>
                    <a:pt x="96" y="360"/>
                    <a:pt x="152" y="527"/>
                    <a:pt x="192" y="683"/>
                  </a:cubicBezTo>
                  <a:cubicBezTo>
                    <a:pt x="207" y="754"/>
                    <a:pt x="268" y="800"/>
                    <a:pt x="338" y="800"/>
                  </a:cubicBezTo>
                  <a:lnTo>
                    <a:pt x="374" y="800"/>
                  </a:lnTo>
                  <a:cubicBezTo>
                    <a:pt x="455" y="774"/>
                    <a:pt x="500" y="693"/>
                    <a:pt x="485" y="613"/>
                  </a:cubicBezTo>
                  <a:cubicBezTo>
                    <a:pt x="439" y="441"/>
                    <a:pt x="378" y="254"/>
                    <a:pt x="308" y="93"/>
                  </a:cubicBezTo>
                  <a:cubicBezTo>
                    <a:pt x="285" y="35"/>
                    <a:pt x="227" y="1"/>
                    <a:pt x="16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9" name="Google Shape;2529;p35"/>
            <p:cNvSpPr/>
            <p:nvPr/>
          </p:nvSpPr>
          <p:spPr>
            <a:xfrm>
              <a:off x="5690825" y="1822850"/>
              <a:ext cx="20750" cy="68550"/>
            </a:xfrm>
            <a:custGeom>
              <a:avLst/>
              <a:gdLst/>
              <a:ahLst/>
              <a:cxnLst/>
              <a:rect l="l" t="t" r="r" b="b"/>
              <a:pathLst>
                <a:path w="830" h="2742" extrusionOk="0">
                  <a:moveTo>
                    <a:pt x="174" y="1"/>
                  </a:moveTo>
                  <a:cubicBezTo>
                    <a:pt x="160" y="1"/>
                    <a:pt x="146" y="3"/>
                    <a:pt x="132" y="7"/>
                  </a:cubicBezTo>
                  <a:cubicBezTo>
                    <a:pt x="52" y="28"/>
                    <a:pt x="1" y="109"/>
                    <a:pt x="22" y="189"/>
                  </a:cubicBezTo>
                  <a:cubicBezTo>
                    <a:pt x="223" y="947"/>
                    <a:pt x="395" y="1786"/>
                    <a:pt x="521" y="2614"/>
                  </a:cubicBezTo>
                  <a:cubicBezTo>
                    <a:pt x="532" y="2690"/>
                    <a:pt x="598" y="2741"/>
                    <a:pt x="668" y="2741"/>
                  </a:cubicBezTo>
                  <a:lnTo>
                    <a:pt x="693" y="2741"/>
                  </a:lnTo>
                  <a:cubicBezTo>
                    <a:pt x="775" y="2726"/>
                    <a:pt x="829" y="2650"/>
                    <a:pt x="819" y="2569"/>
                  </a:cubicBezTo>
                  <a:cubicBezTo>
                    <a:pt x="688" y="1730"/>
                    <a:pt x="511" y="881"/>
                    <a:pt x="314" y="109"/>
                  </a:cubicBezTo>
                  <a:cubicBezTo>
                    <a:pt x="298" y="46"/>
                    <a:pt x="239" y="1"/>
                    <a:pt x="17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0" name="Google Shape;2530;p35"/>
            <p:cNvSpPr/>
            <p:nvPr/>
          </p:nvSpPr>
          <p:spPr>
            <a:xfrm>
              <a:off x="5706000" y="1906050"/>
              <a:ext cx="11375" cy="13100"/>
            </a:xfrm>
            <a:custGeom>
              <a:avLst/>
              <a:gdLst/>
              <a:ahLst/>
              <a:cxnLst/>
              <a:rect l="l" t="t" r="r" b="b"/>
              <a:pathLst>
                <a:path w="455" h="524" extrusionOk="0">
                  <a:moveTo>
                    <a:pt x="171" y="1"/>
                  </a:moveTo>
                  <a:cubicBezTo>
                    <a:pt x="147" y="1"/>
                    <a:pt x="123" y="7"/>
                    <a:pt x="101" y="20"/>
                  </a:cubicBezTo>
                  <a:cubicBezTo>
                    <a:pt x="26" y="60"/>
                    <a:pt x="0" y="151"/>
                    <a:pt x="40" y="226"/>
                  </a:cubicBezTo>
                  <a:cubicBezTo>
                    <a:pt x="81" y="297"/>
                    <a:pt x="117" y="363"/>
                    <a:pt x="147" y="433"/>
                  </a:cubicBezTo>
                  <a:cubicBezTo>
                    <a:pt x="168" y="494"/>
                    <a:pt x="228" y="524"/>
                    <a:pt x="283" y="524"/>
                  </a:cubicBezTo>
                  <a:cubicBezTo>
                    <a:pt x="303" y="524"/>
                    <a:pt x="324" y="519"/>
                    <a:pt x="343" y="514"/>
                  </a:cubicBezTo>
                  <a:cubicBezTo>
                    <a:pt x="420" y="479"/>
                    <a:pt x="455" y="388"/>
                    <a:pt x="420" y="312"/>
                  </a:cubicBezTo>
                  <a:cubicBezTo>
                    <a:pt x="385" y="232"/>
                    <a:pt x="349" y="155"/>
                    <a:pt x="303" y="80"/>
                  </a:cubicBezTo>
                  <a:cubicBezTo>
                    <a:pt x="276" y="31"/>
                    <a:pt x="224" y="1"/>
                    <a:pt x="17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1" name="Google Shape;2531;p35"/>
            <p:cNvSpPr/>
            <p:nvPr/>
          </p:nvSpPr>
          <p:spPr>
            <a:xfrm>
              <a:off x="5614525" y="1885275"/>
              <a:ext cx="14075" cy="13050"/>
            </a:xfrm>
            <a:custGeom>
              <a:avLst/>
              <a:gdLst/>
              <a:ahLst/>
              <a:cxnLst/>
              <a:rect l="l" t="t" r="r" b="b"/>
              <a:pathLst>
                <a:path w="563" h="522" extrusionOk="0">
                  <a:moveTo>
                    <a:pt x="390" y="0"/>
                  </a:moveTo>
                  <a:cubicBezTo>
                    <a:pt x="360" y="0"/>
                    <a:pt x="330" y="9"/>
                    <a:pt x="304" y="26"/>
                  </a:cubicBezTo>
                  <a:cubicBezTo>
                    <a:pt x="203" y="102"/>
                    <a:pt x="117" y="184"/>
                    <a:pt x="47" y="284"/>
                  </a:cubicBezTo>
                  <a:cubicBezTo>
                    <a:pt x="1" y="355"/>
                    <a:pt x="12" y="446"/>
                    <a:pt x="82" y="497"/>
                  </a:cubicBezTo>
                  <a:cubicBezTo>
                    <a:pt x="108" y="511"/>
                    <a:pt x="143" y="522"/>
                    <a:pt x="168" y="522"/>
                  </a:cubicBezTo>
                  <a:cubicBezTo>
                    <a:pt x="213" y="522"/>
                    <a:pt x="264" y="501"/>
                    <a:pt x="290" y="456"/>
                  </a:cubicBezTo>
                  <a:cubicBezTo>
                    <a:pt x="345" y="385"/>
                    <a:pt x="406" y="324"/>
                    <a:pt x="476" y="269"/>
                  </a:cubicBezTo>
                  <a:cubicBezTo>
                    <a:pt x="547" y="224"/>
                    <a:pt x="562" y="133"/>
                    <a:pt x="511" y="62"/>
                  </a:cubicBezTo>
                  <a:cubicBezTo>
                    <a:pt x="484" y="22"/>
                    <a:pt x="437" y="0"/>
                    <a:pt x="39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2" name="Google Shape;2532;p35"/>
            <p:cNvSpPr/>
            <p:nvPr/>
          </p:nvSpPr>
          <p:spPr>
            <a:xfrm>
              <a:off x="5589675" y="1867225"/>
              <a:ext cx="13925" cy="20100"/>
            </a:xfrm>
            <a:custGeom>
              <a:avLst/>
              <a:gdLst/>
              <a:ahLst/>
              <a:cxnLst/>
              <a:rect l="l" t="t" r="r" b="b"/>
              <a:pathLst>
                <a:path w="557" h="804" extrusionOk="0">
                  <a:moveTo>
                    <a:pt x="385" y="0"/>
                  </a:moveTo>
                  <a:cubicBezTo>
                    <a:pt x="338" y="0"/>
                    <a:pt x="291" y="22"/>
                    <a:pt x="263" y="62"/>
                  </a:cubicBezTo>
                  <a:cubicBezTo>
                    <a:pt x="152" y="228"/>
                    <a:pt x="66" y="415"/>
                    <a:pt x="20" y="612"/>
                  </a:cubicBezTo>
                  <a:cubicBezTo>
                    <a:pt x="1" y="698"/>
                    <a:pt x="46" y="778"/>
                    <a:pt x="127" y="794"/>
                  </a:cubicBezTo>
                  <a:cubicBezTo>
                    <a:pt x="141" y="799"/>
                    <a:pt x="152" y="804"/>
                    <a:pt x="167" y="804"/>
                  </a:cubicBezTo>
                  <a:cubicBezTo>
                    <a:pt x="232" y="804"/>
                    <a:pt x="293" y="754"/>
                    <a:pt x="309" y="687"/>
                  </a:cubicBezTo>
                  <a:cubicBezTo>
                    <a:pt x="354" y="521"/>
                    <a:pt x="419" y="370"/>
                    <a:pt x="510" y="239"/>
                  </a:cubicBezTo>
                  <a:cubicBezTo>
                    <a:pt x="556" y="167"/>
                    <a:pt x="540" y="76"/>
                    <a:pt x="470" y="27"/>
                  </a:cubicBezTo>
                  <a:cubicBezTo>
                    <a:pt x="445" y="9"/>
                    <a:pt x="415" y="0"/>
                    <a:pt x="38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3" name="Google Shape;2533;p35"/>
            <p:cNvSpPr/>
            <p:nvPr/>
          </p:nvSpPr>
          <p:spPr>
            <a:xfrm>
              <a:off x="5538150" y="1785375"/>
              <a:ext cx="22125" cy="11775"/>
            </a:xfrm>
            <a:custGeom>
              <a:avLst/>
              <a:gdLst/>
              <a:ahLst/>
              <a:cxnLst/>
              <a:rect l="l" t="t" r="r" b="b"/>
              <a:pathLst>
                <a:path w="885" h="471" extrusionOk="0">
                  <a:moveTo>
                    <a:pt x="722" y="1"/>
                  </a:moveTo>
                  <a:cubicBezTo>
                    <a:pt x="719" y="1"/>
                    <a:pt x="715" y="1"/>
                    <a:pt x="712" y="1"/>
                  </a:cubicBezTo>
                  <a:cubicBezTo>
                    <a:pt x="495" y="27"/>
                    <a:pt x="288" y="87"/>
                    <a:pt x="101" y="188"/>
                  </a:cubicBezTo>
                  <a:cubicBezTo>
                    <a:pt x="31" y="223"/>
                    <a:pt x="0" y="314"/>
                    <a:pt x="40" y="390"/>
                  </a:cubicBezTo>
                  <a:cubicBezTo>
                    <a:pt x="71" y="440"/>
                    <a:pt x="122" y="470"/>
                    <a:pt x="171" y="470"/>
                  </a:cubicBezTo>
                  <a:cubicBezTo>
                    <a:pt x="197" y="470"/>
                    <a:pt x="222" y="461"/>
                    <a:pt x="243" y="451"/>
                  </a:cubicBezTo>
                  <a:cubicBezTo>
                    <a:pt x="394" y="370"/>
                    <a:pt x="561" y="319"/>
                    <a:pt x="742" y="299"/>
                  </a:cubicBezTo>
                  <a:cubicBezTo>
                    <a:pt x="829" y="293"/>
                    <a:pt x="884" y="218"/>
                    <a:pt x="879" y="137"/>
                  </a:cubicBezTo>
                  <a:cubicBezTo>
                    <a:pt x="869" y="54"/>
                    <a:pt x="799" y="1"/>
                    <a:pt x="72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4" name="Google Shape;2534;p35"/>
            <p:cNvSpPr/>
            <p:nvPr/>
          </p:nvSpPr>
          <p:spPr>
            <a:xfrm>
              <a:off x="5534475" y="1754800"/>
              <a:ext cx="18700" cy="7600"/>
            </a:xfrm>
            <a:custGeom>
              <a:avLst/>
              <a:gdLst/>
              <a:ahLst/>
              <a:cxnLst/>
              <a:rect l="l" t="t" r="r" b="b"/>
              <a:pathLst>
                <a:path w="748" h="304" extrusionOk="0">
                  <a:moveTo>
                    <a:pt x="152" y="1"/>
                  </a:moveTo>
                  <a:cubicBezTo>
                    <a:pt x="71" y="1"/>
                    <a:pt x="1" y="72"/>
                    <a:pt x="1" y="152"/>
                  </a:cubicBezTo>
                  <a:cubicBezTo>
                    <a:pt x="1" y="234"/>
                    <a:pt x="71" y="304"/>
                    <a:pt x="152" y="304"/>
                  </a:cubicBezTo>
                  <a:lnTo>
                    <a:pt x="596" y="304"/>
                  </a:lnTo>
                  <a:cubicBezTo>
                    <a:pt x="677" y="304"/>
                    <a:pt x="748" y="234"/>
                    <a:pt x="748" y="152"/>
                  </a:cubicBezTo>
                  <a:cubicBezTo>
                    <a:pt x="748" y="72"/>
                    <a:pt x="677" y="1"/>
                    <a:pt x="59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5" name="Google Shape;2535;p35"/>
            <p:cNvSpPr/>
            <p:nvPr/>
          </p:nvSpPr>
          <p:spPr>
            <a:xfrm>
              <a:off x="5560725" y="1670200"/>
              <a:ext cx="13425" cy="14550"/>
            </a:xfrm>
            <a:custGeom>
              <a:avLst/>
              <a:gdLst/>
              <a:ahLst/>
              <a:cxnLst/>
              <a:rect l="l" t="t" r="r" b="b"/>
              <a:pathLst>
                <a:path w="537" h="582" extrusionOk="0">
                  <a:moveTo>
                    <a:pt x="158" y="0"/>
                  </a:moveTo>
                  <a:cubicBezTo>
                    <a:pt x="77" y="0"/>
                    <a:pt x="7" y="66"/>
                    <a:pt x="7" y="147"/>
                  </a:cubicBezTo>
                  <a:cubicBezTo>
                    <a:pt x="1" y="390"/>
                    <a:pt x="143" y="556"/>
                    <a:pt x="364" y="581"/>
                  </a:cubicBezTo>
                  <a:lnTo>
                    <a:pt x="380" y="581"/>
                  </a:lnTo>
                  <a:cubicBezTo>
                    <a:pt x="455" y="581"/>
                    <a:pt x="522" y="526"/>
                    <a:pt x="527" y="444"/>
                  </a:cubicBezTo>
                  <a:cubicBezTo>
                    <a:pt x="537" y="364"/>
                    <a:pt x="476" y="288"/>
                    <a:pt x="395" y="283"/>
                  </a:cubicBezTo>
                  <a:cubicBezTo>
                    <a:pt x="360" y="278"/>
                    <a:pt x="304" y="273"/>
                    <a:pt x="310" y="157"/>
                  </a:cubicBezTo>
                  <a:cubicBezTo>
                    <a:pt x="310" y="76"/>
                    <a:pt x="243" y="5"/>
                    <a:pt x="163"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6" name="Google Shape;2536;p35"/>
            <p:cNvSpPr/>
            <p:nvPr/>
          </p:nvSpPr>
          <p:spPr>
            <a:xfrm>
              <a:off x="5593825" y="1674475"/>
              <a:ext cx="50050" cy="40825"/>
            </a:xfrm>
            <a:custGeom>
              <a:avLst/>
              <a:gdLst/>
              <a:ahLst/>
              <a:cxnLst/>
              <a:rect l="l" t="t" r="r" b="b"/>
              <a:pathLst>
                <a:path w="2002" h="1633" extrusionOk="0">
                  <a:moveTo>
                    <a:pt x="167" y="0"/>
                  </a:moveTo>
                  <a:cubicBezTo>
                    <a:pt x="129" y="0"/>
                    <a:pt x="90" y="16"/>
                    <a:pt x="61" y="47"/>
                  </a:cubicBezTo>
                  <a:cubicBezTo>
                    <a:pt x="1" y="102"/>
                    <a:pt x="1" y="198"/>
                    <a:pt x="61" y="254"/>
                  </a:cubicBezTo>
                  <a:cubicBezTo>
                    <a:pt x="511" y="709"/>
                    <a:pt x="1071" y="1219"/>
                    <a:pt x="1754" y="1607"/>
                  </a:cubicBezTo>
                  <a:cubicBezTo>
                    <a:pt x="1780" y="1623"/>
                    <a:pt x="1805" y="1633"/>
                    <a:pt x="1829" y="1633"/>
                  </a:cubicBezTo>
                  <a:cubicBezTo>
                    <a:pt x="1880" y="1633"/>
                    <a:pt x="1931" y="1602"/>
                    <a:pt x="1957" y="1557"/>
                  </a:cubicBezTo>
                  <a:cubicBezTo>
                    <a:pt x="2002" y="1481"/>
                    <a:pt x="1976" y="1390"/>
                    <a:pt x="1906" y="1350"/>
                  </a:cubicBezTo>
                  <a:cubicBezTo>
                    <a:pt x="1249" y="977"/>
                    <a:pt x="708" y="476"/>
                    <a:pt x="269" y="42"/>
                  </a:cubicBezTo>
                  <a:cubicBezTo>
                    <a:pt x="241" y="14"/>
                    <a:pt x="205" y="0"/>
                    <a:pt x="16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7" name="Google Shape;2537;p35"/>
            <p:cNvSpPr/>
            <p:nvPr/>
          </p:nvSpPr>
          <p:spPr>
            <a:xfrm>
              <a:off x="5578550" y="1654975"/>
              <a:ext cx="15300" cy="13100"/>
            </a:xfrm>
            <a:custGeom>
              <a:avLst/>
              <a:gdLst/>
              <a:ahLst/>
              <a:cxnLst/>
              <a:rect l="l" t="t" r="r" b="b"/>
              <a:pathLst>
                <a:path w="612" h="524" extrusionOk="0">
                  <a:moveTo>
                    <a:pt x="165" y="0"/>
                  </a:moveTo>
                  <a:cubicBezTo>
                    <a:pt x="125" y="0"/>
                    <a:pt x="85" y="17"/>
                    <a:pt x="56" y="48"/>
                  </a:cubicBezTo>
                  <a:cubicBezTo>
                    <a:pt x="1" y="109"/>
                    <a:pt x="1" y="200"/>
                    <a:pt x="61" y="260"/>
                  </a:cubicBezTo>
                  <a:cubicBezTo>
                    <a:pt x="152" y="346"/>
                    <a:pt x="253" y="428"/>
                    <a:pt x="360" y="498"/>
                  </a:cubicBezTo>
                  <a:cubicBezTo>
                    <a:pt x="385" y="519"/>
                    <a:pt x="415" y="523"/>
                    <a:pt x="446" y="523"/>
                  </a:cubicBezTo>
                  <a:cubicBezTo>
                    <a:pt x="491" y="523"/>
                    <a:pt x="541" y="498"/>
                    <a:pt x="567" y="458"/>
                  </a:cubicBezTo>
                  <a:cubicBezTo>
                    <a:pt x="612" y="386"/>
                    <a:pt x="597" y="295"/>
                    <a:pt x="526" y="251"/>
                  </a:cubicBezTo>
                  <a:cubicBezTo>
                    <a:pt x="435" y="185"/>
                    <a:pt x="349" y="120"/>
                    <a:pt x="269" y="43"/>
                  </a:cubicBezTo>
                  <a:cubicBezTo>
                    <a:pt x="240" y="14"/>
                    <a:pt x="202" y="0"/>
                    <a:pt x="16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8" name="Google Shape;2538;p35"/>
            <p:cNvSpPr/>
            <p:nvPr/>
          </p:nvSpPr>
          <p:spPr>
            <a:xfrm>
              <a:off x="5657875" y="1616100"/>
              <a:ext cx="9375" cy="21525"/>
            </a:xfrm>
            <a:custGeom>
              <a:avLst/>
              <a:gdLst/>
              <a:ahLst/>
              <a:cxnLst/>
              <a:rect l="l" t="t" r="r" b="b"/>
              <a:pathLst>
                <a:path w="375" h="861" extrusionOk="0">
                  <a:moveTo>
                    <a:pt x="162" y="0"/>
                  </a:moveTo>
                  <a:cubicBezTo>
                    <a:pt x="157" y="0"/>
                    <a:pt x="151" y="1"/>
                    <a:pt x="146" y="1"/>
                  </a:cubicBezTo>
                  <a:cubicBezTo>
                    <a:pt x="66" y="7"/>
                    <a:pt x="1" y="78"/>
                    <a:pt x="6" y="159"/>
                  </a:cubicBezTo>
                  <a:cubicBezTo>
                    <a:pt x="11" y="360"/>
                    <a:pt x="31" y="542"/>
                    <a:pt x="62" y="735"/>
                  </a:cubicBezTo>
                  <a:cubicBezTo>
                    <a:pt x="76" y="810"/>
                    <a:pt x="137" y="861"/>
                    <a:pt x="207" y="861"/>
                  </a:cubicBezTo>
                  <a:cubicBezTo>
                    <a:pt x="218" y="861"/>
                    <a:pt x="228" y="861"/>
                    <a:pt x="237" y="856"/>
                  </a:cubicBezTo>
                  <a:cubicBezTo>
                    <a:pt x="319" y="845"/>
                    <a:pt x="374" y="765"/>
                    <a:pt x="359" y="684"/>
                  </a:cubicBezTo>
                  <a:cubicBezTo>
                    <a:pt x="328" y="502"/>
                    <a:pt x="314" y="335"/>
                    <a:pt x="304" y="148"/>
                  </a:cubicBezTo>
                  <a:cubicBezTo>
                    <a:pt x="304" y="67"/>
                    <a:pt x="237" y="0"/>
                    <a:pt x="16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9" name="Google Shape;2539;p35"/>
            <p:cNvSpPr/>
            <p:nvPr/>
          </p:nvSpPr>
          <p:spPr>
            <a:xfrm>
              <a:off x="5688450" y="1618900"/>
              <a:ext cx="7600" cy="15950"/>
            </a:xfrm>
            <a:custGeom>
              <a:avLst/>
              <a:gdLst/>
              <a:ahLst/>
              <a:cxnLst/>
              <a:rect l="l" t="t" r="r" b="b"/>
              <a:pathLst>
                <a:path w="304" h="638" extrusionOk="0">
                  <a:moveTo>
                    <a:pt x="152" y="1"/>
                  </a:moveTo>
                  <a:cubicBezTo>
                    <a:pt x="71" y="1"/>
                    <a:pt x="0" y="71"/>
                    <a:pt x="0" y="152"/>
                  </a:cubicBezTo>
                  <a:lnTo>
                    <a:pt x="0" y="486"/>
                  </a:lnTo>
                  <a:cubicBezTo>
                    <a:pt x="0" y="572"/>
                    <a:pt x="71" y="637"/>
                    <a:pt x="152" y="637"/>
                  </a:cubicBezTo>
                  <a:cubicBezTo>
                    <a:pt x="238" y="637"/>
                    <a:pt x="303" y="572"/>
                    <a:pt x="303" y="486"/>
                  </a:cubicBezTo>
                  <a:lnTo>
                    <a:pt x="303" y="152"/>
                  </a:lnTo>
                  <a:cubicBezTo>
                    <a:pt x="303" y="71"/>
                    <a:pt x="238" y="1"/>
                    <a:pt x="15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40" name="Google Shape;2540;p35"/>
          <p:cNvGrpSpPr/>
          <p:nvPr/>
        </p:nvGrpSpPr>
        <p:grpSpPr>
          <a:xfrm rot="-4306730">
            <a:off x="7838261" y="133135"/>
            <a:ext cx="330690" cy="195684"/>
            <a:chOff x="2715550" y="2908550"/>
            <a:chExt cx="330675" cy="195675"/>
          </a:xfrm>
        </p:grpSpPr>
        <p:sp>
          <p:nvSpPr>
            <p:cNvPr id="2541" name="Google Shape;2541;p35"/>
            <p:cNvSpPr/>
            <p:nvPr/>
          </p:nvSpPr>
          <p:spPr>
            <a:xfrm>
              <a:off x="2715550" y="2908550"/>
              <a:ext cx="330675" cy="195675"/>
            </a:xfrm>
            <a:custGeom>
              <a:avLst/>
              <a:gdLst/>
              <a:ahLst/>
              <a:cxnLst/>
              <a:rect l="l" t="t" r="r" b="b"/>
              <a:pathLst>
                <a:path w="13227" h="7827" extrusionOk="0">
                  <a:moveTo>
                    <a:pt x="2405" y="417"/>
                  </a:moveTo>
                  <a:cubicBezTo>
                    <a:pt x="2808" y="417"/>
                    <a:pt x="3208" y="443"/>
                    <a:pt x="3603" y="494"/>
                  </a:cubicBezTo>
                  <a:lnTo>
                    <a:pt x="3617" y="564"/>
                  </a:lnTo>
                  <a:cubicBezTo>
                    <a:pt x="3698" y="965"/>
                    <a:pt x="3780" y="1348"/>
                    <a:pt x="3805" y="1753"/>
                  </a:cubicBezTo>
                  <a:cubicBezTo>
                    <a:pt x="3127" y="1419"/>
                    <a:pt x="2456" y="1105"/>
                    <a:pt x="1774" y="818"/>
                  </a:cubicBezTo>
                  <a:cubicBezTo>
                    <a:pt x="1617" y="752"/>
                    <a:pt x="1460" y="676"/>
                    <a:pt x="1309" y="601"/>
                  </a:cubicBezTo>
                  <a:cubicBezTo>
                    <a:pt x="1238" y="570"/>
                    <a:pt x="1173" y="540"/>
                    <a:pt x="1101" y="510"/>
                  </a:cubicBezTo>
                  <a:cubicBezTo>
                    <a:pt x="1538" y="447"/>
                    <a:pt x="1973" y="417"/>
                    <a:pt x="2405" y="417"/>
                  </a:cubicBezTo>
                  <a:close/>
                  <a:moveTo>
                    <a:pt x="3896" y="534"/>
                  </a:moveTo>
                  <a:lnTo>
                    <a:pt x="3896" y="534"/>
                  </a:lnTo>
                  <a:cubicBezTo>
                    <a:pt x="4391" y="610"/>
                    <a:pt x="4881" y="732"/>
                    <a:pt x="5356" y="883"/>
                  </a:cubicBezTo>
                  <a:cubicBezTo>
                    <a:pt x="5366" y="1095"/>
                    <a:pt x="5382" y="1308"/>
                    <a:pt x="5396" y="1520"/>
                  </a:cubicBezTo>
                  <a:cubicBezTo>
                    <a:pt x="5426" y="1893"/>
                    <a:pt x="5447" y="2247"/>
                    <a:pt x="5452" y="2611"/>
                  </a:cubicBezTo>
                  <a:cubicBezTo>
                    <a:pt x="4992" y="2359"/>
                    <a:pt x="4538" y="2121"/>
                    <a:pt x="4088" y="1893"/>
                  </a:cubicBezTo>
                  <a:cubicBezTo>
                    <a:pt x="4072" y="1419"/>
                    <a:pt x="3992" y="984"/>
                    <a:pt x="3896" y="534"/>
                  </a:cubicBezTo>
                  <a:close/>
                  <a:moveTo>
                    <a:pt x="541" y="722"/>
                  </a:moveTo>
                  <a:cubicBezTo>
                    <a:pt x="737" y="802"/>
                    <a:pt x="935" y="888"/>
                    <a:pt x="1127" y="984"/>
                  </a:cubicBezTo>
                  <a:cubicBezTo>
                    <a:pt x="1289" y="1060"/>
                    <a:pt x="1450" y="1136"/>
                    <a:pt x="1612" y="1201"/>
                  </a:cubicBezTo>
                  <a:cubicBezTo>
                    <a:pt x="2057" y="1394"/>
                    <a:pt x="2502" y="1595"/>
                    <a:pt x="2950" y="1807"/>
                  </a:cubicBezTo>
                  <a:cubicBezTo>
                    <a:pt x="2416" y="2030"/>
                    <a:pt x="1870" y="2303"/>
                    <a:pt x="1355" y="2686"/>
                  </a:cubicBezTo>
                  <a:cubicBezTo>
                    <a:pt x="1052" y="2101"/>
                    <a:pt x="784" y="1450"/>
                    <a:pt x="541" y="722"/>
                  </a:cubicBezTo>
                  <a:close/>
                  <a:moveTo>
                    <a:pt x="3290" y="1970"/>
                  </a:moveTo>
                  <a:cubicBezTo>
                    <a:pt x="3521" y="2080"/>
                    <a:pt x="3754" y="2192"/>
                    <a:pt x="3987" y="2313"/>
                  </a:cubicBezTo>
                  <a:cubicBezTo>
                    <a:pt x="3451" y="2626"/>
                    <a:pt x="2602" y="3101"/>
                    <a:pt x="1794" y="3460"/>
                  </a:cubicBezTo>
                  <a:cubicBezTo>
                    <a:pt x="1683" y="3288"/>
                    <a:pt x="1581" y="3117"/>
                    <a:pt x="1481" y="2935"/>
                  </a:cubicBezTo>
                  <a:cubicBezTo>
                    <a:pt x="1490" y="2929"/>
                    <a:pt x="1506" y="2924"/>
                    <a:pt x="1511" y="2919"/>
                  </a:cubicBezTo>
                  <a:cubicBezTo>
                    <a:pt x="2082" y="2490"/>
                    <a:pt x="2698" y="2207"/>
                    <a:pt x="3290" y="1970"/>
                  </a:cubicBezTo>
                  <a:close/>
                  <a:moveTo>
                    <a:pt x="5643" y="979"/>
                  </a:moveTo>
                  <a:cubicBezTo>
                    <a:pt x="6240" y="1196"/>
                    <a:pt x="6816" y="1469"/>
                    <a:pt x="7357" y="1793"/>
                  </a:cubicBezTo>
                  <a:cubicBezTo>
                    <a:pt x="7331" y="2086"/>
                    <a:pt x="7346" y="2383"/>
                    <a:pt x="7362" y="2667"/>
                  </a:cubicBezTo>
                  <a:cubicBezTo>
                    <a:pt x="7382" y="3005"/>
                    <a:pt x="7397" y="3348"/>
                    <a:pt x="7346" y="3693"/>
                  </a:cubicBezTo>
                  <a:cubicBezTo>
                    <a:pt x="6790" y="3364"/>
                    <a:pt x="6255" y="3050"/>
                    <a:pt x="5734" y="2763"/>
                  </a:cubicBezTo>
                  <a:cubicBezTo>
                    <a:pt x="5734" y="2338"/>
                    <a:pt x="5709" y="1914"/>
                    <a:pt x="5674" y="1499"/>
                  </a:cubicBezTo>
                  <a:cubicBezTo>
                    <a:pt x="5664" y="1328"/>
                    <a:pt x="5654" y="1151"/>
                    <a:pt x="5643" y="979"/>
                  </a:cubicBezTo>
                  <a:close/>
                  <a:moveTo>
                    <a:pt x="7630" y="1965"/>
                  </a:moveTo>
                  <a:lnTo>
                    <a:pt x="7630" y="1965"/>
                  </a:lnTo>
                  <a:cubicBezTo>
                    <a:pt x="7807" y="2080"/>
                    <a:pt x="7982" y="2201"/>
                    <a:pt x="8150" y="2329"/>
                  </a:cubicBezTo>
                  <a:cubicBezTo>
                    <a:pt x="8195" y="2894"/>
                    <a:pt x="8124" y="3530"/>
                    <a:pt x="7952" y="4057"/>
                  </a:cubicBezTo>
                  <a:cubicBezTo>
                    <a:pt x="7831" y="3985"/>
                    <a:pt x="7716" y="3910"/>
                    <a:pt x="7599" y="3838"/>
                  </a:cubicBezTo>
                  <a:cubicBezTo>
                    <a:pt x="7674" y="3439"/>
                    <a:pt x="7660" y="3040"/>
                    <a:pt x="7639" y="2656"/>
                  </a:cubicBezTo>
                  <a:cubicBezTo>
                    <a:pt x="7625" y="2420"/>
                    <a:pt x="7619" y="2192"/>
                    <a:pt x="7630" y="1965"/>
                  </a:cubicBezTo>
                  <a:close/>
                  <a:moveTo>
                    <a:pt x="4279" y="2464"/>
                  </a:moveTo>
                  <a:cubicBezTo>
                    <a:pt x="4901" y="2777"/>
                    <a:pt x="5533" y="3127"/>
                    <a:pt x="6184" y="3495"/>
                  </a:cubicBezTo>
                  <a:cubicBezTo>
                    <a:pt x="5594" y="3920"/>
                    <a:pt x="4890" y="4238"/>
                    <a:pt x="4214" y="4546"/>
                  </a:cubicBezTo>
                  <a:cubicBezTo>
                    <a:pt x="3845" y="4717"/>
                    <a:pt x="3466" y="4890"/>
                    <a:pt x="3113" y="5076"/>
                  </a:cubicBezTo>
                  <a:cubicBezTo>
                    <a:pt x="2684" y="4677"/>
                    <a:pt x="2294" y="4218"/>
                    <a:pt x="1945" y="3698"/>
                  </a:cubicBezTo>
                  <a:cubicBezTo>
                    <a:pt x="2835" y="3299"/>
                    <a:pt x="3764" y="2772"/>
                    <a:pt x="4279" y="2464"/>
                  </a:cubicBezTo>
                  <a:close/>
                  <a:moveTo>
                    <a:pt x="8443" y="2555"/>
                  </a:moveTo>
                  <a:lnTo>
                    <a:pt x="8443" y="2555"/>
                  </a:lnTo>
                  <a:cubicBezTo>
                    <a:pt x="8943" y="2970"/>
                    <a:pt x="9397" y="3435"/>
                    <a:pt x="9796" y="3945"/>
                  </a:cubicBezTo>
                  <a:cubicBezTo>
                    <a:pt x="9777" y="4097"/>
                    <a:pt x="9761" y="4258"/>
                    <a:pt x="9747" y="4414"/>
                  </a:cubicBezTo>
                  <a:cubicBezTo>
                    <a:pt x="9726" y="4663"/>
                    <a:pt x="9696" y="4910"/>
                    <a:pt x="9656" y="5158"/>
                  </a:cubicBezTo>
                  <a:cubicBezTo>
                    <a:pt x="9286" y="4899"/>
                    <a:pt x="8908" y="4647"/>
                    <a:pt x="8528" y="4405"/>
                  </a:cubicBezTo>
                  <a:cubicBezTo>
                    <a:pt x="8413" y="4339"/>
                    <a:pt x="8306" y="4274"/>
                    <a:pt x="8195" y="4208"/>
                  </a:cubicBezTo>
                  <a:cubicBezTo>
                    <a:pt x="8367" y="3712"/>
                    <a:pt x="8453" y="3111"/>
                    <a:pt x="8443" y="2555"/>
                  </a:cubicBezTo>
                  <a:close/>
                  <a:moveTo>
                    <a:pt x="10044" y="4274"/>
                  </a:moveTo>
                  <a:cubicBezTo>
                    <a:pt x="10438" y="4839"/>
                    <a:pt x="10771" y="5451"/>
                    <a:pt x="11014" y="6107"/>
                  </a:cubicBezTo>
                  <a:cubicBezTo>
                    <a:pt x="10827" y="5976"/>
                    <a:pt x="10645" y="5850"/>
                    <a:pt x="10468" y="5724"/>
                  </a:cubicBezTo>
                  <a:cubicBezTo>
                    <a:pt x="10281" y="5592"/>
                    <a:pt x="10100" y="5461"/>
                    <a:pt x="9908" y="5330"/>
                  </a:cubicBezTo>
                  <a:cubicBezTo>
                    <a:pt x="9973" y="5031"/>
                    <a:pt x="9999" y="4733"/>
                    <a:pt x="10029" y="4440"/>
                  </a:cubicBezTo>
                  <a:cubicBezTo>
                    <a:pt x="10029" y="4384"/>
                    <a:pt x="10039" y="4329"/>
                    <a:pt x="10044" y="4274"/>
                  </a:cubicBezTo>
                  <a:close/>
                  <a:moveTo>
                    <a:pt x="6447" y="3647"/>
                  </a:moveTo>
                  <a:cubicBezTo>
                    <a:pt x="7038" y="3990"/>
                    <a:pt x="7644" y="4354"/>
                    <a:pt x="8286" y="4754"/>
                  </a:cubicBezTo>
                  <a:cubicBezTo>
                    <a:pt x="7362" y="5435"/>
                    <a:pt x="6310" y="6142"/>
                    <a:pt x="5230" y="6445"/>
                  </a:cubicBezTo>
                  <a:cubicBezTo>
                    <a:pt x="5144" y="6405"/>
                    <a:pt x="5063" y="6370"/>
                    <a:pt x="4981" y="6335"/>
                  </a:cubicBezTo>
                  <a:cubicBezTo>
                    <a:pt x="4375" y="6041"/>
                    <a:pt x="3829" y="5693"/>
                    <a:pt x="3340" y="5274"/>
                  </a:cubicBezTo>
                  <a:cubicBezTo>
                    <a:pt x="3654" y="5111"/>
                    <a:pt x="3981" y="4960"/>
                    <a:pt x="4330" y="4803"/>
                  </a:cubicBezTo>
                  <a:cubicBezTo>
                    <a:pt x="5063" y="4470"/>
                    <a:pt x="5816" y="4127"/>
                    <a:pt x="6447" y="3647"/>
                  </a:cubicBezTo>
                  <a:close/>
                  <a:moveTo>
                    <a:pt x="8539" y="4915"/>
                  </a:moveTo>
                  <a:cubicBezTo>
                    <a:pt x="8746" y="5046"/>
                    <a:pt x="8948" y="5178"/>
                    <a:pt x="9150" y="5319"/>
                  </a:cubicBezTo>
                  <a:cubicBezTo>
                    <a:pt x="8604" y="5466"/>
                    <a:pt x="8115" y="5820"/>
                    <a:pt x="7634" y="6163"/>
                  </a:cubicBezTo>
                  <a:cubicBezTo>
                    <a:pt x="7271" y="6426"/>
                    <a:pt x="6928" y="6673"/>
                    <a:pt x="6569" y="6830"/>
                  </a:cubicBezTo>
                  <a:cubicBezTo>
                    <a:pt x="6553" y="6839"/>
                    <a:pt x="6533" y="6850"/>
                    <a:pt x="6518" y="6865"/>
                  </a:cubicBezTo>
                  <a:cubicBezTo>
                    <a:pt x="6513" y="6870"/>
                    <a:pt x="6513" y="6881"/>
                    <a:pt x="6508" y="6885"/>
                  </a:cubicBezTo>
                  <a:cubicBezTo>
                    <a:pt x="6215" y="6815"/>
                    <a:pt x="5921" y="6718"/>
                    <a:pt x="5629" y="6608"/>
                  </a:cubicBezTo>
                  <a:cubicBezTo>
                    <a:pt x="6669" y="6244"/>
                    <a:pt x="7665" y="5561"/>
                    <a:pt x="8539" y="4915"/>
                  </a:cubicBezTo>
                  <a:close/>
                  <a:moveTo>
                    <a:pt x="9468" y="5536"/>
                  </a:moveTo>
                  <a:cubicBezTo>
                    <a:pt x="9726" y="5713"/>
                    <a:pt x="9978" y="5890"/>
                    <a:pt x="10221" y="6067"/>
                  </a:cubicBezTo>
                  <a:cubicBezTo>
                    <a:pt x="10449" y="6223"/>
                    <a:pt x="10671" y="6380"/>
                    <a:pt x="10899" y="6542"/>
                  </a:cubicBezTo>
                  <a:cubicBezTo>
                    <a:pt x="10605" y="6608"/>
                    <a:pt x="10323" y="6688"/>
                    <a:pt x="10044" y="6769"/>
                  </a:cubicBezTo>
                  <a:cubicBezTo>
                    <a:pt x="9439" y="6944"/>
                    <a:pt x="8866" y="7110"/>
                    <a:pt x="8203" y="7110"/>
                  </a:cubicBezTo>
                  <a:cubicBezTo>
                    <a:pt x="8157" y="7110"/>
                    <a:pt x="8111" y="7109"/>
                    <a:pt x="8064" y="7107"/>
                  </a:cubicBezTo>
                  <a:cubicBezTo>
                    <a:pt x="7674" y="7093"/>
                    <a:pt x="7291" y="7052"/>
                    <a:pt x="6902" y="6976"/>
                  </a:cubicBezTo>
                  <a:cubicBezTo>
                    <a:pt x="7210" y="6815"/>
                    <a:pt x="7508" y="6597"/>
                    <a:pt x="7796" y="6391"/>
                  </a:cubicBezTo>
                  <a:cubicBezTo>
                    <a:pt x="8332" y="6006"/>
                    <a:pt x="8877" y="5612"/>
                    <a:pt x="9468" y="5536"/>
                  </a:cubicBezTo>
                  <a:close/>
                  <a:moveTo>
                    <a:pt x="2404" y="0"/>
                  </a:moveTo>
                  <a:cubicBezTo>
                    <a:pt x="1725" y="0"/>
                    <a:pt x="1038" y="70"/>
                    <a:pt x="354" y="216"/>
                  </a:cubicBezTo>
                  <a:cubicBezTo>
                    <a:pt x="324" y="216"/>
                    <a:pt x="299" y="221"/>
                    <a:pt x="273" y="231"/>
                  </a:cubicBezTo>
                  <a:cubicBezTo>
                    <a:pt x="268" y="231"/>
                    <a:pt x="263" y="231"/>
                    <a:pt x="263" y="237"/>
                  </a:cubicBezTo>
                  <a:cubicBezTo>
                    <a:pt x="247" y="232"/>
                    <a:pt x="232" y="229"/>
                    <a:pt x="217" y="229"/>
                  </a:cubicBezTo>
                  <a:cubicBezTo>
                    <a:pt x="199" y="229"/>
                    <a:pt x="181" y="233"/>
                    <a:pt x="161" y="242"/>
                  </a:cubicBezTo>
                  <a:cubicBezTo>
                    <a:pt x="121" y="252"/>
                    <a:pt x="96" y="272"/>
                    <a:pt x="71" y="298"/>
                  </a:cubicBezTo>
                  <a:cubicBezTo>
                    <a:pt x="21" y="352"/>
                    <a:pt x="0" y="429"/>
                    <a:pt x="26" y="504"/>
                  </a:cubicBezTo>
                  <a:cubicBezTo>
                    <a:pt x="1031" y="3702"/>
                    <a:pt x="2502" y="5617"/>
                    <a:pt x="4799" y="6708"/>
                  </a:cubicBezTo>
                  <a:cubicBezTo>
                    <a:pt x="5867" y="7219"/>
                    <a:pt x="6963" y="7492"/>
                    <a:pt x="8049" y="7527"/>
                  </a:cubicBezTo>
                  <a:cubicBezTo>
                    <a:pt x="8097" y="7528"/>
                    <a:pt x="8145" y="7529"/>
                    <a:pt x="8192" y="7529"/>
                  </a:cubicBezTo>
                  <a:cubicBezTo>
                    <a:pt x="8923" y="7529"/>
                    <a:pt x="9553" y="7349"/>
                    <a:pt x="10165" y="7168"/>
                  </a:cubicBezTo>
                  <a:cubicBezTo>
                    <a:pt x="10529" y="7062"/>
                    <a:pt x="10908" y="6956"/>
                    <a:pt x="11307" y="6881"/>
                  </a:cubicBezTo>
                  <a:cubicBezTo>
                    <a:pt x="11328" y="6881"/>
                    <a:pt x="11347" y="6870"/>
                    <a:pt x="11368" y="6860"/>
                  </a:cubicBezTo>
                  <a:cubicBezTo>
                    <a:pt x="11858" y="7193"/>
                    <a:pt x="12363" y="7517"/>
                    <a:pt x="12884" y="7800"/>
                  </a:cubicBezTo>
                  <a:cubicBezTo>
                    <a:pt x="12916" y="7818"/>
                    <a:pt x="12951" y="7826"/>
                    <a:pt x="12986" y="7826"/>
                  </a:cubicBezTo>
                  <a:cubicBezTo>
                    <a:pt x="13061" y="7826"/>
                    <a:pt x="13134" y="7788"/>
                    <a:pt x="13172" y="7718"/>
                  </a:cubicBezTo>
                  <a:cubicBezTo>
                    <a:pt x="13227" y="7618"/>
                    <a:pt x="13187" y="7492"/>
                    <a:pt x="13086" y="7436"/>
                  </a:cubicBezTo>
                  <a:cubicBezTo>
                    <a:pt x="12576" y="7153"/>
                    <a:pt x="12075" y="6830"/>
                    <a:pt x="11585" y="6501"/>
                  </a:cubicBezTo>
                  <a:lnTo>
                    <a:pt x="11585" y="6476"/>
                  </a:lnTo>
                  <a:cubicBezTo>
                    <a:pt x="10948" y="4365"/>
                    <a:pt x="9504" y="2626"/>
                    <a:pt x="7649" y="1485"/>
                  </a:cubicBezTo>
                  <a:cubicBezTo>
                    <a:pt x="7630" y="1450"/>
                    <a:pt x="7599" y="1424"/>
                    <a:pt x="7553" y="1419"/>
                  </a:cubicBezTo>
                  <a:lnTo>
                    <a:pt x="7543" y="1419"/>
                  </a:lnTo>
                  <a:cubicBezTo>
                    <a:pt x="6024" y="512"/>
                    <a:pt x="4241" y="0"/>
                    <a:pt x="240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2" name="Google Shape;2542;p35"/>
            <p:cNvSpPr/>
            <p:nvPr/>
          </p:nvSpPr>
          <p:spPr>
            <a:xfrm>
              <a:off x="2743075" y="2918950"/>
              <a:ext cx="67625" cy="33425"/>
            </a:xfrm>
            <a:custGeom>
              <a:avLst/>
              <a:gdLst/>
              <a:ahLst/>
              <a:cxnLst/>
              <a:rect l="l" t="t" r="r" b="b"/>
              <a:pathLst>
                <a:path w="2705" h="1337" extrusionOk="0">
                  <a:moveTo>
                    <a:pt x="1304" y="1"/>
                  </a:moveTo>
                  <a:cubicBezTo>
                    <a:pt x="872" y="1"/>
                    <a:pt x="437" y="31"/>
                    <a:pt x="0" y="94"/>
                  </a:cubicBezTo>
                  <a:cubicBezTo>
                    <a:pt x="72" y="124"/>
                    <a:pt x="137" y="154"/>
                    <a:pt x="208" y="185"/>
                  </a:cubicBezTo>
                  <a:cubicBezTo>
                    <a:pt x="359" y="260"/>
                    <a:pt x="516" y="336"/>
                    <a:pt x="673" y="402"/>
                  </a:cubicBezTo>
                  <a:cubicBezTo>
                    <a:pt x="1355" y="689"/>
                    <a:pt x="2026" y="1003"/>
                    <a:pt x="2704" y="1337"/>
                  </a:cubicBezTo>
                  <a:cubicBezTo>
                    <a:pt x="2679" y="932"/>
                    <a:pt x="2597" y="549"/>
                    <a:pt x="2516" y="148"/>
                  </a:cubicBezTo>
                  <a:lnTo>
                    <a:pt x="2502" y="78"/>
                  </a:lnTo>
                  <a:cubicBezTo>
                    <a:pt x="2107" y="27"/>
                    <a:pt x="1707" y="1"/>
                    <a:pt x="1304"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3" name="Google Shape;2543;p35"/>
            <p:cNvSpPr/>
            <p:nvPr/>
          </p:nvSpPr>
          <p:spPr>
            <a:xfrm>
              <a:off x="2812950" y="2921900"/>
              <a:ext cx="38900" cy="51950"/>
            </a:xfrm>
            <a:custGeom>
              <a:avLst/>
              <a:gdLst/>
              <a:ahLst/>
              <a:cxnLst/>
              <a:rect l="l" t="t" r="r" b="b"/>
              <a:pathLst>
                <a:path w="1556" h="2078" extrusionOk="0">
                  <a:moveTo>
                    <a:pt x="0" y="0"/>
                  </a:moveTo>
                  <a:lnTo>
                    <a:pt x="0" y="0"/>
                  </a:lnTo>
                  <a:cubicBezTo>
                    <a:pt x="96" y="450"/>
                    <a:pt x="176" y="885"/>
                    <a:pt x="192" y="1359"/>
                  </a:cubicBezTo>
                  <a:cubicBezTo>
                    <a:pt x="642" y="1587"/>
                    <a:pt x="1096" y="1825"/>
                    <a:pt x="1556" y="2077"/>
                  </a:cubicBezTo>
                  <a:cubicBezTo>
                    <a:pt x="1551" y="1713"/>
                    <a:pt x="1530" y="1359"/>
                    <a:pt x="1500" y="986"/>
                  </a:cubicBezTo>
                  <a:cubicBezTo>
                    <a:pt x="1486" y="774"/>
                    <a:pt x="1470" y="561"/>
                    <a:pt x="1460" y="349"/>
                  </a:cubicBezTo>
                  <a:cubicBezTo>
                    <a:pt x="985" y="198"/>
                    <a:pt x="495" y="76"/>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4" name="Google Shape;2544;p35"/>
            <p:cNvSpPr/>
            <p:nvPr/>
          </p:nvSpPr>
          <p:spPr>
            <a:xfrm>
              <a:off x="2856625" y="2933025"/>
              <a:ext cx="43850" cy="67850"/>
            </a:xfrm>
            <a:custGeom>
              <a:avLst/>
              <a:gdLst/>
              <a:ahLst/>
              <a:cxnLst/>
              <a:rect l="l" t="t" r="r" b="b"/>
              <a:pathLst>
                <a:path w="1754" h="2714" extrusionOk="0">
                  <a:moveTo>
                    <a:pt x="0" y="0"/>
                  </a:moveTo>
                  <a:cubicBezTo>
                    <a:pt x="11" y="172"/>
                    <a:pt x="21" y="349"/>
                    <a:pt x="31" y="520"/>
                  </a:cubicBezTo>
                  <a:cubicBezTo>
                    <a:pt x="66" y="935"/>
                    <a:pt x="91" y="1359"/>
                    <a:pt x="91" y="1784"/>
                  </a:cubicBezTo>
                  <a:cubicBezTo>
                    <a:pt x="612" y="2071"/>
                    <a:pt x="1147" y="2385"/>
                    <a:pt x="1703" y="2714"/>
                  </a:cubicBezTo>
                  <a:cubicBezTo>
                    <a:pt x="1754" y="2369"/>
                    <a:pt x="1739" y="2026"/>
                    <a:pt x="1719" y="1688"/>
                  </a:cubicBezTo>
                  <a:cubicBezTo>
                    <a:pt x="1703" y="1404"/>
                    <a:pt x="1688" y="1107"/>
                    <a:pt x="1714" y="814"/>
                  </a:cubicBezTo>
                  <a:cubicBezTo>
                    <a:pt x="1173" y="490"/>
                    <a:pt x="597" y="217"/>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5" name="Google Shape;2545;p35"/>
            <p:cNvSpPr/>
            <p:nvPr/>
          </p:nvSpPr>
          <p:spPr>
            <a:xfrm>
              <a:off x="2905525" y="2957650"/>
              <a:ext cx="14900" cy="52325"/>
            </a:xfrm>
            <a:custGeom>
              <a:avLst/>
              <a:gdLst/>
              <a:ahLst/>
              <a:cxnLst/>
              <a:rect l="l" t="t" r="r" b="b"/>
              <a:pathLst>
                <a:path w="596" h="2093" extrusionOk="0">
                  <a:moveTo>
                    <a:pt x="31" y="1"/>
                  </a:moveTo>
                  <a:cubicBezTo>
                    <a:pt x="20" y="228"/>
                    <a:pt x="26" y="456"/>
                    <a:pt x="40" y="692"/>
                  </a:cubicBezTo>
                  <a:cubicBezTo>
                    <a:pt x="61" y="1076"/>
                    <a:pt x="75" y="1475"/>
                    <a:pt x="0" y="1874"/>
                  </a:cubicBezTo>
                  <a:cubicBezTo>
                    <a:pt x="117" y="1946"/>
                    <a:pt x="232" y="2021"/>
                    <a:pt x="353" y="2093"/>
                  </a:cubicBezTo>
                  <a:cubicBezTo>
                    <a:pt x="525" y="1566"/>
                    <a:pt x="596" y="930"/>
                    <a:pt x="551" y="365"/>
                  </a:cubicBezTo>
                  <a:cubicBezTo>
                    <a:pt x="383" y="237"/>
                    <a:pt x="208" y="116"/>
                    <a:pt x="3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6" name="Google Shape;2546;p35"/>
            <p:cNvSpPr/>
            <p:nvPr/>
          </p:nvSpPr>
          <p:spPr>
            <a:xfrm>
              <a:off x="2920400" y="2972425"/>
              <a:ext cx="40075" cy="65075"/>
            </a:xfrm>
            <a:custGeom>
              <a:avLst/>
              <a:gdLst/>
              <a:ahLst/>
              <a:cxnLst/>
              <a:rect l="l" t="t" r="r" b="b"/>
              <a:pathLst>
                <a:path w="1603" h="2603" extrusionOk="0">
                  <a:moveTo>
                    <a:pt x="249" y="0"/>
                  </a:moveTo>
                  <a:lnTo>
                    <a:pt x="249" y="0"/>
                  </a:lnTo>
                  <a:cubicBezTo>
                    <a:pt x="259" y="556"/>
                    <a:pt x="173" y="1157"/>
                    <a:pt x="1" y="1653"/>
                  </a:cubicBezTo>
                  <a:cubicBezTo>
                    <a:pt x="112" y="1719"/>
                    <a:pt x="219" y="1784"/>
                    <a:pt x="334" y="1850"/>
                  </a:cubicBezTo>
                  <a:cubicBezTo>
                    <a:pt x="714" y="2092"/>
                    <a:pt x="1092" y="2344"/>
                    <a:pt x="1462" y="2603"/>
                  </a:cubicBezTo>
                  <a:cubicBezTo>
                    <a:pt x="1502" y="2355"/>
                    <a:pt x="1532" y="2108"/>
                    <a:pt x="1553" y="1859"/>
                  </a:cubicBezTo>
                  <a:cubicBezTo>
                    <a:pt x="1567" y="1703"/>
                    <a:pt x="1583" y="1542"/>
                    <a:pt x="1602" y="1390"/>
                  </a:cubicBezTo>
                  <a:cubicBezTo>
                    <a:pt x="1203" y="880"/>
                    <a:pt x="749" y="415"/>
                    <a:pt x="249"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7" name="Google Shape;2547;p35"/>
            <p:cNvSpPr/>
            <p:nvPr/>
          </p:nvSpPr>
          <p:spPr>
            <a:xfrm>
              <a:off x="2963225" y="3015375"/>
              <a:ext cx="27675" cy="45850"/>
            </a:xfrm>
            <a:custGeom>
              <a:avLst/>
              <a:gdLst/>
              <a:ahLst/>
              <a:cxnLst/>
              <a:rect l="l" t="t" r="r" b="b"/>
              <a:pathLst>
                <a:path w="1107" h="1834" extrusionOk="0">
                  <a:moveTo>
                    <a:pt x="137" y="1"/>
                  </a:moveTo>
                  <a:cubicBezTo>
                    <a:pt x="132" y="56"/>
                    <a:pt x="122" y="111"/>
                    <a:pt x="122" y="167"/>
                  </a:cubicBezTo>
                  <a:cubicBezTo>
                    <a:pt x="92" y="460"/>
                    <a:pt x="66" y="758"/>
                    <a:pt x="1" y="1057"/>
                  </a:cubicBezTo>
                  <a:cubicBezTo>
                    <a:pt x="193" y="1188"/>
                    <a:pt x="374" y="1319"/>
                    <a:pt x="561" y="1451"/>
                  </a:cubicBezTo>
                  <a:cubicBezTo>
                    <a:pt x="738" y="1577"/>
                    <a:pt x="920" y="1703"/>
                    <a:pt x="1107" y="1834"/>
                  </a:cubicBezTo>
                  <a:cubicBezTo>
                    <a:pt x="864" y="1178"/>
                    <a:pt x="531" y="566"/>
                    <a:pt x="137"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8" name="Google Shape;2548;p35"/>
            <p:cNvSpPr/>
            <p:nvPr/>
          </p:nvSpPr>
          <p:spPr>
            <a:xfrm>
              <a:off x="2888100" y="3046925"/>
              <a:ext cx="99925" cy="39375"/>
            </a:xfrm>
            <a:custGeom>
              <a:avLst/>
              <a:gdLst/>
              <a:ahLst/>
              <a:cxnLst/>
              <a:rect l="l" t="t" r="r" b="b"/>
              <a:pathLst>
                <a:path w="3997" h="1575" extrusionOk="0">
                  <a:moveTo>
                    <a:pt x="2566" y="1"/>
                  </a:moveTo>
                  <a:cubicBezTo>
                    <a:pt x="1975" y="77"/>
                    <a:pt x="1430" y="471"/>
                    <a:pt x="894" y="856"/>
                  </a:cubicBezTo>
                  <a:cubicBezTo>
                    <a:pt x="606" y="1062"/>
                    <a:pt x="308" y="1280"/>
                    <a:pt x="0" y="1441"/>
                  </a:cubicBezTo>
                  <a:cubicBezTo>
                    <a:pt x="389" y="1517"/>
                    <a:pt x="772" y="1558"/>
                    <a:pt x="1162" y="1572"/>
                  </a:cubicBezTo>
                  <a:cubicBezTo>
                    <a:pt x="1209" y="1574"/>
                    <a:pt x="1255" y="1575"/>
                    <a:pt x="1301" y="1575"/>
                  </a:cubicBezTo>
                  <a:cubicBezTo>
                    <a:pt x="1964" y="1575"/>
                    <a:pt x="2537" y="1409"/>
                    <a:pt x="3142" y="1234"/>
                  </a:cubicBezTo>
                  <a:cubicBezTo>
                    <a:pt x="3421" y="1153"/>
                    <a:pt x="3703" y="1073"/>
                    <a:pt x="3997" y="1007"/>
                  </a:cubicBezTo>
                  <a:cubicBezTo>
                    <a:pt x="3769" y="845"/>
                    <a:pt x="3547" y="688"/>
                    <a:pt x="3319" y="532"/>
                  </a:cubicBezTo>
                  <a:cubicBezTo>
                    <a:pt x="3076" y="355"/>
                    <a:pt x="2824" y="178"/>
                    <a:pt x="2566"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9" name="Google Shape;2549;p35"/>
            <p:cNvSpPr/>
            <p:nvPr/>
          </p:nvSpPr>
          <p:spPr>
            <a:xfrm>
              <a:off x="2856250" y="3031425"/>
              <a:ext cx="88075" cy="49275"/>
            </a:xfrm>
            <a:custGeom>
              <a:avLst/>
              <a:gdLst/>
              <a:ahLst/>
              <a:cxnLst/>
              <a:rect l="l" t="t" r="r" b="b"/>
              <a:pathLst>
                <a:path w="3523" h="1971" extrusionOk="0">
                  <a:moveTo>
                    <a:pt x="2911" y="0"/>
                  </a:moveTo>
                  <a:cubicBezTo>
                    <a:pt x="2037" y="646"/>
                    <a:pt x="1041" y="1329"/>
                    <a:pt x="1" y="1693"/>
                  </a:cubicBezTo>
                  <a:cubicBezTo>
                    <a:pt x="293" y="1803"/>
                    <a:pt x="587" y="1900"/>
                    <a:pt x="880" y="1970"/>
                  </a:cubicBezTo>
                  <a:cubicBezTo>
                    <a:pt x="885" y="1966"/>
                    <a:pt x="885" y="1955"/>
                    <a:pt x="890" y="1950"/>
                  </a:cubicBezTo>
                  <a:cubicBezTo>
                    <a:pt x="905" y="1935"/>
                    <a:pt x="925" y="1924"/>
                    <a:pt x="941" y="1915"/>
                  </a:cubicBezTo>
                  <a:cubicBezTo>
                    <a:pt x="1300" y="1758"/>
                    <a:pt x="1643" y="1511"/>
                    <a:pt x="2006" y="1248"/>
                  </a:cubicBezTo>
                  <a:cubicBezTo>
                    <a:pt x="2487" y="905"/>
                    <a:pt x="2976" y="551"/>
                    <a:pt x="3522" y="404"/>
                  </a:cubicBezTo>
                  <a:cubicBezTo>
                    <a:pt x="3320" y="263"/>
                    <a:pt x="3118" y="131"/>
                    <a:pt x="2911"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0" name="Google Shape;2550;p35"/>
            <p:cNvSpPr/>
            <p:nvPr/>
          </p:nvSpPr>
          <p:spPr>
            <a:xfrm>
              <a:off x="2799025" y="2999700"/>
              <a:ext cx="123675" cy="70000"/>
            </a:xfrm>
            <a:custGeom>
              <a:avLst/>
              <a:gdLst/>
              <a:ahLst/>
              <a:cxnLst/>
              <a:rect l="l" t="t" r="r" b="b"/>
              <a:pathLst>
                <a:path w="4947" h="2800" extrusionOk="0">
                  <a:moveTo>
                    <a:pt x="3108" y="1"/>
                  </a:moveTo>
                  <a:cubicBezTo>
                    <a:pt x="2477" y="481"/>
                    <a:pt x="1724" y="824"/>
                    <a:pt x="991" y="1157"/>
                  </a:cubicBezTo>
                  <a:cubicBezTo>
                    <a:pt x="642" y="1314"/>
                    <a:pt x="315" y="1465"/>
                    <a:pt x="1" y="1628"/>
                  </a:cubicBezTo>
                  <a:cubicBezTo>
                    <a:pt x="490" y="2047"/>
                    <a:pt x="1036" y="2395"/>
                    <a:pt x="1642" y="2689"/>
                  </a:cubicBezTo>
                  <a:cubicBezTo>
                    <a:pt x="1724" y="2724"/>
                    <a:pt x="1805" y="2759"/>
                    <a:pt x="1891" y="2799"/>
                  </a:cubicBezTo>
                  <a:cubicBezTo>
                    <a:pt x="2971" y="2496"/>
                    <a:pt x="4023" y="1789"/>
                    <a:pt x="4947" y="1108"/>
                  </a:cubicBezTo>
                  <a:cubicBezTo>
                    <a:pt x="4305" y="708"/>
                    <a:pt x="3699" y="344"/>
                    <a:pt x="310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1" name="Google Shape;2551;p35"/>
            <p:cNvSpPr/>
            <p:nvPr/>
          </p:nvSpPr>
          <p:spPr>
            <a:xfrm>
              <a:off x="2764175" y="2970150"/>
              <a:ext cx="106000" cy="65325"/>
            </a:xfrm>
            <a:custGeom>
              <a:avLst/>
              <a:gdLst/>
              <a:ahLst/>
              <a:cxnLst/>
              <a:rect l="l" t="t" r="r" b="b"/>
              <a:pathLst>
                <a:path w="4240" h="2613" extrusionOk="0">
                  <a:moveTo>
                    <a:pt x="2334" y="0"/>
                  </a:moveTo>
                  <a:cubicBezTo>
                    <a:pt x="1819" y="308"/>
                    <a:pt x="890" y="835"/>
                    <a:pt x="0" y="1234"/>
                  </a:cubicBezTo>
                  <a:cubicBezTo>
                    <a:pt x="349" y="1754"/>
                    <a:pt x="739" y="2213"/>
                    <a:pt x="1168" y="2612"/>
                  </a:cubicBezTo>
                  <a:cubicBezTo>
                    <a:pt x="1521" y="2426"/>
                    <a:pt x="1900" y="2253"/>
                    <a:pt x="2269" y="2082"/>
                  </a:cubicBezTo>
                  <a:cubicBezTo>
                    <a:pt x="2945" y="1774"/>
                    <a:pt x="3649" y="1456"/>
                    <a:pt x="4239" y="1031"/>
                  </a:cubicBezTo>
                  <a:cubicBezTo>
                    <a:pt x="3588" y="663"/>
                    <a:pt x="2956" y="313"/>
                    <a:pt x="233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2" name="Google Shape;2552;p35"/>
            <p:cNvSpPr/>
            <p:nvPr/>
          </p:nvSpPr>
          <p:spPr>
            <a:xfrm>
              <a:off x="2752550" y="2957775"/>
              <a:ext cx="62700" cy="37275"/>
            </a:xfrm>
            <a:custGeom>
              <a:avLst/>
              <a:gdLst/>
              <a:ahLst/>
              <a:cxnLst/>
              <a:rect l="l" t="t" r="r" b="b"/>
              <a:pathLst>
                <a:path w="2508" h="1491" extrusionOk="0">
                  <a:moveTo>
                    <a:pt x="1810" y="1"/>
                  </a:moveTo>
                  <a:cubicBezTo>
                    <a:pt x="1218" y="238"/>
                    <a:pt x="602" y="521"/>
                    <a:pt x="31" y="950"/>
                  </a:cubicBezTo>
                  <a:cubicBezTo>
                    <a:pt x="26" y="955"/>
                    <a:pt x="10" y="960"/>
                    <a:pt x="1" y="966"/>
                  </a:cubicBezTo>
                  <a:cubicBezTo>
                    <a:pt x="101" y="1148"/>
                    <a:pt x="203" y="1319"/>
                    <a:pt x="314" y="1491"/>
                  </a:cubicBezTo>
                  <a:cubicBezTo>
                    <a:pt x="1122" y="1132"/>
                    <a:pt x="1971" y="657"/>
                    <a:pt x="2507" y="344"/>
                  </a:cubicBezTo>
                  <a:cubicBezTo>
                    <a:pt x="2274" y="223"/>
                    <a:pt x="2041" y="111"/>
                    <a:pt x="1810"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3" name="Google Shape;2553;p35"/>
            <p:cNvSpPr/>
            <p:nvPr/>
          </p:nvSpPr>
          <p:spPr>
            <a:xfrm>
              <a:off x="2729075" y="2926600"/>
              <a:ext cx="60250" cy="49125"/>
            </a:xfrm>
            <a:custGeom>
              <a:avLst/>
              <a:gdLst/>
              <a:ahLst/>
              <a:cxnLst/>
              <a:rect l="l" t="t" r="r" b="b"/>
              <a:pathLst>
                <a:path w="2410" h="1965" extrusionOk="0">
                  <a:moveTo>
                    <a:pt x="0" y="0"/>
                  </a:moveTo>
                  <a:lnTo>
                    <a:pt x="0" y="0"/>
                  </a:lnTo>
                  <a:cubicBezTo>
                    <a:pt x="243" y="728"/>
                    <a:pt x="511" y="1379"/>
                    <a:pt x="814" y="1964"/>
                  </a:cubicBezTo>
                  <a:cubicBezTo>
                    <a:pt x="1329" y="1581"/>
                    <a:pt x="1875" y="1308"/>
                    <a:pt x="2409" y="1085"/>
                  </a:cubicBezTo>
                  <a:cubicBezTo>
                    <a:pt x="1961" y="873"/>
                    <a:pt x="1516" y="672"/>
                    <a:pt x="1071" y="479"/>
                  </a:cubicBezTo>
                  <a:cubicBezTo>
                    <a:pt x="909" y="414"/>
                    <a:pt x="748" y="338"/>
                    <a:pt x="586" y="262"/>
                  </a:cubicBezTo>
                  <a:cubicBezTo>
                    <a:pt x="394" y="166"/>
                    <a:pt x="196" y="80"/>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54" name="Google Shape;2554;p35"/>
          <p:cNvSpPr/>
          <p:nvPr/>
        </p:nvSpPr>
        <p:spPr>
          <a:xfrm>
            <a:off x="5208462" y="1340512"/>
            <a:ext cx="488100" cy="4881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100">
                <a:solidFill>
                  <a:schemeClr val="dk2"/>
                </a:solidFill>
                <a:latin typeface="Belleza"/>
                <a:ea typeface="Belleza"/>
                <a:cs typeface="Belleza"/>
                <a:sym typeface="Belleza"/>
              </a:rPr>
              <a:t>3</a:t>
            </a:r>
            <a:endParaRPr sz="2100">
              <a:solidFill>
                <a:schemeClr val="dk2"/>
              </a:solidFill>
              <a:latin typeface="Belleza"/>
              <a:ea typeface="Belleza"/>
              <a:cs typeface="Belleza"/>
              <a:sym typeface="Belleza"/>
            </a:endParaRPr>
          </a:p>
        </p:txBody>
      </p:sp>
      <p:sp>
        <p:nvSpPr>
          <p:cNvPr id="2555" name="Google Shape;2555;p35"/>
          <p:cNvSpPr txBox="1"/>
          <p:nvPr/>
        </p:nvSpPr>
        <p:spPr>
          <a:xfrm>
            <a:off x="4733975" y="2880800"/>
            <a:ext cx="1522800" cy="325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2500">
                <a:solidFill>
                  <a:schemeClr val="dk2"/>
                </a:solidFill>
                <a:latin typeface="Belleza"/>
                <a:ea typeface="Belleza"/>
                <a:cs typeface="Belleza"/>
                <a:sym typeface="Belleza"/>
              </a:rPr>
              <a:t>Object Relation theory</a:t>
            </a:r>
            <a:endParaRPr sz="2500">
              <a:solidFill>
                <a:schemeClr val="dk2"/>
              </a:solidFill>
              <a:latin typeface="Belleza"/>
              <a:ea typeface="Belleza"/>
              <a:cs typeface="Belleza"/>
              <a:sym typeface="Belleza"/>
            </a:endParaRPr>
          </a:p>
        </p:txBody>
      </p:sp>
      <p:cxnSp>
        <p:nvCxnSpPr>
          <p:cNvPr id="2556" name="Google Shape;2556;p35"/>
          <p:cNvCxnSpPr/>
          <p:nvPr/>
        </p:nvCxnSpPr>
        <p:spPr>
          <a:xfrm flipH="1">
            <a:off x="1228525" y="1828607"/>
            <a:ext cx="5700" cy="573000"/>
          </a:xfrm>
          <a:prstGeom prst="straightConnector1">
            <a:avLst/>
          </a:prstGeom>
          <a:noFill/>
          <a:ln w="9525" cap="flat" cmpd="sng">
            <a:solidFill>
              <a:schemeClr val="dk2"/>
            </a:solidFill>
            <a:prstDash val="solid"/>
            <a:round/>
            <a:headEnd type="none" w="med" len="med"/>
            <a:tailEnd type="triangle" w="med" len="med"/>
          </a:ln>
        </p:spPr>
      </p:cxnSp>
      <p:cxnSp>
        <p:nvCxnSpPr>
          <p:cNvPr id="2557" name="Google Shape;2557;p35"/>
          <p:cNvCxnSpPr/>
          <p:nvPr/>
        </p:nvCxnSpPr>
        <p:spPr>
          <a:xfrm flipH="1">
            <a:off x="3360525" y="1828607"/>
            <a:ext cx="5700" cy="573000"/>
          </a:xfrm>
          <a:prstGeom prst="straightConnector1">
            <a:avLst/>
          </a:prstGeom>
          <a:noFill/>
          <a:ln w="9525" cap="flat" cmpd="sng">
            <a:solidFill>
              <a:schemeClr val="dk2"/>
            </a:solidFill>
            <a:prstDash val="solid"/>
            <a:round/>
            <a:headEnd type="none" w="med" len="med"/>
            <a:tailEnd type="triangle" w="med" len="med"/>
          </a:ln>
        </p:spPr>
      </p:cxnSp>
      <p:cxnSp>
        <p:nvCxnSpPr>
          <p:cNvPr id="2558" name="Google Shape;2558;p35"/>
          <p:cNvCxnSpPr/>
          <p:nvPr/>
        </p:nvCxnSpPr>
        <p:spPr>
          <a:xfrm flipH="1">
            <a:off x="5449650" y="1828607"/>
            <a:ext cx="5700" cy="573000"/>
          </a:xfrm>
          <a:prstGeom prst="straightConnector1">
            <a:avLst/>
          </a:prstGeom>
          <a:noFill/>
          <a:ln w="9525" cap="flat" cmpd="sng">
            <a:solidFill>
              <a:schemeClr val="dk2"/>
            </a:solidFill>
            <a:prstDash val="solid"/>
            <a:round/>
            <a:headEnd type="none" w="med" len="med"/>
            <a:tailEnd type="triangle" w="med" len="med"/>
          </a:ln>
        </p:spPr>
      </p:cxnSp>
      <p:cxnSp>
        <p:nvCxnSpPr>
          <p:cNvPr id="2559" name="Google Shape;2559;p35"/>
          <p:cNvCxnSpPr/>
          <p:nvPr/>
        </p:nvCxnSpPr>
        <p:spPr>
          <a:xfrm flipH="1">
            <a:off x="7297575" y="1828607"/>
            <a:ext cx="5700" cy="573000"/>
          </a:xfrm>
          <a:prstGeom prst="straightConnector1">
            <a:avLst/>
          </a:prstGeom>
          <a:noFill/>
          <a:ln w="9525" cap="flat" cmpd="sng">
            <a:solidFill>
              <a:schemeClr val="dk2"/>
            </a:solidFill>
            <a:prstDash val="solid"/>
            <a:round/>
            <a:headEnd type="none" w="med" len="med"/>
            <a:tailEnd type="triangle" w="med" len="med"/>
          </a:ln>
        </p:spPr>
      </p:cxnSp>
      <p:cxnSp>
        <p:nvCxnSpPr>
          <p:cNvPr id="2560" name="Google Shape;2560;p35"/>
          <p:cNvCxnSpPr>
            <a:stCxn id="2484" idx="2"/>
            <a:endCxn id="2483" idx="6"/>
          </p:cNvCxnSpPr>
          <p:nvPr/>
        </p:nvCxnSpPr>
        <p:spPr>
          <a:xfrm rot="10800000">
            <a:off x="1475318" y="1584562"/>
            <a:ext cx="1644000" cy="0"/>
          </a:xfrm>
          <a:prstGeom prst="straightConnector1">
            <a:avLst/>
          </a:prstGeom>
          <a:noFill/>
          <a:ln w="9525" cap="flat" cmpd="sng">
            <a:solidFill>
              <a:schemeClr val="dk2"/>
            </a:solidFill>
            <a:prstDash val="solid"/>
            <a:round/>
            <a:headEnd type="none" w="med" len="med"/>
            <a:tailEnd type="none" w="med" len="med"/>
          </a:ln>
        </p:spPr>
      </p:cxnSp>
      <p:cxnSp>
        <p:nvCxnSpPr>
          <p:cNvPr id="2561" name="Google Shape;2561;p35"/>
          <p:cNvCxnSpPr>
            <a:stCxn id="2554" idx="2"/>
          </p:cNvCxnSpPr>
          <p:nvPr/>
        </p:nvCxnSpPr>
        <p:spPr>
          <a:xfrm rot="10800000">
            <a:off x="3607362" y="1584562"/>
            <a:ext cx="1601100" cy="0"/>
          </a:xfrm>
          <a:prstGeom prst="straightConnector1">
            <a:avLst/>
          </a:prstGeom>
          <a:noFill/>
          <a:ln w="9525" cap="flat" cmpd="sng">
            <a:solidFill>
              <a:schemeClr val="dk2"/>
            </a:solidFill>
            <a:prstDash val="solid"/>
            <a:round/>
            <a:headEnd type="none" w="med" len="med"/>
            <a:tailEnd type="none" w="med" len="med"/>
          </a:ln>
        </p:spPr>
      </p:cxnSp>
      <p:cxnSp>
        <p:nvCxnSpPr>
          <p:cNvPr id="2562" name="Google Shape;2562;p35"/>
          <p:cNvCxnSpPr>
            <a:stCxn id="2485" idx="2"/>
            <a:endCxn id="2554" idx="6"/>
          </p:cNvCxnSpPr>
          <p:nvPr/>
        </p:nvCxnSpPr>
        <p:spPr>
          <a:xfrm rot="10800000">
            <a:off x="5696512" y="1584562"/>
            <a:ext cx="1356000" cy="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66"/>
        <p:cNvGrpSpPr/>
        <p:nvPr/>
      </p:nvGrpSpPr>
      <p:grpSpPr>
        <a:xfrm>
          <a:off x="0" y="0"/>
          <a:ext cx="0" cy="0"/>
          <a:chOff x="0" y="0"/>
          <a:chExt cx="0" cy="0"/>
        </a:xfrm>
      </p:grpSpPr>
      <p:sp>
        <p:nvSpPr>
          <p:cNvPr id="2567" name="Google Shape;2567;p3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The Biological Approach</a:t>
            </a:r>
            <a:endParaRPr>
              <a:solidFill>
                <a:schemeClr val="dk1"/>
              </a:solidFill>
            </a:endParaRPr>
          </a:p>
        </p:txBody>
      </p:sp>
      <p:cxnSp>
        <p:nvCxnSpPr>
          <p:cNvPr id="2568" name="Google Shape;2568;p36"/>
          <p:cNvCxnSpPr/>
          <p:nvPr/>
        </p:nvCxnSpPr>
        <p:spPr>
          <a:xfrm>
            <a:off x="794075" y="1017725"/>
            <a:ext cx="4070700" cy="11100"/>
          </a:xfrm>
          <a:prstGeom prst="straightConnector1">
            <a:avLst/>
          </a:prstGeom>
          <a:noFill/>
          <a:ln w="9525" cap="flat" cmpd="sng">
            <a:solidFill>
              <a:schemeClr val="dk2"/>
            </a:solidFill>
            <a:prstDash val="solid"/>
            <a:round/>
            <a:headEnd type="none" w="med" len="med"/>
            <a:tailEnd type="none" w="med" len="med"/>
          </a:ln>
        </p:spPr>
      </p:cxnSp>
      <p:sp>
        <p:nvSpPr>
          <p:cNvPr id="2569" name="Google Shape;2569;p36"/>
          <p:cNvSpPr txBox="1">
            <a:spLocks noGrp="1"/>
          </p:cNvSpPr>
          <p:nvPr>
            <p:ph type="subTitle" idx="1"/>
          </p:nvPr>
        </p:nvSpPr>
        <p:spPr>
          <a:xfrm>
            <a:off x="720000" y="2571750"/>
            <a:ext cx="5173500" cy="662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This approach emphasizes the gender role differences are the result of biological processes. </a:t>
            </a:r>
            <a:endParaRPr/>
          </a:p>
          <a:p>
            <a:pPr marL="0" lvl="0" indent="0" algn="l" rtl="0">
              <a:spcBef>
                <a:spcPts val="0"/>
              </a:spcBef>
              <a:spcAft>
                <a:spcPts val="0"/>
              </a:spcAft>
              <a:buNone/>
            </a:pPr>
            <a:endParaRPr/>
          </a:p>
          <a:p>
            <a:pPr marL="0" lvl="0" indent="0" algn="l" rtl="0">
              <a:spcBef>
                <a:spcPts val="0"/>
              </a:spcBef>
              <a:spcAft>
                <a:spcPts val="0"/>
              </a:spcAft>
              <a:buNone/>
            </a:pPr>
            <a:r>
              <a:rPr lang="en"/>
              <a:t>According to this theory, differences in chromosomes(X/Y) and hormones(testosterone/ estrogen) determine the behavioural differences  between boys and girls.</a:t>
            </a:r>
            <a:endParaRPr/>
          </a:p>
          <a:p>
            <a:pPr marL="0" lvl="0" indent="0" algn="l" rtl="0">
              <a:spcBef>
                <a:spcPts val="0"/>
              </a:spcBef>
              <a:spcAft>
                <a:spcPts val="0"/>
              </a:spcAft>
              <a:buNone/>
            </a:pPr>
            <a:endParaRPr/>
          </a:p>
          <a:p>
            <a:pPr marL="0" lvl="0" indent="0" algn="l" rtl="0">
              <a:spcBef>
                <a:spcPts val="0"/>
              </a:spcBef>
              <a:spcAft>
                <a:spcPts val="0"/>
              </a:spcAft>
              <a:buNone/>
            </a:pPr>
            <a:r>
              <a:rPr lang="en"/>
              <a:t>People often get confused between the terms sex and gender. Sex refers to biological differences between males and females. For example, chromosomes (female XX, male XY), reproductive organs (ovaries, testes), hormones (oestrogen, testosterone).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nvGrpSpPr>
          <p:cNvPr id="2570" name="Google Shape;2570;p36"/>
          <p:cNvGrpSpPr/>
          <p:nvPr/>
        </p:nvGrpSpPr>
        <p:grpSpPr>
          <a:xfrm>
            <a:off x="7978793" y="329013"/>
            <a:ext cx="720042" cy="662116"/>
            <a:chOff x="5885675" y="1035675"/>
            <a:chExt cx="475150" cy="436925"/>
          </a:xfrm>
        </p:grpSpPr>
        <p:sp>
          <p:nvSpPr>
            <p:cNvPr id="2571" name="Google Shape;2571;p36"/>
            <p:cNvSpPr/>
            <p:nvPr/>
          </p:nvSpPr>
          <p:spPr>
            <a:xfrm>
              <a:off x="5885675" y="1035675"/>
              <a:ext cx="475150" cy="436925"/>
            </a:xfrm>
            <a:custGeom>
              <a:avLst/>
              <a:gdLst/>
              <a:ahLst/>
              <a:cxnLst/>
              <a:rect l="l" t="t" r="r" b="b"/>
              <a:pathLst>
                <a:path w="19006" h="17477" extrusionOk="0">
                  <a:moveTo>
                    <a:pt x="6113" y="1416"/>
                  </a:moveTo>
                  <a:cubicBezTo>
                    <a:pt x="6153" y="1416"/>
                    <a:pt x="6184" y="1424"/>
                    <a:pt x="6205" y="1429"/>
                  </a:cubicBezTo>
                  <a:cubicBezTo>
                    <a:pt x="7232" y="1732"/>
                    <a:pt x="8550" y="5989"/>
                    <a:pt x="8544" y="7287"/>
                  </a:cubicBezTo>
                  <a:cubicBezTo>
                    <a:pt x="8393" y="6897"/>
                    <a:pt x="8186" y="6518"/>
                    <a:pt x="7977" y="6152"/>
                  </a:cubicBezTo>
                  <a:cubicBezTo>
                    <a:pt x="7549" y="5395"/>
                    <a:pt x="7151" y="4671"/>
                    <a:pt x="7240" y="3819"/>
                  </a:cubicBezTo>
                  <a:cubicBezTo>
                    <a:pt x="7246" y="3731"/>
                    <a:pt x="7182" y="3649"/>
                    <a:pt x="7095" y="3643"/>
                  </a:cubicBezTo>
                  <a:cubicBezTo>
                    <a:pt x="7087" y="3642"/>
                    <a:pt x="7079" y="3641"/>
                    <a:pt x="7071" y="3641"/>
                  </a:cubicBezTo>
                  <a:cubicBezTo>
                    <a:pt x="6987" y="3641"/>
                    <a:pt x="6923" y="3706"/>
                    <a:pt x="6912" y="3787"/>
                  </a:cubicBezTo>
                  <a:cubicBezTo>
                    <a:pt x="6816" y="4740"/>
                    <a:pt x="7258" y="5541"/>
                    <a:pt x="7694" y="6309"/>
                  </a:cubicBezTo>
                  <a:cubicBezTo>
                    <a:pt x="7901" y="6682"/>
                    <a:pt x="8110" y="7060"/>
                    <a:pt x="8254" y="7444"/>
                  </a:cubicBezTo>
                  <a:cubicBezTo>
                    <a:pt x="7057" y="6284"/>
                    <a:pt x="4962" y="3245"/>
                    <a:pt x="5593" y="1933"/>
                  </a:cubicBezTo>
                  <a:cubicBezTo>
                    <a:pt x="5805" y="1487"/>
                    <a:pt x="5996" y="1416"/>
                    <a:pt x="6113" y="1416"/>
                  </a:cubicBezTo>
                  <a:close/>
                  <a:moveTo>
                    <a:pt x="11764" y="329"/>
                  </a:moveTo>
                  <a:cubicBezTo>
                    <a:pt x="11885" y="329"/>
                    <a:pt x="11981" y="364"/>
                    <a:pt x="12051" y="433"/>
                  </a:cubicBezTo>
                  <a:cubicBezTo>
                    <a:pt x="12694" y="1082"/>
                    <a:pt x="11647" y="4406"/>
                    <a:pt x="10783" y="6480"/>
                  </a:cubicBezTo>
                  <a:cubicBezTo>
                    <a:pt x="10707" y="6662"/>
                    <a:pt x="10625" y="6845"/>
                    <a:pt x="10537" y="7034"/>
                  </a:cubicBezTo>
                  <a:cubicBezTo>
                    <a:pt x="10436" y="7255"/>
                    <a:pt x="10342" y="7482"/>
                    <a:pt x="10247" y="7715"/>
                  </a:cubicBezTo>
                  <a:cubicBezTo>
                    <a:pt x="10177" y="7628"/>
                    <a:pt x="10102" y="7552"/>
                    <a:pt x="10020" y="7494"/>
                  </a:cubicBezTo>
                  <a:cubicBezTo>
                    <a:pt x="10046" y="7457"/>
                    <a:pt x="10052" y="7413"/>
                    <a:pt x="10046" y="7375"/>
                  </a:cubicBezTo>
                  <a:cubicBezTo>
                    <a:pt x="9982" y="7034"/>
                    <a:pt x="10153" y="6700"/>
                    <a:pt x="10335" y="6347"/>
                  </a:cubicBezTo>
                  <a:cubicBezTo>
                    <a:pt x="10468" y="6095"/>
                    <a:pt x="10607" y="5830"/>
                    <a:pt x="10651" y="5559"/>
                  </a:cubicBezTo>
                  <a:cubicBezTo>
                    <a:pt x="10675" y="5401"/>
                    <a:pt x="10675" y="5250"/>
                    <a:pt x="10669" y="5105"/>
                  </a:cubicBezTo>
                  <a:cubicBezTo>
                    <a:pt x="10669" y="4904"/>
                    <a:pt x="10663" y="4714"/>
                    <a:pt x="10739" y="4506"/>
                  </a:cubicBezTo>
                  <a:cubicBezTo>
                    <a:pt x="10802" y="4336"/>
                    <a:pt x="10890" y="4210"/>
                    <a:pt x="10972" y="4089"/>
                  </a:cubicBezTo>
                  <a:cubicBezTo>
                    <a:pt x="11129" y="3856"/>
                    <a:pt x="11288" y="3623"/>
                    <a:pt x="11250" y="3131"/>
                  </a:cubicBezTo>
                  <a:cubicBezTo>
                    <a:pt x="11243" y="3042"/>
                    <a:pt x="11168" y="2980"/>
                    <a:pt x="11085" y="2980"/>
                  </a:cubicBezTo>
                  <a:cubicBezTo>
                    <a:pt x="11081" y="2980"/>
                    <a:pt x="11077" y="2980"/>
                    <a:pt x="11073" y="2980"/>
                  </a:cubicBezTo>
                  <a:cubicBezTo>
                    <a:pt x="10985" y="2986"/>
                    <a:pt x="10916" y="3068"/>
                    <a:pt x="10922" y="3157"/>
                  </a:cubicBezTo>
                  <a:cubicBezTo>
                    <a:pt x="10954" y="3536"/>
                    <a:pt x="10852" y="3687"/>
                    <a:pt x="10701" y="3908"/>
                  </a:cubicBezTo>
                  <a:cubicBezTo>
                    <a:pt x="10613" y="4039"/>
                    <a:pt x="10512" y="4185"/>
                    <a:pt x="10436" y="4392"/>
                  </a:cubicBezTo>
                  <a:cubicBezTo>
                    <a:pt x="10335" y="4657"/>
                    <a:pt x="10342" y="4898"/>
                    <a:pt x="10348" y="5111"/>
                  </a:cubicBezTo>
                  <a:cubicBezTo>
                    <a:pt x="10354" y="5244"/>
                    <a:pt x="10354" y="5376"/>
                    <a:pt x="10329" y="5503"/>
                  </a:cubicBezTo>
                  <a:cubicBezTo>
                    <a:pt x="10291" y="5724"/>
                    <a:pt x="10171" y="5957"/>
                    <a:pt x="10052" y="6196"/>
                  </a:cubicBezTo>
                  <a:cubicBezTo>
                    <a:pt x="9869" y="6549"/>
                    <a:pt x="9679" y="6921"/>
                    <a:pt x="9711" y="7325"/>
                  </a:cubicBezTo>
                  <a:cubicBezTo>
                    <a:pt x="9588" y="7281"/>
                    <a:pt x="9460" y="7260"/>
                    <a:pt x="9324" y="7260"/>
                  </a:cubicBezTo>
                  <a:cubicBezTo>
                    <a:pt x="9306" y="7260"/>
                    <a:pt x="9288" y="7261"/>
                    <a:pt x="9269" y="7261"/>
                  </a:cubicBezTo>
                  <a:cubicBezTo>
                    <a:pt x="9440" y="4828"/>
                    <a:pt x="10127" y="925"/>
                    <a:pt x="11326" y="433"/>
                  </a:cubicBezTo>
                  <a:cubicBezTo>
                    <a:pt x="11496" y="364"/>
                    <a:pt x="11643" y="329"/>
                    <a:pt x="11764" y="329"/>
                  </a:cubicBezTo>
                  <a:close/>
                  <a:moveTo>
                    <a:pt x="15927" y="4428"/>
                  </a:moveTo>
                  <a:cubicBezTo>
                    <a:pt x="16004" y="4428"/>
                    <a:pt x="16078" y="4435"/>
                    <a:pt x="16149" y="4450"/>
                  </a:cubicBezTo>
                  <a:cubicBezTo>
                    <a:pt x="16414" y="4500"/>
                    <a:pt x="16603" y="4657"/>
                    <a:pt x="16742" y="4935"/>
                  </a:cubicBezTo>
                  <a:cubicBezTo>
                    <a:pt x="16812" y="5073"/>
                    <a:pt x="16812" y="5224"/>
                    <a:pt x="16742" y="5383"/>
                  </a:cubicBezTo>
                  <a:cubicBezTo>
                    <a:pt x="16212" y="6542"/>
                    <a:pt x="12415" y="7759"/>
                    <a:pt x="10991" y="8131"/>
                  </a:cubicBezTo>
                  <a:cubicBezTo>
                    <a:pt x="10858" y="8169"/>
                    <a:pt x="10758" y="8189"/>
                    <a:pt x="10645" y="8207"/>
                  </a:cubicBezTo>
                  <a:cubicBezTo>
                    <a:pt x="10613" y="8213"/>
                    <a:pt x="10581" y="8233"/>
                    <a:pt x="10556" y="8259"/>
                  </a:cubicBezTo>
                  <a:lnTo>
                    <a:pt x="10550" y="8265"/>
                  </a:lnTo>
                  <a:cubicBezTo>
                    <a:pt x="10537" y="8227"/>
                    <a:pt x="10524" y="8195"/>
                    <a:pt x="10512" y="8163"/>
                  </a:cubicBezTo>
                  <a:cubicBezTo>
                    <a:pt x="10518" y="8151"/>
                    <a:pt x="10531" y="8151"/>
                    <a:pt x="10544" y="8138"/>
                  </a:cubicBezTo>
                  <a:cubicBezTo>
                    <a:pt x="10777" y="7892"/>
                    <a:pt x="11091" y="7817"/>
                    <a:pt x="11426" y="7735"/>
                  </a:cubicBezTo>
                  <a:cubicBezTo>
                    <a:pt x="11653" y="7677"/>
                    <a:pt x="11886" y="7621"/>
                    <a:pt x="12113" y="7508"/>
                  </a:cubicBezTo>
                  <a:cubicBezTo>
                    <a:pt x="12322" y="7394"/>
                    <a:pt x="12517" y="7255"/>
                    <a:pt x="12706" y="7124"/>
                  </a:cubicBezTo>
                  <a:cubicBezTo>
                    <a:pt x="13040" y="6883"/>
                    <a:pt x="13355" y="6656"/>
                    <a:pt x="13753" y="6612"/>
                  </a:cubicBezTo>
                  <a:cubicBezTo>
                    <a:pt x="13841" y="6600"/>
                    <a:pt x="13905" y="6524"/>
                    <a:pt x="13899" y="6429"/>
                  </a:cubicBezTo>
                  <a:cubicBezTo>
                    <a:pt x="13886" y="6349"/>
                    <a:pt x="13818" y="6289"/>
                    <a:pt x="13739" y="6289"/>
                  </a:cubicBezTo>
                  <a:cubicBezTo>
                    <a:pt x="13731" y="6289"/>
                    <a:pt x="13723" y="6290"/>
                    <a:pt x="13715" y="6291"/>
                  </a:cubicBezTo>
                  <a:cubicBezTo>
                    <a:pt x="13236" y="6341"/>
                    <a:pt x="12869" y="6606"/>
                    <a:pt x="12517" y="6859"/>
                  </a:cubicBezTo>
                  <a:cubicBezTo>
                    <a:pt x="12334" y="6984"/>
                    <a:pt x="12158" y="7116"/>
                    <a:pt x="11961" y="7217"/>
                  </a:cubicBezTo>
                  <a:cubicBezTo>
                    <a:pt x="11772" y="7313"/>
                    <a:pt x="11565" y="7363"/>
                    <a:pt x="11350" y="7419"/>
                  </a:cubicBezTo>
                  <a:cubicBezTo>
                    <a:pt x="11268" y="7438"/>
                    <a:pt x="11181" y="7457"/>
                    <a:pt x="11099" y="7476"/>
                  </a:cubicBezTo>
                  <a:cubicBezTo>
                    <a:pt x="11212" y="7381"/>
                    <a:pt x="11338" y="7281"/>
                    <a:pt x="11470" y="7167"/>
                  </a:cubicBezTo>
                  <a:cubicBezTo>
                    <a:pt x="12703" y="6123"/>
                    <a:pt x="14712" y="4428"/>
                    <a:pt x="15927" y="4428"/>
                  </a:cubicBezTo>
                  <a:close/>
                  <a:moveTo>
                    <a:pt x="2873" y="6750"/>
                  </a:moveTo>
                  <a:cubicBezTo>
                    <a:pt x="3219" y="6750"/>
                    <a:pt x="3533" y="6767"/>
                    <a:pt x="3759" y="6795"/>
                  </a:cubicBezTo>
                  <a:cubicBezTo>
                    <a:pt x="4988" y="6947"/>
                    <a:pt x="6249" y="7375"/>
                    <a:pt x="7359" y="7759"/>
                  </a:cubicBezTo>
                  <a:cubicBezTo>
                    <a:pt x="7543" y="7823"/>
                    <a:pt x="7718" y="7880"/>
                    <a:pt x="7889" y="7936"/>
                  </a:cubicBezTo>
                  <a:cubicBezTo>
                    <a:pt x="7838" y="8006"/>
                    <a:pt x="7794" y="8075"/>
                    <a:pt x="7756" y="8157"/>
                  </a:cubicBezTo>
                  <a:cubicBezTo>
                    <a:pt x="7408" y="7938"/>
                    <a:pt x="7070" y="7909"/>
                    <a:pt x="6736" y="7909"/>
                  </a:cubicBezTo>
                  <a:cubicBezTo>
                    <a:pt x="6677" y="7909"/>
                    <a:pt x="6618" y="7910"/>
                    <a:pt x="6559" y="7911"/>
                  </a:cubicBezTo>
                  <a:cubicBezTo>
                    <a:pt x="6414" y="7911"/>
                    <a:pt x="6262" y="7911"/>
                    <a:pt x="6111" y="7898"/>
                  </a:cubicBezTo>
                  <a:cubicBezTo>
                    <a:pt x="5777" y="7880"/>
                    <a:pt x="5468" y="7791"/>
                    <a:pt x="5133" y="7697"/>
                  </a:cubicBezTo>
                  <a:cubicBezTo>
                    <a:pt x="4887" y="7628"/>
                    <a:pt x="4629" y="7558"/>
                    <a:pt x="4357" y="7514"/>
                  </a:cubicBezTo>
                  <a:cubicBezTo>
                    <a:pt x="4349" y="7513"/>
                    <a:pt x="4341" y="7512"/>
                    <a:pt x="4333" y="7512"/>
                  </a:cubicBezTo>
                  <a:cubicBezTo>
                    <a:pt x="4254" y="7512"/>
                    <a:pt x="4180" y="7566"/>
                    <a:pt x="4168" y="7646"/>
                  </a:cubicBezTo>
                  <a:cubicBezTo>
                    <a:pt x="4156" y="7741"/>
                    <a:pt x="4213" y="7829"/>
                    <a:pt x="4307" y="7835"/>
                  </a:cubicBezTo>
                  <a:cubicBezTo>
                    <a:pt x="4560" y="7880"/>
                    <a:pt x="4805" y="7948"/>
                    <a:pt x="5052" y="8012"/>
                  </a:cubicBezTo>
                  <a:cubicBezTo>
                    <a:pt x="5241" y="8062"/>
                    <a:pt x="5442" y="8119"/>
                    <a:pt x="5651" y="8163"/>
                  </a:cubicBezTo>
                  <a:cubicBezTo>
                    <a:pt x="5789" y="8195"/>
                    <a:pt x="5934" y="8213"/>
                    <a:pt x="6085" y="8227"/>
                  </a:cubicBezTo>
                  <a:cubicBezTo>
                    <a:pt x="6185" y="8234"/>
                    <a:pt x="6281" y="8237"/>
                    <a:pt x="6373" y="8237"/>
                  </a:cubicBezTo>
                  <a:cubicBezTo>
                    <a:pt x="6439" y="8237"/>
                    <a:pt x="6502" y="8235"/>
                    <a:pt x="6565" y="8233"/>
                  </a:cubicBezTo>
                  <a:cubicBezTo>
                    <a:pt x="6618" y="8232"/>
                    <a:pt x="6670" y="8231"/>
                    <a:pt x="6721" y="8231"/>
                  </a:cubicBezTo>
                  <a:cubicBezTo>
                    <a:pt x="7048" y="8231"/>
                    <a:pt x="7344" y="8260"/>
                    <a:pt x="7649" y="8472"/>
                  </a:cubicBezTo>
                  <a:cubicBezTo>
                    <a:pt x="7649" y="8492"/>
                    <a:pt x="7642" y="8498"/>
                    <a:pt x="7636" y="8516"/>
                  </a:cubicBezTo>
                  <a:cubicBezTo>
                    <a:pt x="7624" y="8585"/>
                    <a:pt x="7618" y="8661"/>
                    <a:pt x="7618" y="8737"/>
                  </a:cubicBezTo>
                  <a:cubicBezTo>
                    <a:pt x="6381" y="8903"/>
                    <a:pt x="5299" y="8987"/>
                    <a:pt x="4376" y="8987"/>
                  </a:cubicBezTo>
                  <a:cubicBezTo>
                    <a:pt x="2704" y="8987"/>
                    <a:pt x="1551" y="8714"/>
                    <a:pt x="934" y="8169"/>
                  </a:cubicBezTo>
                  <a:cubicBezTo>
                    <a:pt x="657" y="7924"/>
                    <a:pt x="341" y="7570"/>
                    <a:pt x="454" y="7325"/>
                  </a:cubicBezTo>
                  <a:cubicBezTo>
                    <a:pt x="646" y="6890"/>
                    <a:pt x="1888" y="6750"/>
                    <a:pt x="2873" y="6750"/>
                  </a:cubicBezTo>
                  <a:close/>
                  <a:moveTo>
                    <a:pt x="9357" y="7583"/>
                  </a:moveTo>
                  <a:cubicBezTo>
                    <a:pt x="9712" y="7583"/>
                    <a:pt x="9942" y="7837"/>
                    <a:pt x="10046" y="7980"/>
                  </a:cubicBezTo>
                  <a:cubicBezTo>
                    <a:pt x="10424" y="8516"/>
                    <a:pt x="10468" y="9437"/>
                    <a:pt x="9912" y="9898"/>
                  </a:cubicBezTo>
                  <a:cubicBezTo>
                    <a:pt x="9843" y="9961"/>
                    <a:pt x="9767" y="10011"/>
                    <a:pt x="9699" y="10055"/>
                  </a:cubicBezTo>
                  <a:cubicBezTo>
                    <a:pt x="9654" y="10055"/>
                    <a:pt x="9623" y="10081"/>
                    <a:pt x="9592" y="10112"/>
                  </a:cubicBezTo>
                  <a:cubicBezTo>
                    <a:pt x="9429" y="10193"/>
                    <a:pt x="9267" y="10234"/>
                    <a:pt x="9109" y="10234"/>
                  </a:cubicBezTo>
                  <a:cubicBezTo>
                    <a:pt x="8947" y="10234"/>
                    <a:pt x="8789" y="10191"/>
                    <a:pt x="8640" y="10105"/>
                  </a:cubicBezTo>
                  <a:cubicBezTo>
                    <a:pt x="8387" y="9954"/>
                    <a:pt x="8186" y="9708"/>
                    <a:pt x="8065" y="9424"/>
                  </a:cubicBezTo>
                  <a:cubicBezTo>
                    <a:pt x="8065" y="9418"/>
                    <a:pt x="8059" y="9412"/>
                    <a:pt x="8059" y="9406"/>
                  </a:cubicBezTo>
                  <a:cubicBezTo>
                    <a:pt x="8003" y="9266"/>
                    <a:pt x="7965" y="9129"/>
                    <a:pt x="7951" y="8990"/>
                  </a:cubicBezTo>
                  <a:cubicBezTo>
                    <a:pt x="7983" y="8952"/>
                    <a:pt x="8009" y="8902"/>
                    <a:pt x="8003" y="8850"/>
                  </a:cubicBezTo>
                  <a:cubicBezTo>
                    <a:pt x="7997" y="8806"/>
                    <a:pt x="7971" y="8775"/>
                    <a:pt x="7939" y="8750"/>
                  </a:cubicBezTo>
                  <a:cubicBezTo>
                    <a:pt x="7945" y="8687"/>
                    <a:pt x="7945" y="8629"/>
                    <a:pt x="7959" y="8573"/>
                  </a:cubicBezTo>
                  <a:cubicBezTo>
                    <a:pt x="8034" y="8183"/>
                    <a:pt x="8280" y="7886"/>
                    <a:pt x="8678" y="7721"/>
                  </a:cubicBezTo>
                  <a:cubicBezTo>
                    <a:pt x="8705" y="7747"/>
                    <a:pt x="8741" y="7760"/>
                    <a:pt x="8777" y="7760"/>
                  </a:cubicBezTo>
                  <a:cubicBezTo>
                    <a:pt x="8806" y="7760"/>
                    <a:pt x="8834" y="7752"/>
                    <a:pt x="8859" y="7735"/>
                  </a:cubicBezTo>
                  <a:cubicBezTo>
                    <a:pt x="9046" y="7625"/>
                    <a:pt x="9212" y="7583"/>
                    <a:pt x="9357" y="7583"/>
                  </a:cubicBezTo>
                  <a:close/>
                  <a:moveTo>
                    <a:pt x="14023" y="8143"/>
                  </a:moveTo>
                  <a:cubicBezTo>
                    <a:pt x="14748" y="8143"/>
                    <a:pt x="15503" y="8190"/>
                    <a:pt x="16256" y="8283"/>
                  </a:cubicBezTo>
                  <a:cubicBezTo>
                    <a:pt x="16981" y="8378"/>
                    <a:pt x="18419" y="8952"/>
                    <a:pt x="18582" y="9607"/>
                  </a:cubicBezTo>
                  <a:cubicBezTo>
                    <a:pt x="18652" y="9872"/>
                    <a:pt x="18495" y="10150"/>
                    <a:pt x="18110" y="10421"/>
                  </a:cubicBezTo>
                  <a:cubicBezTo>
                    <a:pt x="17930" y="10550"/>
                    <a:pt x="17695" y="10601"/>
                    <a:pt x="17428" y="10601"/>
                  </a:cubicBezTo>
                  <a:cubicBezTo>
                    <a:pt x="16777" y="10601"/>
                    <a:pt x="15933" y="10295"/>
                    <a:pt x="15209" y="10037"/>
                  </a:cubicBezTo>
                  <a:cubicBezTo>
                    <a:pt x="14761" y="9872"/>
                    <a:pt x="14339" y="9714"/>
                    <a:pt x="14018" y="9658"/>
                  </a:cubicBezTo>
                  <a:cubicBezTo>
                    <a:pt x="13721" y="9607"/>
                    <a:pt x="13425" y="9563"/>
                    <a:pt x="13142" y="9525"/>
                  </a:cubicBezTo>
                  <a:cubicBezTo>
                    <a:pt x="12284" y="9412"/>
                    <a:pt x="11477" y="9298"/>
                    <a:pt x="10739" y="8850"/>
                  </a:cubicBezTo>
                  <a:cubicBezTo>
                    <a:pt x="10713" y="8838"/>
                    <a:pt x="10683" y="8832"/>
                    <a:pt x="10657" y="8832"/>
                  </a:cubicBezTo>
                  <a:cubicBezTo>
                    <a:pt x="10657" y="8819"/>
                    <a:pt x="10651" y="8806"/>
                    <a:pt x="10651" y="8788"/>
                  </a:cubicBezTo>
                  <a:cubicBezTo>
                    <a:pt x="10758" y="8761"/>
                    <a:pt x="10872" y="8749"/>
                    <a:pt x="10990" y="8749"/>
                  </a:cubicBezTo>
                  <a:cubicBezTo>
                    <a:pt x="11257" y="8749"/>
                    <a:pt x="11546" y="8806"/>
                    <a:pt x="11830" y="8864"/>
                  </a:cubicBezTo>
                  <a:cubicBezTo>
                    <a:pt x="12120" y="8920"/>
                    <a:pt x="12423" y="8977"/>
                    <a:pt x="12700" y="8977"/>
                  </a:cubicBezTo>
                  <a:lnTo>
                    <a:pt x="12845" y="8977"/>
                  </a:lnTo>
                  <a:cubicBezTo>
                    <a:pt x="12946" y="8976"/>
                    <a:pt x="13048" y="8975"/>
                    <a:pt x="13151" y="8975"/>
                  </a:cubicBezTo>
                  <a:cubicBezTo>
                    <a:pt x="13729" y="8975"/>
                    <a:pt x="14337" y="9014"/>
                    <a:pt x="14781" y="9330"/>
                  </a:cubicBezTo>
                  <a:cubicBezTo>
                    <a:pt x="14810" y="9347"/>
                    <a:pt x="14842" y="9355"/>
                    <a:pt x="14874" y="9355"/>
                  </a:cubicBezTo>
                  <a:cubicBezTo>
                    <a:pt x="14926" y="9355"/>
                    <a:pt x="14977" y="9333"/>
                    <a:pt x="15008" y="9286"/>
                  </a:cubicBezTo>
                  <a:cubicBezTo>
                    <a:pt x="15058" y="9210"/>
                    <a:pt x="15046" y="9109"/>
                    <a:pt x="14970" y="9059"/>
                  </a:cubicBezTo>
                  <a:cubicBezTo>
                    <a:pt x="14431" y="8687"/>
                    <a:pt x="13710" y="8648"/>
                    <a:pt x="13086" y="8648"/>
                  </a:cubicBezTo>
                  <a:cubicBezTo>
                    <a:pt x="13002" y="8648"/>
                    <a:pt x="12919" y="8648"/>
                    <a:pt x="12839" y="8649"/>
                  </a:cubicBezTo>
                  <a:lnTo>
                    <a:pt x="12700" y="8655"/>
                  </a:lnTo>
                  <a:cubicBezTo>
                    <a:pt x="12453" y="8655"/>
                    <a:pt x="12176" y="8599"/>
                    <a:pt x="11893" y="8542"/>
                  </a:cubicBezTo>
                  <a:cubicBezTo>
                    <a:pt x="11653" y="8498"/>
                    <a:pt x="11414" y="8448"/>
                    <a:pt x="11181" y="8428"/>
                  </a:cubicBezTo>
                  <a:cubicBezTo>
                    <a:pt x="12002" y="8239"/>
                    <a:pt x="12982" y="8143"/>
                    <a:pt x="14023" y="8143"/>
                  </a:cubicBezTo>
                  <a:close/>
                  <a:moveTo>
                    <a:pt x="7372" y="9356"/>
                  </a:moveTo>
                  <a:lnTo>
                    <a:pt x="7372" y="9356"/>
                  </a:lnTo>
                  <a:cubicBezTo>
                    <a:pt x="7157" y="9424"/>
                    <a:pt x="6930" y="9537"/>
                    <a:pt x="6716" y="9645"/>
                  </a:cubicBezTo>
                  <a:cubicBezTo>
                    <a:pt x="6565" y="9720"/>
                    <a:pt x="6426" y="9790"/>
                    <a:pt x="6318" y="9828"/>
                  </a:cubicBezTo>
                  <a:cubicBezTo>
                    <a:pt x="6237" y="9854"/>
                    <a:pt x="6149" y="9891"/>
                    <a:pt x="6053" y="9929"/>
                  </a:cubicBezTo>
                  <a:cubicBezTo>
                    <a:pt x="5690" y="10066"/>
                    <a:pt x="5231" y="10242"/>
                    <a:pt x="4862" y="10242"/>
                  </a:cubicBezTo>
                  <a:cubicBezTo>
                    <a:pt x="4738" y="10242"/>
                    <a:pt x="4625" y="10222"/>
                    <a:pt x="4528" y="10174"/>
                  </a:cubicBezTo>
                  <a:cubicBezTo>
                    <a:pt x="4505" y="10164"/>
                    <a:pt x="4481" y="10159"/>
                    <a:pt x="4457" y="10159"/>
                  </a:cubicBezTo>
                  <a:cubicBezTo>
                    <a:pt x="4397" y="10159"/>
                    <a:pt x="4340" y="10192"/>
                    <a:pt x="4313" y="10250"/>
                  </a:cubicBezTo>
                  <a:cubicBezTo>
                    <a:pt x="4269" y="10326"/>
                    <a:pt x="4301" y="10427"/>
                    <a:pt x="4383" y="10465"/>
                  </a:cubicBezTo>
                  <a:cubicBezTo>
                    <a:pt x="4452" y="10503"/>
                    <a:pt x="4534" y="10529"/>
                    <a:pt x="4610" y="10547"/>
                  </a:cubicBezTo>
                  <a:cubicBezTo>
                    <a:pt x="4687" y="10562"/>
                    <a:pt x="4768" y="10569"/>
                    <a:pt x="4851" y="10569"/>
                  </a:cubicBezTo>
                  <a:cubicBezTo>
                    <a:pt x="5287" y="10569"/>
                    <a:pt x="5780" y="10380"/>
                    <a:pt x="6167" y="10232"/>
                  </a:cubicBezTo>
                  <a:cubicBezTo>
                    <a:pt x="6262" y="10194"/>
                    <a:pt x="6350" y="10162"/>
                    <a:pt x="6426" y="10131"/>
                  </a:cubicBezTo>
                  <a:cubicBezTo>
                    <a:pt x="6551" y="10093"/>
                    <a:pt x="6703" y="10017"/>
                    <a:pt x="6862" y="9935"/>
                  </a:cubicBezTo>
                  <a:cubicBezTo>
                    <a:pt x="7144" y="9794"/>
                    <a:pt x="7512" y="9610"/>
                    <a:pt x="7745" y="9610"/>
                  </a:cubicBezTo>
                  <a:cubicBezTo>
                    <a:pt x="7762" y="9610"/>
                    <a:pt x="7778" y="9611"/>
                    <a:pt x="7794" y="9613"/>
                  </a:cubicBezTo>
                  <a:cubicBezTo>
                    <a:pt x="7857" y="9752"/>
                    <a:pt x="7939" y="9885"/>
                    <a:pt x="8040" y="9999"/>
                  </a:cubicBezTo>
                  <a:lnTo>
                    <a:pt x="8034" y="10005"/>
                  </a:lnTo>
                  <a:cubicBezTo>
                    <a:pt x="8034" y="10005"/>
                    <a:pt x="7977" y="10067"/>
                    <a:pt x="7889" y="10174"/>
                  </a:cubicBezTo>
                  <a:cubicBezTo>
                    <a:pt x="6813" y="10750"/>
                    <a:pt x="3527" y="11895"/>
                    <a:pt x="1943" y="11895"/>
                  </a:cubicBezTo>
                  <a:cubicBezTo>
                    <a:pt x="1614" y="11895"/>
                    <a:pt x="1358" y="11846"/>
                    <a:pt x="1211" y="11732"/>
                  </a:cubicBezTo>
                  <a:cubicBezTo>
                    <a:pt x="1135" y="11676"/>
                    <a:pt x="1041" y="11556"/>
                    <a:pt x="1135" y="11266"/>
                  </a:cubicBezTo>
                  <a:cubicBezTo>
                    <a:pt x="1520" y="10043"/>
                    <a:pt x="5404" y="9412"/>
                    <a:pt x="7372" y="9356"/>
                  </a:cubicBezTo>
                  <a:close/>
                  <a:moveTo>
                    <a:pt x="10599" y="9356"/>
                  </a:moveTo>
                  <a:cubicBezTo>
                    <a:pt x="11073" y="9595"/>
                    <a:pt x="11559" y="9816"/>
                    <a:pt x="12031" y="10023"/>
                  </a:cubicBezTo>
                  <a:cubicBezTo>
                    <a:pt x="13343" y="10610"/>
                    <a:pt x="14586" y="11164"/>
                    <a:pt x="15556" y="12211"/>
                  </a:cubicBezTo>
                  <a:cubicBezTo>
                    <a:pt x="16193" y="12892"/>
                    <a:pt x="16471" y="13757"/>
                    <a:pt x="16274" y="14015"/>
                  </a:cubicBezTo>
                  <a:cubicBezTo>
                    <a:pt x="16231" y="14073"/>
                    <a:pt x="16153" y="14101"/>
                    <a:pt x="16047" y="14101"/>
                  </a:cubicBezTo>
                  <a:cubicBezTo>
                    <a:pt x="15862" y="14101"/>
                    <a:pt x="15591" y="14015"/>
                    <a:pt x="15267" y="13850"/>
                  </a:cubicBezTo>
                  <a:cubicBezTo>
                    <a:pt x="13198" y="12785"/>
                    <a:pt x="11350" y="10919"/>
                    <a:pt x="10392" y="9848"/>
                  </a:cubicBezTo>
                  <a:cubicBezTo>
                    <a:pt x="10392" y="9840"/>
                    <a:pt x="10398" y="9834"/>
                    <a:pt x="10404" y="9828"/>
                  </a:cubicBezTo>
                  <a:cubicBezTo>
                    <a:pt x="10783" y="10194"/>
                    <a:pt x="11181" y="10547"/>
                    <a:pt x="11691" y="10818"/>
                  </a:cubicBezTo>
                  <a:cubicBezTo>
                    <a:pt x="11842" y="10899"/>
                    <a:pt x="12019" y="10983"/>
                    <a:pt x="12202" y="11064"/>
                  </a:cubicBezTo>
                  <a:cubicBezTo>
                    <a:pt x="12662" y="11272"/>
                    <a:pt x="13186" y="11512"/>
                    <a:pt x="13501" y="11853"/>
                  </a:cubicBezTo>
                  <a:cubicBezTo>
                    <a:pt x="13520" y="11877"/>
                    <a:pt x="13550" y="11897"/>
                    <a:pt x="13588" y="11903"/>
                  </a:cubicBezTo>
                  <a:cubicBezTo>
                    <a:pt x="13600" y="11906"/>
                    <a:pt x="13611" y="11907"/>
                    <a:pt x="13624" y="11907"/>
                  </a:cubicBezTo>
                  <a:cubicBezTo>
                    <a:pt x="13660" y="11907"/>
                    <a:pt x="13699" y="11893"/>
                    <a:pt x="13728" y="11865"/>
                  </a:cubicBezTo>
                  <a:cubicBezTo>
                    <a:pt x="13797" y="11801"/>
                    <a:pt x="13797" y="11701"/>
                    <a:pt x="13740" y="11632"/>
                  </a:cubicBezTo>
                  <a:cubicBezTo>
                    <a:pt x="13381" y="11247"/>
                    <a:pt x="12826" y="10989"/>
                    <a:pt x="12334" y="10768"/>
                  </a:cubicBezTo>
                  <a:cubicBezTo>
                    <a:pt x="12158" y="10686"/>
                    <a:pt x="11987" y="10610"/>
                    <a:pt x="11842" y="10529"/>
                  </a:cubicBezTo>
                  <a:cubicBezTo>
                    <a:pt x="11332" y="10256"/>
                    <a:pt x="10954" y="9910"/>
                    <a:pt x="10556" y="9519"/>
                  </a:cubicBezTo>
                  <a:cubicBezTo>
                    <a:pt x="10575" y="9462"/>
                    <a:pt x="10587" y="9412"/>
                    <a:pt x="10599" y="9356"/>
                  </a:cubicBezTo>
                  <a:close/>
                  <a:moveTo>
                    <a:pt x="8550" y="10421"/>
                  </a:moveTo>
                  <a:cubicBezTo>
                    <a:pt x="8658" y="10477"/>
                    <a:pt x="8759" y="10515"/>
                    <a:pt x="8867" y="10535"/>
                  </a:cubicBezTo>
                  <a:lnTo>
                    <a:pt x="8879" y="10541"/>
                  </a:lnTo>
                  <a:cubicBezTo>
                    <a:pt x="8759" y="10818"/>
                    <a:pt x="8646" y="11096"/>
                    <a:pt x="8532" y="11367"/>
                  </a:cubicBezTo>
                  <a:cubicBezTo>
                    <a:pt x="8015" y="12653"/>
                    <a:pt x="7567" y="13757"/>
                    <a:pt x="6641" y="14822"/>
                  </a:cubicBezTo>
                  <a:cubicBezTo>
                    <a:pt x="6597" y="14872"/>
                    <a:pt x="6527" y="14961"/>
                    <a:pt x="6445" y="15061"/>
                  </a:cubicBezTo>
                  <a:cubicBezTo>
                    <a:pt x="6118" y="15480"/>
                    <a:pt x="5254" y="16562"/>
                    <a:pt x="4768" y="16562"/>
                  </a:cubicBezTo>
                  <a:cubicBezTo>
                    <a:pt x="4748" y="16562"/>
                    <a:pt x="4729" y="16560"/>
                    <a:pt x="4711" y="16556"/>
                  </a:cubicBezTo>
                  <a:cubicBezTo>
                    <a:pt x="4592" y="16530"/>
                    <a:pt x="4502" y="16405"/>
                    <a:pt x="4433" y="16184"/>
                  </a:cubicBezTo>
                  <a:cubicBezTo>
                    <a:pt x="4194" y="15377"/>
                    <a:pt x="6609" y="12161"/>
                    <a:pt x="8096" y="10433"/>
                  </a:cubicBezTo>
                  <a:cubicBezTo>
                    <a:pt x="8096" y="10427"/>
                    <a:pt x="8103" y="10427"/>
                    <a:pt x="8103" y="10427"/>
                  </a:cubicBezTo>
                  <a:lnTo>
                    <a:pt x="8103" y="10427"/>
                  </a:lnTo>
                  <a:cubicBezTo>
                    <a:pt x="7776" y="10824"/>
                    <a:pt x="7573" y="11335"/>
                    <a:pt x="7378" y="11833"/>
                  </a:cubicBezTo>
                  <a:cubicBezTo>
                    <a:pt x="7145" y="12401"/>
                    <a:pt x="6930" y="12942"/>
                    <a:pt x="6551" y="13315"/>
                  </a:cubicBezTo>
                  <a:cubicBezTo>
                    <a:pt x="6489" y="13378"/>
                    <a:pt x="6489" y="13480"/>
                    <a:pt x="6551" y="13542"/>
                  </a:cubicBezTo>
                  <a:cubicBezTo>
                    <a:pt x="6571" y="13567"/>
                    <a:pt x="6603" y="13586"/>
                    <a:pt x="6635" y="13593"/>
                  </a:cubicBezTo>
                  <a:cubicBezTo>
                    <a:pt x="6642" y="13594"/>
                    <a:pt x="6650" y="13594"/>
                    <a:pt x="6658" y="13594"/>
                  </a:cubicBezTo>
                  <a:cubicBezTo>
                    <a:pt x="6701" y="13594"/>
                    <a:pt x="6746" y="13580"/>
                    <a:pt x="6778" y="13548"/>
                  </a:cubicBezTo>
                  <a:cubicBezTo>
                    <a:pt x="7208" y="13125"/>
                    <a:pt x="7447" y="12526"/>
                    <a:pt x="7680" y="11953"/>
                  </a:cubicBezTo>
                  <a:cubicBezTo>
                    <a:pt x="7913" y="11353"/>
                    <a:pt x="8140" y="10793"/>
                    <a:pt x="8550" y="10421"/>
                  </a:cubicBezTo>
                  <a:close/>
                  <a:moveTo>
                    <a:pt x="10032" y="10218"/>
                  </a:moveTo>
                  <a:cubicBezTo>
                    <a:pt x="10235" y="10837"/>
                    <a:pt x="10537" y="11474"/>
                    <a:pt x="10864" y="12142"/>
                  </a:cubicBezTo>
                  <a:cubicBezTo>
                    <a:pt x="11521" y="13510"/>
                    <a:pt x="12202" y="14917"/>
                    <a:pt x="11993" y="16234"/>
                  </a:cubicBezTo>
                  <a:cubicBezTo>
                    <a:pt x="11905" y="16801"/>
                    <a:pt x="11742" y="17136"/>
                    <a:pt x="11539" y="17149"/>
                  </a:cubicBezTo>
                  <a:cubicBezTo>
                    <a:pt x="11536" y="17150"/>
                    <a:pt x="11532" y="17150"/>
                    <a:pt x="11529" y="17150"/>
                  </a:cubicBezTo>
                  <a:cubicBezTo>
                    <a:pt x="11112" y="17150"/>
                    <a:pt x="10428" y="16089"/>
                    <a:pt x="10197" y="15244"/>
                  </a:cubicBezTo>
                  <a:cubicBezTo>
                    <a:pt x="9819" y="13850"/>
                    <a:pt x="9540" y="12180"/>
                    <a:pt x="9415" y="10521"/>
                  </a:cubicBezTo>
                  <a:cubicBezTo>
                    <a:pt x="9458" y="10509"/>
                    <a:pt x="9496" y="10503"/>
                    <a:pt x="9534" y="10491"/>
                  </a:cubicBezTo>
                  <a:lnTo>
                    <a:pt x="9534" y="10491"/>
                  </a:lnTo>
                  <a:cubicBezTo>
                    <a:pt x="9516" y="11108"/>
                    <a:pt x="9767" y="11783"/>
                    <a:pt x="10008" y="12438"/>
                  </a:cubicBezTo>
                  <a:cubicBezTo>
                    <a:pt x="10183" y="12905"/>
                    <a:pt x="10348" y="13346"/>
                    <a:pt x="10398" y="13731"/>
                  </a:cubicBezTo>
                  <a:cubicBezTo>
                    <a:pt x="10410" y="13800"/>
                    <a:pt x="10462" y="13850"/>
                    <a:pt x="10531" y="13864"/>
                  </a:cubicBezTo>
                  <a:cubicBezTo>
                    <a:pt x="10537" y="13867"/>
                    <a:pt x="10547" y="13868"/>
                    <a:pt x="10556" y="13868"/>
                  </a:cubicBezTo>
                  <a:cubicBezTo>
                    <a:pt x="10566" y="13868"/>
                    <a:pt x="10575" y="13867"/>
                    <a:pt x="10581" y="13864"/>
                  </a:cubicBezTo>
                  <a:cubicBezTo>
                    <a:pt x="10675" y="13850"/>
                    <a:pt x="10733" y="13769"/>
                    <a:pt x="10721" y="13681"/>
                  </a:cubicBezTo>
                  <a:cubicBezTo>
                    <a:pt x="10663" y="13265"/>
                    <a:pt x="10494" y="12805"/>
                    <a:pt x="10317" y="12325"/>
                  </a:cubicBezTo>
                  <a:cubicBezTo>
                    <a:pt x="10058" y="11632"/>
                    <a:pt x="9799" y="10919"/>
                    <a:pt x="9875" y="10326"/>
                  </a:cubicBezTo>
                  <a:cubicBezTo>
                    <a:pt x="9926" y="10294"/>
                    <a:pt x="9976" y="10256"/>
                    <a:pt x="10032" y="10218"/>
                  </a:cubicBezTo>
                  <a:close/>
                  <a:moveTo>
                    <a:pt x="11770" y="0"/>
                  </a:moveTo>
                  <a:cubicBezTo>
                    <a:pt x="11605" y="0"/>
                    <a:pt x="11416" y="43"/>
                    <a:pt x="11205" y="131"/>
                  </a:cubicBezTo>
                  <a:cubicBezTo>
                    <a:pt x="9458" y="849"/>
                    <a:pt x="8992" y="6612"/>
                    <a:pt x="8942" y="7305"/>
                  </a:cubicBezTo>
                  <a:cubicBezTo>
                    <a:pt x="8917" y="7313"/>
                    <a:pt x="8891" y="7313"/>
                    <a:pt x="8867" y="7319"/>
                  </a:cubicBezTo>
                  <a:cubicBezTo>
                    <a:pt x="8867" y="5981"/>
                    <a:pt x="7543" y="1486"/>
                    <a:pt x="6300" y="1120"/>
                  </a:cubicBezTo>
                  <a:cubicBezTo>
                    <a:pt x="6242" y="1103"/>
                    <a:pt x="6179" y="1092"/>
                    <a:pt x="6112" y="1092"/>
                  </a:cubicBezTo>
                  <a:cubicBezTo>
                    <a:pt x="5865" y="1092"/>
                    <a:pt x="5565" y="1244"/>
                    <a:pt x="5297" y="1795"/>
                  </a:cubicBezTo>
                  <a:cubicBezTo>
                    <a:pt x="4578" y="3289"/>
                    <a:pt x="6716" y="6379"/>
                    <a:pt x="7965" y="7621"/>
                  </a:cubicBezTo>
                  <a:cubicBezTo>
                    <a:pt x="7800" y="7564"/>
                    <a:pt x="7636" y="7508"/>
                    <a:pt x="7467" y="7450"/>
                  </a:cubicBezTo>
                  <a:cubicBezTo>
                    <a:pt x="6338" y="7066"/>
                    <a:pt x="5064" y="6624"/>
                    <a:pt x="3797" y="6473"/>
                  </a:cubicBezTo>
                  <a:cubicBezTo>
                    <a:pt x="3638" y="6454"/>
                    <a:pt x="3271" y="6428"/>
                    <a:pt x="2828" y="6428"/>
                  </a:cubicBezTo>
                  <a:cubicBezTo>
                    <a:pt x="1829" y="6428"/>
                    <a:pt x="442" y="6559"/>
                    <a:pt x="158" y="7192"/>
                  </a:cubicBezTo>
                  <a:cubicBezTo>
                    <a:pt x="0" y="7532"/>
                    <a:pt x="189" y="7948"/>
                    <a:pt x="719" y="8416"/>
                  </a:cubicBezTo>
                  <a:cubicBezTo>
                    <a:pt x="1097" y="8750"/>
                    <a:pt x="1647" y="8990"/>
                    <a:pt x="2372" y="9135"/>
                  </a:cubicBezTo>
                  <a:cubicBezTo>
                    <a:pt x="2943" y="9250"/>
                    <a:pt x="3621" y="9308"/>
                    <a:pt x="4404" y="9308"/>
                  </a:cubicBezTo>
                  <a:cubicBezTo>
                    <a:pt x="4519" y="9308"/>
                    <a:pt x="4636" y="9307"/>
                    <a:pt x="4755" y="9304"/>
                  </a:cubicBezTo>
                  <a:lnTo>
                    <a:pt x="4755" y="9304"/>
                  </a:lnTo>
                  <a:cubicBezTo>
                    <a:pt x="2995" y="9607"/>
                    <a:pt x="1135" y="10181"/>
                    <a:pt x="826" y="11172"/>
                  </a:cubicBezTo>
                  <a:cubicBezTo>
                    <a:pt x="681" y="11618"/>
                    <a:pt x="846" y="11865"/>
                    <a:pt x="1016" y="11990"/>
                  </a:cubicBezTo>
                  <a:cubicBezTo>
                    <a:pt x="1123" y="12072"/>
                    <a:pt x="1268" y="12136"/>
                    <a:pt x="1444" y="12168"/>
                  </a:cubicBezTo>
                  <a:cubicBezTo>
                    <a:pt x="1597" y="12199"/>
                    <a:pt x="1773" y="12214"/>
                    <a:pt x="1966" y="12214"/>
                  </a:cubicBezTo>
                  <a:cubicBezTo>
                    <a:pt x="3469" y="12214"/>
                    <a:pt x="6040" y="11336"/>
                    <a:pt x="7403" y="10756"/>
                  </a:cubicBezTo>
                  <a:lnTo>
                    <a:pt x="7403" y="10756"/>
                  </a:lnTo>
                  <a:cubicBezTo>
                    <a:pt x="6224" y="12186"/>
                    <a:pt x="3821" y="15264"/>
                    <a:pt x="4124" y="16272"/>
                  </a:cubicBezTo>
                  <a:cubicBezTo>
                    <a:pt x="4225" y="16626"/>
                    <a:pt x="4402" y="16827"/>
                    <a:pt x="4648" y="16877"/>
                  </a:cubicBezTo>
                  <a:cubicBezTo>
                    <a:pt x="4686" y="16884"/>
                    <a:pt x="4724" y="16888"/>
                    <a:pt x="4763" y="16888"/>
                  </a:cubicBezTo>
                  <a:cubicBezTo>
                    <a:pt x="5359" y="16888"/>
                    <a:pt x="6071" y="16051"/>
                    <a:pt x="6703" y="15264"/>
                  </a:cubicBezTo>
                  <a:cubicBezTo>
                    <a:pt x="6778" y="15168"/>
                    <a:pt x="6842" y="15087"/>
                    <a:pt x="6886" y="15037"/>
                  </a:cubicBezTo>
                  <a:cubicBezTo>
                    <a:pt x="7851" y="13926"/>
                    <a:pt x="8330" y="12747"/>
                    <a:pt x="8835" y="11493"/>
                  </a:cubicBezTo>
                  <a:cubicBezTo>
                    <a:pt x="8929" y="11266"/>
                    <a:pt x="9018" y="11039"/>
                    <a:pt x="9112" y="10812"/>
                  </a:cubicBezTo>
                  <a:cubicBezTo>
                    <a:pt x="9251" y="12401"/>
                    <a:pt x="9516" y="13990"/>
                    <a:pt x="9881" y="15326"/>
                  </a:cubicBezTo>
                  <a:cubicBezTo>
                    <a:pt x="10083" y="16064"/>
                    <a:pt x="10745" y="17325"/>
                    <a:pt x="11414" y="17464"/>
                  </a:cubicBezTo>
                  <a:cubicBezTo>
                    <a:pt x="11458" y="17470"/>
                    <a:pt x="11507" y="17476"/>
                    <a:pt x="11553" y="17476"/>
                  </a:cubicBezTo>
                  <a:cubicBezTo>
                    <a:pt x="11937" y="17452"/>
                    <a:pt x="12196" y="17054"/>
                    <a:pt x="12316" y="16285"/>
                  </a:cubicBezTo>
                  <a:cubicBezTo>
                    <a:pt x="12537" y="14866"/>
                    <a:pt x="11836" y="13410"/>
                    <a:pt x="11155" y="12004"/>
                  </a:cubicBezTo>
                  <a:cubicBezTo>
                    <a:pt x="10884" y="11437"/>
                    <a:pt x="10619" y="10893"/>
                    <a:pt x="10430" y="10377"/>
                  </a:cubicBezTo>
                  <a:lnTo>
                    <a:pt x="10430" y="10377"/>
                  </a:lnTo>
                  <a:cubicBezTo>
                    <a:pt x="11458" y="11487"/>
                    <a:pt x="13192" y="13151"/>
                    <a:pt x="15115" y="14141"/>
                  </a:cubicBezTo>
                  <a:cubicBezTo>
                    <a:pt x="15380" y="14274"/>
                    <a:pt x="15613" y="14362"/>
                    <a:pt x="15808" y="14406"/>
                  </a:cubicBezTo>
                  <a:cubicBezTo>
                    <a:pt x="15892" y="14422"/>
                    <a:pt x="15969" y="14429"/>
                    <a:pt x="16041" y="14429"/>
                  </a:cubicBezTo>
                  <a:cubicBezTo>
                    <a:pt x="16259" y="14429"/>
                    <a:pt x="16424" y="14357"/>
                    <a:pt x="16533" y="14211"/>
                  </a:cubicBezTo>
                  <a:cubicBezTo>
                    <a:pt x="16893" y="13737"/>
                    <a:pt x="16439" y="12678"/>
                    <a:pt x="15796" y="11984"/>
                  </a:cubicBezTo>
                  <a:cubicBezTo>
                    <a:pt x="14775" y="10893"/>
                    <a:pt x="13451" y="10302"/>
                    <a:pt x="12164" y="9727"/>
                  </a:cubicBezTo>
                  <a:cubicBezTo>
                    <a:pt x="12139" y="9714"/>
                    <a:pt x="12101" y="9702"/>
                    <a:pt x="12075" y="9683"/>
                  </a:cubicBezTo>
                  <a:lnTo>
                    <a:pt x="12075" y="9683"/>
                  </a:lnTo>
                  <a:cubicBezTo>
                    <a:pt x="12403" y="9752"/>
                    <a:pt x="12750" y="9802"/>
                    <a:pt x="13096" y="9848"/>
                  </a:cubicBezTo>
                  <a:cubicBezTo>
                    <a:pt x="13381" y="9885"/>
                    <a:pt x="13672" y="9929"/>
                    <a:pt x="13961" y="9979"/>
                  </a:cubicBezTo>
                  <a:cubicBezTo>
                    <a:pt x="14251" y="10029"/>
                    <a:pt x="14667" y="10181"/>
                    <a:pt x="15102" y="10339"/>
                  </a:cubicBezTo>
                  <a:cubicBezTo>
                    <a:pt x="15613" y="10529"/>
                    <a:pt x="16193" y="10736"/>
                    <a:pt x="16736" y="10849"/>
                  </a:cubicBezTo>
                  <a:cubicBezTo>
                    <a:pt x="16971" y="10897"/>
                    <a:pt x="17202" y="10925"/>
                    <a:pt x="17420" y="10925"/>
                  </a:cubicBezTo>
                  <a:cubicBezTo>
                    <a:pt x="17755" y="10925"/>
                    <a:pt x="18058" y="10857"/>
                    <a:pt x="18299" y="10686"/>
                  </a:cubicBezTo>
                  <a:cubicBezTo>
                    <a:pt x="18803" y="10326"/>
                    <a:pt x="19006" y="9935"/>
                    <a:pt x="18905" y="9531"/>
                  </a:cubicBezTo>
                  <a:cubicBezTo>
                    <a:pt x="18672" y="8623"/>
                    <a:pt x="16969" y="8050"/>
                    <a:pt x="16294" y="7962"/>
                  </a:cubicBezTo>
                  <a:cubicBezTo>
                    <a:pt x="15527" y="7866"/>
                    <a:pt x="14756" y="7819"/>
                    <a:pt x="14014" y="7819"/>
                  </a:cubicBezTo>
                  <a:cubicBezTo>
                    <a:pt x="13676" y="7819"/>
                    <a:pt x="13343" y="7829"/>
                    <a:pt x="13021" y="7848"/>
                  </a:cubicBezTo>
                  <a:cubicBezTo>
                    <a:pt x="14598" y="7305"/>
                    <a:pt x="16615" y="6449"/>
                    <a:pt x="17039" y="5515"/>
                  </a:cubicBezTo>
                  <a:cubicBezTo>
                    <a:pt x="17152" y="5262"/>
                    <a:pt x="17152" y="5017"/>
                    <a:pt x="17031" y="4784"/>
                  </a:cubicBezTo>
                  <a:cubicBezTo>
                    <a:pt x="16850" y="4424"/>
                    <a:pt x="16577" y="4203"/>
                    <a:pt x="16218" y="4127"/>
                  </a:cubicBezTo>
                  <a:lnTo>
                    <a:pt x="16212" y="4127"/>
                  </a:lnTo>
                  <a:cubicBezTo>
                    <a:pt x="16123" y="4109"/>
                    <a:pt x="16030" y="4100"/>
                    <a:pt x="15934" y="4100"/>
                  </a:cubicBezTo>
                  <a:cubicBezTo>
                    <a:pt x="14594" y="4100"/>
                    <a:pt x="12609" y="5780"/>
                    <a:pt x="11262" y="6915"/>
                  </a:cubicBezTo>
                  <a:cubicBezTo>
                    <a:pt x="11079" y="7072"/>
                    <a:pt x="10910" y="7217"/>
                    <a:pt x="10758" y="7337"/>
                  </a:cubicBezTo>
                  <a:cubicBezTo>
                    <a:pt x="10783" y="7281"/>
                    <a:pt x="10808" y="7223"/>
                    <a:pt x="10834" y="7167"/>
                  </a:cubicBezTo>
                  <a:cubicBezTo>
                    <a:pt x="10922" y="6978"/>
                    <a:pt x="11004" y="6795"/>
                    <a:pt x="11085" y="6606"/>
                  </a:cubicBezTo>
                  <a:cubicBezTo>
                    <a:pt x="11312" y="6057"/>
                    <a:pt x="13286" y="1214"/>
                    <a:pt x="12278" y="200"/>
                  </a:cubicBezTo>
                  <a:cubicBezTo>
                    <a:pt x="12145" y="67"/>
                    <a:pt x="11975" y="0"/>
                    <a:pt x="1177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2" name="Google Shape;2572;p36"/>
            <p:cNvSpPr/>
            <p:nvPr/>
          </p:nvSpPr>
          <p:spPr>
            <a:xfrm>
              <a:off x="6084150" y="1225225"/>
              <a:ext cx="63225" cy="66325"/>
            </a:xfrm>
            <a:custGeom>
              <a:avLst/>
              <a:gdLst/>
              <a:ahLst/>
              <a:cxnLst/>
              <a:rect l="l" t="t" r="r" b="b"/>
              <a:pathLst>
                <a:path w="2529" h="2653" extrusionOk="0">
                  <a:moveTo>
                    <a:pt x="1573" y="354"/>
                  </a:moveTo>
                  <a:cubicBezTo>
                    <a:pt x="1656" y="354"/>
                    <a:pt x="1741" y="394"/>
                    <a:pt x="1810" y="474"/>
                  </a:cubicBezTo>
                  <a:cubicBezTo>
                    <a:pt x="1866" y="543"/>
                    <a:pt x="1854" y="645"/>
                    <a:pt x="1784" y="701"/>
                  </a:cubicBezTo>
                  <a:cubicBezTo>
                    <a:pt x="1755" y="731"/>
                    <a:pt x="1717" y="741"/>
                    <a:pt x="1678" y="741"/>
                  </a:cubicBezTo>
                  <a:cubicBezTo>
                    <a:pt x="1668" y="741"/>
                    <a:pt x="1657" y="740"/>
                    <a:pt x="1647" y="739"/>
                  </a:cubicBezTo>
                  <a:cubicBezTo>
                    <a:pt x="1621" y="733"/>
                    <a:pt x="1589" y="720"/>
                    <a:pt x="1571" y="695"/>
                  </a:cubicBezTo>
                  <a:cubicBezTo>
                    <a:pt x="1551" y="702"/>
                    <a:pt x="1530" y="706"/>
                    <a:pt x="1509" y="706"/>
                  </a:cubicBezTo>
                  <a:cubicBezTo>
                    <a:pt x="1460" y="706"/>
                    <a:pt x="1413" y="684"/>
                    <a:pt x="1382" y="645"/>
                  </a:cubicBezTo>
                  <a:cubicBezTo>
                    <a:pt x="1324" y="575"/>
                    <a:pt x="1330" y="474"/>
                    <a:pt x="1400" y="418"/>
                  </a:cubicBezTo>
                  <a:cubicBezTo>
                    <a:pt x="1453" y="375"/>
                    <a:pt x="1513" y="354"/>
                    <a:pt x="1573" y="354"/>
                  </a:cubicBezTo>
                  <a:close/>
                  <a:moveTo>
                    <a:pt x="772" y="562"/>
                  </a:moveTo>
                  <a:cubicBezTo>
                    <a:pt x="788" y="562"/>
                    <a:pt x="805" y="564"/>
                    <a:pt x="820" y="569"/>
                  </a:cubicBezTo>
                  <a:cubicBezTo>
                    <a:pt x="890" y="593"/>
                    <a:pt x="934" y="657"/>
                    <a:pt x="928" y="733"/>
                  </a:cubicBezTo>
                  <a:cubicBezTo>
                    <a:pt x="978" y="776"/>
                    <a:pt x="996" y="852"/>
                    <a:pt x="966" y="916"/>
                  </a:cubicBezTo>
                  <a:cubicBezTo>
                    <a:pt x="939" y="973"/>
                    <a:pt x="880" y="1009"/>
                    <a:pt x="820" y="1009"/>
                  </a:cubicBezTo>
                  <a:cubicBezTo>
                    <a:pt x="808" y="1009"/>
                    <a:pt x="795" y="1007"/>
                    <a:pt x="782" y="1003"/>
                  </a:cubicBezTo>
                  <a:cubicBezTo>
                    <a:pt x="769" y="1003"/>
                    <a:pt x="757" y="997"/>
                    <a:pt x="745" y="991"/>
                  </a:cubicBezTo>
                  <a:cubicBezTo>
                    <a:pt x="618" y="928"/>
                    <a:pt x="568" y="802"/>
                    <a:pt x="611" y="669"/>
                  </a:cubicBezTo>
                  <a:cubicBezTo>
                    <a:pt x="637" y="603"/>
                    <a:pt x="704" y="562"/>
                    <a:pt x="772" y="562"/>
                  </a:cubicBezTo>
                  <a:close/>
                  <a:moveTo>
                    <a:pt x="1690" y="1304"/>
                  </a:moveTo>
                  <a:cubicBezTo>
                    <a:pt x="1727" y="1304"/>
                    <a:pt x="1763" y="1317"/>
                    <a:pt x="1790" y="1344"/>
                  </a:cubicBezTo>
                  <a:cubicBezTo>
                    <a:pt x="1898" y="1439"/>
                    <a:pt x="1930" y="1577"/>
                    <a:pt x="1874" y="1716"/>
                  </a:cubicBezTo>
                  <a:cubicBezTo>
                    <a:pt x="1846" y="1783"/>
                    <a:pt x="1784" y="1820"/>
                    <a:pt x="1718" y="1820"/>
                  </a:cubicBezTo>
                  <a:cubicBezTo>
                    <a:pt x="1709" y="1820"/>
                    <a:pt x="1700" y="1819"/>
                    <a:pt x="1690" y="1818"/>
                  </a:cubicBezTo>
                  <a:cubicBezTo>
                    <a:pt x="1677" y="1818"/>
                    <a:pt x="1671" y="1812"/>
                    <a:pt x="1659" y="1812"/>
                  </a:cubicBezTo>
                  <a:cubicBezTo>
                    <a:pt x="1577" y="1774"/>
                    <a:pt x="1539" y="1678"/>
                    <a:pt x="1571" y="1597"/>
                  </a:cubicBezTo>
                  <a:cubicBezTo>
                    <a:pt x="1501" y="1533"/>
                    <a:pt x="1501" y="1426"/>
                    <a:pt x="1557" y="1364"/>
                  </a:cubicBezTo>
                  <a:cubicBezTo>
                    <a:pt x="1593" y="1325"/>
                    <a:pt x="1642" y="1304"/>
                    <a:pt x="1690" y="1304"/>
                  </a:cubicBezTo>
                  <a:close/>
                  <a:moveTo>
                    <a:pt x="952" y="1483"/>
                  </a:moveTo>
                  <a:cubicBezTo>
                    <a:pt x="967" y="1483"/>
                    <a:pt x="981" y="1485"/>
                    <a:pt x="996" y="1489"/>
                  </a:cubicBezTo>
                  <a:cubicBezTo>
                    <a:pt x="1085" y="1521"/>
                    <a:pt x="1129" y="1609"/>
                    <a:pt x="1103" y="1698"/>
                  </a:cubicBezTo>
                  <a:cubicBezTo>
                    <a:pt x="1072" y="1792"/>
                    <a:pt x="1041" y="1887"/>
                    <a:pt x="1009" y="1981"/>
                  </a:cubicBezTo>
                  <a:cubicBezTo>
                    <a:pt x="983" y="2045"/>
                    <a:pt x="924" y="2087"/>
                    <a:pt x="857" y="2087"/>
                  </a:cubicBezTo>
                  <a:cubicBezTo>
                    <a:pt x="845" y="2087"/>
                    <a:pt x="833" y="2085"/>
                    <a:pt x="820" y="2082"/>
                  </a:cubicBezTo>
                  <a:cubicBezTo>
                    <a:pt x="814" y="2082"/>
                    <a:pt x="807" y="2082"/>
                    <a:pt x="801" y="2076"/>
                  </a:cubicBezTo>
                  <a:cubicBezTo>
                    <a:pt x="713" y="2045"/>
                    <a:pt x="669" y="1955"/>
                    <a:pt x="701" y="1868"/>
                  </a:cubicBezTo>
                  <a:cubicBezTo>
                    <a:pt x="739" y="1780"/>
                    <a:pt x="763" y="1691"/>
                    <a:pt x="795" y="1597"/>
                  </a:cubicBezTo>
                  <a:cubicBezTo>
                    <a:pt x="816" y="1529"/>
                    <a:pt x="883" y="1483"/>
                    <a:pt x="952" y="1483"/>
                  </a:cubicBezTo>
                  <a:close/>
                  <a:moveTo>
                    <a:pt x="1418" y="1"/>
                  </a:moveTo>
                  <a:cubicBezTo>
                    <a:pt x="1273" y="1"/>
                    <a:pt x="1107" y="43"/>
                    <a:pt x="920" y="153"/>
                  </a:cubicBezTo>
                  <a:cubicBezTo>
                    <a:pt x="895" y="170"/>
                    <a:pt x="867" y="178"/>
                    <a:pt x="838" y="178"/>
                  </a:cubicBezTo>
                  <a:cubicBezTo>
                    <a:pt x="802" y="178"/>
                    <a:pt x="766" y="165"/>
                    <a:pt x="739" y="139"/>
                  </a:cubicBezTo>
                  <a:cubicBezTo>
                    <a:pt x="341" y="304"/>
                    <a:pt x="95" y="601"/>
                    <a:pt x="20" y="991"/>
                  </a:cubicBezTo>
                  <a:cubicBezTo>
                    <a:pt x="6" y="1047"/>
                    <a:pt x="6" y="1105"/>
                    <a:pt x="0" y="1168"/>
                  </a:cubicBezTo>
                  <a:cubicBezTo>
                    <a:pt x="32" y="1193"/>
                    <a:pt x="58" y="1224"/>
                    <a:pt x="64" y="1268"/>
                  </a:cubicBezTo>
                  <a:cubicBezTo>
                    <a:pt x="70" y="1320"/>
                    <a:pt x="44" y="1370"/>
                    <a:pt x="12" y="1408"/>
                  </a:cubicBezTo>
                  <a:cubicBezTo>
                    <a:pt x="26" y="1547"/>
                    <a:pt x="64" y="1684"/>
                    <a:pt x="120" y="1824"/>
                  </a:cubicBezTo>
                  <a:cubicBezTo>
                    <a:pt x="120" y="1830"/>
                    <a:pt x="126" y="1836"/>
                    <a:pt x="126" y="1842"/>
                  </a:cubicBezTo>
                  <a:cubicBezTo>
                    <a:pt x="247" y="2126"/>
                    <a:pt x="448" y="2372"/>
                    <a:pt x="701" y="2523"/>
                  </a:cubicBezTo>
                  <a:cubicBezTo>
                    <a:pt x="850" y="2609"/>
                    <a:pt x="1008" y="2652"/>
                    <a:pt x="1170" y="2652"/>
                  </a:cubicBezTo>
                  <a:cubicBezTo>
                    <a:pt x="1328" y="2652"/>
                    <a:pt x="1490" y="2611"/>
                    <a:pt x="1653" y="2530"/>
                  </a:cubicBezTo>
                  <a:cubicBezTo>
                    <a:pt x="1684" y="2499"/>
                    <a:pt x="1715" y="2473"/>
                    <a:pt x="1760" y="2473"/>
                  </a:cubicBezTo>
                  <a:cubicBezTo>
                    <a:pt x="1828" y="2429"/>
                    <a:pt x="1904" y="2379"/>
                    <a:pt x="1973" y="2316"/>
                  </a:cubicBezTo>
                  <a:cubicBezTo>
                    <a:pt x="2529" y="1855"/>
                    <a:pt x="2485" y="934"/>
                    <a:pt x="2107" y="398"/>
                  </a:cubicBezTo>
                  <a:cubicBezTo>
                    <a:pt x="2003" y="255"/>
                    <a:pt x="1773" y="1"/>
                    <a:pt x="1418"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3" name="Google Shape;2573;p36"/>
            <p:cNvSpPr/>
            <p:nvPr/>
          </p:nvSpPr>
          <p:spPr>
            <a:xfrm>
              <a:off x="6117400" y="1043875"/>
              <a:ext cx="85625" cy="184700"/>
            </a:xfrm>
            <a:custGeom>
              <a:avLst/>
              <a:gdLst/>
              <a:ahLst/>
              <a:cxnLst/>
              <a:rect l="l" t="t" r="r" b="b"/>
              <a:pathLst>
                <a:path w="3425" h="7388" extrusionOk="0">
                  <a:moveTo>
                    <a:pt x="2495" y="1"/>
                  </a:moveTo>
                  <a:cubicBezTo>
                    <a:pt x="2374" y="1"/>
                    <a:pt x="2227" y="36"/>
                    <a:pt x="2057" y="105"/>
                  </a:cubicBezTo>
                  <a:cubicBezTo>
                    <a:pt x="858" y="597"/>
                    <a:pt x="171" y="4500"/>
                    <a:pt x="0" y="6933"/>
                  </a:cubicBezTo>
                  <a:cubicBezTo>
                    <a:pt x="19" y="6933"/>
                    <a:pt x="37" y="6932"/>
                    <a:pt x="55" y="6932"/>
                  </a:cubicBezTo>
                  <a:cubicBezTo>
                    <a:pt x="191" y="6932"/>
                    <a:pt x="319" y="6953"/>
                    <a:pt x="442" y="6997"/>
                  </a:cubicBezTo>
                  <a:cubicBezTo>
                    <a:pt x="410" y="6593"/>
                    <a:pt x="600" y="6221"/>
                    <a:pt x="783" y="5868"/>
                  </a:cubicBezTo>
                  <a:cubicBezTo>
                    <a:pt x="902" y="5629"/>
                    <a:pt x="1022" y="5396"/>
                    <a:pt x="1060" y="5175"/>
                  </a:cubicBezTo>
                  <a:cubicBezTo>
                    <a:pt x="1085" y="5048"/>
                    <a:pt x="1085" y="4916"/>
                    <a:pt x="1079" y="4783"/>
                  </a:cubicBezTo>
                  <a:cubicBezTo>
                    <a:pt x="1073" y="4570"/>
                    <a:pt x="1066" y="4329"/>
                    <a:pt x="1167" y="4064"/>
                  </a:cubicBezTo>
                  <a:cubicBezTo>
                    <a:pt x="1243" y="3857"/>
                    <a:pt x="1344" y="3711"/>
                    <a:pt x="1432" y="3580"/>
                  </a:cubicBezTo>
                  <a:cubicBezTo>
                    <a:pt x="1583" y="3359"/>
                    <a:pt x="1685" y="3208"/>
                    <a:pt x="1653" y="2829"/>
                  </a:cubicBezTo>
                  <a:cubicBezTo>
                    <a:pt x="1647" y="2740"/>
                    <a:pt x="1716" y="2658"/>
                    <a:pt x="1804" y="2652"/>
                  </a:cubicBezTo>
                  <a:cubicBezTo>
                    <a:pt x="1808" y="2652"/>
                    <a:pt x="1812" y="2652"/>
                    <a:pt x="1816" y="2652"/>
                  </a:cubicBezTo>
                  <a:cubicBezTo>
                    <a:pt x="1899" y="2652"/>
                    <a:pt x="1974" y="2714"/>
                    <a:pt x="1981" y="2803"/>
                  </a:cubicBezTo>
                  <a:cubicBezTo>
                    <a:pt x="2019" y="3295"/>
                    <a:pt x="1860" y="3528"/>
                    <a:pt x="1703" y="3761"/>
                  </a:cubicBezTo>
                  <a:cubicBezTo>
                    <a:pt x="1621" y="3882"/>
                    <a:pt x="1533" y="4008"/>
                    <a:pt x="1470" y="4178"/>
                  </a:cubicBezTo>
                  <a:cubicBezTo>
                    <a:pt x="1394" y="4386"/>
                    <a:pt x="1400" y="4576"/>
                    <a:pt x="1400" y="4777"/>
                  </a:cubicBezTo>
                  <a:cubicBezTo>
                    <a:pt x="1406" y="4922"/>
                    <a:pt x="1406" y="5073"/>
                    <a:pt x="1382" y="5231"/>
                  </a:cubicBezTo>
                  <a:cubicBezTo>
                    <a:pt x="1338" y="5502"/>
                    <a:pt x="1199" y="5767"/>
                    <a:pt x="1066" y="6019"/>
                  </a:cubicBezTo>
                  <a:cubicBezTo>
                    <a:pt x="884" y="6372"/>
                    <a:pt x="713" y="6706"/>
                    <a:pt x="777" y="7047"/>
                  </a:cubicBezTo>
                  <a:cubicBezTo>
                    <a:pt x="783" y="7085"/>
                    <a:pt x="777" y="7129"/>
                    <a:pt x="751" y="7166"/>
                  </a:cubicBezTo>
                  <a:cubicBezTo>
                    <a:pt x="833" y="7224"/>
                    <a:pt x="908" y="7300"/>
                    <a:pt x="978" y="7387"/>
                  </a:cubicBezTo>
                  <a:cubicBezTo>
                    <a:pt x="1073" y="7154"/>
                    <a:pt x="1167" y="6927"/>
                    <a:pt x="1268" y="6706"/>
                  </a:cubicBezTo>
                  <a:cubicBezTo>
                    <a:pt x="1356" y="6517"/>
                    <a:pt x="1438" y="6334"/>
                    <a:pt x="1514" y="6152"/>
                  </a:cubicBezTo>
                  <a:cubicBezTo>
                    <a:pt x="2378" y="4078"/>
                    <a:pt x="3425" y="754"/>
                    <a:pt x="2782" y="105"/>
                  </a:cubicBezTo>
                  <a:cubicBezTo>
                    <a:pt x="2712" y="36"/>
                    <a:pt x="2616" y="1"/>
                    <a:pt x="2495"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4" name="Google Shape;2574;p36"/>
            <p:cNvSpPr/>
            <p:nvPr/>
          </p:nvSpPr>
          <p:spPr>
            <a:xfrm>
              <a:off x="6009725" y="1071050"/>
              <a:ext cx="89725" cy="150750"/>
            </a:xfrm>
            <a:custGeom>
              <a:avLst/>
              <a:gdLst/>
              <a:ahLst/>
              <a:cxnLst/>
              <a:rect l="l" t="t" r="r" b="b"/>
              <a:pathLst>
                <a:path w="3589" h="6030" extrusionOk="0">
                  <a:moveTo>
                    <a:pt x="1151" y="1"/>
                  </a:moveTo>
                  <a:cubicBezTo>
                    <a:pt x="1034" y="1"/>
                    <a:pt x="843" y="72"/>
                    <a:pt x="631" y="518"/>
                  </a:cubicBezTo>
                  <a:cubicBezTo>
                    <a:pt x="0" y="1830"/>
                    <a:pt x="2095" y="4869"/>
                    <a:pt x="3292" y="6029"/>
                  </a:cubicBezTo>
                  <a:cubicBezTo>
                    <a:pt x="3148" y="5645"/>
                    <a:pt x="2939" y="5267"/>
                    <a:pt x="2732" y="4894"/>
                  </a:cubicBezTo>
                  <a:cubicBezTo>
                    <a:pt x="2296" y="4126"/>
                    <a:pt x="1854" y="3325"/>
                    <a:pt x="1950" y="2372"/>
                  </a:cubicBezTo>
                  <a:cubicBezTo>
                    <a:pt x="1961" y="2291"/>
                    <a:pt x="2025" y="2226"/>
                    <a:pt x="2109" y="2226"/>
                  </a:cubicBezTo>
                  <a:cubicBezTo>
                    <a:pt x="2117" y="2226"/>
                    <a:pt x="2125" y="2227"/>
                    <a:pt x="2133" y="2228"/>
                  </a:cubicBezTo>
                  <a:cubicBezTo>
                    <a:pt x="2220" y="2234"/>
                    <a:pt x="2284" y="2316"/>
                    <a:pt x="2278" y="2404"/>
                  </a:cubicBezTo>
                  <a:cubicBezTo>
                    <a:pt x="2189" y="3256"/>
                    <a:pt x="2587" y="3980"/>
                    <a:pt x="3015" y="4737"/>
                  </a:cubicBezTo>
                  <a:cubicBezTo>
                    <a:pt x="3224" y="5103"/>
                    <a:pt x="3431" y="5482"/>
                    <a:pt x="3582" y="5872"/>
                  </a:cubicBezTo>
                  <a:cubicBezTo>
                    <a:pt x="3588" y="4574"/>
                    <a:pt x="2270" y="317"/>
                    <a:pt x="1243" y="14"/>
                  </a:cubicBezTo>
                  <a:cubicBezTo>
                    <a:pt x="1222" y="9"/>
                    <a:pt x="1191" y="1"/>
                    <a:pt x="115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5" name="Google Shape;2575;p36"/>
            <p:cNvSpPr/>
            <p:nvPr/>
          </p:nvSpPr>
          <p:spPr>
            <a:xfrm>
              <a:off x="5894175" y="1204425"/>
              <a:ext cx="188750" cy="55925"/>
            </a:xfrm>
            <a:custGeom>
              <a:avLst/>
              <a:gdLst/>
              <a:ahLst/>
              <a:cxnLst/>
              <a:rect l="l" t="t" r="r" b="b"/>
              <a:pathLst>
                <a:path w="7550" h="2237" extrusionOk="0">
                  <a:moveTo>
                    <a:pt x="2533" y="0"/>
                  </a:moveTo>
                  <a:cubicBezTo>
                    <a:pt x="1548" y="0"/>
                    <a:pt x="306" y="140"/>
                    <a:pt x="114" y="575"/>
                  </a:cubicBezTo>
                  <a:cubicBezTo>
                    <a:pt x="1" y="820"/>
                    <a:pt x="317" y="1174"/>
                    <a:pt x="594" y="1419"/>
                  </a:cubicBezTo>
                  <a:cubicBezTo>
                    <a:pt x="1211" y="1964"/>
                    <a:pt x="2364" y="2237"/>
                    <a:pt x="4036" y="2237"/>
                  </a:cubicBezTo>
                  <a:cubicBezTo>
                    <a:pt x="4959" y="2237"/>
                    <a:pt x="6041" y="2153"/>
                    <a:pt x="7278" y="1987"/>
                  </a:cubicBezTo>
                  <a:cubicBezTo>
                    <a:pt x="7278" y="1911"/>
                    <a:pt x="7284" y="1835"/>
                    <a:pt x="7296" y="1766"/>
                  </a:cubicBezTo>
                  <a:cubicBezTo>
                    <a:pt x="7302" y="1748"/>
                    <a:pt x="7309" y="1742"/>
                    <a:pt x="7309" y="1722"/>
                  </a:cubicBezTo>
                  <a:cubicBezTo>
                    <a:pt x="7004" y="1510"/>
                    <a:pt x="6708" y="1481"/>
                    <a:pt x="6381" y="1481"/>
                  </a:cubicBezTo>
                  <a:cubicBezTo>
                    <a:pt x="6330" y="1481"/>
                    <a:pt x="6278" y="1482"/>
                    <a:pt x="6225" y="1483"/>
                  </a:cubicBezTo>
                  <a:cubicBezTo>
                    <a:pt x="6162" y="1485"/>
                    <a:pt x="6099" y="1487"/>
                    <a:pt x="6033" y="1487"/>
                  </a:cubicBezTo>
                  <a:cubicBezTo>
                    <a:pt x="5941" y="1487"/>
                    <a:pt x="5845" y="1484"/>
                    <a:pt x="5745" y="1477"/>
                  </a:cubicBezTo>
                  <a:cubicBezTo>
                    <a:pt x="5594" y="1463"/>
                    <a:pt x="5449" y="1445"/>
                    <a:pt x="5311" y="1413"/>
                  </a:cubicBezTo>
                  <a:cubicBezTo>
                    <a:pt x="5102" y="1369"/>
                    <a:pt x="4901" y="1312"/>
                    <a:pt x="4712" y="1262"/>
                  </a:cubicBezTo>
                  <a:cubicBezTo>
                    <a:pt x="4465" y="1198"/>
                    <a:pt x="4220" y="1130"/>
                    <a:pt x="3967" y="1085"/>
                  </a:cubicBezTo>
                  <a:cubicBezTo>
                    <a:pt x="3873" y="1079"/>
                    <a:pt x="3816" y="991"/>
                    <a:pt x="3828" y="896"/>
                  </a:cubicBezTo>
                  <a:cubicBezTo>
                    <a:pt x="3840" y="816"/>
                    <a:pt x="3914" y="762"/>
                    <a:pt x="3993" y="762"/>
                  </a:cubicBezTo>
                  <a:cubicBezTo>
                    <a:pt x="4001" y="762"/>
                    <a:pt x="4009" y="763"/>
                    <a:pt x="4017" y="764"/>
                  </a:cubicBezTo>
                  <a:cubicBezTo>
                    <a:pt x="4289" y="808"/>
                    <a:pt x="4547" y="878"/>
                    <a:pt x="4793" y="947"/>
                  </a:cubicBezTo>
                  <a:cubicBezTo>
                    <a:pt x="5128" y="1041"/>
                    <a:pt x="5437" y="1130"/>
                    <a:pt x="5771" y="1148"/>
                  </a:cubicBezTo>
                  <a:cubicBezTo>
                    <a:pt x="5922" y="1161"/>
                    <a:pt x="6074" y="1161"/>
                    <a:pt x="6219" y="1161"/>
                  </a:cubicBezTo>
                  <a:cubicBezTo>
                    <a:pt x="6278" y="1160"/>
                    <a:pt x="6337" y="1159"/>
                    <a:pt x="6396" y="1159"/>
                  </a:cubicBezTo>
                  <a:cubicBezTo>
                    <a:pt x="6730" y="1159"/>
                    <a:pt x="7068" y="1188"/>
                    <a:pt x="7416" y="1407"/>
                  </a:cubicBezTo>
                  <a:cubicBezTo>
                    <a:pt x="7454" y="1325"/>
                    <a:pt x="7498" y="1256"/>
                    <a:pt x="7549" y="1186"/>
                  </a:cubicBezTo>
                  <a:cubicBezTo>
                    <a:pt x="7378" y="1130"/>
                    <a:pt x="7203" y="1073"/>
                    <a:pt x="7019" y="1009"/>
                  </a:cubicBezTo>
                  <a:cubicBezTo>
                    <a:pt x="5909" y="625"/>
                    <a:pt x="4648" y="197"/>
                    <a:pt x="3419" y="45"/>
                  </a:cubicBezTo>
                  <a:cubicBezTo>
                    <a:pt x="3193" y="17"/>
                    <a:pt x="2879" y="0"/>
                    <a:pt x="2533"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6" name="Google Shape;2576;p36"/>
            <p:cNvSpPr/>
            <p:nvPr/>
          </p:nvSpPr>
          <p:spPr>
            <a:xfrm>
              <a:off x="5911700" y="1269550"/>
              <a:ext cx="175000" cy="63500"/>
            </a:xfrm>
            <a:custGeom>
              <a:avLst/>
              <a:gdLst/>
              <a:ahLst/>
              <a:cxnLst/>
              <a:rect l="l" t="t" r="r" b="b"/>
              <a:pathLst>
                <a:path w="7000" h="2540" extrusionOk="0">
                  <a:moveTo>
                    <a:pt x="6331" y="1"/>
                  </a:moveTo>
                  <a:cubicBezTo>
                    <a:pt x="4363" y="57"/>
                    <a:pt x="479" y="688"/>
                    <a:pt x="94" y="1911"/>
                  </a:cubicBezTo>
                  <a:cubicBezTo>
                    <a:pt x="0" y="2201"/>
                    <a:pt x="94" y="2321"/>
                    <a:pt x="170" y="2377"/>
                  </a:cubicBezTo>
                  <a:cubicBezTo>
                    <a:pt x="317" y="2491"/>
                    <a:pt x="573" y="2540"/>
                    <a:pt x="902" y="2540"/>
                  </a:cubicBezTo>
                  <a:cubicBezTo>
                    <a:pt x="2486" y="2540"/>
                    <a:pt x="5772" y="1395"/>
                    <a:pt x="6848" y="819"/>
                  </a:cubicBezTo>
                  <a:cubicBezTo>
                    <a:pt x="6936" y="712"/>
                    <a:pt x="6993" y="650"/>
                    <a:pt x="6993" y="650"/>
                  </a:cubicBezTo>
                  <a:lnTo>
                    <a:pt x="6999" y="644"/>
                  </a:lnTo>
                  <a:cubicBezTo>
                    <a:pt x="6898" y="530"/>
                    <a:pt x="6816" y="397"/>
                    <a:pt x="6753" y="258"/>
                  </a:cubicBezTo>
                  <a:cubicBezTo>
                    <a:pt x="6737" y="256"/>
                    <a:pt x="6721" y="255"/>
                    <a:pt x="6704" y="255"/>
                  </a:cubicBezTo>
                  <a:cubicBezTo>
                    <a:pt x="6471" y="255"/>
                    <a:pt x="6103" y="439"/>
                    <a:pt x="5821" y="580"/>
                  </a:cubicBezTo>
                  <a:cubicBezTo>
                    <a:pt x="5662" y="662"/>
                    <a:pt x="5510" y="738"/>
                    <a:pt x="5385" y="776"/>
                  </a:cubicBezTo>
                  <a:cubicBezTo>
                    <a:pt x="5309" y="807"/>
                    <a:pt x="5221" y="839"/>
                    <a:pt x="5126" y="877"/>
                  </a:cubicBezTo>
                  <a:cubicBezTo>
                    <a:pt x="4739" y="1025"/>
                    <a:pt x="4246" y="1214"/>
                    <a:pt x="3810" y="1214"/>
                  </a:cubicBezTo>
                  <a:cubicBezTo>
                    <a:pt x="3727" y="1214"/>
                    <a:pt x="3646" y="1207"/>
                    <a:pt x="3569" y="1192"/>
                  </a:cubicBezTo>
                  <a:cubicBezTo>
                    <a:pt x="3493" y="1174"/>
                    <a:pt x="3411" y="1148"/>
                    <a:pt x="3342" y="1110"/>
                  </a:cubicBezTo>
                  <a:cubicBezTo>
                    <a:pt x="3260" y="1072"/>
                    <a:pt x="3228" y="971"/>
                    <a:pt x="3272" y="895"/>
                  </a:cubicBezTo>
                  <a:cubicBezTo>
                    <a:pt x="3299" y="837"/>
                    <a:pt x="3356" y="804"/>
                    <a:pt x="3416" y="804"/>
                  </a:cubicBezTo>
                  <a:cubicBezTo>
                    <a:pt x="3440" y="804"/>
                    <a:pt x="3464" y="809"/>
                    <a:pt x="3487" y="819"/>
                  </a:cubicBezTo>
                  <a:cubicBezTo>
                    <a:pt x="3584" y="867"/>
                    <a:pt x="3697" y="887"/>
                    <a:pt x="3821" y="887"/>
                  </a:cubicBezTo>
                  <a:cubicBezTo>
                    <a:pt x="4190" y="887"/>
                    <a:pt x="4649" y="711"/>
                    <a:pt x="5012" y="574"/>
                  </a:cubicBezTo>
                  <a:cubicBezTo>
                    <a:pt x="5108" y="536"/>
                    <a:pt x="5196" y="499"/>
                    <a:pt x="5277" y="473"/>
                  </a:cubicBezTo>
                  <a:cubicBezTo>
                    <a:pt x="5385" y="435"/>
                    <a:pt x="5524" y="365"/>
                    <a:pt x="5675" y="290"/>
                  </a:cubicBezTo>
                  <a:cubicBezTo>
                    <a:pt x="5889" y="182"/>
                    <a:pt x="6116" y="69"/>
                    <a:pt x="633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7" name="Google Shape;2577;p36"/>
            <p:cNvSpPr/>
            <p:nvPr/>
          </p:nvSpPr>
          <p:spPr>
            <a:xfrm>
              <a:off x="5990500" y="1296200"/>
              <a:ext cx="117150" cy="153525"/>
            </a:xfrm>
            <a:custGeom>
              <a:avLst/>
              <a:gdLst/>
              <a:ahLst/>
              <a:cxnLst/>
              <a:rect l="l" t="t" r="r" b="b"/>
              <a:pathLst>
                <a:path w="4686" h="6141" extrusionOk="0">
                  <a:moveTo>
                    <a:pt x="4357" y="0"/>
                  </a:moveTo>
                  <a:cubicBezTo>
                    <a:pt x="3947" y="372"/>
                    <a:pt x="3720" y="932"/>
                    <a:pt x="3487" y="1532"/>
                  </a:cubicBezTo>
                  <a:cubicBezTo>
                    <a:pt x="3254" y="2105"/>
                    <a:pt x="3015" y="2704"/>
                    <a:pt x="2585" y="3127"/>
                  </a:cubicBezTo>
                  <a:cubicBezTo>
                    <a:pt x="2553" y="3159"/>
                    <a:pt x="2508" y="3173"/>
                    <a:pt x="2465" y="3173"/>
                  </a:cubicBezTo>
                  <a:cubicBezTo>
                    <a:pt x="2457" y="3173"/>
                    <a:pt x="2449" y="3173"/>
                    <a:pt x="2442" y="3172"/>
                  </a:cubicBezTo>
                  <a:cubicBezTo>
                    <a:pt x="2410" y="3165"/>
                    <a:pt x="2378" y="3146"/>
                    <a:pt x="2358" y="3121"/>
                  </a:cubicBezTo>
                  <a:cubicBezTo>
                    <a:pt x="2296" y="3059"/>
                    <a:pt x="2296" y="2957"/>
                    <a:pt x="2358" y="2894"/>
                  </a:cubicBezTo>
                  <a:cubicBezTo>
                    <a:pt x="2737" y="2521"/>
                    <a:pt x="2952" y="1980"/>
                    <a:pt x="3185" y="1412"/>
                  </a:cubicBezTo>
                  <a:cubicBezTo>
                    <a:pt x="3380" y="914"/>
                    <a:pt x="3583" y="403"/>
                    <a:pt x="3910" y="6"/>
                  </a:cubicBezTo>
                  <a:lnTo>
                    <a:pt x="3910" y="6"/>
                  </a:lnTo>
                  <a:cubicBezTo>
                    <a:pt x="3910" y="6"/>
                    <a:pt x="3903" y="6"/>
                    <a:pt x="3903" y="12"/>
                  </a:cubicBezTo>
                  <a:cubicBezTo>
                    <a:pt x="2416" y="1740"/>
                    <a:pt x="1" y="4956"/>
                    <a:pt x="240" y="5763"/>
                  </a:cubicBezTo>
                  <a:cubicBezTo>
                    <a:pt x="309" y="5984"/>
                    <a:pt x="399" y="6109"/>
                    <a:pt x="518" y="6135"/>
                  </a:cubicBezTo>
                  <a:cubicBezTo>
                    <a:pt x="536" y="6139"/>
                    <a:pt x="555" y="6141"/>
                    <a:pt x="575" y="6141"/>
                  </a:cubicBezTo>
                  <a:cubicBezTo>
                    <a:pt x="1061" y="6141"/>
                    <a:pt x="1925" y="5059"/>
                    <a:pt x="2252" y="4640"/>
                  </a:cubicBezTo>
                  <a:cubicBezTo>
                    <a:pt x="2334" y="4540"/>
                    <a:pt x="2404" y="4451"/>
                    <a:pt x="2448" y="4401"/>
                  </a:cubicBezTo>
                  <a:cubicBezTo>
                    <a:pt x="3374" y="3336"/>
                    <a:pt x="3822" y="2232"/>
                    <a:pt x="4339" y="946"/>
                  </a:cubicBezTo>
                  <a:cubicBezTo>
                    <a:pt x="4453" y="675"/>
                    <a:pt x="4566" y="397"/>
                    <a:pt x="4686" y="120"/>
                  </a:cubicBezTo>
                  <a:lnTo>
                    <a:pt x="4674" y="114"/>
                  </a:lnTo>
                  <a:cubicBezTo>
                    <a:pt x="4566" y="94"/>
                    <a:pt x="4465" y="56"/>
                    <a:pt x="4357"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8" name="Google Shape;2578;p36"/>
            <p:cNvSpPr/>
            <p:nvPr/>
          </p:nvSpPr>
          <p:spPr>
            <a:xfrm>
              <a:off x="6121025" y="1291125"/>
              <a:ext cx="69725" cy="173300"/>
            </a:xfrm>
            <a:custGeom>
              <a:avLst/>
              <a:gdLst/>
              <a:ahLst/>
              <a:cxnLst/>
              <a:rect l="l" t="t" r="r" b="b"/>
              <a:pathLst>
                <a:path w="2789" h="6932" extrusionOk="0">
                  <a:moveTo>
                    <a:pt x="618" y="0"/>
                  </a:moveTo>
                  <a:cubicBezTo>
                    <a:pt x="562" y="38"/>
                    <a:pt x="512" y="76"/>
                    <a:pt x="461" y="108"/>
                  </a:cubicBezTo>
                  <a:cubicBezTo>
                    <a:pt x="385" y="701"/>
                    <a:pt x="644" y="1414"/>
                    <a:pt x="903" y="2107"/>
                  </a:cubicBezTo>
                  <a:cubicBezTo>
                    <a:pt x="1080" y="2587"/>
                    <a:pt x="1249" y="3047"/>
                    <a:pt x="1307" y="3463"/>
                  </a:cubicBezTo>
                  <a:cubicBezTo>
                    <a:pt x="1319" y="3551"/>
                    <a:pt x="1261" y="3632"/>
                    <a:pt x="1167" y="3646"/>
                  </a:cubicBezTo>
                  <a:cubicBezTo>
                    <a:pt x="1161" y="3649"/>
                    <a:pt x="1152" y="3650"/>
                    <a:pt x="1142" y="3650"/>
                  </a:cubicBezTo>
                  <a:cubicBezTo>
                    <a:pt x="1133" y="3650"/>
                    <a:pt x="1123" y="3649"/>
                    <a:pt x="1117" y="3646"/>
                  </a:cubicBezTo>
                  <a:cubicBezTo>
                    <a:pt x="1048" y="3632"/>
                    <a:pt x="996" y="3582"/>
                    <a:pt x="984" y="3513"/>
                  </a:cubicBezTo>
                  <a:cubicBezTo>
                    <a:pt x="934" y="3128"/>
                    <a:pt x="769" y="2687"/>
                    <a:pt x="594" y="2220"/>
                  </a:cubicBezTo>
                  <a:cubicBezTo>
                    <a:pt x="353" y="1565"/>
                    <a:pt x="102" y="890"/>
                    <a:pt x="120" y="273"/>
                  </a:cubicBezTo>
                  <a:lnTo>
                    <a:pt x="120" y="273"/>
                  </a:lnTo>
                  <a:cubicBezTo>
                    <a:pt x="82" y="285"/>
                    <a:pt x="44" y="291"/>
                    <a:pt x="1" y="303"/>
                  </a:cubicBezTo>
                  <a:cubicBezTo>
                    <a:pt x="126" y="1962"/>
                    <a:pt x="405" y="3632"/>
                    <a:pt x="783" y="5026"/>
                  </a:cubicBezTo>
                  <a:cubicBezTo>
                    <a:pt x="1014" y="5871"/>
                    <a:pt x="1698" y="6932"/>
                    <a:pt x="2115" y="6932"/>
                  </a:cubicBezTo>
                  <a:cubicBezTo>
                    <a:pt x="2118" y="6932"/>
                    <a:pt x="2122" y="6932"/>
                    <a:pt x="2125" y="6931"/>
                  </a:cubicBezTo>
                  <a:cubicBezTo>
                    <a:pt x="2328" y="6918"/>
                    <a:pt x="2491" y="6583"/>
                    <a:pt x="2579" y="6016"/>
                  </a:cubicBezTo>
                  <a:cubicBezTo>
                    <a:pt x="2788" y="4699"/>
                    <a:pt x="2107" y="3292"/>
                    <a:pt x="1450" y="1924"/>
                  </a:cubicBezTo>
                  <a:cubicBezTo>
                    <a:pt x="1123" y="1256"/>
                    <a:pt x="821" y="619"/>
                    <a:pt x="618"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9" name="Google Shape;2579;p36"/>
            <p:cNvSpPr/>
            <p:nvPr/>
          </p:nvSpPr>
          <p:spPr>
            <a:xfrm>
              <a:off x="6145475" y="1269550"/>
              <a:ext cx="152000" cy="118650"/>
            </a:xfrm>
            <a:custGeom>
              <a:avLst/>
              <a:gdLst/>
              <a:ahLst/>
              <a:cxnLst/>
              <a:rect l="l" t="t" r="r" b="b"/>
              <a:pathLst>
                <a:path w="6080" h="4746" extrusionOk="0">
                  <a:moveTo>
                    <a:pt x="207" y="1"/>
                  </a:moveTo>
                  <a:cubicBezTo>
                    <a:pt x="195" y="57"/>
                    <a:pt x="183" y="107"/>
                    <a:pt x="164" y="164"/>
                  </a:cubicBezTo>
                  <a:cubicBezTo>
                    <a:pt x="562" y="555"/>
                    <a:pt x="940" y="901"/>
                    <a:pt x="1450" y="1174"/>
                  </a:cubicBezTo>
                  <a:cubicBezTo>
                    <a:pt x="1595" y="1255"/>
                    <a:pt x="1766" y="1331"/>
                    <a:pt x="1942" y="1413"/>
                  </a:cubicBezTo>
                  <a:cubicBezTo>
                    <a:pt x="2434" y="1634"/>
                    <a:pt x="2989" y="1892"/>
                    <a:pt x="3348" y="2277"/>
                  </a:cubicBezTo>
                  <a:cubicBezTo>
                    <a:pt x="3405" y="2346"/>
                    <a:pt x="3405" y="2446"/>
                    <a:pt x="3336" y="2510"/>
                  </a:cubicBezTo>
                  <a:cubicBezTo>
                    <a:pt x="3307" y="2538"/>
                    <a:pt x="3268" y="2552"/>
                    <a:pt x="3232" y="2552"/>
                  </a:cubicBezTo>
                  <a:cubicBezTo>
                    <a:pt x="3219" y="2552"/>
                    <a:pt x="3208" y="2551"/>
                    <a:pt x="3196" y="2548"/>
                  </a:cubicBezTo>
                  <a:cubicBezTo>
                    <a:pt x="3158" y="2542"/>
                    <a:pt x="3128" y="2522"/>
                    <a:pt x="3109" y="2498"/>
                  </a:cubicBezTo>
                  <a:cubicBezTo>
                    <a:pt x="2794" y="2157"/>
                    <a:pt x="2270" y="1917"/>
                    <a:pt x="1810" y="1709"/>
                  </a:cubicBezTo>
                  <a:cubicBezTo>
                    <a:pt x="1627" y="1628"/>
                    <a:pt x="1450" y="1544"/>
                    <a:pt x="1299" y="1463"/>
                  </a:cubicBezTo>
                  <a:cubicBezTo>
                    <a:pt x="789" y="1192"/>
                    <a:pt x="391" y="839"/>
                    <a:pt x="12" y="473"/>
                  </a:cubicBezTo>
                  <a:cubicBezTo>
                    <a:pt x="6" y="479"/>
                    <a:pt x="0" y="485"/>
                    <a:pt x="0" y="493"/>
                  </a:cubicBezTo>
                  <a:cubicBezTo>
                    <a:pt x="958" y="1564"/>
                    <a:pt x="2806" y="3430"/>
                    <a:pt x="4875" y="4495"/>
                  </a:cubicBezTo>
                  <a:cubicBezTo>
                    <a:pt x="5199" y="4660"/>
                    <a:pt x="5470" y="4746"/>
                    <a:pt x="5655" y="4746"/>
                  </a:cubicBezTo>
                  <a:cubicBezTo>
                    <a:pt x="5761" y="4746"/>
                    <a:pt x="5839" y="4718"/>
                    <a:pt x="5882" y="4660"/>
                  </a:cubicBezTo>
                  <a:cubicBezTo>
                    <a:pt x="6079" y="4402"/>
                    <a:pt x="5801" y="3537"/>
                    <a:pt x="5164" y="2856"/>
                  </a:cubicBezTo>
                  <a:cubicBezTo>
                    <a:pt x="4194" y="1809"/>
                    <a:pt x="2951" y="1255"/>
                    <a:pt x="1639" y="668"/>
                  </a:cubicBezTo>
                  <a:cubicBezTo>
                    <a:pt x="1167" y="461"/>
                    <a:pt x="681" y="240"/>
                    <a:pt x="207"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0" name="Google Shape;2580;p36"/>
            <p:cNvSpPr/>
            <p:nvPr/>
          </p:nvSpPr>
          <p:spPr>
            <a:xfrm>
              <a:off x="6151925" y="1239250"/>
              <a:ext cx="200050" cy="61475"/>
            </a:xfrm>
            <a:custGeom>
              <a:avLst/>
              <a:gdLst/>
              <a:ahLst/>
              <a:cxnLst/>
              <a:rect l="l" t="t" r="r" b="b"/>
              <a:pathLst>
                <a:path w="8002" h="2459" extrusionOk="0">
                  <a:moveTo>
                    <a:pt x="3373" y="0"/>
                  </a:moveTo>
                  <a:cubicBezTo>
                    <a:pt x="2332" y="0"/>
                    <a:pt x="1352" y="96"/>
                    <a:pt x="531" y="285"/>
                  </a:cubicBezTo>
                  <a:cubicBezTo>
                    <a:pt x="764" y="305"/>
                    <a:pt x="1003" y="355"/>
                    <a:pt x="1243" y="399"/>
                  </a:cubicBezTo>
                  <a:cubicBezTo>
                    <a:pt x="1526" y="456"/>
                    <a:pt x="1803" y="512"/>
                    <a:pt x="2050" y="512"/>
                  </a:cubicBezTo>
                  <a:lnTo>
                    <a:pt x="2189" y="506"/>
                  </a:lnTo>
                  <a:cubicBezTo>
                    <a:pt x="2269" y="505"/>
                    <a:pt x="2352" y="505"/>
                    <a:pt x="2436" y="505"/>
                  </a:cubicBezTo>
                  <a:cubicBezTo>
                    <a:pt x="3060" y="505"/>
                    <a:pt x="3781" y="544"/>
                    <a:pt x="4320" y="916"/>
                  </a:cubicBezTo>
                  <a:cubicBezTo>
                    <a:pt x="4396" y="966"/>
                    <a:pt x="4408" y="1067"/>
                    <a:pt x="4358" y="1143"/>
                  </a:cubicBezTo>
                  <a:cubicBezTo>
                    <a:pt x="4327" y="1190"/>
                    <a:pt x="4276" y="1212"/>
                    <a:pt x="4224" y="1212"/>
                  </a:cubicBezTo>
                  <a:cubicBezTo>
                    <a:pt x="4192" y="1212"/>
                    <a:pt x="4160" y="1204"/>
                    <a:pt x="4131" y="1187"/>
                  </a:cubicBezTo>
                  <a:cubicBezTo>
                    <a:pt x="3687" y="871"/>
                    <a:pt x="3079" y="832"/>
                    <a:pt x="2501" y="832"/>
                  </a:cubicBezTo>
                  <a:cubicBezTo>
                    <a:pt x="2398" y="832"/>
                    <a:pt x="2296" y="833"/>
                    <a:pt x="2195" y="834"/>
                  </a:cubicBezTo>
                  <a:lnTo>
                    <a:pt x="2050" y="834"/>
                  </a:lnTo>
                  <a:cubicBezTo>
                    <a:pt x="1773" y="834"/>
                    <a:pt x="1470" y="777"/>
                    <a:pt x="1180" y="721"/>
                  </a:cubicBezTo>
                  <a:cubicBezTo>
                    <a:pt x="896" y="663"/>
                    <a:pt x="607" y="606"/>
                    <a:pt x="340" y="606"/>
                  </a:cubicBezTo>
                  <a:cubicBezTo>
                    <a:pt x="222" y="606"/>
                    <a:pt x="108" y="618"/>
                    <a:pt x="1" y="645"/>
                  </a:cubicBezTo>
                  <a:cubicBezTo>
                    <a:pt x="1" y="663"/>
                    <a:pt x="7" y="676"/>
                    <a:pt x="7" y="689"/>
                  </a:cubicBezTo>
                  <a:cubicBezTo>
                    <a:pt x="33" y="689"/>
                    <a:pt x="63" y="695"/>
                    <a:pt x="89" y="707"/>
                  </a:cubicBezTo>
                  <a:cubicBezTo>
                    <a:pt x="827" y="1155"/>
                    <a:pt x="1634" y="1269"/>
                    <a:pt x="2492" y="1382"/>
                  </a:cubicBezTo>
                  <a:cubicBezTo>
                    <a:pt x="2775" y="1420"/>
                    <a:pt x="3071" y="1464"/>
                    <a:pt x="3368" y="1515"/>
                  </a:cubicBezTo>
                  <a:cubicBezTo>
                    <a:pt x="3689" y="1571"/>
                    <a:pt x="4111" y="1729"/>
                    <a:pt x="4559" y="1894"/>
                  </a:cubicBezTo>
                  <a:cubicBezTo>
                    <a:pt x="5283" y="2152"/>
                    <a:pt x="6127" y="2458"/>
                    <a:pt x="6778" y="2458"/>
                  </a:cubicBezTo>
                  <a:cubicBezTo>
                    <a:pt x="7045" y="2458"/>
                    <a:pt x="7280" y="2407"/>
                    <a:pt x="7460" y="2278"/>
                  </a:cubicBezTo>
                  <a:cubicBezTo>
                    <a:pt x="7845" y="2007"/>
                    <a:pt x="8002" y="1729"/>
                    <a:pt x="7932" y="1464"/>
                  </a:cubicBezTo>
                  <a:cubicBezTo>
                    <a:pt x="7769" y="809"/>
                    <a:pt x="6331" y="235"/>
                    <a:pt x="5606" y="140"/>
                  </a:cubicBezTo>
                  <a:cubicBezTo>
                    <a:pt x="4853" y="47"/>
                    <a:pt x="4098" y="0"/>
                    <a:pt x="3373"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1" name="Google Shape;2581;p36"/>
            <p:cNvSpPr/>
            <p:nvPr/>
          </p:nvSpPr>
          <p:spPr>
            <a:xfrm>
              <a:off x="6148450" y="1146375"/>
              <a:ext cx="157525" cy="95925"/>
            </a:xfrm>
            <a:custGeom>
              <a:avLst/>
              <a:gdLst/>
              <a:ahLst/>
              <a:cxnLst/>
              <a:rect l="l" t="t" r="r" b="b"/>
              <a:pathLst>
                <a:path w="6301" h="3837" extrusionOk="0">
                  <a:moveTo>
                    <a:pt x="5416" y="0"/>
                  </a:moveTo>
                  <a:cubicBezTo>
                    <a:pt x="4201" y="0"/>
                    <a:pt x="2192" y="1695"/>
                    <a:pt x="959" y="2739"/>
                  </a:cubicBezTo>
                  <a:cubicBezTo>
                    <a:pt x="827" y="2853"/>
                    <a:pt x="701" y="2953"/>
                    <a:pt x="588" y="3048"/>
                  </a:cubicBezTo>
                  <a:cubicBezTo>
                    <a:pt x="670" y="3029"/>
                    <a:pt x="757" y="3010"/>
                    <a:pt x="839" y="2991"/>
                  </a:cubicBezTo>
                  <a:cubicBezTo>
                    <a:pt x="1054" y="2935"/>
                    <a:pt x="1261" y="2885"/>
                    <a:pt x="1450" y="2789"/>
                  </a:cubicBezTo>
                  <a:cubicBezTo>
                    <a:pt x="1647" y="2688"/>
                    <a:pt x="1823" y="2556"/>
                    <a:pt x="2006" y="2431"/>
                  </a:cubicBezTo>
                  <a:cubicBezTo>
                    <a:pt x="2358" y="2178"/>
                    <a:pt x="2725" y="1913"/>
                    <a:pt x="3204" y="1863"/>
                  </a:cubicBezTo>
                  <a:cubicBezTo>
                    <a:pt x="3212" y="1862"/>
                    <a:pt x="3220" y="1861"/>
                    <a:pt x="3228" y="1861"/>
                  </a:cubicBezTo>
                  <a:cubicBezTo>
                    <a:pt x="3307" y="1861"/>
                    <a:pt x="3375" y="1921"/>
                    <a:pt x="3388" y="2001"/>
                  </a:cubicBezTo>
                  <a:cubicBezTo>
                    <a:pt x="3394" y="2096"/>
                    <a:pt x="3330" y="2172"/>
                    <a:pt x="3242" y="2184"/>
                  </a:cubicBezTo>
                  <a:cubicBezTo>
                    <a:pt x="2844" y="2228"/>
                    <a:pt x="2529" y="2455"/>
                    <a:pt x="2195" y="2696"/>
                  </a:cubicBezTo>
                  <a:cubicBezTo>
                    <a:pt x="2006" y="2827"/>
                    <a:pt x="1811" y="2966"/>
                    <a:pt x="1602" y="3080"/>
                  </a:cubicBezTo>
                  <a:cubicBezTo>
                    <a:pt x="1375" y="3193"/>
                    <a:pt x="1142" y="3249"/>
                    <a:pt x="915" y="3307"/>
                  </a:cubicBezTo>
                  <a:cubicBezTo>
                    <a:pt x="580" y="3389"/>
                    <a:pt x="266" y="3464"/>
                    <a:pt x="33" y="3710"/>
                  </a:cubicBezTo>
                  <a:cubicBezTo>
                    <a:pt x="20" y="3723"/>
                    <a:pt x="7" y="3723"/>
                    <a:pt x="1" y="3735"/>
                  </a:cubicBezTo>
                  <a:cubicBezTo>
                    <a:pt x="13" y="3767"/>
                    <a:pt x="26" y="3799"/>
                    <a:pt x="39" y="3837"/>
                  </a:cubicBezTo>
                  <a:lnTo>
                    <a:pt x="45" y="3831"/>
                  </a:lnTo>
                  <a:cubicBezTo>
                    <a:pt x="70" y="3805"/>
                    <a:pt x="102" y="3785"/>
                    <a:pt x="134" y="3779"/>
                  </a:cubicBezTo>
                  <a:cubicBezTo>
                    <a:pt x="247" y="3761"/>
                    <a:pt x="347" y="3741"/>
                    <a:pt x="480" y="3703"/>
                  </a:cubicBezTo>
                  <a:cubicBezTo>
                    <a:pt x="1904" y="3331"/>
                    <a:pt x="5701" y="2114"/>
                    <a:pt x="6231" y="955"/>
                  </a:cubicBezTo>
                  <a:cubicBezTo>
                    <a:pt x="6301" y="796"/>
                    <a:pt x="6301" y="645"/>
                    <a:pt x="6231" y="507"/>
                  </a:cubicBezTo>
                  <a:cubicBezTo>
                    <a:pt x="6092" y="229"/>
                    <a:pt x="5903" y="72"/>
                    <a:pt x="5638" y="22"/>
                  </a:cubicBezTo>
                  <a:cubicBezTo>
                    <a:pt x="5567" y="7"/>
                    <a:pt x="5493" y="0"/>
                    <a:pt x="5416"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2" name="Google Shape;2582;p36"/>
            <p:cNvSpPr/>
            <p:nvPr/>
          </p:nvSpPr>
          <p:spPr>
            <a:xfrm>
              <a:off x="6098325" y="1239250"/>
              <a:ext cx="10725" cy="11200"/>
            </a:xfrm>
            <a:custGeom>
              <a:avLst/>
              <a:gdLst/>
              <a:ahLst/>
              <a:cxnLst/>
              <a:rect l="l" t="t" r="r" b="b"/>
              <a:pathLst>
                <a:path w="429" h="448" extrusionOk="0">
                  <a:moveTo>
                    <a:pt x="205" y="1"/>
                  </a:moveTo>
                  <a:cubicBezTo>
                    <a:pt x="137" y="1"/>
                    <a:pt x="70" y="42"/>
                    <a:pt x="44" y="108"/>
                  </a:cubicBezTo>
                  <a:cubicBezTo>
                    <a:pt x="1" y="241"/>
                    <a:pt x="51" y="367"/>
                    <a:pt x="178" y="430"/>
                  </a:cubicBezTo>
                  <a:cubicBezTo>
                    <a:pt x="190" y="436"/>
                    <a:pt x="202" y="442"/>
                    <a:pt x="215" y="442"/>
                  </a:cubicBezTo>
                  <a:cubicBezTo>
                    <a:pt x="228" y="446"/>
                    <a:pt x="241" y="448"/>
                    <a:pt x="253" y="448"/>
                  </a:cubicBezTo>
                  <a:cubicBezTo>
                    <a:pt x="313" y="448"/>
                    <a:pt x="372" y="412"/>
                    <a:pt x="399" y="355"/>
                  </a:cubicBezTo>
                  <a:cubicBezTo>
                    <a:pt x="429" y="291"/>
                    <a:pt x="411" y="215"/>
                    <a:pt x="361" y="172"/>
                  </a:cubicBezTo>
                  <a:cubicBezTo>
                    <a:pt x="367" y="96"/>
                    <a:pt x="323" y="32"/>
                    <a:pt x="253" y="8"/>
                  </a:cubicBezTo>
                  <a:cubicBezTo>
                    <a:pt x="238" y="3"/>
                    <a:pt x="221" y="1"/>
                    <a:pt x="205"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3" name="Google Shape;2583;p36"/>
            <p:cNvSpPr/>
            <p:nvPr/>
          </p:nvSpPr>
          <p:spPr>
            <a:xfrm>
              <a:off x="6117250" y="1234050"/>
              <a:ext cx="13550" cy="9700"/>
            </a:xfrm>
            <a:custGeom>
              <a:avLst/>
              <a:gdLst/>
              <a:ahLst/>
              <a:cxnLst/>
              <a:rect l="l" t="t" r="r" b="b"/>
              <a:pathLst>
                <a:path w="542" h="388" extrusionOk="0">
                  <a:moveTo>
                    <a:pt x="249" y="1"/>
                  </a:moveTo>
                  <a:cubicBezTo>
                    <a:pt x="189" y="1"/>
                    <a:pt x="129" y="22"/>
                    <a:pt x="76" y="65"/>
                  </a:cubicBezTo>
                  <a:cubicBezTo>
                    <a:pt x="6" y="121"/>
                    <a:pt x="0" y="222"/>
                    <a:pt x="58" y="292"/>
                  </a:cubicBezTo>
                  <a:cubicBezTo>
                    <a:pt x="89" y="331"/>
                    <a:pt x="136" y="353"/>
                    <a:pt x="185" y="353"/>
                  </a:cubicBezTo>
                  <a:cubicBezTo>
                    <a:pt x="206" y="353"/>
                    <a:pt x="227" y="349"/>
                    <a:pt x="247" y="342"/>
                  </a:cubicBezTo>
                  <a:cubicBezTo>
                    <a:pt x="265" y="367"/>
                    <a:pt x="297" y="380"/>
                    <a:pt x="323" y="386"/>
                  </a:cubicBezTo>
                  <a:cubicBezTo>
                    <a:pt x="333" y="387"/>
                    <a:pt x="344" y="388"/>
                    <a:pt x="354" y="388"/>
                  </a:cubicBezTo>
                  <a:cubicBezTo>
                    <a:pt x="393" y="388"/>
                    <a:pt x="431" y="378"/>
                    <a:pt x="460" y="348"/>
                  </a:cubicBezTo>
                  <a:cubicBezTo>
                    <a:pt x="530" y="292"/>
                    <a:pt x="542" y="190"/>
                    <a:pt x="486" y="121"/>
                  </a:cubicBezTo>
                  <a:cubicBezTo>
                    <a:pt x="417" y="41"/>
                    <a:pt x="332" y="1"/>
                    <a:pt x="249"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4" name="Google Shape;2584;p36"/>
            <p:cNvSpPr/>
            <p:nvPr/>
          </p:nvSpPr>
          <p:spPr>
            <a:xfrm>
              <a:off x="6121675" y="1257800"/>
              <a:ext cx="10725" cy="12925"/>
            </a:xfrm>
            <a:custGeom>
              <a:avLst/>
              <a:gdLst/>
              <a:ahLst/>
              <a:cxnLst/>
              <a:rect l="l" t="t" r="r" b="b"/>
              <a:pathLst>
                <a:path w="429" h="517" extrusionOk="0">
                  <a:moveTo>
                    <a:pt x="189" y="1"/>
                  </a:moveTo>
                  <a:cubicBezTo>
                    <a:pt x="141" y="1"/>
                    <a:pt x="92" y="22"/>
                    <a:pt x="56" y="61"/>
                  </a:cubicBezTo>
                  <a:cubicBezTo>
                    <a:pt x="0" y="123"/>
                    <a:pt x="0" y="230"/>
                    <a:pt x="70" y="294"/>
                  </a:cubicBezTo>
                  <a:cubicBezTo>
                    <a:pt x="38" y="375"/>
                    <a:pt x="76" y="471"/>
                    <a:pt x="158" y="509"/>
                  </a:cubicBezTo>
                  <a:cubicBezTo>
                    <a:pt x="170" y="509"/>
                    <a:pt x="176" y="515"/>
                    <a:pt x="189" y="515"/>
                  </a:cubicBezTo>
                  <a:cubicBezTo>
                    <a:pt x="199" y="516"/>
                    <a:pt x="208" y="517"/>
                    <a:pt x="217" y="517"/>
                  </a:cubicBezTo>
                  <a:cubicBezTo>
                    <a:pt x="283" y="517"/>
                    <a:pt x="345" y="480"/>
                    <a:pt x="373" y="413"/>
                  </a:cubicBezTo>
                  <a:cubicBezTo>
                    <a:pt x="429" y="274"/>
                    <a:pt x="397" y="136"/>
                    <a:pt x="289" y="41"/>
                  </a:cubicBezTo>
                  <a:cubicBezTo>
                    <a:pt x="262" y="14"/>
                    <a:pt x="226" y="1"/>
                    <a:pt x="189"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5" name="Google Shape;2585;p36"/>
            <p:cNvSpPr/>
            <p:nvPr/>
          </p:nvSpPr>
          <p:spPr>
            <a:xfrm>
              <a:off x="6100850" y="1262275"/>
              <a:ext cx="11550" cy="15125"/>
            </a:xfrm>
            <a:custGeom>
              <a:avLst/>
              <a:gdLst/>
              <a:ahLst/>
              <a:cxnLst/>
              <a:rect l="l" t="t" r="r" b="b"/>
              <a:pathLst>
                <a:path w="462" h="605" extrusionOk="0">
                  <a:moveTo>
                    <a:pt x="284" y="1"/>
                  </a:moveTo>
                  <a:cubicBezTo>
                    <a:pt x="215" y="1"/>
                    <a:pt x="148" y="47"/>
                    <a:pt x="127" y="115"/>
                  </a:cubicBezTo>
                  <a:cubicBezTo>
                    <a:pt x="95" y="209"/>
                    <a:pt x="71" y="298"/>
                    <a:pt x="33" y="386"/>
                  </a:cubicBezTo>
                  <a:cubicBezTo>
                    <a:pt x="1" y="473"/>
                    <a:pt x="45" y="563"/>
                    <a:pt x="133" y="594"/>
                  </a:cubicBezTo>
                  <a:cubicBezTo>
                    <a:pt x="139" y="600"/>
                    <a:pt x="146" y="600"/>
                    <a:pt x="152" y="600"/>
                  </a:cubicBezTo>
                  <a:cubicBezTo>
                    <a:pt x="165" y="603"/>
                    <a:pt x="177" y="605"/>
                    <a:pt x="189" y="605"/>
                  </a:cubicBezTo>
                  <a:cubicBezTo>
                    <a:pt x="256" y="605"/>
                    <a:pt x="315" y="563"/>
                    <a:pt x="341" y="499"/>
                  </a:cubicBezTo>
                  <a:cubicBezTo>
                    <a:pt x="373" y="405"/>
                    <a:pt x="404" y="310"/>
                    <a:pt x="435" y="216"/>
                  </a:cubicBezTo>
                  <a:cubicBezTo>
                    <a:pt x="461" y="127"/>
                    <a:pt x="417" y="39"/>
                    <a:pt x="328" y="7"/>
                  </a:cubicBezTo>
                  <a:cubicBezTo>
                    <a:pt x="313" y="3"/>
                    <a:pt x="299" y="1"/>
                    <a:pt x="284"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86" name="Google Shape;2586;p36"/>
          <p:cNvGrpSpPr/>
          <p:nvPr/>
        </p:nvGrpSpPr>
        <p:grpSpPr>
          <a:xfrm flipH="1">
            <a:off x="7778838" y="187125"/>
            <a:ext cx="330675" cy="195675"/>
            <a:chOff x="2715550" y="2908550"/>
            <a:chExt cx="330675" cy="195675"/>
          </a:xfrm>
        </p:grpSpPr>
        <p:sp>
          <p:nvSpPr>
            <p:cNvPr id="2587" name="Google Shape;2587;p36"/>
            <p:cNvSpPr/>
            <p:nvPr/>
          </p:nvSpPr>
          <p:spPr>
            <a:xfrm>
              <a:off x="2715550" y="2908550"/>
              <a:ext cx="330675" cy="195675"/>
            </a:xfrm>
            <a:custGeom>
              <a:avLst/>
              <a:gdLst/>
              <a:ahLst/>
              <a:cxnLst/>
              <a:rect l="l" t="t" r="r" b="b"/>
              <a:pathLst>
                <a:path w="13227" h="7827" extrusionOk="0">
                  <a:moveTo>
                    <a:pt x="2405" y="417"/>
                  </a:moveTo>
                  <a:cubicBezTo>
                    <a:pt x="2808" y="417"/>
                    <a:pt x="3208" y="443"/>
                    <a:pt x="3603" y="494"/>
                  </a:cubicBezTo>
                  <a:lnTo>
                    <a:pt x="3617" y="564"/>
                  </a:lnTo>
                  <a:cubicBezTo>
                    <a:pt x="3698" y="965"/>
                    <a:pt x="3780" y="1348"/>
                    <a:pt x="3805" y="1753"/>
                  </a:cubicBezTo>
                  <a:cubicBezTo>
                    <a:pt x="3127" y="1419"/>
                    <a:pt x="2456" y="1105"/>
                    <a:pt x="1774" y="818"/>
                  </a:cubicBezTo>
                  <a:cubicBezTo>
                    <a:pt x="1617" y="752"/>
                    <a:pt x="1460" y="676"/>
                    <a:pt x="1309" y="601"/>
                  </a:cubicBezTo>
                  <a:cubicBezTo>
                    <a:pt x="1238" y="570"/>
                    <a:pt x="1173" y="540"/>
                    <a:pt x="1101" y="510"/>
                  </a:cubicBezTo>
                  <a:cubicBezTo>
                    <a:pt x="1538" y="447"/>
                    <a:pt x="1973" y="417"/>
                    <a:pt x="2405" y="417"/>
                  </a:cubicBezTo>
                  <a:close/>
                  <a:moveTo>
                    <a:pt x="3896" y="534"/>
                  </a:moveTo>
                  <a:lnTo>
                    <a:pt x="3896" y="534"/>
                  </a:lnTo>
                  <a:cubicBezTo>
                    <a:pt x="4391" y="610"/>
                    <a:pt x="4881" y="732"/>
                    <a:pt x="5356" y="883"/>
                  </a:cubicBezTo>
                  <a:cubicBezTo>
                    <a:pt x="5366" y="1095"/>
                    <a:pt x="5382" y="1308"/>
                    <a:pt x="5396" y="1520"/>
                  </a:cubicBezTo>
                  <a:cubicBezTo>
                    <a:pt x="5426" y="1893"/>
                    <a:pt x="5447" y="2247"/>
                    <a:pt x="5452" y="2611"/>
                  </a:cubicBezTo>
                  <a:cubicBezTo>
                    <a:pt x="4992" y="2359"/>
                    <a:pt x="4538" y="2121"/>
                    <a:pt x="4088" y="1893"/>
                  </a:cubicBezTo>
                  <a:cubicBezTo>
                    <a:pt x="4072" y="1419"/>
                    <a:pt x="3992" y="984"/>
                    <a:pt x="3896" y="534"/>
                  </a:cubicBezTo>
                  <a:close/>
                  <a:moveTo>
                    <a:pt x="541" y="722"/>
                  </a:moveTo>
                  <a:cubicBezTo>
                    <a:pt x="737" y="802"/>
                    <a:pt x="935" y="888"/>
                    <a:pt x="1127" y="984"/>
                  </a:cubicBezTo>
                  <a:cubicBezTo>
                    <a:pt x="1289" y="1060"/>
                    <a:pt x="1450" y="1136"/>
                    <a:pt x="1612" y="1201"/>
                  </a:cubicBezTo>
                  <a:cubicBezTo>
                    <a:pt x="2057" y="1394"/>
                    <a:pt x="2502" y="1595"/>
                    <a:pt x="2950" y="1807"/>
                  </a:cubicBezTo>
                  <a:cubicBezTo>
                    <a:pt x="2416" y="2030"/>
                    <a:pt x="1870" y="2303"/>
                    <a:pt x="1355" y="2686"/>
                  </a:cubicBezTo>
                  <a:cubicBezTo>
                    <a:pt x="1052" y="2101"/>
                    <a:pt x="784" y="1450"/>
                    <a:pt x="541" y="722"/>
                  </a:cubicBezTo>
                  <a:close/>
                  <a:moveTo>
                    <a:pt x="3290" y="1970"/>
                  </a:moveTo>
                  <a:cubicBezTo>
                    <a:pt x="3521" y="2080"/>
                    <a:pt x="3754" y="2192"/>
                    <a:pt x="3987" y="2313"/>
                  </a:cubicBezTo>
                  <a:cubicBezTo>
                    <a:pt x="3451" y="2626"/>
                    <a:pt x="2602" y="3101"/>
                    <a:pt x="1794" y="3460"/>
                  </a:cubicBezTo>
                  <a:cubicBezTo>
                    <a:pt x="1683" y="3288"/>
                    <a:pt x="1581" y="3117"/>
                    <a:pt x="1481" y="2935"/>
                  </a:cubicBezTo>
                  <a:cubicBezTo>
                    <a:pt x="1490" y="2929"/>
                    <a:pt x="1506" y="2924"/>
                    <a:pt x="1511" y="2919"/>
                  </a:cubicBezTo>
                  <a:cubicBezTo>
                    <a:pt x="2082" y="2490"/>
                    <a:pt x="2698" y="2207"/>
                    <a:pt x="3290" y="1970"/>
                  </a:cubicBezTo>
                  <a:close/>
                  <a:moveTo>
                    <a:pt x="5643" y="979"/>
                  </a:moveTo>
                  <a:cubicBezTo>
                    <a:pt x="6240" y="1196"/>
                    <a:pt x="6816" y="1469"/>
                    <a:pt x="7357" y="1793"/>
                  </a:cubicBezTo>
                  <a:cubicBezTo>
                    <a:pt x="7331" y="2086"/>
                    <a:pt x="7346" y="2383"/>
                    <a:pt x="7362" y="2667"/>
                  </a:cubicBezTo>
                  <a:cubicBezTo>
                    <a:pt x="7382" y="3005"/>
                    <a:pt x="7397" y="3348"/>
                    <a:pt x="7346" y="3693"/>
                  </a:cubicBezTo>
                  <a:cubicBezTo>
                    <a:pt x="6790" y="3364"/>
                    <a:pt x="6255" y="3050"/>
                    <a:pt x="5734" y="2763"/>
                  </a:cubicBezTo>
                  <a:cubicBezTo>
                    <a:pt x="5734" y="2338"/>
                    <a:pt x="5709" y="1914"/>
                    <a:pt x="5674" y="1499"/>
                  </a:cubicBezTo>
                  <a:cubicBezTo>
                    <a:pt x="5664" y="1328"/>
                    <a:pt x="5654" y="1151"/>
                    <a:pt x="5643" y="979"/>
                  </a:cubicBezTo>
                  <a:close/>
                  <a:moveTo>
                    <a:pt x="7630" y="1965"/>
                  </a:moveTo>
                  <a:lnTo>
                    <a:pt x="7630" y="1965"/>
                  </a:lnTo>
                  <a:cubicBezTo>
                    <a:pt x="7807" y="2080"/>
                    <a:pt x="7982" y="2201"/>
                    <a:pt x="8150" y="2329"/>
                  </a:cubicBezTo>
                  <a:cubicBezTo>
                    <a:pt x="8195" y="2894"/>
                    <a:pt x="8124" y="3530"/>
                    <a:pt x="7952" y="4057"/>
                  </a:cubicBezTo>
                  <a:cubicBezTo>
                    <a:pt x="7831" y="3985"/>
                    <a:pt x="7716" y="3910"/>
                    <a:pt x="7599" y="3838"/>
                  </a:cubicBezTo>
                  <a:cubicBezTo>
                    <a:pt x="7674" y="3439"/>
                    <a:pt x="7660" y="3040"/>
                    <a:pt x="7639" y="2656"/>
                  </a:cubicBezTo>
                  <a:cubicBezTo>
                    <a:pt x="7625" y="2420"/>
                    <a:pt x="7619" y="2192"/>
                    <a:pt x="7630" y="1965"/>
                  </a:cubicBezTo>
                  <a:close/>
                  <a:moveTo>
                    <a:pt x="4279" y="2464"/>
                  </a:moveTo>
                  <a:cubicBezTo>
                    <a:pt x="4901" y="2777"/>
                    <a:pt x="5533" y="3127"/>
                    <a:pt x="6184" y="3495"/>
                  </a:cubicBezTo>
                  <a:cubicBezTo>
                    <a:pt x="5594" y="3920"/>
                    <a:pt x="4890" y="4238"/>
                    <a:pt x="4214" y="4546"/>
                  </a:cubicBezTo>
                  <a:cubicBezTo>
                    <a:pt x="3845" y="4717"/>
                    <a:pt x="3466" y="4890"/>
                    <a:pt x="3113" y="5076"/>
                  </a:cubicBezTo>
                  <a:cubicBezTo>
                    <a:pt x="2684" y="4677"/>
                    <a:pt x="2294" y="4218"/>
                    <a:pt x="1945" y="3698"/>
                  </a:cubicBezTo>
                  <a:cubicBezTo>
                    <a:pt x="2835" y="3299"/>
                    <a:pt x="3764" y="2772"/>
                    <a:pt x="4279" y="2464"/>
                  </a:cubicBezTo>
                  <a:close/>
                  <a:moveTo>
                    <a:pt x="8443" y="2555"/>
                  </a:moveTo>
                  <a:lnTo>
                    <a:pt x="8443" y="2555"/>
                  </a:lnTo>
                  <a:cubicBezTo>
                    <a:pt x="8943" y="2970"/>
                    <a:pt x="9397" y="3435"/>
                    <a:pt x="9796" y="3945"/>
                  </a:cubicBezTo>
                  <a:cubicBezTo>
                    <a:pt x="9777" y="4097"/>
                    <a:pt x="9761" y="4258"/>
                    <a:pt x="9747" y="4414"/>
                  </a:cubicBezTo>
                  <a:cubicBezTo>
                    <a:pt x="9726" y="4663"/>
                    <a:pt x="9696" y="4910"/>
                    <a:pt x="9656" y="5158"/>
                  </a:cubicBezTo>
                  <a:cubicBezTo>
                    <a:pt x="9286" y="4899"/>
                    <a:pt x="8908" y="4647"/>
                    <a:pt x="8528" y="4405"/>
                  </a:cubicBezTo>
                  <a:cubicBezTo>
                    <a:pt x="8413" y="4339"/>
                    <a:pt x="8306" y="4274"/>
                    <a:pt x="8195" y="4208"/>
                  </a:cubicBezTo>
                  <a:cubicBezTo>
                    <a:pt x="8367" y="3712"/>
                    <a:pt x="8453" y="3111"/>
                    <a:pt x="8443" y="2555"/>
                  </a:cubicBezTo>
                  <a:close/>
                  <a:moveTo>
                    <a:pt x="10044" y="4274"/>
                  </a:moveTo>
                  <a:cubicBezTo>
                    <a:pt x="10438" y="4839"/>
                    <a:pt x="10771" y="5451"/>
                    <a:pt x="11014" y="6107"/>
                  </a:cubicBezTo>
                  <a:cubicBezTo>
                    <a:pt x="10827" y="5976"/>
                    <a:pt x="10645" y="5850"/>
                    <a:pt x="10468" y="5724"/>
                  </a:cubicBezTo>
                  <a:cubicBezTo>
                    <a:pt x="10281" y="5592"/>
                    <a:pt x="10100" y="5461"/>
                    <a:pt x="9908" y="5330"/>
                  </a:cubicBezTo>
                  <a:cubicBezTo>
                    <a:pt x="9973" y="5031"/>
                    <a:pt x="9999" y="4733"/>
                    <a:pt x="10029" y="4440"/>
                  </a:cubicBezTo>
                  <a:cubicBezTo>
                    <a:pt x="10029" y="4384"/>
                    <a:pt x="10039" y="4329"/>
                    <a:pt x="10044" y="4274"/>
                  </a:cubicBezTo>
                  <a:close/>
                  <a:moveTo>
                    <a:pt x="6447" y="3647"/>
                  </a:moveTo>
                  <a:cubicBezTo>
                    <a:pt x="7038" y="3990"/>
                    <a:pt x="7644" y="4354"/>
                    <a:pt x="8286" y="4754"/>
                  </a:cubicBezTo>
                  <a:cubicBezTo>
                    <a:pt x="7362" y="5435"/>
                    <a:pt x="6310" y="6142"/>
                    <a:pt x="5230" y="6445"/>
                  </a:cubicBezTo>
                  <a:cubicBezTo>
                    <a:pt x="5144" y="6405"/>
                    <a:pt x="5063" y="6370"/>
                    <a:pt x="4981" y="6335"/>
                  </a:cubicBezTo>
                  <a:cubicBezTo>
                    <a:pt x="4375" y="6041"/>
                    <a:pt x="3829" y="5693"/>
                    <a:pt x="3340" y="5274"/>
                  </a:cubicBezTo>
                  <a:cubicBezTo>
                    <a:pt x="3654" y="5111"/>
                    <a:pt x="3981" y="4960"/>
                    <a:pt x="4330" y="4803"/>
                  </a:cubicBezTo>
                  <a:cubicBezTo>
                    <a:pt x="5063" y="4470"/>
                    <a:pt x="5816" y="4127"/>
                    <a:pt x="6447" y="3647"/>
                  </a:cubicBezTo>
                  <a:close/>
                  <a:moveTo>
                    <a:pt x="8539" y="4915"/>
                  </a:moveTo>
                  <a:cubicBezTo>
                    <a:pt x="8746" y="5046"/>
                    <a:pt x="8948" y="5178"/>
                    <a:pt x="9150" y="5319"/>
                  </a:cubicBezTo>
                  <a:cubicBezTo>
                    <a:pt x="8604" y="5466"/>
                    <a:pt x="8115" y="5820"/>
                    <a:pt x="7634" y="6163"/>
                  </a:cubicBezTo>
                  <a:cubicBezTo>
                    <a:pt x="7271" y="6426"/>
                    <a:pt x="6928" y="6673"/>
                    <a:pt x="6569" y="6830"/>
                  </a:cubicBezTo>
                  <a:cubicBezTo>
                    <a:pt x="6553" y="6839"/>
                    <a:pt x="6533" y="6850"/>
                    <a:pt x="6518" y="6865"/>
                  </a:cubicBezTo>
                  <a:cubicBezTo>
                    <a:pt x="6513" y="6870"/>
                    <a:pt x="6513" y="6881"/>
                    <a:pt x="6508" y="6885"/>
                  </a:cubicBezTo>
                  <a:cubicBezTo>
                    <a:pt x="6215" y="6815"/>
                    <a:pt x="5921" y="6718"/>
                    <a:pt x="5629" y="6608"/>
                  </a:cubicBezTo>
                  <a:cubicBezTo>
                    <a:pt x="6669" y="6244"/>
                    <a:pt x="7665" y="5561"/>
                    <a:pt x="8539" y="4915"/>
                  </a:cubicBezTo>
                  <a:close/>
                  <a:moveTo>
                    <a:pt x="9468" y="5536"/>
                  </a:moveTo>
                  <a:cubicBezTo>
                    <a:pt x="9726" y="5713"/>
                    <a:pt x="9978" y="5890"/>
                    <a:pt x="10221" y="6067"/>
                  </a:cubicBezTo>
                  <a:cubicBezTo>
                    <a:pt x="10449" y="6223"/>
                    <a:pt x="10671" y="6380"/>
                    <a:pt x="10899" y="6542"/>
                  </a:cubicBezTo>
                  <a:cubicBezTo>
                    <a:pt x="10605" y="6608"/>
                    <a:pt x="10323" y="6688"/>
                    <a:pt x="10044" y="6769"/>
                  </a:cubicBezTo>
                  <a:cubicBezTo>
                    <a:pt x="9439" y="6944"/>
                    <a:pt x="8866" y="7110"/>
                    <a:pt x="8203" y="7110"/>
                  </a:cubicBezTo>
                  <a:cubicBezTo>
                    <a:pt x="8157" y="7110"/>
                    <a:pt x="8111" y="7109"/>
                    <a:pt x="8064" y="7107"/>
                  </a:cubicBezTo>
                  <a:cubicBezTo>
                    <a:pt x="7674" y="7093"/>
                    <a:pt x="7291" y="7052"/>
                    <a:pt x="6902" y="6976"/>
                  </a:cubicBezTo>
                  <a:cubicBezTo>
                    <a:pt x="7210" y="6815"/>
                    <a:pt x="7508" y="6597"/>
                    <a:pt x="7796" y="6391"/>
                  </a:cubicBezTo>
                  <a:cubicBezTo>
                    <a:pt x="8332" y="6006"/>
                    <a:pt x="8877" y="5612"/>
                    <a:pt x="9468" y="5536"/>
                  </a:cubicBezTo>
                  <a:close/>
                  <a:moveTo>
                    <a:pt x="2404" y="0"/>
                  </a:moveTo>
                  <a:cubicBezTo>
                    <a:pt x="1725" y="0"/>
                    <a:pt x="1038" y="70"/>
                    <a:pt x="354" y="216"/>
                  </a:cubicBezTo>
                  <a:cubicBezTo>
                    <a:pt x="324" y="216"/>
                    <a:pt x="299" y="221"/>
                    <a:pt x="273" y="231"/>
                  </a:cubicBezTo>
                  <a:cubicBezTo>
                    <a:pt x="268" y="231"/>
                    <a:pt x="263" y="231"/>
                    <a:pt x="263" y="237"/>
                  </a:cubicBezTo>
                  <a:cubicBezTo>
                    <a:pt x="247" y="232"/>
                    <a:pt x="232" y="229"/>
                    <a:pt x="217" y="229"/>
                  </a:cubicBezTo>
                  <a:cubicBezTo>
                    <a:pt x="199" y="229"/>
                    <a:pt x="181" y="233"/>
                    <a:pt x="161" y="242"/>
                  </a:cubicBezTo>
                  <a:cubicBezTo>
                    <a:pt x="121" y="252"/>
                    <a:pt x="96" y="272"/>
                    <a:pt x="71" y="298"/>
                  </a:cubicBezTo>
                  <a:cubicBezTo>
                    <a:pt x="21" y="352"/>
                    <a:pt x="0" y="429"/>
                    <a:pt x="26" y="504"/>
                  </a:cubicBezTo>
                  <a:cubicBezTo>
                    <a:pt x="1031" y="3702"/>
                    <a:pt x="2502" y="5617"/>
                    <a:pt x="4799" y="6708"/>
                  </a:cubicBezTo>
                  <a:cubicBezTo>
                    <a:pt x="5867" y="7219"/>
                    <a:pt x="6963" y="7492"/>
                    <a:pt x="8049" y="7527"/>
                  </a:cubicBezTo>
                  <a:cubicBezTo>
                    <a:pt x="8097" y="7528"/>
                    <a:pt x="8145" y="7529"/>
                    <a:pt x="8192" y="7529"/>
                  </a:cubicBezTo>
                  <a:cubicBezTo>
                    <a:pt x="8923" y="7529"/>
                    <a:pt x="9553" y="7349"/>
                    <a:pt x="10165" y="7168"/>
                  </a:cubicBezTo>
                  <a:cubicBezTo>
                    <a:pt x="10529" y="7062"/>
                    <a:pt x="10908" y="6956"/>
                    <a:pt x="11307" y="6881"/>
                  </a:cubicBezTo>
                  <a:cubicBezTo>
                    <a:pt x="11328" y="6881"/>
                    <a:pt x="11347" y="6870"/>
                    <a:pt x="11368" y="6860"/>
                  </a:cubicBezTo>
                  <a:cubicBezTo>
                    <a:pt x="11858" y="7193"/>
                    <a:pt x="12363" y="7517"/>
                    <a:pt x="12884" y="7800"/>
                  </a:cubicBezTo>
                  <a:cubicBezTo>
                    <a:pt x="12916" y="7818"/>
                    <a:pt x="12951" y="7826"/>
                    <a:pt x="12986" y="7826"/>
                  </a:cubicBezTo>
                  <a:cubicBezTo>
                    <a:pt x="13061" y="7826"/>
                    <a:pt x="13134" y="7788"/>
                    <a:pt x="13172" y="7718"/>
                  </a:cubicBezTo>
                  <a:cubicBezTo>
                    <a:pt x="13227" y="7618"/>
                    <a:pt x="13187" y="7492"/>
                    <a:pt x="13086" y="7436"/>
                  </a:cubicBezTo>
                  <a:cubicBezTo>
                    <a:pt x="12576" y="7153"/>
                    <a:pt x="12075" y="6830"/>
                    <a:pt x="11585" y="6501"/>
                  </a:cubicBezTo>
                  <a:lnTo>
                    <a:pt x="11585" y="6476"/>
                  </a:lnTo>
                  <a:cubicBezTo>
                    <a:pt x="10948" y="4365"/>
                    <a:pt x="9504" y="2626"/>
                    <a:pt x="7649" y="1485"/>
                  </a:cubicBezTo>
                  <a:cubicBezTo>
                    <a:pt x="7630" y="1450"/>
                    <a:pt x="7599" y="1424"/>
                    <a:pt x="7553" y="1419"/>
                  </a:cubicBezTo>
                  <a:lnTo>
                    <a:pt x="7543" y="1419"/>
                  </a:lnTo>
                  <a:cubicBezTo>
                    <a:pt x="6024" y="512"/>
                    <a:pt x="4241" y="0"/>
                    <a:pt x="240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8" name="Google Shape;2588;p36"/>
            <p:cNvSpPr/>
            <p:nvPr/>
          </p:nvSpPr>
          <p:spPr>
            <a:xfrm>
              <a:off x="2743075" y="2918950"/>
              <a:ext cx="67625" cy="33425"/>
            </a:xfrm>
            <a:custGeom>
              <a:avLst/>
              <a:gdLst/>
              <a:ahLst/>
              <a:cxnLst/>
              <a:rect l="l" t="t" r="r" b="b"/>
              <a:pathLst>
                <a:path w="2705" h="1337" extrusionOk="0">
                  <a:moveTo>
                    <a:pt x="1304" y="1"/>
                  </a:moveTo>
                  <a:cubicBezTo>
                    <a:pt x="872" y="1"/>
                    <a:pt x="437" y="31"/>
                    <a:pt x="0" y="94"/>
                  </a:cubicBezTo>
                  <a:cubicBezTo>
                    <a:pt x="72" y="124"/>
                    <a:pt x="137" y="154"/>
                    <a:pt x="208" y="185"/>
                  </a:cubicBezTo>
                  <a:cubicBezTo>
                    <a:pt x="359" y="260"/>
                    <a:pt x="516" y="336"/>
                    <a:pt x="673" y="402"/>
                  </a:cubicBezTo>
                  <a:cubicBezTo>
                    <a:pt x="1355" y="689"/>
                    <a:pt x="2026" y="1003"/>
                    <a:pt x="2704" y="1337"/>
                  </a:cubicBezTo>
                  <a:cubicBezTo>
                    <a:pt x="2679" y="932"/>
                    <a:pt x="2597" y="549"/>
                    <a:pt x="2516" y="148"/>
                  </a:cubicBezTo>
                  <a:lnTo>
                    <a:pt x="2502" y="78"/>
                  </a:lnTo>
                  <a:cubicBezTo>
                    <a:pt x="2107" y="27"/>
                    <a:pt x="1707" y="1"/>
                    <a:pt x="1304"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9" name="Google Shape;2589;p36"/>
            <p:cNvSpPr/>
            <p:nvPr/>
          </p:nvSpPr>
          <p:spPr>
            <a:xfrm>
              <a:off x="2812950" y="2921900"/>
              <a:ext cx="38900" cy="51950"/>
            </a:xfrm>
            <a:custGeom>
              <a:avLst/>
              <a:gdLst/>
              <a:ahLst/>
              <a:cxnLst/>
              <a:rect l="l" t="t" r="r" b="b"/>
              <a:pathLst>
                <a:path w="1556" h="2078" extrusionOk="0">
                  <a:moveTo>
                    <a:pt x="0" y="0"/>
                  </a:moveTo>
                  <a:lnTo>
                    <a:pt x="0" y="0"/>
                  </a:lnTo>
                  <a:cubicBezTo>
                    <a:pt x="96" y="450"/>
                    <a:pt x="176" y="885"/>
                    <a:pt x="192" y="1359"/>
                  </a:cubicBezTo>
                  <a:cubicBezTo>
                    <a:pt x="642" y="1587"/>
                    <a:pt x="1096" y="1825"/>
                    <a:pt x="1556" y="2077"/>
                  </a:cubicBezTo>
                  <a:cubicBezTo>
                    <a:pt x="1551" y="1713"/>
                    <a:pt x="1530" y="1359"/>
                    <a:pt x="1500" y="986"/>
                  </a:cubicBezTo>
                  <a:cubicBezTo>
                    <a:pt x="1486" y="774"/>
                    <a:pt x="1470" y="561"/>
                    <a:pt x="1460" y="349"/>
                  </a:cubicBezTo>
                  <a:cubicBezTo>
                    <a:pt x="985" y="198"/>
                    <a:pt x="495" y="76"/>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0" name="Google Shape;2590;p36"/>
            <p:cNvSpPr/>
            <p:nvPr/>
          </p:nvSpPr>
          <p:spPr>
            <a:xfrm>
              <a:off x="2856625" y="2933025"/>
              <a:ext cx="43850" cy="67850"/>
            </a:xfrm>
            <a:custGeom>
              <a:avLst/>
              <a:gdLst/>
              <a:ahLst/>
              <a:cxnLst/>
              <a:rect l="l" t="t" r="r" b="b"/>
              <a:pathLst>
                <a:path w="1754" h="2714" extrusionOk="0">
                  <a:moveTo>
                    <a:pt x="0" y="0"/>
                  </a:moveTo>
                  <a:cubicBezTo>
                    <a:pt x="11" y="172"/>
                    <a:pt x="21" y="349"/>
                    <a:pt x="31" y="520"/>
                  </a:cubicBezTo>
                  <a:cubicBezTo>
                    <a:pt x="66" y="935"/>
                    <a:pt x="91" y="1359"/>
                    <a:pt x="91" y="1784"/>
                  </a:cubicBezTo>
                  <a:cubicBezTo>
                    <a:pt x="612" y="2071"/>
                    <a:pt x="1147" y="2385"/>
                    <a:pt x="1703" y="2714"/>
                  </a:cubicBezTo>
                  <a:cubicBezTo>
                    <a:pt x="1754" y="2369"/>
                    <a:pt x="1739" y="2026"/>
                    <a:pt x="1719" y="1688"/>
                  </a:cubicBezTo>
                  <a:cubicBezTo>
                    <a:pt x="1703" y="1404"/>
                    <a:pt x="1688" y="1107"/>
                    <a:pt x="1714" y="814"/>
                  </a:cubicBezTo>
                  <a:cubicBezTo>
                    <a:pt x="1173" y="490"/>
                    <a:pt x="597" y="217"/>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1" name="Google Shape;2591;p36"/>
            <p:cNvSpPr/>
            <p:nvPr/>
          </p:nvSpPr>
          <p:spPr>
            <a:xfrm>
              <a:off x="2905525" y="2957650"/>
              <a:ext cx="14900" cy="52325"/>
            </a:xfrm>
            <a:custGeom>
              <a:avLst/>
              <a:gdLst/>
              <a:ahLst/>
              <a:cxnLst/>
              <a:rect l="l" t="t" r="r" b="b"/>
              <a:pathLst>
                <a:path w="596" h="2093" extrusionOk="0">
                  <a:moveTo>
                    <a:pt x="31" y="1"/>
                  </a:moveTo>
                  <a:cubicBezTo>
                    <a:pt x="20" y="228"/>
                    <a:pt x="26" y="456"/>
                    <a:pt x="40" y="692"/>
                  </a:cubicBezTo>
                  <a:cubicBezTo>
                    <a:pt x="61" y="1076"/>
                    <a:pt x="75" y="1475"/>
                    <a:pt x="0" y="1874"/>
                  </a:cubicBezTo>
                  <a:cubicBezTo>
                    <a:pt x="117" y="1946"/>
                    <a:pt x="232" y="2021"/>
                    <a:pt x="353" y="2093"/>
                  </a:cubicBezTo>
                  <a:cubicBezTo>
                    <a:pt x="525" y="1566"/>
                    <a:pt x="596" y="930"/>
                    <a:pt x="551" y="365"/>
                  </a:cubicBezTo>
                  <a:cubicBezTo>
                    <a:pt x="383" y="237"/>
                    <a:pt x="208" y="116"/>
                    <a:pt x="3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2" name="Google Shape;2592;p36"/>
            <p:cNvSpPr/>
            <p:nvPr/>
          </p:nvSpPr>
          <p:spPr>
            <a:xfrm>
              <a:off x="2920400" y="2972425"/>
              <a:ext cx="40075" cy="65075"/>
            </a:xfrm>
            <a:custGeom>
              <a:avLst/>
              <a:gdLst/>
              <a:ahLst/>
              <a:cxnLst/>
              <a:rect l="l" t="t" r="r" b="b"/>
              <a:pathLst>
                <a:path w="1603" h="2603" extrusionOk="0">
                  <a:moveTo>
                    <a:pt x="249" y="0"/>
                  </a:moveTo>
                  <a:lnTo>
                    <a:pt x="249" y="0"/>
                  </a:lnTo>
                  <a:cubicBezTo>
                    <a:pt x="259" y="556"/>
                    <a:pt x="173" y="1157"/>
                    <a:pt x="1" y="1653"/>
                  </a:cubicBezTo>
                  <a:cubicBezTo>
                    <a:pt x="112" y="1719"/>
                    <a:pt x="219" y="1784"/>
                    <a:pt x="334" y="1850"/>
                  </a:cubicBezTo>
                  <a:cubicBezTo>
                    <a:pt x="714" y="2092"/>
                    <a:pt x="1092" y="2344"/>
                    <a:pt x="1462" y="2603"/>
                  </a:cubicBezTo>
                  <a:cubicBezTo>
                    <a:pt x="1502" y="2355"/>
                    <a:pt x="1532" y="2108"/>
                    <a:pt x="1553" y="1859"/>
                  </a:cubicBezTo>
                  <a:cubicBezTo>
                    <a:pt x="1567" y="1703"/>
                    <a:pt x="1583" y="1542"/>
                    <a:pt x="1602" y="1390"/>
                  </a:cubicBezTo>
                  <a:cubicBezTo>
                    <a:pt x="1203" y="880"/>
                    <a:pt x="749" y="415"/>
                    <a:pt x="249"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3" name="Google Shape;2593;p36"/>
            <p:cNvSpPr/>
            <p:nvPr/>
          </p:nvSpPr>
          <p:spPr>
            <a:xfrm>
              <a:off x="2963225" y="3015375"/>
              <a:ext cx="27675" cy="45850"/>
            </a:xfrm>
            <a:custGeom>
              <a:avLst/>
              <a:gdLst/>
              <a:ahLst/>
              <a:cxnLst/>
              <a:rect l="l" t="t" r="r" b="b"/>
              <a:pathLst>
                <a:path w="1107" h="1834" extrusionOk="0">
                  <a:moveTo>
                    <a:pt x="137" y="1"/>
                  </a:moveTo>
                  <a:cubicBezTo>
                    <a:pt x="132" y="56"/>
                    <a:pt x="122" y="111"/>
                    <a:pt x="122" y="167"/>
                  </a:cubicBezTo>
                  <a:cubicBezTo>
                    <a:pt x="92" y="460"/>
                    <a:pt x="66" y="758"/>
                    <a:pt x="1" y="1057"/>
                  </a:cubicBezTo>
                  <a:cubicBezTo>
                    <a:pt x="193" y="1188"/>
                    <a:pt x="374" y="1319"/>
                    <a:pt x="561" y="1451"/>
                  </a:cubicBezTo>
                  <a:cubicBezTo>
                    <a:pt x="738" y="1577"/>
                    <a:pt x="920" y="1703"/>
                    <a:pt x="1107" y="1834"/>
                  </a:cubicBezTo>
                  <a:cubicBezTo>
                    <a:pt x="864" y="1178"/>
                    <a:pt x="531" y="566"/>
                    <a:pt x="137"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4" name="Google Shape;2594;p36"/>
            <p:cNvSpPr/>
            <p:nvPr/>
          </p:nvSpPr>
          <p:spPr>
            <a:xfrm>
              <a:off x="2888100" y="3046925"/>
              <a:ext cx="99925" cy="39375"/>
            </a:xfrm>
            <a:custGeom>
              <a:avLst/>
              <a:gdLst/>
              <a:ahLst/>
              <a:cxnLst/>
              <a:rect l="l" t="t" r="r" b="b"/>
              <a:pathLst>
                <a:path w="3997" h="1575" extrusionOk="0">
                  <a:moveTo>
                    <a:pt x="2566" y="1"/>
                  </a:moveTo>
                  <a:cubicBezTo>
                    <a:pt x="1975" y="77"/>
                    <a:pt x="1430" y="471"/>
                    <a:pt x="894" y="856"/>
                  </a:cubicBezTo>
                  <a:cubicBezTo>
                    <a:pt x="606" y="1062"/>
                    <a:pt x="308" y="1280"/>
                    <a:pt x="0" y="1441"/>
                  </a:cubicBezTo>
                  <a:cubicBezTo>
                    <a:pt x="389" y="1517"/>
                    <a:pt x="772" y="1558"/>
                    <a:pt x="1162" y="1572"/>
                  </a:cubicBezTo>
                  <a:cubicBezTo>
                    <a:pt x="1209" y="1574"/>
                    <a:pt x="1255" y="1575"/>
                    <a:pt x="1301" y="1575"/>
                  </a:cubicBezTo>
                  <a:cubicBezTo>
                    <a:pt x="1964" y="1575"/>
                    <a:pt x="2537" y="1409"/>
                    <a:pt x="3142" y="1234"/>
                  </a:cubicBezTo>
                  <a:cubicBezTo>
                    <a:pt x="3421" y="1153"/>
                    <a:pt x="3703" y="1073"/>
                    <a:pt x="3997" y="1007"/>
                  </a:cubicBezTo>
                  <a:cubicBezTo>
                    <a:pt x="3769" y="845"/>
                    <a:pt x="3547" y="688"/>
                    <a:pt x="3319" y="532"/>
                  </a:cubicBezTo>
                  <a:cubicBezTo>
                    <a:pt x="3076" y="355"/>
                    <a:pt x="2824" y="178"/>
                    <a:pt x="2566"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5" name="Google Shape;2595;p36"/>
            <p:cNvSpPr/>
            <p:nvPr/>
          </p:nvSpPr>
          <p:spPr>
            <a:xfrm>
              <a:off x="2856250" y="3031425"/>
              <a:ext cx="88075" cy="49275"/>
            </a:xfrm>
            <a:custGeom>
              <a:avLst/>
              <a:gdLst/>
              <a:ahLst/>
              <a:cxnLst/>
              <a:rect l="l" t="t" r="r" b="b"/>
              <a:pathLst>
                <a:path w="3523" h="1971" extrusionOk="0">
                  <a:moveTo>
                    <a:pt x="2911" y="0"/>
                  </a:moveTo>
                  <a:cubicBezTo>
                    <a:pt x="2037" y="646"/>
                    <a:pt x="1041" y="1329"/>
                    <a:pt x="1" y="1693"/>
                  </a:cubicBezTo>
                  <a:cubicBezTo>
                    <a:pt x="293" y="1803"/>
                    <a:pt x="587" y="1900"/>
                    <a:pt x="880" y="1970"/>
                  </a:cubicBezTo>
                  <a:cubicBezTo>
                    <a:pt x="885" y="1966"/>
                    <a:pt x="885" y="1955"/>
                    <a:pt x="890" y="1950"/>
                  </a:cubicBezTo>
                  <a:cubicBezTo>
                    <a:pt x="905" y="1935"/>
                    <a:pt x="925" y="1924"/>
                    <a:pt x="941" y="1915"/>
                  </a:cubicBezTo>
                  <a:cubicBezTo>
                    <a:pt x="1300" y="1758"/>
                    <a:pt x="1643" y="1511"/>
                    <a:pt x="2006" y="1248"/>
                  </a:cubicBezTo>
                  <a:cubicBezTo>
                    <a:pt x="2487" y="905"/>
                    <a:pt x="2976" y="551"/>
                    <a:pt x="3522" y="404"/>
                  </a:cubicBezTo>
                  <a:cubicBezTo>
                    <a:pt x="3320" y="263"/>
                    <a:pt x="3118" y="131"/>
                    <a:pt x="2911"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6" name="Google Shape;2596;p36"/>
            <p:cNvSpPr/>
            <p:nvPr/>
          </p:nvSpPr>
          <p:spPr>
            <a:xfrm>
              <a:off x="2799025" y="2999700"/>
              <a:ext cx="123675" cy="70000"/>
            </a:xfrm>
            <a:custGeom>
              <a:avLst/>
              <a:gdLst/>
              <a:ahLst/>
              <a:cxnLst/>
              <a:rect l="l" t="t" r="r" b="b"/>
              <a:pathLst>
                <a:path w="4947" h="2800" extrusionOk="0">
                  <a:moveTo>
                    <a:pt x="3108" y="1"/>
                  </a:moveTo>
                  <a:cubicBezTo>
                    <a:pt x="2477" y="481"/>
                    <a:pt x="1724" y="824"/>
                    <a:pt x="991" y="1157"/>
                  </a:cubicBezTo>
                  <a:cubicBezTo>
                    <a:pt x="642" y="1314"/>
                    <a:pt x="315" y="1465"/>
                    <a:pt x="1" y="1628"/>
                  </a:cubicBezTo>
                  <a:cubicBezTo>
                    <a:pt x="490" y="2047"/>
                    <a:pt x="1036" y="2395"/>
                    <a:pt x="1642" y="2689"/>
                  </a:cubicBezTo>
                  <a:cubicBezTo>
                    <a:pt x="1724" y="2724"/>
                    <a:pt x="1805" y="2759"/>
                    <a:pt x="1891" y="2799"/>
                  </a:cubicBezTo>
                  <a:cubicBezTo>
                    <a:pt x="2971" y="2496"/>
                    <a:pt x="4023" y="1789"/>
                    <a:pt x="4947" y="1108"/>
                  </a:cubicBezTo>
                  <a:cubicBezTo>
                    <a:pt x="4305" y="708"/>
                    <a:pt x="3699" y="344"/>
                    <a:pt x="310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7" name="Google Shape;2597;p36"/>
            <p:cNvSpPr/>
            <p:nvPr/>
          </p:nvSpPr>
          <p:spPr>
            <a:xfrm>
              <a:off x="2764175" y="2970150"/>
              <a:ext cx="106000" cy="65325"/>
            </a:xfrm>
            <a:custGeom>
              <a:avLst/>
              <a:gdLst/>
              <a:ahLst/>
              <a:cxnLst/>
              <a:rect l="l" t="t" r="r" b="b"/>
              <a:pathLst>
                <a:path w="4240" h="2613" extrusionOk="0">
                  <a:moveTo>
                    <a:pt x="2334" y="0"/>
                  </a:moveTo>
                  <a:cubicBezTo>
                    <a:pt x="1819" y="308"/>
                    <a:pt x="890" y="835"/>
                    <a:pt x="0" y="1234"/>
                  </a:cubicBezTo>
                  <a:cubicBezTo>
                    <a:pt x="349" y="1754"/>
                    <a:pt x="739" y="2213"/>
                    <a:pt x="1168" y="2612"/>
                  </a:cubicBezTo>
                  <a:cubicBezTo>
                    <a:pt x="1521" y="2426"/>
                    <a:pt x="1900" y="2253"/>
                    <a:pt x="2269" y="2082"/>
                  </a:cubicBezTo>
                  <a:cubicBezTo>
                    <a:pt x="2945" y="1774"/>
                    <a:pt x="3649" y="1456"/>
                    <a:pt x="4239" y="1031"/>
                  </a:cubicBezTo>
                  <a:cubicBezTo>
                    <a:pt x="3588" y="663"/>
                    <a:pt x="2956" y="313"/>
                    <a:pt x="233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8" name="Google Shape;2598;p36"/>
            <p:cNvSpPr/>
            <p:nvPr/>
          </p:nvSpPr>
          <p:spPr>
            <a:xfrm>
              <a:off x="2752550" y="2957775"/>
              <a:ext cx="62700" cy="37275"/>
            </a:xfrm>
            <a:custGeom>
              <a:avLst/>
              <a:gdLst/>
              <a:ahLst/>
              <a:cxnLst/>
              <a:rect l="l" t="t" r="r" b="b"/>
              <a:pathLst>
                <a:path w="2508" h="1491" extrusionOk="0">
                  <a:moveTo>
                    <a:pt x="1810" y="1"/>
                  </a:moveTo>
                  <a:cubicBezTo>
                    <a:pt x="1218" y="238"/>
                    <a:pt x="602" y="521"/>
                    <a:pt x="31" y="950"/>
                  </a:cubicBezTo>
                  <a:cubicBezTo>
                    <a:pt x="26" y="955"/>
                    <a:pt x="10" y="960"/>
                    <a:pt x="1" y="966"/>
                  </a:cubicBezTo>
                  <a:cubicBezTo>
                    <a:pt x="101" y="1148"/>
                    <a:pt x="203" y="1319"/>
                    <a:pt x="314" y="1491"/>
                  </a:cubicBezTo>
                  <a:cubicBezTo>
                    <a:pt x="1122" y="1132"/>
                    <a:pt x="1971" y="657"/>
                    <a:pt x="2507" y="344"/>
                  </a:cubicBezTo>
                  <a:cubicBezTo>
                    <a:pt x="2274" y="223"/>
                    <a:pt x="2041" y="111"/>
                    <a:pt x="1810"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9" name="Google Shape;2599;p36"/>
            <p:cNvSpPr/>
            <p:nvPr/>
          </p:nvSpPr>
          <p:spPr>
            <a:xfrm>
              <a:off x="2729075" y="2926600"/>
              <a:ext cx="60250" cy="49125"/>
            </a:xfrm>
            <a:custGeom>
              <a:avLst/>
              <a:gdLst/>
              <a:ahLst/>
              <a:cxnLst/>
              <a:rect l="l" t="t" r="r" b="b"/>
              <a:pathLst>
                <a:path w="2410" h="1965" extrusionOk="0">
                  <a:moveTo>
                    <a:pt x="0" y="0"/>
                  </a:moveTo>
                  <a:lnTo>
                    <a:pt x="0" y="0"/>
                  </a:lnTo>
                  <a:cubicBezTo>
                    <a:pt x="243" y="728"/>
                    <a:pt x="511" y="1379"/>
                    <a:pt x="814" y="1964"/>
                  </a:cubicBezTo>
                  <a:cubicBezTo>
                    <a:pt x="1329" y="1581"/>
                    <a:pt x="1875" y="1308"/>
                    <a:pt x="2409" y="1085"/>
                  </a:cubicBezTo>
                  <a:cubicBezTo>
                    <a:pt x="1961" y="873"/>
                    <a:pt x="1516" y="672"/>
                    <a:pt x="1071" y="479"/>
                  </a:cubicBezTo>
                  <a:cubicBezTo>
                    <a:pt x="909" y="414"/>
                    <a:pt x="748" y="338"/>
                    <a:pt x="586" y="262"/>
                  </a:cubicBezTo>
                  <a:cubicBezTo>
                    <a:pt x="394" y="166"/>
                    <a:pt x="196" y="80"/>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00" name="Google Shape;2600;p36"/>
          <p:cNvGrpSpPr/>
          <p:nvPr/>
        </p:nvGrpSpPr>
        <p:grpSpPr>
          <a:xfrm rot="-4020092">
            <a:off x="8688149" y="789466"/>
            <a:ext cx="330670" cy="195672"/>
            <a:chOff x="2715550" y="2908550"/>
            <a:chExt cx="330675" cy="195675"/>
          </a:xfrm>
        </p:grpSpPr>
        <p:sp>
          <p:nvSpPr>
            <p:cNvPr id="2601" name="Google Shape;2601;p36"/>
            <p:cNvSpPr/>
            <p:nvPr/>
          </p:nvSpPr>
          <p:spPr>
            <a:xfrm>
              <a:off x="2715550" y="2908550"/>
              <a:ext cx="330675" cy="195675"/>
            </a:xfrm>
            <a:custGeom>
              <a:avLst/>
              <a:gdLst/>
              <a:ahLst/>
              <a:cxnLst/>
              <a:rect l="l" t="t" r="r" b="b"/>
              <a:pathLst>
                <a:path w="13227" h="7827" extrusionOk="0">
                  <a:moveTo>
                    <a:pt x="2405" y="417"/>
                  </a:moveTo>
                  <a:cubicBezTo>
                    <a:pt x="2808" y="417"/>
                    <a:pt x="3208" y="443"/>
                    <a:pt x="3603" y="494"/>
                  </a:cubicBezTo>
                  <a:lnTo>
                    <a:pt x="3617" y="564"/>
                  </a:lnTo>
                  <a:cubicBezTo>
                    <a:pt x="3698" y="965"/>
                    <a:pt x="3780" y="1348"/>
                    <a:pt x="3805" y="1753"/>
                  </a:cubicBezTo>
                  <a:cubicBezTo>
                    <a:pt x="3127" y="1419"/>
                    <a:pt x="2456" y="1105"/>
                    <a:pt x="1774" y="818"/>
                  </a:cubicBezTo>
                  <a:cubicBezTo>
                    <a:pt x="1617" y="752"/>
                    <a:pt x="1460" y="676"/>
                    <a:pt x="1309" y="601"/>
                  </a:cubicBezTo>
                  <a:cubicBezTo>
                    <a:pt x="1238" y="570"/>
                    <a:pt x="1173" y="540"/>
                    <a:pt x="1101" y="510"/>
                  </a:cubicBezTo>
                  <a:cubicBezTo>
                    <a:pt x="1538" y="447"/>
                    <a:pt x="1973" y="417"/>
                    <a:pt x="2405" y="417"/>
                  </a:cubicBezTo>
                  <a:close/>
                  <a:moveTo>
                    <a:pt x="3896" y="534"/>
                  </a:moveTo>
                  <a:lnTo>
                    <a:pt x="3896" y="534"/>
                  </a:lnTo>
                  <a:cubicBezTo>
                    <a:pt x="4391" y="610"/>
                    <a:pt x="4881" y="732"/>
                    <a:pt x="5356" y="883"/>
                  </a:cubicBezTo>
                  <a:cubicBezTo>
                    <a:pt x="5366" y="1095"/>
                    <a:pt x="5382" y="1308"/>
                    <a:pt x="5396" y="1520"/>
                  </a:cubicBezTo>
                  <a:cubicBezTo>
                    <a:pt x="5426" y="1893"/>
                    <a:pt x="5447" y="2247"/>
                    <a:pt x="5452" y="2611"/>
                  </a:cubicBezTo>
                  <a:cubicBezTo>
                    <a:pt x="4992" y="2359"/>
                    <a:pt x="4538" y="2121"/>
                    <a:pt x="4088" y="1893"/>
                  </a:cubicBezTo>
                  <a:cubicBezTo>
                    <a:pt x="4072" y="1419"/>
                    <a:pt x="3992" y="984"/>
                    <a:pt x="3896" y="534"/>
                  </a:cubicBezTo>
                  <a:close/>
                  <a:moveTo>
                    <a:pt x="541" y="722"/>
                  </a:moveTo>
                  <a:cubicBezTo>
                    <a:pt x="737" y="802"/>
                    <a:pt x="935" y="888"/>
                    <a:pt x="1127" y="984"/>
                  </a:cubicBezTo>
                  <a:cubicBezTo>
                    <a:pt x="1289" y="1060"/>
                    <a:pt x="1450" y="1136"/>
                    <a:pt x="1612" y="1201"/>
                  </a:cubicBezTo>
                  <a:cubicBezTo>
                    <a:pt x="2057" y="1394"/>
                    <a:pt x="2502" y="1595"/>
                    <a:pt x="2950" y="1807"/>
                  </a:cubicBezTo>
                  <a:cubicBezTo>
                    <a:pt x="2416" y="2030"/>
                    <a:pt x="1870" y="2303"/>
                    <a:pt x="1355" y="2686"/>
                  </a:cubicBezTo>
                  <a:cubicBezTo>
                    <a:pt x="1052" y="2101"/>
                    <a:pt x="784" y="1450"/>
                    <a:pt x="541" y="722"/>
                  </a:cubicBezTo>
                  <a:close/>
                  <a:moveTo>
                    <a:pt x="3290" y="1970"/>
                  </a:moveTo>
                  <a:cubicBezTo>
                    <a:pt x="3521" y="2080"/>
                    <a:pt x="3754" y="2192"/>
                    <a:pt x="3987" y="2313"/>
                  </a:cubicBezTo>
                  <a:cubicBezTo>
                    <a:pt x="3451" y="2626"/>
                    <a:pt x="2602" y="3101"/>
                    <a:pt x="1794" y="3460"/>
                  </a:cubicBezTo>
                  <a:cubicBezTo>
                    <a:pt x="1683" y="3288"/>
                    <a:pt x="1581" y="3117"/>
                    <a:pt x="1481" y="2935"/>
                  </a:cubicBezTo>
                  <a:cubicBezTo>
                    <a:pt x="1490" y="2929"/>
                    <a:pt x="1506" y="2924"/>
                    <a:pt x="1511" y="2919"/>
                  </a:cubicBezTo>
                  <a:cubicBezTo>
                    <a:pt x="2082" y="2490"/>
                    <a:pt x="2698" y="2207"/>
                    <a:pt x="3290" y="1970"/>
                  </a:cubicBezTo>
                  <a:close/>
                  <a:moveTo>
                    <a:pt x="5643" y="979"/>
                  </a:moveTo>
                  <a:cubicBezTo>
                    <a:pt x="6240" y="1196"/>
                    <a:pt x="6816" y="1469"/>
                    <a:pt x="7357" y="1793"/>
                  </a:cubicBezTo>
                  <a:cubicBezTo>
                    <a:pt x="7331" y="2086"/>
                    <a:pt x="7346" y="2383"/>
                    <a:pt x="7362" y="2667"/>
                  </a:cubicBezTo>
                  <a:cubicBezTo>
                    <a:pt x="7382" y="3005"/>
                    <a:pt x="7397" y="3348"/>
                    <a:pt x="7346" y="3693"/>
                  </a:cubicBezTo>
                  <a:cubicBezTo>
                    <a:pt x="6790" y="3364"/>
                    <a:pt x="6255" y="3050"/>
                    <a:pt x="5734" y="2763"/>
                  </a:cubicBezTo>
                  <a:cubicBezTo>
                    <a:pt x="5734" y="2338"/>
                    <a:pt x="5709" y="1914"/>
                    <a:pt x="5674" y="1499"/>
                  </a:cubicBezTo>
                  <a:cubicBezTo>
                    <a:pt x="5664" y="1328"/>
                    <a:pt x="5654" y="1151"/>
                    <a:pt x="5643" y="979"/>
                  </a:cubicBezTo>
                  <a:close/>
                  <a:moveTo>
                    <a:pt x="7630" y="1965"/>
                  </a:moveTo>
                  <a:lnTo>
                    <a:pt x="7630" y="1965"/>
                  </a:lnTo>
                  <a:cubicBezTo>
                    <a:pt x="7807" y="2080"/>
                    <a:pt x="7982" y="2201"/>
                    <a:pt x="8150" y="2329"/>
                  </a:cubicBezTo>
                  <a:cubicBezTo>
                    <a:pt x="8195" y="2894"/>
                    <a:pt x="8124" y="3530"/>
                    <a:pt x="7952" y="4057"/>
                  </a:cubicBezTo>
                  <a:cubicBezTo>
                    <a:pt x="7831" y="3985"/>
                    <a:pt x="7716" y="3910"/>
                    <a:pt x="7599" y="3838"/>
                  </a:cubicBezTo>
                  <a:cubicBezTo>
                    <a:pt x="7674" y="3439"/>
                    <a:pt x="7660" y="3040"/>
                    <a:pt x="7639" y="2656"/>
                  </a:cubicBezTo>
                  <a:cubicBezTo>
                    <a:pt x="7625" y="2420"/>
                    <a:pt x="7619" y="2192"/>
                    <a:pt x="7630" y="1965"/>
                  </a:cubicBezTo>
                  <a:close/>
                  <a:moveTo>
                    <a:pt x="4279" y="2464"/>
                  </a:moveTo>
                  <a:cubicBezTo>
                    <a:pt x="4901" y="2777"/>
                    <a:pt x="5533" y="3127"/>
                    <a:pt x="6184" y="3495"/>
                  </a:cubicBezTo>
                  <a:cubicBezTo>
                    <a:pt x="5594" y="3920"/>
                    <a:pt x="4890" y="4238"/>
                    <a:pt x="4214" y="4546"/>
                  </a:cubicBezTo>
                  <a:cubicBezTo>
                    <a:pt x="3845" y="4717"/>
                    <a:pt x="3466" y="4890"/>
                    <a:pt x="3113" y="5076"/>
                  </a:cubicBezTo>
                  <a:cubicBezTo>
                    <a:pt x="2684" y="4677"/>
                    <a:pt x="2294" y="4218"/>
                    <a:pt x="1945" y="3698"/>
                  </a:cubicBezTo>
                  <a:cubicBezTo>
                    <a:pt x="2835" y="3299"/>
                    <a:pt x="3764" y="2772"/>
                    <a:pt x="4279" y="2464"/>
                  </a:cubicBezTo>
                  <a:close/>
                  <a:moveTo>
                    <a:pt x="8443" y="2555"/>
                  </a:moveTo>
                  <a:lnTo>
                    <a:pt x="8443" y="2555"/>
                  </a:lnTo>
                  <a:cubicBezTo>
                    <a:pt x="8943" y="2970"/>
                    <a:pt x="9397" y="3435"/>
                    <a:pt x="9796" y="3945"/>
                  </a:cubicBezTo>
                  <a:cubicBezTo>
                    <a:pt x="9777" y="4097"/>
                    <a:pt x="9761" y="4258"/>
                    <a:pt x="9747" y="4414"/>
                  </a:cubicBezTo>
                  <a:cubicBezTo>
                    <a:pt x="9726" y="4663"/>
                    <a:pt x="9696" y="4910"/>
                    <a:pt x="9656" y="5158"/>
                  </a:cubicBezTo>
                  <a:cubicBezTo>
                    <a:pt x="9286" y="4899"/>
                    <a:pt x="8908" y="4647"/>
                    <a:pt x="8528" y="4405"/>
                  </a:cubicBezTo>
                  <a:cubicBezTo>
                    <a:pt x="8413" y="4339"/>
                    <a:pt x="8306" y="4274"/>
                    <a:pt x="8195" y="4208"/>
                  </a:cubicBezTo>
                  <a:cubicBezTo>
                    <a:pt x="8367" y="3712"/>
                    <a:pt x="8453" y="3111"/>
                    <a:pt x="8443" y="2555"/>
                  </a:cubicBezTo>
                  <a:close/>
                  <a:moveTo>
                    <a:pt x="10044" y="4274"/>
                  </a:moveTo>
                  <a:cubicBezTo>
                    <a:pt x="10438" y="4839"/>
                    <a:pt x="10771" y="5451"/>
                    <a:pt x="11014" y="6107"/>
                  </a:cubicBezTo>
                  <a:cubicBezTo>
                    <a:pt x="10827" y="5976"/>
                    <a:pt x="10645" y="5850"/>
                    <a:pt x="10468" y="5724"/>
                  </a:cubicBezTo>
                  <a:cubicBezTo>
                    <a:pt x="10281" y="5592"/>
                    <a:pt x="10100" y="5461"/>
                    <a:pt x="9908" y="5330"/>
                  </a:cubicBezTo>
                  <a:cubicBezTo>
                    <a:pt x="9973" y="5031"/>
                    <a:pt x="9999" y="4733"/>
                    <a:pt x="10029" y="4440"/>
                  </a:cubicBezTo>
                  <a:cubicBezTo>
                    <a:pt x="10029" y="4384"/>
                    <a:pt x="10039" y="4329"/>
                    <a:pt x="10044" y="4274"/>
                  </a:cubicBezTo>
                  <a:close/>
                  <a:moveTo>
                    <a:pt x="6447" y="3647"/>
                  </a:moveTo>
                  <a:cubicBezTo>
                    <a:pt x="7038" y="3990"/>
                    <a:pt x="7644" y="4354"/>
                    <a:pt x="8286" y="4754"/>
                  </a:cubicBezTo>
                  <a:cubicBezTo>
                    <a:pt x="7362" y="5435"/>
                    <a:pt x="6310" y="6142"/>
                    <a:pt x="5230" y="6445"/>
                  </a:cubicBezTo>
                  <a:cubicBezTo>
                    <a:pt x="5144" y="6405"/>
                    <a:pt x="5063" y="6370"/>
                    <a:pt x="4981" y="6335"/>
                  </a:cubicBezTo>
                  <a:cubicBezTo>
                    <a:pt x="4375" y="6041"/>
                    <a:pt x="3829" y="5693"/>
                    <a:pt x="3340" y="5274"/>
                  </a:cubicBezTo>
                  <a:cubicBezTo>
                    <a:pt x="3654" y="5111"/>
                    <a:pt x="3981" y="4960"/>
                    <a:pt x="4330" y="4803"/>
                  </a:cubicBezTo>
                  <a:cubicBezTo>
                    <a:pt x="5063" y="4470"/>
                    <a:pt x="5816" y="4127"/>
                    <a:pt x="6447" y="3647"/>
                  </a:cubicBezTo>
                  <a:close/>
                  <a:moveTo>
                    <a:pt x="8539" y="4915"/>
                  </a:moveTo>
                  <a:cubicBezTo>
                    <a:pt x="8746" y="5046"/>
                    <a:pt x="8948" y="5178"/>
                    <a:pt x="9150" y="5319"/>
                  </a:cubicBezTo>
                  <a:cubicBezTo>
                    <a:pt x="8604" y="5466"/>
                    <a:pt x="8115" y="5820"/>
                    <a:pt x="7634" y="6163"/>
                  </a:cubicBezTo>
                  <a:cubicBezTo>
                    <a:pt x="7271" y="6426"/>
                    <a:pt x="6928" y="6673"/>
                    <a:pt x="6569" y="6830"/>
                  </a:cubicBezTo>
                  <a:cubicBezTo>
                    <a:pt x="6553" y="6839"/>
                    <a:pt x="6533" y="6850"/>
                    <a:pt x="6518" y="6865"/>
                  </a:cubicBezTo>
                  <a:cubicBezTo>
                    <a:pt x="6513" y="6870"/>
                    <a:pt x="6513" y="6881"/>
                    <a:pt x="6508" y="6885"/>
                  </a:cubicBezTo>
                  <a:cubicBezTo>
                    <a:pt x="6215" y="6815"/>
                    <a:pt x="5921" y="6718"/>
                    <a:pt x="5629" y="6608"/>
                  </a:cubicBezTo>
                  <a:cubicBezTo>
                    <a:pt x="6669" y="6244"/>
                    <a:pt x="7665" y="5561"/>
                    <a:pt x="8539" y="4915"/>
                  </a:cubicBezTo>
                  <a:close/>
                  <a:moveTo>
                    <a:pt x="9468" y="5536"/>
                  </a:moveTo>
                  <a:cubicBezTo>
                    <a:pt x="9726" y="5713"/>
                    <a:pt x="9978" y="5890"/>
                    <a:pt x="10221" y="6067"/>
                  </a:cubicBezTo>
                  <a:cubicBezTo>
                    <a:pt x="10449" y="6223"/>
                    <a:pt x="10671" y="6380"/>
                    <a:pt x="10899" y="6542"/>
                  </a:cubicBezTo>
                  <a:cubicBezTo>
                    <a:pt x="10605" y="6608"/>
                    <a:pt x="10323" y="6688"/>
                    <a:pt x="10044" y="6769"/>
                  </a:cubicBezTo>
                  <a:cubicBezTo>
                    <a:pt x="9439" y="6944"/>
                    <a:pt x="8866" y="7110"/>
                    <a:pt x="8203" y="7110"/>
                  </a:cubicBezTo>
                  <a:cubicBezTo>
                    <a:pt x="8157" y="7110"/>
                    <a:pt x="8111" y="7109"/>
                    <a:pt x="8064" y="7107"/>
                  </a:cubicBezTo>
                  <a:cubicBezTo>
                    <a:pt x="7674" y="7093"/>
                    <a:pt x="7291" y="7052"/>
                    <a:pt x="6902" y="6976"/>
                  </a:cubicBezTo>
                  <a:cubicBezTo>
                    <a:pt x="7210" y="6815"/>
                    <a:pt x="7508" y="6597"/>
                    <a:pt x="7796" y="6391"/>
                  </a:cubicBezTo>
                  <a:cubicBezTo>
                    <a:pt x="8332" y="6006"/>
                    <a:pt x="8877" y="5612"/>
                    <a:pt x="9468" y="5536"/>
                  </a:cubicBezTo>
                  <a:close/>
                  <a:moveTo>
                    <a:pt x="2404" y="0"/>
                  </a:moveTo>
                  <a:cubicBezTo>
                    <a:pt x="1725" y="0"/>
                    <a:pt x="1038" y="70"/>
                    <a:pt x="354" y="216"/>
                  </a:cubicBezTo>
                  <a:cubicBezTo>
                    <a:pt x="324" y="216"/>
                    <a:pt x="299" y="221"/>
                    <a:pt x="273" y="231"/>
                  </a:cubicBezTo>
                  <a:cubicBezTo>
                    <a:pt x="268" y="231"/>
                    <a:pt x="263" y="231"/>
                    <a:pt x="263" y="237"/>
                  </a:cubicBezTo>
                  <a:cubicBezTo>
                    <a:pt x="247" y="232"/>
                    <a:pt x="232" y="229"/>
                    <a:pt x="217" y="229"/>
                  </a:cubicBezTo>
                  <a:cubicBezTo>
                    <a:pt x="199" y="229"/>
                    <a:pt x="181" y="233"/>
                    <a:pt x="161" y="242"/>
                  </a:cubicBezTo>
                  <a:cubicBezTo>
                    <a:pt x="121" y="252"/>
                    <a:pt x="96" y="272"/>
                    <a:pt x="71" y="298"/>
                  </a:cubicBezTo>
                  <a:cubicBezTo>
                    <a:pt x="21" y="352"/>
                    <a:pt x="0" y="429"/>
                    <a:pt x="26" y="504"/>
                  </a:cubicBezTo>
                  <a:cubicBezTo>
                    <a:pt x="1031" y="3702"/>
                    <a:pt x="2502" y="5617"/>
                    <a:pt x="4799" y="6708"/>
                  </a:cubicBezTo>
                  <a:cubicBezTo>
                    <a:pt x="5867" y="7219"/>
                    <a:pt x="6963" y="7492"/>
                    <a:pt x="8049" y="7527"/>
                  </a:cubicBezTo>
                  <a:cubicBezTo>
                    <a:pt x="8097" y="7528"/>
                    <a:pt x="8145" y="7529"/>
                    <a:pt x="8192" y="7529"/>
                  </a:cubicBezTo>
                  <a:cubicBezTo>
                    <a:pt x="8923" y="7529"/>
                    <a:pt x="9553" y="7349"/>
                    <a:pt x="10165" y="7168"/>
                  </a:cubicBezTo>
                  <a:cubicBezTo>
                    <a:pt x="10529" y="7062"/>
                    <a:pt x="10908" y="6956"/>
                    <a:pt x="11307" y="6881"/>
                  </a:cubicBezTo>
                  <a:cubicBezTo>
                    <a:pt x="11328" y="6881"/>
                    <a:pt x="11347" y="6870"/>
                    <a:pt x="11368" y="6860"/>
                  </a:cubicBezTo>
                  <a:cubicBezTo>
                    <a:pt x="11858" y="7193"/>
                    <a:pt x="12363" y="7517"/>
                    <a:pt x="12884" y="7800"/>
                  </a:cubicBezTo>
                  <a:cubicBezTo>
                    <a:pt x="12916" y="7818"/>
                    <a:pt x="12951" y="7826"/>
                    <a:pt x="12986" y="7826"/>
                  </a:cubicBezTo>
                  <a:cubicBezTo>
                    <a:pt x="13061" y="7826"/>
                    <a:pt x="13134" y="7788"/>
                    <a:pt x="13172" y="7718"/>
                  </a:cubicBezTo>
                  <a:cubicBezTo>
                    <a:pt x="13227" y="7618"/>
                    <a:pt x="13187" y="7492"/>
                    <a:pt x="13086" y="7436"/>
                  </a:cubicBezTo>
                  <a:cubicBezTo>
                    <a:pt x="12576" y="7153"/>
                    <a:pt x="12075" y="6830"/>
                    <a:pt x="11585" y="6501"/>
                  </a:cubicBezTo>
                  <a:lnTo>
                    <a:pt x="11585" y="6476"/>
                  </a:lnTo>
                  <a:cubicBezTo>
                    <a:pt x="10948" y="4365"/>
                    <a:pt x="9504" y="2626"/>
                    <a:pt x="7649" y="1485"/>
                  </a:cubicBezTo>
                  <a:cubicBezTo>
                    <a:pt x="7630" y="1450"/>
                    <a:pt x="7599" y="1424"/>
                    <a:pt x="7553" y="1419"/>
                  </a:cubicBezTo>
                  <a:lnTo>
                    <a:pt x="7543" y="1419"/>
                  </a:lnTo>
                  <a:cubicBezTo>
                    <a:pt x="6024" y="512"/>
                    <a:pt x="4241" y="0"/>
                    <a:pt x="240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2" name="Google Shape;2602;p36"/>
            <p:cNvSpPr/>
            <p:nvPr/>
          </p:nvSpPr>
          <p:spPr>
            <a:xfrm>
              <a:off x="2743075" y="2918950"/>
              <a:ext cx="67625" cy="33425"/>
            </a:xfrm>
            <a:custGeom>
              <a:avLst/>
              <a:gdLst/>
              <a:ahLst/>
              <a:cxnLst/>
              <a:rect l="l" t="t" r="r" b="b"/>
              <a:pathLst>
                <a:path w="2705" h="1337" extrusionOk="0">
                  <a:moveTo>
                    <a:pt x="1304" y="1"/>
                  </a:moveTo>
                  <a:cubicBezTo>
                    <a:pt x="872" y="1"/>
                    <a:pt x="437" y="31"/>
                    <a:pt x="0" y="94"/>
                  </a:cubicBezTo>
                  <a:cubicBezTo>
                    <a:pt x="72" y="124"/>
                    <a:pt x="137" y="154"/>
                    <a:pt x="208" y="185"/>
                  </a:cubicBezTo>
                  <a:cubicBezTo>
                    <a:pt x="359" y="260"/>
                    <a:pt x="516" y="336"/>
                    <a:pt x="673" y="402"/>
                  </a:cubicBezTo>
                  <a:cubicBezTo>
                    <a:pt x="1355" y="689"/>
                    <a:pt x="2026" y="1003"/>
                    <a:pt x="2704" y="1337"/>
                  </a:cubicBezTo>
                  <a:cubicBezTo>
                    <a:pt x="2679" y="932"/>
                    <a:pt x="2597" y="549"/>
                    <a:pt x="2516" y="148"/>
                  </a:cubicBezTo>
                  <a:lnTo>
                    <a:pt x="2502" y="78"/>
                  </a:lnTo>
                  <a:cubicBezTo>
                    <a:pt x="2107" y="27"/>
                    <a:pt x="1707" y="1"/>
                    <a:pt x="1304"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3" name="Google Shape;2603;p36"/>
            <p:cNvSpPr/>
            <p:nvPr/>
          </p:nvSpPr>
          <p:spPr>
            <a:xfrm>
              <a:off x="2812950" y="2921900"/>
              <a:ext cx="38900" cy="51950"/>
            </a:xfrm>
            <a:custGeom>
              <a:avLst/>
              <a:gdLst/>
              <a:ahLst/>
              <a:cxnLst/>
              <a:rect l="l" t="t" r="r" b="b"/>
              <a:pathLst>
                <a:path w="1556" h="2078" extrusionOk="0">
                  <a:moveTo>
                    <a:pt x="0" y="0"/>
                  </a:moveTo>
                  <a:lnTo>
                    <a:pt x="0" y="0"/>
                  </a:lnTo>
                  <a:cubicBezTo>
                    <a:pt x="96" y="450"/>
                    <a:pt x="176" y="885"/>
                    <a:pt x="192" y="1359"/>
                  </a:cubicBezTo>
                  <a:cubicBezTo>
                    <a:pt x="642" y="1587"/>
                    <a:pt x="1096" y="1825"/>
                    <a:pt x="1556" y="2077"/>
                  </a:cubicBezTo>
                  <a:cubicBezTo>
                    <a:pt x="1551" y="1713"/>
                    <a:pt x="1530" y="1359"/>
                    <a:pt x="1500" y="986"/>
                  </a:cubicBezTo>
                  <a:cubicBezTo>
                    <a:pt x="1486" y="774"/>
                    <a:pt x="1470" y="561"/>
                    <a:pt x="1460" y="349"/>
                  </a:cubicBezTo>
                  <a:cubicBezTo>
                    <a:pt x="985" y="198"/>
                    <a:pt x="495" y="76"/>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4" name="Google Shape;2604;p36"/>
            <p:cNvSpPr/>
            <p:nvPr/>
          </p:nvSpPr>
          <p:spPr>
            <a:xfrm>
              <a:off x="2856625" y="2933025"/>
              <a:ext cx="43850" cy="67850"/>
            </a:xfrm>
            <a:custGeom>
              <a:avLst/>
              <a:gdLst/>
              <a:ahLst/>
              <a:cxnLst/>
              <a:rect l="l" t="t" r="r" b="b"/>
              <a:pathLst>
                <a:path w="1754" h="2714" extrusionOk="0">
                  <a:moveTo>
                    <a:pt x="0" y="0"/>
                  </a:moveTo>
                  <a:cubicBezTo>
                    <a:pt x="11" y="172"/>
                    <a:pt x="21" y="349"/>
                    <a:pt x="31" y="520"/>
                  </a:cubicBezTo>
                  <a:cubicBezTo>
                    <a:pt x="66" y="935"/>
                    <a:pt x="91" y="1359"/>
                    <a:pt x="91" y="1784"/>
                  </a:cubicBezTo>
                  <a:cubicBezTo>
                    <a:pt x="612" y="2071"/>
                    <a:pt x="1147" y="2385"/>
                    <a:pt x="1703" y="2714"/>
                  </a:cubicBezTo>
                  <a:cubicBezTo>
                    <a:pt x="1754" y="2369"/>
                    <a:pt x="1739" y="2026"/>
                    <a:pt x="1719" y="1688"/>
                  </a:cubicBezTo>
                  <a:cubicBezTo>
                    <a:pt x="1703" y="1404"/>
                    <a:pt x="1688" y="1107"/>
                    <a:pt x="1714" y="814"/>
                  </a:cubicBezTo>
                  <a:cubicBezTo>
                    <a:pt x="1173" y="490"/>
                    <a:pt x="597" y="217"/>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5" name="Google Shape;2605;p36"/>
            <p:cNvSpPr/>
            <p:nvPr/>
          </p:nvSpPr>
          <p:spPr>
            <a:xfrm>
              <a:off x="2905525" y="2957650"/>
              <a:ext cx="14900" cy="52325"/>
            </a:xfrm>
            <a:custGeom>
              <a:avLst/>
              <a:gdLst/>
              <a:ahLst/>
              <a:cxnLst/>
              <a:rect l="l" t="t" r="r" b="b"/>
              <a:pathLst>
                <a:path w="596" h="2093" extrusionOk="0">
                  <a:moveTo>
                    <a:pt x="31" y="1"/>
                  </a:moveTo>
                  <a:cubicBezTo>
                    <a:pt x="20" y="228"/>
                    <a:pt x="26" y="456"/>
                    <a:pt x="40" y="692"/>
                  </a:cubicBezTo>
                  <a:cubicBezTo>
                    <a:pt x="61" y="1076"/>
                    <a:pt x="75" y="1475"/>
                    <a:pt x="0" y="1874"/>
                  </a:cubicBezTo>
                  <a:cubicBezTo>
                    <a:pt x="117" y="1946"/>
                    <a:pt x="232" y="2021"/>
                    <a:pt x="353" y="2093"/>
                  </a:cubicBezTo>
                  <a:cubicBezTo>
                    <a:pt x="525" y="1566"/>
                    <a:pt x="596" y="930"/>
                    <a:pt x="551" y="365"/>
                  </a:cubicBezTo>
                  <a:cubicBezTo>
                    <a:pt x="383" y="237"/>
                    <a:pt x="208" y="116"/>
                    <a:pt x="3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6" name="Google Shape;2606;p36"/>
            <p:cNvSpPr/>
            <p:nvPr/>
          </p:nvSpPr>
          <p:spPr>
            <a:xfrm>
              <a:off x="2920400" y="2972425"/>
              <a:ext cx="40075" cy="65075"/>
            </a:xfrm>
            <a:custGeom>
              <a:avLst/>
              <a:gdLst/>
              <a:ahLst/>
              <a:cxnLst/>
              <a:rect l="l" t="t" r="r" b="b"/>
              <a:pathLst>
                <a:path w="1603" h="2603" extrusionOk="0">
                  <a:moveTo>
                    <a:pt x="249" y="0"/>
                  </a:moveTo>
                  <a:lnTo>
                    <a:pt x="249" y="0"/>
                  </a:lnTo>
                  <a:cubicBezTo>
                    <a:pt x="259" y="556"/>
                    <a:pt x="173" y="1157"/>
                    <a:pt x="1" y="1653"/>
                  </a:cubicBezTo>
                  <a:cubicBezTo>
                    <a:pt x="112" y="1719"/>
                    <a:pt x="219" y="1784"/>
                    <a:pt x="334" y="1850"/>
                  </a:cubicBezTo>
                  <a:cubicBezTo>
                    <a:pt x="714" y="2092"/>
                    <a:pt x="1092" y="2344"/>
                    <a:pt x="1462" y="2603"/>
                  </a:cubicBezTo>
                  <a:cubicBezTo>
                    <a:pt x="1502" y="2355"/>
                    <a:pt x="1532" y="2108"/>
                    <a:pt x="1553" y="1859"/>
                  </a:cubicBezTo>
                  <a:cubicBezTo>
                    <a:pt x="1567" y="1703"/>
                    <a:pt x="1583" y="1542"/>
                    <a:pt x="1602" y="1390"/>
                  </a:cubicBezTo>
                  <a:cubicBezTo>
                    <a:pt x="1203" y="880"/>
                    <a:pt x="749" y="415"/>
                    <a:pt x="249"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7" name="Google Shape;2607;p36"/>
            <p:cNvSpPr/>
            <p:nvPr/>
          </p:nvSpPr>
          <p:spPr>
            <a:xfrm>
              <a:off x="2963225" y="3015375"/>
              <a:ext cx="27675" cy="45850"/>
            </a:xfrm>
            <a:custGeom>
              <a:avLst/>
              <a:gdLst/>
              <a:ahLst/>
              <a:cxnLst/>
              <a:rect l="l" t="t" r="r" b="b"/>
              <a:pathLst>
                <a:path w="1107" h="1834" extrusionOk="0">
                  <a:moveTo>
                    <a:pt x="137" y="1"/>
                  </a:moveTo>
                  <a:cubicBezTo>
                    <a:pt x="132" y="56"/>
                    <a:pt x="122" y="111"/>
                    <a:pt x="122" y="167"/>
                  </a:cubicBezTo>
                  <a:cubicBezTo>
                    <a:pt x="92" y="460"/>
                    <a:pt x="66" y="758"/>
                    <a:pt x="1" y="1057"/>
                  </a:cubicBezTo>
                  <a:cubicBezTo>
                    <a:pt x="193" y="1188"/>
                    <a:pt x="374" y="1319"/>
                    <a:pt x="561" y="1451"/>
                  </a:cubicBezTo>
                  <a:cubicBezTo>
                    <a:pt x="738" y="1577"/>
                    <a:pt x="920" y="1703"/>
                    <a:pt x="1107" y="1834"/>
                  </a:cubicBezTo>
                  <a:cubicBezTo>
                    <a:pt x="864" y="1178"/>
                    <a:pt x="531" y="566"/>
                    <a:pt x="137"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8" name="Google Shape;2608;p36"/>
            <p:cNvSpPr/>
            <p:nvPr/>
          </p:nvSpPr>
          <p:spPr>
            <a:xfrm>
              <a:off x="2888100" y="3046925"/>
              <a:ext cx="99925" cy="39375"/>
            </a:xfrm>
            <a:custGeom>
              <a:avLst/>
              <a:gdLst/>
              <a:ahLst/>
              <a:cxnLst/>
              <a:rect l="l" t="t" r="r" b="b"/>
              <a:pathLst>
                <a:path w="3997" h="1575" extrusionOk="0">
                  <a:moveTo>
                    <a:pt x="2566" y="1"/>
                  </a:moveTo>
                  <a:cubicBezTo>
                    <a:pt x="1975" y="77"/>
                    <a:pt x="1430" y="471"/>
                    <a:pt x="894" y="856"/>
                  </a:cubicBezTo>
                  <a:cubicBezTo>
                    <a:pt x="606" y="1062"/>
                    <a:pt x="308" y="1280"/>
                    <a:pt x="0" y="1441"/>
                  </a:cubicBezTo>
                  <a:cubicBezTo>
                    <a:pt x="389" y="1517"/>
                    <a:pt x="772" y="1558"/>
                    <a:pt x="1162" y="1572"/>
                  </a:cubicBezTo>
                  <a:cubicBezTo>
                    <a:pt x="1209" y="1574"/>
                    <a:pt x="1255" y="1575"/>
                    <a:pt x="1301" y="1575"/>
                  </a:cubicBezTo>
                  <a:cubicBezTo>
                    <a:pt x="1964" y="1575"/>
                    <a:pt x="2537" y="1409"/>
                    <a:pt x="3142" y="1234"/>
                  </a:cubicBezTo>
                  <a:cubicBezTo>
                    <a:pt x="3421" y="1153"/>
                    <a:pt x="3703" y="1073"/>
                    <a:pt x="3997" y="1007"/>
                  </a:cubicBezTo>
                  <a:cubicBezTo>
                    <a:pt x="3769" y="845"/>
                    <a:pt x="3547" y="688"/>
                    <a:pt x="3319" y="532"/>
                  </a:cubicBezTo>
                  <a:cubicBezTo>
                    <a:pt x="3076" y="355"/>
                    <a:pt x="2824" y="178"/>
                    <a:pt x="2566"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9" name="Google Shape;2609;p36"/>
            <p:cNvSpPr/>
            <p:nvPr/>
          </p:nvSpPr>
          <p:spPr>
            <a:xfrm>
              <a:off x="2856250" y="3031425"/>
              <a:ext cx="88075" cy="49275"/>
            </a:xfrm>
            <a:custGeom>
              <a:avLst/>
              <a:gdLst/>
              <a:ahLst/>
              <a:cxnLst/>
              <a:rect l="l" t="t" r="r" b="b"/>
              <a:pathLst>
                <a:path w="3523" h="1971" extrusionOk="0">
                  <a:moveTo>
                    <a:pt x="2911" y="0"/>
                  </a:moveTo>
                  <a:cubicBezTo>
                    <a:pt x="2037" y="646"/>
                    <a:pt x="1041" y="1329"/>
                    <a:pt x="1" y="1693"/>
                  </a:cubicBezTo>
                  <a:cubicBezTo>
                    <a:pt x="293" y="1803"/>
                    <a:pt x="587" y="1900"/>
                    <a:pt x="880" y="1970"/>
                  </a:cubicBezTo>
                  <a:cubicBezTo>
                    <a:pt x="885" y="1966"/>
                    <a:pt x="885" y="1955"/>
                    <a:pt x="890" y="1950"/>
                  </a:cubicBezTo>
                  <a:cubicBezTo>
                    <a:pt x="905" y="1935"/>
                    <a:pt x="925" y="1924"/>
                    <a:pt x="941" y="1915"/>
                  </a:cubicBezTo>
                  <a:cubicBezTo>
                    <a:pt x="1300" y="1758"/>
                    <a:pt x="1643" y="1511"/>
                    <a:pt x="2006" y="1248"/>
                  </a:cubicBezTo>
                  <a:cubicBezTo>
                    <a:pt x="2487" y="905"/>
                    <a:pt x="2976" y="551"/>
                    <a:pt x="3522" y="404"/>
                  </a:cubicBezTo>
                  <a:cubicBezTo>
                    <a:pt x="3320" y="263"/>
                    <a:pt x="3118" y="131"/>
                    <a:pt x="2911"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0" name="Google Shape;2610;p36"/>
            <p:cNvSpPr/>
            <p:nvPr/>
          </p:nvSpPr>
          <p:spPr>
            <a:xfrm>
              <a:off x="2799025" y="2999700"/>
              <a:ext cx="123675" cy="70000"/>
            </a:xfrm>
            <a:custGeom>
              <a:avLst/>
              <a:gdLst/>
              <a:ahLst/>
              <a:cxnLst/>
              <a:rect l="l" t="t" r="r" b="b"/>
              <a:pathLst>
                <a:path w="4947" h="2800" extrusionOk="0">
                  <a:moveTo>
                    <a:pt x="3108" y="1"/>
                  </a:moveTo>
                  <a:cubicBezTo>
                    <a:pt x="2477" y="481"/>
                    <a:pt x="1724" y="824"/>
                    <a:pt x="991" y="1157"/>
                  </a:cubicBezTo>
                  <a:cubicBezTo>
                    <a:pt x="642" y="1314"/>
                    <a:pt x="315" y="1465"/>
                    <a:pt x="1" y="1628"/>
                  </a:cubicBezTo>
                  <a:cubicBezTo>
                    <a:pt x="490" y="2047"/>
                    <a:pt x="1036" y="2395"/>
                    <a:pt x="1642" y="2689"/>
                  </a:cubicBezTo>
                  <a:cubicBezTo>
                    <a:pt x="1724" y="2724"/>
                    <a:pt x="1805" y="2759"/>
                    <a:pt x="1891" y="2799"/>
                  </a:cubicBezTo>
                  <a:cubicBezTo>
                    <a:pt x="2971" y="2496"/>
                    <a:pt x="4023" y="1789"/>
                    <a:pt x="4947" y="1108"/>
                  </a:cubicBezTo>
                  <a:cubicBezTo>
                    <a:pt x="4305" y="708"/>
                    <a:pt x="3699" y="344"/>
                    <a:pt x="310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1" name="Google Shape;2611;p36"/>
            <p:cNvSpPr/>
            <p:nvPr/>
          </p:nvSpPr>
          <p:spPr>
            <a:xfrm>
              <a:off x="2764175" y="2970150"/>
              <a:ext cx="106000" cy="65325"/>
            </a:xfrm>
            <a:custGeom>
              <a:avLst/>
              <a:gdLst/>
              <a:ahLst/>
              <a:cxnLst/>
              <a:rect l="l" t="t" r="r" b="b"/>
              <a:pathLst>
                <a:path w="4240" h="2613" extrusionOk="0">
                  <a:moveTo>
                    <a:pt x="2334" y="0"/>
                  </a:moveTo>
                  <a:cubicBezTo>
                    <a:pt x="1819" y="308"/>
                    <a:pt x="890" y="835"/>
                    <a:pt x="0" y="1234"/>
                  </a:cubicBezTo>
                  <a:cubicBezTo>
                    <a:pt x="349" y="1754"/>
                    <a:pt x="739" y="2213"/>
                    <a:pt x="1168" y="2612"/>
                  </a:cubicBezTo>
                  <a:cubicBezTo>
                    <a:pt x="1521" y="2426"/>
                    <a:pt x="1900" y="2253"/>
                    <a:pt x="2269" y="2082"/>
                  </a:cubicBezTo>
                  <a:cubicBezTo>
                    <a:pt x="2945" y="1774"/>
                    <a:pt x="3649" y="1456"/>
                    <a:pt x="4239" y="1031"/>
                  </a:cubicBezTo>
                  <a:cubicBezTo>
                    <a:pt x="3588" y="663"/>
                    <a:pt x="2956" y="313"/>
                    <a:pt x="233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2" name="Google Shape;2612;p36"/>
            <p:cNvSpPr/>
            <p:nvPr/>
          </p:nvSpPr>
          <p:spPr>
            <a:xfrm>
              <a:off x="2752550" y="2957775"/>
              <a:ext cx="62700" cy="37275"/>
            </a:xfrm>
            <a:custGeom>
              <a:avLst/>
              <a:gdLst/>
              <a:ahLst/>
              <a:cxnLst/>
              <a:rect l="l" t="t" r="r" b="b"/>
              <a:pathLst>
                <a:path w="2508" h="1491" extrusionOk="0">
                  <a:moveTo>
                    <a:pt x="1810" y="1"/>
                  </a:moveTo>
                  <a:cubicBezTo>
                    <a:pt x="1218" y="238"/>
                    <a:pt x="602" y="521"/>
                    <a:pt x="31" y="950"/>
                  </a:cubicBezTo>
                  <a:cubicBezTo>
                    <a:pt x="26" y="955"/>
                    <a:pt x="10" y="960"/>
                    <a:pt x="1" y="966"/>
                  </a:cubicBezTo>
                  <a:cubicBezTo>
                    <a:pt x="101" y="1148"/>
                    <a:pt x="203" y="1319"/>
                    <a:pt x="314" y="1491"/>
                  </a:cubicBezTo>
                  <a:cubicBezTo>
                    <a:pt x="1122" y="1132"/>
                    <a:pt x="1971" y="657"/>
                    <a:pt x="2507" y="344"/>
                  </a:cubicBezTo>
                  <a:cubicBezTo>
                    <a:pt x="2274" y="223"/>
                    <a:pt x="2041" y="111"/>
                    <a:pt x="1810"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3" name="Google Shape;2613;p36"/>
            <p:cNvSpPr/>
            <p:nvPr/>
          </p:nvSpPr>
          <p:spPr>
            <a:xfrm>
              <a:off x="2729075" y="2926600"/>
              <a:ext cx="60250" cy="49125"/>
            </a:xfrm>
            <a:custGeom>
              <a:avLst/>
              <a:gdLst/>
              <a:ahLst/>
              <a:cxnLst/>
              <a:rect l="l" t="t" r="r" b="b"/>
              <a:pathLst>
                <a:path w="2410" h="1965" extrusionOk="0">
                  <a:moveTo>
                    <a:pt x="0" y="0"/>
                  </a:moveTo>
                  <a:lnTo>
                    <a:pt x="0" y="0"/>
                  </a:lnTo>
                  <a:cubicBezTo>
                    <a:pt x="243" y="728"/>
                    <a:pt x="511" y="1379"/>
                    <a:pt x="814" y="1964"/>
                  </a:cubicBezTo>
                  <a:cubicBezTo>
                    <a:pt x="1329" y="1581"/>
                    <a:pt x="1875" y="1308"/>
                    <a:pt x="2409" y="1085"/>
                  </a:cubicBezTo>
                  <a:cubicBezTo>
                    <a:pt x="1961" y="873"/>
                    <a:pt x="1516" y="672"/>
                    <a:pt x="1071" y="479"/>
                  </a:cubicBezTo>
                  <a:cubicBezTo>
                    <a:pt x="909" y="414"/>
                    <a:pt x="748" y="338"/>
                    <a:pt x="586" y="262"/>
                  </a:cubicBezTo>
                  <a:cubicBezTo>
                    <a:pt x="394" y="166"/>
                    <a:pt x="196" y="80"/>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14" name="Google Shape;2614;p36"/>
          <p:cNvGrpSpPr/>
          <p:nvPr/>
        </p:nvGrpSpPr>
        <p:grpSpPr>
          <a:xfrm>
            <a:off x="6692219" y="1513242"/>
            <a:ext cx="1731784" cy="2459366"/>
            <a:chOff x="6679907" y="945892"/>
            <a:chExt cx="1731784" cy="2459366"/>
          </a:xfrm>
        </p:grpSpPr>
        <p:sp>
          <p:nvSpPr>
            <p:cNvPr id="2615" name="Google Shape;2615;p36"/>
            <p:cNvSpPr/>
            <p:nvPr/>
          </p:nvSpPr>
          <p:spPr>
            <a:xfrm>
              <a:off x="7125664" y="1272691"/>
              <a:ext cx="724979" cy="646537"/>
            </a:xfrm>
            <a:custGeom>
              <a:avLst/>
              <a:gdLst/>
              <a:ahLst/>
              <a:cxnLst/>
              <a:rect l="l" t="t" r="r" b="b"/>
              <a:pathLst>
                <a:path w="19917" h="17762" extrusionOk="0">
                  <a:moveTo>
                    <a:pt x="9439" y="432"/>
                  </a:moveTo>
                  <a:cubicBezTo>
                    <a:pt x="11030" y="432"/>
                    <a:pt x="12611" y="681"/>
                    <a:pt x="13980" y="1185"/>
                  </a:cubicBezTo>
                  <a:cubicBezTo>
                    <a:pt x="16198" y="1999"/>
                    <a:pt x="17911" y="3802"/>
                    <a:pt x="18674" y="6136"/>
                  </a:cubicBezTo>
                  <a:cubicBezTo>
                    <a:pt x="19467" y="8551"/>
                    <a:pt x="19143" y="11198"/>
                    <a:pt x="17804" y="13224"/>
                  </a:cubicBezTo>
                  <a:cubicBezTo>
                    <a:pt x="17158" y="14199"/>
                    <a:pt x="16370" y="15018"/>
                    <a:pt x="15470" y="15665"/>
                  </a:cubicBezTo>
                  <a:cubicBezTo>
                    <a:pt x="15547" y="15559"/>
                    <a:pt x="15617" y="15447"/>
                    <a:pt x="15687" y="15337"/>
                  </a:cubicBezTo>
                  <a:cubicBezTo>
                    <a:pt x="17123" y="13089"/>
                    <a:pt x="17450" y="10158"/>
                    <a:pt x="16571" y="7490"/>
                  </a:cubicBezTo>
                  <a:cubicBezTo>
                    <a:pt x="15748" y="5004"/>
                    <a:pt x="13954" y="3074"/>
                    <a:pt x="11655" y="2195"/>
                  </a:cubicBezTo>
                  <a:cubicBezTo>
                    <a:pt x="10259" y="1662"/>
                    <a:pt x="8629" y="1393"/>
                    <a:pt x="6979" y="1393"/>
                  </a:cubicBezTo>
                  <a:cubicBezTo>
                    <a:pt x="5908" y="1393"/>
                    <a:pt x="4828" y="1507"/>
                    <a:pt x="3799" y="1735"/>
                  </a:cubicBezTo>
                  <a:cubicBezTo>
                    <a:pt x="4027" y="1569"/>
                    <a:pt x="4264" y="1423"/>
                    <a:pt x="4517" y="1296"/>
                  </a:cubicBezTo>
                  <a:cubicBezTo>
                    <a:pt x="5998" y="722"/>
                    <a:pt x="7724" y="432"/>
                    <a:pt x="9439" y="432"/>
                  </a:cubicBezTo>
                  <a:close/>
                  <a:moveTo>
                    <a:pt x="6958" y="1821"/>
                  </a:moveTo>
                  <a:cubicBezTo>
                    <a:pt x="8561" y="1821"/>
                    <a:pt x="10146" y="2083"/>
                    <a:pt x="11504" y="2600"/>
                  </a:cubicBezTo>
                  <a:cubicBezTo>
                    <a:pt x="13682" y="3428"/>
                    <a:pt x="15374" y="5262"/>
                    <a:pt x="16162" y="7626"/>
                  </a:cubicBezTo>
                  <a:cubicBezTo>
                    <a:pt x="17002" y="10168"/>
                    <a:pt x="16688" y="12967"/>
                    <a:pt x="15323" y="15104"/>
                  </a:cubicBezTo>
                  <a:cubicBezTo>
                    <a:pt x="15051" y="15533"/>
                    <a:pt x="14743" y="15938"/>
                    <a:pt x="14409" y="16316"/>
                  </a:cubicBezTo>
                  <a:cubicBezTo>
                    <a:pt x="13515" y="16776"/>
                    <a:pt x="12539" y="17095"/>
                    <a:pt x="11509" y="17235"/>
                  </a:cubicBezTo>
                  <a:cubicBezTo>
                    <a:pt x="11071" y="17297"/>
                    <a:pt x="10630" y="17327"/>
                    <a:pt x="10189" y="17327"/>
                  </a:cubicBezTo>
                  <a:cubicBezTo>
                    <a:pt x="7714" y="17327"/>
                    <a:pt x="5220" y="16378"/>
                    <a:pt x="3183" y="14628"/>
                  </a:cubicBezTo>
                  <a:cubicBezTo>
                    <a:pt x="1178" y="12912"/>
                    <a:pt x="450" y="10648"/>
                    <a:pt x="814" y="7299"/>
                  </a:cubicBezTo>
                  <a:cubicBezTo>
                    <a:pt x="996" y="5606"/>
                    <a:pt x="1754" y="3680"/>
                    <a:pt x="3067" y="2357"/>
                  </a:cubicBezTo>
                  <a:cubicBezTo>
                    <a:pt x="3077" y="2357"/>
                    <a:pt x="3092" y="2357"/>
                    <a:pt x="3102" y="2351"/>
                  </a:cubicBezTo>
                  <a:cubicBezTo>
                    <a:pt x="4323" y="1997"/>
                    <a:pt x="5647" y="1821"/>
                    <a:pt x="6958" y="1821"/>
                  </a:cubicBezTo>
                  <a:close/>
                  <a:moveTo>
                    <a:pt x="9443" y="0"/>
                  </a:moveTo>
                  <a:cubicBezTo>
                    <a:pt x="8105" y="0"/>
                    <a:pt x="6760" y="170"/>
                    <a:pt x="5522" y="508"/>
                  </a:cubicBezTo>
                  <a:cubicBezTo>
                    <a:pt x="5497" y="501"/>
                    <a:pt x="5470" y="497"/>
                    <a:pt x="5443" y="497"/>
                  </a:cubicBezTo>
                  <a:cubicBezTo>
                    <a:pt x="5427" y="497"/>
                    <a:pt x="5411" y="499"/>
                    <a:pt x="5396" y="502"/>
                  </a:cubicBezTo>
                  <a:cubicBezTo>
                    <a:pt x="5022" y="599"/>
                    <a:pt x="4674" y="730"/>
                    <a:pt x="4340" y="896"/>
                  </a:cubicBezTo>
                  <a:cubicBezTo>
                    <a:pt x="4264" y="927"/>
                    <a:pt x="4184" y="963"/>
                    <a:pt x="4102" y="993"/>
                  </a:cubicBezTo>
                  <a:cubicBezTo>
                    <a:pt x="4062" y="1013"/>
                    <a:pt x="4027" y="1043"/>
                    <a:pt x="4002" y="1084"/>
                  </a:cubicBezTo>
                  <a:cubicBezTo>
                    <a:pt x="1850" y="2347"/>
                    <a:pt x="626" y="4995"/>
                    <a:pt x="384" y="7253"/>
                  </a:cubicBezTo>
                  <a:cubicBezTo>
                    <a:pt x="0" y="10759"/>
                    <a:pt x="778" y="13133"/>
                    <a:pt x="2900" y="14957"/>
                  </a:cubicBezTo>
                  <a:cubicBezTo>
                    <a:pt x="5017" y="16776"/>
                    <a:pt x="7614" y="17762"/>
                    <a:pt x="10196" y="17762"/>
                  </a:cubicBezTo>
                  <a:cubicBezTo>
                    <a:pt x="10655" y="17762"/>
                    <a:pt x="11115" y="17727"/>
                    <a:pt x="11569" y="17666"/>
                  </a:cubicBezTo>
                  <a:cubicBezTo>
                    <a:pt x="12651" y="17514"/>
                    <a:pt x="13677" y="17181"/>
                    <a:pt x="14616" y="16696"/>
                  </a:cubicBezTo>
                  <a:cubicBezTo>
                    <a:pt x="14621" y="16690"/>
                    <a:pt x="14631" y="16685"/>
                    <a:pt x="14637" y="16680"/>
                  </a:cubicBezTo>
                  <a:cubicBezTo>
                    <a:pt x="16036" y="15948"/>
                    <a:pt x="17244" y="14856"/>
                    <a:pt x="18163" y="13462"/>
                  </a:cubicBezTo>
                  <a:cubicBezTo>
                    <a:pt x="19572" y="11330"/>
                    <a:pt x="19917" y="8541"/>
                    <a:pt x="19082" y="6000"/>
                  </a:cubicBezTo>
                  <a:cubicBezTo>
                    <a:pt x="18280" y="3545"/>
                    <a:pt x="16470" y="1640"/>
                    <a:pt x="14131" y="775"/>
                  </a:cubicBezTo>
                  <a:cubicBezTo>
                    <a:pt x="12719" y="257"/>
                    <a:pt x="11086" y="0"/>
                    <a:pt x="9443"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6" name="Google Shape;2616;p36"/>
            <p:cNvSpPr/>
            <p:nvPr/>
          </p:nvSpPr>
          <p:spPr>
            <a:xfrm>
              <a:off x="6813758" y="1086400"/>
              <a:ext cx="1233487" cy="2088705"/>
            </a:xfrm>
            <a:custGeom>
              <a:avLst/>
              <a:gdLst/>
              <a:ahLst/>
              <a:cxnLst/>
              <a:rect l="l" t="t" r="r" b="b"/>
              <a:pathLst>
                <a:path w="33887" h="57382" extrusionOk="0">
                  <a:moveTo>
                    <a:pt x="26196" y="26537"/>
                  </a:moveTo>
                  <a:lnTo>
                    <a:pt x="26196" y="26537"/>
                  </a:lnTo>
                  <a:cubicBezTo>
                    <a:pt x="25146" y="27618"/>
                    <a:pt x="23706" y="28346"/>
                    <a:pt x="23150" y="28624"/>
                  </a:cubicBezTo>
                  <a:lnTo>
                    <a:pt x="22999" y="28695"/>
                  </a:lnTo>
                  <a:cubicBezTo>
                    <a:pt x="22983" y="28705"/>
                    <a:pt x="22964" y="28715"/>
                    <a:pt x="22948" y="28719"/>
                  </a:cubicBezTo>
                  <a:cubicBezTo>
                    <a:pt x="22918" y="28447"/>
                    <a:pt x="22887" y="28190"/>
                    <a:pt x="22862" y="27942"/>
                  </a:cubicBezTo>
                  <a:cubicBezTo>
                    <a:pt x="23776" y="27695"/>
                    <a:pt x="24671" y="27350"/>
                    <a:pt x="25515" y="26921"/>
                  </a:cubicBezTo>
                  <a:cubicBezTo>
                    <a:pt x="25737" y="26805"/>
                    <a:pt x="25965" y="26674"/>
                    <a:pt x="26196" y="26537"/>
                  </a:cubicBezTo>
                  <a:close/>
                  <a:moveTo>
                    <a:pt x="7690" y="3635"/>
                  </a:moveTo>
                  <a:cubicBezTo>
                    <a:pt x="7094" y="4165"/>
                    <a:pt x="6564" y="4681"/>
                    <a:pt x="6159" y="5090"/>
                  </a:cubicBezTo>
                  <a:cubicBezTo>
                    <a:pt x="4603" y="6657"/>
                    <a:pt x="3946" y="8460"/>
                    <a:pt x="3391" y="10860"/>
                  </a:cubicBezTo>
                  <a:cubicBezTo>
                    <a:pt x="2577" y="14366"/>
                    <a:pt x="3032" y="18110"/>
                    <a:pt x="4603" y="20889"/>
                  </a:cubicBezTo>
                  <a:cubicBezTo>
                    <a:pt x="6786" y="24743"/>
                    <a:pt x="10519" y="27502"/>
                    <a:pt x="14339" y="28099"/>
                  </a:cubicBezTo>
                  <a:cubicBezTo>
                    <a:pt x="14541" y="28129"/>
                    <a:pt x="14728" y="28154"/>
                    <a:pt x="14910" y="28185"/>
                  </a:cubicBezTo>
                  <a:cubicBezTo>
                    <a:pt x="14707" y="28392"/>
                    <a:pt x="14481" y="28654"/>
                    <a:pt x="14248" y="28927"/>
                  </a:cubicBezTo>
                  <a:cubicBezTo>
                    <a:pt x="14076" y="29124"/>
                    <a:pt x="13900" y="29326"/>
                    <a:pt x="13737" y="29503"/>
                  </a:cubicBezTo>
                  <a:cubicBezTo>
                    <a:pt x="13646" y="29518"/>
                    <a:pt x="13576" y="29589"/>
                    <a:pt x="13566" y="29685"/>
                  </a:cubicBezTo>
                  <a:cubicBezTo>
                    <a:pt x="13551" y="29696"/>
                    <a:pt x="13541" y="29705"/>
                    <a:pt x="13530" y="29720"/>
                  </a:cubicBezTo>
                  <a:cubicBezTo>
                    <a:pt x="13334" y="29689"/>
                    <a:pt x="13131" y="29659"/>
                    <a:pt x="12930" y="29629"/>
                  </a:cubicBezTo>
                  <a:lnTo>
                    <a:pt x="12853" y="29619"/>
                  </a:lnTo>
                  <a:cubicBezTo>
                    <a:pt x="9034" y="29029"/>
                    <a:pt x="4447" y="25734"/>
                    <a:pt x="2400" y="22122"/>
                  </a:cubicBezTo>
                  <a:cubicBezTo>
                    <a:pt x="879" y="19443"/>
                    <a:pt x="445" y="15812"/>
                    <a:pt x="1229" y="12406"/>
                  </a:cubicBezTo>
                  <a:cubicBezTo>
                    <a:pt x="1763" y="10082"/>
                    <a:pt x="2395" y="8339"/>
                    <a:pt x="3890" y="6839"/>
                  </a:cubicBezTo>
                  <a:cubicBezTo>
                    <a:pt x="4496" y="6233"/>
                    <a:pt x="6033" y="4687"/>
                    <a:pt x="7690" y="3635"/>
                  </a:cubicBezTo>
                  <a:close/>
                  <a:moveTo>
                    <a:pt x="15299" y="28402"/>
                  </a:moveTo>
                  <a:cubicBezTo>
                    <a:pt x="15325" y="28998"/>
                    <a:pt x="15349" y="29605"/>
                    <a:pt x="15379" y="30205"/>
                  </a:cubicBezTo>
                  <a:cubicBezTo>
                    <a:pt x="15537" y="33333"/>
                    <a:pt x="15779" y="36617"/>
                    <a:pt x="16113" y="40239"/>
                  </a:cubicBezTo>
                  <a:cubicBezTo>
                    <a:pt x="15652" y="40294"/>
                    <a:pt x="15208" y="40350"/>
                    <a:pt x="14779" y="40406"/>
                  </a:cubicBezTo>
                  <a:cubicBezTo>
                    <a:pt x="14556" y="39420"/>
                    <a:pt x="14481" y="38350"/>
                    <a:pt x="14409" y="37309"/>
                  </a:cubicBezTo>
                  <a:cubicBezTo>
                    <a:pt x="14379" y="36844"/>
                    <a:pt x="14348" y="36358"/>
                    <a:pt x="14304" y="35899"/>
                  </a:cubicBezTo>
                  <a:cubicBezTo>
                    <a:pt x="14253" y="35409"/>
                    <a:pt x="14182" y="34894"/>
                    <a:pt x="14106" y="34348"/>
                  </a:cubicBezTo>
                  <a:cubicBezTo>
                    <a:pt x="13900" y="32893"/>
                    <a:pt x="13672" y="31251"/>
                    <a:pt x="13914" y="29948"/>
                  </a:cubicBezTo>
                  <a:cubicBezTo>
                    <a:pt x="14122" y="29731"/>
                    <a:pt x="14348" y="29468"/>
                    <a:pt x="14572" y="29204"/>
                  </a:cubicBezTo>
                  <a:cubicBezTo>
                    <a:pt x="14829" y="28912"/>
                    <a:pt x="15087" y="28614"/>
                    <a:pt x="15299" y="28402"/>
                  </a:cubicBezTo>
                  <a:close/>
                  <a:moveTo>
                    <a:pt x="29728" y="46084"/>
                  </a:moveTo>
                  <a:cubicBezTo>
                    <a:pt x="29279" y="46767"/>
                    <a:pt x="28915" y="47484"/>
                    <a:pt x="28663" y="48187"/>
                  </a:cubicBezTo>
                  <a:cubicBezTo>
                    <a:pt x="28101" y="48332"/>
                    <a:pt x="27490" y="48423"/>
                    <a:pt x="26893" y="48505"/>
                  </a:cubicBezTo>
                  <a:cubicBezTo>
                    <a:pt x="26196" y="48600"/>
                    <a:pt x="25484" y="48696"/>
                    <a:pt x="24818" y="48904"/>
                  </a:cubicBezTo>
                  <a:cubicBezTo>
                    <a:pt x="24776" y="48242"/>
                    <a:pt x="24731" y="47544"/>
                    <a:pt x="24681" y="46833"/>
                  </a:cubicBezTo>
                  <a:cubicBezTo>
                    <a:pt x="25100" y="46777"/>
                    <a:pt x="25575" y="46742"/>
                    <a:pt x="26075" y="46702"/>
                  </a:cubicBezTo>
                  <a:cubicBezTo>
                    <a:pt x="27318" y="46611"/>
                    <a:pt x="28703" y="46504"/>
                    <a:pt x="29728" y="46084"/>
                  </a:cubicBezTo>
                  <a:close/>
                  <a:moveTo>
                    <a:pt x="10256" y="41745"/>
                  </a:moveTo>
                  <a:cubicBezTo>
                    <a:pt x="10363" y="42290"/>
                    <a:pt x="10444" y="42992"/>
                    <a:pt x="10519" y="43725"/>
                  </a:cubicBezTo>
                  <a:cubicBezTo>
                    <a:pt x="10687" y="45200"/>
                    <a:pt x="10868" y="46853"/>
                    <a:pt x="11358" y="47949"/>
                  </a:cubicBezTo>
                  <a:cubicBezTo>
                    <a:pt x="11105" y="48308"/>
                    <a:pt x="10832" y="48636"/>
                    <a:pt x="10565" y="48955"/>
                  </a:cubicBezTo>
                  <a:cubicBezTo>
                    <a:pt x="10292" y="49278"/>
                    <a:pt x="10014" y="49606"/>
                    <a:pt x="9761" y="49965"/>
                  </a:cubicBezTo>
                  <a:cubicBezTo>
                    <a:pt x="9691" y="49419"/>
                    <a:pt x="9584" y="48817"/>
                    <a:pt x="9474" y="48181"/>
                  </a:cubicBezTo>
                  <a:cubicBezTo>
                    <a:pt x="9225" y="46742"/>
                    <a:pt x="8963" y="45251"/>
                    <a:pt x="9004" y="44074"/>
                  </a:cubicBezTo>
                  <a:cubicBezTo>
                    <a:pt x="9195" y="43468"/>
                    <a:pt x="9468" y="43038"/>
                    <a:pt x="9777" y="42549"/>
                  </a:cubicBezTo>
                  <a:cubicBezTo>
                    <a:pt x="9923" y="42311"/>
                    <a:pt x="10090" y="42048"/>
                    <a:pt x="10256" y="41745"/>
                  </a:cubicBezTo>
                  <a:close/>
                  <a:moveTo>
                    <a:pt x="16386" y="48040"/>
                  </a:moveTo>
                  <a:cubicBezTo>
                    <a:pt x="16365" y="48080"/>
                    <a:pt x="16339" y="48111"/>
                    <a:pt x="16319" y="48151"/>
                  </a:cubicBezTo>
                  <a:cubicBezTo>
                    <a:pt x="16052" y="48600"/>
                    <a:pt x="15779" y="49066"/>
                    <a:pt x="15591" y="49551"/>
                  </a:cubicBezTo>
                  <a:cubicBezTo>
                    <a:pt x="14597" y="49556"/>
                    <a:pt x="13606" y="49717"/>
                    <a:pt x="12646" y="49874"/>
                  </a:cubicBezTo>
                  <a:cubicBezTo>
                    <a:pt x="11832" y="50011"/>
                    <a:pt x="10995" y="50146"/>
                    <a:pt x="10135" y="50193"/>
                  </a:cubicBezTo>
                  <a:cubicBezTo>
                    <a:pt x="10368" y="49864"/>
                    <a:pt x="10626" y="49551"/>
                    <a:pt x="10893" y="49232"/>
                  </a:cubicBezTo>
                  <a:cubicBezTo>
                    <a:pt x="11135" y="48945"/>
                    <a:pt x="11378" y="48651"/>
                    <a:pt x="11615" y="48332"/>
                  </a:cubicBezTo>
                  <a:cubicBezTo>
                    <a:pt x="11636" y="48339"/>
                    <a:pt x="11651" y="48343"/>
                    <a:pt x="11671" y="48343"/>
                  </a:cubicBezTo>
                  <a:lnTo>
                    <a:pt x="11687" y="48343"/>
                  </a:lnTo>
                  <a:cubicBezTo>
                    <a:pt x="12389" y="48343"/>
                    <a:pt x="13131" y="48318"/>
                    <a:pt x="13909" y="48267"/>
                  </a:cubicBezTo>
                  <a:cubicBezTo>
                    <a:pt x="14688" y="48211"/>
                    <a:pt x="15511" y="48141"/>
                    <a:pt x="16386" y="48040"/>
                  </a:cubicBezTo>
                  <a:close/>
                  <a:moveTo>
                    <a:pt x="17971" y="434"/>
                  </a:moveTo>
                  <a:cubicBezTo>
                    <a:pt x="21905" y="434"/>
                    <a:pt x="25106" y="1748"/>
                    <a:pt x="28334" y="4550"/>
                  </a:cubicBezTo>
                  <a:cubicBezTo>
                    <a:pt x="31653" y="7425"/>
                    <a:pt x="33446" y="11542"/>
                    <a:pt x="33133" y="15549"/>
                  </a:cubicBezTo>
                  <a:cubicBezTo>
                    <a:pt x="32805" y="19823"/>
                    <a:pt x="28747" y="24769"/>
                    <a:pt x="25312" y="26537"/>
                  </a:cubicBezTo>
                  <a:cubicBezTo>
                    <a:pt x="24443" y="26982"/>
                    <a:pt x="23524" y="27331"/>
                    <a:pt x="22579" y="27574"/>
                  </a:cubicBezTo>
                  <a:cubicBezTo>
                    <a:pt x="22570" y="27578"/>
                    <a:pt x="22563" y="27583"/>
                    <a:pt x="22559" y="27583"/>
                  </a:cubicBezTo>
                  <a:cubicBezTo>
                    <a:pt x="22544" y="27588"/>
                    <a:pt x="22528" y="27593"/>
                    <a:pt x="22519" y="27604"/>
                  </a:cubicBezTo>
                  <a:cubicBezTo>
                    <a:pt x="22503" y="27609"/>
                    <a:pt x="22498" y="27618"/>
                    <a:pt x="22488" y="27628"/>
                  </a:cubicBezTo>
                  <a:cubicBezTo>
                    <a:pt x="22479" y="27639"/>
                    <a:pt x="22468" y="27649"/>
                    <a:pt x="22458" y="27658"/>
                  </a:cubicBezTo>
                  <a:cubicBezTo>
                    <a:pt x="22453" y="27669"/>
                    <a:pt x="22442" y="27684"/>
                    <a:pt x="22437" y="27695"/>
                  </a:cubicBezTo>
                  <a:cubicBezTo>
                    <a:pt x="22432" y="27709"/>
                    <a:pt x="22428" y="27719"/>
                    <a:pt x="22428" y="27735"/>
                  </a:cubicBezTo>
                  <a:cubicBezTo>
                    <a:pt x="22423" y="27749"/>
                    <a:pt x="22423" y="27760"/>
                    <a:pt x="22423" y="27775"/>
                  </a:cubicBezTo>
                  <a:cubicBezTo>
                    <a:pt x="22423" y="27786"/>
                    <a:pt x="22418" y="27795"/>
                    <a:pt x="22418" y="27800"/>
                  </a:cubicBezTo>
                  <a:cubicBezTo>
                    <a:pt x="22453" y="28199"/>
                    <a:pt x="22498" y="28614"/>
                    <a:pt x="22559" y="29078"/>
                  </a:cubicBezTo>
                  <a:cubicBezTo>
                    <a:pt x="22624" y="29594"/>
                    <a:pt x="22696" y="30114"/>
                    <a:pt x="22771" y="30629"/>
                  </a:cubicBezTo>
                  <a:cubicBezTo>
                    <a:pt x="22933" y="31762"/>
                    <a:pt x="23099" y="32923"/>
                    <a:pt x="23170" y="34080"/>
                  </a:cubicBezTo>
                  <a:cubicBezTo>
                    <a:pt x="23272" y="35793"/>
                    <a:pt x="23412" y="37647"/>
                    <a:pt x="23605" y="39739"/>
                  </a:cubicBezTo>
                  <a:lnTo>
                    <a:pt x="23605" y="39744"/>
                  </a:lnTo>
                  <a:cubicBezTo>
                    <a:pt x="23605" y="39760"/>
                    <a:pt x="23615" y="39774"/>
                    <a:pt x="23620" y="39790"/>
                  </a:cubicBezTo>
                  <a:cubicBezTo>
                    <a:pt x="23620" y="39800"/>
                    <a:pt x="23620" y="39809"/>
                    <a:pt x="23630" y="39820"/>
                  </a:cubicBezTo>
                  <a:cubicBezTo>
                    <a:pt x="23635" y="39835"/>
                    <a:pt x="23650" y="39851"/>
                    <a:pt x="23666" y="39865"/>
                  </a:cubicBezTo>
                  <a:cubicBezTo>
                    <a:pt x="23666" y="39870"/>
                    <a:pt x="23671" y="39875"/>
                    <a:pt x="23675" y="39881"/>
                  </a:cubicBezTo>
                  <a:cubicBezTo>
                    <a:pt x="23691" y="39896"/>
                    <a:pt x="23706" y="39905"/>
                    <a:pt x="23726" y="39916"/>
                  </a:cubicBezTo>
                  <a:cubicBezTo>
                    <a:pt x="23731" y="39916"/>
                    <a:pt x="23736" y="39921"/>
                    <a:pt x="23741" y="39921"/>
                  </a:cubicBezTo>
                  <a:cubicBezTo>
                    <a:pt x="23766" y="39936"/>
                    <a:pt x="23792" y="39936"/>
                    <a:pt x="23822" y="39936"/>
                  </a:cubicBezTo>
                  <a:lnTo>
                    <a:pt x="23837" y="39936"/>
                  </a:lnTo>
                  <a:lnTo>
                    <a:pt x="25079" y="39835"/>
                  </a:lnTo>
                  <a:cubicBezTo>
                    <a:pt x="26606" y="39714"/>
                    <a:pt x="28045" y="39597"/>
                    <a:pt x="29329" y="39481"/>
                  </a:cubicBezTo>
                  <a:cubicBezTo>
                    <a:pt x="29708" y="40815"/>
                    <a:pt x="29834" y="42700"/>
                    <a:pt x="29936" y="44230"/>
                  </a:cubicBezTo>
                  <a:cubicBezTo>
                    <a:pt x="29966" y="44664"/>
                    <a:pt x="29990" y="45074"/>
                    <a:pt x="30021" y="45453"/>
                  </a:cubicBezTo>
                  <a:cubicBezTo>
                    <a:pt x="29071" y="46044"/>
                    <a:pt x="27465" y="46166"/>
                    <a:pt x="26040" y="46271"/>
                  </a:cubicBezTo>
                  <a:cubicBezTo>
                    <a:pt x="25474" y="46312"/>
                    <a:pt x="24939" y="46357"/>
                    <a:pt x="24473" y="46423"/>
                  </a:cubicBezTo>
                  <a:lnTo>
                    <a:pt x="24423" y="46429"/>
                  </a:lnTo>
                  <a:cubicBezTo>
                    <a:pt x="24413" y="46429"/>
                    <a:pt x="24403" y="46434"/>
                    <a:pt x="24388" y="46438"/>
                  </a:cubicBezTo>
                  <a:cubicBezTo>
                    <a:pt x="24373" y="46443"/>
                    <a:pt x="24358" y="46443"/>
                    <a:pt x="24347" y="46453"/>
                  </a:cubicBezTo>
                  <a:cubicBezTo>
                    <a:pt x="24337" y="46464"/>
                    <a:pt x="24328" y="46469"/>
                    <a:pt x="24317" y="46478"/>
                  </a:cubicBezTo>
                  <a:cubicBezTo>
                    <a:pt x="24307" y="46489"/>
                    <a:pt x="24291" y="46494"/>
                    <a:pt x="24286" y="46509"/>
                  </a:cubicBezTo>
                  <a:cubicBezTo>
                    <a:pt x="24277" y="46520"/>
                    <a:pt x="24272" y="46529"/>
                    <a:pt x="24267" y="46539"/>
                  </a:cubicBezTo>
                  <a:cubicBezTo>
                    <a:pt x="24256" y="46555"/>
                    <a:pt x="24251" y="46565"/>
                    <a:pt x="24246" y="46580"/>
                  </a:cubicBezTo>
                  <a:cubicBezTo>
                    <a:pt x="24242" y="46590"/>
                    <a:pt x="24242" y="46605"/>
                    <a:pt x="24242" y="46620"/>
                  </a:cubicBezTo>
                  <a:cubicBezTo>
                    <a:pt x="24242" y="46635"/>
                    <a:pt x="24237" y="46646"/>
                    <a:pt x="24237" y="46656"/>
                  </a:cubicBezTo>
                  <a:cubicBezTo>
                    <a:pt x="24388" y="48817"/>
                    <a:pt x="24554" y="51697"/>
                    <a:pt x="24564" y="53456"/>
                  </a:cubicBezTo>
                  <a:cubicBezTo>
                    <a:pt x="23680" y="53553"/>
                    <a:pt x="22782" y="53709"/>
                    <a:pt x="21912" y="53861"/>
                  </a:cubicBezTo>
                  <a:cubicBezTo>
                    <a:pt x="20660" y="54082"/>
                    <a:pt x="19366" y="54310"/>
                    <a:pt x="18062" y="54376"/>
                  </a:cubicBezTo>
                  <a:cubicBezTo>
                    <a:pt x="17936" y="53103"/>
                    <a:pt x="17724" y="51294"/>
                    <a:pt x="17522" y="49551"/>
                  </a:cubicBezTo>
                  <a:cubicBezTo>
                    <a:pt x="17446" y="48919"/>
                    <a:pt x="17375" y="48297"/>
                    <a:pt x="17309" y="47716"/>
                  </a:cubicBezTo>
                  <a:lnTo>
                    <a:pt x="17309" y="47712"/>
                  </a:lnTo>
                  <a:cubicBezTo>
                    <a:pt x="17309" y="47702"/>
                    <a:pt x="17300" y="47691"/>
                    <a:pt x="17300" y="47681"/>
                  </a:cubicBezTo>
                  <a:cubicBezTo>
                    <a:pt x="17295" y="47666"/>
                    <a:pt x="17289" y="47646"/>
                    <a:pt x="17284" y="47630"/>
                  </a:cubicBezTo>
                  <a:cubicBezTo>
                    <a:pt x="17279" y="47626"/>
                    <a:pt x="17269" y="47621"/>
                    <a:pt x="17269" y="47616"/>
                  </a:cubicBezTo>
                  <a:cubicBezTo>
                    <a:pt x="17254" y="47600"/>
                    <a:pt x="17244" y="47581"/>
                    <a:pt x="17223" y="47570"/>
                  </a:cubicBezTo>
                  <a:cubicBezTo>
                    <a:pt x="17223" y="47565"/>
                    <a:pt x="17214" y="47565"/>
                    <a:pt x="17209" y="47560"/>
                  </a:cubicBezTo>
                  <a:cubicBezTo>
                    <a:pt x="17193" y="47550"/>
                    <a:pt x="17174" y="47539"/>
                    <a:pt x="17153" y="47530"/>
                  </a:cubicBezTo>
                  <a:lnTo>
                    <a:pt x="17113" y="47530"/>
                  </a:lnTo>
                  <a:cubicBezTo>
                    <a:pt x="17097" y="47530"/>
                    <a:pt x="17088" y="47525"/>
                    <a:pt x="17072" y="47525"/>
                  </a:cubicBezTo>
                  <a:lnTo>
                    <a:pt x="17067" y="47525"/>
                  </a:lnTo>
                  <a:cubicBezTo>
                    <a:pt x="16966" y="47539"/>
                    <a:pt x="16864" y="47550"/>
                    <a:pt x="16764" y="47560"/>
                  </a:cubicBezTo>
                  <a:cubicBezTo>
                    <a:pt x="14940" y="47782"/>
                    <a:pt x="13343" y="47898"/>
                    <a:pt x="11893" y="47914"/>
                  </a:cubicBezTo>
                  <a:cubicBezTo>
                    <a:pt x="11914" y="47823"/>
                    <a:pt x="11883" y="47726"/>
                    <a:pt x="11802" y="47676"/>
                  </a:cubicBezTo>
                  <a:cubicBezTo>
                    <a:pt x="11772" y="47656"/>
                    <a:pt x="11737" y="47646"/>
                    <a:pt x="11697" y="47646"/>
                  </a:cubicBezTo>
                  <a:cubicBezTo>
                    <a:pt x="11277" y="46611"/>
                    <a:pt x="11105" y="45065"/>
                    <a:pt x="10953" y="43680"/>
                  </a:cubicBezTo>
                  <a:cubicBezTo>
                    <a:pt x="10862" y="42871"/>
                    <a:pt x="10777" y="42108"/>
                    <a:pt x="10650" y="41528"/>
                  </a:cubicBezTo>
                  <a:cubicBezTo>
                    <a:pt x="12202" y="41199"/>
                    <a:pt x="14071" y="40912"/>
                    <a:pt x="16370" y="40644"/>
                  </a:cubicBezTo>
                  <a:cubicBezTo>
                    <a:pt x="16379" y="40644"/>
                    <a:pt x="16395" y="40633"/>
                    <a:pt x="16405" y="40633"/>
                  </a:cubicBezTo>
                  <a:cubicBezTo>
                    <a:pt x="16421" y="40628"/>
                    <a:pt x="16435" y="40628"/>
                    <a:pt x="16446" y="40618"/>
                  </a:cubicBezTo>
                  <a:cubicBezTo>
                    <a:pt x="16461" y="40613"/>
                    <a:pt x="16466" y="40602"/>
                    <a:pt x="16481" y="40593"/>
                  </a:cubicBezTo>
                  <a:cubicBezTo>
                    <a:pt x="16491" y="40583"/>
                    <a:pt x="16501" y="40578"/>
                    <a:pt x="16512" y="40567"/>
                  </a:cubicBezTo>
                  <a:cubicBezTo>
                    <a:pt x="16521" y="40558"/>
                    <a:pt x="16526" y="40542"/>
                    <a:pt x="16531" y="40527"/>
                  </a:cubicBezTo>
                  <a:cubicBezTo>
                    <a:pt x="16537" y="40518"/>
                    <a:pt x="16547" y="40507"/>
                    <a:pt x="16547" y="40492"/>
                  </a:cubicBezTo>
                  <a:cubicBezTo>
                    <a:pt x="16552" y="40481"/>
                    <a:pt x="16552" y="40467"/>
                    <a:pt x="16556" y="40451"/>
                  </a:cubicBezTo>
                  <a:lnTo>
                    <a:pt x="16556" y="40411"/>
                  </a:lnTo>
                  <a:cubicBezTo>
                    <a:pt x="16213" y="36713"/>
                    <a:pt x="15971" y="33363"/>
                    <a:pt x="15814" y="30185"/>
                  </a:cubicBezTo>
                  <a:cubicBezTo>
                    <a:pt x="15773" y="29463"/>
                    <a:pt x="15743" y="28750"/>
                    <a:pt x="15713" y="28033"/>
                  </a:cubicBezTo>
                  <a:cubicBezTo>
                    <a:pt x="15713" y="28022"/>
                    <a:pt x="15708" y="28017"/>
                    <a:pt x="15708" y="28008"/>
                  </a:cubicBezTo>
                  <a:cubicBezTo>
                    <a:pt x="15708" y="27992"/>
                    <a:pt x="15703" y="27977"/>
                    <a:pt x="15698" y="27968"/>
                  </a:cubicBezTo>
                  <a:cubicBezTo>
                    <a:pt x="15693" y="27952"/>
                    <a:pt x="15688" y="27942"/>
                    <a:pt x="15677" y="27926"/>
                  </a:cubicBezTo>
                  <a:cubicBezTo>
                    <a:pt x="15673" y="27917"/>
                    <a:pt x="15668" y="27907"/>
                    <a:pt x="15658" y="27901"/>
                  </a:cubicBezTo>
                  <a:cubicBezTo>
                    <a:pt x="15647" y="27886"/>
                    <a:pt x="15633" y="27877"/>
                    <a:pt x="15617" y="27866"/>
                  </a:cubicBezTo>
                  <a:cubicBezTo>
                    <a:pt x="15612" y="27861"/>
                    <a:pt x="15607" y="27856"/>
                    <a:pt x="15597" y="27851"/>
                  </a:cubicBezTo>
                  <a:cubicBezTo>
                    <a:pt x="15577" y="27846"/>
                    <a:pt x="15561" y="27835"/>
                    <a:pt x="15546" y="27835"/>
                  </a:cubicBezTo>
                  <a:cubicBezTo>
                    <a:pt x="15537" y="27831"/>
                    <a:pt x="15531" y="27831"/>
                    <a:pt x="15526" y="27831"/>
                  </a:cubicBezTo>
                  <a:cubicBezTo>
                    <a:pt x="15188" y="27786"/>
                    <a:pt x="14819" y="27735"/>
                    <a:pt x="14404" y="27669"/>
                  </a:cubicBezTo>
                  <a:cubicBezTo>
                    <a:pt x="10711" y="27098"/>
                    <a:pt x="7099" y="24421"/>
                    <a:pt x="4977" y="20677"/>
                  </a:cubicBezTo>
                  <a:cubicBezTo>
                    <a:pt x="3461" y="17994"/>
                    <a:pt x="3022" y="14362"/>
                    <a:pt x="3810" y="10962"/>
                  </a:cubicBezTo>
                  <a:cubicBezTo>
                    <a:pt x="4345" y="8632"/>
                    <a:pt x="4977" y="6889"/>
                    <a:pt x="6467" y="5393"/>
                  </a:cubicBezTo>
                  <a:cubicBezTo>
                    <a:pt x="7170" y="4687"/>
                    <a:pt x="8241" y="3645"/>
                    <a:pt x="9423" y="2766"/>
                  </a:cubicBezTo>
                  <a:cubicBezTo>
                    <a:pt x="10554" y="1928"/>
                    <a:pt x="11651" y="1407"/>
                    <a:pt x="13207" y="977"/>
                  </a:cubicBezTo>
                  <a:cubicBezTo>
                    <a:pt x="14925" y="618"/>
                    <a:pt x="16499" y="434"/>
                    <a:pt x="17971" y="434"/>
                  </a:cubicBezTo>
                  <a:close/>
                  <a:moveTo>
                    <a:pt x="16906" y="47999"/>
                  </a:moveTo>
                  <a:cubicBezTo>
                    <a:pt x="16966" y="48514"/>
                    <a:pt x="17032" y="49055"/>
                    <a:pt x="17092" y="49601"/>
                  </a:cubicBezTo>
                  <a:cubicBezTo>
                    <a:pt x="17300" y="51394"/>
                    <a:pt x="17517" y="53243"/>
                    <a:pt x="17643" y="54523"/>
                  </a:cubicBezTo>
                  <a:cubicBezTo>
                    <a:pt x="17305" y="55017"/>
                    <a:pt x="16971" y="55624"/>
                    <a:pt x="16713" y="56209"/>
                  </a:cubicBezTo>
                  <a:cubicBezTo>
                    <a:pt x="16612" y="55274"/>
                    <a:pt x="16461" y="54229"/>
                    <a:pt x="16314" y="53208"/>
                  </a:cubicBezTo>
                  <a:cubicBezTo>
                    <a:pt x="16143" y="52031"/>
                    <a:pt x="15981" y="50920"/>
                    <a:pt x="15900" y="49985"/>
                  </a:cubicBezTo>
                  <a:cubicBezTo>
                    <a:pt x="16062" y="49440"/>
                    <a:pt x="16379" y="48894"/>
                    <a:pt x="16693" y="48374"/>
                  </a:cubicBezTo>
                  <a:cubicBezTo>
                    <a:pt x="16764" y="48248"/>
                    <a:pt x="16834" y="48120"/>
                    <a:pt x="16906" y="47999"/>
                  </a:cubicBezTo>
                  <a:close/>
                  <a:moveTo>
                    <a:pt x="24554" y="53891"/>
                  </a:moveTo>
                  <a:lnTo>
                    <a:pt x="24554" y="53891"/>
                  </a:lnTo>
                  <a:cubicBezTo>
                    <a:pt x="24428" y="54173"/>
                    <a:pt x="24312" y="54456"/>
                    <a:pt x="24200" y="54735"/>
                  </a:cubicBezTo>
                  <a:cubicBezTo>
                    <a:pt x="24025" y="55183"/>
                    <a:pt x="23837" y="55649"/>
                    <a:pt x="23605" y="56073"/>
                  </a:cubicBezTo>
                  <a:cubicBezTo>
                    <a:pt x="20432" y="56573"/>
                    <a:pt x="17804" y="56851"/>
                    <a:pt x="16885" y="56927"/>
                  </a:cubicBezTo>
                  <a:cubicBezTo>
                    <a:pt x="17137" y="56240"/>
                    <a:pt x="17552" y="55432"/>
                    <a:pt x="17967" y="54815"/>
                  </a:cubicBezTo>
                  <a:cubicBezTo>
                    <a:pt x="19340" y="54754"/>
                    <a:pt x="20684" y="54516"/>
                    <a:pt x="21983" y="54290"/>
                  </a:cubicBezTo>
                  <a:cubicBezTo>
                    <a:pt x="22867" y="54133"/>
                    <a:pt x="23706" y="53987"/>
                    <a:pt x="24554" y="53891"/>
                  </a:cubicBezTo>
                  <a:close/>
                  <a:moveTo>
                    <a:pt x="17986" y="0"/>
                  </a:moveTo>
                  <a:cubicBezTo>
                    <a:pt x="16480" y="0"/>
                    <a:pt x="14871" y="188"/>
                    <a:pt x="13116" y="553"/>
                  </a:cubicBezTo>
                  <a:cubicBezTo>
                    <a:pt x="13112" y="553"/>
                    <a:pt x="13112" y="558"/>
                    <a:pt x="13106" y="558"/>
                  </a:cubicBezTo>
                  <a:lnTo>
                    <a:pt x="13101" y="558"/>
                  </a:lnTo>
                  <a:cubicBezTo>
                    <a:pt x="11499" y="1003"/>
                    <a:pt x="10363" y="1539"/>
                    <a:pt x="9190" y="2402"/>
                  </a:cubicBezTo>
                  <a:cubicBezTo>
                    <a:pt x="7140" y="3115"/>
                    <a:pt x="5012" y="5100"/>
                    <a:pt x="3582" y="6536"/>
                  </a:cubicBezTo>
                  <a:cubicBezTo>
                    <a:pt x="2017" y="8106"/>
                    <a:pt x="1360" y="9910"/>
                    <a:pt x="809" y="12310"/>
                  </a:cubicBezTo>
                  <a:cubicBezTo>
                    <a:pt x="0" y="15817"/>
                    <a:pt x="455" y="19565"/>
                    <a:pt x="2026" y="22334"/>
                  </a:cubicBezTo>
                  <a:cubicBezTo>
                    <a:pt x="4128" y="26047"/>
                    <a:pt x="8852" y="29432"/>
                    <a:pt x="12788" y="30044"/>
                  </a:cubicBezTo>
                  <a:lnTo>
                    <a:pt x="12863" y="30053"/>
                  </a:lnTo>
                  <a:cubicBezTo>
                    <a:pt x="13061" y="30084"/>
                    <a:pt x="13257" y="30114"/>
                    <a:pt x="13450" y="30144"/>
                  </a:cubicBezTo>
                  <a:cubicBezTo>
                    <a:pt x="13268" y="31463"/>
                    <a:pt x="13480" y="33019"/>
                    <a:pt x="13677" y="34409"/>
                  </a:cubicBezTo>
                  <a:cubicBezTo>
                    <a:pt x="13753" y="34950"/>
                    <a:pt x="13823" y="35460"/>
                    <a:pt x="13874" y="35940"/>
                  </a:cubicBezTo>
                  <a:cubicBezTo>
                    <a:pt x="13914" y="36400"/>
                    <a:pt x="13949" y="36874"/>
                    <a:pt x="13980" y="37339"/>
                  </a:cubicBezTo>
                  <a:cubicBezTo>
                    <a:pt x="14051" y="38380"/>
                    <a:pt x="14127" y="39457"/>
                    <a:pt x="14348" y="40467"/>
                  </a:cubicBezTo>
                  <a:cubicBezTo>
                    <a:pt x="12833" y="40674"/>
                    <a:pt x="11520" y="40896"/>
                    <a:pt x="10388" y="41138"/>
                  </a:cubicBezTo>
                  <a:cubicBezTo>
                    <a:pt x="10342" y="41148"/>
                    <a:pt x="10302" y="41178"/>
                    <a:pt x="10272" y="41215"/>
                  </a:cubicBezTo>
                  <a:cubicBezTo>
                    <a:pt x="10246" y="41204"/>
                    <a:pt x="10218" y="41199"/>
                    <a:pt x="10191" y="41199"/>
                  </a:cubicBezTo>
                  <a:cubicBezTo>
                    <a:pt x="10114" y="41199"/>
                    <a:pt x="10040" y="41240"/>
                    <a:pt x="9999" y="41311"/>
                  </a:cubicBezTo>
                  <a:cubicBezTo>
                    <a:pt x="9797" y="41700"/>
                    <a:pt x="9600" y="42013"/>
                    <a:pt x="9407" y="42321"/>
                  </a:cubicBezTo>
                  <a:cubicBezTo>
                    <a:pt x="9050" y="42887"/>
                    <a:pt x="8740" y="43382"/>
                    <a:pt x="8528" y="44160"/>
                  </a:cubicBezTo>
                  <a:cubicBezTo>
                    <a:pt x="8509" y="44230"/>
                    <a:pt x="8528" y="44296"/>
                    <a:pt x="8569" y="44347"/>
                  </a:cubicBezTo>
                  <a:cubicBezTo>
                    <a:pt x="8574" y="45513"/>
                    <a:pt x="8812" y="46908"/>
                    <a:pt x="9050" y="48257"/>
                  </a:cubicBezTo>
                  <a:cubicBezTo>
                    <a:pt x="9185" y="49030"/>
                    <a:pt x="9311" y="49763"/>
                    <a:pt x="9383" y="50389"/>
                  </a:cubicBezTo>
                  <a:cubicBezTo>
                    <a:pt x="9383" y="50389"/>
                    <a:pt x="9383" y="50394"/>
                    <a:pt x="9388" y="50400"/>
                  </a:cubicBezTo>
                  <a:cubicBezTo>
                    <a:pt x="9383" y="50410"/>
                    <a:pt x="9383" y="50414"/>
                    <a:pt x="9383" y="50424"/>
                  </a:cubicBezTo>
                  <a:cubicBezTo>
                    <a:pt x="9383" y="50485"/>
                    <a:pt x="9407" y="50541"/>
                    <a:pt x="9449" y="50576"/>
                  </a:cubicBezTo>
                  <a:cubicBezTo>
                    <a:pt x="9458" y="50631"/>
                    <a:pt x="9493" y="50678"/>
                    <a:pt x="9544" y="50713"/>
                  </a:cubicBezTo>
                  <a:cubicBezTo>
                    <a:pt x="9579" y="50733"/>
                    <a:pt x="9619" y="50743"/>
                    <a:pt x="9656" y="50743"/>
                  </a:cubicBezTo>
                  <a:cubicBezTo>
                    <a:pt x="9731" y="50743"/>
                    <a:pt x="9801" y="50703"/>
                    <a:pt x="9843" y="50636"/>
                  </a:cubicBezTo>
                  <a:lnTo>
                    <a:pt x="9843" y="50631"/>
                  </a:lnTo>
                  <a:cubicBezTo>
                    <a:pt x="10838" y="50612"/>
                    <a:pt x="11792" y="50454"/>
                    <a:pt x="12718" y="50303"/>
                  </a:cubicBezTo>
                  <a:cubicBezTo>
                    <a:pt x="13662" y="50146"/>
                    <a:pt x="14556" y="50000"/>
                    <a:pt x="15470" y="49985"/>
                  </a:cubicBezTo>
                  <a:lnTo>
                    <a:pt x="15470" y="50025"/>
                  </a:lnTo>
                  <a:cubicBezTo>
                    <a:pt x="15556" y="50970"/>
                    <a:pt x="15719" y="52087"/>
                    <a:pt x="15890" y="53269"/>
                  </a:cubicBezTo>
                  <a:cubicBezTo>
                    <a:pt x="16087" y="54644"/>
                    <a:pt x="16289" y="56069"/>
                    <a:pt x="16365" y="57179"/>
                  </a:cubicBezTo>
                  <a:lnTo>
                    <a:pt x="16365" y="57184"/>
                  </a:lnTo>
                  <a:cubicBezTo>
                    <a:pt x="16365" y="57200"/>
                    <a:pt x="16370" y="57210"/>
                    <a:pt x="16375" y="57225"/>
                  </a:cubicBezTo>
                  <a:cubicBezTo>
                    <a:pt x="16379" y="57240"/>
                    <a:pt x="16379" y="57251"/>
                    <a:pt x="16390" y="57265"/>
                  </a:cubicBezTo>
                  <a:cubicBezTo>
                    <a:pt x="16395" y="57275"/>
                    <a:pt x="16400" y="57281"/>
                    <a:pt x="16410" y="57291"/>
                  </a:cubicBezTo>
                  <a:cubicBezTo>
                    <a:pt x="16416" y="57305"/>
                    <a:pt x="16426" y="57321"/>
                    <a:pt x="16435" y="57331"/>
                  </a:cubicBezTo>
                  <a:cubicBezTo>
                    <a:pt x="16446" y="57336"/>
                    <a:pt x="16456" y="57342"/>
                    <a:pt x="16466" y="57347"/>
                  </a:cubicBezTo>
                  <a:cubicBezTo>
                    <a:pt x="16481" y="57356"/>
                    <a:pt x="16491" y="57366"/>
                    <a:pt x="16512" y="57372"/>
                  </a:cubicBezTo>
                  <a:lnTo>
                    <a:pt x="16516" y="57377"/>
                  </a:lnTo>
                  <a:cubicBezTo>
                    <a:pt x="16537" y="57382"/>
                    <a:pt x="16556" y="57382"/>
                    <a:pt x="16582" y="57382"/>
                  </a:cubicBezTo>
                  <a:lnTo>
                    <a:pt x="16587" y="57382"/>
                  </a:lnTo>
                  <a:cubicBezTo>
                    <a:pt x="16955" y="57366"/>
                    <a:pt x="19993" y="57083"/>
                    <a:pt x="23761" y="56487"/>
                  </a:cubicBezTo>
                  <a:cubicBezTo>
                    <a:pt x="23797" y="56482"/>
                    <a:pt x="23827" y="56472"/>
                    <a:pt x="23857" y="56452"/>
                  </a:cubicBezTo>
                  <a:lnTo>
                    <a:pt x="23862" y="56447"/>
                  </a:lnTo>
                  <a:cubicBezTo>
                    <a:pt x="23883" y="56437"/>
                    <a:pt x="23897" y="56421"/>
                    <a:pt x="23908" y="56407"/>
                  </a:cubicBezTo>
                  <a:cubicBezTo>
                    <a:pt x="23913" y="56402"/>
                    <a:pt x="23918" y="56391"/>
                    <a:pt x="23923" y="56386"/>
                  </a:cubicBezTo>
                  <a:cubicBezTo>
                    <a:pt x="23928" y="56386"/>
                    <a:pt x="23928" y="56381"/>
                    <a:pt x="23928" y="56381"/>
                  </a:cubicBezTo>
                  <a:cubicBezTo>
                    <a:pt x="24200" y="55906"/>
                    <a:pt x="24403" y="55391"/>
                    <a:pt x="24601" y="54891"/>
                  </a:cubicBezTo>
                  <a:cubicBezTo>
                    <a:pt x="24746" y="54532"/>
                    <a:pt x="24893" y="54153"/>
                    <a:pt x="25070" y="53800"/>
                  </a:cubicBezTo>
                  <a:cubicBezTo>
                    <a:pt x="25116" y="53704"/>
                    <a:pt x="25086" y="53593"/>
                    <a:pt x="24999" y="53537"/>
                  </a:cubicBezTo>
                  <a:cubicBezTo>
                    <a:pt x="24999" y="52536"/>
                    <a:pt x="24939" y="51061"/>
                    <a:pt x="24843" y="49349"/>
                  </a:cubicBezTo>
                  <a:cubicBezTo>
                    <a:pt x="25499" y="49132"/>
                    <a:pt x="26242" y="49030"/>
                    <a:pt x="26954" y="48929"/>
                  </a:cubicBezTo>
                  <a:cubicBezTo>
                    <a:pt x="27560" y="48848"/>
                    <a:pt x="28182" y="48763"/>
                    <a:pt x="28768" y="48600"/>
                  </a:cubicBezTo>
                  <a:cubicBezTo>
                    <a:pt x="28784" y="48605"/>
                    <a:pt x="28798" y="48611"/>
                    <a:pt x="28814" y="48611"/>
                  </a:cubicBezTo>
                  <a:cubicBezTo>
                    <a:pt x="28869" y="48611"/>
                    <a:pt x="28920" y="48586"/>
                    <a:pt x="28960" y="48551"/>
                  </a:cubicBezTo>
                  <a:cubicBezTo>
                    <a:pt x="28971" y="48545"/>
                    <a:pt x="28985" y="48545"/>
                    <a:pt x="29001" y="48540"/>
                  </a:cubicBezTo>
                  <a:cubicBezTo>
                    <a:pt x="29111" y="48505"/>
                    <a:pt x="29178" y="48383"/>
                    <a:pt x="29142" y="48267"/>
                  </a:cubicBezTo>
                  <a:cubicBezTo>
                    <a:pt x="29137" y="48252"/>
                    <a:pt x="29122" y="48232"/>
                    <a:pt x="29111" y="48217"/>
                  </a:cubicBezTo>
                  <a:cubicBezTo>
                    <a:pt x="29414" y="47413"/>
                    <a:pt x="29864" y="46600"/>
                    <a:pt x="30421" y="45837"/>
                  </a:cubicBezTo>
                  <a:cubicBezTo>
                    <a:pt x="30466" y="45776"/>
                    <a:pt x="30470" y="45706"/>
                    <a:pt x="30445" y="45641"/>
                  </a:cubicBezTo>
                  <a:cubicBezTo>
                    <a:pt x="30451" y="45630"/>
                    <a:pt x="30451" y="45625"/>
                    <a:pt x="30456" y="45620"/>
                  </a:cubicBezTo>
                  <a:cubicBezTo>
                    <a:pt x="30461" y="45599"/>
                    <a:pt x="30461" y="45585"/>
                    <a:pt x="30461" y="45559"/>
                  </a:cubicBezTo>
                  <a:lnTo>
                    <a:pt x="30461" y="45544"/>
                  </a:lnTo>
                  <a:cubicBezTo>
                    <a:pt x="30426" y="45140"/>
                    <a:pt x="30395" y="44685"/>
                    <a:pt x="30365" y="44200"/>
                  </a:cubicBezTo>
                  <a:cubicBezTo>
                    <a:pt x="30258" y="42563"/>
                    <a:pt x="30122" y="40527"/>
                    <a:pt x="29677" y="39138"/>
                  </a:cubicBezTo>
                  <a:cubicBezTo>
                    <a:pt x="29649" y="39044"/>
                    <a:pt x="29564" y="38986"/>
                    <a:pt x="29471" y="38986"/>
                  </a:cubicBezTo>
                  <a:cubicBezTo>
                    <a:pt x="29449" y="38986"/>
                    <a:pt x="29427" y="38989"/>
                    <a:pt x="29405" y="38996"/>
                  </a:cubicBezTo>
                  <a:cubicBezTo>
                    <a:pt x="29374" y="39007"/>
                    <a:pt x="29344" y="39026"/>
                    <a:pt x="29323" y="39047"/>
                  </a:cubicBezTo>
                  <a:cubicBezTo>
                    <a:pt x="28036" y="39168"/>
                    <a:pt x="26585" y="39284"/>
                    <a:pt x="25044" y="39406"/>
                  </a:cubicBezTo>
                  <a:lnTo>
                    <a:pt x="24019" y="39492"/>
                  </a:lnTo>
                  <a:cubicBezTo>
                    <a:pt x="23837" y="37491"/>
                    <a:pt x="23701" y="35707"/>
                    <a:pt x="23600" y="34055"/>
                  </a:cubicBezTo>
                  <a:cubicBezTo>
                    <a:pt x="23529" y="32883"/>
                    <a:pt x="23363" y="31706"/>
                    <a:pt x="23200" y="30569"/>
                  </a:cubicBezTo>
                  <a:cubicBezTo>
                    <a:pt x="23130" y="30104"/>
                    <a:pt x="23069" y="29640"/>
                    <a:pt x="23008" y="29174"/>
                  </a:cubicBezTo>
                  <a:cubicBezTo>
                    <a:pt x="23069" y="29144"/>
                    <a:pt x="23135" y="29113"/>
                    <a:pt x="23200" y="29078"/>
                  </a:cubicBezTo>
                  <a:lnTo>
                    <a:pt x="23342" y="29008"/>
                  </a:lnTo>
                  <a:cubicBezTo>
                    <a:pt x="24079" y="28639"/>
                    <a:pt x="26338" y="27507"/>
                    <a:pt x="27334" y="25755"/>
                  </a:cubicBezTo>
                  <a:lnTo>
                    <a:pt x="27334" y="25749"/>
                  </a:lnTo>
                  <a:cubicBezTo>
                    <a:pt x="30380" y="23414"/>
                    <a:pt x="33275" y="19322"/>
                    <a:pt x="33567" y="15584"/>
                  </a:cubicBezTo>
                  <a:cubicBezTo>
                    <a:pt x="33886" y="11436"/>
                    <a:pt x="32037" y="7192"/>
                    <a:pt x="28616" y="4221"/>
                  </a:cubicBezTo>
                  <a:cubicBezTo>
                    <a:pt x="25299" y="1345"/>
                    <a:pt x="22016" y="0"/>
                    <a:pt x="17986"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7" name="Google Shape;2617;p36"/>
            <p:cNvSpPr/>
            <p:nvPr/>
          </p:nvSpPr>
          <p:spPr>
            <a:xfrm>
              <a:off x="7645882" y="2052290"/>
              <a:ext cx="121430" cy="79498"/>
            </a:xfrm>
            <a:custGeom>
              <a:avLst/>
              <a:gdLst/>
              <a:ahLst/>
              <a:cxnLst/>
              <a:rect l="l" t="t" r="r" b="b"/>
              <a:pathLst>
                <a:path w="3336" h="2184" extrusionOk="0">
                  <a:moveTo>
                    <a:pt x="3335" y="1"/>
                  </a:moveTo>
                  <a:lnTo>
                    <a:pt x="3335" y="1"/>
                  </a:lnTo>
                  <a:cubicBezTo>
                    <a:pt x="3104" y="138"/>
                    <a:pt x="2876" y="269"/>
                    <a:pt x="2654" y="385"/>
                  </a:cubicBezTo>
                  <a:cubicBezTo>
                    <a:pt x="1810" y="814"/>
                    <a:pt x="915" y="1159"/>
                    <a:pt x="1" y="1406"/>
                  </a:cubicBezTo>
                  <a:cubicBezTo>
                    <a:pt x="26" y="1654"/>
                    <a:pt x="57" y="1911"/>
                    <a:pt x="87" y="2183"/>
                  </a:cubicBezTo>
                  <a:cubicBezTo>
                    <a:pt x="103" y="2179"/>
                    <a:pt x="122" y="2169"/>
                    <a:pt x="138" y="2159"/>
                  </a:cubicBezTo>
                  <a:lnTo>
                    <a:pt x="289" y="2088"/>
                  </a:lnTo>
                  <a:cubicBezTo>
                    <a:pt x="845" y="1810"/>
                    <a:pt x="2285" y="1082"/>
                    <a:pt x="3335"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8" name="Google Shape;2618;p36"/>
            <p:cNvSpPr/>
            <p:nvPr/>
          </p:nvSpPr>
          <p:spPr>
            <a:xfrm>
              <a:off x="6829956" y="1218711"/>
              <a:ext cx="526526" cy="949494"/>
            </a:xfrm>
            <a:custGeom>
              <a:avLst/>
              <a:gdLst/>
              <a:ahLst/>
              <a:cxnLst/>
              <a:rect l="l" t="t" r="r" b="b"/>
              <a:pathLst>
                <a:path w="14465" h="26085" extrusionOk="0">
                  <a:moveTo>
                    <a:pt x="7245" y="0"/>
                  </a:moveTo>
                  <a:lnTo>
                    <a:pt x="7245" y="0"/>
                  </a:lnTo>
                  <a:cubicBezTo>
                    <a:pt x="5588" y="1052"/>
                    <a:pt x="4051" y="2598"/>
                    <a:pt x="3445" y="3204"/>
                  </a:cubicBezTo>
                  <a:cubicBezTo>
                    <a:pt x="1950" y="4704"/>
                    <a:pt x="1318" y="6447"/>
                    <a:pt x="784" y="8771"/>
                  </a:cubicBezTo>
                  <a:cubicBezTo>
                    <a:pt x="0" y="12177"/>
                    <a:pt x="434" y="15808"/>
                    <a:pt x="1955" y="18487"/>
                  </a:cubicBezTo>
                  <a:cubicBezTo>
                    <a:pt x="4002" y="22099"/>
                    <a:pt x="8589" y="25394"/>
                    <a:pt x="12408" y="25984"/>
                  </a:cubicBezTo>
                  <a:lnTo>
                    <a:pt x="12485" y="25994"/>
                  </a:lnTo>
                  <a:cubicBezTo>
                    <a:pt x="12686" y="26024"/>
                    <a:pt x="12889" y="26054"/>
                    <a:pt x="13085" y="26085"/>
                  </a:cubicBezTo>
                  <a:cubicBezTo>
                    <a:pt x="13096" y="26070"/>
                    <a:pt x="13106" y="26061"/>
                    <a:pt x="13121" y="26050"/>
                  </a:cubicBezTo>
                  <a:cubicBezTo>
                    <a:pt x="13131" y="25954"/>
                    <a:pt x="13201" y="25883"/>
                    <a:pt x="13292" y="25868"/>
                  </a:cubicBezTo>
                  <a:cubicBezTo>
                    <a:pt x="13455" y="25691"/>
                    <a:pt x="13631" y="25489"/>
                    <a:pt x="13803" y="25292"/>
                  </a:cubicBezTo>
                  <a:cubicBezTo>
                    <a:pt x="14036" y="25019"/>
                    <a:pt x="14262" y="24757"/>
                    <a:pt x="14465" y="24550"/>
                  </a:cubicBezTo>
                  <a:cubicBezTo>
                    <a:pt x="14283" y="24519"/>
                    <a:pt x="14096" y="24494"/>
                    <a:pt x="13894" y="24464"/>
                  </a:cubicBezTo>
                  <a:cubicBezTo>
                    <a:pt x="10074" y="23867"/>
                    <a:pt x="6341" y="21108"/>
                    <a:pt x="4158" y="17254"/>
                  </a:cubicBezTo>
                  <a:cubicBezTo>
                    <a:pt x="2587" y="14475"/>
                    <a:pt x="2132" y="10731"/>
                    <a:pt x="2946" y="7225"/>
                  </a:cubicBezTo>
                  <a:cubicBezTo>
                    <a:pt x="3501" y="4825"/>
                    <a:pt x="4158" y="3022"/>
                    <a:pt x="5714" y="1455"/>
                  </a:cubicBezTo>
                  <a:cubicBezTo>
                    <a:pt x="6119" y="1046"/>
                    <a:pt x="6649" y="530"/>
                    <a:pt x="724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9" name="Google Shape;2619;p36"/>
            <p:cNvSpPr/>
            <p:nvPr/>
          </p:nvSpPr>
          <p:spPr>
            <a:xfrm>
              <a:off x="7311373" y="2120175"/>
              <a:ext cx="88889" cy="436982"/>
            </a:xfrm>
            <a:custGeom>
              <a:avLst/>
              <a:gdLst/>
              <a:ahLst/>
              <a:cxnLst/>
              <a:rect l="l" t="t" r="r" b="b"/>
              <a:pathLst>
                <a:path w="2442" h="12005" extrusionOk="0">
                  <a:moveTo>
                    <a:pt x="1628" y="1"/>
                  </a:moveTo>
                  <a:cubicBezTo>
                    <a:pt x="1416" y="213"/>
                    <a:pt x="1158" y="511"/>
                    <a:pt x="901" y="803"/>
                  </a:cubicBezTo>
                  <a:cubicBezTo>
                    <a:pt x="677" y="1067"/>
                    <a:pt x="451" y="1330"/>
                    <a:pt x="243" y="1547"/>
                  </a:cubicBezTo>
                  <a:cubicBezTo>
                    <a:pt x="1" y="2850"/>
                    <a:pt x="229" y="4492"/>
                    <a:pt x="435" y="5947"/>
                  </a:cubicBezTo>
                  <a:cubicBezTo>
                    <a:pt x="511" y="6493"/>
                    <a:pt x="582" y="7008"/>
                    <a:pt x="633" y="7498"/>
                  </a:cubicBezTo>
                  <a:cubicBezTo>
                    <a:pt x="677" y="7957"/>
                    <a:pt x="708" y="8443"/>
                    <a:pt x="738" y="8908"/>
                  </a:cubicBezTo>
                  <a:cubicBezTo>
                    <a:pt x="810" y="9949"/>
                    <a:pt x="885" y="11019"/>
                    <a:pt x="1108" y="12005"/>
                  </a:cubicBezTo>
                  <a:cubicBezTo>
                    <a:pt x="1537" y="11949"/>
                    <a:pt x="1981" y="11893"/>
                    <a:pt x="2442" y="11838"/>
                  </a:cubicBezTo>
                  <a:cubicBezTo>
                    <a:pt x="2108" y="8216"/>
                    <a:pt x="1866" y="4932"/>
                    <a:pt x="1708" y="1804"/>
                  </a:cubicBezTo>
                  <a:cubicBezTo>
                    <a:pt x="1678" y="1204"/>
                    <a:pt x="1654" y="597"/>
                    <a:pt x="1628"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0" name="Google Shape;2620;p36"/>
            <p:cNvSpPr/>
            <p:nvPr/>
          </p:nvSpPr>
          <p:spPr>
            <a:xfrm>
              <a:off x="7140005" y="2605850"/>
              <a:ext cx="87214" cy="299244"/>
            </a:xfrm>
            <a:custGeom>
              <a:avLst/>
              <a:gdLst/>
              <a:ahLst/>
              <a:cxnLst/>
              <a:rect l="l" t="t" r="r" b="b"/>
              <a:pathLst>
                <a:path w="2396" h="8221" extrusionOk="0">
                  <a:moveTo>
                    <a:pt x="1293" y="1"/>
                  </a:moveTo>
                  <a:cubicBezTo>
                    <a:pt x="1127" y="304"/>
                    <a:pt x="960" y="567"/>
                    <a:pt x="814" y="805"/>
                  </a:cubicBezTo>
                  <a:cubicBezTo>
                    <a:pt x="505" y="1294"/>
                    <a:pt x="232" y="1724"/>
                    <a:pt x="41" y="2330"/>
                  </a:cubicBezTo>
                  <a:cubicBezTo>
                    <a:pt x="0" y="3507"/>
                    <a:pt x="262" y="4998"/>
                    <a:pt x="511" y="6437"/>
                  </a:cubicBezTo>
                  <a:cubicBezTo>
                    <a:pt x="621" y="7073"/>
                    <a:pt x="728" y="7675"/>
                    <a:pt x="798" y="8221"/>
                  </a:cubicBezTo>
                  <a:cubicBezTo>
                    <a:pt x="1051" y="7862"/>
                    <a:pt x="1329" y="7534"/>
                    <a:pt x="1602" y="7211"/>
                  </a:cubicBezTo>
                  <a:cubicBezTo>
                    <a:pt x="1869" y="6892"/>
                    <a:pt x="2142" y="6564"/>
                    <a:pt x="2395" y="6205"/>
                  </a:cubicBezTo>
                  <a:cubicBezTo>
                    <a:pt x="1905" y="5109"/>
                    <a:pt x="1724" y="3456"/>
                    <a:pt x="1556" y="1981"/>
                  </a:cubicBezTo>
                  <a:cubicBezTo>
                    <a:pt x="1481" y="1248"/>
                    <a:pt x="1400" y="546"/>
                    <a:pt x="129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1" name="Google Shape;2621;p36"/>
            <p:cNvSpPr/>
            <p:nvPr/>
          </p:nvSpPr>
          <p:spPr>
            <a:xfrm>
              <a:off x="7182628" y="2835019"/>
              <a:ext cx="227573" cy="78369"/>
            </a:xfrm>
            <a:custGeom>
              <a:avLst/>
              <a:gdLst/>
              <a:ahLst/>
              <a:cxnLst/>
              <a:rect l="l" t="t" r="r" b="b"/>
              <a:pathLst>
                <a:path w="6252" h="2153" extrusionOk="0">
                  <a:moveTo>
                    <a:pt x="6252" y="0"/>
                  </a:moveTo>
                  <a:cubicBezTo>
                    <a:pt x="5377" y="101"/>
                    <a:pt x="4554" y="171"/>
                    <a:pt x="3775" y="227"/>
                  </a:cubicBezTo>
                  <a:cubicBezTo>
                    <a:pt x="2997" y="278"/>
                    <a:pt x="2255" y="303"/>
                    <a:pt x="1553" y="303"/>
                  </a:cubicBezTo>
                  <a:lnTo>
                    <a:pt x="1537" y="303"/>
                  </a:lnTo>
                  <a:cubicBezTo>
                    <a:pt x="1517" y="303"/>
                    <a:pt x="1502" y="299"/>
                    <a:pt x="1481" y="292"/>
                  </a:cubicBezTo>
                  <a:cubicBezTo>
                    <a:pt x="1244" y="611"/>
                    <a:pt x="1001" y="905"/>
                    <a:pt x="759" y="1192"/>
                  </a:cubicBezTo>
                  <a:cubicBezTo>
                    <a:pt x="492" y="1511"/>
                    <a:pt x="234" y="1824"/>
                    <a:pt x="1" y="2153"/>
                  </a:cubicBezTo>
                  <a:cubicBezTo>
                    <a:pt x="861" y="2106"/>
                    <a:pt x="1698" y="1971"/>
                    <a:pt x="2512" y="1834"/>
                  </a:cubicBezTo>
                  <a:cubicBezTo>
                    <a:pt x="3472" y="1677"/>
                    <a:pt x="4463" y="1516"/>
                    <a:pt x="5457" y="1511"/>
                  </a:cubicBezTo>
                  <a:cubicBezTo>
                    <a:pt x="5645" y="1026"/>
                    <a:pt x="5918" y="560"/>
                    <a:pt x="6185" y="111"/>
                  </a:cubicBezTo>
                  <a:cubicBezTo>
                    <a:pt x="6205" y="71"/>
                    <a:pt x="6231" y="40"/>
                    <a:pt x="625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2" name="Google Shape;2622;p36"/>
            <p:cNvSpPr/>
            <p:nvPr/>
          </p:nvSpPr>
          <p:spPr>
            <a:xfrm>
              <a:off x="7392506" y="2833527"/>
              <a:ext cx="63445" cy="298880"/>
            </a:xfrm>
            <a:custGeom>
              <a:avLst/>
              <a:gdLst/>
              <a:ahLst/>
              <a:cxnLst/>
              <a:rect l="l" t="t" r="r" b="b"/>
              <a:pathLst>
                <a:path w="1743" h="8211" extrusionOk="0">
                  <a:moveTo>
                    <a:pt x="1006" y="0"/>
                  </a:moveTo>
                  <a:cubicBezTo>
                    <a:pt x="934" y="121"/>
                    <a:pt x="864" y="249"/>
                    <a:pt x="793" y="375"/>
                  </a:cubicBezTo>
                  <a:cubicBezTo>
                    <a:pt x="479" y="895"/>
                    <a:pt x="162" y="1441"/>
                    <a:pt x="0" y="1986"/>
                  </a:cubicBezTo>
                  <a:cubicBezTo>
                    <a:pt x="81" y="2921"/>
                    <a:pt x="243" y="4032"/>
                    <a:pt x="414" y="5209"/>
                  </a:cubicBezTo>
                  <a:cubicBezTo>
                    <a:pt x="561" y="6230"/>
                    <a:pt x="712" y="7275"/>
                    <a:pt x="813" y="8210"/>
                  </a:cubicBezTo>
                  <a:cubicBezTo>
                    <a:pt x="1071" y="7625"/>
                    <a:pt x="1405" y="7018"/>
                    <a:pt x="1743" y="6524"/>
                  </a:cubicBezTo>
                  <a:cubicBezTo>
                    <a:pt x="1617" y="5244"/>
                    <a:pt x="1400" y="3395"/>
                    <a:pt x="1192" y="1602"/>
                  </a:cubicBezTo>
                  <a:cubicBezTo>
                    <a:pt x="1132" y="1056"/>
                    <a:pt x="1066" y="515"/>
                    <a:pt x="1006"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3" name="Google Shape;2623;p36"/>
            <p:cNvSpPr/>
            <p:nvPr/>
          </p:nvSpPr>
          <p:spPr>
            <a:xfrm>
              <a:off x="7428360" y="3047955"/>
              <a:ext cx="279188" cy="110583"/>
            </a:xfrm>
            <a:custGeom>
              <a:avLst/>
              <a:gdLst/>
              <a:ahLst/>
              <a:cxnLst/>
              <a:rect l="l" t="t" r="r" b="b"/>
              <a:pathLst>
                <a:path w="7670" h="3038" extrusionOk="0">
                  <a:moveTo>
                    <a:pt x="7669" y="1"/>
                  </a:moveTo>
                  <a:cubicBezTo>
                    <a:pt x="6821" y="97"/>
                    <a:pt x="5982" y="243"/>
                    <a:pt x="5098" y="400"/>
                  </a:cubicBezTo>
                  <a:cubicBezTo>
                    <a:pt x="3799" y="626"/>
                    <a:pt x="2455" y="864"/>
                    <a:pt x="1082" y="925"/>
                  </a:cubicBezTo>
                  <a:cubicBezTo>
                    <a:pt x="667" y="1542"/>
                    <a:pt x="252" y="2350"/>
                    <a:pt x="0" y="3037"/>
                  </a:cubicBezTo>
                  <a:cubicBezTo>
                    <a:pt x="919" y="2961"/>
                    <a:pt x="3547" y="2683"/>
                    <a:pt x="6720" y="2183"/>
                  </a:cubicBezTo>
                  <a:cubicBezTo>
                    <a:pt x="6952" y="1759"/>
                    <a:pt x="7140" y="1293"/>
                    <a:pt x="7315" y="845"/>
                  </a:cubicBezTo>
                  <a:cubicBezTo>
                    <a:pt x="7427" y="566"/>
                    <a:pt x="7543" y="283"/>
                    <a:pt x="7669"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4" name="Google Shape;2624;p36"/>
            <p:cNvSpPr/>
            <p:nvPr/>
          </p:nvSpPr>
          <p:spPr>
            <a:xfrm>
              <a:off x="7712092" y="2763822"/>
              <a:ext cx="183784" cy="102648"/>
            </a:xfrm>
            <a:custGeom>
              <a:avLst/>
              <a:gdLst/>
              <a:ahLst/>
              <a:cxnLst/>
              <a:rect l="l" t="t" r="r" b="b"/>
              <a:pathLst>
                <a:path w="5049" h="2820" extrusionOk="0">
                  <a:moveTo>
                    <a:pt x="5048" y="0"/>
                  </a:moveTo>
                  <a:lnTo>
                    <a:pt x="5048" y="0"/>
                  </a:lnTo>
                  <a:cubicBezTo>
                    <a:pt x="4023" y="420"/>
                    <a:pt x="2638" y="527"/>
                    <a:pt x="1395" y="618"/>
                  </a:cubicBezTo>
                  <a:cubicBezTo>
                    <a:pt x="895" y="658"/>
                    <a:pt x="420" y="693"/>
                    <a:pt x="1" y="749"/>
                  </a:cubicBezTo>
                  <a:cubicBezTo>
                    <a:pt x="51" y="1460"/>
                    <a:pt x="96" y="2158"/>
                    <a:pt x="138" y="2820"/>
                  </a:cubicBezTo>
                  <a:cubicBezTo>
                    <a:pt x="804" y="2612"/>
                    <a:pt x="1516" y="2516"/>
                    <a:pt x="2213" y="2421"/>
                  </a:cubicBezTo>
                  <a:cubicBezTo>
                    <a:pt x="2810" y="2339"/>
                    <a:pt x="3421" y="2248"/>
                    <a:pt x="3983" y="2103"/>
                  </a:cubicBezTo>
                  <a:cubicBezTo>
                    <a:pt x="4235" y="1400"/>
                    <a:pt x="4599" y="683"/>
                    <a:pt x="504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5" name="Google Shape;2625;p36"/>
            <p:cNvSpPr/>
            <p:nvPr/>
          </p:nvSpPr>
          <p:spPr>
            <a:xfrm>
              <a:off x="6923721" y="1102197"/>
              <a:ext cx="1107506" cy="1963489"/>
            </a:xfrm>
            <a:custGeom>
              <a:avLst/>
              <a:gdLst/>
              <a:ahLst/>
              <a:cxnLst/>
              <a:rect l="l" t="t" r="r" b="b"/>
              <a:pathLst>
                <a:path w="30426" h="53942" extrusionOk="0">
                  <a:moveTo>
                    <a:pt x="13552" y="1069"/>
                  </a:moveTo>
                  <a:cubicBezTo>
                    <a:pt x="13644" y="1069"/>
                    <a:pt x="13729" y="1126"/>
                    <a:pt x="13759" y="1215"/>
                  </a:cubicBezTo>
                  <a:cubicBezTo>
                    <a:pt x="13799" y="1332"/>
                    <a:pt x="13733" y="1453"/>
                    <a:pt x="13622" y="1494"/>
                  </a:cubicBezTo>
                  <a:cubicBezTo>
                    <a:pt x="13405" y="1564"/>
                    <a:pt x="13111" y="1655"/>
                    <a:pt x="12929" y="1706"/>
                  </a:cubicBezTo>
                  <a:cubicBezTo>
                    <a:pt x="12915" y="1716"/>
                    <a:pt x="12889" y="1716"/>
                    <a:pt x="12869" y="1716"/>
                  </a:cubicBezTo>
                  <a:cubicBezTo>
                    <a:pt x="12778" y="1716"/>
                    <a:pt x="12692" y="1660"/>
                    <a:pt x="12661" y="1564"/>
                  </a:cubicBezTo>
                  <a:cubicBezTo>
                    <a:pt x="12631" y="1448"/>
                    <a:pt x="12692" y="1332"/>
                    <a:pt x="12808" y="1296"/>
                  </a:cubicBezTo>
                  <a:cubicBezTo>
                    <a:pt x="12985" y="1245"/>
                    <a:pt x="13274" y="1150"/>
                    <a:pt x="13486" y="1079"/>
                  </a:cubicBezTo>
                  <a:cubicBezTo>
                    <a:pt x="13508" y="1073"/>
                    <a:pt x="13530" y="1069"/>
                    <a:pt x="13552" y="1069"/>
                  </a:cubicBezTo>
                  <a:close/>
                  <a:moveTo>
                    <a:pt x="16464" y="1455"/>
                  </a:moveTo>
                  <a:cubicBezTo>
                    <a:pt x="17215" y="1455"/>
                    <a:pt x="17975" y="1583"/>
                    <a:pt x="18497" y="1872"/>
                  </a:cubicBezTo>
                  <a:cubicBezTo>
                    <a:pt x="18603" y="1933"/>
                    <a:pt x="18639" y="2064"/>
                    <a:pt x="18583" y="2166"/>
                  </a:cubicBezTo>
                  <a:cubicBezTo>
                    <a:pt x="18542" y="2236"/>
                    <a:pt x="18467" y="2276"/>
                    <a:pt x="18391" y="2276"/>
                  </a:cubicBezTo>
                  <a:cubicBezTo>
                    <a:pt x="18355" y="2276"/>
                    <a:pt x="18320" y="2266"/>
                    <a:pt x="18290" y="2252"/>
                  </a:cubicBezTo>
                  <a:cubicBezTo>
                    <a:pt x="17840" y="2001"/>
                    <a:pt x="17145" y="1890"/>
                    <a:pt x="16457" y="1890"/>
                  </a:cubicBezTo>
                  <a:cubicBezTo>
                    <a:pt x="15768" y="1890"/>
                    <a:pt x="15086" y="2001"/>
                    <a:pt x="14662" y="2196"/>
                  </a:cubicBezTo>
                  <a:cubicBezTo>
                    <a:pt x="14633" y="2210"/>
                    <a:pt x="14602" y="2216"/>
                    <a:pt x="14571" y="2216"/>
                  </a:cubicBezTo>
                  <a:cubicBezTo>
                    <a:pt x="14491" y="2216"/>
                    <a:pt x="14413" y="2171"/>
                    <a:pt x="14379" y="2094"/>
                  </a:cubicBezTo>
                  <a:cubicBezTo>
                    <a:pt x="14328" y="1984"/>
                    <a:pt x="14375" y="1858"/>
                    <a:pt x="14486" y="1807"/>
                  </a:cubicBezTo>
                  <a:cubicBezTo>
                    <a:pt x="14967" y="1584"/>
                    <a:pt x="15710" y="1455"/>
                    <a:pt x="16464" y="1455"/>
                  </a:cubicBezTo>
                  <a:close/>
                  <a:moveTo>
                    <a:pt x="22945" y="3264"/>
                  </a:moveTo>
                  <a:cubicBezTo>
                    <a:pt x="22994" y="3264"/>
                    <a:pt x="23042" y="3283"/>
                    <a:pt x="23079" y="3313"/>
                  </a:cubicBezTo>
                  <a:cubicBezTo>
                    <a:pt x="23117" y="3308"/>
                    <a:pt x="23153" y="3305"/>
                    <a:pt x="23189" y="3305"/>
                  </a:cubicBezTo>
                  <a:cubicBezTo>
                    <a:pt x="23503" y="3305"/>
                    <a:pt x="23755" y="3498"/>
                    <a:pt x="23872" y="3747"/>
                  </a:cubicBezTo>
                  <a:cubicBezTo>
                    <a:pt x="24040" y="4095"/>
                    <a:pt x="23959" y="4570"/>
                    <a:pt x="23478" y="4798"/>
                  </a:cubicBezTo>
                  <a:cubicBezTo>
                    <a:pt x="23347" y="4864"/>
                    <a:pt x="23210" y="4894"/>
                    <a:pt x="23084" y="4894"/>
                  </a:cubicBezTo>
                  <a:cubicBezTo>
                    <a:pt x="22907" y="4894"/>
                    <a:pt x="22736" y="4833"/>
                    <a:pt x="22594" y="4722"/>
                  </a:cubicBezTo>
                  <a:cubicBezTo>
                    <a:pt x="22331" y="4514"/>
                    <a:pt x="22205" y="4166"/>
                    <a:pt x="22277" y="3852"/>
                  </a:cubicBezTo>
                  <a:cubicBezTo>
                    <a:pt x="22342" y="3560"/>
                    <a:pt x="22564" y="3353"/>
                    <a:pt x="22893" y="3272"/>
                  </a:cubicBezTo>
                  <a:cubicBezTo>
                    <a:pt x="22910" y="3266"/>
                    <a:pt x="22928" y="3264"/>
                    <a:pt x="22945" y="3264"/>
                  </a:cubicBezTo>
                  <a:close/>
                  <a:moveTo>
                    <a:pt x="7863" y="2901"/>
                  </a:moveTo>
                  <a:cubicBezTo>
                    <a:pt x="7946" y="2901"/>
                    <a:pt x="8027" y="2946"/>
                    <a:pt x="8064" y="3024"/>
                  </a:cubicBezTo>
                  <a:cubicBezTo>
                    <a:pt x="8114" y="3136"/>
                    <a:pt x="8069" y="3262"/>
                    <a:pt x="7958" y="3313"/>
                  </a:cubicBezTo>
                  <a:cubicBezTo>
                    <a:pt x="7084" y="3721"/>
                    <a:pt x="6453" y="4565"/>
                    <a:pt x="5892" y="5314"/>
                  </a:cubicBezTo>
                  <a:cubicBezTo>
                    <a:pt x="5852" y="5368"/>
                    <a:pt x="5786" y="5398"/>
                    <a:pt x="5719" y="5398"/>
                  </a:cubicBezTo>
                  <a:cubicBezTo>
                    <a:pt x="5675" y="5398"/>
                    <a:pt x="5628" y="5389"/>
                    <a:pt x="5588" y="5358"/>
                  </a:cubicBezTo>
                  <a:cubicBezTo>
                    <a:pt x="5497" y="5288"/>
                    <a:pt x="5477" y="5151"/>
                    <a:pt x="5548" y="5055"/>
                  </a:cubicBezTo>
                  <a:cubicBezTo>
                    <a:pt x="6104" y="4307"/>
                    <a:pt x="6801" y="3373"/>
                    <a:pt x="7776" y="2919"/>
                  </a:cubicBezTo>
                  <a:cubicBezTo>
                    <a:pt x="7804" y="2907"/>
                    <a:pt x="7833" y="2901"/>
                    <a:pt x="7863" y="2901"/>
                  </a:cubicBezTo>
                  <a:close/>
                  <a:moveTo>
                    <a:pt x="26690" y="8173"/>
                  </a:moveTo>
                  <a:cubicBezTo>
                    <a:pt x="26744" y="8173"/>
                    <a:pt x="26798" y="8193"/>
                    <a:pt x="26843" y="8233"/>
                  </a:cubicBezTo>
                  <a:cubicBezTo>
                    <a:pt x="26950" y="8345"/>
                    <a:pt x="27046" y="8527"/>
                    <a:pt x="27081" y="8703"/>
                  </a:cubicBezTo>
                  <a:cubicBezTo>
                    <a:pt x="27101" y="8824"/>
                    <a:pt x="27025" y="8935"/>
                    <a:pt x="26909" y="8956"/>
                  </a:cubicBezTo>
                  <a:cubicBezTo>
                    <a:pt x="26894" y="8961"/>
                    <a:pt x="26884" y="8961"/>
                    <a:pt x="26869" y="8961"/>
                  </a:cubicBezTo>
                  <a:cubicBezTo>
                    <a:pt x="26768" y="8961"/>
                    <a:pt x="26677" y="8891"/>
                    <a:pt x="26656" y="8789"/>
                  </a:cubicBezTo>
                  <a:cubicBezTo>
                    <a:pt x="26636" y="8683"/>
                    <a:pt x="26581" y="8587"/>
                    <a:pt x="26540" y="8541"/>
                  </a:cubicBezTo>
                  <a:cubicBezTo>
                    <a:pt x="26454" y="8460"/>
                    <a:pt x="26454" y="8324"/>
                    <a:pt x="26535" y="8238"/>
                  </a:cubicBezTo>
                  <a:cubicBezTo>
                    <a:pt x="26579" y="8195"/>
                    <a:pt x="26634" y="8173"/>
                    <a:pt x="26690" y="8173"/>
                  </a:cubicBezTo>
                  <a:close/>
                  <a:moveTo>
                    <a:pt x="2870" y="8950"/>
                  </a:moveTo>
                  <a:cubicBezTo>
                    <a:pt x="2947" y="8950"/>
                    <a:pt x="3021" y="8988"/>
                    <a:pt x="3063" y="9057"/>
                  </a:cubicBezTo>
                  <a:cubicBezTo>
                    <a:pt x="3123" y="9163"/>
                    <a:pt x="3088" y="9294"/>
                    <a:pt x="2981" y="9350"/>
                  </a:cubicBezTo>
                  <a:cubicBezTo>
                    <a:pt x="2683" y="9527"/>
                    <a:pt x="2664" y="9770"/>
                    <a:pt x="2704" y="9941"/>
                  </a:cubicBezTo>
                  <a:cubicBezTo>
                    <a:pt x="2764" y="10218"/>
                    <a:pt x="3007" y="10477"/>
                    <a:pt x="3234" y="10497"/>
                  </a:cubicBezTo>
                  <a:cubicBezTo>
                    <a:pt x="3243" y="10498"/>
                    <a:pt x="3252" y="10499"/>
                    <a:pt x="3261" y="10499"/>
                  </a:cubicBezTo>
                  <a:cubicBezTo>
                    <a:pt x="3448" y="10499"/>
                    <a:pt x="3565" y="10312"/>
                    <a:pt x="3628" y="10153"/>
                  </a:cubicBezTo>
                  <a:cubicBezTo>
                    <a:pt x="3666" y="10074"/>
                    <a:pt x="3746" y="10025"/>
                    <a:pt x="3831" y="10025"/>
                  </a:cubicBezTo>
                  <a:cubicBezTo>
                    <a:pt x="3859" y="10025"/>
                    <a:pt x="3888" y="10031"/>
                    <a:pt x="3916" y="10043"/>
                  </a:cubicBezTo>
                  <a:cubicBezTo>
                    <a:pt x="4022" y="10087"/>
                    <a:pt x="4073" y="10213"/>
                    <a:pt x="4028" y="10320"/>
                  </a:cubicBezTo>
                  <a:cubicBezTo>
                    <a:pt x="3805" y="10850"/>
                    <a:pt x="3446" y="10931"/>
                    <a:pt x="3259" y="10931"/>
                  </a:cubicBezTo>
                  <a:lnTo>
                    <a:pt x="3194" y="10931"/>
                  </a:lnTo>
                  <a:cubicBezTo>
                    <a:pt x="2785" y="10891"/>
                    <a:pt x="2380" y="10497"/>
                    <a:pt x="2279" y="10032"/>
                  </a:cubicBezTo>
                  <a:cubicBezTo>
                    <a:pt x="2188" y="9602"/>
                    <a:pt x="2370" y="9208"/>
                    <a:pt x="2764" y="8975"/>
                  </a:cubicBezTo>
                  <a:cubicBezTo>
                    <a:pt x="2798" y="8958"/>
                    <a:pt x="2834" y="8950"/>
                    <a:pt x="2870" y="8950"/>
                  </a:cubicBezTo>
                  <a:close/>
                  <a:moveTo>
                    <a:pt x="27524" y="12171"/>
                  </a:moveTo>
                  <a:cubicBezTo>
                    <a:pt x="27587" y="12171"/>
                    <a:pt x="27649" y="12198"/>
                    <a:pt x="27692" y="12249"/>
                  </a:cubicBezTo>
                  <a:cubicBezTo>
                    <a:pt x="27697" y="12260"/>
                    <a:pt x="27708" y="12270"/>
                    <a:pt x="27713" y="12280"/>
                  </a:cubicBezTo>
                  <a:cubicBezTo>
                    <a:pt x="27790" y="12260"/>
                    <a:pt x="27864" y="12250"/>
                    <a:pt x="27934" y="12250"/>
                  </a:cubicBezTo>
                  <a:cubicBezTo>
                    <a:pt x="28217" y="12250"/>
                    <a:pt x="28447" y="12398"/>
                    <a:pt x="28597" y="12583"/>
                  </a:cubicBezTo>
                  <a:cubicBezTo>
                    <a:pt x="28935" y="13013"/>
                    <a:pt x="28986" y="13776"/>
                    <a:pt x="28510" y="14231"/>
                  </a:cubicBezTo>
                  <a:cubicBezTo>
                    <a:pt x="28258" y="14473"/>
                    <a:pt x="28021" y="14539"/>
                    <a:pt x="27844" y="14539"/>
                  </a:cubicBezTo>
                  <a:cubicBezTo>
                    <a:pt x="27757" y="14539"/>
                    <a:pt x="27682" y="14523"/>
                    <a:pt x="27627" y="14508"/>
                  </a:cubicBezTo>
                  <a:cubicBezTo>
                    <a:pt x="27293" y="14402"/>
                    <a:pt x="27036" y="14049"/>
                    <a:pt x="26945" y="13589"/>
                  </a:cubicBezTo>
                  <a:cubicBezTo>
                    <a:pt x="26843" y="13048"/>
                    <a:pt x="27015" y="12522"/>
                    <a:pt x="27389" y="12219"/>
                  </a:cubicBezTo>
                  <a:cubicBezTo>
                    <a:pt x="27428" y="12187"/>
                    <a:pt x="27476" y="12171"/>
                    <a:pt x="27524" y="12171"/>
                  </a:cubicBezTo>
                  <a:close/>
                  <a:moveTo>
                    <a:pt x="2813" y="15632"/>
                  </a:moveTo>
                  <a:cubicBezTo>
                    <a:pt x="2876" y="15632"/>
                    <a:pt x="2939" y="15660"/>
                    <a:pt x="2981" y="15711"/>
                  </a:cubicBezTo>
                  <a:cubicBezTo>
                    <a:pt x="3058" y="15802"/>
                    <a:pt x="3047" y="15943"/>
                    <a:pt x="2951" y="16019"/>
                  </a:cubicBezTo>
                  <a:cubicBezTo>
                    <a:pt x="2633" y="16281"/>
                    <a:pt x="2138" y="16777"/>
                    <a:pt x="2431" y="17151"/>
                  </a:cubicBezTo>
                  <a:cubicBezTo>
                    <a:pt x="2601" y="17372"/>
                    <a:pt x="2967" y="17485"/>
                    <a:pt x="3285" y="17485"/>
                  </a:cubicBezTo>
                  <a:cubicBezTo>
                    <a:pt x="3467" y="17485"/>
                    <a:pt x="3634" y="17448"/>
                    <a:pt x="3739" y="17372"/>
                  </a:cubicBezTo>
                  <a:cubicBezTo>
                    <a:pt x="3951" y="17216"/>
                    <a:pt x="3810" y="16913"/>
                    <a:pt x="3653" y="16686"/>
                  </a:cubicBezTo>
                  <a:cubicBezTo>
                    <a:pt x="3583" y="16590"/>
                    <a:pt x="3608" y="16453"/>
                    <a:pt x="3709" y="16388"/>
                  </a:cubicBezTo>
                  <a:cubicBezTo>
                    <a:pt x="3746" y="16362"/>
                    <a:pt x="3789" y="16350"/>
                    <a:pt x="3832" y="16350"/>
                  </a:cubicBezTo>
                  <a:cubicBezTo>
                    <a:pt x="3900" y="16350"/>
                    <a:pt x="3967" y="16381"/>
                    <a:pt x="4007" y="16444"/>
                  </a:cubicBezTo>
                  <a:cubicBezTo>
                    <a:pt x="4532" y="17206"/>
                    <a:pt x="4173" y="17591"/>
                    <a:pt x="3998" y="17722"/>
                  </a:cubicBezTo>
                  <a:cubicBezTo>
                    <a:pt x="3810" y="17857"/>
                    <a:pt x="3557" y="17918"/>
                    <a:pt x="3285" y="17918"/>
                  </a:cubicBezTo>
                  <a:cubicBezTo>
                    <a:pt x="2830" y="17918"/>
                    <a:pt x="2335" y="17736"/>
                    <a:pt x="2088" y="17418"/>
                  </a:cubicBezTo>
                  <a:cubicBezTo>
                    <a:pt x="1911" y="17191"/>
                    <a:pt x="1612" y="16565"/>
                    <a:pt x="2678" y="15681"/>
                  </a:cubicBezTo>
                  <a:cubicBezTo>
                    <a:pt x="2718" y="15648"/>
                    <a:pt x="2765" y="15632"/>
                    <a:pt x="2813" y="15632"/>
                  </a:cubicBezTo>
                  <a:close/>
                  <a:moveTo>
                    <a:pt x="4605" y="20049"/>
                  </a:moveTo>
                  <a:cubicBezTo>
                    <a:pt x="4650" y="20049"/>
                    <a:pt x="4695" y="20063"/>
                    <a:pt x="4735" y="20091"/>
                  </a:cubicBezTo>
                  <a:cubicBezTo>
                    <a:pt x="5124" y="20373"/>
                    <a:pt x="5462" y="20839"/>
                    <a:pt x="5644" y="21324"/>
                  </a:cubicBezTo>
                  <a:cubicBezTo>
                    <a:pt x="5684" y="21434"/>
                    <a:pt x="5628" y="21562"/>
                    <a:pt x="5518" y="21602"/>
                  </a:cubicBezTo>
                  <a:cubicBezTo>
                    <a:pt x="5493" y="21612"/>
                    <a:pt x="5467" y="21616"/>
                    <a:pt x="5442" y="21616"/>
                  </a:cubicBezTo>
                  <a:cubicBezTo>
                    <a:pt x="5356" y="21616"/>
                    <a:pt x="5271" y="21562"/>
                    <a:pt x="5240" y="21476"/>
                  </a:cubicBezTo>
                  <a:cubicBezTo>
                    <a:pt x="5089" y="21061"/>
                    <a:pt x="4800" y="20677"/>
                    <a:pt x="4477" y="20440"/>
                  </a:cubicBezTo>
                  <a:cubicBezTo>
                    <a:pt x="4381" y="20369"/>
                    <a:pt x="4361" y="20233"/>
                    <a:pt x="4432" y="20142"/>
                  </a:cubicBezTo>
                  <a:cubicBezTo>
                    <a:pt x="4474" y="20081"/>
                    <a:pt x="4539" y="20049"/>
                    <a:pt x="4605" y="20049"/>
                  </a:cubicBezTo>
                  <a:close/>
                  <a:moveTo>
                    <a:pt x="27286" y="19135"/>
                  </a:moveTo>
                  <a:cubicBezTo>
                    <a:pt x="27318" y="19135"/>
                    <a:pt x="27352" y="19142"/>
                    <a:pt x="27384" y="19156"/>
                  </a:cubicBezTo>
                  <a:cubicBezTo>
                    <a:pt x="27491" y="19212"/>
                    <a:pt x="27531" y="19343"/>
                    <a:pt x="27480" y="19445"/>
                  </a:cubicBezTo>
                  <a:lnTo>
                    <a:pt x="27389" y="19627"/>
                  </a:lnTo>
                  <a:cubicBezTo>
                    <a:pt x="26980" y="20455"/>
                    <a:pt x="26515" y="21394"/>
                    <a:pt x="25661" y="21996"/>
                  </a:cubicBezTo>
                  <a:cubicBezTo>
                    <a:pt x="25621" y="22021"/>
                    <a:pt x="25581" y="22036"/>
                    <a:pt x="25535" y="22036"/>
                  </a:cubicBezTo>
                  <a:cubicBezTo>
                    <a:pt x="25469" y="22036"/>
                    <a:pt x="25404" y="22001"/>
                    <a:pt x="25358" y="21940"/>
                  </a:cubicBezTo>
                  <a:cubicBezTo>
                    <a:pt x="25292" y="21844"/>
                    <a:pt x="25313" y="21713"/>
                    <a:pt x="25414" y="21642"/>
                  </a:cubicBezTo>
                  <a:cubicBezTo>
                    <a:pt x="26176" y="21107"/>
                    <a:pt x="26596" y="20252"/>
                    <a:pt x="27006" y="19434"/>
                  </a:cubicBezTo>
                  <a:lnTo>
                    <a:pt x="27097" y="19252"/>
                  </a:lnTo>
                  <a:cubicBezTo>
                    <a:pt x="27132" y="19177"/>
                    <a:pt x="27206" y="19135"/>
                    <a:pt x="27286" y="19135"/>
                  </a:cubicBezTo>
                  <a:close/>
                  <a:moveTo>
                    <a:pt x="7710" y="20567"/>
                  </a:moveTo>
                  <a:cubicBezTo>
                    <a:pt x="7786" y="20567"/>
                    <a:pt x="7858" y="20609"/>
                    <a:pt x="7897" y="20683"/>
                  </a:cubicBezTo>
                  <a:cubicBezTo>
                    <a:pt x="8264" y="21369"/>
                    <a:pt x="8906" y="21767"/>
                    <a:pt x="9635" y="21767"/>
                  </a:cubicBezTo>
                  <a:cubicBezTo>
                    <a:pt x="9679" y="21767"/>
                    <a:pt x="9723" y="21766"/>
                    <a:pt x="9767" y="21763"/>
                  </a:cubicBezTo>
                  <a:cubicBezTo>
                    <a:pt x="9773" y="21763"/>
                    <a:pt x="9778" y="21762"/>
                    <a:pt x="9784" y="21762"/>
                  </a:cubicBezTo>
                  <a:cubicBezTo>
                    <a:pt x="9893" y="21762"/>
                    <a:pt x="9984" y="21850"/>
                    <a:pt x="9994" y="21966"/>
                  </a:cubicBezTo>
                  <a:cubicBezTo>
                    <a:pt x="10005" y="22082"/>
                    <a:pt x="9914" y="22183"/>
                    <a:pt x="9792" y="22192"/>
                  </a:cubicBezTo>
                  <a:cubicBezTo>
                    <a:pt x="9737" y="22198"/>
                    <a:pt x="9686" y="22198"/>
                    <a:pt x="9630" y="22198"/>
                  </a:cubicBezTo>
                  <a:cubicBezTo>
                    <a:pt x="8751" y="22198"/>
                    <a:pt x="7953" y="21707"/>
                    <a:pt x="7519" y="20884"/>
                  </a:cubicBezTo>
                  <a:cubicBezTo>
                    <a:pt x="7463" y="20778"/>
                    <a:pt x="7503" y="20646"/>
                    <a:pt x="7610" y="20592"/>
                  </a:cubicBezTo>
                  <a:cubicBezTo>
                    <a:pt x="7642" y="20575"/>
                    <a:pt x="7676" y="20567"/>
                    <a:pt x="7710" y="20567"/>
                  </a:cubicBezTo>
                  <a:close/>
                  <a:moveTo>
                    <a:pt x="14991" y="4684"/>
                  </a:moveTo>
                  <a:cubicBezTo>
                    <a:pt x="16634" y="4684"/>
                    <a:pt x="18267" y="4941"/>
                    <a:pt x="19679" y="5459"/>
                  </a:cubicBezTo>
                  <a:cubicBezTo>
                    <a:pt x="22018" y="6324"/>
                    <a:pt x="23828" y="8229"/>
                    <a:pt x="24630" y="10684"/>
                  </a:cubicBezTo>
                  <a:cubicBezTo>
                    <a:pt x="25465" y="13225"/>
                    <a:pt x="25120" y="16014"/>
                    <a:pt x="23711" y="18146"/>
                  </a:cubicBezTo>
                  <a:cubicBezTo>
                    <a:pt x="22792" y="19540"/>
                    <a:pt x="21584" y="20632"/>
                    <a:pt x="20185" y="21364"/>
                  </a:cubicBezTo>
                  <a:cubicBezTo>
                    <a:pt x="20179" y="21369"/>
                    <a:pt x="20169" y="21374"/>
                    <a:pt x="20164" y="21380"/>
                  </a:cubicBezTo>
                  <a:cubicBezTo>
                    <a:pt x="19225" y="21865"/>
                    <a:pt x="18199" y="22198"/>
                    <a:pt x="17117" y="22350"/>
                  </a:cubicBezTo>
                  <a:cubicBezTo>
                    <a:pt x="16663" y="22411"/>
                    <a:pt x="16203" y="22446"/>
                    <a:pt x="15744" y="22446"/>
                  </a:cubicBezTo>
                  <a:cubicBezTo>
                    <a:pt x="13162" y="22446"/>
                    <a:pt x="10565" y="21460"/>
                    <a:pt x="8448" y="19641"/>
                  </a:cubicBezTo>
                  <a:cubicBezTo>
                    <a:pt x="6326" y="17817"/>
                    <a:pt x="5548" y="15443"/>
                    <a:pt x="5932" y="11937"/>
                  </a:cubicBezTo>
                  <a:cubicBezTo>
                    <a:pt x="6174" y="9679"/>
                    <a:pt x="7398" y="7031"/>
                    <a:pt x="9550" y="5768"/>
                  </a:cubicBezTo>
                  <a:cubicBezTo>
                    <a:pt x="9575" y="5727"/>
                    <a:pt x="9610" y="5697"/>
                    <a:pt x="9650" y="5677"/>
                  </a:cubicBezTo>
                  <a:cubicBezTo>
                    <a:pt x="9732" y="5647"/>
                    <a:pt x="9812" y="5611"/>
                    <a:pt x="9888" y="5580"/>
                  </a:cubicBezTo>
                  <a:cubicBezTo>
                    <a:pt x="10222" y="5414"/>
                    <a:pt x="10570" y="5283"/>
                    <a:pt x="10944" y="5186"/>
                  </a:cubicBezTo>
                  <a:cubicBezTo>
                    <a:pt x="10959" y="5183"/>
                    <a:pt x="10975" y="5181"/>
                    <a:pt x="10991" y="5181"/>
                  </a:cubicBezTo>
                  <a:cubicBezTo>
                    <a:pt x="11018" y="5181"/>
                    <a:pt x="11045" y="5185"/>
                    <a:pt x="11070" y="5192"/>
                  </a:cubicBezTo>
                  <a:cubicBezTo>
                    <a:pt x="12308" y="4854"/>
                    <a:pt x="13653" y="4684"/>
                    <a:pt x="14991" y="4684"/>
                  </a:cubicBezTo>
                  <a:close/>
                  <a:moveTo>
                    <a:pt x="24503" y="22557"/>
                  </a:moveTo>
                  <a:cubicBezTo>
                    <a:pt x="24543" y="22557"/>
                    <a:pt x="24584" y="22568"/>
                    <a:pt x="24621" y="22592"/>
                  </a:cubicBezTo>
                  <a:cubicBezTo>
                    <a:pt x="24721" y="22663"/>
                    <a:pt x="24747" y="22794"/>
                    <a:pt x="24681" y="22896"/>
                  </a:cubicBezTo>
                  <a:lnTo>
                    <a:pt x="24520" y="23132"/>
                  </a:lnTo>
                  <a:cubicBezTo>
                    <a:pt x="24479" y="23193"/>
                    <a:pt x="24408" y="23229"/>
                    <a:pt x="24343" y="23229"/>
                  </a:cubicBezTo>
                  <a:cubicBezTo>
                    <a:pt x="24302" y="23229"/>
                    <a:pt x="24262" y="23213"/>
                    <a:pt x="24222" y="23193"/>
                  </a:cubicBezTo>
                  <a:cubicBezTo>
                    <a:pt x="24126" y="23122"/>
                    <a:pt x="24096" y="22991"/>
                    <a:pt x="24161" y="22890"/>
                  </a:cubicBezTo>
                  <a:lnTo>
                    <a:pt x="24322" y="22653"/>
                  </a:lnTo>
                  <a:cubicBezTo>
                    <a:pt x="24364" y="22591"/>
                    <a:pt x="24432" y="22557"/>
                    <a:pt x="24503" y="22557"/>
                  </a:cubicBezTo>
                  <a:close/>
                  <a:moveTo>
                    <a:pt x="16144" y="24147"/>
                  </a:moveTo>
                  <a:cubicBezTo>
                    <a:pt x="16216" y="24147"/>
                    <a:pt x="16286" y="24183"/>
                    <a:pt x="16329" y="24249"/>
                  </a:cubicBezTo>
                  <a:cubicBezTo>
                    <a:pt x="16390" y="24356"/>
                    <a:pt x="16360" y="24486"/>
                    <a:pt x="16259" y="24547"/>
                  </a:cubicBezTo>
                  <a:cubicBezTo>
                    <a:pt x="16002" y="24708"/>
                    <a:pt x="15699" y="24962"/>
                    <a:pt x="15744" y="25239"/>
                  </a:cubicBezTo>
                  <a:cubicBezTo>
                    <a:pt x="15790" y="25487"/>
                    <a:pt x="16102" y="25734"/>
                    <a:pt x="16481" y="25820"/>
                  </a:cubicBezTo>
                  <a:cubicBezTo>
                    <a:pt x="16558" y="25838"/>
                    <a:pt x="16631" y="25847"/>
                    <a:pt x="16698" y="25847"/>
                  </a:cubicBezTo>
                  <a:cubicBezTo>
                    <a:pt x="16842" y="25847"/>
                    <a:pt x="16955" y="25807"/>
                    <a:pt x="17007" y="25734"/>
                  </a:cubicBezTo>
                  <a:cubicBezTo>
                    <a:pt x="17052" y="25669"/>
                    <a:pt x="17168" y="25396"/>
                    <a:pt x="16678" y="24638"/>
                  </a:cubicBezTo>
                  <a:cubicBezTo>
                    <a:pt x="16618" y="24542"/>
                    <a:pt x="16643" y="24405"/>
                    <a:pt x="16744" y="24340"/>
                  </a:cubicBezTo>
                  <a:cubicBezTo>
                    <a:pt x="16779" y="24318"/>
                    <a:pt x="16818" y="24308"/>
                    <a:pt x="16857" y="24308"/>
                  </a:cubicBezTo>
                  <a:cubicBezTo>
                    <a:pt x="16929" y="24308"/>
                    <a:pt x="17000" y="24343"/>
                    <a:pt x="17042" y="24405"/>
                  </a:cubicBezTo>
                  <a:cubicBezTo>
                    <a:pt x="17497" y="25109"/>
                    <a:pt x="17602" y="25638"/>
                    <a:pt x="17360" y="25982"/>
                  </a:cubicBezTo>
                  <a:cubicBezTo>
                    <a:pt x="17229" y="26179"/>
                    <a:pt x="16991" y="26280"/>
                    <a:pt x="16699" y="26280"/>
                  </a:cubicBezTo>
                  <a:cubicBezTo>
                    <a:pt x="16597" y="26280"/>
                    <a:pt x="16497" y="26265"/>
                    <a:pt x="16385" y="26245"/>
                  </a:cubicBezTo>
                  <a:cubicBezTo>
                    <a:pt x="15930" y="26139"/>
                    <a:pt x="15405" y="25806"/>
                    <a:pt x="15319" y="25310"/>
                  </a:cubicBezTo>
                  <a:cubicBezTo>
                    <a:pt x="15268" y="25022"/>
                    <a:pt x="15359" y="24598"/>
                    <a:pt x="16032" y="24178"/>
                  </a:cubicBezTo>
                  <a:cubicBezTo>
                    <a:pt x="16067" y="24157"/>
                    <a:pt x="16106" y="24147"/>
                    <a:pt x="16144" y="24147"/>
                  </a:cubicBezTo>
                  <a:close/>
                  <a:moveTo>
                    <a:pt x="13843" y="30514"/>
                  </a:moveTo>
                  <a:cubicBezTo>
                    <a:pt x="13960" y="30519"/>
                    <a:pt x="14056" y="30615"/>
                    <a:pt x="14056" y="30736"/>
                  </a:cubicBezTo>
                  <a:cubicBezTo>
                    <a:pt x="14041" y="31156"/>
                    <a:pt x="14071" y="31559"/>
                    <a:pt x="14127" y="31974"/>
                  </a:cubicBezTo>
                  <a:cubicBezTo>
                    <a:pt x="14147" y="32090"/>
                    <a:pt x="14067" y="32202"/>
                    <a:pt x="13950" y="32217"/>
                  </a:cubicBezTo>
                  <a:cubicBezTo>
                    <a:pt x="13934" y="32217"/>
                    <a:pt x="13925" y="32221"/>
                    <a:pt x="13915" y="32221"/>
                  </a:cubicBezTo>
                  <a:cubicBezTo>
                    <a:pt x="13813" y="32221"/>
                    <a:pt x="13717" y="32141"/>
                    <a:pt x="13703" y="32035"/>
                  </a:cubicBezTo>
                  <a:cubicBezTo>
                    <a:pt x="13637" y="31605"/>
                    <a:pt x="13612" y="31165"/>
                    <a:pt x="13622" y="30726"/>
                  </a:cubicBezTo>
                  <a:cubicBezTo>
                    <a:pt x="13626" y="30605"/>
                    <a:pt x="13717" y="30514"/>
                    <a:pt x="13843" y="30514"/>
                  </a:cubicBezTo>
                  <a:close/>
                  <a:moveTo>
                    <a:pt x="17712" y="32216"/>
                  </a:moveTo>
                  <a:cubicBezTo>
                    <a:pt x="17718" y="32216"/>
                    <a:pt x="17724" y="32216"/>
                    <a:pt x="17730" y="32217"/>
                  </a:cubicBezTo>
                  <a:cubicBezTo>
                    <a:pt x="17851" y="32221"/>
                    <a:pt x="17936" y="32323"/>
                    <a:pt x="17926" y="32444"/>
                  </a:cubicBezTo>
                  <a:cubicBezTo>
                    <a:pt x="17906" y="32742"/>
                    <a:pt x="17800" y="32969"/>
                    <a:pt x="17709" y="33151"/>
                  </a:cubicBezTo>
                  <a:cubicBezTo>
                    <a:pt x="17658" y="33257"/>
                    <a:pt x="17602" y="33373"/>
                    <a:pt x="17618" y="33419"/>
                  </a:cubicBezTo>
                  <a:cubicBezTo>
                    <a:pt x="17623" y="33429"/>
                    <a:pt x="17658" y="33499"/>
                    <a:pt x="17896" y="33606"/>
                  </a:cubicBezTo>
                  <a:cubicBezTo>
                    <a:pt x="18002" y="33651"/>
                    <a:pt x="18096" y="33673"/>
                    <a:pt x="18180" y="33673"/>
                  </a:cubicBezTo>
                  <a:cubicBezTo>
                    <a:pt x="18277" y="33673"/>
                    <a:pt x="18359" y="33643"/>
                    <a:pt x="18427" y="33581"/>
                  </a:cubicBezTo>
                  <a:cubicBezTo>
                    <a:pt x="18598" y="33424"/>
                    <a:pt x="18654" y="33065"/>
                    <a:pt x="18548" y="32748"/>
                  </a:cubicBezTo>
                  <a:cubicBezTo>
                    <a:pt x="18507" y="32636"/>
                    <a:pt x="18568" y="32515"/>
                    <a:pt x="18684" y="32475"/>
                  </a:cubicBezTo>
                  <a:cubicBezTo>
                    <a:pt x="18706" y="32468"/>
                    <a:pt x="18728" y="32464"/>
                    <a:pt x="18750" y="32464"/>
                  </a:cubicBezTo>
                  <a:cubicBezTo>
                    <a:pt x="18840" y="32464"/>
                    <a:pt x="18925" y="32521"/>
                    <a:pt x="18957" y="32611"/>
                  </a:cubicBezTo>
                  <a:cubicBezTo>
                    <a:pt x="19118" y="33096"/>
                    <a:pt x="19017" y="33627"/>
                    <a:pt x="18714" y="33904"/>
                  </a:cubicBezTo>
                  <a:cubicBezTo>
                    <a:pt x="18618" y="33990"/>
                    <a:pt x="18441" y="34106"/>
                    <a:pt x="18184" y="34106"/>
                  </a:cubicBezTo>
                  <a:cubicBezTo>
                    <a:pt x="18052" y="34106"/>
                    <a:pt x="17901" y="34075"/>
                    <a:pt x="17724" y="34000"/>
                  </a:cubicBezTo>
                  <a:cubicBezTo>
                    <a:pt x="17436" y="33874"/>
                    <a:pt x="17275" y="33737"/>
                    <a:pt x="17214" y="33566"/>
                  </a:cubicBezTo>
                  <a:cubicBezTo>
                    <a:pt x="17133" y="33354"/>
                    <a:pt x="17229" y="33151"/>
                    <a:pt x="17320" y="32965"/>
                  </a:cubicBezTo>
                  <a:cubicBezTo>
                    <a:pt x="17396" y="32808"/>
                    <a:pt x="17481" y="32631"/>
                    <a:pt x="17497" y="32414"/>
                  </a:cubicBezTo>
                  <a:cubicBezTo>
                    <a:pt x="17506" y="32299"/>
                    <a:pt x="17603" y="32216"/>
                    <a:pt x="17712" y="32216"/>
                  </a:cubicBezTo>
                  <a:close/>
                  <a:moveTo>
                    <a:pt x="18756" y="34493"/>
                  </a:moveTo>
                  <a:cubicBezTo>
                    <a:pt x="18844" y="34493"/>
                    <a:pt x="18925" y="34549"/>
                    <a:pt x="18957" y="34637"/>
                  </a:cubicBezTo>
                  <a:cubicBezTo>
                    <a:pt x="19083" y="35015"/>
                    <a:pt x="18840" y="35511"/>
                    <a:pt x="18386" y="35789"/>
                  </a:cubicBezTo>
                  <a:cubicBezTo>
                    <a:pt x="18351" y="35809"/>
                    <a:pt x="18310" y="35819"/>
                    <a:pt x="18275" y="35819"/>
                  </a:cubicBezTo>
                  <a:cubicBezTo>
                    <a:pt x="18199" y="35819"/>
                    <a:pt x="18133" y="35784"/>
                    <a:pt x="18087" y="35718"/>
                  </a:cubicBezTo>
                  <a:cubicBezTo>
                    <a:pt x="18027" y="35617"/>
                    <a:pt x="18057" y="35486"/>
                    <a:pt x="18159" y="35425"/>
                  </a:cubicBezTo>
                  <a:cubicBezTo>
                    <a:pt x="18462" y="35238"/>
                    <a:pt x="18603" y="34940"/>
                    <a:pt x="18548" y="34783"/>
                  </a:cubicBezTo>
                  <a:cubicBezTo>
                    <a:pt x="18507" y="34667"/>
                    <a:pt x="18568" y="34546"/>
                    <a:pt x="18684" y="34506"/>
                  </a:cubicBezTo>
                  <a:cubicBezTo>
                    <a:pt x="18708" y="34497"/>
                    <a:pt x="18732" y="34493"/>
                    <a:pt x="18756" y="34493"/>
                  </a:cubicBezTo>
                  <a:close/>
                  <a:moveTo>
                    <a:pt x="14573" y="34315"/>
                  </a:moveTo>
                  <a:cubicBezTo>
                    <a:pt x="14611" y="34315"/>
                    <a:pt x="14651" y="34326"/>
                    <a:pt x="14687" y="34348"/>
                  </a:cubicBezTo>
                  <a:cubicBezTo>
                    <a:pt x="15299" y="34723"/>
                    <a:pt x="15168" y="35359"/>
                    <a:pt x="15062" y="35870"/>
                  </a:cubicBezTo>
                  <a:cubicBezTo>
                    <a:pt x="14976" y="36288"/>
                    <a:pt x="14890" y="36682"/>
                    <a:pt x="15112" y="36966"/>
                  </a:cubicBezTo>
                  <a:cubicBezTo>
                    <a:pt x="15221" y="37105"/>
                    <a:pt x="15349" y="37177"/>
                    <a:pt x="15478" y="37177"/>
                  </a:cubicBezTo>
                  <a:cubicBezTo>
                    <a:pt x="15559" y="37177"/>
                    <a:pt x="15641" y="37149"/>
                    <a:pt x="15718" y="37092"/>
                  </a:cubicBezTo>
                  <a:cubicBezTo>
                    <a:pt x="16032" y="36870"/>
                    <a:pt x="16275" y="36132"/>
                    <a:pt x="15602" y="35122"/>
                  </a:cubicBezTo>
                  <a:cubicBezTo>
                    <a:pt x="15536" y="35021"/>
                    <a:pt x="15566" y="34889"/>
                    <a:pt x="15662" y="34823"/>
                  </a:cubicBezTo>
                  <a:cubicBezTo>
                    <a:pt x="15700" y="34799"/>
                    <a:pt x="15743" y="34787"/>
                    <a:pt x="15785" y="34787"/>
                  </a:cubicBezTo>
                  <a:cubicBezTo>
                    <a:pt x="15855" y="34787"/>
                    <a:pt x="15924" y="34821"/>
                    <a:pt x="15965" y="34884"/>
                  </a:cubicBezTo>
                  <a:cubicBezTo>
                    <a:pt x="16718" y="36021"/>
                    <a:pt x="16541" y="37032"/>
                    <a:pt x="15971" y="37440"/>
                  </a:cubicBezTo>
                  <a:cubicBezTo>
                    <a:pt x="15820" y="37557"/>
                    <a:pt x="15648" y="37608"/>
                    <a:pt x="15480" y="37608"/>
                  </a:cubicBezTo>
                  <a:cubicBezTo>
                    <a:pt x="15223" y="37608"/>
                    <a:pt x="14971" y="37481"/>
                    <a:pt x="14773" y="37228"/>
                  </a:cubicBezTo>
                  <a:cubicBezTo>
                    <a:pt x="14425" y="36789"/>
                    <a:pt x="14541" y="36253"/>
                    <a:pt x="14638" y="35784"/>
                  </a:cubicBezTo>
                  <a:cubicBezTo>
                    <a:pt x="14748" y="35238"/>
                    <a:pt x="14799" y="34919"/>
                    <a:pt x="14461" y="34718"/>
                  </a:cubicBezTo>
                  <a:cubicBezTo>
                    <a:pt x="14359" y="34651"/>
                    <a:pt x="14324" y="34520"/>
                    <a:pt x="14389" y="34420"/>
                  </a:cubicBezTo>
                  <a:cubicBezTo>
                    <a:pt x="14429" y="34353"/>
                    <a:pt x="14499" y="34315"/>
                    <a:pt x="14573" y="34315"/>
                  </a:cubicBezTo>
                  <a:close/>
                  <a:moveTo>
                    <a:pt x="24123" y="40341"/>
                  </a:moveTo>
                  <a:cubicBezTo>
                    <a:pt x="24215" y="40341"/>
                    <a:pt x="24303" y="40406"/>
                    <a:pt x="24332" y="40497"/>
                  </a:cubicBezTo>
                  <a:cubicBezTo>
                    <a:pt x="24362" y="40613"/>
                    <a:pt x="24297" y="40730"/>
                    <a:pt x="24187" y="40765"/>
                  </a:cubicBezTo>
                  <a:cubicBezTo>
                    <a:pt x="23600" y="40937"/>
                    <a:pt x="22998" y="41003"/>
                    <a:pt x="22417" y="41073"/>
                  </a:cubicBezTo>
                  <a:lnTo>
                    <a:pt x="22392" y="41073"/>
                  </a:lnTo>
                  <a:cubicBezTo>
                    <a:pt x="22286" y="41073"/>
                    <a:pt x="22191" y="40993"/>
                    <a:pt x="22180" y="40881"/>
                  </a:cubicBezTo>
                  <a:cubicBezTo>
                    <a:pt x="22165" y="40765"/>
                    <a:pt x="22251" y="40660"/>
                    <a:pt x="22368" y="40644"/>
                  </a:cubicBezTo>
                  <a:cubicBezTo>
                    <a:pt x="22933" y="40578"/>
                    <a:pt x="23514" y="40513"/>
                    <a:pt x="24065" y="40350"/>
                  </a:cubicBezTo>
                  <a:cubicBezTo>
                    <a:pt x="24085" y="40344"/>
                    <a:pt x="24104" y="40341"/>
                    <a:pt x="24123" y="40341"/>
                  </a:cubicBezTo>
                  <a:close/>
                  <a:moveTo>
                    <a:pt x="10343" y="41896"/>
                  </a:moveTo>
                  <a:cubicBezTo>
                    <a:pt x="10448" y="41896"/>
                    <a:pt x="10546" y="41988"/>
                    <a:pt x="10550" y="42099"/>
                  </a:cubicBezTo>
                  <a:cubicBezTo>
                    <a:pt x="10555" y="42220"/>
                    <a:pt x="10464" y="42321"/>
                    <a:pt x="10348" y="42327"/>
                  </a:cubicBezTo>
                  <a:cubicBezTo>
                    <a:pt x="9994" y="42341"/>
                    <a:pt x="9646" y="42381"/>
                    <a:pt x="9296" y="42442"/>
                  </a:cubicBezTo>
                  <a:cubicBezTo>
                    <a:pt x="9287" y="42442"/>
                    <a:pt x="9277" y="42448"/>
                    <a:pt x="9261" y="42448"/>
                  </a:cubicBezTo>
                  <a:cubicBezTo>
                    <a:pt x="9161" y="42448"/>
                    <a:pt x="9070" y="42372"/>
                    <a:pt x="9049" y="42271"/>
                  </a:cubicBezTo>
                  <a:cubicBezTo>
                    <a:pt x="9030" y="42150"/>
                    <a:pt x="9105" y="42038"/>
                    <a:pt x="9221" y="42018"/>
                  </a:cubicBezTo>
                  <a:cubicBezTo>
                    <a:pt x="9585" y="41952"/>
                    <a:pt x="9958" y="41912"/>
                    <a:pt x="10327" y="41896"/>
                  </a:cubicBezTo>
                  <a:cubicBezTo>
                    <a:pt x="10332" y="41896"/>
                    <a:pt x="10338" y="41896"/>
                    <a:pt x="10343" y="41896"/>
                  </a:cubicBezTo>
                  <a:close/>
                  <a:moveTo>
                    <a:pt x="14553" y="41258"/>
                  </a:moveTo>
                  <a:cubicBezTo>
                    <a:pt x="14642" y="41258"/>
                    <a:pt x="14727" y="41314"/>
                    <a:pt x="14759" y="41402"/>
                  </a:cubicBezTo>
                  <a:cubicBezTo>
                    <a:pt x="14880" y="41740"/>
                    <a:pt x="14981" y="42301"/>
                    <a:pt x="15006" y="42735"/>
                  </a:cubicBezTo>
                  <a:cubicBezTo>
                    <a:pt x="15016" y="42852"/>
                    <a:pt x="14925" y="42952"/>
                    <a:pt x="14804" y="42963"/>
                  </a:cubicBezTo>
                  <a:lnTo>
                    <a:pt x="14794" y="42963"/>
                  </a:lnTo>
                  <a:cubicBezTo>
                    <a:pt x="14678" y="42963"/>
                    <a:pt x="14582" y="42872"/>
                    <a:pt x="14577" y="42761"/>
                  </a:cubicBezTo>
                  <a:cubicBezTo>
                    <a:pt x="14556" y="42367"/>
                    <a:pt x="14456" y="41847"/>
                    <a:pt x="14349" y="41543"/>
                  </a:cubicBezTo>
                  <a:cubicBezTo>
                    <a:pt x="14309" y="41432"/>
                    <a:pt x="14370" y="41311"/>
                    <a:pt x="14480" y="41271"/>
                  </a:cubicBezTo>
                  <a:cubicBezTo>
                    <a:pt x="14504" y="41262"/>
                    <a:pt x="14528" y="41258"/>
                    <a:pt x="14553" y="41258"/>
                  </a:cubicBezTo>
                  <a:close/>
                  <a:moveTo>
                    <a:pt x="17800" y="41596"/>
                  </a:moveTo>
                  <a:cubicBezTo>
                    <a:pt x="17813" y="41596"/>
                    <a:pt x="17827" y="41597"/>
                    <a:pt x="17840" y="41599"/>
                  </a:cubicBezTo>
                  <a:cubicBezTo>
                    <a:pt x="17956" y="41623"/>
                    <a:pt x="18033" y="41735"/>
                    <a:pt x="18007" y="41851"/>
                  </a:cubicBezTo>
                  <a:cubicBezTo>
                    <a:pt x="17870" y="42569"/>
                    <a:pt x="18143" y="43099"/>
                    <a:pt x="18477" y="43311"/>
                  </a:cubicBezTo>
                  <a:cubicBezTo>
                    <a:pt x="18563" y="43365"/>
                    <a:pt x="18638" y="43386"/>
                    <a:pt x="18693" y="43386"/>
                  </a:cubicBezTo>
                  <a:cubicBezTo>
                    <a:pt x="18725" y="43386"/>
                    <a:pt x="18750" y="43378"/>
                    <a:pt x="18765" y="43367"/>
                  </a:cubicBezTo>
                  <a:cubicBezTo>
                    <a:pt x="18826" y="43321"/>
                    <a:pt x="18856" y="43155"/>
                    <a:pt x="18780" y="42882"/>
                  </a:cubicBezTo>
                  <a:cubicBezTo>
                    <a:pt x="18749" y="42766"/>
                    <a:pt x="18815" y="42649"/>
                    <a:pt x="18931" y="42619"/>
                  </a:cubicBezTo>
                  <a:cubicBezTo>
                    <a:pt x="18952" y="42613"/>
                    <a:pt x="18972" y="42610"/>
                    <a:pt x="18992" y="42610"/>
                  </a:cubicBezTo>
                  <a:cubicBezTo>
                    <a:pt x="19087" y="42610"/>
                    <a:pt x="19174" y="42675"/>
                    <a:pt x="19199" y="42771"/>
                  </a:cubicBezTo>
                  <a:cubicBezTo>
                    <a:pt x="19356" y="43357"/>
                    <a:pt x="19159" y="43615"/>
                    <a:pt x="19022" y="43715"/>
                  </a:cubicBezTo>
                  <a:cubicBezTo>
                    <a:pt x="18931" y="43787"/>
                    <a:pt x="18815" y="43817"/>
                    <a:pt x="18694" y="43817"/>
                  </a:cubicBezTo>
                  <a:cubicBezTo>
                    <a:pt x="18553" y="43817"/>
                    <a:pt x="18397" y="43771"/>
                    <a:pt x="18245" y="43675"/>
                  </a:cubicBezTo>
                  <a:cubicBezTo>
                    <a:pt x="17790" y="43388"/>
                    <a:pt x="17406" y="42691"/>
                    <a:pt x="17588" y="41770"/>
                  </a:cubicBezTo>
                  <a:cubicBezTo>
                    <a:pt x="17606" y="41667"/>
                    <a:pt x="17695" y="41596"/>
                    <a:pt x="17800" y="41596"/>
                  </a:cubicBezTo>
                  <a:close/>
                  <a:moveTo>
                    <a:pt x="24837" y="42013"/>
                  </a:moveTo>
                  <a:cubicBezTo>
                    <a:pt x="24912" y="42013"/>
                    <a:pt x="24984" y="42052"/>
                    <a:pt x="25024" y="42119"/>
                  </a:cubicBezTo>
                  <a:cubicBezTo>
                    <a:pt x="25227" y="42458"/>
                    <a:pt x="25302" y="43059"/>
                    <a:pt x="25045" y="43503"/>
                  </a:cubicBezTo>
                  <a:cubicBezTo>
                    <a:pt x="24863" y="43822"/>
                    <a:pt x="24539" y="43999"/>
                    <a:pt x="24140" y="43999"/>
                  </a:cubicBezTo>
                  <a:lnTo>
                    <a:pt x="24120" y="43999"/>
                  </a:lnTo>
                  <a:cubicBezTo>
                    <a:pt x="23999" y="43994"/>
                    <a:pt x="23908" y="43897"/>
                    <a:pt x="23908" y="43782"/>
                  </a:cubicBezTo>
                  <a:cubicBezTo>
                    <a:pt x="23908" y="43663"/>
                    <a:pt x="24005" y="43563"/>
                    <a:pt x="24118" y="43563"/>
                  </a:cubicBezTo>
                  <a:cubicBezTo>
                    <a:pt x="24121" y="43563"/>
                    <a:pt x="24123" y="43563"/>
                    <a:pt x="24126" y="43564"/>
                  </a:cubicBezTo>
                  <a:cubicBezTo>
                    <a:pt x="24133" y="43564"/>
                    <a:pt x="24141" y="43564"/>
                    <a:pt x="24148" y="43564"/>
                  </a:cubicBezTo>
                  <a:cubicBezTo>
                    <a:pt x="24389" y="43564"/>
                    <a:pt x="24563" y="43467"/>
                    <a:pt x="24672" y="43291"/>
                  </a:cubicBezTo>
                  <a:cubicBezTo>
                    <a:pt x="24838" y="43003"/>
                    <a:pt x="24793" y="42569"/>
                    <a:pt x="24656" y="42341"/>
                  </a:cubicBezTo>
                  <a:cubicBezTo>
                    <a:pt x="24590" y="42241"/>
                    <a:pt x="24625" y="42104"/>
                    <a:pt x="24726" y="42043"/>
                  </a:cubicBezTo>
                  <a:cubicBezTo>
                    <a:pt x="24762" y="42023"/>
                    <a:pt x="24800" y="42013"/>
                    <a:pt x="24837" y="42013"/>
                  </a:cubicBezTo>
                  <a:close/>
                  <a:moveTo>
                    <a:pt x="10891" y="43884"/>
                  </a:moveTo>
                  <a:cubicBezTo>
                    <a:pt x="10945" y="43884"/>
                    <a:pt x="10997" y="43903"/>
                    <a:pt x="11035" y="43938"/>
                  </a:cubicBezTo>
                  <a:cubicBezTo>
                    <a:pt x="11145" y="43905"/>
                    <a:pt x="11256" y="43888"/>
                    <a:pt x="11365" y="43888"/>
                  </a:cubicBezTo>
                  <a:cubicBezTo>
                    <a:pt x="11508" y="43888"/>
                    <a:pt x="11649" y="43917"/>
                    <a:pt x="11782" y="43973"/>
                  </a:cubicBezTo>
                  <a:cubicBezTo>
                    <a:pt x="12122" y="44120"/>
                    <a:pt x="12358" y="44433"/>
                    <a:pt x="12388" y="44771"/>
                  </a:cubicBezTo>
                  <a:cubicBezTo>
                    <a:pt x="12414" y="45085"/>
                    <a:pt x="12262" y="45378"/>
                    <a:pt x="11975" y="45575"/>
                  </a:cubicBezTo>
                  <a:cubicBezTo>
                    <a:pt x="11782" y="45701"/>
                    <a:pt x="11565" y="45767"/>
                    <a:pt x="11353" y="45767"/>
                  </a:cubicBezTo>
                  <a:cubicBezTo>
                    <a:pt x="11187" y="45767"/>
                    <a:pt x="11015" y="45727"/>
                    <a:pt x="10853" y="45641"/>
                  </a:cubicBezTo>
                  <a:cubicBezTo>
                    <a:pt x="10499" y="45464"/>
                    <a:pt x="10262" y="45116"/>
                    <a:pt x="10257" y="44762"/>
                  </a:cubicBezTo>
                  <a:cubicBezTo>
                    <a:pt x="10242" y="44423"/>
                    <a:pt x="10434" y="44120"/>
                    <a:pt x="10782" y="43913"/>
                  </a:cubicBezTo>
                  <a:cubicBezTo>
                    <a:pt x="10816" y="43894"/>
                    <a:pt x="10854" y="43884"/>
                    <a:pt x="10891" y="43884"/>
                  </a:cubicBezTo>
                  <a:close/>
                  <a:moveTo>
                    <a:pt x="20595" y="47120"/>
                  </a:moveTo>
                  <a:cubicBezTo>
                    <a:pt x="20601" y="47120"/>
                    <a:pt x="20608" y="47121"/>
                    <a:pt x="20614" y="47121"/>
                  </a:cubicBezTo>
                  <a:cubicBezTo>
                    <a:pt x="20736" y="47126"/>
                    <a:pt x="20827" y="47227"/>
                    <a:pt x="20822" y="47348"/>
                  </a:cubicBezTo>
                  <a:cubicBezTo>
                    <a:pt x="20806" y="47656"/>
                    <a:pt x="20816" y="47959"/>
                    <a:pt x="20857" y="48202"/>
                  </a:cubicBezTo>
                  <a:cubicBezTo>
                    <a:pt x="20871" y="48318"/>
                    <a:pt x="20791" y="48430"/>
                    <a:pt x="20675" y="48450"/>
                  </a:cubicBezTo>
                  <a:lnTo>
                    <a:pt x="20645" y="48450"/>
                  </a:lnTo>
                  <a:cubicBezTo>
                    <a:pt x="20538" y="48450"/>
                    <a:pt x="20442" y="48374"/>
                    <a:pt x="20428" y="48268"/>
                  </a:cubicBezTo>
                  <a:cubicBezTo>
                    <a:pt x="20372" y="47919"/>
                    <a:pt x="20377" y="47560"/>
                    <a:pt x="20386" y="47323"/>
                  </a:cubicBezTo>
                  <a:cubicBezTo>
                    <a:pt x="20397" y="47213"/>
                    <a:pt x="20479" y="47120"/>
                    <a:pt x="20595" y="47120"/>
                  </a:cubicBezTo>
                  <a:close/>
                  <a:moveTo>
                    <a:pt x="20709" y="48990"/>
                  </a:moveTo>
                  <a:cubicBezTo>
                    <a:pt x="20821" y="48990"/>
                    <a:pt x="20922" y="49079"/>
                    <a:pt x="20927" y="49197"/>
                  </a:cubicBezTo>
                  <a:cubicBezTo>
                    <a:pt x="20937" y="49349"/>
                    <a:pt x="20948" y="49500"/>
                    <a:pt x="20962" y="49647"/>
                  </a:cubicBezTo>
                  <a:cubicBezTo>
                    <a:pt x="20978" y="49768"/>
                    <a:pt x="20892" y="49875"/>
                    <a:pt x="20776" y="49889"/>
                  </a:cubicBezTo>
                  <a:lnTo>
                    <a:pt x="20750" y="49889"/>
                  </a:lnTo>
                  <a:cubicBezTo>
                    <a:pt x="20640" y="49889"/>
                    <a:pt x="20549" y="49808"/>
                    <a:pt x="20533" y="49698"/>
                  </a:cubicBezTo>
                  <a:cubicBezTo>
                    <a:pt x="20519" y="49535"/>
                    <a:pt x="20503" y="49379"/>
                    <a:pt x="20498" y="49218"/>
                  </a:cubicBezTo>
                  <a:cubicBezTo>
                    <a:pt x="20493" y="49096"/>
                    <a:pt x="20584" y="48996"/>
                    <a:pt x="20700" y="48990"/>
                  </a:cubicBezTo>
                  <a:cubicBezTo>
                    <a:pt x="20703" y="48990"/>
                    <a:pt x="20706" y="48990"/>
                    <a:pt x="20709" y="48990"/>
                  </a:cubicBezTo>
                  <a:close/>
                  <a:moveTo>
                    <a:pt x="16944" y="48075"/>
                  </a:moveTo>
                  <a:cubicBezTo>
                    <a:pt x="17131" y="48075"/>
                    <a:pt x="17315" y="48129"/>
                    <a:pt x="17476" y="48238"/>
                  </a:cubicBezTo>
                  <a:cubicBezTo>
                    <a:pt x="17840" y="48480"/>
                    <a:pt x="18087" y="49010"/>
                    <a:pt x="17815" y="49657"/>
                  </a:cubicBezTo>
                  <a:cubicBezTo>
                    <a:pt x="17583" y="50223"/>
                    <a:pt x="17219" y="50309"/>
                    <a:pt x="17022" y="50309"/>
                  </a:cubicBezTo>
                  <a:lnTo>
                    <a:pt x="17017" y="50309"/>
                  </a:lnTo>
                  <a:cubicBezTo>
                    <a:pt x="16638" y="50304"/>
                    <a:pt x="16259" y="49996"/>
                    <a:pt x="16072" y="49535"/>
                  </a:cubicBezTo>
                  <a:cubicBezTo>
                    <a:pt x="15946" y="49227"/>
                    <a:pt x="15935" y="48919"/>
                    <a:pt x="16026" y="48642"/>
                  </a:cubicBezTo>
                  <a:cubicBezTo>
                    <a:pt x="16021" y="48576"/>
                    <a:pt x="16042" y="48511"/>
                    <a:pt x="16093" y="48465"/>
                  </a:cubicBezTo>
                  <a:cubicBezTo>
                    <a:pt x="16102" y="48455"/>
                    <a:pt x="16112" y="48444"/>
                    <a:pt x="16123" y="48434"/>
                  </a:cubicBezTo>
                  <a:cubicBezTo>
                    <a:pt x="16178" y="48339"/>
                    <a:pt x="16249" y="48248"/>
                    <a:pt x="16329" y="48166"/>
                  </a:cubicBezTo>
                  <a:cubicBezTo>
                    <a:pt x="16373" y="48124"/>
                    <a:pt x="16428" y="48104"/>
                    <a:pt x="16482" y="48104"/>
                  </a:cubicBezTo>
                  <a:cubicBezTo>
                    <a:pt x="16523" y="48104"/>
                    <a:pt x="16563" y="48115"/>
                    <a:pt x="16597" y="48136"/>
                  </a:cubicBezTo>
                  <a:cubicBezTo>
                    <a:pt x="16711" y="48096"/>
                    <a:pt x="16828" y="48075"/>
                    <a:pt x="16944" y="48075"/>
                  </a:cubicBezTo>
                  <a:close/>
                  <a:moveTo>
                    <a:pt x="19178" y="50604"/>
                  </a:moveTo>
                  <a:cubicBezTo>
                    <a:pt x="19503" y="50604"/>
                    <a:pt x="19829" y="50737"/>
                    <a:pt x="20043" y="50981"/>
                  </a:cubicBezTo>
                  <a:cubicBezTo>
                    <a:pt x="20300" y="51274"/>
                    <a:pt x="20326" y="51663"/>
                    <a:pt x="20109" y="52016"/>
                  </a:cubicBezTo>
                  <a:cubicBezTo>
                    <a:pt x="19937" y="52289"/>
                    <a:pt x="19705" y="52431"/>
                    <a:pt x="19452" y="52431"/>
                  </a:cubicBezTo>
                  <a:cubicBezTo>
                    <a:pt x="19376" y="52431"/>
                    <a:pt x="19295" y="52421"/>
                    <a:pt x="19215" y="52391"/>
                  </a:cubicBezTo>
                  <a:cubicBezTo>
                    <a:pt x="18785" y="52249"/>
                    <a:pt x="18441" y="51734"/>
                    <a:pt x="18481" y="51294"/>
                  </a:cubicBezTo>
                  <a:cubicBezTo>
                    <a:pt x="18488" y="51214"/>
                    <a:pt x="18512" y="51087"/>
                    <a:pt x="18598" y="50960"/>
                  </a:cubicBezTo>
                  <a:cubicBezTo>
                    <a:pt x="18568" y="50860"/>
                    <a:pt x="18618" y="50743"/>
                    <a:pt x="18714" y="50703"/>
                  </a:cubicBezTo>
                  <a:cubicBezTo>
                    <a:pt x="18859" y="50636"/>
                    <a:pt x="19019" y="50604"/>
                    <a:pt x="19178" y="50604"/>
                  </a:cubicBezTo>
                  <a:close/>
                  <a:moveTo>
                    <a:pt x="14950" y="0"/>
                  </a:moveTo>
                  <a:cubicBezTo>
                    <a:pt x="13478" y="0"/>
                    <a:pt x="11904" y="184"/>
                    <a:pt x="10186" y="543"/>
                  </a:cubicBezTo>
                  <a:cubicBezTo>
                    <a:pt x="8630" y="973"/>
                    <a:pt x="7533" y="1494"/>
                    <a:pt x="6402" y="2332"/>
                  </a:cubicBezTo>
                  <a:cubicBezTo>
                    <a:pt x="5220" y="3211"/>
                    <a:pt x="4149" y="4253"/>
                    <a:pt x="3446" y="4959"/>
                  </a:cubicBezTo>
                  <a:cubicBezTo>
                    <a:pt x="1956" y="6455"/>
                    <a:pt x="1324" y="8198"/>
                    <a:pt x="789" y="10528"/>
                  </a:cubicBezTo>
                  <a:cubicBezTo>
                    <a:pt x="1" y="13928"/>
                    <a:pt x="440" y="17560"/>
                    <a:pt x="1956" y="20243"/>
                  </a:cubicBezTo>
                  <a:cubicBezTo>
                    <a:pt x="4078" y="23987"/>
                    <a:pt x="7690" y="26664"/>
                    <a:pt x="11383" y="27235"/>
                  </a:cubicBezTo>
                  <a:cubicBezTo>
                    <a:pt x="11798" y="27301"/>
                    <a:pt x="12167" y="27352"/>
                    <a:pt x="12505" y="27397"/>
                  </a:cubicBezTo>
                  <a:cubicBezTo>
                    <a:pt x="12510" y="27397"/>
                    <a:pt x="12516" y="27397"/>
                    <a:pt x="12525" y="27401"/>
                  </a:cubicBezTo>
                  <a:cubicBezTo>
                    <a:pt x="12540" y="27401"/>
                    <a:pt x="12556" y="27412"/>
                    <a:pt x="12576" y="27417"/>
                  </a:cubicBezTo>
                  <a:cubicBezTo>
                    <a:pt x="12586" y="27422"/>
                    <a:pt x="12591" y="27427"/>
                    <a:pt x="12596" y="27432"/>
                  </a:cubicBezTo>
                  <a:cubicBezTo>
                    <a:pt x="12612" y="27443"/>
                    <a:pt x="12626" y="27452"/>
                    <a:pt x="12637" y="27467"/>
                  </a:cubicBezTo>
                  <a:cubicBezTo>
                    <a:pt x="12647" y="27473"/>
                    <a:pt x="12652" y="27483"/>
                    <a:pt x="12656" y="27492"/>
                  </a:cubicBezTo>
                  <a:cubicBezTo>
                    <a:pt x="12667" y="27508"/>
                    <a:pt x="12672" y="27518"/>
                    <a:pt x="12677" y="27534"/>
                  </a:cubicBezTo>
                  <a:cubicBezTo>
                    <a:pt x="12682" y="27543"/>
                    <a:pt x="12687" y="27558"/>
                    <a:pt x="12687" y="27574"/>
                  </a:cubicBezTo>
                  <a:cubicBezTo>
                    <a:pt x="12687" y="27583"/>
                    <a:pt x="12692" y="27588"/>
                    <a:pt x="12692" y="27599"/>
                  </a:cubicBezTo>
                  <a:cubicBezTo>
                    <a:pt x="12722" y="28316"/>
                    <a:pt x="12752" y="29029"/>
                    <a:pt x="12793" y="29751"/>
                  </a:cubicBezTo>
                  <a:cubicBezTo>
                    <a:pt x="12950" y="32929"/>
                    <a:pt x="13192" y="36279"/>
                    <a:pt x="13535" y="39977"/>
                  </a:cubicBezTo>
                  <a:lnTo>
                    <a:pt x="13535" y="40017"/>
                  </a:lnTo>
                  <a:cubicBezTo>
                    <a:pt x="13531" y="40033"/>
                    <a:pt x="13531" y="40047"/>
                    <a:pt x="13526" y="40058"/>
                  </a:cubicBezTo>
                  <a:cubicBezTo>
                    <a:pt x="13526" y="40073"/>
                    <a:pt x="13516" y="40084"/>
                    <a:pt x="13510" y="40093"/>
                  </a:cubicBezTo>
                  <a:cubicBezTo>
                    <a:pt x="13505" y="40108"/>
                    <a:pt x="13500" y="40124"/>
                    <a:pt x="13491" y="40133"/>
                  </a:cubicBezTo>
                  <a:cubicBezTo>
                    <a:pt x="13480" y="40144"/>
                    <a:pt x="13470" y="40149"/>
                    <a:pt x="13460" y="40159"/>
                  </a:cubicBezTo>
                  <a:cubicBezTo>
                    <a:pt x="13445" y="40168"/>
                    <a:pt x="13440" y="40179"/>
                    <a:pt x="13425" y="40184"/>
                  </a:cubicBezTo>
                  <a:cubicBezTo>
                    <a:pt x="13414" y="40194"/>
                    <a:pt x="13400" y="40194"/>
                    <a:pt x="13384" y="40199"/>
                  </a:cubicBezTo>
                  <a:cubicBezTo>
                    <a:pt x="13374" y="40199"/>
                    <a:pt x="13358" y="40210"/>
                    <a:pt x="13349" y="40210"/>
                  </a:cubicBezTo>
                  <a:cubicBezTo>
                    <a:pt x="11050" y="40478"/>
                    <a:pt x="9181" y="40765"/>
                    <a:pt x="7629" y="41094"/>
                  </a:cubicBezTo>
                  <a:cubicBezTo>
                    <a:pt x="7756" y="41674"/>
                    <a:pt x="7841" y="42437"/>
                    <a:pt x="7932" y="43246"/>
                  </a:cubicBezTo>
                  <a:cubicBezTo>
                    <a:pt x="8084" y="44631"/>
                    <a:pt x="8256" y="46177"/>
                    <a:pt x="8676" y="47212"/>
                  </a:cubicBezTo>
                  <a:cubicBezTo>
                    <a:pt x="8716" y="47212"/>
                    <a:pt x="8751" y="47222"/>
                    <a:pt x="8781" y="47242"/>
                  </a:cubicBezTo>
                  <a:cubicBezTo>
                    <a:pt x="8862" y="47292"/>
                    <a:pt x="8893" y="47389"/>
                    <a:pt x="8872" y="47480"/>
                  </a:cubicBezTo>
                  <a:cubicBezTo>
                    <a:pt x="10322" y="47464"/>
                    <a:pt x="11919" y="47348"/>
                    <a:pt x="13743" y="47126"/>
                  </a:cubicBezTo>
                  <a:cubicBezTo>
                    <a:pt x="13843" y="47116"/>
                    <a:pt x="13945" y="47105"/>
                    <a:pt x="14046" y="47091"/>
                  </a:cubicBezTo>
                  <a:lnTo>
                    <a:pt x="14051" y="47091"/>
                  </a:lnTo>
                  <a:cubicBezTo>
                    <a:pt x="14067" y="47091"/>
                    <a:pt x="14076" y="47096"/>
                    <a:pt x="14092" y="47096"/>
                  </a:cubicBezTo>
                  <a:lnTo>
                    <a:pt x="14132" y="47096"/>
                  </a:lnTo>
                  <a:cubicBezTo>
                    <a:pt x="14153" y="47105"/>
                    <a:pt x="14172" y="47116"/>
                    <a:pt x="14188" y="47126"/>
                  </a:cubicBezTo>
                  <a:cubicBezTo>
                    <a:pt x="14193" y="47131"/>
                    <a:pt x="14202" y="47131"/>
                    <a:pt x="14202" y="47136"/>
                  </a:cubicBezTo>
                  <a:cubicBezTo>
                    <a:pt x="14223" y="47147"/>
                    <a:pt x="14233" y="47166"/>
                    <a:pt x="14248" y="47182"/>
                  </a:cubicBezTo>
                  <a:cubicBezTo>
                    <a:pt x="14248" y="47187"/>
                    <a:pt x="14258" y="47192"/>
                    <a:pt x="14263" y="47196"/>
                  </a:cubicBezTo>
                  <a:cubicBezTo>
                    <a:pt x="14268" y="47212"/>
                    <a:pt x="14274" y="47232"/>
                    <a:pt x="14279" y="47247"/>
                  </a:cubicBezTo>
                  <a:cubicBezTo>
                    <a:pt x="14279" y="47257"/>
                    <a:pt x="14288" y="47268"/>
                    <a:pt x="14288" y="47278"/>
                  </a:cubicBezTo>
                  <a:lnTo>
                    <a:pt x="14288" y="47282"/>
                  </a:lnTo>
                  <a:cubicBezTo>
                    <a:pt x="14354" y="47863"/>
                    <a:pt x="14425" y="48485"/>
                    <a:pt x="14501" y="49117"/>
                  </a:cubicBezTo>
                  <a:cubicBezTo>
                    <a:pt x="14703" y="50860"/>
                    <a:pt x="14915" y="52669"/>
                    <a:pt x="15041" y="53942"/>
                  </a:cubicBezTo>
                  <a:cubicBezTo>
                    <a:pt x="16345" y="53876"/>
                    <a:pt x="17639" y="53648"/>
                    <a:pt x="18891" y="53427"/>
                  </a:cubicBezTo>
                  <a:cubicBezTo>
                    <a:pt x="19761" y="53275"/>
                    <a:pt x="20659" y="53119"/>
                    <a:pt x="21543" y="53022"/>
                  </a:cubicBezTo>
                  <a:cubicBezTo>
                    <a:pt x="21533" y="51263"/>
                    <a:pt x="21367" y="48383"/>
                    <a:pt x="21216" y="46222"/>
                  </a:cubicBezTo>
                  <a:cubicBezTo>
                    <a:pt x="21216" y="46212"/>
                    <a:pt x="21221" y="46201"/>
                    <a:pt x="21221" y="46186"/>
                  </a:cubicBezTo>
                  <a:cubicBezTo>
                    <a:pt x="21221" y="46171"/>
                    <a:pt x="21221" y="46156"/>
                    <a:pt x="21225" y="46146"/>
                  </a:cubicBezTo>
                  <a:cubicBezTo>
                    <a:pt x="21230" y="46131"/>
                    <a:pt x="21235" y="46121"/>
                    <a:pt x="21246" y="46105"/>
                  </a:cubicBezTo>
                  <a:cubicBezTo>
                    <a:pt x="21251" y="46095"/>
                    <a:pt x="21256" y="46086"/>
                    <a:pt x="21265" y="46075"/>
                  </a:cubicBezTo>
                  <a:cubicBezTo>
                    <a:pt x="21270" y="46060"/>
                    <a:pt x="21286" y="46055"/>
                    <a:pt x="21296" y="46044"/>
                  </a:cubicBezTo>
                  <a:cubicBezTo>
                    <a:pt x="21307" y="46035"/>
                    <a:pt x="21316" y="46030"/>
                    <a:pt x="21326" y="46019"/>
                  </a:cubicBezTo>
                  <a:cubicBezTo>
                    <a:pt x="21337" y="46009"/>
                    <a:pt x="21352" y="46009"/>
                    <a:pt x="21367" y="46004"/>
                  </a:cubicBezTo>
                  <a:cubicBezTo>
                    <a:pt x="21382" y="46000"/>
                    <a:pt x="21392" y="45995"/>
                    <a:pt x="21402" y="45995"/>
                  </a:cubicBezTo>
                  <a:lnTo>
                    <a:pt x="21452" y="45989"/>
                  </a:lnTo>
                  <a:cubicBezTo>
                    <a:pt x="21918" y="45923"/>
                    <a:pt x="22453" y="45878"/>
                    <a:pt x="23019" y="45837"/>
                  </a:cubicBezTo>
                  <a:cubicBezTo>
                    <a:pt x="24444" y="45732"/>
                    <a:pt x="26050" y="45610"/>
                    <a:pt x="27000" y="45019"/>
                  </a:cubicBezTo>
                  <a:cubicBezTo>
                    <a:pt x="26969" y="44640"/>
                    <a:pt x="26945" y="44230"/>
                    <a:pt x="26915" y="43796"/>
                  </a:cubicBezTo>
                  <a:cubicBezTo>
                    <a:pt x="26813" y="42266"/>
                    <a:pt x="26687" y="40381"/>
                    <a:pt x="26308" y="39047"/>
                  </a:cubicBezTo>
                  <a:cubicBezTo>
                    <a:pt x="25024" y="39163"/>
                    <a:pt x="23585" y="39280"/>
                    <a:pt x="22058" y="39401"/>
                  </a:cubicBezTo>
                  <a:lnTo>
                    <a:pt x="20816" y="39502"/>
                  </a:lnTo>
                  <a:lnTo>
                    <a:pt x="20801" y="39502"/>
                  </a:lnTo>
                  <a:cubicBezTo>
                    <a:pt x="20771" y="39502"/>
                    <a:pt x="20745" y="39502"/>
                    <a:pt x="20720" y="39487"/>
                  </a:cubicBezTo>
                  <a:cubicBezTo>
                    <a:pt x="20715" y="39487"/>
                    <a:pt x="20710" y="39482"/>
                    <a:pt x="20705" y="39482"/>
                  </a:cubicBezTo>
                  <a:cubicBezTo>
                    <a:pt x="20685" y="39471"/>
                    <a:pt x="20670" y="39462"/>
                    <a:pt x="20654" y="39447"/>
                  </a:cubicBezTo>
                  <a:cubicBezTo>
                    <a:pt x="20650" y="39441"/>
                    <a:pt x="20645" y="39436"/>
                    <a:pt x="20645" y="39431"/>
                  </a:cubicBezTo>
                  <a:cubicBezTo>
                    <a:pt x="20629" y="39417"/>
                    <a:pt x="20614" y="39401"/>
                    <a:pt x="20609" y="39386"/>
                  </a:cubicBezTo>
                  <a:cubicBezTo>
                    <a:pt x="20599" y="39375"/>
                    <a:pt x="20599" y="39366"/>
                    <a:pt x="20599" y="39356"/>
                  </a:cubicBezTo>
                  <a:cubicBezTo>
                    <a:pt x="20594" y="39340"/>
                    <a:pt x="20584" y="39326"/>
                    <a:pt x="20584" y="39310"/>
                  </a:cubicBezTo>
                  <a:lnTo>
                    <a:pt x="20584" y="39305"/>
                  </a:lnTo>
                  <a:cubicBezTo>
                    <a:pt x="20391" y="37213"/>
                    <a:pt x="20251" y="35359"/>
                    <a:pt x="20149" y="33646"/>
                  </a:cubicBezTo>
                  <a:cubicBezTo>
                    <a:pt x="20078" y="32489"/>
                    <a:pt x="19912" y="31328"/>
                    <a:pt x="19750" y="30195"/>
                  </a:cubicBezTo>
                  <a:cubicBezTo>
                    <a:pt x="19675" y="29680"/>
                    <a:pt x="19603" y="29160"/>
                    <a:pt x="19538" y="28644"/>
                  </a:cubicBezTo>
                  <a:cubicBezTo>
                    <a:pt x="19477" y="28180"/>
                    <a:pt x="19432" y="27765"/>
                    <a:pt x="19397" y="27366"/>
                  </a:cubicBezTo>
                  <a:cubicBezTo>
                    <a:pt x="19397" y="27361"/>
                    <a:pt x="19402" y="27352"/>
                    <a:pt x="19402" y="27341"/>
                  </a:cubicBezTo>
                  <a:cubicBezTo>
                    <a:pt x="19402" y="27326"/>
                    <a:pt x="19402" y="27315"/>
                    <a:pt x="19407" y="27301"/>
                  </a:cubicBezTo>
                  <a:cubicBezTo>
                    <a:pt x="19407" y="27285"/>
                    <a:pt x="19411" y="27275"/>
                    <a:pt x="19416" y="27261"/>
                  </a:cubicBezTo>
                  <a:cubicBezTo>
                    <a:pt x="19421" y="27250"/>
                    <a:pt x="19432" y="27235"/>
                    <a:pt x="19437" y="27224"/>
                  </a:cubicBezTo>
                  <a:cubicBezTo>
                    <a:pt x="19447" y="27215"/>
                    <a:pt x="19458" y="27205"/>
                    <a:pt x="19467" y="27194"/>
                  </a:cubicBezTo>
                  <a:cubicBezTo>
                    <a:pt x="19477" y="27184"/>
                    <a:pt x="19482" y="27175"/>
                    <a:pt x="19498" y="27170"/>
                  </a:cubicBezTo>
                  <a:cubicBezTo>
                    <a:pt x="19507" y="27159"/>
                    <a:pt x="19523" y="27154"/>
                    <a:pt x="19538" y="27149"/>
                  </a:cubicBezTo>
                  <a:cubicBezTo>
                    <a:pt x="19542" y="27149"/>
                    <a:pt x="19549" y="27144"/>
                    <a:pt x="19558" y="27140"/>
                  </a:cubicBezTo>
                  <a:cubicBezTo>
                    <a:pt x="20503" y="26897"/>
                    <a:pt x="21422" y="26548"/>
                    <a:pt x="22291" y="26103"/>
                  </a:cubicBezTo>
                  <a:cubicBezTo>
                    <a:pt x="25726" y="24335"/>
                    <a:pt x="29784" y="19389"/>
                    <a:pt x="30112" y="15115"/>
                  </a:cubicBezTo>
                  <a:cubicBezTo>
                    <a:pt x="30425" y="11108"/>
                    <a:pt x="28632" y="6991"/>
                    <a:pt x="25313" y="4116"/>
                  </a:cubicBezTo>
                  <a:cubicBezTo>
                    <a:pt x="22085" y="1314"/>
                    <a:pt x="18884" y="0"/>
                    <a:pt x="14950"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6" name="Google Shape;2626;p36"/>
            <p:cNvSpPr/>
            <p:nvPr/>
          </p:nvSpPr>
          <p:spPr>
            <a:xfrm>
              <a:off x="7263944" y="1288379"/>
              <a:ext cx="570315" cy="554554"/>
            </a:xfrm>
            <a:custGeom>
              <a:avLst/>
              <a:gdLst/>
              <a:ahLst/>
              <a:cxnLst/>
              <a:rect l="l" t="t" r="r" b="b"/>
              <a:pathLst>
                <a:path w="15668" h="15235" extrusionOk="0">
                  <a:moveTo>
                    <a:pt x="5640" y="1"/>
                  </a:moveTo>
                  <a:cubicBezTo>
                    <a:pt x="3925" y="1"/>
                    <a:pt x="2199" y="291"/>
                    <a:pt x="718" y="865"/>
                  </a:cubicBezTo>
                  <a:cubicBezTo>
                    <a:pt x="465" y="992"/>
                    <a:pt x="228" y="1138"/>
                    <a:pt x="0" y="1304"/>
                  </a:cubicBezTo>
                  <a:cubicBezTo>
                    <a:pt x="1029" y="1076"/>
                    <a:pt x="2109" y="962"/>
                    <a:pt x="3180" y="962"/>
                  </a:cubicBezTo>
                  <a:cubicBezTo>
                    <a:pt x="4830" y="962"/>
                    <a:pt x="6460" y="1231"/>
                    <a:pt x="7856" y="1764"/>
                  </a:cubicBezTo>
                  <a:cubicBezTo>
                    <a:pt x="10155" y="2643"/>
                    <a:pt x="11949" y="4573"/>
                    <a:pt x="12772" y="7059"/>
                  </a:cubicBezTo>
                  <a:cubicBezTo>
                    <a:pt x="13651" y="9727"/>
                    <a:pt x="13324" y="12658"/>
                    <a:pt x="11888" y="14906"/>
                  </a:cubicBezTo>
                  <a:cubicBezTo>
                    <a:pt x="11818" y="15016"/>
                    <a:pt x="11748" y="15128"/>
                    <a:pt x="11671" y="15234"/>
                  </a:cubicBezTo>
                  <a:cubicBezTo>
                    <a:pt x="12571" y="14587"/>
                    <a:pt x="13359" y="13768"/>
                    <a:pt x="14005" y="12793"/>
                  </a:cubicBezTo>
                  <a:cubicBezTo>
                    <a:pt x="15344" y="10767"/>
                    <a:pt x="15668" y="8120"/>
                    <a:pt x="14875" y="5705"/>
                  </a:cubicBezTo>
                  <a:cubicBezTo>
                    <a:pt x="14112" y="3371"/>
                    <a:pt x="12399" y="1568"/>
                    <a:pt x="10181" y="754"/>
                  </a:cubicBezTo>
                  <a:cubicBezTo>
                    <a:pt x="8812" y="250"/>
                    <a:pt x="7231" y="1"/>
                    <a:pt x="5640"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7" name="Google Shape;2627;p36"/>
            <p:cNvSpPr/>
            <p:nvPr/>
          </p:nvSpPr>
          <p:spPr>
            <a:xfrm>
              <a:off x="7003362" y="1427934"/>
              <a:ext cx="68614" cy="72181"/>
            </a:xfrm>
            <a:custGeom>
              <a:avLst/>
              <a:gdLst/>
              <a:ahLst/>
              <a:cxnLst/>
              <a:rect l="l" t="t" r="r" b="b"/>
              <a:pathLst>
                <a:path w="1885" h="1983" extrusionOk="0">
                  <a:moveTo>
                    <a:pt x="682" y="1"/>
                  </a:moveTo>
                  <a:cubicBezTo>
                    <a:pt x="646" y="1"/>
                    <a:pt x="610" y="9"/>
                    <a:pt x="576" y="26"/>
                  </a:cubicBezTo>
                  <a:cubicBezTo>
                    <a:pt x="182" y="259"/>
                    <a:pt x="0" y="653"/>
                    <a:pt x="91" y="1083"/>
                  </a:cubicBezTo>
                  <a:cubicBezTo>
                    <a:pt x="192" y="1548"/>
                    <a:pt x="597" y="1942"/>
                    <a:pt x="1006" y="1982"/>
                  </a:cubicBezTo>
                  <a:lnTo>
                    <a:pt x="1071" y="1982"/>
                  </a:lnTo>
                  <a:cubicBezTo>
                    <a:pt x="1258" y="1982"/>
                    <a:pt x="1617" y="1901"/>
                    <a:pt x="1840" y="1371"/>
                  </a:cubicBezTo>
                  <a:cubicBezTo>
                    <a:pt x="1885" y="1264"/>
                    <a:pt x="1834" y="1138"/>
                    <a:pt x="1728" y="1094"/>
                  </a:cubicBezTo>
                  <a:cubicBezTo>
                    <a:pt x="1700" y="1082"/>
                    <a:pt x="1671" y="1076"/>
                    <a:pt x="1643" y="1076"/>
                  </a:cubicBezTo>
                  <a:cubicBezTo>
                    <a:pt x="1558" y="1076"/>
                    <a:pt x="1478" y="1125"/>
                    <a:pt x="1440" y="1204"/>
                  </a:cubicBezTo>
                  <a:cubicBezTo>
                    <a:pt x="1377" y="1363"/>
                    <a:pt x="1260" y="1550"/>
                    <a:pt x="1073" y="1550"/>
                  </a:cubicBezTo>
                  <a:cubicBezTo>
                    <a:pt x="1064" y="1550"/>
                    <a:pt x="1055" y="1549"/>
                    <a:pt x="1046" y="1548"/>
                  </a:cubicBezTo>
                  <a:cubicBezTo>
                    <a:pt x="819" y="1528"/>
                    <a:pt x="576" y="1269"/>
                    <a:pt x="516" y="992"/>
                  </a:cubicBezTo>
                  <a:cubicBezTo>
                    <a:pt x="476" y="821"/>
                    <a:pt x="495" y="578"/>
                    <a:pt x="793" y="401"/>
                  </a:cubicBezTo>
                  <a:cubicBezTo>
                    <a:pt x="900" y="345"/>
                    <a:pt x="935" y="214"/>
                    <a:pt x="875" y="108"/>
                  </a:cubicBezTo>
                  <a:cubicBezTo>
                    <a:pt x="833" y="39"/>
                    <a:pt x="759" y="1"/>
                    <a:pt x="68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8" name="Google Shape;2628;p36"/>
            <p:cNvSpPr/>
            <p:nvPr/>
          </p:nvSpPr>
          <p:spPr>
            <a:xfrm>
              <a:off x="7900786" y="1545176"/>
              <a:ext cx="78005" cy="86232"/>
            </a:xfrm>
            <a:custGeom>
              <a:avLst/>
              <a:gdLst/>
              <a:ahLst/>
              <a:cxnLst/>
              <a:rect l="l" t="t" r="r" b="b"/>
              <a:pathLst>
                <a:path w="2143" h="2369" extrusionOk="0">
                  <a:moveTo>
                    <a:pt x="1093" y="513"/>
                  </a:moveTo>
                  <a:cubicBezTo>
                    <a:pt x="1216" y="513"/>
                    <a:pt x="1325" y="569"/>
                    <a:pt x="1415" y="681"/>
                  </a:cubicBezTo>
                  <a:cubicBezTo>
                    <a:pt x="1632" y="954"/>
                    <a:pt x="1663" y="1469"/>
                    <a:pt x="1369" y="1747"/>
                  </a:cubicBezTo>
                  <a:cubicBezTo>
                    <a:pt x="1274" y="1839"/>
                    <a:pt x="1140" y="1938"/>
                    <a:pt x="1002" y="1938"/>
                  </a:cubicBezTo>
                  <a:cubicBezTo>
                    <a:pt x="973" y="1938"/>
                    <a:pt x="943" y="1933"/>
                    <a:pt x="914" y="1924"/>
                  </a:cubicBezTo>
                  <a:cubicBezTo>
                    <a:pt x="739" y="1868"/>
                    <a:pt x="581" y="1636"/>
                    <a:pt x="531" y="1338"/>
                  </a:cubicBezTo>
                  <a:cubicBezTo>
                    <a:pt x="490" y="1136"/>
                    <a:pt x="501" y="888"/>
                    <a:pt x="597" y="671"/>
                  </a:cubicBezTo>
                  <a:cubicBezTo>
                    <a:pt x="605" y="672"/>
                    <a:pt x="613" y="672"/>
                    <a:pt x="621" y="672"/>
                  </a:cubicBezTo>
                  <a:cubicBezTo>
                    <a:pt x="664" y="672"/>
                    <a:pt x="705" y="661"/>
                    <a:pt x="744" y="636"/>
                  </a:cubicBezTo>
                  <a:cubicBezTo>
                    <a:pt x="869" y="554"/>
                    <a:pt x="986" y="513"/>
                    <a:pt x="1093" y="513"/>
                  </a:cubicBezTo>
                  <a:close/>
                  <a:moveTo>
                    <a:pt x="681" y="1"/>
                  </a:moveTo>
                  <a:cubicBezTo>
                    <a:pt x="633" y="1"/>
                    <a:pt x="585" y="17"/>
                    <a:pt x="546" y="49"/>
                  </a:cubicBezTo>
                  <a:cubicBezTo>
                    <a:pt x="172" y="352"/>
                    <a:pt x="0" y="878"/>
                    <a:pt x="102" y="1419"/>
                  </a:cubicBezTo>
                  <a:cubicBezTo>
                    <a:pt x="193" y="1879"/>
                    <a:pt x="450" y="2232"/>
                    <a:pt x="784" y="2338"/>
                  </a:cubicBezTo>
                  <a:cubicBezTo>
                    <a:pt x="839" y="2353"/>
                    <a:pt x="914" y="2369"/>
                    <a:pt x="1001" y="2369"/>
                  </a:cubicBezTo>
                  <a:cubicBezTo>
                    <a:pt x="1178" y="2369"/>
                    <a:pt x="1415" y="2303"/>
                    <a:pt x="1667" y="2061"/>
                  </a:cubicBezTo>
                  <a:cubicBezTo>
                    <a:pt x="2143" y="1606"/>
                    <a:pt x="2092" y="843"/>
                    <a:pt x="1754" y="413"/>
                  </a:cubicBezTo>
                  <a:cubicBezTo>
                    <a:pt x="1604" y="228"/>
                    <a:pt x="1374" y="80"/>
                    <a:pt x="1091" y="80"/>
                  </a:cubicBezTo>
                  <a:cubicBezTo>
                    <a:pt x="1021" y="80"/>
                    <a:pt x="947" y="90"/>
                    <a:pt x="870" y="110"/>
                  </a:cubicBezTo>
                  <a:cubicBezTo>
                    <a:pt x="865" y="100"/>
                    <a:pt x="854" y="90"/>
                    <a:pt x="849" y="79"/>
                  </a:cubicBezTo>
                  <a:cubicBezTo>
                    <a:pt x="806" y="28"/>
                    <a:pt x="744" y="1"/>
                    <a:pt x="681"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9" name="Google Shape;2629;p36"/>
            <p:cNvSpPr/>
            <p:nvPr/>
          </p:nvSpPr>
          <p:spPr>
            <a:xfrm>
              <a:off x="7918621" y="1563849"/>
              <a:ext cx="42697" cy="51870"/>
            </a:xfrm>
            <a:custGeom>
              <a:avLst/>
              <a:gdLst/>
              <a:ahLst/>
              <a:cxnLst/>
              <a:rect l="l" t="t" r="r" b="b"/>
              <a:pathLst>
                <a:path w="1173" h="1425" extrusionOk="0">
                  <a:moveTo>
                    <a:pt x="603" y="0"/>
                  </a:moveTo>
                  <a:cubicBezTo>
                    <a:pt x="496" y="0"/>
                    <a:pt x="379" y="41"/>
                    <a:pt x="254" y="123"/>
                  </a:cubicBezTo>
                  <a:cubicBezTo>
                    <a:pt x="215" y="148"/>
                    <a:pt x="174" y="159"/>
                    <a:pt x="131" y="159"/>
                  </a:cubicBezTo>
                  <a:cubicBezTo>
                    <a:pt x="123" y="159"/>
                    <a:pt x="115" y="159"/>
                    <a:pt x="107" y="158"/>
                  </a:cubicBezTo>
                  <a:cubicBezTo>
                    <a:pt x="11" y="375"/>
                    <a:pt x="0" y="623"/>
                    <a:pt x="41" y="825"/>
                  </a:cubicBezTo>
                  <a:cubicBezTo>
                    <a:pt x="91" y="1123"/>
                    <a:pt x="249" y="1355"/>
                    <a:pt x="424" y="1411"/>
                  </a:cubicBezTo>
                  <a:cubicBezTo>
                    <a:pt x="453" y="1420"/>
                    <a:pt x="483" y="1425"/>
                    <a:pt x="512" y="1425"/>
                  </a:cubicBezTo>
                  <a:cubicBezTo>
                    <a:pt x="650" y="1425"/>
                    <a:pt x="784" y="1326"/>
                    <a:pt x="879" y="1234"/>
                  </a:cubicBezTo>
                  <a:cubicBezTo>
                    <a:pt x="1173" y="956"/>
                    <a:pt x="1142" y="441"/>
                    <a:pt x="925" y="168"/>
                  </a:cubicBezTo>
                  <a:cubicBezTo>
                    <a:pt x="835" y="56"/>
                    <a:pt x="726" y="0"/>
                    <a:pt x="60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0" name="Google Shape;2630;p36"/>
            <p:cNvSpPr/>
            <p:nvPr/>
          </p:nvSpPr>
          <p:spPr>
            <a:xfrm>
              <a:off x="7082458" y="1831965"/>
              <a:ext cx="48194" cy="57075"/>
            </a:xfrm>
            <a:custGeom>
              <a:avLst/>
              <a:gdLst/>
              <a:ahLst/>
              <a:cxnLst/>
              <a:rect l="l" t="t" r="r" b="b"/>
              <a:pathLst>
                <a:path w="1324" h="1568" extrusionOk="0">
                  <a:moveTo>
                    <a:pt x="244" y="0"/>
                  </a:moveTo>
                  <a:cubicBezTo>
                    <a:pt x="178" y="0"/>
                    <a:pt x="113" y="32"/>
                    <a:pt x="71" y="93"/>
                  </a:cubicBezTo>
                  <a:cubicBezTo>
                    <a:pt x="0" y="184"/>
                    <a:pt x="20" y="320"/>
                    <a:pt x="116" y="391"/>
                  </a:cubicBezTo>
                  <a:cubicBezTo>
                    <a:pt x="439" y="628"/>
                    <a:pt x="728" y="1012"/>
                    <a:pt x="879" y="1427"/>
                  </a:cubicBezTo>
                  <a:cubicBezTo>
                    <a:pt x="910" y="1513"/>
                    <a:pt x="995" y="1567"/>
                    <a:pt x="1081" y="1567"/>
                  </a:cubicBezTo>
                  <a:cubicBezTo>
                    <a:pt x="1106" y="1567"/>
                    <a:pt x="1132" y="1563"/>
                    <a:pt x="1157" y="1553"/>
                  </a:cubicBezTo>
                  <a:cubicBezTo>
                    <a:pt x="1267" y="1513"/>
                    <a:pt x="1323" y="1385"/>
                    <a:pt x="1283" y="1275"/>
                  </a:cubicBezTo>
                  <a:cubicBezTo>
                    <a:pt x="1101" y="790"/>
                    <a:pt x="763" y="324"/>
                    <a:pt x="374" y="42"/>
                  </a:cubicBezTo>
                  <a:cubicBezTo>
                    <a:pt x="334" y="14"/>
                    <a:pt x="289" y="0"/>
                    <a:pt x="24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1" name="Google Shape;2631;p36"/>
            <p:cNvSpPr/>
            <p:nvPr/>
          </p:nvSpPr>
          <p:spPr>
            <a:xfrm>
              <a:off x="7886590" y="1399688"/>
              <a:ext cx="23624" cy="28683"/>
            </a:xfrm>
            <a:custGeom>
              <a:avLst/>
              <a:gdLst/>
              <a:ahLst/>
              <a:cxnLst/>
              <a:rect l="l" t="t" r="r" b="b"/>
              <a:pathLst>
                <a:path w="649" h="788" extrusionOk="0">
                  <a:moveTo>
                    <a:pt x="237" y="0"/>
                  </a:moveTo>
                  <a:cubicBezTo>
                    <a:pt x="181" y="0"/>
                    <a:pt x="126" y="22"/>
                    <a:pt x="82" y="65"/>
                  </a:cubicBezTo>
                  <a:cubicBezTo>
                    <a:pt x="1" y="151"/>
                    <a:pt x="1" y="287"/>
                    <a:pt x="87" y="368"/>
                  </a:cubicBezTo>
                  <a:cubicBezTo>
                    <a:pt x="128" y="414"/>
                    <a:pt x="183" y="510"/>
                    <a:pt x="203" y="616"/>
                  </a:cubicBezTo>
                  <a:cubicBezTo>
                    <a:pt x="224" y="718"/>
                    <a:pt x="315" y="788"/>
                    <a:pt x="416" y="788"/>
                  </a:cubicBezTo>
                  <a:cubicBezTo>
                    <a:pt x="431" y="788"/>
                    <a:pt x="441" y="788"/>
                    <a:pt x="456" y="783"/>
                  </a:cubicBezTo>
                  <a:cubicBezTo>
                    <a:pt x="572" y="762"/>
                    <a:pt x="648" y="651"/>
                    <a:pt x="628" y="530"/>
                  </a:cubicBezTo>
                  <a:cubicBezTo>
                    <a:pt x="593" y="354"/>
                    <a:pt x="497" y="172"/>
                    <a:pt x="390" y="60"/>
                  </a:cubicBezTo>
                  <a:cubicBezTo>
                    <a:pt x="345" y="20"/>
                    <a:pt x="291" y="0"/>
                    <a:pt x="23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2" name="Google Shape;2632;p36"/>
            <p:cNvSpPr/>
            <p:nvPr/>
          </p:nvSpPr>
          <p:spPr>
            <a:xfrm>
              <a:off x="7445249" y="1155121"/>
              <a:ext cx="156957" cy="29957"/>
            </a:xfrm>
            <a:custGeom>
              <a:avLst/>
              <a:gdLst/>
              <a:ahLst/>
              <a:cxnLst/>
              <a:rect l="l" t="t" r="r" b="b"/>
              <a:pathLst>
                <a:path w="4312" h="823" extrusionOk="0">
                  <a:moveTo>
                    <a:pt x="2136" y="1"/>
                  </a:moveTo>
                  <a:cubicBezTo>
                    <a:pt x="1382" y="1"/>
                    <a:pt x="639" y="130"/>
                    <a:pt x="158" y="353"/>
                  </a:cubicBezTo>
                  <a:cubicBezTo>
                    <a:pt x="47" y="404"/>
                    <a:pt x="0" y="530"/>
                    <a:pt x="51" y="640"/>
                  </a:cubicBezTo>
                  <a:cubicBezTo>
                    <a:pt x="85" y="717"/>
                    <a:pt x="163" y="762"/>
                    <a:pt x="243" y="762"/>
                  </a:cubicBezTo>
                  <a:cubicBezTo>
                    <a:pt x="274" y="762"/>
                    <a:pt x="305" y="756"/>
                    <a:pt x="334" y="742"/>
                  </a:cubicBezTo>
                  <a:cubicBezTo>
                    <a:pt x="758" y="547"/>
                    <a:pt x="1440" y="436"/>
                    <a:pt x="2129" y="436"/>
                  </a:cubicBezTo>
                  <a:cubicBezTo>
                    <a:pt x="2817" y="436"/>
                    <a:pt x="3512" y="547"/>
                    <a:pt x="3962" y="798"/>
                  </a:cubicBezTo>
                  <a:cubicBezTo>
                    <a:pt x="3992" y="812"/>
                    <a:pt x="4027" y="822"/>
                    <a:pt x="4063" y="822"/>
                  </a:cubicBezTo>
                  <a:cubicBezTo>
                    <a:pt x="4139" y="822"/>
                    <a:pt x="4214" y="782"/>
                    <a:pt x="4255" y="712"/>
                  </a:cubicBezTo>
                  <a:cubicBezTo>
                    <a:pt x="4311" y="610"/>
                    <a:pt x="4275" y="479"/>
                    <a:pt x="4169" y="418"/>
                  </a:cubicBezTo>
                  <a:cubicBezTo>
                    <a:pt x="3647" y="129"/>
                    <a:pt x="2887" y="1"/>
                    <a:pt x="213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3" name="Google Shape;2633;p36"/>
            <p:cNvSpPr/>
            <p:nvPr/>
          </p:nvSpPr>
          <p:spPr>
            <a:xfrm>
              <a:off x="6982396" y="1671190"/>
              <a:ext cx="106324" cy="83247"/>
            </a:xfrm>
            <a:custGeom>
              <a:avLst/>
              <a:gdLst/>
              <a:ahLst/>
              <a:cxnLst/>
              <a:rect l="l" t="t" r="r" b="b"/>
              <a:pathLst>
                <a:path w="2921" h="2287" extrusionOk="0">
                  <a:moveTo>
                    <a:pt x="1201" y="0"/>
                  </a:moveTo>
                  <a:cubicBezTo>
                    <a:pt x="1153" y="0"/>
                    <a:pt x="1106" y="16"/>
                    <a:pt x="1066" y="49"/>
                  </a:cubicBezTo>
                  <a:cubicBezTo>
                    <a:pt x="0" y="933"/>
                    <a:pt x="299" y="1559"/>
                    <a:pt x="476" y="1786"/>
                  </a:cubicBezTo>
                  <a:cubicBezTo>
                    <a:pt x="723" y="2104"/>
                    <a:pt x="1218" y="2286"/>
                    <a:pt x="1673" y="2286"/>
                  </a:cubicBezTo>
                  <a:cubicBezTo>
                    <a:pt x="1945" y="2286"/>
                    <a:pt x="2198" y="2225"/>
                    <a:pt x="2386" y="2090"/>
                  </a:cubicBezTo>
                  <a:cubicBezTo>
                    <a:pt x="2561" y="1959"/>
                    <a:pt x="2920" y="1574"/>
                    <a:pt x="2395" y="812"/>
                  </a:cubicBezTo>
                  <a:cubicBezTo>
                    <a:pt x="2355" y="749"/>
                    <a:pt x="2288" y="718"/>
                    <a:pt x="2220" y="718"/>
                  </a:cubicBezTo>
                  <a:cubicBezTo>
                    <a:pt x="2177" y="718"/>
                    <a:pt x="2134" y="730"/>
                    <a:pt x="2097" y="756"/>
                  </a:cubicBezTo>
                  <a:cubicBezTo>
                    <a:pt x="1996" y="821"/>
                    <a:pt x="1971" y="958"/>
                    <a:pt x="2041" y="1054"/>
                  </a:cubicBezTo>
                  <a:cubicBezTo>
                    <a:pt x="2198" y="1281"/>
                    <a:pt x="2339" y="1584"/>
                    <a:pt x="2127" y="1740"/>
                  </a:cubicBezTo>
                  <a:cubicBezTo>
                    <a:pt x="2022" y="1816"/>
                    <a:pt x="1855" y="1853"/>
                    <a:pt x="1673" y="1853"/>
                  </a:cubicBezTo>
                  <a:cubicBezTo>
                    <a:pt x="1355" y="1853"/>
                    <a:pt x="989" y="1740"/>
                    <a:pt x="819" y="1519"/>
                  </a:cubicBezTo>
                  <a:cubicBezTo>
                    <a:pt x="526" y="1145"/>
                    <a:pt x="1021" y="649"/>
                    <a:pt x="1339" y="387"/>
                  </a:cubicBezTo>
                  <a:cubicBezTo>
                    <a:pt x="1435" y="311"/>
                    <a:pt x="1446" y="170"/>
                    <a:pt x="1369" y="79"/>
                  </a:cubicBezTo>
                  <a:cubicBezTo>
                    <a:pt x="1327" y="28"/>
                    <a:pt x="1264" y="0"/>
                    <a:pt x="120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4" name="Google Shape;2634;p36"/>
            <p:cNvSpPr/>
            <p:nvPr/>
          </p:nvSpPr>
          <p:spPr>
            <a:xfrm>
              <a:off x="7547349" y="2274799"/>
              <a:ext cx="72290" cy="68832"/>
            </a:xfrm>
            <a:custGeom>
              <a:avLst/>
              <a:gdLst/>
              <a:ahLst/>
              <a:cxnLst/>
              <a:rect l="l" t="t" r="r" b="b"/>
              <a:pathLst>
                <a:path w="1986" h="1891" extrusionOk="0">
                  <a:moveTo>
                    <a:pt x="579" y="1"/>
                  </a:moveTo>
                  <a:cubicBezTo>
                    <a:pt x="470" y="1"/>
                    <a:pt x="373" y="84"/>
                    <a:pt x="364" y="199"/>
                  </a:cubicBezTo>
                  <a:cubicBezTo>
                    <a:pt x="348" y="416"/>
                    <a:pt x="263" y="593"/>
                    <a:pt x="187" y="750"/>
                  </a:cubicBezTo>
                  <a:cubicBezTo>
                    <a:pt x="96" y="936"/>
                    <a:pt x="0" y="1139"/>
                    <a:pt x="81" y="1351"/>
                  </a:cubicBezTo>
                  <a:cubicBezTo>
                    <a:pt x="142" y="1522"/>
                    <a:pt x="303" y="1659"/>
                    <a:pt x="591" y="1785"/>
                  </a:cubicBezTo>
                  <a:cubicBezTo>
                    <a:pt x="768" y="1860"/>
                    <a:pt x="919" y="1891"/>
                    <a:pt x="1051" y="1891"/>
                  </a:cubicBezTo>
                  <a:cubicBezTo>
                    <a:pt x="1308" y="1891"/>
                    <a:pt x="1485" y="1775"/>
                    <a:pt x="1581" y="1689"/>
                  </a:cubicBezTo>
                  <a:cubicBezTo>
                    <a:pt x="1884" y="1412"/>
                    <a:pt x="1985" y="881"/>
                    <a:pt x="1824" y="396"/>
                  </a:cubicBezTo>
                  <a:cubicBezTo>
                    <a:pt x="1792" y="306"/>
                    <a:pt x="1707" y="249"/>
                    <a:pt x="1617" y="249"/>
                  </a:cubicBezTo>
                  <a:cubicBezTo>
                    <a:pt x="1595" y="249"/>
                    <a:pt x="1573" y="253"/>
                    <a:pt x="1551" y="260"/>
                  </a:cubicBezTo>
                  <a:cubicBezTo>
                    <a:pt x="1435" y="300"/>
                    <a:pt x="1374" y="421"/>
                    <a:pt x="1415" y="533"/>
                  </a:cubicBezTo>
                  <a:cubicBezTo>
                    <a:pt x="1521" y="850"/>
                    <a:pt x="1465" y="1209"/>
                    <a:pt x="1294" y="1366"/>
                  </a:cubicBezTo>
                  <a:cubicBezTo>
                    <a:pt x="1226" y="1428"/>
                    <a:pt x="1144" y="1458"/>
                    <a:pt x="1047" y="1458"/>
                  </a:cubicBezTo>
                  <a:cubicBezTo>
                    <a:pt x="963" y="1458"/>
                    <a:pt x="869" y="1436"/>
                    <a:pt x="763" y="1391"/>
                  </a:cubicBezTo>
                  <a:cubicBezTo>
                    <a:pt x="525" y="1284"/>
                    <a:pt x="490" y="1214"/>
                    <a:pt x="485" y="1204"/>
                  </a:cubicBezTo>
                  <a:cubicBezTo>
                    <a:pt x="469" y="1158"/>
                    <a:pt x="525" y="1042"/>
                    <a:pt x="576" y="936"/>
                  </a:cubicBezTo>
                  <a:cubicBezTo>
                    <a:pt x="667" y="754"/>
                    <a:pt x="773" y="527"/>
                    <a:pt x="793" y="229"/>
                  </a:cubicBezTo>
                  <a:cubicBezTo>
                    <a:pt x="803" y="108"/>
                    <a:pt x="718" y="6"/>
                    <a:pt x="597" y="2"/>
                  </a:cubicBezTo>
                  <a:cubicBezTo>
                    <a:pt x="591" y="1"/>
                    <a:pt x="585" y="1"/>
                    <a:pt x="579"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5" name="Google Shape;2635;p36"/>
            <p:cNvSpPr/>
            <p:nvPr/>
          </p:nvSpPr>
          <p:spPr>
            <a:xfrm>
              <a:off x="7579853" y="2357680"/>
              <a:ext cx="38475" cy="48303"/>
            </a:xfrm>
            <a:custGeom>
              <a:avLst/>
              <a:gdLst/>
              <a:ahLst/>
              <a:cxnLst/>
              <a:rect l="l" t="t" r="r" b="b"/>
              <a:pathLst>
                <a:path w="1057" h="1327" extrusionOk="0">
                  <a:moveTo>
                    <a:pt x="730" y="1"/>
                  </a:moveTo>
                  <a:cubicBezTo>
                    <a:pt x="706" y="1"/>
                    <a:pt x="682" y="5"/>
                    <a:pt x="658" y="14"/>
                  </a:cubicBezTo>
                  <a:cubicBezTo>
                    <a:pt x="542" y="54"/>
                    <a:pt x="481" y="175"/>
                    <a:pt x="522" y="291"/>
                  </a:cubicBezTo>
                  <a:cubicBezTo>
                    <a:pt x="577" y="448"/>
                    <a:pt x="436" y="746"/>
                    <a:pt x="133" y="933"/>
                  </a:cubicBezTo>
                  <a:cubicBezTo>
                    <a:pt x="31" y="994"/>
                    <a:pt x="1" y="1125"/>
                    <a:pt x="61" y="1226"/>
                  </a:cubicBezTo>
                  <a:cubicBezTo>
                    <a:pt x="107" y="1292"/>
                    <a:pt x="173" y="1327"/>
                    <a:pt x="249" y="1327"/>
                  </a:cubicBezTo>
                  <a:cubicBezTo>
                    <a:pt x="284" y="1327"/>
                    <a:pt x="325" y="1317"/>
                    <a:pt x="360" y="1297"/>
                  </a:cubicBezTo>
                  <a:cubicBezTo>
                    <a:pt x="814" y="1019"/>
                    <a:pt x="1057" y="523"/>
                    <a:pt x="931" y="145"/>
                  </a:cubicBezTo>
                  <a:cubicBezTo>
                    <a:pt x="899" y="57"/>
                    <a:pt x="818" y="1"/>
                    <a:pt x="73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6" name="Google Shape;2636;p36"/>
            <p:cNvSpPr/>
            <p:nvPr/>
          </p:nvSpPr>
          <p:spPr>
            <a:xfrm>
              <a:off x="7445067" y="2351201"/>
              <a:ext cx="87214" cy="119902"/>
            </a:xfrm>
            <a:custGeom>
              <a:avLst/>
              <a:gdLst/>
              <a:ahLst/>
              <a:cxnLst/>
              <a:rect l="l" t="t" r="r" b="b"/>
              <a:pathLst>
                <a:path w="2396" h="3294" extrusionOk="0">
                  <a:moveTo>
                    <a:pt x="250" y="1"/>
                  </a:moveTo>
                  <a:cubicBezTo>
                    <a:pt x="176" y="1"/>
                    <a:pt x="106" y="39"/>
                    <a:pt x="66" y="106"/>
                  </a:cubicBezTo>
                  <a:cubicBezTo>
                    <a:pt x="1" y="206"/>
                    <a:pt x="36" y="337"/>
                    <a:pt x="138" y="404"/>
                  </a:cubicBezTo>
                  <a:cubicBezTo>
                    <a:pt x="476" y="605"/>
                    <a:pt x="425" y="924"/>
                    <a:pt x="315" y="1470"/>
                  </a:cubicBezTo>
                  <a:cubicBezTo>
                    <a:pt x="218" y="1939"/>
                    <a:pt x="102" y="2475"/>
                    <a:pt x="450" y="2914"/>
                  </a:cubicBezTo>
                  <a:cubicBezTo>
                    <a:pt x="648" y="3167"/>
                    <a:pt x="900" y="3294"/>
                    <a:pt x="1157" y="3294"/>
                  </a:cubicBezTo>
                  <a:cubicBezTo>
                    <a:pt x="1325" y="3294"/>
                    <a:pt x="1497" y="3243"/>
                    <a:pt x="1648" y="3126"/>
                  </a:cubicBezTo>
                  <a:cubicBezTo>
                    <a:pt x="2218" y="2718"/>
                    <a:pt x="2395" y="1707"/>
                    <a:pt x="1642" y="570"/>
                  </a:cubicBezTo>
                  <a:cubicBezTo>
                    <a:pt x="1601" y="507"/>
                    <a:pt x="1532" y="473"/>
                    <a:pt x="1462" y="473"/>
                  </a:cubicBezTo>
                  <a:cubicBezTo>
                    <a:pt x="1420" y="473"/>
                    <a:pt x="1377" y="485"/>
                    <a:pt x="1339" y="509"/>
                  </a:cubicBezTo>
                  <a:cubicBezTo>
                    <a:pt x="1243" y="575"/>
                    <a:pt x="1213" y="707"/>
                    <a:pt x="1279" y="808"/>
                  </a:cubicBezTo>
                  <a:cubicBezTo>
                    <a:pt x="1952" y="1818"/>
                    <a:pt x="1709" y="2556"/>
                    <a:pt x="1395" y="2778"/>
                  </a:cubicBezTo>
                  <a:cubicBezTo>
                    <a:pt x="1318" y="2835"/>
                    <a:pt x="1236" y="2863"/>
                    <a:pt x="1155" y="2863"/>
                  </a:cubicBezTo>
                  <a:cubicBezTo>
                    <a:pt x="1026" y="2863"/>
                    <a:pt x="898" y="2791"/>
                    <a:pt x="789" y="2652"/>
                  </a:cubicBezTo>
                  <a:cubicBezTo>
                    <a:pt x="567" y="2368"/>
                    <a:pt x="653" y="1974"/>
                    <a:pt x="739" y="1556"/>
                  </a:cubicBezTo>
                  <a:cubicBezTo>
                    <a:pt x="845" y="1045"/>
                    <a:pt x="976" y="409"/>
                    <a:pt x="364" y="34"/>
                  </a:cubicBezTo>
                  <a:cubicBezTo>
                    <a:pt x="328" y="12"/>
                    <a:pt x="288" y="1"/>
                    <a:pt x="250"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7" name="Google Shape;2637;p36"/>
            <p:cNvSpPr/>
            <p:nvPr/>
          </p:nvSpPr>
          <p:spPr>
            <a:xfrm>
              <a:off x="7557249" y="2616224"/>
              <a:ext cx="71016" cy="80881"/>
            </a:xfrm>
            <a:custGeom>
              <a:avLst/>
              <a:gdLst/>
              <a:ahLst/>
              <a:cxnLst/>
              <a:rect l="l" t="t" r="r" b="b"/>
              <a:pathLst>
                <a:path w="1951" h="2222" extrusionOk="0">
                  <a:moveTo>
                    <a:pt x="395" y="1"/>
                  </a:moveTo>
                  <a:cubicBezTo>
                    <a:pt x="290" y="1"/>
                    <a:pt x="201" y="72"/>
                    <a:pt x="183" y="175"/>
                  </a:cubicBezTo>
                  <a:cubicBezTo>
                    <a:pt x="1" y="1096"/>
                    <a:pt x="385" y="1793"/>
                    <a:pt x="840" y="2080"/>
                  </a:cubicBezTo>
                  <a:cubicBezTo>
                    <a:pt x="992" y="2176"/>
                    <a:pt x="1148" y="2222"/>
                    <a:pt x="1289" y="2222"/>
                  </a:cubicBezTo>
                  <a:cubicBezTo>
                    <a:pt x="1410" y="2222"/>
                    <a:pt x="1526" y="2192"/>
                    <a:pt x="1617" y="2120"/>
                  </a:cubicBezTo>
                  <a:cubicBezTo>
                    <a:pt x="1754" y="2020"/>
                    <a:pt x="1951" y="1762"/>
                    <a:pt x="1794" y="1176"/>
                  </a:cubicBezTo>
                  <a:cubicBezTo>
                    <a:pt x="1769" y="1080"/>
                    <a:pt x="1682" y="1015"/>
                    <a:pt x="1587" y="1015"/>
                  </a:cubicBezTo>
                  <a:cubicBezTo>
                    <a:pt x="1567" y="1015"/>
                    <a:pt x="1547" y="1018"/>
                    <a:pt x="1526" y="1024"/>
                  </a:cubicBezTo>
                  <a:cubicBezTo>
                    <a:pt x="1410" y="1054"/>
                    <a:pt x="1344" y="1171"/>
                    <a:pt x="1375" y="1287"/>
                  </a:cubicBezTo>
                  <a:cubicBezTo>
                    <a:pt x="1451" y="1560"/>
                    <a:pt x="1421" y="1726"/>
                    <a:pt x="1360" y="1772"/>
                  </a:cubicBezTo>
                  <a:cubicBezTo>
                    <a:pt x="1345" y="1783"/>
                    <a:pt x="1320" y="1791"/>
                    <a:pt x="1288" y="1791"/>
                  </a:cubicBezTo>
                  <a:cubicBezTo>
                    <a:pt x="1233" y="1791"/>
                    <a:pt x="1158" y="1770"/>
                    <a:pt x="1072" y="1716"/>
                  </a:cubicBezTo>
                  <a:cubicBezTo>
                    <a:pt x="738" y="1504"/>
                    <a:pt x="465" y="974"/>
                    <a:pt x="602" y="256"/>
                  </a:cubicBezTo>
                  <a:cubicBezTo>
                    <a:pt x="628" y="140"/>
                    <a:pt x="551" y="28"/>
                    <a:pt x="435" y="4"/>
                  </a:cubicBezTo>
                  <a:cubicBezTo>
                    <a:pt x="422" y="2"/>
                    <a:pt x="408" y="1"/>
                    <a:pt x="395"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8" name="Google Shape;2638;p36"/>
            <p:cNvSpPr/>
            <p:nvPr/>
          </p:nvSpPr>
          <p:spPr>
            <a:xfrm>
              <a:off x="7730510" y="2570579"/>
              <a:ext cx="80007" cy="26645"/>
            </a:xfrm>
            <a:custGeom>
              <a:avLst/>
              <a:gdLst/>
              <a:ahLst/>
              <a:cxnLst/>
              <a:rect l="l" t="t" r="r" b="b"/>
              <a:pathLst>
                <a:path w="2198" h="732" extrusionOk="0">
                  <a:moveTo>
                    <a:pt x="1958" y="0"/>
                  </a:moveTo>
                  <a:cubicBezTo>
                    <a:pt x="1939" y="0"/>
                    <a:pt x="1920" y="3"/>
                    <a:pt x="1900" y="9"/>
                  </a:cubicBezTo>
                  <a:cubicBezTo>
                    <a:pt x="1349" y="172"/>
                    <a:pt x="768" y="237"/>
                    <a:pt x="203" y="303"/>
                  </a:cubicBezTo>
                  <a:cubicBezTo>
                    <a:pt x="86" y="319"/>
                    <a:pt x="0" y="424"/>
                    <a:pt x="15" y="540"/>
                  </a:cubicBezTo>
                  <a:cubicBezTo>
                    <a:pt x="26" y="652"/>
                    <a:pt x="121" y="732"/>
                    <a:pt x="227" y="732"/>
                  </a:cubicBezTo>
                  <a:lnTo>
                    <a:pt x="252" y="732"/>
                  </a:lnTo>
                  <a:cubicBezTo>
                    <a:pt x="833" y="662"/>
                    <a:pt x="1435" y="596"/>
                    <a:pt x="2022" y="424"/>
                  </a:cubicBezTo>
                  <a:cubicBezTo>
                    <a:pt x="2132" y="389"/>
                    <a:pt x="2197" y="272"/>
                    <a:pt x="2167" y="156"/>
                  </a:cubicBezTo>
                  <a:cubicBezTo>
                    <a:pt x="2138" y="65"/>
                    <a:pt x="2050" y="0"/>
                    <a:pt x="195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9" name="Google Shape;2639;p36"/>
            <p:cNvSpPr/>
            <p:nvPr/>
          </p:nvSpPr>
          <p:spPr>
            <a:xfrm>
              <a:off x="7793917" y="2631438"/>
              <a:ext cx="50814" cy="72290"/>
            </a:xfrm>
            <a:custGeom>
              <a:avLst/>
              <a:gdLst/>
              <a:ahLst/>
              <a:cxnLst/>
              <a:rect l="l" t="t" r="r" b="b"/>
              <a:pathLst>
                <a:path w="1396" h="1986" extrusionOk="0">
                  <a:moveTo>
                    <a:pt x="930" y="0"/>
                  </a:moveTo>
                  <a:cubicBezTo>
                    <a:pt x="893" y="0"/>
                    <a:pt x="855" y="10"/>
                    <a:pt x="819" y="30"/>
                  </a:cubicBezTo>
                  <a:cubicBezTo>
                    <a:pt x="718" y="91"/>
                    <a:pt x="683" y="228"/>
                    <a:pt x="749" y="328"/>
                  </a:cubicBezTo>
                  <a:cubicBezTo>
                    <a:pt x="886" y="556"/>
                    <a:pt x="931" y="990"/>
                    <a:pt x="765" y="1278"/>
                  </a:cubicBezTo>
                  <a:cubicBezTo>
                    <a:pt x="656" y="1454"/>
                    <a:pt x="482" y="1551"/>
                    <a:pt x="241" y="1551"/>
                  </a:cubicBezTo>
                  <a:cubicBezTo>
                    <a:pt x="234" y="1551"/>
                    <a:pt x="226" y="1551"/>
                    <a:pt x="219" y="1551"/>
                  </a:cubicBezTo>
                  <a:cubicBezTo>
                    <a:pt x="216" y="1550"/>
                    <a:pt x="214" y="1550"/>
                    <a:pt x="211" y="1550"/>
                  </a:cubicBezTo>
                  <a:cubicBezTo>
                    <a:pt x="98" y="1550"/>
                    <a:pt x="1" y="1650"/>
                    <a:pt x="1" y="1769"/>
                  </a:cubicBezTo>
                  <a:cubicBezTo>
                    <a:pt x="1" y="1884"/>
                    <a:pt x="92" y="1981"/>
                    <a:pt x="213" y="1986"/>
                  </a:cubicBezTo>
                  <a:lnTo>
                    <a:pt x="233" y="1986"/>
                  </a:lnTo>
                  <a:cubicBezTo>
                    <a:pt x="632" y="1986"/>
                    <a:pt x="956" y="1809"/>
                    <a:pt x="1138" y="1490"/>
                  </a:cubicBezTo>
                  <a:cubicBezTo>
                    <a:pt x="1395" y="1046"/>
                    <a:pt x="1320" y="445"/>
                    <a:pt x="1117" y="106"/>
                  </a:cubicBezTo>
                  <a:cubicBezTo>
                    <a:pt x="1077" y="39"/>
                    <a:pt x="1005" y="0"/>
                    <a:pt x="93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0" name="Google Shape;2640;p36"/>
            <p:cNvSpPr/>
            <p:nvPr/>
          </p:nvSpPr>
          <p:spPr>
            <a:xfrm>
              <a:off x="7503743" y="2852091"/>
              <a:ext cx="78369" cy="81354"/>
            </a:xfrm>
            <a:custGeom>
              <a:avLst/>
              <a:gdLst/>
              <a:ahLst/>
              <a:cxnLst/>
              <a:rect l="l" t="t" r="r" b="b"/>
              <a:pathLst>
                <a:path w="2153" h="2235" extrusionOk="0">
                  <a:moveTo>
                    <a:pt x="1007" y="429"/>
                  </a:moveTo>
                  <a:cubicBezTo>
                    <a:pt x="1121" y="429"/>
                    <a:pt x="1223" y="464"/>
                    <a:pt x="1304" y="516"/>
                  </a:cubicBezTo>
                  <a:cubicBezTo>
                    <a:pt x="1516" y="663"/>
                    <a:pt x="1658" y="996"/>
                    <a:pt x="1485" y="1416"/>
                  </a:cubicBezTo>
                  <a:cubicBezTo>
                    <a:pt x="1410" y="1593"/>
                    <a:pt x="1279" y="1800"/>
                    <a:pt x="1087" y="1800"/>
                  </a:cubicBezTo>
                  <a:cubicBezTo>
                    <a:pt x="986" y="1800"/>
                    <a:pt x="879" y="1749"/>
                    <a:pt x="779" y="1658"/>
                  </a:cubicBezTo>
                  <a:cubicBezTo>
                    <a:pt x="683" y="1567"/>
                    <a:pt x="597" y="1441"/>
                    <a:pt x="536" y="1299"/>
                  </a:cubicBezTo>
                  <a:cubicBezTo>
                    <a:pt x="485" y="1173"/>
                    <a:pt x="405" y="900"/>
                    <a:pt x="536" y="627"/>
                  </a:cubicBezTo>
                  <a:cubicBezTo>
                    <a:pt x="702" y="484"/>
                    <a:pt x="864" y="429"/>
                    <a:pt x="1007" y="429"/>
                  </a:cubicBezTo>
                  <a:close/>
                  <a:moveTo>
                    <a:pt x="1009" y="0"/>
                  </a:moveTo>
                  <a:cubicBezTo>
                    <a:pt x="893" y="0"/>
                    <a:pt x="776" y="21"/>
                    <a:pt x="662" y="61"/>
                  </a:cubicBezTo>
                  <a:cubicBezTo>
                    <a:pt x="628" y="40"/>
                    <a:pt x="588" y="29"/>
                    <a:pt x="547" y="29"/>
                  </a:cubicBezTo>
                  <a:cubicBezTo>
                    <a:pt x="493" y="29"/>
                    <a:pt x="438" y="49"/>
                    <a:pt x="394" y="91"/>
                  </a:cubicBezTo>
                  <a:cubicBezTo>
                    <a:pt x="314" y="173"/>
                    <a:pt x="243" y="264"/>
                    <a:pt x="188" y="359"/>
                  </a:cubicBezTo>
                  <a:cubicBezTo>
                    <a:pt x="177" y="369"/>
                    <a:pt x="167" y="380"/>
                    <a:pt x="158" y="390"/>
                  </a:cubicBezTo>
                  <a:cubicBezTo>
                    <a:pt x="107" y="436"/>
                    <a:pt x="86" y="501"/>
                    <a:pt x="91" y="567"/>
                  </a:cubicBezTo>
                  <a:cubicBezTo>
                    <a:pt x="0" y="844"/>
                    <a:pt x="11" y="1152"/>
                    <a:pt x="137" y="1460"/>
                  </a:cubicBezTo>
                  <a:cubicBezTo>
                    <a:pt x="324" y="1921"/>
                    <a:pt x="703" y="2229"/>
                    <a:pt x="1082" y="2234"/>
                  </a:cubicBezTo>
                  <a:lnTo>
                    <a:pt x="1087" y="2234"/>
                  </a:lnTo>
                  <a:cubicBezTo>
                    <a:pt x="1284" y="2234"/>
                    <a:pt x="1648" y="2148"/>
                    <a:pt x="1880" y="1582"/>
                  </a:cubicBezTo>
                  <a:cubicBezTo>
                    <a:pt x="2152" y="935"/>
                    <a:pt x="1905" y="405"/>
                    <a:pt x="1541" y="163"/>
                  </a:cubicBezTo>
                  <a:cubicBezTo>
                    <a:pt x="1380" y="54"/>
                    <a:pt x="1196" y="0"/>
                    <a:pt x="1009"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1" name="Google Shape;2641;p36"/>
            <p:cNvSpPr/>
            <p:nvPr/>
          </p:nvSpPr>
          <p:spPr>
            <a:xfrm>
              <a:off x="7518484" y="2867706"/>
              <a:ext cx="45609" cy="49904"/>
            </a:xfrm>
            <a:custGeom>
              <a:avLst/>
              <a:gdLst/>
              <a:ahLst/>
              <a:cxnLst/>
              <a:rect l="l" t="t" r="r" b="b"/>
              <a:pathLst>
                <a:path w="1253" h="1371" extrusionOk="0">
                  <a:moveTo>
                    <a:pt x="602" y="0"/>
                  </a:moveTo>
                  <a:cubicBezTo>
                    <a:pt x="459" y="0"/>
                    <a:pt x="297" y="55"/>
                    <a:pt x="131" y="198"/>
                  </a:cubicBezTo>
                  <a:cubicBezTo>
                    <a:pt x="0" y="471"/>
                    <a:pt x="80" y="744"/>
                    <a:pt x="131" y="870"/>
                  </a:cubicBezTo>
                  <a:cubicBezTo>
                    <a:pt x="192" y="1012"/>
                    <a:pt x="278" y="1138"/>
                    <a:pt x="374" y="1229"/>
                  </a:cubicBezTo>
                  <a:cubicBezTo>
                    <a:pt x="474" y="1320"/>
                    <a:pt x="581" y="1371"/>
                    <a:pt x="682" y="1371"/>
                  </a:cubicBezTo>
                  <a:cubicBezTo>
                    <a:pt x="874" y="1371"/>
                    <a:pt x="1005" y="1164"/>
                    <a:pt x="1080" y="987"/>
                  </a:cubicBezTo>
                  <a:cubicBezTo>
                    <a:pt x="1253" y="567"/>
                    <a:pt x="1111" y="234"/>
                    <a:pt x="899" y="87"/>
                  </a:cubicBezTo>
                  <a:cubicBezTo>
                    <a:pt x="818" y="35"/>
                    <a:pt x="716" y="0"/>
                    <a:pt x="60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2" name="Google Shape;2642;p36"/>
            <p:cNvSpPr/>
            <p:nvPr/>
          </p:nvSpPr>
          <p:spPr>
            <a:xfrm>
              <a:off x="7252369" y="2627143"/>
              <a:ext cx="55583" cy="20166"/>
            </a:xfrm>
            <a:custGeom>
              <a:avLst/>
              <a:gdLst/>
              <a:ahLst/>
              <a:cxnLst/>
              <a:rect l="l" t="t" r="r" b="b"/>
              <a:pathLst>
                <a:path w="1527" h="554" extrusionOk="0">
                  <a:moveTo>
                    <a:pt x="1314" y="1"/>
                  </a:moveTo>
                  <a:cubicBezTo>
                    <a:pt x="1309" y="1"/>
                    <a:pt x="1303" y="1"/>
                    <a:pt x="1298" y="1"/>
                  </a:cubicBezTo>
                  <a:cubicBezTo>
                    <a:pt x="929" y="17"/>
                    <a:pt x="556" y="57"/>
                    <a:pt x="192" y="123"/>
                  </a:cubicBezTo>
                  <a:cubicBezTo>
                    <a:pt x="76" y="143"/>
                    <a:pt x="1" y="255"/>
                    <a:pt x="20" y="376"/>
                  </a:cubicBezTo>
                  <a:cubicBezTo>
                    <a:pt x="41" y="477"/>
                    <a:pt x="132" y="553"/>
                    <a:pt x="232" y="553"/>
                  </a:cubicBezTo>
                  <a:cubicBezTo>
                    <a:pt x="248" y="553"/>
                    <a:pt x="258" y="547"/>
                    <a:pt x="267" y="547"/>
                  </a:cubicBezTo>
                  <a:cubicBezTo>
                    <a:pt x="617" y="486"/>
                    <a:pt x="965" y="446"/>
                    <a:pt x="1319" y="432"/>
                  </a:cubicBezTo>
                  <a:cubicBezTo>
                    <a:pt x="1435" y="426"/>
                    <a:pt x="1526" y="325"/>
                    <a:pt x="1521" y="204"/>
                  </a:cubicBezTo>
                  <a:cubicBezTo>
                    <a:pt x="1517" y="93"/>
                    <a:pt x="1419" y="1"/>
                    <a:pt x="131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3" name="Google Shape;2643;p36"/>
            <p:cNvSpPr/>
            <p:nvPr/>
          </p:nvSpPr>
          <p:spPr>
            <a:xfrm>
              <a:off x="7479464" y="1981129"/>
              <a:ext cx="84994" cy="77641"/>
            </a:xfrm>
            <a:custGeom>
              <a:avLst/>
              <a:gdLst/>
              <a:ahLst/>
              <a:cxnLst/>
              <a:rect l="l" t="t" r="r" b="b"/>
              <a:pathLst>
                <a:path w="2335" h="2133" extrusionOk="0">
                  <a:moveTo>
                    <a:pt x="876" y="0"/>
                  </a:moveTo>
                  <a:cubicBezTo>
                    <a:pt x="838" y="0"/>
                    <a:pt x="799" y="10"/>
                    <a:pt x="764" y="31"/>
                  </a:cubicBezTo>
                  <a:cubicBezTo>
                    <a:pt x="91" y="451"/>
                    <a:pt x="0" y="875"/>
                    <a:pt x="51" y="1163"/>
                  </a:cubicBezTo>
                  <a:cubicBezTo>
                    <a:pt x="137" y="1659"/>
                    <a:pt x="662" y="1992"/>
                    <a:pt x="1117" y="2098"/>
                  </a:cubicBezTo>
                  <a:cubicBezTo>
                    <a:pt x="1229" y="2118"/>
                    <a:pt x="1329" y="2133"/>
                    <a:pt x="1431" y="2133"/>
                  </a:cubicBezTo>
                  <a:cubicBezTo>
                    <a:pt x="1723" y="2133"/>
                    <a:pt x="1961" y="2032"/>
                    <a:pt x="2092" y="1835"/>
                  </a:cubicBezTo>
                  <a:cubicBezTo>
                    <a:pt x="2334" y="1491"/>
                    <a:pt x="2229" y="962"/>
                    <a:pt x="1774" y="258"/>
                  </a:cubicBezTo>
                  <a:cubicBezTo>
                    <a:pt x="1732" y="196"/>
                    <a:pt x="1661" y="161"/>
                    <a:pt x="1589" y="161"/>
                  </a:cubicBezTo>
                  <a:cubicBezTo>
                    <a:pt x="1550" y="161"/>
                    <a:pt x="1511" y="171"/>
                    <a:pt x="1476" y="193"/>
                  </a:cubicBezTo>
                  <a:cubicBezTo>
                    <a:pt x="1375" y="258"/>
                    <a:pt x="1350" y="395"/>
                    <a:pt x="1410" y="491"/>
                  </a:cubicBezTo>
                  <a:cubicBezTo>
                    <a:pt x="1900" y="1249"/>
                    <a:pt x="1784" y="1522"/>
                    <a:pt x="1739" y="1587"/>
                  </a:cubicBezTo>
                  <a:cubicBezTo>
                    <a:pt x="1687" y="1660"/>
                    <a:pt x="1574" y="1700"/>
                    <a:pt x="1430" y="1700"/>
                  </a:cubicBezTo>
                  <a:cubicBezTo>
                    <a:pt x="1363" y="1700"/>
                    <a:pt x="1290" y="1691"/>
                    <a:pt x="1213" y="1673"/>
                  </a:cubicBezTo>
                  <a:cubicBezTo>
                    <a:pt x="834" y="1587"/>
                    <a:pt x="522" y="1340"/>
                    <a:pt x="476" y="1092"/>
                  </a:cubicBezTo>
                  <a:cubicBezTo>
                    <a:pt x="431" y="815"/>
                    <a:pt x="734" y="561"/>
                    <a:pt x="991" y="400"/>
                  </a:cubicBezTo>
                  <a:cubicBezTo>
                    <a:pt x="1092" y="339"/>
                    <a:pt x="1122" y="209"/>
                    <a:pt x="1061" y="102"/>
                  </a:cubicBezTo>
                  <a:cubicBezTo>
                    <a:pt x="1018" y="36"/>
                    <a:pt x="948" y="0"/>
                    <a:pt x="87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4" name="Google Shape;2644;p36"/>
            <p:cNvSpPr/>
            <p:nvPr/>
          </p:nvSpPr>
          <p:spPr>
            <a:xfrm>
              <a:off x="7844330" y="1798660"/>
              <a:ext cx="81500" cy="105633"/>
            </a:xfrm>
            <a:custGeom>
              <a:avLst/>
              <a:gdLst/>
              <a:ahLst/>
              <a:cxnLst/>
              <a:rect l="l" t="t" r="r" b="b"/>
              <a:pathLst>
                <a:path w="2239" h="2902" extrusionOk="0">
                  <a:moveTo>
                    <a:pt x="1994" y="1"/>
                  </a:moveTo>
                  <a:cubicBezTo>
                    <a:pt x="1914" y="1"/>
                    <a:pt x="1840" y="43"/>
                    <a:pt x="1805" y="118"/>
                  </a:cubicBezTo>
                  <a:lnTo>
                    <a:pt x="1714" y="300"/>
                  </a:lnTo>
                  <a:cubicBezTo>
                    <a:pt x="1304" y="1118"/>
                    <a:pt x="884" y="1973"/>
                    <a:pt x="122" y="2508"/>
                  </a:cubicBezTo>
                  <a:cubicBezTo>
                    <a:pt x="21" y="2579"/>
                    <a:pt x="0" y="2710"/>
                    <a:pt x="66" y="2806"/>
                  </a:cubicBezTo>
                  <a:cubicBezTo>
                    <a:pt x="112" y="2867"/>
                    <a:pt x="177" y="2902"/>
                    <a:pt x="243" y="2902"/>
                  </a:cubicBezTo>
                  <a:cubicBezTo>
                    <a:pt x="289" y="2902"/>
                    <a:pt x="329" y="2887"/>
                    <a:pt x="369" y="2862"/>
                  </a:cubicBezTo>
                  <a:cubicBezTo>
                    <a:pt x="1223" y="2260"/>
                    <a:pt x="1688" y="1321"/>
                    <a:pt x="2097" y="493"/>
                  </a:cubicBezTo>
                  <a:lnTo>
                    <a:pt x="2188" y="311"/>
                  </a:lnTo>
                  <a:cubicBezTo>
                    <a:pt x="2239" y="209"/>
                    <a:pt x="2199" y="78"/>
                    <a:pt x="2092" y="22"/>
                  </a:cubicBezTo>
                  <a:cubicBezTo>
                    <a:pt x="2060" y="8"/>
                    <a:pt x="2026" y="1"/>
                    <a:pt x="199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5" name="Google Shape;2645;p36"/>
            <p:cNvSpPr/>
            <p:nvPr/>
          </p:nvSpPr>
          <p:spPr>
            <a:xfrm>
              <a:off x="7800760" y="1923218"/>
              <a:ext cx="23733" cy="24534"/>
            </a:xfrm>
            <a:custGeom>
              <a:avLst/>
              <a:gdLst/>
              <a:ahLst/>
              <a:cxnLst/>
              <a:rect l="l" t="t" r="r" b="b"/>
              <a:pathLst>
                <a:path w="652" h="674" extrusionOk="0">
                  <a:moveTo>
                    <a:pt x="408" y="1"/>
                  </a:moveTo>
                  <a:cubicBezTo>
                    <a:pt x="337" y="1"/>
                    <a:pt x="269" y="35"/>
                    <a:pt x="227" y="97"/>
                  </a:cubicBezTo>
                  <a:lnTo>
                    <a:pt x="66" y="334"/>
                  </a:lnTo>
                  <a:cubicBezTo>
                    <a:pt x="1" y="435"/>
                    <a:pt x="31" y="566"/>
                    <a:pt x="127" y="637"/>
                  </a:cubicBezTo>
                  <a:cubicBezTo>
                    <a:pt x="167" y="657"/>
                    <a:pt x="207" y="673"/>
                    <a:pt x="248" y="673"/>
                  </a:cubicBezTo>
                  <a:cubicBezTo>
                    <a:pt x="313" y="673"/>
                    <a:pt x="384" y="637"/>
                    <a:pt x="425" y="576"/>
                  </a:cubicBezTo>
                  <a:lnTo>
                    <a:pt x="586" y="340"/>
                  </a:lnTo>
                  <a:cubicBezTo>
                    <a:pt x="652" y="238"/>
                    <a:pt x="626" y="107"/>
                    <a:pt x="526" y="36"/>
                  </a:cubicBezTo>
                  <a:cubicBezTo>
                    <a:pt x="489" y="12"/>
                    <a:pt x="448" y="1"/>
                    <a:pt x="40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6" name="Google Shape;2646;p36"/>
            <p:cNvSpPr/>
            <p:nvPr/>
          </p:nvSpPr>
          <p:spPr>
            <a:xfrm>
              <a:off x="7195368" y="1850784"/>
              <a:ext cx="92529" cy="59441"/>
            </a:xfrm>
            <a:custGeom>
              <a:avLst/>
              <a:gdLst/>
              <a:ahLst/>
              <a:cxnLst/>
              <a:rect l="l" t="t" r="r" b="b"/>
              <a:pathLst>
                <a:path w="2542" h="1633" extrusionOk="0">
                  <a:moveTo>
                    <a:pt x="247" y="1"/>
                  </a:moveTo>
                  <a:cubicBezTo>
                    <a:pt x="213" y="1"/>
                    <a:pt x="179" y="9"/>
                    <a:pt x="147" y="26"/>
                  </a:cubicBezTo>
                  <a:cubicBezTo>
                    <a:pt x="40" y="80"/>
                    <a:pt x="0" y="212"/>
                    <a:pt x="56" y="318"/>
                  </a:cubicBezTo>
                  <a:cubicBezTo>
                    <a:pt x="490" y="1141"/>
                    <a:pt x="1288" y="1632"/>
                    <a:pt x="2167" y="1632"/>
                  </a:cubicBezTo>
                  <a:cubicBezTo>
                    <a:pt x="2223" y="1632"/>
                    <a:pt x="2274" y="1632"/>
                    <a:pt x="2329" y="1626"/>
                  </a:cubicBezTo>
                  <a:cubicBezTo>
                    <a:pt x="2451" y="1617"/>
                    <a:pt x="2542" y="1516"/>
                    <a:pt x="2531" y="1400"/>
                  </a:cubicBezTo>
                  <a:cubicBezTo>
                    <a:pt x="2521" y="1284"/>
                    <a:pt x="2430" y="1196"/>
                    <a:pt x="2321" y="1196"/>
                  </a:cubicBezTo>
                  <a:cubicBezTo>
                    <a:pt x="2315" y="1196"/>
                    <a:pt x="2310" y="1197"/>
                    <a:pt x="2304" y="1197"/>
                  </a:cubicBezTo>
                  <a:cubicBezTo>
                    <a:pt x="2260" y="1200"/>
                    <a:pt x="2216" y="1201"/>
                    <a:pt x="2172" y="1201"/>
                  </a:cubicBezTo>
                  <a:cubicBezTo>
                    <a:pt x="1443" y="1201"/>
                    <a:pt x="801" y="803"/>
                    <a:pt x="434" y="117"/>
                  </a:cubicBezTo>
                  <a:cubicBezTo>
                    <a:pt x="395" y="43"/>
                    <a:pt x="323" y="1"/>
                    <a:pt x="247"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7" name="Google Shape;2647;p36"/>
            <p:cNvSpPr/>
            <p:nvPr/>
          </p:nvSpPr>
          <p:spPr>
            <a:xfrm>
              <a:off x="7123043" y="1207755"/>
              <a:ext cx="96060" cy="90964"/>
            </a:xfrm>
            <a:custGeom>
              <a:avLst/>
              <a:gdLst/>
              <a:ahLst/>
              <a:cxnLst/>
              <a:rect l="l" t="t" r="r" b="b"/>
              <a:pathLst>
                <a:path w="2639" h="2499" extrusionOk="0">
                  <a:moveTo>
                    <a:pt x="2387" y="1"/>
                  </a:moveTo>
                  <a:cubicBezTo>
                    <a:pt x="2357" y="1"/>
                    <a:pt x="2328" y="7"/>
                    <a:pt x="2300" y="19"/>
                  </a:cubicBezTo>
                  <a:cubicBezTo>
                    <a:pt x="1325" y="473"/>
                    <a:pt x="628" y="1407"/>
                    <a:pt x="72" y="2155"/>
                  </a:cubicBezTo>
                  <a:cubicBezTo>
                    <a:pt x="1" y="2251"/>
                    <a:pt x="21" y="2388"/>
                    <a:pt x="112" y="2458"/>
                  </a:cubicBezTo>
                  <a:cubicBezTo>
                    <a:pt x="152" y="2489"/>
                    <a:pt x="199" y="2498"/>
                    <a:pt x="243" y="2498"/>
                  </a:cubicBezTo>
                  <a:cubicBezTo>
                    <a:pt x="310" y="2498"/>
                    <a:pt x="376" y="2468"/>
                    <a:pt x="416" y="2414"/>
                  </a:cubicBezTo>
                  <a:cubicBezTo>
                    <a:pt x="977" y="1665"/>
                    <a:pt x="1608" y="821"/>
                    <a:pt x="2482" y="413"/>
                  </a:cubicBezTo>
                  <a:cubicBezTo>
                    <a:pt x="2593" y="362"/>
                    <a:pt x="2638" y="236"/>
                    <a:pt x="2588" y="124"/>
                  </a:cubicBezTo>
                  <a:cubicBezTo>
                    <a:pt x="2551" y="46"/>
                    <a:pt x="2470" y="1"/>
                    <a:pt x="238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8" name="Google Shape;2648;p36"/>
            <p:cNvSpPr/>
            <p:nvPr/>
          </p:nvSpPr>
          <p:spPr>
            <a:xfrm>
              <a:off x="7419151" y="2212883"/>
              <a:ext cx="19510" cy="62171"/>
            </a:xfrm>
            <a:custGeom>
              <a:avLst/>
              <a:gdLst/>
              <a:ahLst/>
              <a:cxnLst/>
              <a:rect l="l" t="t" r="r" b="b"/>
              <a:pathLst>
                <a:path w="536" h="1708" extrusionOk="0">
                  <a:moveTo>
                    <a:pt x="232" y="0"/>
                  </a:moveTo>
                  <a:cubicBezTo>
                    <a:pt x="106" y="0"/>
                    <a:pt x="15" y="91"/>
                    <a:pt x="11" y="212"/>
                  </a:cubicBezTo>
                  <a:cubicBezTo>
                    <a:pt x="1" y="651"/>
                    <a:pt x="26" y="1091"/>
                    <a:pt x="92" y="1521"/>
                  </a:cubicBezTo>
                  <a:cubicBezTo>
                    <a:pt x="106" y="1627"/>
                    <a:pt x="202" y="1707"/>
                    <a:pt x="304" y="1707"/>
                  </a:cubicBezTo>
                  <a:cubicBezTo>
                    <a:pt x="314" y="1707"/>
                    <a:pt x="323" y="1703"/>
                    <a:pt x="339" y="1703"/>
                  </a:cubicBezTo>
                  <a:cubicBezTo>
                    <a:pt x="456" y="1688"/>
                    <a:pt x="536" y="1576"/>
                    <a:pt x="516" y="1460"/>
                  </a:cubicBezTo>
                  <a:cubicBezTo>
                    <a:pt x="460" y="1045"/>
                    <a:pt x="430" y="642"/>
                    <a:pt x="445" y="222"/>
                  </a:cubicBezTo>
                  <a:cubicBezTo>
                    <a:pt x="445" y="101"/>
                    <a:pt x="349" y="5"/>
                    <a:pt x="23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9" name="Google Shape;2649;p36"/>
            <p:cNvSpPr/>
            <p:nvPr/>
          </p:nvSpPr>
          <p:spPr>
            <a:xfrm>
              <a:off x="7444557" y="2603921"/>
              <a:ext cx="25735" cy="62135"/>
            </a:xfrm>
            <a:custGeom>
              <a:avLst/>
              <a:gdLst/>
              <a:ahLst/>
              <a:cxnLst/>
              <a:rect l="l" t="t" r="r" b="b"/>
              <a:pathLst>
                <a:path w="707" h="1707" extrusionOk="0">
                  <a:moveTo>
                    <a:pt x="244" y="1"/>
                  </a:moveTo>
                  <a:cubicBezTo>
                    <a:pt x="219" y="1"/>
                    <a:pt x="195" y="5"/>
                    <a:pt x="171" y="14"/>
                  </a:cubicBezTo>
                  <a:cubicBezTo>
                    <a:pt x="61" y="54"/>
                    <a:pt x="0" y="175"/>
                    <a:pt x="40" y="286"/>
                  </a:cubicBezTo>
                  <a:cubicBezTo>
                    <a:pt x="147" y="590"/>
                    <a:pt x="247" y="1110"/>
                    <a:pt x="268" y="1504"/>
                  </a:cubicBezTo>
                  <a:cubicBezTo>
                    <a:pt x="273" y="1615"/>
                    <a:pt x="369" y="1706"/>
                    <a:pt x="485" y="1706"/>
                  </a:cubicBezTo>
                  <a:lnTo>
                    <a:pt x="495" y="1706"/>
                  </a:lnTo>
                  <a:cubicBezTo>
                    <a:pt x="616" y="1695"/>
                    <a:pt x="707" y="1595"/>
                    <a:pt x="697" y="1478"/>
                  </a:cubicBezTo>
                  <a:cubicBezTo>
                    <a:pt x="672" y="1044"/>
                    <a:pt x="571" y="483"/>
                    <a:pt x="450" y="145"/>
                  </a:cubicBezTo>
                  <a:cubicBezTo>
                    <a:pt x="418" y="57"/>
                    <a:pt x="333" y="1"/>
                    <a:pt x="244"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0" name="Google Shape;2650;p36"/>
            <p:cNvSpPr/>
            <p:nvPr/>
          </p:nvSpPr>
          <p:spPr>
            <a:xfrm>
              <a:off x="7296522" y="2699541"/>
              <a:ext cx="79061" cy="68541"/>
            </a:xfrm>
            <a:custGeom>
              <a:avLst/>
              <a:gdLst/>
              <a:ahLst/>
              <a:cxnLst/>
              <a:rect l="l" t="t" r="r" b="b"/>
              <a:pathLst>
                <a:path w="2172" h="1883" extrusionOk="0">
                  <a:moveTo>
                    <a:pt x="1117" y="435"/>
                  </a:moveTo>
                  <a:cubicBezTo>
                    <a:pt x="1223" y="435"/>
                    <a:pt x="1309" y="462"/>
                    <a:pt x="1369" y="488"/>
                  </a:cubicBezTo>
                  <a:cubicBezTo>
                    <a:pt x="1561" y="570"/>
                    <a:pt x="1698" y="747"/>
                    <a:pt x="1717" y="922"/>
                  </a:cubicBezTo>
                  <a:cubicBezTo>
                    <a:pt x="1733" y="1080"/>
                    <a:pt x="1652" y="1221"/>
                    <a:pt x="1490" y="1332"/>
                  </a:cubicBezTo>
                  <a:cubicBezTo>
                    <a:pt x="1357" y="1421"/>
                    <a:pt x="1227" y="1452"/>
                    <a:pt x="1115" y="1452"/>
                  </a:cubicBezTo>
                  <a:cubicBezTo>
                    <a:pt x="984" y="1452"/>
                    <a:pt x="875" y="1411"/>
                    <a:pt x="808" y="1372"/>
                  </a:cubicBezTo>
                  <a:cubicBezTo>
                    <a:pt x="596" y="1267"/>
                    <a:pt x="449" y="1059"/>
                    <a:pt x="444" y="862"/>
                  </a:cubicBezTo>
                  <a:cubicBezTo>
                    <a:pt x="444" y="791"/>
                    <a:pt x="460" y="726"/>
                    <a:pt x="485" y="670"/>
                  </a:cubicBezTo>
                  <a:cubicBezTo>
                    <a:pt x="491" y="671"/>
                    <a:pt x="498" y="671"/>
                    <a:pt x="504" y="671"/>
                  </a:cubicBezTo>
                  <a:cubicBezTo>
                    <a:pt x="546" y="671"/>
                    <a:pt x="586" y="656"/>
                    <a:pt x="621" y="625"/>
                  </a:cubicBezTo>
                  <a:cubicBezTo>
                    <a:pt x="809" y="480"/>
                    <a:pt x="979" y="435"/>
                    <a:pt x="1117" y="435"/>
                  </a:cubicBezTo>
                  <a:close/>
                  <a:moveTo>
                    <a:pt x="649" y="0"/>
                  </a:moveTo>
                  <a:cubicBezTo>
                    <a:pt x="612" y="0"/>
                    <a:pt x="574" y="10"/>
                    <a:pt x="540" y="29"/>
                  </a:cubicBezTo>
                  <a:cubicBezTo>
                    <a:pt x="192" y="236"/>
                    <a:pt x="0" y="539"/>
                    <a:pt x="15" y="878"/>
                  </a:cubicBezTo>
                  <a:cubicBezTo>
                    <a:pt x="20" y="1232"/>
                    <a:pt x="257" y="1580"/>
                    <a:pt x="611" y="1757"/>
                  </a:cubicBezTo>
                  <a:cubicBezTo>
                    <a:pt x="773" y="1843"/>
                    <a:pt x="945" y="1883"/>
                    <a:pt x="1111" y="1883"/>
                  </a:cubicBezTo>
                  <a:cubicBezTo>
                    <a:pt x="1323" y="1883"/>
                    <a:pt x="1540" y="1817"/>
                    <a:pt x="1733" y="1691"/>
                  </a:cubicBezTo>
                  <a:cubicBezTo>
                    <a:pt x="2020" y="1494"/>
                    <a:pt x="2172" y="1201"/>
                    <a:pt x="2146" y="887"/>
                  </a:cubicBezTo>
                  <a:cubicBezTo>
                    <a:pt x="2116" y="549"/>
                    <a:pt x="1880" y="236"/>
                    <a:pt x="1540" y="89"/>
                  </a:cubicBezTo>
                  <a:cubicBezTo>
                    <a:pt x="1407" y="33"/>
                    <a:pt x="1266" y="4"/>
                    <a:pt x="1123" y="4"/>
                  </a:cubicBezTo>
                  <a:cubicBezTo>
                    <a:pt x="1014" y="4"/>
                    <a:pt x="903" y="21"/>
                    <a:pt x="793" y="54"/>
                  </a:cubicBezTo>
                  <a:cubicBezTo>
                    <a:pt x="755" y="19"/>
                    <a:pt x="703" y="0"/>
                    <a:pt x="649"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1" name="Google Shape;2651;p36"/>
            <p:cNvSpPr/>
            <p:nvPr/>
          </p:nvSpPr>
          <p:spPr>
            <a:xfrm>
              <a:off x="7312647" y="2715375"/>
              <a:ext cx="46956" cy="37019"/>
            </a:xfrm>
            <a:custGeom>
              <a:avLst/>
              <a:gdLst/>
              <a:ahLst/>
              <a:cxnLst/>
              <a:rect l="l" t="t" r="r" b="b"/>
              <a:pathLst>
                <a:path w="1290" h="1017" extrusionOk="0">
                  <a:moveTo>
                    <a:pt x="674" y="0"/>
                  </a:moveTo>
                  <a:cubicBezTo>
                    <a:pt x="536" y="0"/>
                    <a:pt x="366" y="45"/>
                    <a:pt x="178" y="190"/>
                  </a:cubicBezTo>
                  <a:cubicBezTo>
                    <a:pt x="143" y="221"/>
                    <a:pt x="103" y="236"/>
                    <a:pt x="61" y="236"/>
                  </a:cubicBezTo>
                  <a:cubicBezTo>
                    <a:pt x="55" y="236"/>
                    <a:pt x="48" y="236"/>
                    <a:pt x="42" y="235"/>
                  </a:cubicBezTo>
                  <a:cubicBezTo>
                    <a:pt x="17" y="291"/>
                    <a:pt x="1" y="356"/>
                    <a:pt x="1" y="427"/>
                  </a:cubicBezTo>
                  <a:cubicBezTo>
                    <a:pt x="6" y="624"/>
                    <a:pt x="153" y="832"/>
                    <a:pt x="365" y="937"/>
                  </a:cubicBezTo>
                  <a:cubicBezTo>
                    <a:pt x="432" y="976"/>
                    <a:pt x="541" y="1017"/>
                    <a:pt x="672" y="1017"/>
                  </a:cubicBezTo>
                  <a:cubicBezTo>
                    <a:pt x="784" y="1017"/>
                    <a:pt x="914" y="986"/>
                    <a:pt x="1047" y="897"/>
                  </a:cubicBezTo>
                  <a:cubicBezTo>
                    <a:pt x="1209" y="786"/>
                    <a:pt x="1290" y="645"/>
                    <a:pt x="1274" y="487"/>
                  </a:cubicBezTo>
                  <a:cubicBezTo>
                    <a:pt x="1255" y="312"/>
                    <a:pt x="1118" y="135"/>
                    <a:pt x="926" y="53"/>
                  </a:cubicBezTo>
                  <a:cubicBezTo>
                    <a:pt x="866" y="27"/>
                    <a:pt x="780" y="0"/>
                    <a:pt x="67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2" name="Google Shape;2652;p36"/>
            <p:cNvSpPr/>
            <p:nvPr/>
          </p:nvSpPr>
          <p:spPr>
            <a:xfrm>
              <a:off x="7731966" y="1221004"/>
              <a:ext cx="66794" cy="59368"/>
            </a:xfrm>
            <a:custGeom>
              <a:avLst/>
              <a:gdLst/>
              <a:ahLst/>
              <a:cxnLst/>
              <a:rect l="l" t="t" r="r" b="b"/>
              <a:pathLst>
                <a:path w="1835" h="1631" extrusionOk="0">
                  <a:moveTo>
                    <a:pt x="983" y="472"/>
                  </a:moveTo>
                  <a:cubicBezTo>
                    <a:pt x="1131" y="472"/>
                    <a:pt x="1231" y="566"/>
                    <a:pt x="1278" y="665"/>
                  </a:cubicBezTo>
                  <a:cubicBezTo>
                    <a:pt x="1355" y="826"/>
                    <a:pt x="1324" y="1033"/>
                    <a:pt x="1087" y="1145"/>
                  </a:cubicBezTo>
                  <a:cubicBezTo>
                    <a:pt x="1009" y="1182"/>
                    <a:pt x="939" y="1196"/>
                    <a:pt x="878" y="1196"/>
                  </a:cubicBezTo>
                  <a:cubicBezTo>
                    <a:pt x="782" y="1196"/>
                    <a:pt x="707" y="1160"/>
                    <a:pt x="657" y="1120"/>
                  </a:cubicBezTo>
                  <a:cubicBezTo>
                    <a:pt x="526" y="1019"/>
                    <a:pt x="460" y="831"/>
                    <a:pt x="490" y="685"/>
                  </a:cubicBezTo>
                  <a:cubicBezTo>
                    <a:pt x="506" y="614"/>
                    <a:pt x="541" y="558"/>
                    <a:pt x="597" y="513"/>
                  </a:cubicBezTo>
                  <a:cubicBezTo>
                    <a:pt x="630" y="530"/>
                    <a:pt x="665" y="539"/>
                    <a:pt x="701" y="539"/>
                  </a:cubicBezTo>
                  <a:cubicBezTo>
                    <a:pt x="732" y="539"/>
                    <a:pt x="763" y="532"/>
                    <a:pt x="793" y="518"/>
                  </a:cubicBezTo>
                  <a:cubicBezTo>
                    <a:pt x="863" y="486"/>
                    <a:pt x="927" y="472"/>
                    <a:pt x="983" y="472"/>
                  </a:cubicBezTo>
                  <a:close/>
                  <a:moveTo>
                    <a:pt x="740" y="0"/>
                  </a:moveTo>
                  <a:cubicBezTo>
                    <a:pt x="723" y="0"/>
                    <a:pt x="705" y="2"/>
                    <a:pt x="688" y="8"/>
                  </a:cubicBezTo>
                  <a:cubicBezTo>
                    <a:pt x="359" y="89"/>
                    <a:pt x="137" y="296"/>
                    <a:pt x="72" y="588"/>
                  </a:cubicBezTo>
                  <a:cubicBezTo>
                    <a:pt x="0" y="902"/>
                    <a:pt x="126" y="1250"/>
                    <a:pt x="389" y="1458"/>
                  </a:cubicBezTo>
                  <a:cubicBezTo>
                    <a:pt x="531" y="1569"/>
                    <a:pt x="702" y="1630"/>
                    <a:pt x="879" y="1630"/>
                  </a:cubicBezTo>
                  <a:cubicBezTo>
                    <a:pt x="1005" y="1630"/>
                    <a:pt x="1142" y="1600"/>
                    <a:pt x="1273" y="1534"/>
                  </a:cubicBezTo>
                  <a:cubicBezTo>
                    <a:pt x="1754" y="1306"/>
                    <a:pt x="1835" y="831"/>
                    <a:pt x="1667" y="483"/>
                  </a:cubicBezTo>
                  <a:cubicBezTo>
                    <a:pt x="1550" y="234"/>
                    <a:pt x="1298" y="41"/>
                    <a:pt x="984" y="41"/>
                  </a:cubicBezTo>
                  <a:cubicBezTo>
                    <a:pt x="948" y="41"/>
                    <a:pt x="912" y="44"/>
                    <a:pt x="874" y="49"/>
                  </a:cubicBezTo>
                  <a:cubicBezTo>
                    <a:pt x="837" y="19"/>
                    <a:pt x="789" y="0"/>
                    <a:pt x="740"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3" name="Google Shape;2653;p36"/>
            <p:cNvSpPr/>
            <p:nvPr/>
          </p:nvSpPr>
          <p:spPr>
            <a:xfrm>
              <a:off x="7748673" y="1238184"/>
              <a:ext cx="32614" cy="26390"/>
            </a:xfrm>
            <a:custGeom>
              <a:avLst/>
              <a:gdLst/>
              <a:ahLst/>
              <a:cxnLst/>
              <a:rect l="l" t="t" r="r" b="b"/>
              <a:pathLst>
                <a:path w="896" h="725" extrusionOk="0">
                  <a:moveTo>
                    <a:pt x="524" y="0"/>
                  </a:moveTo>
                  <a:cubicBezTo>
                    <a:pt x="468" y="0"/>
                    <a:pt x="404" y="14"/>
                    <a:pt x="334" y="46"/>
                  </a:cubicBezTo>
                  <a:cubicBezTo>
                    <a:pt x="304" y="60"/>
                    <a:pt x="273" y="67"/>
                    <a:pt x="242" y="67"/>
                  </a:cubicBezTo>
                  <a:cubicBezTo>
                    <a:pt x="206" y="67"/>
                    <a:pt x="171" y="58"/>
                    <a:pt x="138" y="41"/>
                  </a:cubicBezTo>
                  <a:cubicBezTo>
                    <a:pt x="82" y="86"/>
                    <a:pt x="47" y="142"/>
                    <a:pt x="31" y="213"/>
                  </a:cubicBezTo>
                  <a:cubicBezTo>
                    <a:pt x="1" y="359"/>
                    <a:pt x="67" y="547"/>
                    <a:pt x="198" y="648"/>
                  </a:cubicBezTo>
                  <a:cubicBezTo>
                    <a:pt x="248" y="688"/>
                    <a:pt x="323" y="724"/>
                    <a:pt x="419" y="724"/>
                  </a:cubicBezTo>
                  <a:cubicBezTo>
                    <a:pt x="480" y="724"/>
                    <a:pt x="550" y="710"/>
                    <a:pt x="628" y="673"/>
                  </a:cubicBezTo>
                  <a:cubicBezTo>
                    <a:pt x="865" y="561"/>
                    <a:pt x="896" y="354"/>
                    <a:pt x="819" y="193"/>
                  </a:cubicBezTo>
                  <a:cubicBezTo>
                    <a:pt x="772" y="94"/>
                    <a:pt x="672" y="0"/>
                    <a:pt x="52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4" name="Google Shape;2654;p36"/>
            <p:cNvSpPr/>
            <p:nvPr/>
          </p:nvSpPr>
          <p:spPr>
            <a:xfrm>
              <a:off x="7383443" y="1141108"/>
              <a:ext cx="42552" cy="23551"/>
            </a:xfrm>
            <a:custGeom>
              <a:avLst/>
              <a:gdLst/>
              <a:ahLst/>
              <a:cxnLst/>
              <a:rect l="l" t="t" r="r" b="b"/>
              <a:pathLst>
                <a:path w="1169" h="647" extrusionOk="0">
                  <a:moveTo>
                    <a:pt x="922" y="0"/>
                  </a:moveTo>
                  <a:cubicBezTo>
                    <a:pt x="900" y="0"/>
                    <a:pt x="878" y="4"/>
                    <a:pt x="856" y="10"/>
                  </a:cubicBezTo>
                  <a:cubicBezTo>
                    <a:pt x="644" y="81"/>
                    <a:pt x="355" y="176"/>
                    <a:pt x="178" y="227"/>
                  </a:cubicBezTo>
                  <a:cubicBezTo>
                    <a:pt x="62" y="263"/>
                    <a:pt x="1" y="379"/>
                    <a:pt x="31" y="495"/>
                  </a:cubicBezTo>
                  <a:cubicBezTo>
                    <a:pt x="62" y="591"/>
                    <a:pt x="148" y="647"/>
                    <a:pt x="239" y="647"/>
                  </a:cubicBezTo>
                  <a:cubicBezTo>
                    <a:pt x="259" y="647"/>
                    <a:pt x="285" y="647"/>
                    <a:pt x="299" y="637"/>
                  </a:cubicBezTo>
                  <a:cubicBezTo>
                    <a:pt x="481" y="586"/>
                    <a:pt x="775" y="495"/>
                    <a:pt x="992" y="425"/>
                  </a:cubicBezTo>
                  <a:cubicBezTo>
                    <a:pt x="1103" y="384"/>
                    <a:pt x="1169" y="263"/>
                    <a:pt x="1129" y="146"/>
                  </a:cubicBezTo>
                  <a:cubicBezTo>
                    <a:pt x="1099" y="57"/>
                    <a:pt x="1014" y="0"/>
                    <a:pt x="92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5" name="Google Shape;2655;p36"/>
            <p:cNvSpPr/>
            <p:nvPr/>
          </p:nvSpPr>
          <p:spPr>
            <a:xfrm>
              <a:off x="7594959" y="2944144"/>
              <a:ext cx="68614" cy="66503"/>
            </a:xfrm>
            <a:custGeom>
              <a:avLst/>
              <a:gdLst/>
              <a:ahLst/>
              <a:cxnLst/>
              <a:rect l="l" t="t" r="r" b="b"/>
              <a:pathLst>
                <a:path w="1885" h="1827" extrusionOk="0">
                  <a:moveTo>
                    <a:pt x="870" y="442"/>
                  </a:moveTo>
                  <a:cubicBezTo>
                    <a:pt x="1026" y="473"/>
                    <a:pt x="1178" y="549"/>
                    <a:pt x="1278" y="659"/>
                  </a:cubicBezTo>
                  <a:cubicBezTo>
                    <a:pt x="1415" y="811"/>
                    <a:pt x="1420" y="988"/>
                    <a:pt x="1299" y="1186"/>
                  </a:cubicBezTo>
                  <a:cubicBezTo>
                    <a:pt x="1191" y="1358"/>
                    <a:pt x="1084" y="1396"/>
                    <a:pt x="1007" y="1396"/>
                  </a:cubicBezTo>
                  <a:cubicBezTo>
                    <a:pt x="964" y="1396"/>
                    <a:pt x="930" y="1384"/>
                    <a:pt x="910" y="1377"/>
                  </a:cubicBezTo>
                  <a:cubicBezTo>
                    <a:pt x="672" y="1296"/>
                    <a:pt x="450" y="969"/>
                    <a:pt x="471" y="726"/>
                  </a:cubicBezTo>
                  <a:cubicBezTo>
                    <a:pt x="476" y="675"/>
                    <a:pt x="490" y="514"/>
                    <a:pt x="793" y="468"/>
                  </a:cubicBezTo>
                  <a:cubicBezTo>
                    <a:pt x="819" y="468"/>
                    <a:pt x="844" y="458"/>
                    <a:pt x="870" y="442"/>
                  </a:cubicBezTo>
                  <a:close/>
                  <a:moveTo>
                    <a:pt x="737" y="0"/>
                  </a:moveTo>
                  <a:cubicBezTo>
                    <a:pt x="578" y="0"/>
                    <a:pt x="418" y="32"/>
                    <a:pt x="273" y="99"/>
                  </a:cubicBezTo>
                  <a:cubicBezTo>
                    <a:pt x="177" y="139"/>
                    <a:pt x="127" y="256"/>
                    <a:pt x="157" y="356"/>
                  </a:cubicBezTo>
                  <a:cubicBezTo>
                    <a:pt x="71" y="483"/>
                    <a:pt x="47" y="610"/>
                    <a:pt x="40" y="690"/>
                  </a:cubicBezTo>
                  <a:cubicBezTo>
                    <a:pt x="0" y="1130"/>
                    <a:pt x="344" y="1645"/>
                    <a:pt x="774" y="1787"/>
                  </a:cubicBezTo>
                  <a:cubicBezTo>
                    <a:pt x="854" y="1817"/>
                    <a:pt x="935" y="1827"/>
                    <a:pt x="1011" y="1827"/>
                  </a:cubicBezTo>
                  <a:cubicBezTo>
                    <a:pt x="1264" y="1827"/>
                    <a:pt x="1496" y="1685"/>
                    <a:pt x="1668" y="1412"/>
                  </a:cubicBezTo>
                  <a:cubicBezTo>
                    <a:pt x="1885" y="1059"/>
                    <a:pt x="1859" y="670"/>
                    <a:pt x="1602" y="377"/>
                  </a:cubicBezTo>
                  <a:cubicBezTo>
                    <a:pt x="1388" y="133"/>
                    <a:pt x="1062" y="0"/>
                    <a:pt x="73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6" name="Google Shape;2656;p36"/>
            <p:cNvSpPr/>
            <p:nvPr/>
          </p:nvSpPr>
          <p:spPr>
            <a:xfrm>
              <a:off x="7611339" y="2960233"/>
              <a:ext cx="35344" cy="34762"/>
            </a:xfrm>
            <a:custGeom>
              <a:avLst/>
              <a:gdLst/>
              <a:ahLst/>
              <a:cxnLst/>
              <a:rect l="l" t="t" r="r" b="b"/>
              <a:pathLst>
                <a:path w="971" h="955" extrusionOk="0">
                  <a:moveTo>
                    <a:pt x="420" y="0"/>
                  </a:moveTo>
                  <a:cubicBezTo>
                    <a:pt x="394" y="16"/>
                    <a:pt x="369" y="26"/>
                    <a:pt x="343" y="26"/>
                  </a:cubicBezTo>
                  <a:cubicBezTo>
                    <a:pt x="40" y="72"/>
                    <a:pt x="26" y="233"/>
                    <a:pt x="21" y="284"/>
                  </a:cubicBezTo>
                  <a:cubicBezTo>
                    <a:pt x="0" y="527"/>
                    <a:pt x="222" y="854"/>
                    <a:pt x="460" y="935"/>
                  </a:cubicBezTo>
                  <a:cubicBezTo>
                    <a:pt x="480" y="942"/>
                    <a:pt x="514" y="954"/>
                    <a:pt x="557" y="954"/>
                  </a:cubicBezTo>
                  <a:cubicBezTo>
                    <a:pt x="634" y="954"/>
                    <a:pt x="741" y="916"/>
                    <a:pt x="849" y="744"/>
                  </a:cubicBezTo>
                  <a:cubicBezTo>
                    <a:pt x="970" y="546"/>
                    <a:pt x="965" y="369"/>
                    <a:pt x="828" y="217"/>
                  </a:cubicBezTo>
                  <a:cubicBezTo>
                    <a:pt x="728" y="107"/>
                    <a:pt x="576" y="31"/>
                    <a:pt x="42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7" name="Google Shape;2657;p36"/>
            <p:cNvSpPr/>
            <p:nvPr/>
          </p:nvSpPr>
          <p:spPr>
            <a:xfrm>
              <a:off x="7665210" y="2817329"/>
              <a:ext cx="18236" cy="48448"/>
            </a:xfrm>
            <a:custGeom>
              <a:avLst/>
              <a:gdLst/>
              <a:ahLst/>
              <a:cxnLst/>
              <a:rect l="l" t="t" r="r" b="b"/>
              <a:pathLst>
                <a:path w="501" h="1331" extrusionOk="0">
                  <a:moveTo>
                    <a:pt x="224" y="0"/>
                  </a:moveTo>
                  <a:cubicBezTo>
                    <a:pt x="108" y="0"/>
                    <a:pt x="26" y="93"/>
                    <a:pt x="15" y="203"/>
                  </a:cubicBezTo>
                  <a:cubicBezTo>
                    <a:pt x="6" y="440"/>
                    <a:pt x="1" y="799"/>
                    <a:pt x="57" y="1148"/>
                  </a:cubicBezTo>
                  <a:cubicBezTo>
                    <a:pt x="71" y="1254"/>
                    <a:pt x="167" y="1330"/>
                    <a:pt x="274" y="1330"/>
                  </a:cubicBezTo>
                  <a:lnTo>
                    <a:pt x="304" y="1330"/>
                  </a:lnTo>
                  <a:cubicBezTo>
                    <a:pt x="420" y="1310"/>
                    <a:pt x="500" y="1198"/>
                    <a:pt x="486" y="1082"/>
                  </a:cubicBezTo>
                  <a:cubicBezTo>
                    <a:pt x="445" y="839"/>
                    <a:pt x="435" y="536"/>
                    <a:pt x="451" y="228"/>
                  </a:cubicBezTo>
                  <a:cubicBezTo>
                    <a:pt x="456" y="107"/>
                    <a:pt x="365" y="6"/>
                    <a:pt x="243" y="1"/>
                  </a:cubicBezTo>
                  <a:cubicBezTo>
                    <a:pt x="237" y="1"/>
                    <a:pt x="230" y="0"/>
                    <a:pt x="22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8" name="Google Shape;2658;p36"/>
            <p:cNvSpPr/>
            <p:nvPr/>
          </p:nvSpPr>
          <p:spPr>
            <a:xfrm>
              <a:off x="7669650" y="2885360"/>
              <a:ext cx="17690" cy="32796"/>
            </a:xfrm>
            <a:custGeom>
              <a:avLst/>
              <a:gdLst/>
              <a:ahLst/>
              <a:cxnLst/>
              <a:rect l="l" t="t" r="r" b="b"/>
              <a:pathLst>
                <a:path w="486" h="901" extrusionOk="0">
                  <a:moveTo>
                    <a:pt x="216" y="1"/>
                  </a:moveTo>
                  <a:cubicBezTo>
                    <a:pt x="213" y="1"/>
                    <a:pt x="210" y="1"/>
                    <a:pt x="207" y="1"/>
                  </a:cubicBezTo>
                  <a:cubicBezTo>
                    <a:pt x="91" y="7"/>
                    <a:pt x="0" y="107"/>
                    <a:pt x="5" y="229"/>
                  </a:cubicBezTo>
                  <a:cubicBezTo>
                    <a:pt x="10" y="390"/>
                    <a:pt x="26" y="546"/>
                    <a:pt x="40" y="709"/>
                  </a:cubicBezTo>
                  <a:cubicBezTo>
                    <a:pt x="56" y="819"/>
                    <a:pt x="147" y="900"/>
                    <a:pt x="257" y="900"/>
                  </a:cubicBezTo>
                  <a:lnTo>
                    <a:pt x="283" y="900"/>
                  </a:lnTo>
                  <a:cubicBezTo>
                    <a:pt x="399" y="886"/>
                    <a:pt x="485" y="779"/>
                    <a:pt x="469" y="658"/>
                  </a:cubicBezTo>
                  <a:cubicBezTo>
                    <a:pt x="455" y="511"/>
                    <a:pt x="444" y="360"/>
                    <a:pt x="434" y="208"/>
                  </a:cubicBezTo>
                  <a:cubicBezTo>
                    <a:pt x="429" y="90"/>
                    <a:pt x="328" y="1"/>
                    <a:pt x="21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9" name="Google Shape;2659;p36"/>
            <p:cNvSpPr/>
            <p:nvPr/>
          </p:nvSpPr>
          <p:spPr>
            <a:xfrm>
              <a:off x="6772591" y="1532618"/>
              <a:ext cx="34762" cy="131732"/>
            </a:xfrm>
            <a:custGeom>
              <a:avLst/>
              <a:gdLst/>
              <a:ahLst/>
              <a:cxnLst/>
              <a:rect l="l" t="t" r="r" b="b"/>
              <a:pathLst>
                <a:path w="955" h="3619" extrusionOk="0">
                  <a:moveTo>
                    <a:pt x="710" y="1"/>
                  </a:moveTo>
                  <a:cubicBezTo>
                    <a:pt x="628" y="1"/>
                    <a:pt x="548" y="49"/>
                    <a:pt x="515" y="127"/>
                  </a:cubicBezTo>
                  <a:cubicBezTo>
                    <a:pt x="152" y="940"/>
                    <a:pt x="0" y="2016"/>
                    <a:pt x="65" y="3411"/>
                  </a:cubicBezTo>
                  <a:cubicBezTo>
                    <a:pt x="70" y="3527"/>
                    <a:pt x="166" y="3618"/>
                    <a:pt x="278" y="3618"/>
                  </a:cubicBezTo>
                  <a:lnTo>
                    <a:pt x="287" y="3618"/>
                  </a:lnTo>
                  <a:cubicBezTo>
                    <a:pt x="409" y="3613"/>
                    <a:pt x="500" y="3512"/>
                    <a:pt x="495" y="3390"/>
                  </a:cubicBezTo>
                  <a:cubicBezTo>
                    <a:pt x="439" y="2082"/>
                    <a:pt x="576" y="1046"/>
                    <a:pt x="909" y="309"/>
                  </a:cubicBezTo>
                  <a:cubicBezTo>
                    <a:pt x="954" y="198"/>
                    <a:pt x="909" y="72"/>
                    <a:pt x="798" y="21"/>
                  </a:cubicBezTo>
                  <a:cubicBezTo>
                    <a:pt x="770" y="7"/>
                    <a:pt x="740" y="1"/>
                    <a:pt x="710"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0" name="Google Shape;2660;p36"/>
            <p:cNvSpPr/>
            <p:nvPr/>
          </p:nvSpPr>
          <p:spPr>
            <a:xfrm>
              <a:off x="6776049" y="1699618"/>
              <a:ext cx="23587" cy="49104"/>
            </a:xfrm>
            <a:custGeom>
              <a:avLst/>
              <a:gdLst/>
              <a:ahLst/>
              <a:cxnLst/>
              <a:rect l="l" t="t" r="r" b="b"/>
              <a:pathLst>
                <a:path w="648" h="1349" extrusionOk="0">
                  <a:moveTo>
                    <a:pt x="240" y="0"/>
                  </a:moveTo>
                  <a:cubicBezTo>
                    <a:pt x="131" y="0"/>
                    <a:pt x="31" y="89"/>
                    <a:pt x="21" y="202"/>
                  </a:cubicBezTo>
                  <a:cubicBezTo>
                    <a:pt x="1" y="556"/>
                    <a:pt x="61" y="899"/>
                    <a:pt x="203" y="1218"/>
                  </a:cubicBezTo>
                  <a:cubicBezTo>
                    <a:pt x="238" y="1304"/>
                    <a:pt x="318" y="1349"/>
                    <a:pt x="400" y="1349"/>
                  </a:cubicBezTo>
                  <a:cubicBezTo>
                    <a:pt x="430" y="1349"/>
                    <a:pt x="456" y="1344"/>
                    <a:pt x="486" y="1334"/>
                  </a:cubicBezTo>
                  <a:cubicBezTo>
                    <a:pt x="597" y="1283"/>
                    <a:pt x="647" y="1157"/>
                    <a:pt x="597" y="1046"/>
                  </a:cubicBezTo>
                  <a:cubicBezTo>
                    <a:pt x="486" y="788"/>
                    <a:pt x="435" y="516"/>
                    <a:pt x="456" y="227"/>
                  </a:cubicBezTo>
                  <a:cubicBezTo>
                    <a:pt x="460" y="111"/>
                    <a:pt x="369" y="10"/>
                    <a:pt x="248" y="0"/>
                  </a:cubicBezTo>
                  <a:cubicBezTo>
                    <a:pt x="245" y="0"/>
                    <a:pt x="242" y="0"/>
                    <a:pt x="240"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1" name="Google Shape;2661;p36"/>
            <p:cNvSpPr/>
            <p:nvPr/>
          </p:nvSpPr>
          <p:spPr>
            <a:xfrm>
              <a:off x="8052862" y="1544484"/>
              <a:ext cx="22859" cy="109928"/>
            </a:xfrm>
            <a:custGeom>
              <a:avLst/>
              <a:gdLst/>
              <a:ahLst/>
              <a:cxnLst/>
              <a:rect l="l" t="t" r="r" b="b"/>
              <a:pathLst>
                <a:path w="628" h="3020" extrusionOk="0">
                  <a:moveTo>
                    <a:pt x="240" y="0"/>
                  </a:moveTo>
                  <a:cubicBezTo>
                    <a:pt x="222" y="0"/>
                    <a:pt x="205" y="3"/>
                    <a:pt x="187" y="7"/>
                  </a:cubicBezTo>
                  <a:cubicBezTo>
                    <a:pt x="71" y="33"/>
                    <a:pt x="1" y="149"/>
                    <a:pt x="26" y="266"/>
                  </a:cubicBezTo>
                  <a:cubicBezTo>
                    <a:pt x="178" y="902"/>
                    <a:pt x="192" y="1746"/>
                    <a:pt x="77" y="2782"/>
                  </a:cubicBezTo>
                  <a:cubicBezTo>
                    <a:pt x="61" y="2898"/>
                    <a:pt x="147" y="3004"/>
                    <a:pt x="264" y="3019"/>
                  </a:cubicBezTo>
                  <a:lnTo>
                    <a:pt x="289" y="3019"/>
                  </a:lnTo>
                  <a:cubicBezTo>
                    <a:pt x="400" y="3019"/>
                    <a:pt x="491" y="2938"/>
                    <a:pt x="506" y="2833"/>
                  </a:cubicBezTo>
                  <a:cubicBezTo>
                    <a:pt x="628" y="1746"/>
                    <a:pt x="612" y="851"/>
                    <a:pt x="446" y="165"/>
                  </a:cubicBezTo>
                  <a:cubicBezTo>
                    <a:pt x="424" y="67"/>
                    <a:pt x="334" y="0"/>
                    <a:pt x="240"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2" name="Google Shape;2662;p36"/>
            <p:cNvSpPr/>
            <p:nvPr/>
          </p:nvSpPr>
          <p:spPr>
            <a:xfrm>
              <a:off x="7927648" y="2508919"/>
              <a:ext cx="20420" cy="84484"/>
            </a:xfrm>
            <a:custGeom>
              <a:avLst/>
              <a:gdLst/>
              <a:ahLst/>
              <a:cxnLst/>
              <a:rect l="l" t="t" r="r" b="b"/>
              <a:pathLst>
                <a:path w="561" h="2321" extrusionOk="0">
                  <a:moveTo>
                    <a:pt x="222" y="1"/>
                  </a:moveTo>
                  <a:cubicBezTo>
                    <a:pt x="219" y="1"/>
                    <a:pt x="216" y="1"/>
                    <a:pt x="213" y="1"/>
                  </a:cubicBezTo>
                  <a:cubicBezTo>
                    <a:pt x="92" y="6"/>
                    <a:pt x="1" y="108"/>
                    <a:pt x="6" y="229"/>
                  </a:cubicBezTo>
                  <a:cubicBezTo>
                    <a:pt x="15" y="400"/>
                    <a:pt x="20" y="572"/>
                    <a:pt x="25" y="739"/>
                  </a:cubicBezTo>
                  <a:cubicBezTo>
                    <a:pt x="46" y="1194"/>
                    <a:pt x="61" y="1658"/>
                    <a:pt x="116" y="2128"/>
                  </a:cubicBezTo>
                  <a:cubicBezTo>
                    <a:pt x="132" y="2239"/>
                    <a:pt x="223" y="2321"/>
                    <a:pt x="328" y="2321"/>
                  </a:cubicBezTo>
                  <a:lnTo>
                    <a:pt x="354" y="2321"/>
                  </a:lnTo>
                  <a:cubicBezTo>
                    <a:pt x="475" y="2305"/>
                    <a:pt x="561" y="2199"/>
                    <a:pt x="546" y="2078"/>
                  </a:cubicBezTo>
                  <a:cubicBezTo>
                    <a:pt x="491" y="1623"/>
                    <a:pt x="475" y="1169"/>
                    <a:pt x="460" y="724"/>
                  </a:cubicBezTo>
                  <a:cubicBezTo>
                    <a:pt x="455" y="551"/>
                    <a:pt x="444" y="380"/>
                    <a:pt x="440" y="203"/>
                  </a:cubicBezTo>
                  <a:cubicBezTo>
                    <a:pt x="435" y="90"/>
                    <a:pt x="333" y="1"/>
                    <a:pt x="22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3" name="Google Shape;2663;p36"/>
            <p:cNvSpPr/>
            <p:nvPr/>
          </p:nvSpPr>
          <p:spPr>
            <a:xfrm>
              <a:off x="7933690" y="2624777"/>
              <a:ext cx="15834" cy="33342"/>
            </a:xfrm>
            <a:custGeom>
              <a:avLst/>
              <a:gdLst/>
              <a:ahLst/>
              <a:cxnLst/>
              <a:rect l="l" t="t" r="r" b="b"/>
              <a:pathLst>
                <a:path w="435" h="916" extrusionOk="0">
                  <a:moveTo>
                    <a:pt x="218" y="1"/>
                  </a:moveTo>
                  <a:cubicBezTo>
                    <a:pt x="97" y="1"/>
                    <a:pt x="1" y="97"/>
                    <a:pt x="1" y="218"/>
                  </a:cubicBezTo>
                  <a:lnTo>
                    <a:pt x="1" y="703"/>
                  </a:lnTo>
                  <a:cubicBezTo>
                    <a:pt x="1" y="819"/>
                    <a:pt x="97" y="915"/>
                    <a:pt x="218" y="915"/>
                  </a:cubicBezTo>
                  <a:cubicBezTo>
                    <a:pt x="339" y="915"/>
                    <a:pt x="435" y="819"/>
                    <a:pt x="435" y="703"/>
                  </a:cubicBezTo>
                  <a:lnTo>
                    <a:pt x="435" y="218"/>
                  </a:lnTo>
                  <a:cubicBezTo>
                    <a:pt x="435" y="97"/>
                    <a:pt x="339" y="1"/>
                    <a:pt x="218"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4" name="Google Shape;2664;p36"/>
            <p:cNvSpPr/>
            <p:nvPr/>
          </p:nvSpPr>
          <p:spPr>
            <a:xfrm>
              <a:off x="7452456" y="1025758"/>
              <a:ext cx="162053" cy="31522"/>
            </a:xfrm>
            <a:custGeom>
              <a:avLst/>
              <a:gdLst/>
              <a:ahLst/>
              <a:cxnLst/>
              <a:rect l="l" t="t" r="r" b="b"/>
              <a:pathLst>
                <a:path w="4452" h="866" extrusionOk="0">
                  <a:moveTo>
                    <a:pt x="659" y="1"/>
                  </a:moveTo>
                  <a:cubicBezTo>
                    <a:pt x="512" y="1"/>
                    <a:pt x="363" y="3"/>
                    <a:pt x="212" y="6"/>
                  </a:cubicBezTo>
                  <a:cubicBezTo>
                    <a:pt x="96" y="6"/>
                    <a:pt x="0" y="108"/>
                    <a:pt x="5" y="223"/>
                  </a:cubicBezTo>
                  <a:cubicBezTo>
                    <a:pt x="5" y="344"/>
                    <a:pt x="96" y="430"/>
                    <a:pt x="222" y="435"/>
                  </a:cubicBezTo>
                  <a:cubicBezTo>
                    <a:pt x="356" y="433"/>
                    <a:pt x="488" y="431"/>
                    <a:pt x="618" y="431"/>
                  </a:cubicBezTo>
                  <a:cubicBezTo>
                    <a:pt x="1934" y="431"/>
                    <a:pt x="3096" y="571"/>
                    <a:pt x="4153" y="860"/>
                  </a:cubicBezTo>
                  <a:cubicBezTo>
                    <a:pt x="4174" y="866"/>
                    <a:pt x="4193" y="866"/>
                    <a:pt x="4214" y="866"/>
                  </a:cubicBezTo>
                  <a:cubicBezTo>
                    <a:pt x="4305" y="866"/>
                    <a:pt x="4396" y="805"/>
                    <a:pt x="4421" y="708"/>
                  </a:cubicBezTo>
                  <a:cubicBezTo>
                    <a:pt x="4451" y="593"/>
                    <a:pt x="4386" y="477"/>
                    <a:pt x="4270" y="446"/>
                  </a:cubicBezTo>
                  <a:cubicBezTo>
                    <a:pt x="3181" y="146"/>
                    <a:pt x="1999" y="1"/>
                    <a:pt x="659"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5" name="Google Shape;2665;p36"/>
            <p:cNvSpPr/>
            <p:nvPr/>
          </p:nvSpPr>
          <p:spPr>
            <a:xfrm>
              <a:off x="7338454" y="3045189"/>
              <a:ext cx="19874" cy="82446"/>
            </a:xfrm>
            <a:custGeom>
              <a:avLst/>
              <a:gdLst/>
              <a:ahLst/>
              <a:cxnLst/>
              <a:rect l="l" t="t" r="r" b="b"/>
              <a:pathLst>
                <a:path w="546" h="2265" extrusionOk="0">
                  <a:moveTo>
                    <a:pt x="213" y="0"/>
                  </a:moveTo>
                  <a:cubicBezTo>
                    <a:pt x="92" y="0"/>
                    <a:pt x="5" y="94"/>
                    <a:pt x="5" y="213"/>
                  </a:cubicBezTo>
                  <a:cubicBezTo>
                    <a:pt x="0" y="551"/>
                    <a:pt x="30" y="884"/>
                    <a:pt x="61" y="1203"/>
                  </a:cubicBezTo>
                  <a:cubicBezTo>
                    <a:pt x="85" y="1481"/>
                    <a:pt x="110" y="1770"/>
                    <a:pt x="110" y="2052"/>
                  </a:cubicBezTo>
                  <a:cubicBezTo>
                    <a:pt x="115" y="2168"/>
                    <a:pt x="212" y="2264"/>
                    <a:pt x="328" y="2264"/>
                  </a:cubicBezTo>
                  <a:lnTo>
                    <a:pt x="334" y="2264"/>
                  </a:lnTo>
                  <a:cubicBezTo>
                    <a:pt x="449" y="2264"/>
                    <a:pt x="546" y="2168"/>
                    <a:pt x="546" y="2047"/>
                  </a:cubicBezTo>
                  <a:cubicBezTo>
                    <a:pt x="540" y="1749"/>
                    <a:pt x="515" y="1451"/>
                    <a:pt x="490" y="1168"/>
                  </a:cubicBezTo>
                  <a:cubicBezTo>
                    <a:pt x="465" y="854"/>
                    <a:pt x="434" y="536"/>
                    <a:pt x="434" y="217"/>
                  </a:cubicBezTo>
                  <a:cubicBezTo>
                    <a:pt x="439" y="96"/>
                    <a:pt x="343" y="0"/>
                    <a:pt x="222" y="0"/>
                  </a:cubicBezTo>
                  <a:cubicBezTo>
                    <a:pt x="219" y="0"/>
                    <a:pt x="216" y="0"/>
                    <a:pt x="213"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6" name="Google Shape;2666;p36"/>
            <p:cNvSpPr/>
            <p:nvPr/>
          </p:nvSpPr>
          <p:spPr>
            <a:xfrm>
              <a:off x="7345770" y="3151220"/>
              <a:ext cx="19365" cy="35417"/>
            </a:xfrm>
            <a:custGeom>
              <a:avLst/>
              <a:gdLst/>
              <a:ahLst/>
              <a:cxnLst/>
              <a:rect l="l" t="t" r="r" b="b"/>
              <a:pathLst>
                <a:path w="532" h="973" extrusionOk="0">
                  <a:moveTo>
                    <a:pt x="232" y="1"/>
                  </a:moveTo>
                  <a:cubicBezTo>
                    <a:pt x="122" y="1"/>
                    <a:pt x="30" y="83"/>
                    <a:pt x="21" y="195"/>
                  </a:cubicBezTo>
                  <a:cubicBezTo>
                    <a:pt x="0" y="407"/>
                    <a:pt x="21" y="620"/>
                    <a:pt x="82" y="821"/>
                  </a:cubicBezTo>
                  <a:cubicBezTo>
                    <a:pt x="112" y="912"/>
                    <a:pt x="198" y="972"/>
                    <a:pt x="289" y="972"/>
                  </a:cubicBezTo>
                  <a:cubicBezTo>
                    <a:pt x="308" y="972"/>
                    <a:pt x="334" y="968"/>
                    <a:pt x="354" y="963"/>
                  </a:cubicBezTo>
                  <a:cubicBezTo>
                    <a:pt x="466" y="928"/>
                    <a:pt x="531" y="806"/>
                    <a:pt x="496" y="690"/>
                  </a:cubicBezTo>
                  <a:cubicBezTo>
                    <a:pt x="450" y="548"/>
                    <a:pt x="436" y="392"/>
                    <a:pt x="450" y="235"/>
                  </a:cubicBezTo>
                  <a:cubicBezTo>
                    <a:pt x="460" y="119"/>
                    <a:pt x="375" y="13"/>
                    <a:pt x="259" y="2"/>
                  </a:cubicBezTo>
                  <a:cubicBezTo>
                    <a:pt x="250" y="1"/>
                    <a:pt x="241" y="1"/>
                    <a:pt x="23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67" name="Google Shape;2667;p36"/>
            <p:cNvGrpSpPr/>
            <p:nvPr/>
          </p:nvGrpSpPr>
          <p:grpSpPr>
            <a:xfrm>
              <a:off x="7826543" y="2039821"/>
              <a:ext cx="430721" cy="419037"/>
              <a:chOff x="7656250" y="1739850"/>
              <a:chExt cx="295825" cy="287800"/>
            </a:xfrm>
          </p:grpSpPr>
          <p:sp>
            <p:nvSpPr>
              <p:cNvPr id="2668" name="Google Shape;2668;p36"/>
              <p:cNvSpPr/>
              <p:nvPr/>
            </p:nvSpPr>
            <p:spPr>
              <a:xfrm>
                <a:off x="7656250" y="1739850"/>
                <a:ext cx="295825" cy="287800"/>
              </a:xfrm>
              <a:custGeom>
                <a:avLst/>
                <a:gdLst/>
                <a:ahLst/>
                <a:cxnLst/>
                <a:rect l="l" t="t" r="r" b="b"/>
                <a:pathLst>
                  <a:path w="11833" h="11512" extrusionOk="0">
                    <a:moveTo>
                      <a:pt x="5748" y="297"/>
                    </a:moveTo>
                    <a:cubicBezTo>
                      <a:pt x="6012" y="297"/>
                      <a:pt x="6259" y="442"/>
                      <a:pt x="6477" y="724"/>
                    </a:cubicBezTo>
                    <a:cubicBezTo>
                      <a:pt x="7134" y="1573"/>
                      <a:pt x="6756" y="3371"/>
                      <a:pt x="6316" y="4458"/>
                    </a:cubicBezTo>
                    <a:cubicBezTo>
                      <a:pt x="6271" y="4432"/>
                      <a:pt x="6220" y="4407"/>
                      <a:pt x="6169" y="4392"/>
                    </a:cubicBezTo>
                    <a:cubicBezTo>
                      <a:pt x="6189" y="4377"/>
                      <a:pt x="6199" y="4357"/>
                      <a:pt x="6204" y="4332"/>
                    </a:cubicBezTo>
                    <a:cubicBezTo>
                      <a:pt x="6290" y="3917"/>
                      <a:pt x="6325" y="3467"/>
                      <a:pt x="6320" y="2881"/>
                    </a:cubicBezTo>
                    <a:cubicBezTo>
                      <a:pt x="6316" y="2826"/>
                      <a:pt x="6276" y="2781"/>
                      <a:pt x="6220" y="2781"/>
                    </a:cubicBezTo>
                    <a:cubicBezTo>
                      <a:pt x="6164" y="2781"/>
                      <a:pt x="6119" y="2826"/>
                      <a:pt x="6119" y="2881"/>
                    </a:cubicBezTo>
                    <a:cubicBezTo>
                      <a:pt x="6129" y="3457"/>
                      <a:pt x="6094" y="3892"/>
                      <a:pt x="6012" y="4297"/>
                    </a:cubicBezTo>
                    <a:cubicBezTo>
                      <a:pt x="6008" y="4316"/>
                      <a:pt x="6012" y="4337"/>
                      <a:pt x="6022" y="4352"/>
                    </a:cubicBezTo>
                    <a:lnTo>
                      <a:pt x="6017" y="4352"/>
                    </a:lnTo>
                    <a:cubicBezTo>
                      <a:pt x="5962" y="4342"/>
                      <a:pt x="5904" y="4337"/>
                      <a:pt x="5846" y="4337"/>
                    </a:cubicBezTo>
                    <a:cubicBezTo>
                      <a:pt x="5758" y="4337"/>
                      <a:pt x="5667" y="4349"/>
                      <a:pt x="5578" y="4377"/>
                    </a:cubicBezTo>
                    <a:cubicBezTo>
                      <a:pt x="5583" y="4367"/>
                      <a:pt x="5583" y="4352"/>
                      <a:pt x="5583" y="4341"/>
                    </a:cubicBezTo>
                    <a:cubicBezTo>
                      <a:pt x="5574" y="4220"/>
                      <a:pt x="5563" y="4089"/>
                      <a:pt x="5553" y="3963"/>
                    </a:cubicBezTo>
                    <a:cubicBezTo>
                      <a:pt x="5523" y="3588"/>
                      <a:pt x="5487" y="3200"/>
                      <a:pt x="5436" y="2831"/>
                    </a:cubicBezTo>
                    <a:cubicBezTo>
                      <a:pt x="5432" y="2784"/>
                      <a:pt x="5387" y="2745"/>
                      <a:pt x="5336" y="2745"/>
                    </a:cubicBezTo>
                    <a:cubicBezTo>
                      <a:pt x="5332" y="2745"/>
                      <a:pt x="5329" y="2745"/>
                      <a:pt x="5325" y="2746"/>
                    </a:cubicBezTo>
                    <a:cubicBezTo>
                      <a:pt x="5270" y="2755"/>
                      <a:pt x="5234" y="2806"/>
                      <a:pt x="5240" y="2856"/>
                    </a:cubicBezTo>
                    <a:cubicBezTo>
                      <a:pt x="5290" y="3220"/>
                      <a:pt x="5320" y="3609"/>
                      <a:pt x="5355" y="3982"/>
                    </a:cubicBezTo>
                    <a:cubicBezTo>
                      <a:pt x="5361" y="4110"/>
                      <a:pt x="5376" y="4236"/>
                      <a:pt x="5386" y="4357"/>
                    </a:cubicBezTo>
                    <a:cubicBezTo>
                      <a:pt x="5386" y="4377"/>
                      <a:pt x="5396" y="4397"/>
                      <a:pt x="5406" y="4407"/>
                    </a:cubicBezTo>
                    <a:cubicBezTo>
                      <a:pt x="5371" y="4418"/>
                      <a:pt x="5336" y="4427"/>
                      <a:pt x="5301" y="4432"/>
                    </a:cubicBezTo>
                    <a:cubicBezTo>
                      <a:pt x="5301" y="4413"/>
                      <a:pt x="5290" y="4397"/>
                      <a:pt x="5280" y="4377"/>
                    </a:cubicBezTo>
                    <a:lnTo>
                      <a:pt x="5229" y="4301"/>
                    </a:lnTo>
                    <a:cubicBezTo>
                      <a:pt x="5149" y="4185"/>
                      <a:pt x="5063" y="4054"/>
                      <a:pt x="4972" y="3917"/>
                    </a:cubicBezTo>
                    <a:cubicBezTo>
                      <a:pt x="4694" y="3103"/>
                      <a:pt x="4548" y="2023"/>
                      <a:pt x="4674" y="1417"/>
                    </a:cubicBezTo>
                    <a:cubicBezTo>
                      <a:pt x="4790" y="866"/>
                      <a:pt x="5164" y="416"/>
                      <a:pt x="5588" y="314"/>
                    </a:cubicBezTo>
                    <a:cubicBezTo>
                      <a:pt x="5642" y="303"/>
                      <a:pt x="5695" y="297"/>
                      <a:pt x="5748" y="297"/>
                    </a:cubicBezTo>
                    <a:close/>
                    <a:moveTo>
                      <a:pt x="2112" y="1932"/>
                    </a:moveTo>
                    <a:cubicBezTo>
                      <a:pt x="3142" y="1932"/>
                      <a:pt x="4068" y="3119"/>
                      <a:pt x="4704" y="4054"/>
                    </a:cubicBezTo>
                    <a:cubicBezTo>
                      <a:pt x="4770" y="4241"/>
                      <a:pt x="4846" y="4418"/>
                      <a:pt x="4921" y="4569"/>
                    </a:cubicBezTo>
                    <a:cubicBezTo>
                      <a:pt x="4790" y="4630"/>
                      <a:pt x="4679" y="4705"/>
                      <a:pt x="4593" y="4782"/>
                    </a:cubicBezTo>
                    <a:cubicBezTo>
                      <a:pt x="4522" y="4740"/>
                      <a:pt x="4452" y="4700"/>
                      <a:pt x="4380" y="4660"/>
                    </a:cubicBezTo>
                    <a:cubicBezTo>
                      <a:pt x="3997" y="4453"/>
                      <a:pt x="3633" y="4250"/>
                      <a:pt x="3361" y="3917"/>
                    </a:cubicBezTo>
                    <a:cubicBezTo>
                      <a:pt x="3341" y="3895"/>
                      <a:pt x="3312" y="3884"/>
                      <a:pt x="3284" y="3884"/>
                    </a:cubicBezTo>
                    <a:cubicBezTo>
                      <a:pt x="3260" y="3884"/>
                      <a:pt x="3237" y="3891"/>
                      <a:pt x="3219" y="3907"/>
                    </a:cubicBezTo>
                    <a:cubicBezTo>
                      <a:pt x="3179" y="3942"/>
                      <a:pt x="3173" y="4003"/>
                      <a:pt x="3209" y="4049"/>
                    </a:cubicBezTo>
                    <a:cubicBezTo>
                      <a:pt x="3499" y="4404"/>
                      <a:pt x="3875" y="4611"/>
                      <a:pt x="4275" y="4832"/>
                    </a:cubicBezTo>
                    <a:lnTo>
                      <a:pt x="4275" y="4832"/>
                    </a:lnTo>
                    <a:cubicBezTo>
                      <a:pt x="4268" y="4829"/>
                      <a:pt x="4261" y="4826"/>
                      <a:pt x="4254" y="4826"/>
                    </a:cubicBezTo>
                    <a:cubicBezTo>
                      <a:pt x="3203" y="4705"/>
                      <a:pt x="2380" y="4346"/>
                      <a:pt x="1799" y="3761"/>
                    </a:cubicBezTo>
                    <a:cubicBezTo>
                      <a:pt x="1354" y="3306"/>
                      <a:pt x="1127" y="2685"/>
                      <a:pt x="1279" y="2315"/>
                    </a:cubicBezTo>
                    <a:cubicBezTo>
                      <a:pt x="1410" y="1998"/>
                      <a:pt x="1804" y="1932"/>
                      <a:pt x="2107" y="1932"/>
                    </a:cubicBezTo>
                    <a:close/>
                    <a:moveTo>
                      <a:pt x="8923" y="2011"/>
                    </a:moveTo>
                    <a:cubicBezTo>
                      <a:pt x="9248" y="2011"/>
                      <a:pt x="9568" y="2116"/>
                      <a:pt x="9817" y="2310"/>
                    </a:cubicBezTo>
                    <a:cubicBezTo>
                      <a:pt x="10110" y="2543"/>
                      <a:pt x="10266" y="2867"/>
                      <a:pt x="10256" y="3236"/>
                    </a:cubicBezTo>
                    <a:cubicBezTo>
                      <a:pt x="10236" y="4201"/>
                      <a:pt x="9195" y="4817"/>
                      <a:pt x="8174" y="5246"/>
                    </a:cubicBezTo>
                    <a:cubicBezTo>
                      <a:pt x="7866" y="5358"/>
                      <a:pt x="7568" y="5474"/>
                      <a:pt x="7311" y="5575"/>
                    </a:cubicBezTo>
                    <a:lnTo>
                      <a:pt x="7089" y="5661"/>
                    </a:lnTo>
                    <a:cubicBezTo>
                      <a:pt x="7069" y="5528"/>
                      <a:pt x="7033" y="5398"/>
                      <a:pt x="6982" y="5271"/>
                    </a:cubicBezTo>
                    <a:cubicBezTo>
                      <a:pt x="6982" y="5267"/>
                      <a:pt x="6987" y="5267"/>
                      <a:pt x="6987" y="5267"/>
                    </a:cubicBezTo>
                    <a:cubicBezTo>
                      <a:pt x="7367" y="4892"/>
                      <a:pt x="8069" y="4539"/>
                      <a:pt x="8356" y="4402"/>
                    </a:cubicBezTo>
                    <a:cubicBezTo>
                      <a:pt x="8402" y="4377"/>
                      <a:pt x="8428" y="4322"/>
                      <a:pt x="8402" y="4271"/>
                    </a:cubicBezTo>
                    <a:cubicBezTo>
                      <a:pt x="8384" y="4235"/>
                      <a:pt x="8351" y="4215"/>
                      <a:pt x="8315" y="4215"/>
                    </a:cubicBezTo>
                    <a:cubicBezTo>
                      <a:pt x="8301" y="4215"/>
                      <a:pt x="8286" y="4218"/>
                      <a:pt x="8271" y="4225"/>
                    </a:cubicBezTo>
                    <a:cubicBezTo>
                      <a:pt x="7917" y="4387"/>
                      <a:pt x="7286" y="4721"/>
                      <a:pt x="6896" y="5080"/>
                    </a:cubicBezTo>
                    <a:cubicBezTo>
                      <a:pt x="6887" y="5064"/>
                      <a:pt x="6882" y="5050"/>
                      <a:pt x="6871" y="5039"/>
                    </a:cubicBezTo>
                    <a:lnTo>
                      <a:pt x="6871" y="5034"/>
                    </a:lnTo>
                    <a:cubicBezTo>
                      <a:pt x="6871" y="5034"/>
                      <a:pt x="6877" y="5039"/>
                      <a:pt x="6882" y="5039"/>
                    </a:cubicBezTo>
                    <a:cubicBezTo>
                      <a:pt x="6917" y="5039"/>
                      <a:pt x="6952" y="5019"/>
                      <a:pt x="6973" y="4983"/>
                    </a:cubicBezTo>
                    <a:cubicBezTo>
                      <a:pt x="7195" y="4518"/>
                      <a:pt x="7428" y="4084"/>
                      <a:pt x="7822" y="3807"/>
                    </a:cubicBezTo>
                    <a:cubicBezTo>
                      <a:pt x="7862" y="3776"/>
                      <a:pt x="7877" y="3716"/>
                      <a:pt x="7841" y="3670"/>
                    </a:cubicBezTo>
                    <a:cubicBezTo>
                      <a:pt x="7822" y="3642"/>
                      <a:pt x="7792" y="3627"/>
                      <a:pt x="7761" y="3627"/>
                    </a:cubicBezTo>
                    <a:cubicBezTo>
                      <a:pt x="7742" y="3627"/>
                      <a:pt x="7722" y="3633"/>
                      <a:pt x="7705" y="3644"/>
                    </a:cubicBezTo>
                    <a:cubicBezTo>
                      <a:pt x="7276" y="3947"/>
                      <a:pt x="7029" y="4407"/>
                      <a:pt x="6791" y="4892"/>
                    </a:cubicBezTo>
                    <a:lnTo>
                      <a:pt x="6791" y="4903"/>
                    </a:lnTo>
                    <a:cubicBezTo>
                      <a:pt x="6735" y="4822"/>
                      <a:pt x="6679" y="4756"/>
                      <a:pt x="6619" y="4691"/>
                    </a:cubicBezTo>
                    <a:cubicBezTo>
                      <a:pt x="6619" y="4691"/>
                      <a:pt x="6624" y="4686"/>
                      <a:pt x="6624" y="4680"/>
                    </a:cubicBezTo>
                    <a:cubicBezTo>
                      <a:pt x="6892" y="3594"/>
                      <a:pt x="7605" y="2310"/>
                      <a:pt x="8533" y="2063"/>
                    </a:cubicBezTo>
                    <a:cubicBezTo>
                      <a:pt x="8661" y="2028"/>
                      <a:pt x="8792" y="2011"/>
                      <a:pt x="8923" y="2011"/>
                    </a:cubicBezTo>
                    <a:close/>
                    <a:moveTo>
                      <a:pt x="5846" y="4534"/>
                    </a:moveTo>
                    <a:cubicBezTo>
                      <a:pt x="6008" y="4534"/>
                      <a:pt x="6143" y="4589"/>
                      <a:pt x="6255" y="4649"/>
                    </a:cubicBezTo>
                    <a:cubicBezTo>
                      <a:pt x="6260" y="4705"/>
                      <a:pt x="6290" y="4756"/>
                      <a:pt x="6341" y="4782"/>
                    </a:cubicBezTo>
                    <a:cubicBezTo>
                      <a:pt x="6359" y="4787"/>
                      <a:pt x="6377" y="4790"/>
                      <a:pt x="6394" y="4790"/>
                    </a:cubicBezTo>
                    <a:cubicBezTo>
                      <a:pt x="6407" y="4790"/>
                      <a:pt x="6419" y="4788"/>
                      <a:pt x="6432" y="4786"/>
                    </a:cubicBezTo>
                    <a:lnTo>
                      <a:pt x="6437" y="4791"/>
                    </a:lnTo>
                    <a:cubicBezTo>
                      <a:pt x="6675" y="5013"/>
                      <a:pt x="6852" y="5367"/>
                      <a:pt x="6896" y="5741"/>
                    </a:cubicBezTo>
                    <a:cubicBezTo>
                      <a:pt x="6912" y="5843"/>
                      <a:pt x="6917" y="5943"/>
                      <a:pt x="6912" y="6044"/>
                    </a:cubicBezTo>
                    <a:cubicBezTo>
                      <a:pt x="6901" y="6267"/>
                      <a:pt x="6841" y="6489"/>
                      <a:pt x="6715" y="6680"/>
                    </a:cubicBezTo>
                    <a:cubicBezTo>
                      <a:pt x="6462" y="7076"/>
                      <a:pt x="6145" y="7279"/>
                      <a:pt x="5802" y="7279"/>
                    </a:cubicBezTo>
                    <a:cubicBezTo>
                      <a:pt x="5693" y="7279"/>
                      <a:pt x="5581" y="7258"/>
                      <a:pt x="5467" y="7216"/>
                    </a:cubicBezTo>
                    <a:cubicBezTo>
                      <a:pt x="5129" y="7090"/>
                      <a:pt x="4830" y="6808"/>
                      <a:pt x="4639" y="6468"/>
                    </a:cubicBezTo>
                    <a:cubicBezTo>
                      <a:pt x="4639" y="6438"/>
                      <a:pt x="4628" y="6414"/>
                      <a:pt x="4613" y="6388"/>
                    </a:cubicBezTo>
                    <a:cubicBezTo>
                      <a:pt x="4603" y="6377"/>
                      <a:pt x="4593" y="6372"/>
                      <a:pt x="4588" y="6363"/>
                    </a:cubicBezTo>
                    <a:cubicBezTo>
                      <a:pt x="4583" y="6363"/>
                      <a:pt x="4583" y="6363"/>
                      <a:pt x="4583" y="6358"/>
                    </a:cubicBezTo>
                    <a:cubicBezTo>
                      <a:pt x="4446" y="6085"/>
                      <a:pt x="4385" y="5782"/>
                      <a:pt x="4422" y="5509"/>
                    </a:cubicBezTo>
                    <a:cubicBezTo>
                      <a:pt x="4466" y="5206"/>
                      <a:pt x="4634" y="4963"/>
                      <a:pt x="4911" y="4801"/>
                    </a:cubicBezTo>
                    <a:lnTo>
                      <a:pt x="4911" y="4801"/>
                    </a:lnTo>
                    <a:cubicBezTo>
                      <a:pt x="4907" y="4826"/>
                      <a:pt x="4907" y="4857"/>
                      <a:pt x="4921" y="4877"/>
                    </a:cubicBezTo>
                    <a:cubicBezTo>
                      <a:pt x="4941" y="4910"/>
                      <a:pt x="4973" y="4928"/>
                      <a:pt x="5008" y="4928"/>
                    </a:cubicBezTo>
                    <a:cubicBezTo>
                      <a:pt x="5026" y="4928"/>
                      <a:pt x="5045" y="4923"/>
                      <a:pt x="5063" y="4912"/>
                    </a:cubicBezTo>
                    <a:lnTo>
                      <a:pt x="5149" y="4857"/>
                    </a:lnTo>
                    <a:cubicBezTo>
                      <a:pt x="5159" y="4847"/>
                      <a:pt x="5173" y="4837"/>
                      <a:pt x="5184" y="4826"/>
                    </a:cubicBezTo>
                    <a:cubicBezTo>
                      <a:pt x="5199" y="4822"/>
                      <a:pt x="5219" y="4817"/>
                      <a:pt x="5234" y="4807"/>
                    </a:cubicBezTo>
                    <a:cubicBezTo>
                      <a:pt x="5259" y="4791"/>
                      <a:pt x="5280" y="4766"/>
                      <a:pt x="5290" y="4735"/>
                    </a:cubicBezTo>
                    <a:cubicBezTo>
                      <a:pt x="5392" y="4665"/>
                      <a:pt x="5483" y="4614"/>
                      <a:pt x="5574" y="4584"/>
                    </a:cubicBezTo>
                    <a:cubicBezTo>
                      <a:pt x="5639" y="4574"/>
                      <a:pt x="5714" y="4564"/>
                      <a:pt x="5786" y="4558"/>
                    </a:cubicBezTo>
                    <a:cubicBezTo>
                      <a:pt x="5810" y="4558"/>
                      <a:pt x="5831" y="4549"/>
                      <a:pt x="5846" y="4534"/>
                    </a:cubicBezTo>
                    <a:close/>
                    <a:moveTo>
                      <a:pt x="4336" y="4862"/>
                    </a:moveTo>
                    <a:lnTo>
                      <a:pt x="4336" y="4862"/>
                    </a:lnTo>
                    <a:cubicBezTo>
                      <a:pt x="4376" y="4887"/>
                      <a:pt x="4411" y="4908"/>
                      <a:pt x="4457" y="4933"/>
                    </a:cubicBezTo>
                    <a:cubicBezTo>
                      <a:pt x="4355" y="5059"/>
                      <a:pt x="4294" y="5190"/>
                      <a:pt x="4264" y="5311"/>
                    </a:cubicBezTo>
                    <a:lnTo>
                      <a:pt x="4264" y="5316"/>
                    </a:lnTo>
                    <a:cubicBezTo>
                      <a:pt x="4200" y="5310"/>
                      <a:pt x="4137" y="5307"/>
                      <a:pt x="4075" y="5307"/>
                    </a:cubicBezTo>
                    <a:cubicBezTo>
                      <a:pt x="3841" y="5307"/>
                      <a:pt x="3621" y="5347"/>
                      <a:pt x="3405" y="5388"/>
                    </a:cubicBezTo>
                    <a:cubicBezTo>
                      <a:pt x="3254" y="5418"/>
                      <a:pt x="3097" y="5448"/>
                      <a:pt x="2946" y="5463"/>
                    </a:cubicBezTo>
                    <a:cubicBezTo>
                      <a:pt x="2890" y="5468"/>
                      <a:pt x="2850" y="5519"/>
                      <a:pt x="2855" y="5570"/>
                    </a:cubicBezTo>
                    <a:cubicBezTo>
                      <a:pt x="2860" y="5619"/>
                      <a:pt x="2900" y="5661"/>
                      <a:pt x="2951" y="5661"/>
                    </a:cubicBezTo>
                    <a:lnTo>
                      <a:pt x="2960" y="5661"/>
                    </a:lnTo>
                    <a:cubicBezTo>
                      <a:pt x="3128" y="5645"/>
                      <a:pt x="3289" y="5615"/>
                      <a:pt x="3445" y="5584"/>
                    </a:cubicBezTo>
                    <a:cubicBezTo>
                      <a:pt x="3657" y="5544"/>
                      <a:pt x="3858" y="5507"/>
                      <a:pt x="4066" y="5507"/>
                    </a:cubicBezTo>
                    <a:cubicBezTo>
                      <a:pt x="4116" y="5507"/>
                      <a:pt x="4167" y="5509"/>
                      <a:pt x="4219" y="5514"/>
                    </a:cubicBezTo>
                    <a:cubicBezTo>
                      <a:pt x="4209" y="5605"/>
                      <a:pt x="4209" y="5701"/>
                      <a:pt x="4219" y="5796"/>
                    </a:cubicBezTo>
                    <a:cubicBezTo>
                      <a:pt x="4211" y="5794"/>
                      <a:pt x="4204" y="5793"/>
                      <a:pt x="4197" y="5793"/>
                    </a:cubicBezTo>
                    <a:cubicBezTo>
                      <a:pt x="4190" y="5793"/>
                      <a:pt x="4184" y="5794"/>
                      <a:pt x="4179" y="5796"/>
                    </a:cubicBezTo>
                    <a:cubicBezTo>
                      <a:pt x="3755" y="5903"/>
                      <a:pt x="3335" y="6095"/>
                      <a:pt x="2946" y="6277"/>
                    </a:cubicBezTo>
                    <a:cubicBezTo>
                      <a:pt x="2895" y="6302"/>
                      <a:pt x="2876" y="6363"/>
                      <a:pt x="2900" y="6414"/>
                    </a:cubicBezTo>
                    <a:cubicBezTo>
                      <a:pt x="2916" y="6449"/>
                      <a:pt x="2951" y="6468"/>
                      <a:pt x="2991" y="6468"/>
                    </a:cubicBezTo>
                    <a:cubicBezTo>
                      <a:pt x="3002" y="6468"/>
                      <a:pt x="3016" y="6468"/>
                      <a:pt x="3032" y="6459"/>
                    </a:cubicBezTo>
                    <a:cubicBezTo>
                      <a:pt x="3410" y="6277"/>
                      <a:pt x="3820" y="6095"/>
                      <a:pt x="4224" y="5989"/>
                    </a:cubicBezTo>
                    <a:cubicBezTo>
                      <a:pt x="4234" y="5989"/>
                      <a:pt x="4240" y="5983"/>
                      <a:pt x="4245" y="5978"/>
                    </a:cubicBezTo>
                    <a:cubicBezTo>
                      <a:pt x="4264" y="6064"/>
                      <a:pt x="4289" y="6151"/>
                      <a:pt x="4320" y="6237"/>
                    </a:cubicBezTo>
                    <a:cubicBezTo>
                      <a:pt x="4305" y="6241"/>
                      <a:pt x="4294" y="6251"/>
                      <a:pt x="4285" y="6262"/>
                    </a:cubicBezTo>
                    <a:cubicBezTo>
                      <a:pt x="3614" y="6878"/>
                      <a:pt x="2591" y="7454"/>
                      <a:pt x="1707" y="7454"/>
                    </a:cubicBezTo>
                    <a:cubicBezTo>
                      <a:pt x="1613" y="7454"/>
                      <a:pt x="1520" y="7447"/>
                      <a:pt x="1430" y="7433"/>
                    </a:cubicBezTo>
                    <a:cubicBezTo>
                      <a:pt x="1031" y="7373"/>
                      <a:pt x="657" y="7090"/>
                      <a:pt x="475" y="6706"/>
                    </a:cubicBezTo>
                    <a:cubicBezTo>
                      <a:pt x="313" y="6372"/>
                      <a:pt x="329" y="6013"/>
                      <a:pt x="511" y="5706"/>
                    </a:cubicBezTo>
                    <a:cubicBezTo>
                      <a:pt x="824" y="5171"/>
                      <a:pt x="1627" y="5056"/>
                      <a:pt x="2438" y="5056"/>
                    </a:cubicBezTo>
                    <a:cubicBezTo>
                      <a:pt x="2778" y="5056"/>
                      <a:pt x="3119" y="5076"/>
                      <a:pt x="3426" y="5094"/>
                    </a:cubicBezTo>
                    <a:cubicBezTo>
                      <a:pt x="3683" y="5110"/>
                      <a:pt x="3926" y="5125"/>
                      <a:pt x="4128" y="5125"/>
                    </a:cubicBezTo>
                    <a:cubicBezTo>
                      <a:pt x="4143" y="5125"/>
                      <a:pt x="4154" y="5120"/>
                      <a:pt x="4168" y="5115"/>
                    </a:cubicBezTo>
                    <a:cubicBezTo>
                      <a:pt x="4189" y="5120"/>
                      <a:pt x="4203" y="5120"/>
                      <a:pt x="4219" y="5125"/>
                    </a:cubicBezTo>
                    <a:lnTo>
                      <a:pt x="4240" y="5125"/>
                    </a:lnTo>
                    <a:cubicBezTo>
                      <a:pt x="4310" y="5125"/>
                      <a:pt x="4376" y="5069"/>
                      <a:pt x="4385" y="4989"/>
                    </a:cubicBezTo>
                    <a:cubicBezTo>
                      <a:pt x="4391" y="4943"/>
                      <a:pt x="4371" y="4898"/>
                      <a:pt x="4336" y="4862"/>
                    </a:cubicBezTo>
                    <a:close/>
                    <a:moveTo>
                      <a:pt x="10126" y="5121"/>
                    </a:moveTo>
                    <a:cubicBezTo>
                      <a:pt x="10329" y="5121"/>
                      <a:pt x="10520" y="5146"/>
                      <a:pt x="10690" y="5201"/>
                    </a:cubicBezTo>
                    <a:cubicBezTo>
                      <a:pt x="11049" y="5316"/>
                      <a:pt x="11313" y="5584"/>
                      <a:pt x="11413" y="5938"/>
                    </a:cubicBezTo>
                    <a:cubicBezTo>
                      <a:pt x="11520" y="6312"/>
                      <a:pt x="11424" y="6722"/>
                      <a:pt x="11161" y="7034"/>
                    </a:cubicBezTo>
                    <a:cubicBezTo>
                      <a:pt x="10815" y="7447"/>
                      <a:pt x="10243" y="7604"/>
                      <a:pt x="9598" y="7604"/>
                    </a:cubicBezTo>
                    <a:cubicBezTo>
                      <a:pt x="8727" y="7604"/>
                      <a:pt x="7723" y="7317"/>
                      <a:pt x="6968" y="6990"/>
                    </a:cubicBezTo>
                    <a:cubicBezTo>
                      <a:pt x="6917" y="6948"/>
                      <a:pt x="6871" y="6913"/>
                      <a:pt x="6826" y="6878"/>
                    </a:cubicBezTo>
                    <a:cubicBezTo>
                      <a:pt x="6847" y="6848"/>
                      <a:pt x="6861" y="6822"/>
                      <a:pt x="6882" y="6792"/>
                    </a:cubicBezTo>
                    <a:cubicBezTo>
                      <a:pt x="6901" y="6762"/>
                      <a:pt x="6917" y="6731"/>
                      <a:pt x="6932" y="6706"/>
                    </a:cubicBezTo>
                    <a:cubicBezTo>
                      <a:pt x="6947" y="6717"/>
                      <a:pt x="6968" y="6726"/>
                      <a:pt x="6992" y="6726"/>
                    </a:cubicBezTo>
                    <a:cubicBezTo>
                      <a:pt x="7058" y="6724"/>
                      <a:pt x="7124" y="6723"/>
                      <a:pt x="7190" y="6723"/>
                    </a:cubicBezTo>
                    <a:cubicBezTo>
                      <a:pt x="7519" y="6723"/>
                      <a:pt x="7851" y="6752"/>
                      <a:pt x="8174" y="6777"/>
                    </a:cubicBezTo>
                    <a:cubicBezTo>
                      <a:pt x="8281" y="6782"/>
                      <a:pt x="8387" y="6792"/>
                      <a:pt x="8488" y="6797"/>
                    </a:cubicBezTo>
                    <a:lnTo>
                      <a:pt x="8498" y="6797"/>
                    </a:lnTo>
                    <a:cubicBezTo>
                      <a:pt x="8549" y="6797"/>
                      <a:pt x="8594" y="6762"/>
                      <a:pt x="8594" y="6706"/>
                    </a:cubicBezTo>
                    <a:cubicBezTo>
                      <a:pt x="8599" y="6650"/>
                      <a:pt x="8559" y="6605"/>
                      <a:pt x="8503" y="6600"/>
                    </a:cubicBezTo>
                    <a:cubicBezTo>
                      <a:pt x="8398" y="6596"/>
                      <a:pt x="8296" y="6585"/>
                      <a:pt x="8190" y="6575"/>
                    </a:cubicBezTo>
                    <a:cubicBezTo>
                      <a:pt x="7856" y="6549"/>
                      <a:pt x="7514" y="6522"/>
                      <a:pt x="7168" y="6522"/>
                    </a:cubicBezTo>
                    <a:cubicBezTo>
                      <a:pt x="7116" y="6522"/>
                      <a:pt x="7065" y="6523"/>
                      <a:pt x="7013" y="6524"/>
                    </a:cubicBezTo>
                    <a:cubicBezTo>
                      <a:pt x="7048" y="6444"/>
                      <a:pt x="7069" y="6358"/>
                      <a:pt x="7083" y="6272"/>
                    </a:cubicBezTo>
                    <a:cubicBezTo>
                      <a:pt x="7574" y="6125"/>
                      <a:pt x="8221" y="6034"/>
                      <a:pt x="8792" y="6029"/>
                    </a:cubicBezTo>
                    <a:cubicBezTo>
                      <a:pt x="8847" y="6029"/>
                      <a:pt x="8887" y="5983"/>
                      <a:pt x="8887" y="5929"/>
                    </a:cubicBezTo>
                    <a:cubicBezTo>
                      <a:pt x="8887" y="5873"/>
                      <a:pt x="8841" y="5827"/>
                      <a:pt x="8792" y="5827"/>
                    </a:cubicBezTo>
                    <a:cubicBezTo>
                      <a:pt x="8221" y="5832"/>
                      <a:pt x="7609" y="5918"/>
                      <a:pt x="7113" y="6060"/>
                    </a:cubicBezTo>
                    <a:lnTo>
                      <a:pt x="7113" y="5973"/>
                    </a:lnTo>
                    <a:cubicBezTo>
                      <a:pt x="7200" y="5943"/>
                      <a:pt x="7286" y="5913"/>
                      <a:pt x="7372" y="5878"/>
                    </a:cubicBezTo>
                    <a:cubicBezTo>
                      <a:pt x="7649" y="5777"/>
                      <a:pt x="7953" y="5665"/>
                      <a:pt x="8265" y="5528"/>
                    </a:cubicBezTo>
                    <a:cubicBezTo>
                      <a:pt x="8878" y="5313"/>
                      <a:pt x="9553" y="5121"/>
                      <a:pt x="10126" y="5121"/>
                    </a:cubicBezTo>
                    <a:close/>
                    <a:moveTo>
                      <a:pt x="4522" y="6650"/>
                    </a:moveTo>
                    <a:cubicBezTo>
                      <a:pt x="4543" y="6686"/>
                      <a:pt x="4567" y="6722"/>
                      <a:pt x="4593" y="6757"/>
                    </a:cubicBezTo>
                    <a:cubicBezTo>
                      <a:pt x="4583" y="6766"/>
                      <a:pt x="4573" y="6771"/>
                      <a:pt x="4562" y="6782"/>
                    </a:cubicBezTo>
                    <a:lnTo>
                      <a:pt x="4492" y="6873"/>
                    </a:lnTo>
                    <a:cubicBezTo>
                      <a:pt x="4224" y="7202"/>
                      <a:pt x="3921" y="7570"/>
                      <a:pt x="3846" y="8005"/>
                    </a:cubicBezTo>
                    <a:cubicBezTo>
                      <a:pt x="3835" y="8060"/>
                      <a:pt x="3870" y="8111"/>
                      <a:pt x="3926" y="8121"/>
                    </a:cubicBezTo>
                    <a:lnTo>
                      <a:pt x="3941" y="8121"/>
                    </a:lnTo>
                    <a:cubicBezTo>
                      <a:pt x="3991" y="8121"/>
                      <a:pt x="4032" y="8086"/>
                      <a:pt x="4042" y="8040"/>
                    </a:cubicBezTo>
                    <a:cubicBezTo>
                      <a:pt x="4108" y="7657"/>
                      <a:pt x="4396" y="7307"/>
                      <a:pt x="4648" y="6999"/>
                    </a:cubicBezTo>
                    <a:lnTo>
                      <a:pt x="4714" y="6908"/>
                    </a:lnTo>
                    <a:cubicBezTo>
                      <a:pt x="4825" y="7039"/>
                      <a:pt x="4951" y="7151"/>
                      <a:pt x="5082" y="7242"/>
                    </a:cubicBezTo>
                    <a:lnTo>
                      <a:pt x="5088" y="7242"/>
                    </a:lnTo>
                    <a:cubicBezTo>
                      <a:pt x="4982" y="7429"/>
                      <a:pt x="4891" y="7636"/>
                      <a:pt x="4810" y="7843"/>
                    </a:cubicBezTo>
                    <a:cubicBezTo>
                      <a:pt x="4734" y="8035"/>
                      <a:pt x="4648" y="8237"/>
                      <a:pt x="4553" y="8414"/>
                    </a:cubicBezTo>
                    <a:cubicBezTo>
                      <a:pt x="4527" y="8464"/>
                      <a:pt x="4548" y="8525"/>
                      <a:pt x="4593" y="8550"/>
                    </a:cubicBezTo>
                    <a:cubicBezTo>
                      <a:pt x="4608" y="8555"/>
                      <a:pt x="4623" y="8560"/>
                      <a:pt x="4639" y="8560"/>
                    </a:cubicBezTo>
                    <a:cubicBezTo>
                      <a:pt x="4679" y="8560"/>
                      <a:pt x="4709" y="8540"/>
                      <a:pt x="4730" y="8510"/>
                    </a:cubicBezTo>
                    <a:cubicBezTo>
                      <a:pt x="4830" y="8323"/>
                      <a:pt x="4911" y="8116"/>
                      <a:pt x="4998" y="7918"/>
                    </a:cubicBezTo>
                    <a:cubicBezTo>
                      <a:pt x="5078" y="7711"/>
                      <a:pt x="5159" y="7519"/>
                      <a:pt x="5259" y="7342"/>
                    </a:cubicBezTo>
                    <a:cubicBezTo>
                      <a:pt x="5285" y="7358"/>
                      <a:pt x="5315" y="7373"/>
                      <a:pt x="5346" y="7378"/>
                    </a:cubicBezTo>
                    <a:lnTo>
                      <a:pt x="5346" y="7384"/>
                    </a:lnTo>
                    <a:cubicBezTo>
                      <a:pt x="5346" y="7393"/>
                      <a:pt x="5341" y="7403"/>
                      <a:pt x="5336" y="7414"/>
                    </a:cubicBezTo>
                    <a:cubicBezTo>
                      <a:pt x="5331" y="7475"/>
                      <a:pt x="5315" y="7601"/>
                      <a:pt x="5301" y="7778"/>
                    </a:cubicBezTo>
                    <a:cubicBezTo>
                      <a:pt x="5264" y="7974"/>
                      <a:pt x="5245" y="8182"/>
                      <a:pt x="5219" y="8378"/>
                    </a:cubicBezTo>
                    <a:cubicBezTo>
                      <a:pt x="5113" y="9404"/>
                      <a:pt x="5017" y="10283"/>
                      <a:pt x="3860" y="10667"/>
                    </a:cubicBezTo>
                    <a:cubicBezTo>
                      <a:pt x="3699" y="10722"/>
                      <a:pt x="3546" y="10749"/>
                      <a:pt x="3405" y="10749"/>
                    </a:cubicBezTo>
                    <a:cubicBezTo>
                      <a:pt x="3198" y="10749"/>
                      <a:pt x="3018" y="10690"/>
                      <a:pt x="2880" y="10576"/>
                    </a:cubicBezTo>
                    <a:cubicBezTo>
                      <a:pt x="2627" y="10369"/>
                      <a:pt x="2526" y="10005"/>
                      <a:pt x="2587" y="9546"/>
                    </a:cubicBezTo>
                    <a:cubicBezTo>
                      <a:pt x="2703" y="8620"/>
                      <a:pt x="3669" y="7342"/>
                      <a:pt x="4522" y="6650"/>
                    </a:cubicBezTo>
                    <a:close/>
                    <a:moveTo>
                      <a:pt x="6598" y="7141"/>
                    </a:moveTo>
                    <a:cubicBezTo>
                      <a:pt x="6609" y="7151"/>
                      <a:pt x="6619" y="7161"/>
                      <a:pt x="6634" y="7165"/>
                    </a:cubicBezTo>
                    <a:cubicBezTo>
                      <a:pt x="6684" y="7191"/>
                      <a:pt x="6745" y="7216"/>
                      <a:pt x="6805" y="7242"/>
                    </a:cubicBezTo>
                    <a:cubicBezTo>
                      <a:pt x="7689" y="7974"/>
                      <a:pt x="8251" y="8888"/>
                      <a:pt x="8311" y="9723"/>
                    </a:cubicBezTo>
                    <a:cubicBezTo>
                      <a:pt x="8347" y="10233"/>
                      <a:pt x="8205" y="10652"/>
                      <a:pt x="7917" y="10915"/>
                    </a:cubicBezTo>
                    <a:cubicBezTo>
                      <a:pt x="7704" y="11110"/>
                      <a:pt x="7415" y="11209"/>
                      <a:pt x="7074" y="11209"/>
                    </a:cubicBezTo>
                    <a:cubicBezTo>
                      <a:pt x="6963" y="11209"/>
                      <a:pt x="6847" y="11199"/>
                      <a:pt x="6725" y="11178"/>
                    </a:cubicBezTo>
                    <a:cubicBezTo>
                      <a:pt x="5598" y="10985"/>
                      <a:pt x="5472" y="9136"/>
                      <a:pt x="5588" y="7838"/>
                    </a:cubicBezTo>
                    <a:cubicBezTo>
                      <a:pt x="5609" y="7711"/>
                      <a:pt x="5628" y="7590"/>
                      <a:pt x="5658" y="7469"/>
                    </a:cubicBezTo>
                    <a:cubicBezTo>
                      <a:pt x="5709" y="7475"/>
                      <a:pt x="5755" y="7479"/>
                      <a:pt x="5805" y="7479"/>
                    </a:cubicBezTo>
                    <a:cubicBezTo>
                      <a:pt x="5982" y="7479"/>
                      <a:pt x="6159" y="7433"/>
                      <a:pt x="6320" y="7342"/>
                    </a:cubicBezTo>
                    <a:cubicBezTo>
                      <a:pt x="6325" y="7347"/>
                      <a:pt x="6331" y="7353"/>
                      <a:pt x="6336" y="7363"/>
                    </a:cubicBezTo>
                    <a:cubicBezTo>
                      <a:pt x="6588" y="7590"/>
                      <a:pt x="6816" y="7939"/>
                      <a:pt x="6932" y="8277"/>
                    </a:cubicBezTo>
                    <a:cubicBezTo>
                      <a:pt x="6947" y="8312"/>
                      <a:pt x="6987" y="8343"/>
                      <a:pt x="7029" y="8343"/>
                    </a:cubicBezTo>
                    <a:cubicBezTo>
                      <a:pt x="7038" y="8343"/>
                      <a:pt x="7048" y="8338"/>
                      <a:pt x="7059" y="8338"/>
                    </a:cubicBezTo>
                    <a:cubicBezTo>
                      <a:pt x="7113" y="8317"/>
                      <a:pt x="7139" y="8263"/>
                      <a:pt x="7124" y="8207"/>
                    </a:cubicBezTo>
                    <a:cubicBezTo>
                      <a:pt x="6998" y="7853"/>
                      <a:pt x="6756" y="7484"/>
                      <a:pt x="6488" y="7232"/>
                    </a:cubicBezTo>
                    <a:cubicBezTo>
                      <a:pt x="6528" y="7207"/>
                      <a:pt x="6558" y="7176"/>
                      <a:pt x="6593" y="7141"/>
                    </a:cubicBezTo>
                    <a:close/>
                    <a:moveTo>
                      <a:pt x="5755" y="0"/>
                    </a:moveTo>
                    <a:cubicBezTo>
                      <a:pt x="5678" y="0"/>
                      <a:pt x="5601" y="9"/>
                      <a:pt x="5523" y="27"/>
                    </a:cubicBezTo>
                    <a:cubicBezTo>
                      <a:pt x="4982" y="148"/>
                      <a:pt x="4522" y="684"/>
                      <a:pt x="4380" y="1356"/>
                    </a:cubicBezTo>
                    <a:cubicBezTo>
                      <a:pt x="4285" y="1825"/>
                      <a:pt x="4331" y="2543"/>
                      <a:pt x="4476" y="3231"/>
                    </a:cubicBezTo>
                    <a:cubicBezTo>
                      <a:pt x="3846" y="2412"/>
                      <a:pt x="3037" y="1629"/>
                      <a:pt x="2112" y="1629"/>
                    </a:cubicBezTo>
                    <a:lnTo>
                      <a:pt x="2107" y="1629"/>
                    </a:lnTo>
                    <a:cubicBezTo>
                      <a:pt x="1390" y="1634"/>
                      <a:pt x="1111" y="1942"/>
                      <a:pt x="1006" y="2205"/>
                    </a:cubicBezTo>
                    <a:cubicBezTo>
                      <a:pt x="778" y="2746"/>
                      <a:pt x="1127" y="3504"/>
                      <a:pt x="1592" y="3968"/>
                    </a:cubicBezTo>
                    <a:cubicBezTo>
                      <a:pt x="1920" y="4301"/>
                      <a:pt x="2319" y="4569"/>
                      <a:pt x="2790" y="4761"/>
                    </a:cubicBezTo>
                    <a:cubicBezTo>
                      <a:pt x="2679" y="4758"/>
                      <a:pt x="2568" y="4756"/>
                      <a:pt x="2456" y="4756"/>
                    </a:cubicBezTo>
                    <a:cubicBezTo>
                      <a:pt x="1554" y="4756"/>
                      <a:pt x="639" y="4889"/>
                      <a:pt x="253" y="5549"/>
                    </a:cubicBezTo>
                    <a:cubicBezTo>
                      <a:pt x="15" y="5953"/>
                      <a:pt x="1" y="6408"/>
                      <a:pt x="202" y="6838"/>
                    </a:cubicBezTo>
                    <a:cubicBezTo>
                      <a:pt x="430" y="7307"/>
                      <a:pt x="894" y="7657"/>
                      <a:pt x="1384" y="7727"/>
                    </a:cubicBezTo>
                    <a:cubicBezTo>
                      <a:pt x="1496" y="7747"/>
                      <a:pt x="1602" y="7752"/>
                      <a:pt x="1713" y="7752"/>
                    </a:cubicBezTo>
                    <a:cubicBezTo>
                      <a:pt x="2344" y="7752"/>
                      <a:pt x="3002" y="7499"/>
                      <a:pt x="3567" y="7161"/>
                    </a:cubicBezTo>
                    <a:lnTo>
                      <a:pt x="3567" y="7161"/>
                    </a:lnTo>
                    <a:cubicBezTo>
                      <a:pt x="2967" y="7843"/>
                      <a:pt x="2391" y="8732"/>
                      <a:pt x="2289" y="9511"/>
                    </a:cubicBezTo>
                    <a:cubicBezTo>
                      <a:pt x="2214" y="10071"/>
                      <a:pt x="2354" y="10536"/>
                      <a:pt x="2688" y="10809"/>
                    </a:cubicBezTo>
                    <a:cubicBezTo>
                      <a:pt x="2880" y="10966"/>
                      <a:pt x="3128" y="11052"/>
                      <a:pt x="3405" y="11052"/>
                    </a:cubicBezTo>
                    <a:cubicBezTo>
                      <a:pt x="3578" y="11052"/>
                      <a:pt x="3760" y="11015"/>
                      <a:pt x="3951" y="10955"/>
                    </a:cubicBezTo>
                    <a:cubicBezTo>
                      <a:pt x="4779" y="10677"/>
                      <a:pt x="5143" y="10162"/>
                      <a:pt x="5320" y="9566"/>
                    </a:cubicBezTo>
                    <a:cubicBezTo>
                      <a:pt x="5446" y="10460"/>
                      <a:pt x="5800" y="11324"/>
                      <a:pt x="6675" y="11476"/>
                    </a:cubicBezTo>
                    <a:cubicBezTo>
                      <a:pt x="6810" y="11495"/>
                      <a:pt x="6947" y="11511"/>
                      <a:pt x="7073" y="11511"/>
                    </a:cubicBezTo>
                    <a:cubicBezTo>
                      <a:pt x="7488" y="11511"/>
                      <a:pt x="7847" y="11385"/>
                      <a:pt x="8120" y="11137"/>
                    </a:cubicBezTo>
                    <a:cubicBezTo>
                      <a:pt x="8478" y="10814"/>
                      <a:pt x="8650" y="10304"/>
                      <a:pt x="8610" y="9702"/>
                    </a:cubicBezTo>
                    <a:cubicBezTo>
                      <a:pt x="8554" y="8975"/>
                      <a:pt x="8170" y="8202"/>
                      <a:pt x="7544" y="7524"/>
                    </a:cubicBezTo>
                    <a:lnTo>
                      <a:pt x="7544" y="7524"/>
                    </a:lnTo>
                    <a:cubicBezTo>
                      <a:pt x="8174" y="7737"/>
                      <a:pt x="8913" y="7904"/>
                      <a:pt x="9605" y="7904"/>
                    </a:cubicBezTo>
                    <a:cubicBezTo>
                      <a:pt x="10317" y="7904"/>
                      <a:pt x="10974" y="7727"/>
                      <a:pt x="11394" y="7232"/>
                    </a:cubicBezTo>
                    <a:cubicBezTo>
                      <a:pt x="11716" y="6843"/>
                      <a:pt x="11833" y="6328"/>
                      <a:pt x="11697" y="5857"/>
                    </a:cubicBezTo>
                    <a:cubicBezTo>
                      <a:pt x="11570" y="5402"/>
                      <a:pt x="11236" y="5064"/>
                      <a:pt x="10781" y="4917"/>
                    </a:cubicBezTo>
                    <a:cubicBezTo>
                      <a:pt x="10581" y="4850"/>
                      <a:pt x="10361" y="4821"/>
                      <a:pt x="10129" y="4821"/>
                    </a:cubicBezTo>
                    <a:cubicBezTo>
                      <a:pt x="9929" y="4821"/>
                      <a:pt x="9721" y="4842"/>
                      <a:pt x="9508" y="4877"/>
                    </a:cubicBezTo>
                    <a:cubicBezTo>
                      <a:pt x="10100" y="4474"/>
                      <a:pt x="10539" y="3942"/>
                      <a:pt x="10555" y="3240"/>
                    </a:cubicBezTo>
                    <a:cubicBezTo>
                      <a:pt x="10564" y="2781"/>
                      <a:pt x="10368" y="2366"/>
                      <a:pt x="10004" y="2079"/>
                    </a:cubicBezTo>
                    <a:cubicBezTo>
                      <a:pt x="9702" y="1839"/>
                      <a:pt x="9308" y="1711"/>
                      <a:pt x="8913" y="1711"/>
                    </a:cubicBezTo>
                    <a:cubicBezTo>
                      <a:pt x="8760" y="1711"/>
                      <a:pt x="8606" y="1730"/>
                      <a:pt x="8458" y="1770"/>
                    </a:cubicBezTo>
                    <a:cubicBezTo>
                      <a:pt x="7872" y="1927"/>
                      <a:pt x="7403" y="2391"/>
                      <a:pt x="7054" y="2931"/>
                    </a:cubicBezTo>
                    <a:lnTo>
                      <a:pt x="7054" y="2931"/>
                    </a:lnTo>
                    <a:cubicBezTo>
                      <a:pt x="7195" y="2058"/>
                      <a:pt x="7173" y="1132"/>
                      <a:pt x="6715" y="542"/>
                    </a:cubicBezTo>
                    <a:cubicBezTo>
                      <a:pt x="6441" y="186"/>
                      <a:pt x="6106" y="0"/>
                      <a:pt x="575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9" name="Google Shape;2669;p36"/>
              <p:cNvSpPr/>
              <p:nvPr/>
            </p:nvSpPr>
            <p:spPr>
              <a:xfrm>
                <a:off x="7765875" y="1853200"/>
                <a:ext cx="63325" cy="68625"/>
              </a:xfrm>
              <a:custGeom>
                <a:avLst/>
                <a:gdLst/>
                <a:ahLst/>
                <a:cxnLst/>
                <a:rect l="l" t="t" r="r" b="b"/>
                <a:pathLst>
                  <a:path w="2533" h="2745" extrusionOk="0">
                    <a:moveTo>
                      <a:pt x="1431" y="637"/>
                    </a:moveTo>
                    <a:cubicBezTo>
                      <a:pt x="1486" y="637"/>
                      <a:pt x="1532" y="682"/>
                      <a:pt x="1532" y="733"/>
                    </a:cubicBezTo>
                    <a:cubicBezTo>
                      <a:pt x="1532" y="788"/>
                      <a:pt x="1486" y="833"/>
                      <a:pt x="1431" y="833"/>
                    </a:cubicBezTo>
                    <a:lnTo>
                      <a:pt x="1355" y="833"/>
                    </a:lnTo>
                    <a:cubicBezTo>
                      <a:pt x="1304" y="833"/>
                      <a:pt x="1259" y="788"/>
                      <a:pt x="1259" y="733"/>
                    </a:cubicBezTo>
                    <a:cubicBezTo>
                      <a:pt x="1259" y="682"/>
                      <a:pt x="1304" y="637"/>
                      <a:pt x="1355" y="637"/>
                    </a:cubicBezTo>
                    <a:close/>
                    <a:moveTo>
                      <a:pt x="734" y="964"/>
                    </a:moveTo>
                    <a:cubicBezTo>
                      <a:pt x="788" y="964"/>
                      <a:pt x="834" y="1010"/>
                      <a:pt x="834" y="1066"/>
                    </a:cubicBezTo>
                    <a:cubicBezTo>
                      <a:pt x="834" y="1122"/>
                      <a:pt x="788" y="1162"/>
                      <a:pt x="734" y="1162"/>
                    </a:cubicBezTo>
                    <a:lnTo>
                      <a:pt x="697" y="1162"/>
                    </a:lnTo>
                    <a:cubicBezTo>
                      <a:pt x="643" y="1162"/>
                      <a:pt x="597" y="1122"/>
                      <a:pt x="597" y="1066"/>
                    </a:cubicBezTo>
                    <a:cubicBezTo>
                      <a:pt x="597" y="1010"/>
                      <a:pt x="643" y="964"/>
                      <a:pt x="697" y="964"/>
                    </a:cubicBezTo>
                    <a:close/>
                    <a:moveTo>
                      <a:pt x="1753" y="1256"/>
                    </a:moveTo>
                    <a:cubicBezTo>
                      <a:pt x="1805" y="1256"/>
                      <a:pt x="1840" y="1279"/>
                      <a:pt x="1860" y="1298"/>
                    </a:cubicBezTo>
                    <a:cubicBezTo>
                      <a:pt x="1886" y="1323"/>
                      <a:pt x="1910" y="1369"/>
                      <a:pt x="1895" y="1455"/>
                    </a:cubicBezTo>
                    <a:cubicBezTo>
                      <a:pt x="1886" y="1500"/>
                      <a:pt x="1845" y="1530"/>
                      <a:pt x="1800" y="1530"/>
                    </a:cubicBezTo>
                    <a:lnTo>
                      <a:pt x="1779" y="1530"/>
                    </a:lnTo>
                    <a:cubicBezTo>
                      <a:pt x="1739" y="1521"/>
                      <a:pt x="1709" y="1490"/>
                      <a:pt x="1698" y="1455"/>
                    </a:cubicBezTo>
                    <a:cubicBezTo>
                      <a:pt x="1663" y="1439"/>
                      <a:pt x="1637" y="1414"/>
                      <a:pt x="1627" y="1379"/>
                    </a:cubicBezTo>
                    <a:cubicBezTo>
                      <a:pt x="1618" y="1323"/>
                      <a:pt x="1648" y="1273"/>
                      <a:pt x="1704" y="1262"/>
                    </a:cubicBezTo>
                    <a:cubicBezTo>
                      <a:pt x="1722" y="1258"/>
                      <a:pt x="1738" y="1256"/>
                      <a:pt x="1753" y="1256"/>
                    </a:cubicBezTo>
                    <a:close/>
                    <a:moveTo>
                      <a:pt x="1029" y="1550"/>
                    </a:moveTo>
                    <a:cubicBezTo>
                      <a:pt x="1054" y="1550"/>
                      <a:pt x="1079" y="1561"/>
                      <a:pt x="1098" y="1581"/>
                    </a:cubicBezTo>
                    <a:cubicBezTo>
                      <a:pt x="1147" y="1637"/>
                      <a:pt x="1198" y="1717"/>
                      <a:pt x="1233" y="1803"/>
                    </a:cubicBezTo>
                    <a:cubicBezTo>
                      <a:pt x="1249" y="1854"/>
                      <a:pt x="1224" y="1910"/>
                      <a:pt x="1173" y="1929"/>
                    </a:cubicBezTo>
                    <a:cubicBezTo>
                      <a:pt x="1158" y="1934"/>
                      <a:pt x="1147" y="1934"/>
                      <a:pt x="1138" y="1934"/>
                    </a:cubicBezTo>
                    <a:cubicBezTo>
                      <a:pt x="1098" y="1934"/>
                      <a:pt x="1056" y="1910"/>
                      <a:pt x="1047" y="1869"/>
                    </a:cubicBezTo>
                    <a:cubicBezTo>
                      <a:pt x="1021" y="1813"/>
                      <a:pt x="991" y="1758"/>
                      <a:pt x="956" y="1722"/>
                    </a:cubicBezTo>
                    <a:cubicBezTo>
                      <a:pt x="916" y="1682"/>
                      <a:pt x="921" y="1617"/>
                      <a:pt x="961" y="1581"/>
                    </a:cubicBezTo>
                    <a:cubicBezTo>
                      <a:pt x="978" y="1561"/>
                      <a:pt x="1003" y="1550"/>
                      <a:pt x="1029" y="1550"/>
                    </a:cubicBezTo>
                    <a:close/>
                    <a:moveTo>
                      <a:pt x="1696" y="1930"/>
                    </a:moveTo>
                    <a:cubicBezTo>
                      <a:pt x="1729" y="1930"/>
                      <a:pt x="1769" y="1946"/>
                      <a:pt x="1804" y="2001"/>
                    </a:cubicBezTo>
                    <a:cubicBezTo>
                      <a:pt x="1835" y="2046"/>
                      <a:pt x="1830" y="2106"/>
                      <a:pt x="1779" y="2137"/>
                    </a:cubicBezTo>
                    <a:cubicBezTo>
                      <a:pt x="1764" y="2152"/>
                      <a:pt x="1744" y="2157"/>
                      <a:pt x="1723" y="2157"/>
                    </a:cubicBezTo>
                    <a:cubicBezTo>
                      <a:pt x="1718" y="2157"/>
                      <a:pt x="1709" y="2152"/>
                      <a:pt x="1704" y="2152"/>
                    </a:cubicBezTo>
                    <a:lnTo>
                      <a:pt x="1678" y="2152"/>
                    </a:lnTo>
                    <a:cubicBezTo>
                      <a:pt x="1627" y="2152"/>
                      <a:pt x="1583" y="2106"/>
                      <a:pt x="1587" y="2051"/>
                    </a:cubicBezTo>
                    <a:cubicBezTo>
                      <a:pt x="1592" y="1965"/>
                      <a:pt x="1648" y="1945"/>
                      <a:pt x="1667" y="1934"/>
                    </a:cubicBezTo>
                    <a:cubicBezTo>
                      <a:pt x="1676" y="1932"/>
                      <a:pt x="1686" y="1930"/>
                      <a:pt x="1696" y="1930"/>
                    </a:cubicBezTo>
                    <a:close/>
                    <a:moveTo>
                      <a:pt x="1461" y="0"/>
                    </a:moveTo>
                    <a:cubicBezTo>
                      <a:pt x="1446" y="15"/>
                      <a:pt x="1425" y="24"/>
                      <a:pt x="1401" y="24"/>
                    </a:cubicBezTo>
                    <a:cubicBezTo>
                      <a:pt x="1329" y="30"/>
                      <a:pt x="1254" y="40"/>
                      <a:pt x="1189" y="50"/>
                    </a:cubicBezTo>
                    <a:cubicBezTo>
                      <a:pt x="1098" y="80"/>
                      <a:pt x="1007" y="131"/>
                      <a:pt x="905" y="201"/>
                    </a:cubicBezTo>
                    <a:cubicBezTo>
                      <a:pt x="895" y="232"/>
                      <a:pt x="874" y="257"/>
                      <a:pt x="849" y="273"/>
                    </a:cubicBezTo>
                    <a:cubicBezTo>
                      <a:pt x="834" y="283"/>
                      <a:pt x="814" y="288"/>
                      <a:pt x="799" y="292"/>
                    </a:cubicBezTo>
                    <a:cubicBezTo>
                      <a:pt x="788" y="303"/>
                      <a:pt x="774" y="313"/>
                      <a:pt x="764" y="323"/>
                    </a:cubicBezTo>
                    <a:lnTo>
                      <a:pt x="678" y="378"/>
                    </a:lnTo>
                    <a:cubicBezTo>
                      <a:pt x="660" y="389"/>
                      <a:pt x="641" y="394"/>
                      <a:pt x="623" y="394"/>
                    </a:cubicBezTo>
                    <a:cubicBezTo>
                      <a:pt x="588" y="394"/>
                      <a:pt x="556" y="376"/>
                      <a:pt x="536" y="343"/>
                    </a:cubicBezTo>
                    <a:cubicBezTo>
                      <a:pt x="522" y="323"/>
                      <a:pt x="522" y="292"/>
                      <a:pt x="526" y="267"/>
                    </a:cubicBezTo>
                    <a:lnTo>
                      <a:pt x="526" y="267"/>
                    </a:lnTo>
                    <a:cubicBezTo>
                      <a:pt x="249" y="429"/>
                      <a:pt x="81" y="672"/>
                      <a:pt x="37" y="975"/>
                    </a:cubicBezTo>
                    <a:cubicBezTo>
                      <a:pt x="0" y="1248"/>
                      <a:pt x="61" y="1551"/>
                      <a:pt x="198" y="1824"/>
                    </a:cubicBezTo>
                    <a:cubicBezTo>
                      <a:pt x="198" y="1829"/>
                      <a:pt x="198" y="1829"/>
                      <a:pt x="203" y="1829"/>
                    </a:cubicBezTo>
                    <a:cubicBezTo>
                      <a:pt x="208" y="1838"/>
                      <a:pt x="218" y="1843"/>
                      <a:pt x="228" y="1854"/>
                    </a:cubicBezTo>
                    <a:cubicBezTo>
                      <a:pt x="243" y="1880"/>
                      <a:pt x="254" y="1904"/>
                      <a:pt x="254" y="1934"/>
                    </a:cubicBezTo>
                    <a:cubicBezTo>
                      <a:pt x="445" y="2274"/>
                      <a:pt x="744" y="2556"/>
                      <a:pt x="1082" y="2682"/>
                    </a:cubicBezTo>
                    <a:cubicBezTo>
                      <a:pt x="1196" y="2724"/>
                      <a:pt x="1308" y="2745"/>
                      <a:pt x="1417" y="2745"/>
                    </a:cubicBezTo>
                    <a:cubicBezTo>
                      <a:pt x="1760" y="2745"/>
                      <a:pt x="2077" y="2542"/>
                      <a:pt x="2330" y="2146"/>
                    </a:cubicBezTo>
                    <a:cubicBezTo>
                      <a:pt x="2456" y="1955"/>
                      <a:pt x="2516" y="1733"/>
                      <a:pt x="2527" y="1510"/>
                    </a:cubicBezTo>
                    <a:cubicBezTo>
                      <a:pt x="2532" y="1409"/>
                      <a:pt x="2527" y="1309"/>
                      <a:pt x="2511" y="1207"/>
                    </a:cubicBezTo>
                    <a:cubicBezTo>
                      <a:pt x="2467" y="833"/>
                      <a:pt x="2290" y="479"/>
                      <a:pt x="2052" y="257"/>
                    </a:cubicBezTo>
                    <a:lnTo>
                      <a:pt x="2047" y="252"/>
                    </a:lnTo>
                    <a:cubicBezTo>
                      <a:pt x="2034" y="254"/>
                      <a:pt x="2022" y="256"/>
                      <a:pt x="2009" y="256"/>
                    </a:cubicBezTo>
                    <a:cubicBezTo>
                      <a:pt x="1992" y="256"/>
                      <a:pt x="1974" y="253"/>
                      <a:pt x="1956" y="248"/>
                    </a:cubicBezTo>
                    <a:cubicBezTo>
                      <a:pt x="1905" y="222"/>
                      <a:pt x="1875" y="171"/>
                      <a:pt x="1870" y="115"/>
                    </a:cubicBezTo>
                    <a:cubicBezTo>
                      <a:pt x="1758" y="55"/>
                      <a:pt x="1623" y="0"/>
                      <a:pt x="1461"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0" name="Google Shape;2670;p36"/>
              <p:cNvSpPr/>
              <p:nvPr/>
            </p:nvSpPr>
            <p:spPr>
              <a:xfrm>
                <a:off x="7719400" y="1906100"/>
                <a:ext cx="70500" cy="102500"/>
              </a:xfrm>
              <a:custGeom>
                <a:avLst/>
                <a:gdLst/>
                <a:ahLst/>
                <a:cxnLst/>
                <a:rect l="l" t="t" r="r" b="b"/>
                <a:pathLst>
                  <a:path w="2820" h="4100" extrusionOk="0">
                    <a:moveTo>
                      <a:pt x="1122" y="1969"/>
                    </a:moveTo>
                    <a:cubicBezTo>
                      <a:pt x="1142" y="1969"/>
                      <a:pt x="1163" y="1975"/>
                      <a:pt x="1183" y="1986"/>
                    </a:cubicBezTo>
                    <a:cubicBezTo>
                      <a:pt x="1229" y="2021"/>
                      <a:pt x="1238" y="2082"/>
                      <a:pt x="1203" y="2128"/>
                    </a:cubicBezTo>
                    <a:cubicBezTo>
                      <a:pt x="1143" y="2213"/>
                      <a:pt x="1101" y="2315"/>
                      <a:pt x="1071" y="2425"/>
                    </a:cubicBezTo>
                    <a:cubicBezTo>
                      <a:pt x="1061" y="2466"/>
                      <a:pt x="1021" y="2502"/>
                      <a:pt x="975" y="2502"/>
                    </a:cubicBezTo>
                    <a:cubicBezTo>
                      <a:pt x="970" y="2502"/>
                      <a:pt x="961" y="2497"/>
                      <a:pt x="956" y="2497"/>
                    </a:cubicBezTo>
                    <a:cubicBezTo>
                      <a:pt x="900" y="2481"/>
                      <a:pt x="870" y="2431"/>
                      <a:pt x="879" y="2375"/>
                    </a:cubicBezTo>
                    <a:cubicBezTo>
                      <a:pt x="910" y="2243"/>
                      <a:pt x="966" y="2117"/>
                      <a:pt x="1041" y="2012"/>
                    </a:cubicBezTo>
                    <a:cubicBezTo>
                      <a:pt x="1059" y="1983"/>
                      <a:pt x="1089" y="1969"/>
                      <a:pt x="1122" y="1969"/>
                    </a:cubicBezTo>
                    <a:close/>
                    <a:moveTo>
                      <a:pt x="1785" y="2449"/>
                    </a:moveTo>
                    <a:cubicBezTo>
                      <a:pt x="1816" y="2449"/>
                      <a:pt x="1847" y="2462"/>
                      <a:pt x="1865" y="2486"/>
                    </a:cubicBezTo>
                    <a:cubicBezTo>
                      <a:pt x="1896" y="2532"/>
                      <a:pt x="1885" y="2597"/>
                      <a:pt x="1840" y="2628"/>
                    </a:cubicBezTo>
                    <a:cubicBezTo>
                      <a:pt x="1794" y="2663"/>
                      <a:pt x="1754" y="2704"/>
                      <a:pt x="1719" y="2749"/>
                    </a:cubicBezTo>
                    <a:cubicBezTo>
                      <a:pt x="1698" y="2779"/>
                      <a:pt x="1668" y="2795"/>
                      <a:pt x="1637" y="2795"/>
                    </a:cubicBezTo>
                    <a:cubicBezTo>
                      <a:pt x="1617" y="2795"/>
                      <a:pt x="1597" y="2784"/>
                      <a:pt x="1582" y="2774"/>
                    </a:cubicBezTo>
                    <a:cubicBezTo>
                      <a:pt x="1537" y="2744"/>
                      <a:pt x="1526" y="2679"/>
                      <a:pt x="1556" y="2633"/>
                    </a:cubicBezTo>
                    <a:cubicBezTo>
                      <a:pt x="1607" y="2567"/>
                      <a:pt x="1663" y="2511"/>
                      <a:pt x="1728" y="2466"/>
                    </a:cubicBezTo>
                    <a:cubicBezTo>
                      <a:pt x="1744" y="2454"/>
                      <a:pt x="1764" y="2449"/>
                      <a:pt x="1785" y="2449"/>
                    </a:cubicBezTo>
                    <a:close/>
                    <a:moveTo>
                      <a:pt x="1996" y="0"/>
                    </a:moveTo>
                    <a:cubicBezTo>
                      <a:pt x="1143" y="692"/>
                      <a:pt x="177" y="1970"/>
                      <a:pt x="61" y="2896"/>
                    </a:cubicBezTo>
                    <a:cubicBezTo>
                      <a:pt x="0" y="3355"/>
                      <a:pt x="101" y="3719"/>
                      <a:pt x="354" y="3926"/>
                    </a:cubicBezTo>
                    <a:cubicBezTo>
                      <a:pt x="492" y="4040"/>
                      <a:pt x="672" y="4099"/>
                      <a:pt x="879" y="4099"/>
                    </a:cubicBezTo>
                    <a:cubicBezTo>
                      <a:pt x="1020" y="4099"/>
                      <a:pt x="1173" y="4072"/>
                      <a:pt x="1334" y="4017"/>
                    </a:cubicBezTo>
                    <a:cubicBezTo>
                      <a:pt x="2491" y="3633"/>
                      <a:pt x="2587" y="2754"/>
                      <a:pt x="2693" y="1728"/>
                    </a:cubicBezTo>
                    <a:cubicBezTo>
                      <a:pt x="2719" y="1532"/>
                      <a:pt x="2738" y="1324"/>
                      <a:pt x="2775" y="1128"/>
                    </a:cubicBezTo>
                    <a:cubicBezTo>
                      <a:pt x="2789" y="951"/>
                      <a:pt x="2805" y="825"/>
                      <a:pt x="2810" y="764"/>
                    </a:cubicBezTo>
                    <a:cubicBezTo>
                      <a:pt x="2815" y="753"/>
                      <a:pt x="2820" y="743"/>
                      <a:pt x="2820" y="734"/>
                    </a:cubicBezTo>
                    <a:lnTo>
                      <a:pt x="2820" y="728"/>
                    </a:lnTo>
                    <a:cubicBezTo>
                      <a:pt x="2789" y="723"/>
                      <a:pt x="2759" y="708"/>
                      <a:pt x="2733" y="692"/>
                    </a:cubicBezTo>
                    <a:cubicBezTo>
                      <a:pt x="2633" y="869"/>
                      <a:pt x="2552" y="1061"/>
                      <a:pt x="2472" y="1268"/>
                    </a:cubicBezTo>
                    <a:cubicBezTo>
                      <a:pt x="2385" y="1466"/>
                      <a:pt x="2304" y="1673"/>
                      <a:pt x="2204" y="1860"/>
                    </a:cubicBezTo>
                    <a:cubicBezTo>
                      <a:pt x="2183" y="1890"/>
                      <a:pt x="2153" y="1910"/>
                      <a:pt x="2113" y="1910"/>
                    </a:cubicBezTo>
                    <a:cubicBezTo>
                      <a:pt x="2097" y="1910"/>
                      <a:pt x="2082" y="1905"/>
                      <a:pt x="2067" y="1900"/>
                    </a:cubicBezTo>
                    <a:cubicBezTo>
                      <a:pt x="2022" y="1875"/>
                      <a:pt x="2001" y="1814"/>
                      <a:pt x="2027" y="1764"/>
                    </a:cubicBezTo>
                    <a:cubicBezTo>
                      <a:pt x="2122" y="1587"/>
                      <a:pt x="2208" y="1385"/>
                      <a:pt x="2284" y="1193"/>
                    </a:cubicBezTo>
                    <a:cubicBezTo>
                      <a:pt x="2365" y="986"/>
                      <a:pt x="2456" y="779"/>
                      <a:pt x="2562" y="592"/>
                    </a:cubicBezTo>
                    <a:lnTo>
                      <a:pt x="2556" y="592"/>
                    </a:lnTo>
                    <a:cubicBezTo>
                      <a:pt x="2425" y="501"/>
                      <a:pt x="2299" y="389"/>
                      <a:pt x="2188" y="258"/>
                    </a:cubicBezTo>
                    <a:lnTo>
                      <a:pt x="2122" y="349"/>
                    </a:lnTo>
                    <a:cubicBezTo>
                      <a:pt x="1870" y="657"/>
                      <a:pt x="1582" y="1007"/>
                      <a:pt x="1516" y="1390"/>
                    </a:cubicBezTo>
                    <a:cubicBezTo>
                      <a:pt x="1506" y="1436"/>
                      <a:pt x="1465" y="1471"/>
                      <a:pt x="1415" y="1471"/>
                    </a:cubicBezTo>
                    <a:lnTo>
                      <a:pt x="1400" y="1471"/>
                    </a:lnTo>
                    <a:cubicBezTo>
                      <a:pt x="1344" y="1461"/>
                      <a:pt x="1309" y="1410"/>
                      <a:pt x="1320" y="1355"/>
                    </a:cubicBezTo>
                    <a:cubicBezTo>
                      <a:pt x="1395" y="920"/>
                      <a:pt x="1698" y="552"/>
                      <a:pt x="1966" y="223"/>
                    </a:cubicBezTo>
                    <a:lnTo>
                      <a:pt x="2036" y="132"/>
                    </a:lnTo>
                    <a:cubicBezTo>
                      <a:pt x="2047" y="121"/>
                      <a:pt x="2057" y="116"/>
                      <a:pt x="2067" y="107"/>
                    </a:cubicBezTo>
                    <a:cubicBezTo>
                      <a:pt x="2041" y="72"/>
                      <a:pt x="2017" y="36"/>
                      <a:pt x="1996"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1" name="Google Shape;2671;p36"/>
              <p:cNvSpPr/>
              <p:nvPr/>
            </p:nvSpPr>
            <p:spPr>
              <a:xfrm>
                <a:off x="7664075" y="1861375"/>
                <a:ext cx="103600" cy="64825"/>
              </a:xfrm>
              <a:custGeom>
                <a:avLst/>
                <a:gdLst/>
                <a:ahLst/>
                <a:cxnLst/>
                <a:rect l="l" t="t" r="r" b="b"/>
                <a:pathLst>
                  <a:path w="4144" h="2593" extrusionOk="0">
                    <a:moveTo>
                      <a:pt x="2017" y="784"/>
                    </a:moveTo>
                    <a:cubicBezTo>
                      <a:pt x="2067" y="784"/>
                      <a:pt x="2118" y="830"/>
                      <a:pt x="2118" y="886"/>
                    </a:cubicBezTo>
                    <a:cubicBezTo>
                      <a:pt x="2118" y="940"/>
                      <a:pt x="2067" y="986"/>
                      <a:pt x="2017" y="986"/>
                    </a:cubicBezTo>
                    <a:lnTo>
                      <a:pt x="1719" y="986"/>
                    </a:lnTo>
                    <a:cubicBezTo>
                      <a:pt x="1668" y="986"/>
                      <a:pt x="1623" y="940"/>
                      <a:pt x="1623" y="886"/>
                    </a:cubicBezTo>
                    <a:cubicBezTo>
                      <a:pt x="1623" y="830"/>
                      <a:pt x="1668" y="784"/>
                      <a:pt x="1719" y="784"/>
                    </a:cubicBezTo>
                    <a:close/>
                    <a:moveTo>
                      <a:pt x="2196" y="1592"/>
                    </a:moveTo>
                    <a:cubicBezTo>
                      <a:pt x="2245" y="1592"/>
                      <a:pt x="2295" y="1631"/>
                      <a:pt x="2299" y="1684"/>
                    </a:cubicBezTo>
                    <a:cubicBezTo>
                      <a:pt x="2304" y="1739"/>
                      <a:pt x="2264" y="1784"/>
                      <a:pt x="2209" y="1789"/>
                    </a:cubicBezTo>
                    <a:cubicBezTo>
                      <a:pt x="2087" y="1805"/>
                      <a:pt x="1976" y="1835"/>
                      <a:pt x="1880" y="1891"/>
                    </a:cubicBezTo>
                    <a:cubicBezTo>
                      <a:pt x="1865" y="1901"/>
                      <a:pt x="1850" y="1901"/>
                      <a:pt x="1835" y="1901"/>
                    </a:cubicBezTo>
                    <a:cubicBezTo>
                      <a:pt x="1794" y="1901"/>
                      <a:pt x="1764" y="1880"/>
                      <a:pt x="1744" y="1850"/>
                    </a:cubicBezTo>
                    <a:cubicBezTo>
                      <a:pt x="1719" y="1800"/>
                      <a:pt x="1738" y="1739"/>
                      <a:pt x="1784" y="1714"/>
                    </a:cubicBezTo>
                    <a:cubicBezTo>
                      <a:pt x="1910" y="1648"/>
                      <a:pt x="2041" y="1607"/>
                      <a:pt x="2188" y="1593"/>
                    </a:cubicBezTo>
                    <a:cubicBezTo>
                      <a:pt x="2191" y="1592"/>
                      <a:pt x="2194" y="1592"/>
                      <a:pt x="2196" y="1592"/>
                    </a:cubicBezTo>
                    <a:close/>
                    <a:moveTo>
                      <a:pt x="4023" y="1"/>
                    </a:moveTo>
                    <a:cubicBezTo>
                      <a:pt x="4058" y="37"/>
                      <a:pt x="4078" y="82"/>
                      <a:pt x="4072" y="128"/>
                    </a:cubicBezTo>
                    <a:cubicBezTo>
                      <a:pt x="4063" y="208"/>
                      <a:pt x="3997" y="264"/>
                      <a:pt x="3927" y="264"/>
                    </a:cubicBezTo>
                    <a:lnTo>
                      <a:pt x="3906" y="264"/>
                    </a:lnTo>
                    <a:cubicBezTo>
                      <a:pt x="3890" y="259"/>
                      <a:pt x="3876" y="259"/>
                      <a:pt x="3855" y="254"/>
                    </a:cubicBezTo>
                    <a:cubicBezTo>
                      <a:pt x="3841" y="259"/>
                      <a:pt x="3830" y="264"/>
                      <a:pt x="3815" y="264"/>
                    </a:cubicBezTo>
                    <a:cubicBezTo>
                      <a:pt x="3613" y="264"/>
                      <a:pt x="3370" y="249"/>
                      <a:pt x="3113" y="233"/>
                    </a:cubicBezTo>
                    <a:cubicBezTo>
                      <a:pt x="2806" y="215"/>
                      <a:pt x="2465" y="195"/>
                      <a:pt x="2125" y="195"/>
                    </a:cubicBezTo>
                    <a:cubicBezTo>
                      <a:pt x="1314" y="195"/>
                      <a:pt x="511" y="310"/>
                      <a:pt x="198" y="845"/>
                    </a:cubicBezTo>
                    <a:cubicBezTo>
                      <a:pt x="16" y="1152"/>
                      <a:pt x="0" y="1511"/>
                      <a:pt x="162" y="1845"/>
                    </a:cubicBezTo>
                    <a:cubicBezTo>
                      <a:pt x="344" y="2229"/>
                      <a:pt x="718" y="2512"/>
                      <a:pt x="1117" y="2572"/>
                    </a:cubicBezTo>
                    <a:cubicBezTo>
                      <a:pt x="1207" y="2586"/>
                      <a:pt x="1300" y="2593"/>
                      <a:pt x="1394" y="2593"/>
                    </a:cubicBezTo>
                    <a:cubicBezTo>
                      <a:pt x="2278" y="2593"/>
                      <a:pt x="3301" y="2017"/>
                      <a:pt x="3972" y="1401"/>
                    </a:cubicBezTo>
                    <a:cubicBezTo>
                      <a:pt x="3981" y="1390"/>
                      <a:pt x="3992" y="1380"/>
                      <a:pt x="4007" y="1376"/>
                    </a:cubicBezTo>
                    <a:cubicBezTo>
                      <a:pt x="3976" y="1290"/>
                      <a:pt x="3951" y="1203"/>
                      <a:pt x="3932" y="1117"/>
                    </a:cubicBezTo>
                    <a:cubicBezTo>
                      <a:pt x="3927" y="1122"/>
                      <a:pt x="3921" y="1128"/>
                      <a:pt x="3911" y="1128"/>
                    </a:cubicBezTo>
                    <a:cubicBezTo>
                      <a:pt x="3507" y="1234"/>
                      <a:pt x="3097" y="1416"/>
                      <a:pt x="2719" y="1598"/>
                    </a:cubicBezTo>
                    <a:cubicBezTo>
                      <a:pt x="2703" y="1607"/>
                      <a:pt x="2689" y="1607"/>
                      <a:pt x="2678" y="1607"/>
                    </a:cubicBezTo>
                    <a:cubicBezTo>
                      <a:pt x="2638" y="1607"/>
                      <a:pt x="2603" y="1588"/>
                      <a:pt x="2587" y="1553"/>
                    </a:cubicBezTo>
                    <a:cubicBezTo>
                      <a:pt x="2563" y="1502"/>
                      <a:pt x="2582" y="1441"/>
                      <a:pt x="2633" y="1416"/>
                    </a:cubicBezTo>
                    <a:cubicBezTo>
                      <a:pt x="3022" y="1234"/>
                      <a:pt x="3442" y="1042"/>
                      <a:pt x="3866" y="935"/>
                    </a:cubicBezTo>
                    <a:cubicBezTo>
                      <a:pt x="3871" y="933"/>
                      <a:pt x="3877" y="932"/>
                      <a:pt x="3884" y="932"/>
                    </a:cubicBezTo>
                    <a:cubicBezTo>
                      <a:pt x="3891" y="932"/>
                      <a:pt x="3898" y="933"/>
                      <a:pt x="3906" y="935"/>
                    </a:cubicBezTo>
                    <a:cubicBezTo>
                      <a:pt x="3896" y="840"/>
                      <a:pt x="3896" y="744"/>
                      <a:pt x="3906" y="653"/>
                    </a:cubicBezTo>
                    <a:cubicBezTo>
                      <a:pt x="3854" y="648"/>
                      <a:pt x="3803" y="646"/>
                      <a:pt x="3753" y="646"/>
                    </a:cubicBezTo>
                    <a:cubicBezTo>
                      <a:pt x="3545" y="646"/>
                      <a:pt x="3344" y="683"/>
                      <a:pt x="3132" y="723"/>
                    </a:cubicBezTo>
                    <a:cubicBezTo>
                      <a:pt x="2976" y="754"/>
                      <a:pt x="2815" y="784"/>
                      <a:pt x="2647" y="800"/>
                    </a:cubicBezTo>
                    <a:lnTo>
                      <a:pt x="2638" y="800"/>
                    </a:lnTo>
                    <a:cubicBezTo>
                      <a:pt x="2587" y="800"/>
                      <a:pt x="2547" y="758"/>
                      <a:pt x="2542" y="709"/>
                    </a:cubicBezTo>
                    <a:cubicBezTo>
                      <a:pt x="2537" y="658"/>
                      <a:pt x="2577" y="607"/>
                      <a:pt x="2633" y="602"/>
                    </a:cubicBezTo>
                    <a:cubicBezTo>
                      <a:pt x="2784" y="587"/>
                      <a:pt x="2941" y="557"/>
                      <a:pt x="3092" y="527"/>
                    </a:cubicBezTo>
                    <a:cubicBezTo>
                      <a:pt x="3308" y="486"/>
                      <a:pt x="3528" y="446"/>
                      <a:pt x="3762" y="446"/>
                    </a:cubicBezTo>
                    <a:cubicBezTo>
                      <a:pt x="3824" y="446"/>
                      <a:pt x="3887" y="449"/>
                      <a:pt x="3951" y="455"/>
                    </a:cubicBezTo>
                    <a:lnTo>
                      <a:pt x="3951" y="450"/>
                    </a:lnTo>
                    <a:cubicBezTo>
                      <a:pt x="3981" y="329"/>
                      <a:pt x="4042" y="198"/>
                      <a:pt x="4144" y="72"/>
                    </a:cubicBezTo>
                    <a:cubicBezTo>
                      <a:pt x="4098" y="47"/>
                      <a:pt x="4063" y="26"/>
                      <a:pt x="402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2" name="Google Shape;2672;p36"/>
              <p:cNvSpPr/>
              <p:nvPr/>
            </p:nvSpPr>
            <p:spPr>
              <a:xfrm>
                <a:off x="7684425" y="1788150"/>
                <a:ext cx="94875" cy="72650"/>
              </a:xfrm>
              <a:custGeom>
                <a:avLst/>
                <a:gdLst/>
                <a:ahLst/>
                <a:cxnLst/>
                <a:rect l="l" t="t" r="r" b="b"/>
                <a:pathLst>
                  <a:path w="3795" h="2906" extrusionOk="0">
                    <a:moveTo>
                      <a:pt x="2080" y="1071"/>
                    </a:moveTo>
                    <a:cubicBezTo>
                      <a:pt x="2106" y="1071"/>
                      <a:pt x="2132" y="1081"/>
                      <a:pt x="2152" y="1101"/>
                    </a:cubicBezTo>
                    <a:cubicBezTo>
                      <a:pt x="2203" y="1147"/>
                      <a:pt x="2258" y="1192"/>
                      <a:pt x="2318" y="1232"/>
                    </a:cubicBezTo>
                    <a:cubicBezTo>
                      <a:pt x="2365" y="1262"/>
                      <a:pt x="2379" y="1329"/>
                      <a:pt x="2349" y="1374"/>
                    </a:cubicBezTo>
                    <a:cubicBezTo>
                      <a:pt x="2329" y="1399"/>
                      <a:pt x="2299" y="1414"/>
                      <a:pt x="2269" y="1414"/>
                    </a:cubicBezTo>
                    <a:cubicBezTo>
                      <a:pt x="2248" y="1414"/>
                      <a:pt x="2228" y="1414"/>
                      <a:pt x="2213" y="1399"/>
                    </a:cubicBezTo>
                    <a:cubicBezTo>
                      <a:pt x="2137" y="1353"/>
                      <a:pt x="2071" y="1299"/>
                      <a:pt x="2011" y="1243"/>
                    </a:cubicBezTo>
                    <a:cubicBezTo>
                      <a:pt x="1975" y="1202"/>
                      <a:pt x="1970" y="1141"/>
                      <a:pt x="2011" y="1101"/>
                    </a:cubicBezTo>
                    <a:cubicBezTo>
                      <a:pt x="2028" y="1081"/>
                      <a:pt x="2054" y="1071"/>
                      <a:pt x="2080" y="1071"/>
                    </a:cubicBezTo>
                    <a:close/>
                    <a:moveTo>
                      <a:pt x="1607" y="1475"/>
                    </a:moveTo>
                    <a:cubicBezTo>
                      <a:pt x="1663" y="1475"/>
                      <a:pt x="1703" y="1521"/>
                      <a:pt x="1703" y="1576"/>
                    </a:cubicBezTo>
                    <a:cubicBezTo>
                      <a:pt x="1703" y="1652"/>
                      <a:pt x="1738" y="1656"/>
                      <a:pt x="1763" y="1656"/>
                    </a:cubicBezTo>
                    <a:cubicBezTo>
                      <a:pt x="1819" y="1667"/>
                      <a:pt x="1854" y="1712"/>
                      <a:pt x="1849" y="1768"/>
                    </a:cubicBezTo>
                    <a:cubicBezTo>
                      <a:pt x="1844" y="1819"/>
                      <a:pt x="1803" y="1859"/>
                      <a:pt x="1753" y="1859"/>
                    </a:cubicBezTo>
                    <a:cubicBezTo>
                      <a:pt x="1749" y="1859"/>
                      <a:pt x="1743" y="1854"/>
                      <a:pt x="1743" y="1854"/>
                    </a:cubicBezTo>
                    <a:cubicBezTo>
                      <a:pt x="1591" y="1838"/>
                      <a:pt x="1500" y="1728"/>
                      <a:pt x="1506" y="1572"/>
                    </a:cubicBezTo>
                    <a:cubicBezTo>
                      <a:pt x="1506" y="1516"/>
                      <a:pt x="1551" y="1475"/>
                      <a:pt x="1607" y="1475"/>
                    </a:cubicBezTo>
                    <a:close/>
                    <a:moveTo>
                      <a:pt x="2488" y="1586"/>
                    </a:moveTo>
                    <a:cubicBezTo>
                      <a:pt x="2513" y="1586"/>
                      <a:pt x="2537" y="1595"/>
                      <a:pt x="2556" y="1612"/>
                    </a:cubicBezTo>
                    <a:cubicBezTo>
                      <a:pt x="2845" y="1899"/>
                      <a:pt x="3204" y="2232"/>
                      <a:pt x="3638" y="2481"/>
                    </a:cubicBezTo>
                    <a:cubicBezTo>
                      <a:pt x="3683" y="2505"/>
                      <a:pt x="3703" y="2566"/>
                      <a:pt x="3673" y="2617"/>
                    </a:cubicBezTo>
                    <a:cubicBezTo>
                      <a:pt x="3652" y="2647"/>
                      <a:pt x="3622" y="2663"/>
                      <a:pt x="3587" y="2663"/>
                    </a:cubicBezTo>
                    <a:cubicBezTo>
                      <a:pt x="3572" y="2663"/>
                      <a:pt x="3552" y="2663"/>
                      <a:pt x="3537" y="2652"/>
                    </a:cubicBezTo>
                    <a:cubicBezTo>
                      <a:pt x="3087" y="2390"/>
                      <a:pt x="2719" y="2050"/>
                      <a:pt x="2415" y="1753"/>
                    </a:cubicBezTo>
                    <a:cubicBezTo>
                      <a:pt x="2374" y="1717"/>
                      <a:pt x="2374" y="1652"/>
                      <a:pt x="2415" y="1616"/>
                    </a:cubicBezTo>
                    <a:cubicBezTo>
                      <a:pt x="2436" y="1596"/>
                      <a:pt x="2462" y="1586"/>
                      <a:pt x="2488" y="1586"/>
                    </a:cubicBezTo>
                    <a:close/>
                    <a:moveTo>
                      <a:pt x="980" y="0"/>
                    </a:moveTo>
                    <a:cubicBezTo>
                      <a:pt x="677" y="0"/>
                      <a:pt x="283" y="66"/>
                      <a:pt x="152" y="383"/>
                    </a:cubicBezTo>
                    <a:cubicBezTo>
                      <a:pt x="0" y="753"/>
                      <a:pt x="227" y="1374"/>
                      <a:pt x="672" y="1829"/>
                    </a:cubicBezTo>
                    <a:cubicBezTo>
                      <a:pt x="1253" y="2414"/>
                      <a:pt x="2076" y="2773"/>
                      <a:pt x="3127" y="2894"/>
                    </a:cubicBezTo>
                    <a:cubicBezTo>
                      <a:pt x="3134" y="2894"/>
                      <a:pt x="3141" y="2897"/>
                      <a:pt x="3148" y="2900"/>
                    </a:cubicBezTo>
                    <a:lnTo>
                      <a:pt x="3148" y="2900"/>
                    </a:lnTo>
                    <a:cubicBezTo>
                      <a:pt x="2748" y="2679"/>
                      <a:pt x="2372" y="2472"/>
                      <a:pt x="2082" y="2117"/>
                    </a:cubicBezTo>
                    <a:cubicBezTo>
                      <a:pt x="2046" y="2071"/>
                      <a:pt x="2052" y="2010"/>
                      <a:pt x="2092" y="1975"/>
                    </a:cubicBezTo>
                    <a:cubicBezTo>
                      <a:pt x="2110" y="1959"/>
                      <a:pt x="2133" y="1952"/>
                      <a:pt x="2157" y="1952"/>
                    </a:cubicBezTo>
                    <a:cubicBezTo>
                      <a:pt x="2185" y="1952"/>
                      <a:pt x="2214" y="1963"/>
                      <a:pt x="2234" y="1985"/>
                    </a:cubicBezTo>
                    <a:cubicBezTo>
                      <a:pt x="2506" y="2318"/>
                      <a:pt x="2870" y="2521"/>
                      <a:pt x="3253" y="2728"/>
                    </a:cubicBezTo>
                    <a:cubicBezTo>
                      <a:pt x="3325" y="2768"/>
                      <a:pt x="3395" y="2808"/>
                      <a:pt x="3466" y="2850"/>
                    </a:cubicBezTo>
                    <a:cubicBezTo>
                      <a:pt x="3552" y="2773"/>
                      <a:pt x="3663" y="2698"/>
                      <a:pt x="3794" y="2637"/>
                    </a:cubicBezTo>
                    <a:cubicBezTo>
                      <a:pt x="3719" y="2486"/>
                      <a:pt x="3643" y="2309"/>
                      <a:pt x="3577" y="2122"/>
                    </a:cubicBezTo>
                    <a:cubicBezTo>
                      <a:pt x="2941" y="1187"/>
                      <a:pt x="2015" y="0"/>
                      <a:pt x="985" y="0"/>
                    </a:cubicBezTo>
                    <a:close/>
                    <a:moveTo>
                      <a:pt x="3148" y="2900"/>
                    </a:moveTo>
                    <a:cubicBezTo>
                      <a:pt x="3151" y="2902"/>
                      <a:pt x="3154" y="2903"/>
                      <a:pt x="3158" y="2905"/>
                    </a:cubicBezTo>
                    <a:cubicBezTo>
                      <a:pt x="3154" y="2903"/>
                      <a:pt x="3151" y="2901"/>
                      <a:pt x="3148" y="290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3" name="Google Shape;2673;p36"/>
              <p:cNvSpPr/>
              <p:nvPr/>
            </p:nvSpPr>
            <p:spPr>
              <a:xfrm>
                <a:off x="7769925" y="1747250"/>
                <a:ext cx="64700" cy="104050"/>
              </a:xfrm>
              <a:custGeom>
                <a:avLst/>
                <a:gdLst/>
                <a:ahLst/>
                <a:cxnLst/>
                <a:rect l="l" t="t" r="r" b="b"/>
                <a:pathLst>
                  <a:path w="2588" h="4162" extrusionOk="0">
                    <a:moveTo>
                      <a:pt x="1561" y="1752"/>
                    </a:moveTo>
                    <a:cubicBezTo>
                      <a:pt x="1617" y="1752"/>
                      <a:pt x="1663" y="1797"/>
                      <a:pt x="1663" y="1853"/>
                    </a:cubicBezTo>
                    <a:lnTo>
                      <a:pt x="1663" y="2070"/>
                    </a:lnTo>
                    <a:cubicBezTo>
                      <a:pt x="1663" y="2126"/>
                      <a:pt x="1617" y="2171"/>
                      <a:pt x="1561" y="2171"/>
                    </a:cubicBezTo>
                    <a:cubicBezTo>
                      <a:pt x="1505" y="2171"/>
                      <a:pt x="1461" y="2126"/>
                      <a:pt x="1461" y="2070"/>
                    </a:cubicBezTo>
                    <a:lnTo>
                      <a:pt x="1461" y="1853"/>
                    </a:lnTo>
                    <a:cubicBezTo>
                      <a:pt x="1461" y="1797"/>
                      <a:pt x="1505" y="1752"/>
                      <a:pt x="1561" y="1752"/>
                    </a:cubicBezTo>
                    <a:close/>
                    <a:moveTo>
                      <a:pt x="766" y="1680"/>
                    </a:moveTo>
                    <a:cubicBezTo>
                      <a:pt x="812" y="1680"/>
                      <a:pt x="854" y="1727"/>
                      <a:pt x="854" y="1777"/>
                    </a:cubicBezTo>
                    <a:cubicBezTo>
                      <a:pt x="859" y="1898"/>
                      <a:pt x="869" y="2010"/>
                      <a:pt x="889" y="2131"/>
                    </a:cubicBezTo>
                    <a:cubicBezTo>
                      <a:pt x="899" y="2182"/>
                      <a:pt x="864" y="2237"/>
                      <a:pt x="808" y="2242"/>
                    </a:cubicBezTo>
                    <a:cubicBezTo>
                      <a:pt x="803" y="2247"/>
                      <a:pt x="799" y="2247"/>
                      <a:pt x="789" y="2247"/>
                    </a:cubicBezTo>
                    <a:cubicBezTo>
                      <a:pt x="743" y="2247"/>
                      <a:pt x="703" y="2212"/>
                      <a:pt x="693" y="2161"/>
                    </a:cubicBezTo>
                    <a:cubicBezTo>
                      <a:pt x="672" y="2035"/>
                      <a:pt x="657" y="1914"/>
                      <a:pt x="657" y="1783"/>
                    </a:cubicBezTo>
                    <a:cubicBezTo>
                      <a:pt x="652" y="1727"/>
                      <a:pt x="698" y="1681"/>
                      <a:pt x="754" y="1681"/>
                    </a:cubicBezTo>
                    <a:cubicBezTo>
                      <a:pt x="758" y="1680"/>
                      <a:pt x="762" y="1680"/>
                      <a:pt x="766" y="1680"/>
                    </a:cubicBezTo>
                    <a:close/>
                    <a:moveTo>
                      <a:pt x="1201" y="1"/>
                    </a:moveTo>
                    <a:cubicBezTo>
                      <a:pt x="1148" y="1"/>
                      <a:pt x="1095" y="7"/>
                      <a:pt x="1041" y="18"/>
                    </a:cubicBezTo>
                    <a:cubicBezTo>
                      <a:pt x="617" y="120"/>
                      <a:pt x="243" y="570"/>
                      <a:pt x="127" y="1121"/>
                    </a:cubicBezTo>
                    <a:cubicBezTo>
                      <a:pt x="1" y="1727"/>
                      <a:pt x="147" y="2807"/>
                      <a:pt x="425" y="3621"/>
                    </a:cubicBezTo>
                    <a:cubicBezTo>
                      <a:pt x="516" y="3758"/>
                      <a:pt x="602" y="3889"/>
                      <a:pt x="682" y="4005"/>
                    </a:cubicBezTo>
                    <a:lnTo>
                      <a:pt x="733" y="4081"/>
                    </a:lnTo>
                    <a:cubicBezTo>
                      <a:pt x="743" y="4101"/>
                      <a:pt x="754" y="4117"/>
                      <a:pt x="754" y="4136"/>
                    </a:cubicBezTo>
                    <a:cubicBezTo>
                      <a:pt x="789" y="4131"/>
                      <a:pt x="824" y="4122"/>
                      <a:pt x="859" y="4111"/>
                    </a:cubicBezTo>
                    <a:cubicBezTo>
                      <a:pt x="849" y="4101"/>
                      <a:pt x="839" y="4081"/>
                      <a:pt x="839" y="4061"/>
                    </a:cubicBezTo>
                    <a:cubicBezTo>
                      <a:pt x="829" y="3940"/>
                      <a:pt x="814" y="3814"/>
                      <a:pt x="808" y="3686"/>
                    </a:cubicBezTo>
                    <a:cubicBezTo>
                      <a:pt x="773" y="3313"/>
                      <a:pt x="743" y="2924"/>
                      <a:pt x="693" y="2560"/>
                    </a:cubicBezTo>
                    <a:cubicBezTo>
                      <a:pt x="687" y="2510"/>
                      <a:pt x="723" y="2459"/>
                      <a:pt x="778" y="2450"/>
                    </a:cubicBezTo>
                    <a:cubicBezTo>
                      <a:pt x="782" y="2449"/>
                      <a:pt x="785" y="2449"/>
                      <a:pt x="789" y="2449"/>
                    </a:cubicBezTo>
                    <a:cubicBezTo>
                      <a:pt x="840" y="2449"/>
                      <a:pt x="885" y="2488"/>
                      <a:pt x="889" y="2535"/>
                    </a:cubicBezTo>
                    <a:cubicBezTo>
                      <a:pt x="940" y="2904"/>
                      <a:pt x="976" y="3292"/>
                      <a:pt x="1006" y="3667"/>
                    </a:cubicBezTo>
                    <a:cubicBezTo>
                      <a:pt x="1016" y="3793"/>
                      <a:pt x="1027" y="3924"/>
                      <a:pt x="1036" y="4045"/>
                    </a:cubicBezTo>
                    <a:cubicBezTo>
                      <a:pt x="1036" y="4056"/>
                      <a:pt x="1036" y="4071"/>
                      <a:pt x="1031" y="4081"/>
                    </a:cubicBezTo>
                    <a:cubicBezTo>
                      <a:pt x="1120" y="4053"/>
                      <a:pt x="1211" y="4041"/>
                      <a:pt x="1299" y="4041"/>
                    </a:cubicBezTo>
                    <a:cubicBezTo>
                      <a:pt x="1357" y="4041"/>
                      <a:pt x="1415" y="4046"/>
                      <a:pt x="1470" y="4056"/>
                    </a:cubicBezTo>
                    <a:lnTo>
                      <a:pt x="1475" y="4056"/>
                    </a:lnTo>
                    <a:cubicBezTo>
                      <a:pt x="1465" y="4041"/>
                      <a:pt x="1461" y="4020"/>
                      <a:pt x="1465" y="4001"/>
                    </a:cubicBezTo>
                    <a:cubicBezTo>
                      <a:pt x="1547" y="3596"/>
                      <a:pt x="1582" y="3161"/>
                      <a:pt x="1572" y="2585"/>
                    </a:cubicBezTo>
                    <a:cubicBezTo>
                      <a:pt x="1572" y="2530"/>
                      <a:pt x="1617" y="2485"/>
                      <a:pt x="1673" y="2485"/>
                    </a:cubicBezTo>
                    <a:cubicBezTo>
                      <a:pt x="1729" y="2485"/>
                      <a:pt x="1769" y="2530"/>
                      <a:pt x="1773" y="2585"/>
                    </a:cubicBezTo>
                    <a:cubicBezTo>
                      <a:pt x="1778" y="3171"/>
                      <a:pt x="1743" y="3621"/>
                      <a:pt x="1657" y="4036"/>
                    </a:cubicBezTo>
                    <a:cubicBezTo>
                      <a:pt x="1652" y="4061"/>
                      <a:pt x="1642" y="4081"/>
                      <a:pt x="1622" y="4096"/>
                    </a:cubicBezTo>
                    <a:cubicBezTo>
                      <a:pt x="1673" y="4111"/>
                      <a:pt x="1724" y="4136"/>
                      <a:pt x="1769" y="4162"/>
                    </a:cubicBezTo>
                    <a:cubicBezTo>
                      <a:pt x="2209" y="3075"/>
                      <a:pt x="2587" y="1277"/>
                      <a:pt x="1930" y="428"/>
                    </a:cubicBezTo>
                    <a:cubicBezTo>
                      <a:pt x="1712" y="146"/>
                      <a:pt x="1465" y="1"/>
                      <a:pt x="120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4" name="Google Shape;2674;p36"/>
              <p:cNvSpPr/>
              <p:nvPr/>
            </p:nvSpPr>
            <p:spPr>
              <a:xfrm>
                <a:off x="7821700" y="1790125"/>
                <a:ext cx="91225" cy="91250"/>
              </a:xfrm>
              <a:custGeom>
                <a:avLst/>
                <a:gdLst/>
                <a:ahLst/>
                <a:cxnLst/>
                <a:rect l="l" t="t" r="r" b="b"/>
                <a:pathLst>
                  <a:path w="3649" h="3650" extrusionOk="0">
                    <a:moveTo>
                      <a:pt x="1915" y="991"/>
                    </a:moveTo>
                    <a:cubicBezTo>
                      <a:pt x="1952" y="991"/>
                      <a:pt x="1987" y="1011"/>
                      <a:pt x="2001" y="1048"/>
                    </a:cubicBezTo>
                    <a:cubicBezTo>
                      <a:pt x="2027" y="1098"/>
                      <a:pt x="2006" y="1153"/>
                      <a:pt x="1957" y="1183"/>
                    </a:cubicBezTo>
                    <a:cubicBezTo>
                      <a:pt x="1866" y="1225"/>
                      <a:pt x="1754" y="1295"/>
                      <a:pt x="1684" y="1351"/>
                    </a:cubicBezTo>
                    <a:cubicBezTo>
                      <a:pt x="1663" y="1365"/>
                      <a:pt x="1643" y="1376"/>
                      <a:pt x="1623" y="1376"/>
                    </a:cubicBezTo>
                    <a:cubicBezTo>
                      <a:pt x="1593" y="1376"/>
                      <a:pt x="1562" y="1360"/>
                      <a:pt x="1542" y="1335"/>
                    </a:cubicBezTo>
                    <a:cubicBezTo>
                      <a:pt x="1507" y="1295"/>
                      <a:pt x="1516" y="1229"/>
                      <a:pt x="1562" y="1199"/>
                    </a:cubicBezTo>
                    <a:cubicBezTo>
                      <a:pt x="1638" y="1134"/>
                      <a:pt x="1764" y="1052"/>
                      <a:pt x="1870" y="1001"/>
                    </a:cubicBezTo>
                    <a:cubicBezTo>
                      <a:pt x="1885" y="994"/>
                      <a:pt x="1900" y="991"/>
                      <a:pt x="1915" y="991"/>
                    </a:cubicBezTo>
                    <a:close/>
                    <a:moveTo>
                      <a:pt x="2403" y="1941"/>
                    </a:moveTo>
                    <a:cubicBezTo>
                      <a:pt x="2429" y="1941"/>
                      <a:pt x="2455" y="1943"/>
                      <a:pt x="2482" y="1947"/>
                    </a:cubicBezTo>
                    <a:cubicBezTo>
                      <a:pt x="2533" y="1957"/>
                      <a:pt x="2573" y="2008"/>
                      <a:pt x="2563" y="2058"/>
                    </a:cubicBezTo>
                    <a:cubicBezTo>
                      <a:pt x="2557" y="2108"/>
                      <a:pt x="2513" y="2145"/>
                      <a:pt x="2467" y="2145"/>
                    </a:cubicBezTo>
                    <a:cubicBezTo>
                      <a:pt x="2462" y="2145"/>
                      <a:pt x="2456" y="2145"/>
                      <a:pt x="2451" y="2144"/>
                    </a:cubicBezTo>
                    <a:cubicBezTo>
                      <a:pt x="2437" y="2142"/>
                      <a:pt x="2423" y="2141"/>
                      <a:pt x="2410" y="2141"/>
                    </a:cubicBezTo>
                    <a:cubicBezTo>
                      <a:pt x="2342" y="2141"/>
                      <a:pt x="2276" y="2160"/>
                      <a:pt x="2239" y="2195"/>
                    </a:cubicBezTo>
                    <a:cubicBezTo>
                      <a:pt x="2218" y="2209"/>
                      <a:pt x="2193" y="2220"/>
                      <a:pt x="2174" y="2220"/>
                    </a:cubicBezTo>
                    <a:cubicBezTo>
                      <a:pt x="2143" y="2220"/>
                      <a:pt x="2118" y="2209"/>
                      <a:pt x="2097" y="2184"/>
                    </a:cubicBezTo>
                    <a:cubicBezTo>
                      <a:pt x="2062" y="2144"/>
                      <a:pt x="2062" y="2083"/>
                      <a:pt x="2108" y="2048"/>
                    </a:cubicBezTo>
                    <a:cubicBezTo>
                      <a:pt x="2182" y="1978"/>
                      <a:pt x="2289" y="1941"/>
                      <a:pt x="2403" y="1941"/>
                    </a:cubicBezTo>
                    <a:close/>
                    <a:moveTo>
                      <a:pt x="2305" y="0"/>
                    </a:moveTo>
                    <a:cubicBezTo>
                      <a:pt x="2174" y="0"/>
                      <a:pt x="2043" y="17"/>
                      <a:pt x="1915" y="52"/>
                    </a:cubicBezTo>
                    <a:cubicBezTo>
                      <a:pt x="987" y="299"/>
                      <a:pt x="274" y="1583"/>
                      <a:pt x="6" y="2669"/>
                    </a:cubicBezTo>
                    <a:cubicBezTo>
                      <a:pt x="6" y="2675"/>
                      <a:pt x="1" y="2680"/>
                      <a:pt x="1" y="2680"/>
                    </a:cubicBezTo>
                    <a:cubicBezTo>
                      <a:pt x="61" y="2745"/>
                      <a:pt x="117" y="2811"/>
                      <a:pt x="173" y="2892"/>
                    </a:cubicBezTo>
                    <a:lnTo>
                      <a:pt x="173" y="2881"/>
                    </a:lnTo>
                    <a:cubicBezTo>
                      <a:pt x="411" y="2396"/>
                      <a:pt x="658" y="1936"/>
                      <a:pt x="1087" y="1633"/>
                    </a:cubicBezTo>
                    <a:cubicBezTo>
                      <a:pt x="1104" y="1622"/>
                      <a:pt x="1124" y="1616"/>
                      <a:pt x="1143" y="1616"/>
                    </a:cubicBezTo>
                    <a:cubicBezTo>
                      <a:pt x="1174" y="1616"/>
                      <a:pt x="1204" y="1631"/>
                      <a:pt x="1223" y="1659"/>
                    </a:cubicBezTo>
                    <a:cubicBezTo>
                      <a:pt x="1259" y="1705"/>
                      <a:pt x="1244" y="1765"/>
                      <a:pt x="1204" y="1796"/>
                    </a:cubicBezTo>
                    <a:cubicBezTo>
                      <a:pt x="810" y="2073"/>
                      <a:pt x="577" y="2507"/>
                      <a:pt x="355" y="2972"/>
                    </a:cubicBezTo>
                    <a:cubicBezTo>
                      <a:pt x="334" y="3008"/>
                      <a:pt x="299" y="3028"/>
                      <a:pt x="264" y="3028"/>
                    </a:cubicBezTo>
                    <a:cubicBezTo>
                      <a:pt x="259" y="3028"/>
                      <a:pt x="253" y="3023"/>
                      <a:pt x="253" y="3023"/>
                    </a:cubicBezTo>
                    <a:lnTo>
                      <a:pt x="253" y="3028"/>
                    </a:lnTo>
                    <a:cubicBezTo>
                      <a:pt x="264" y="3039"/>
                      <a:pt x="269" y="3053"/>
                      <a:pt x="278" y="3069"/>
                    </a:cubicBezTo>
                    <a:cubicBezTo>
                      <a:pt x="668" y="2710"/>
                      <a:pt x="1299" y="2376"/>
                      <a:pt x="1653" y="2214"/>
                    </a:cubicBezTo>
                    <a:cubicBezTo>
                      <a:pt x="1668" y="2207"/>
                      <a:pt x="1683" y="2204"/>
                      <a:pt x="1697" y="2204"/>
                    </a:cubicBezTo>
                    <a:cubicBezTo>
                      <a:pt x="1733" y="2204"/>
                      <a:pt x="1766" y="2224"/>
                      <a:pt x="1784" y="2260"/>
                    </a:cubicBezTo>
                    <a:cubicBezTo>
                      <a:pt x="1810" y="2311"/>
                      <a:pt x="1784" y="2366"/>
                      <a:pt x="1738" y="2391"/>
                    </a:cubicBezTo>
                    <a:cubicBezTo>
                      <a:pt x="1451" y="2528"/>
                      <a:pt x="749" y="2881"/>
                      <a:pt x="369" y="3256"/>
                    </a:cubicBezTo>
                    <a:cubicBezTo>
                      <a:pt x="369" y="3256"/>
                      <a:pt x="364" y="3256"/>
                      <a:pt x="364" y="3260"/>
                    </a:cubicBezTo>
                    <a:cubicBezTo>
                      <a:pt x="415" y="3387"/>
                      <a:pt x="451" y="3517"/>
                      <a:pt x="471" y="3650"/>
                    </a:cubicBezTo>
                    <a:lnTo>
                      <a:pt x="693" y="3564"/>
                    </a:lnTo>
                    <a:cubicBezTo>
                      <a:pt x="950" y="3463"/>
                      <a:pt x="1248" y="3347"/>
                      <a:pt x="1556" y="3235"/>
                    </a:cubicBezTo>
                    <a:cubicBezTo>
                      <a:pt x="2577" y="2806"/>
                      <a:pt x="3618" y="2190"/>
                      <a:pt x="3638" y="1225"/>
                    </a:cubicBezTo>
                    <a:cubicBezTo>
                      <a:pt x="3648" y="856"/>
                      <a:pt x="3492" y="532"/>
                      <a:pt x="3199" y="299"/>
                    </a:cubicBezTo>
                    <a:cubicBezTo>
                      <a:pt x="2950" y="105"/>
                      <a:pt x="2630" y="0"/>
                      <a:pt x="230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5" name="Google Shape;2675;p36"/>
              <p:cNvSpPr/>
              <p:nvPr/>
            </p:nvSpPr>
            <p:spPr>
              <a:xfrm>
                <a:off x="7826900" y="1867875"/>
                <a:ext cx="117350" cy="62075"/>
              </a:xfrm>
              <a:custGeom>
                <a:avLst/>
                <a:gdLst/>
                <a:ahLst/>
                <a:cxnLst/>
                <a:rect l="l" t="t" r="r" b="b"/>
                <a:pathLst>
                  <a:path w="4694" h="2483" extrusionOk="0">
                    <a:moveTo>
                      <a:pt x="3027" y="671"/>
                    </a:moveTo>
                    <a:cubicBezTo>
                      <a:pt x="3082" y="671"/>
                      <a:pt x="3127" y="717"/>
                      <a:pt x="3127" y="771"/>
                    </a:cubicBezTo>
                    <a:cubicBezTo>
                      <a:pt x="3127" y="827"/>
                      <a:pt x="3082" y="873"/>
                      <a:pt x="3027" y="873"/>
                    </a:cubicBezTo>
                    <a:lnTo>
                      <a:pt x="2698" y="873"/>
                    </a:lnTo>
                    <a:cubicBezTo>
                      <a:pt x="2642" y="873"/>
                      <a:pt x="2597" y="827"/>
                      <a:pt x="2597" y="771"/>
                    </a:cubicBezTo>
                    <a:cubicBezTo>
                      <a:pt x="2597" y="717"/>
                      <a:pt x="2642" y="671"/>
                      <a:pt x="2698" y="671"/>
                    </a:cubicBezTo>
                    <a:close/>
                    <a:moveTo>
                      <a:pt x="2335" y="1477"/>
                    </a:moveTo>
                    <a:cubicBezTo>
                      <a:pt x="2341" y="1477"/>
                      <a:pt x="2348" y="1478"/>
                      <a:pt x="2355" y="1479"/>
                    </a:cubicBezTo>
                    <a:cubicBezTo>
                      <a:pt x="2446" y="1505"/>
                      <a:pt x="2537" y="1529"/>
                      <a:pt x="2622" y="1559"/>
                    </a:cubicBezTo>
                    <a:cubicBezTo>
                      <a:pt x="2673" y="1575"/>
                      <a:pt x="2698" y="1631"/>
                      <a:pt x="2682" y="1687"/>
                    </a:cubicBezTo>
                    <a:cubicBezTo>
                      <a:pt x="2668" y="1727"/>
                      <a:pt x="2628" y="1752"/>
                      <a:pt x="2586" y="1752"/>
                    </a:cubicBezTo>
                    <a:cubicBezTo>
                      <a:pt x="2577" y="1752"/>
                      <a:pt x="2567" y="1752"/>
                      <a:pt x="2556" y="1747"/>
                    </a:cubicBezTo>
                    <a:cubicBezTo>
                      <a:pt x="2476" y="1722"/>
                      <a:pt x="2395" y="1696"/>
                      <a:pt x="2309" y="1676"/>
                    </a:cubicBezTo>
                    <a:cubicBezTo>
                      <a:pt x="2253" y="1666"/>
                      <a:pt x="2218" y="1610"/>
                      <a:pt x="2234" y="1555"/>
                    </a:cubicBezTo>
                    <a:cubicBezTo>
                      <a:pt x="2246" y="1511"/>
                      <a:pt x="2287" y="1477"/>
                      <a:pt x="2335" y="1477"/>
                    </a:cubicBezTo>
                    <a:close/>
                    <a:moveTo>
                      <a:pt x="3300" y="0"/>
                    </a:moveTo>
                    <a:cubicBezTo>
                      <a:pt x="2727" y="0"/>
                      <a:pt x="2052" y="192"/>
                      <a:pt x="1439" y="407"/>
                    </a:cubicBezTo>
                    <a:cubicBezTo>
                      <a:pt x="1127" y="544"/>
                      <a:pt x="823" y="656"/>
                      <a:pt x="546" y="757"/>
                    </a:cubicBezTo>
                    <a:cubicBezTo>
                      <a:pt x="460" y="792"/>
                      <a:pt x="374" y="822"/>
                      <a:pt x="287" y="852"/>
                    </a:cubicBezTo>
                    <a:lnTo>
                      <a:pt x="287" y="939"/>
                    </a:lnTo>
                    <a:cubicBezTo>
                      <a:pt x="783" y="797"/>
                      <a:pt x="1395" y="711"/>
                      <a:pt x="1966" y="706"/>
                    </a:cubicBezTo>
                    <a:cubicBezTo>
                      <a:pt x="2015" y="706"/>
                      <a:pt x="2061" y="752"/>
                      <a:pt x="2061" y="808"/>
                    </a:cubicBezTo>
                    <a:cubicBezTo>
                      <a:pt x="2061" y="862"/>
                      <a:pt x="2021" y="908"/>
                      <a:pt x="1966" y="908"/>
                    </a:cubicBezTo>
                    <a:cubicBezTo>
                      <a:pt x="1395" y="913"/>
                      <a:pt x="748" y="1004"/>
                      <a:pt x="257" y="1151"/>
                    </a:cubicBezTo>
                    <a:cubicBezTo>
                      <a:pt x="243" y="1237"/>
                      <a:pt x="222" y="1323"/>
                      <a:pt x="187" y="1403"/>
                    </a:cubicBezTo>
                    <a:cubicBezTo>
                      <a:pt x="239" y="1402"/>
                      <a:pt x="290" y="1401"/>
                      <a:pt x="342" y="1401"/>
                    </a:cubicBezTo>
                    <a:cubicBezTo>
                      <a:pt x="688" y="1401"/>
                      <a:pt x="1030" y="1428"/>
                      <a:pt x="1364" y="1454"/>
                    </a:cubicBezTo>
                    <a:cubicBezTo>
                      <a:pt x="1470" y="1464"/>
                      <a:pt x="1572" y="1475"/>
                      <a:pt x="1677" y="1479"/>
                    </a:cubicBezTo>
                    <a:cubicBezTo>
                      <a:pt x="1733" y="1484"/>
                      <a:pt x="1773" y="1529"/>
                      <a:pt x="1768" y="1585"/>
                    </a:cubicBezTo>
                    <a:cubicBezTo>
                      <a:pt x="1768" y="1641"/>
                      <a:pt x="1723" y="1676"/>
                      <a:pt x="1672" y="1676"/>
                    </a:cubicBezTo>
                    <a:lnTo>
                      <a:pt x="1662" y="1676"/>
                    </a:lnTo>
                    <a:cubicBezTo>
                      <a:pt x="1561" y="1671"/>
                      <a:pt x="1455" y="1661"/>
                      <a:pt x="1348" y="1656"/>
                    </a:cubicBezTo>
                    <a:cubicBezTo>
                      <a:pt x="1025" y="1631"/>
                      <a:pt x="693" y="1602"/>
                      <a:pt x="364" y="1602"/>
                    </a:cubicBezTo>
                    <a:cubicBezTo>
                      <a:pt x="298" y="1602"/>
                      <a:pt x="232" y="1603"/>
                      <a:pt x="166" y="1605"/>
                    </a:cubicBezTo>
                    <a:cubicBezTo>
                      <a:pt x="142" y="1605"/>
                      <a:pt x="121" y="1596"/>
                      <a:pt x="106" y="1585"/>
                    </a:cubicBezTo>
                    <a:cubicBezTo>
                      <a:pt x="91" y="1610"/>
                      <a:pt x="75" y="1641"/>
                      <a:pt x="56" y="1671"/>
                    </a:cubicBezTo>
                    <a:cubicBezTo>
                      <a:pt x="35" y="1701"/>
                      <a:pt x="21" y="1727"/>
                      <a:pt x="0" y="1757"/>
                    </a:cubicBezTo>
                    <a:cubicBezTo>
                      <a:pt x="45" y="1792"/>
                      <a:pt x="91" y="1827"/>
                      <a:pt x="142" y="1869"/>
                    </a:cubicBezTo>
                    <a:cubicBezTo>
                      <a:pt x="897" y="2196"/>
                      <a:pt x="1901" y="2483"/>
                      <a:pt x="2772" y="2483"/>
                    </a:cubicBezTo>
                    <a:cubicBezTo>
                      <a:pt x="3417" y="2483"/>
                      <a:pt x="3989" y="2326"/>
                      <a:pt x="4335" y="1913"/>
                    </a:cubicBezTo>
                    <a:cubicBezTo>
                      <a:pt x="4598" y="1601"/>
                      <a:pt x="4694" y="1191"/>
                      <a:pt x="4587" y="817"/>
                    </a:cubicBezTo>
                    <a:cubicBezTo>
                      <a:pt x="4487" y="463"/>
                      <a:pt x="4223" y="195"/>
                      <a:pt x="3864" y="80"/>
                    </a:cubicBezTo>
                    <a:cubicBezTo>
                      <a:pt x="3694" y="25"/>
                      <a:pt x="3503" y="0"/>
                      <a:pt x="330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6" name="Google Shape;2676;p36"/>
              <p:cNvSpPr/>
              <p:nvPr/>
            </p:nvSpPr>
            <p:spPr>
              <a:xfrm>
                <a:off x="7793025" y="1918375"/>
                <a:ext cx="71900" cy="101725"/>
              </a:xfrm>
              <a:custGeom>
                <a:avLst/>
                <a:gdLst/>
                <a:ahLst/>
                <a:cxnLst/>
                <a:rect l="l" t="t" r="r" b="b"/>
                <a:pathLst>
                  <a:path w="2876" h="4069" extrusionOk="0">
                    <a:moveTo>
                      <a:pt x="1847" y="1514"/>
                    </a:moveTo>
                    <a:cubicBezTo>
                      <a:pt x="1887" y="1514"/>
                      <a:pt x="1926" y="1538"/>
                      <a:pt x="1941" y="1576"/>
                    </a:cubicBezTo>
                    <a:cubicBezTo>
                      <a:pt x="1987" y="1682"/>
                      <a:pt x="2027" y="1803"/>
                      <a:pt x="2057" y="1920"/>
                    </a:cubicBezTo>
                    <a:cubicBezTo>
                      <a:pt x="2067" y="1975"/>
                      <a:pt x="2037" y="2031"/>
                      <a:pt x="1982" y="2041"/>
                    </a:cubicBezTo>
                    <a:cubicBezTo>
                      <a:pt x="1976" y="2046"/>
                      <a:pt x="1966" y="2046"/>
                      <a:pt x="1961" y="2046"/>
                    </a:cubicBezTo>
                    <a:cubicBezTo>
                      <a:pt x="1915" y="2046"/>
                      <a:pt x="1875" y="2015"/>
                      <a:pt x="1866" y="1971"/>
                    </a:cubicBezTo>
                    <a:cubicBezTo>
                      <a:pt x="1840" y="1864"/>
                      <a:pt x="1800" y="1752"/>
                      <a:pt x="1759" y="1652"/>
                    </a:cubicBezTo>
                    <a:cubicBezTo>
                      <a:pt x="1739" y="1607"/>
                      <a:pt x="1759" y="1546"/>
                      <a:pt x="1810" y="1521"/>
                    </a:cubicBezTo>
                    <a:cubicBezTo>
                      <a:pt x="1822" y="1516"/>
                      <a:pt x="1834" y="1514"/>
                      <a:pt x="1847" y="1514"/>
                    </a:cubicBezTo>
                    <a:close/>
                    <a:moveTo>
                      <a:pt x="717" y="304"/>
                    </a:moveTo>
                    <a:cubicBezTo>
                      <a:pt x="761" y="304"/>
                      <a:pt x="796" y="333"/>
                      <a:pt x="809" y="378"/>
                    </a:cubicBezTo>
                    <a:cubicBezTo>
                      <a:pt x="940" y="889"/>
                      <a:pt x="1057" y="1449"/>
                      <a:pt x="1143" y="2006"/>
                    </a:cubicBezTo>
                    <a:cubicBezTo>
                      <a:pt x="1148" y="2055"/>
                      <a:pt x="1113" y="2106"/>
                      <a:pt x="1057" y="2116"/>
                    </a:cubicBezTo>
                    <a:lnTo>
                      <a:pt x="1042" y="2116"/>
                    </a:lnTo>
                    <a:cubicBezTo>
                      <a:pt x="996" y="2116"/>
                      <a:pt x="951" y="2086"/>
                      <a:pt x="945" y="2036"/>
                    </a:cubicBezTo>
                    <a:cubicBezTo>
                      <a:pt x="860" y="1486"/>
                      <a:pt x="749" y="929"/>
                      <a:pt x="618" y="429"/>
                    </a:cubicBezTo>
                    <a:cubicBezTo>
                      <a:pt x="602" y="374"/>
                      <a:pt x="632" y="323"/>
                      <a:pt x="688" y="308"/>
                    </a:cubicBezTo>
                    <a:cubicBezTo>
                      <a:pt x="698" y="305"/>
                      <a:pt x="708" y="304"/>
                      <a:pt x="717" y="304"/>
                    </a:cubicBezTo>
                    <a:close/>
                    <a:moveTo>
                      <a:pt x="1115" y="2506"/>
                    </a:moveTo>
                    <a:cubicBezTo>
                      <a:pt x="1149" y="2506"/>
                      <a:pt x="1183" y="2525"/>
                      <a:pt x="1204" y="2556"/>
                    </a:cubicBezTo>
                    <a:cubicBezTo>
                      <a:pt x="1229" y="2612"/>
                      <a:pt x="1259" y="2662"/>
                      <a:pt x="1279" y="2713"/>
                    </a:cubicBezTo>
                    <a:cubicBezTo>
                      <a:pt x="1304" y="2764"/>
                      <a:pt x="1279" y="2824"/>
                      <a:pt x="1229" y="2844"/>
                    </a:cubicBezTo>
                    <a:cubicBezTo>
                      <a:pt x="1218" y="2850"/>
                      <a:pt x="1204" y="2855"/>
                      <a:pt x="1188" y="2855"/>
                    </a:cubicBezTo>
                    <a:cubicBezTo>
                      <a:pt x="1153" y="2855"/>
                      <a:pt x="1113" y="2829"/>
                      <a:pt x="1097" y="2794"/>
                    </a:cubicBezTo>
                    <a:cubicBezTo>
                      <a:pt x="1077" y="2743"/>
                      <a:pt x="1057" y="2703"/>
                      <a:pt x="1031" y="2657"/>
                    </a:cubicBezTo>
                    <a:cubicBezTo>
                      <a:pt x="1001" y="2607"/>
                      <a:pt x="1022" y="2547"/>
                      <a:pt x="1066" y="2521"/>
                    </a:cubicBezTo>
                    <a:cubicBezTo>
                      <a:pt x="1082" y="2511"/>
                      <a:pt x="1099" y="2506"/>
                      <a:pt x="1115" y="2506"/>
                    </a:cubicBezTo>
                    <a:close/>
                    <a:moveTo>
                      <a:pt x="1122" y="0"/>
                    </a:moveTo>
                    <a:cubicBezTo>
                      <a:pt x="1087" y="35"/>
                      <a:pt x="1057" y="66"/>
                      <a:pt x="1017" y="91"/>
                    </a:cubicBezTo>
                    <a:cubicBezTo>
                      <a:pt x="1285" y="343"/>
                      <a:pt x="1527" y="712"/>
                      <a:pt x="1653" y="1066"/>
                    </a:cubicBezTo>
                    <a:cubicBezTo>
                      <a:pt x="1668" y="1122"/>
                      <a:pt x="1642" y="1176"/>
                      <a:pt x="1588" y="1197"/>
                    </a:cubicBezTo>
                    <a:cubicBezTo>
                      <a:pt x="1577" y="1197"/>
                      <a:pt x="1567" y="1202"/>
                      <a:pt x="1558" y="1202"/>
                    </a:cubicBezTo>
                    <a:cubicBezTo>
                      <a:pt x="1516" y="1202"/>
                      <a:pt x="1476" y="1171"/>
                      <a:pt x="1461" y="1136"/>
                    </a:cubicBezTo>
                    <a:cubicBezTo>
                      <a:pt x="1345" y="798"/>
                      <a:pt x="1117" y="449"/>
                      <a:pt x="865" y="222"/>
                    </a:cubicBezTo>
                    <a:cubicBezTo>
                      <a:pt x="860" y="212"/>
                      <a:pt x="854" y="206"/>
                      <a:pt x="849" y="201"/>
                    </a:cubicBezTo>
                    <a:cubicBezTo>
                      <a:pt x="688" y="292"/>
                      <a:pt x="511" y="338"/>
                      <a:pt x="334" y="338"/>
                    </a:cubicBezTo>
                    <a:cubicBezTo>
                      <a:pt x="284" y="338"/>
                      <a:pt x="238" y="334"/>
                      <a:pt x="187" y="328"/>
                    </a:cubicBezTo>
                    <a:cubicBezTo>
                      <a:pt x="157" y="449"/>
                      <a:pt x="138" y="570"/>
                      <a:pt x="117" y="697"/>
                    </a:cubicBezTo>
                    <a:cubicBezTo>
                      <a:pt x="1" y="1995"/>
                      <a:pt x="127" y="3844"/>
                      <a:pt x="1254" y="4037"/>
                    </a:cubicBezTo>
                    <a:cubicBezTo>
                      <a:pt x="1376" y="4058"/>
                      <a:pt x="1492" y="4068"/>
                      <a:pt x="1603" y="4068"/>
                    </a:cubicBezTo>
                    <a:cubicBezTo>
                      <a:pt x="1944" y="4068"/>
                      <a:pt x="2233" y="3969"/>
                      <a:pt x="2446" y="3774"/>
                    </a:cubicBezTo>
                    <a:cubicBezTo>
                      <a:pt x="2734" y="3511"/>
                      <a:pt x="2876" y="3092"/>
                      <a:pt x="2840" y="2582"/>
                    </a:cubicBezTo>
                    <a:cubicBezTo>
                      <a:pt x="2780" y="1747"/>
                      <a:pt x="2218" y="833"/>
                      <a:pt x="1334" y="101"/>
                    </a:cubicBezTo>
                    <a:cubicBezTo>
                      <a:pt x="1274" y="75"/>
                      <a:pt x="1213" y="50"/>
                      <a:pt x="1163" y="24"/>
                    </a:cubicBezTo>
                    <a:cubicBezTo>
                      <a:pt x="1148" y="20"/>
                      <a:pt x="1138" y="10"/>
                      <a:pt x="112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7" name="Google Shape;2677;p36"/>
              <p:cNvSpPr/>
              <p:nvPr/>
            </p:nvSpPr>
            <p:spPr>
              <a:xfrm>
                <a:off x="7780775" y="1877300"/>
                <a:ext cx="5975" cy="4950"/>
              </a:xfrm>
              <a:custGeom>
                <a:avLst/>
                <a:gdLst/>
                <a:ahLst/>
                <a:cxnLst/>
                <a:rect l="l" t="t" r="r" b="b"/>
                <a:pathLst>
                  <a:path w="239" h="198" extrusionOk="0">
                    <a:moveTo>
                      <a:pt x="101" y="0"/>
                    </a:moveTo>
                    <a:cubicBezTo>
                      <a:pt x="47" y="0"/>
                      <a:pt x="1" y="46"/>
                      <a:pt x="1" y="102"/>
                    </a:cubicBezTo>
                    <a:cubicBezTo>
                      <a:pt x="1" y="158"/>
                      <a:pt x="47" y="198"/>
                      <a:pt x="101" y="198"/>
                    </a:cubicBezTo>
                    <a:lnTo>
                      <a:pt x="138" y="198"/>
                    </a:lnTo>
                    <a:cubicBezTo>
                      <a:pt x="192" y="198"/>
                      <a:pt x="238" y="158"/>
                      <a:pt x="238" y="102"/>
                    </a:cubicBezTo>
                    <a:cubicBezTo>
                      <a:pt x="238" y="46"/>
                      <a:pt x="192" y="0"/>
                      <a:pt x="13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8" name="Google Shape;2678;p36"/>
              <p:cNvSpPr/>
              <p:nvPr/>
            </p:nvSpPr>
            <p:spPr>
              <a:xfrm>
                <a:off x="7797325" y="1869100"/>
                <a:ext cx="6850" cy="4950"/>
              </a:xfrm>
              <a:custGeom>
                <a:avLst/>
                <a:gdLst/>
                <a:ahLst/>
                <a:cxnLst/>
                <a:rect l="l" t="t" r="r" b="b"/>
                <a:pathLst>
                  <a:path w="274" h="198" extrusionOk="0">
                    <a:moveTo>
                      <a:pt x="97" y="1"/>
                    </a:moveTo>
                    <a:cubicBezTo>
                      <a:pt x="46" y="1"/>
                      <a:pt x="1" y="46"/>
                      <a:pt x="1" y="97"/>
                    </a:cubicBezTo>
                    <a:cubicBezTo>
                      <a:pt x="1" y="152"/>
                      <a:pt x="46" y="197"/>
                      <a:pt x="97" y="197"/>
                    </a:cubicBezTo>
                    <a:lnTo>
                      <a:pt x="173" y="197"/>
                    </a:lnTo>
                    <a:cubicBezTo>
                      <a:pt x="228" y="197"/>
                      <a:pt x="274" y="152"/>
                      <a:pt x="274" y="97"/>
                    </a:cubicBezTo>
                    <a:cubicBezTo>
                      <a:pt x="274" y="46"/>
                      <a:pt x="228" y="1"/>
                      <a:pt x="173"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9" name="Google Shape;2679;p36"/>
              <p:cNvSpPr/>
              <p:nvPr/>
            </p:nvSpPr>
            <p:spPr>
              <a:xfrm>
                <a:off x="7788750" y="1891950"/>
                <a:ext cx="8375" cy="9625"/>
              </a:xfrm>
              <a:custGeom>
                <a:avLst/>
                <a:gdLst/>
                <a:ahLst/>
                <a:cxnLst/>
                <a:rect l="l" t="t" r="r" b="b"/>
                <a:pathLst>
                  <a:path w="335" h="385" extrusionOk="0">
                    <a:moveTo>
                      <a:pt x="114" y="0"/>
                    </a:moveTo>
                    <a:cubicBezTo>
                      <a:pt x="88" y="0"/>
                      <a:pt x="63" y="11"/>
                      <a:pt x="46" y="31"/>
                    </a:cubicBezTo>
                    <a:cubicBezTo>
                      <a:pt x="6" y="67"/>
                      <a:pt x="1" y="132"/>
                      <a:pt x="41" y="172"/>
                    </a:cubicBezTo>
                    <a:cubicBezTo>
                      <a:pt x="76" y="208"/>
                      <a:pt x="106" y="263"/>
                      <a:pt x="132" y="319"/>
                    </a:cubicBezTo>
                    <a:cubicBezTo>
                      <a:pt x="141" y="360"/>
                      <a:pt x="183" y="384"/>
                      <a:pt x="223" y="384"/>
                    </a:cubicBezTo>
                    <a:cubicBezTo>
                      <a:pt x="232" y="384"/>
                      <a:pt x="243" y="384"/>
                      <a:pt x="258" y="379"/>
                    </a:cubicBezTo>
                    <a:cubicBezTo>
                      <a:pt x="309" y="360"/>
                      <a:pt x="334" y="304"/>
                      <a:pt x="318" y="253"/>
                    </a:cubicBezTo>
                    <a:cubicBezTo>
                      <a:pt x="283" y="167"/>
                      <a:pt x="232" y="87"/>
                      <a:pt x="183" y="31"/>
                    </a:cubicBezTo>
                    <a:cubicBezTo>
                      <a:pt x="164" y="11"/>
                      <a:pt x="139" y="0"/>
                      <a:pt x="11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0" name="Google Shape;2680;p36"/>
              <p:cNvSpPr/>
              <p:nvPr/>
            </p:nvSpPr>
            <p:spPr>
              <a:xfrm>
                <a:off x="7806300" y="1884600"/>
                <a:ext cx="7325" cy="6875"/>
              </a:xfrm>
              <a:custGeom>
                <a:avLst/>
                <a:gdLst/>
                <a:ahLst/>
                <a:cxnLst/>
                <a:rect l="l" t="t" r="r" b="b"/>
                <a:pathLst>
                  <a:path w="293" h="275" extrusionOk="0">
                    <a:moveTo>
                      <a:pt x="136" y="0"/>
                    </a:moveTo>
                    <a:cubicBezTo>
                      <a:pt x="121" y="0"/>
                      <a:pt x="105" y="2"/>
                      <a:pt x="87" y="6"/>
                    </a:cubicBezTo>
                    <a:cubicBezTo>
                      <a:pt x="31" y="17"/>
                      <a:pt x="1" y="67"/>
                      <a:pt x="10" y="123"/>
                    </a:cubicBezTo>
                    <a:cubicBezTo>
                      <a:pt x="20" y="158"/>
                      <a:pt x="46" y="183"/>
                      <a:pt x="81" y="199"/>
                    </a:cubicBezTo>
                    <a:cubicBezTo>
                      <a:pt x="92" y="234"/>
                      <a:pt x="122" y="265"/>
                      <a:pt x="162" y="274"/>
                    </a:cubicBezTo>
                    <a:lnTo>
                      <a:pt x="183" y="274"/>
                    </a:lnTo>
                    <a:cubicBezTo>
                      <a:pt x="228" y="274"/>
                      <a:pt x="269" y="244"/>
                      <a:pt x="278" y="199"/>
                    </a:cubicBezTo>
                    <a:cubicBezTo>
                      <a:pt x="293" y="113"/>
                      <a:pt x="269" y="67"/>
                      <a:pt x="243" y="42"/>
                    </a:cubicBezTo>
                    <a:cubicBezTo>
                      <a:pt x="223" y="23"/>
                      <a:pt x="188" y="0"/>
                      <a:pt x="13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1" name="Google Shape;2681;p36"/>
              <p:cNvSpPr/>
              <p:nvPr/>
            </p:nvSpPr>
            <p:spPr>
              <a:xfrm>
                <a:off x="7805425" y="1901450"/>
                <a:ext cx="6325" cy="5700"/>
              </a:xfrm>
              <a:custGeom>
                <a:avLst/>
                <a:gdLst/>
                <a:ahLst/>
                <a:cxnLst/>
                <a:rect l="l" t="t" r="r" b="b"/>
                <a:pathLst>
                  <a:path w="253" h="228" extrusionOk="0">
                    <a:moveTo>
                      <a:pt x="114" y="0"/>
                    </a:moveTo>
                    <a:cubicBezTo>
                      <a:pt x="104" y="0"/>
                      <a:pt x="94" y="2"/>
                      <a:pt x="85" y="4"/>
                    </a:cubicBezTo>
                    <a:cubicBezTo>
                      <a:pt x="66" y="15"/>
                      <a:pt x="10" y="35"/>
                      <a:pt x="5" y="121"/>
                    </a:cubicBezTo>
                    <a:cubicBezTo>
                      <a:pt x="1" y="176"/>
                      <a:pt x="45" y="222"/>
                      <a:pt x="96" y="222"/>
                    </a:cubicBezTo>
                    <a:lnTo>
                      <a:pt x="122" y="222"/>
                    </a:lnTo>
                    <a:cubicBezTo>
                      <a:pt x="127" y="222"/>
                      <a:pt x="136" y="227"/>
                      <a:pt x="141" y="227"/>
                    </a:cubicBezTo>
                    <a:cubicBezTo>
                      <a:pt x="162" y="227"/>
                      <a:pt x="182" y="222"/>
                      <a:pt x="197" y="207"/>
                    </a:cubicBezTo>
                    <a:cubicBezTo>
                      <a:pt x="248" y="176"/>
                      <a:pt x="253" y="116"/>
                      <a:pt x="222" y="71"/>
                    </a:cubicBezTo>
                    <a:cubicBezTo>
                      <a:pt x="187" y="16"/>
                      <a:pt x="147" y="0"/>
                      <a:pt x="11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2" name="Google Shape;2682;p36"/>
              <p:cNvSpPr/>
              <p:nvPr/>
            </p:nvSpPr>
            <p:spPr>
              <a:xfrm>
                <a:off x="7859350" y="1814900"/>
                <a:ext cx="13025" cy="9650"/>
              </a:xfrm>
              <a:custGeom>
                <a:avLst/>
                <a:gdLst/>
                <a:ahLst/>
                <a:cxnLst/>
                <a:rect l="l" t="t" r="r" b="b"/>
                <a:pathLst>
                  <a:path w="521" h="386" extrusionOk="0">
                    <a:moveTo>
                      <a:pt x="409" y="0"/>
                    </a:moveTo>
                    <a:cubicBezTo>
                      <a:pt x="394" y="0"/>
                      <a:pt x="379" y="3"/>
                      <a:pt x="364" y="10"/>
                    </a:cubicBezTo>
                    <a:cubicBezTo>
                      <a:pt x="258" y="61"/>
                      <a:pt x="132" y="143"/>
                      <a:pt x="56" y="208"/>
                    </a:cubicBezTo>
                    <a:cubicBezTo>
                      <a:pt x="10" y="238"/>
                      <a:pt x="1" y="304"/>
                      <a:pt x="36" y="344"/>
                    </a:cubicBezTo>
                    <a:cubicBezTo>
                      <a:pt x="56" y="369"/>
                      <a:pt x="87" y="385"/>
                      <a:pt x="117" y="385"/>
                    </a:cubicBezTo>
                    <a:cubicBezTo>
                      <a:pt x="137" y="385"/>
                      <a:pt x="157" y="374"/>
                      <a:pt x="178" y="360"/>
                    </a:cubicBezTo>
                    <a:cubicBezTo>
                      <a:pt x="248" y="304"/>
                      <a:pt x="360" y="234"/>
                      <a:pt x="451" y="192"/>
                    </a:cubicBezTo>
                    <a:cubicBezTo>
                      <a:pt x="500" y="162"/>
                      <a:pt x="521" y="107"/>
                      <a:pt x="495" y="57"/>
                    </a:cubicBezTo>
                    <a:cubicBezTo>
                      <a:pt x="481" y="20"/>
                      <a:pt x="446" y="0"/>
                      <a:pt x="40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3" name="Google Shape;2683;p36"/>
              <p:cNvSpPr/>
              <p:nvPr/>
            </p:nvSpPr>
            <p:spPr>
              <a:xfrm>
                <a:off x="7873250" y="1838650"/>
                <a:ext cx="12775" cy="7000"/>
              </a:xfrm>
              <a:custGeom>
                <a:avLst/>
                <a:gdLst/>
                <a:ahLst/>
                <a:cxnLst/>
                <a:rect l="l" t="t" r="r" b="b"/>
                <a:pathLst>
                  <a:path w="511" h="280" extrusionOk="0">
                    <a:moveTo>
                      <a:pt x="341" y="0"/>
                    </a:moveTo>
                    <a:cubicBezTo>
                      <a:pt x="227" y="0"/>
                      <a:pt x="120" y="37"/>
                      <a:pt x="46" y="107"/>
                    </a:cubicBezTo>
                    <a:cubicBezTo>
                      <a:pt x="0" y="142"/>
                      <a:pt x="0" y="203"/>
                      <a:pt x="35" y="243"/>
                    </a:cubicBezTo>
                    <a:cubicBezTo>
                      <a:pt x="56" y="268"/>
                      <a:pt x="81" y="279"/>
                      <a:pt x="112" y="279"/>
                    </a:cubicBezTo>
                    <a:cubicBezTo>
                      <a:pt x="131" y="279"/>
                      <a:pt x="156" y="268"/>
                      <a:pt x="177" y="254"/>
                    </a:cubicBezTo>
                    <a:cubicBezTo>
                      <a:pt x="214" y="219"/>
                      <a:pt x="280" y="200"/>
                      <a:pt x="348" y="200"/>
                    </a:cubicBezTo>
                    <a:cubicBezTo>
                      <a:pt x="361" y="200"/>
                      <a:pt x="375" y="201"/>
                      <a:pt x="389" y="203"/>
                    </a:cubicBezTo>
                    <a:cubicBezTo>
                      <a:pt x="394" y="204"/>
                      <a:pt x="400" y="204"/>
                      <a:pt x="405" y="204"/>
                    </a:cubicBezTo>
                    <a:cubicBezTo>
                      <a:pt x="451" y="204"/>
                      <a:pt x="495" y="167"/>
                      <a:pt x="501" y="117"/>
                    </a:cubicBezTo>
                    <a:cubicBezTo>
                      <a:pt x="511" y="67"/>
                      <a:pt x="471" y="16"/>
                      <a:pt x="420" y="6"/>
                    </a:cubicBezTo>
                    <a:cubicBezTo>
                      <a:pt x="393" y="2"/>
                      <a:pt x="367" y="0"/>
                      <a:pt x="341"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4" name="Google Shape;2684;p36"/>
              <p:cNvSpPr/>
              <p:nvPr/>
            </p:nvSpPr>
            <p:spPr>
              <a:xfrm>
                <a:off x="7891825" y="1884625"/>
                <a:ext cx="13275" cy="5100"/>
              </a:xfrm>
              <a:custGeom>
                <a:avLst/>
                <a:gdLst/>
                <a:ahLst/>
                <a:cxnLst/>
                <a:rect l="l" t="t" r="r" b="b"/>
                <a:pathLst>
                  <a:path w="531" h="204" extrusionOk="0">
                    <a:moveTo>
                      <a:pt x="101" y="1"/>
                    </a:moveTo>
                    <a:cubicBezTo>
                      <a:pt x="45" y="1"/>
                      <a:pt x="0" y="47"/>
                      <a:pt x="0" y="101"/>
                    </a:cubicBezTo>
                    <a:cubicBezTo>
                      <a:pt x="0" y="157"/>
                      <a:pt x="45" y="203"/>
                      <a:pt x="101" y="203"/>
                    </a:cubicBezTo>
                    <a:lnTo>
                      <a:pt x="430" y="203"/>
                    </a:lnTo>
                    <a:cubicBezTo>
                      <a:pt x="485" y="203"/>
                      <a:pt x="530" y="157"/>
                      <a:pt x="530" y="101"/>
                    </a:cubicBezTo>
                    <a:cubicBezTo>
                      <a:pt x="530" y="47"/>
                      <a:pt x="485" y="1"/>
                      <a:pt x="43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5" name="Google Shape;2685;p36"/>
              <p:cNvSpPr/>
              <p:nvPr/>
            </p:nvSpPr>
            <p:spPr>
              <a:xfrm>
                <a:off x="7882325" y="1904800"/>
                <a:ext cx="12025" cy="6900"/>
              </a:xfrm>
              <a:custGeom>
                <a:avLst/>
                <a:gdLst/>
                <a:ahLst/>
                <a:cxnLst/>
                <a:rect l="l" t="t" r="r" b="b"/>
                <a:pathLst>
                  <a:path w="481" h="276" extrusionOk="0">
                    <a:moveTo>
                      <a:pt x="118" y="0"/>
                    </a:moveTo>
                    <a:cubicBezTo>
                      <a:pt x="70" y="0"/>
                      <a:pt x="29" y="34"/>
                      <a:pt x="17" y="78"/>
                    </a:cubicBezTo>
                    <a:cubicBezTo>
                      <a:pt x="1" y="133"/>
                      <a:pt x="36" y="189"/>
                      <a:pt x="92" y="199"/>
                    </a:cubicBezTo>
                    <a:cubicBezTo>
                      <a:pt x="178" y="219"/>
                      <a:pt x="259" y="245"/>
                      <a:pt x="339" y="270"/>
                    </a:cubicBezTo>
                    <a:cubicBezTo>
                      <a:pt x="350" y="275"/>
                      <a:pt x="360" y="275"/>
                      <a:pt x="369" y="275"/>
                    </a:cubicBezTo>
                    <a:cubicBezTo>
                      <a:pt x="411" y="275"/>
                      <a:pt x="451" y="250"/>
                      <a:pt x="465" y="210"/>
                    </a:cubicBezTo>
                    <a:cubicBezTo>
                      <a:pt x="481" y="154"/>
                      <a:pt x="456" y="98"/>
                      <a:pt x="405" y="82"/>
                    </a:cubicBezTo>
                    <a:cubicBezTo>
                      <a:pt x="320" y="52"/>
                      <a:pt x="229" y="28"/>
                      <a:pt x="138" y="2"/>
                    </a:cubicBezTo>
                    <a:cubicBezTo>
                      <a:pt x="131" y="1"/>
                      <a:pt x="124" y="0"/>
                      <a:pt x="118"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6" name="Google Shape;2686;p36"/>
              <p:cNvSpPr/>
              <p:nvPr/>
            </p:nvSpPr>
            <p:spPr>
              <a:xfrm>
                <a:off x="7836500" y="1956200"/>
                <a:ext cx="8200" cy="13325"/>
              </a:xfrm>
              <a:custGeom>
                <a:avLst/>
                <a:gdLst/>
                <a:ahLst/>
                <a:cxnLst/>
                <a:rect l="l" t="t" r="r" b="b"/>
                <a:pathLst>
                  <a:path w="328" h="533" extrusionOk="0">
                    <a:moveTo>
                      <a:pt x="108" y="1"/>
                    </a:moveTo>
                    <a:cubicBezTo>
                      <a:pt x="95" y="1"/>
                      <a:pt x="83" y="3"/>
                      <a:pt x="71" y="8"/>
                    </a:cubicBezTo>
                    <a:cubicBezTo>
                      <a:pt x="20" y="33"/>
                      <a:pt x="0" y="94"/>
                      <a:pt x="20" y="139"/>
                    </a:cubicBezTo>
                    <a:cubicBezTo>
                      <a:pt x="61" y="239"/>
                      <a:pt x="101" y="351"/>
                      <a:pt x="127" y="458"/>
                    </a:cubicBezTo>
                    <a:cubicBezTo>
                      <a:pt x="136" y="502"/>
                      <a:pt x="176" y="533"/>
                      <a:pt x="222" y="533"/>
                    </a:cubicBezTo>
                    <a:cubicBezTo>
                      <a:pt x="227" y="533"/>
                      <a:pt x="237" y="533"/>
                      <a:pt x="243" y="528"/>
                    </a:cubicBezTo>
                    <a:cubicBezTo>
                      <a:pt x="298" y="518"/>
                      <a:pt x="328" y="462"/>
                      <a:pt x="318" y="407"/>
                    </a:cubicBezTo>
                    <a:cubicBezTo>
                      <a:pt x="288" y="290"/>
                      <a:pt x="248" y="169"/>
                      <a:pt x="202" y="63"/>
                    </a:cubicBezTo>
                    <a:cubicBezTo>
                      <a:pt x="187" y="25"/>
                      <a:pt x="148" y="1"/>
                      <a:pt x="108"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7" name="Google Shape;2687;p36"/>
              <p:cNvSpPr/>
              <p:nvPr/>
            </p:nvSpPr>
            <p:spPr>
              <a:xfrm>
                <a:off x="7808075" y="1925975"/>
                <a:ext cx="13650" cy="45325"/>
              </a:xfrm>
              <a:custGeom>
                <a:avLst/>
                <a:gdLst/>
                <a:ahLst/>
                <a:cxnLst/>
                <a:rect l="l" t="t" r="r" b="b"/>
                <a:pathLst>
                  <a:path w="546" h="1813" extrusionOk="0">
                    <a:moveTo>
                      <a:pt x="115" y="0"/>
                    </a:moveTo>
                    <a:cubicBezTo>
                      <a:pt x="106" y="0"/>
                      <a:pt x="96" y="1"/>
                      <a:pt x="86" y="4"/>
                    </a:cubicBezTo>
                    <a:cubicBezTo>
                      <a:pt x="30" y="19"/>
                      <a:pt x="0" y="70"/>
                      <a:pt x="16" y="125"/>
                    </a:cubicBezTo>
                    <a:cubicBezTo>
                      <a:pt x="147" y="625"/>
                      <a:pt x="258" y="1182"/>
                      <a:pt x="343" y="1732"/>
                    </a:cubicBezTo>
                    <a:cubicBezTo>
                      <a:pt x="349" y="1782"/>
                      <a:pt x="394" y="1812"/>
                      <a:pt x="440" y="1812"/>
                    </a:cubicBezTo>
                    <a:lnTo>
                      <a:pt x="455" y="1812"/>
                    </a:lnTo>
                    <a:cubicBezTo>
                      <a:pt x="511" y="1802"/>
                      <a:pt x="546" y="1751"/>
                      <a:pt x="541" y="1702"/>
                    </a:cubicBezTo>
                    <a:cubicBezTo>
                      <a:pt x="455" y="1145"/>
                      <a:pt x="338" y="585"/>
                      <a:pt x="207" y="74"/>
                    </a:cubicBezTo>
                    <a:cubicBezTo>
                      <a:pt x="194" y="29"/>
                      <a:pt x="159" y="0"/>
                      <a:pt x="11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8" name="Google Shape;2688;p36"/>
              <p:cNvSpPr/>
              <p:nvPr/>
            </p:nvSpPr>
            <p:spPr>
              <a:xfrm>
                <a:off x="7818050" y="1981025"/>
                <a:ext cx="7600" cy="8725"/>
              </a:xfrm>
              <a:custGeom>
                <a:avLst/>
                <a:gdLst/>
                <a:ahLst/>
                <a:cxnLst/>
                <a:rect l="l" t="t" r="r" b="b"/>
                <a:pathLst>
                  <a:path w="304" h="349" extrusionOk="0">
                    <a:moveTo>
                      <a:pt x="114" y="0"/>
                    </a:moveTo>
                    <a:cubicBezTo>
                      <a:pt x="98" y="0"/>
                      <a:pt x="81" y="5"/>
                      <a:pt x="65" y="15"/>
                    </a:cubicBezTo>
                    <a:cubicBezTo>
                      <a:pt x="21" y="41"/>
                      <a:pt x="0" y="101"/>
                      <a:pt x="30" y="151"/>
                    </a:cubicBezTo>
                    <a:cubicBezTo>
                      <a:pt x="56" y="197"/>
                      <a:pt x="76" y="237"/>
                      <a:pt x="96" y="288"/>
                    </a:cubicBezTo>
                    <a:cubicBezTo>
                      <a:pt x="112" y="323"/>
                      <a:pt x="152" y="349"/>
                      <a:pt x="187" y="349"/>
                    </a:cubicBezTo>
                    <a:cubicBezTo>
                      <a:pt x="203" y="349"/>
                      <a:pt x="217" y="344"/>
                      <a:pt x="228" y="338"/>
                    </a:cubicBezTo>
                    <a:cubicBezTo>
                      <a:pt x="278" y="318"/>
                      <a:pt x="303" y="258"/>
                      <a:pt x="278" y="207"/>
                    </a:cubicBezTo>
                    <a:cubicBezTo>
                      <a:pt x="258" y="156"/>
                      <a:pt x="228" y="106"/>
                      <a:pt x="203" y="50"/>
                    </a:cubicBezTo>
                    <a:cubicBezTo>
                      <a:pt x="182" y="19"/>
                      <a:pt x="148" y="0"/>
                      <a:pt x="114"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9" name="Google Shape;2689;p36"/>
              <p:cNvSpPr/>
              <p:nvPr/>
            </p:nvSpPr>
            <p:spPr>
              <a:xfrm>
                <a:off x="7757525" y="1967300"/>
                <a:ext cx="9275" cy="8700"/>
              </a:xfrm>
              <a:custGeom>
                <a:avLst/>
                <a:gdLst/>
                <a:ahLst/>
                <a:cxnLst/>
                <a:rect l="l" t="t" r="r" b="b"/>
                <a:pathLst>
                  <a:path w="371" h="348" extrusionOk="0">
                    <a:moveTo>
                      <a:pt x="260" y="1"/>
                    </a:moveTo>
                    <a:cubicBezTo>
                      <a:pt x="239" y="1"/>
                      <a:pt x="219" y="6"/>
                      <a:pt x="203" y="18"/>
                    </a:cubicBezTo>
                    <a:cubicBezTo>
                      <a:pt x="138" y="63"/>
                      <a:pt x="82" y="119"/>
                      <a:pt x="31" y="185"/>
                    </a:cubicBezTo>
                    <a:cubicBezTo>
                      <a:pt x="1" y="231"/>
                      <a:pt x="12" y="296"/>
                      <a:pt x="57" y="326"/>
                    </a:cubicBezTo>
                    <a:cubicBezTo>
                      <a:pt x="72" y="336"/>
                      <a:pt x="92" y="347"/>
                      <a:pt x="112" y="347"/>
                    </a:cubicBezTo>
                    <a:cubicBezTo>
                      <a:pt x="143" y="347"/>
                      <a:pt x="173" y="331"/>
                      <a:pt x="194" y="301"/>
                    </a:cubicBezTo>
                    <a:cubicBezTo>
                      <a:pt x="229" y="256"/>
                      <a:pt x="269" y="215"/>
                      <a:pt x="315" y="180"/>
                    </a:cubicBezTo>
                    <a:cubicBezTo>
                      <a:pt x="360" y="149"/>
                      <a:pt x="371" y="84"/>
                      <a:pt x="340" y="38"/>
                    </a:cubicBezTo>
                    <a:cubicBezTo>
                      <a:pt x="322" y="14"/>
                      <a:pt x="291" y="1"/>
                      <a:pt x="26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0" name="Google Shape;2690;p36"/>
              <p:cNvSpPr/>
              <p:nvPr/>
            </p:nvSpPr>
            <p:spPr>
              <a:xfrm>
                <a:off x="7741125" y="1955300"/>
                <a:ext cx="9250" cy="13350"/>
              </a:xfrm>
              <a:custGeom>
                <a:avLst/>
                <a:gdLst/>
                <a:ahLst/>
                <a:cxnLst/>
                <a:rect l="l" t="t" r="r" b="b"/>
                <a:pathLst>
                  <a:path w="370" h="534" extrusionOk="0">
                    <a:moveTo>
                      <a:pt x="253" y="1"/>
                    </a:moveTo>
                    <a:cubicBezTo>
                      <a:pt x="220" y="1"/>
                      <a:pt x="190" y="15"/>
                      <a:pt x="172" y="44"/>
                    </a:cubicBezTo>
                    <a:cubicBezTo>
                      <a:pt x="97" y="149"/>
                      <a:pt x="41" y="275"/>
                      <a:pt x="10" y="407"/>
                    </a:cubicBezTo>
                    <a:cubicBezTo>
                      <a:pt x="1" y="463"/>
                      <a:pt x="31" y="513"/>
                      <a:pt x="87" y="529"/>
                    </a:cubicBezTo>
                    <a:cubicBezTo>
                      <a:pt x="92" y="529"/>
                      <a:pt x="101" y="534"/>
                      <a:pt x="106" y="534"/>
                    </a:cubicBezTo>
                    <a:cubicBezTo>
                      <a:pt x="152" y="534"/>
                      <a:pt x="192" y="498"/>
                      <a:pt x="202" y="457"/>
                    </a:cubicBezTo>
                    <a:cubicBezTo>
                      <a:pt x="232" y="347"/>
                      <a:pt x="274" y="245"/>
                      <a:pt x="334" y="160"/>
                    </a:cubicBezTo>
                    <a:cubicBezTo>
                      <a:pt x="369" y="114"/>
                      <a:pt x="360" y="53"/>
                      <a:pt x="314" y="18"/>
                    </a:cubicBezTo>
                    <a:cubicBezTo>
                      <a:pt x="294" y="7"/>
                      <a:pt x="273" y="1"/>
                      <a:pt x="25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1" name="Google Shape;2691;p36"/>
              <p:cNvSpPr/>
              <p:nvPr/>
            </p:nvSpPr>
            <p:spPr>
              <a:xfrm>
                <a:off x="7707025" y="1901175"/>
                <a:ext cx="14675" cy="7725"/>
              </a:xfrm>
              <a:custGeom>
                <a:avLst/>
                <a:gdLst/>
                <a:ahLst/>
                <a:cxnLst/>
                <a:rect l="l" t="t" r="r" b="b"/>
                <a:pathLst>
                  <a:path w="587" h="309" extrusionOk="0">
                    <a:moveTo>
                      <a:pt x="478" y="0"/>
                    </a:moveTo>
                    <a:cubicBezTo>
                      <a:pt x="476" y="0"/>
                      <a:pt x="473" y="0"/>
                      <a:pt x="470" y="1"/>
                    </a:cubicBezTo>
                    <a:cubicBezTo>
                      <a:pt x="323" y="15"/>
                      <a:pt x="192" y="56"/>
                      <a:pt x="66" y="122"/>
                    </a:cubicBezTo>
                    <a:cubicBezTo>
                      <a:pt x="20" y="147"/>
                      <a:pt x="1" y="208"/>
                      <a:pt x="26" y="258"/>
                    </a:cubicBezTo>
                    <a:cubicBezTo>
                      <a:pt x="46" y="288"/>
                      <a:pt x="76" y="309"/>
                      <a:pt x="117" y="309"/>
                    </a:cubicBezTo>
                    <a:cubicBezTo>
                      <a:pt x="132" y="309"/>
                      <a:pt x="147" y="309"/>
                      <a:pt x="162" y="299"/>
                    </a:cubicBezTo>
                    <a:cubicBezTo>
                      <a:pt x="258" y="243"/>
                      <a:pt x="369" y="213"/>
                      <a:pt x="491" y="197"/>
                    </a:cubicBezTo>
                    <a:cubicBezTo>
                      <a:pt x="546" y="192"/>
                      <a:pt x="586" y="147"/>
                      <a:pt x="581" y="92"/>
                    </a:cubicBezTo>
                    <a:cubicBezTo>
                      <a:pt x="577" y="39"/>
                      <a:pt x="527" y="0"/>
                      <a:pt x="478"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2" name="Google Shape;2692;p36"/>
              <p:cNvSpPr/>
              <p:nvPr/>
            </p:nvSpPr>
            <p:spPr>
              <a:xfrm>
                <a:off x="7704625" y="1880950"/>
                <a:ext cx="12400" cy="5100"/>
              </a:xfrm>
              <a:custGeom>
                <a:avLst/>
                <a:gdLst/>
                <a:ahLst/>
                <a:cxnLst/>
                <a:rect l="l" t="t" r="r" b="b"/>
                <a:pathLst>
                  <a:path w="496" h="204" extrusionOk="0">
                    <a:moveTo>
                      <a:pt x="97" y="1"/>
                    </a:moveTo>
                    <a:cubicBezTo>
                      <a:pt x="46" y="1"/>
                      <a:pt x="1" y="47"/>
                      <a:pt x="1" y="103"/>
                    </a:cubicBezTo>
                    <a:cubicBezTo>
                      <a:pt x="1" y="157"/>
                      <a:pt x="46" y="203"/>
                      <a:pt x="97" y="203"/>
                    </a:cubicBezTo>
                    <a:lnTo>
                      <a:pt x="395" y="203"/>
                    </a:lnTo>
                    <a:cubicBezTo>
                      <a:pt x="445" y="203"/>
                      <a:pt x="496" y="157"/>
                      <a:pt x="496" y="103"/>
                    </a:cubicBezTo>
                    <a:cubicBezTo>
                      <a:pt x="496" y="47"/>
                      <a:pt x="445" y="1"/>
                      <a:pt x="39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3" name="Google Shape;2693;p36"/>
              <p:cNvSpPr/>
              <p:nvPr/>
            </p:nvSpPr>
            <p:spPr>
              <a:xfrm>
                <a:off x="7721925" y="1825000"/>
                <a:ext cx="8875" cy="9625"/>
              </a:xfrm>
              <a:custGeom>
                <a:avLst/>
                <a:gdLst/>
                <a:ahLst/>
                <a:cxnLst/>
                <a:rect l="l" t="t" r="r" b="b"/>
                <a:pathLst>
                  <a:path w="355" h="385" extrusionOk="0">
                    <a:moveTo>
                      <a:pt x="107" y="1"/>
                    </a:moveTo>
                    <a:cubicBezTo>
                      <a:pt x="51" y="1"/>
                      <a:pt x="6" y="42"/>
                      <a:pt x="6" y="98"/>
                    </a:cubicBezTo>
                    <a:cubicBezTo>
                      <a:pt x="0" y="254"/>
                      <a:pt x="91" y="364"/>
                      <a:pt x="243" y="380"/>
                    </a:cubicBezTo>
                    <a:cubicBezTo>
                      <a:pt x="243" y="380"/>
                      <a:pt x="249" y="385"/>
                      <a:pt x="253" y="385"/>
                    </a:cubicBezTo>
                    <a:cubicBezTo>
                      <a:pt x="303" y="385"/>
                      <a:pt x="344" y="345"/>
                      <a:pt x="349" y="294"/>
                    </a:cubicBezTo>
                    <a:cubicBezTo>
                      <a:pt x="354" y="238"/>
                      <a:pt x="319" y="193"/>
                      <a:pt x="263" y="182"/>
                    </a:cubicBezTo>
                    <a:cubicBezTo>
                      <a:pt x="238" y="182"/>
                      <a:pt x="203" y="178"/>
                      <a:pt x="203" y="102"/>
                    </a:cubicBezTo>
                    <a:cubicBezTo>
                      <a:pt x="203" y="47"/>
                      <a:pt x="163" y="1"/>
                      <a:pt x="107"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4" name="Google Shape;2694;p36"/>
              <p:cNvSpPr/>
              <p:nvPr/>
            </p:nvSpPr>
            <p:spPr>
              <a:xfrm>
                <a:off x="7743775" y="1827775"/>
                <a:ext cx="33250" cy="26950"/>
              </a:xfrm>
              <a:custGeom>
                <a:avLst/>
                <a:gdLst/>
                <a:ahLst/>
                <a:cxnLst/>
                <a:rect l="l" t="t" r="r" b="b"/>
                <a:pathLst>
                  <a:path w="1330" h="1078" extrusionOk="0">
                    <a:moveTo>
                      <a:pt x="114" y="1"/>
                    </a:moveTo>
                    <a:cubicBezTo>
                      <a:pt x="88" y="1"/>
                      <a:pt x="62" y="11"/>
                      <a:pt x="41" y="31"/>
                    </a:cubicBezTo>
                    <a:cubicBezTo>
                      <a:pt x="0" y="67"/>
                      <a:pt x="0" y="132"/>
                      <a:pt x="41" y="168"/>
                    </a:cubicBezTo>
                    <a:cubicBezTo>
                      <a:pt x="345" y="465"/>
                      <a:pt x="713" y="805"/>
                      <a:pt x="1163" y="1067"/>
                    </a:cubicBezTo>
                    <a:cubicBezTo>
                      <a:pt x="1178" y="1078"/>
                      <a:pt x="1198" y="1078"/>
                      <a:pt x="1213" y="1078"/>
                    </a:cubicBezTo>
                    <a:cubicBezTo>
                      <a:pt x="1248" y="1078"/>
                      <a:pt x="1278" y="1062"/>
                      <a:pt x="1299" y="1032"/>
                    </a:cubicBezTo>
                    <a:cubicBezTo>
                      <a:pt x="1329" y="981"/>
                      <a:pt x="1309" y="920"/>
                      <a:pt x="1264" y="896"/>
                    </a:cubicBezTo>
                    <a:cubicBezTo>
                      <a:pt x="830" y="647"/>
                      <a:pt x="471" y="314"/>
                      <a:pt x="182" y="27"/>
                    </a:cubicBezTo>
                    <a:cubicBezTo>
                      <a:pt x="163" y="10"/>
                      <a:pt x="139" y="1"/>
                      <a:pt x="11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5" name="Google Shape;2695;p36"/>
              <p:cNvSpPr/>
              <p:nvPr/>
            </p:nvSpPr>
            <p:spPr>
              <a:xfrm>
                <a:off x="7733675" y="1814925"/>
                <a:ext cx="10250" cy="8575"/>
              </a:xfrm>
              <a:custGeom>
                <a:avLst/>
                <a:gdLst/>
                <a:ahLst/>
                <a:cxnLst/>
                <a:rect l="l" t="t" r="r" b="b"/>
                <a:pathLst>
                  <a:path w="410" h="343" extrusionOk="0">
                    <a:moveTo>
                      <a:pt x="110" y="0"/>
                    </a:moveTo>
                    <a:cubicBezTo>
                      <a:pt x="84" y="0"/>
                      <a:pt x="58" y="10"/>
                      <a:pt x="41" y="30"/>
                    </a:cubicBezTo>
                    <a:cubicBezTo>
                      <a:pt x="0" y="70"/>
                      <a:pt x="5" y="131"/>
                      <a:pt x="41" y="172"/>
                    </a:cubicBezTo>
                    <a:cubicBezTo>
                      <a:pt x="101" y="228"/>
                      <a:pt x="167" y="282"/>
                      <a:pt x="243" y="328"/>
                    </a:cubicBezTo>
                    <a:cubicBezTo>
                      <a:pt x="258" y="343"/>
                      <a:pt x="278" y="343"/>
                      <a:pt x="299" y="343"/>
                    </a:cubicBezTo>
                    <a:cubicBezTo>
                      <a:pt x="329" y="343"/>
                      <a:pt x="359" y="328"/>
                      <a:pt x="379" y="303"/>
                    </a:cubicBezTo>
                    <a:cubicBezTo>
                      <a:pt x="409" y="258"/>
                      <a:pt x="395" y="191"/>
                      <a:pt x="348" y="161"/>
                    </a:cubicBezTo>
                    <a:cubicBezTo>
                      <a:pt x="288" y="121"/>
                      <a:pt x="233" y="76"/>
                      <a:pt x="182" y="30"/>
                    </a:cubicBezTo>
                    <a:cubicBezTo>
                      <a:pt x="162" y="10"/>
                      <a:pt x="136" y="0"/>
                      <a:pt x="11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 name="Google Shape;2696;p36"/>
              <p:cNvSpPr/>
              <p:nvPr/>
            </p:nvSpPr>
            <p:spPr>
              <a:xfrm>
                <a:off x="7786200" y="1789225"/>
                <a:ext cx="6225" cy="14225"/>
              </a:xfrm>
              <a:custGeom>
                <a:avLst/>
                <a:gdLst/>
                <a:ahLst/>
                <a:cxnLst/>
                <a:rect l="l" t="t" r="r" b="b"/>
                <a:pathLst>
                  <a:path w="249" h="569" extrusionOk="0">
                    <a:moveTo>
                      <a:pt x="115" y="1"/>
                    </a:moveTo>
                    <a:cubicBezTo>
                      <a:pt x="111" y="1"/>
                      <a:pt x="107" y="1"/>
                      <a:pt x="103" y="2"/>
                    </a:cubicBezTo>
                    <a:cubicBezTo>
                      <a:pt x="47" y="2"/>
                      <a:pt x="1" y="48"/>
                      <a:pt x="6" y="104"/>
                    </a:cubicBezTo>
                    <a:cubicBezTo>
                      <a:pt x="6" y="235"/>
                      <a:pt x="21" y="356"/>
                      <a:pt x="42" y="482"/>
                    </a:cubicBezTo>
                    <a:cubicBezTo>
                      <a:pt x="52" y="533"/>
                      <a:pt x="92" y="568"/>
                      <a:pt x="138" y="568"/>
                    </a:cubicBezTo>
                    <a:cubicBezTo>
                      <a:pt x="148" y="568"/>
                      <a:pt x="152" y="568"/>
                      <a:pt x="157" y="563"/>
                    </a:cubicBezTo>
                    <a:cubicBezTo>
                      <a:pt x="213" y="558"/>
                      <a:pt x="248" y="503"/>
                      <a:pt x="238" y="452"/>
                    </a:cubicBezTo>
                    <a:cubicBezTo>
                      <a:pt x="218" y="331"/>
                      <a:pt x="208" y="219"/>
                      <a:pt x="203" y="98"/>
                    </a:cubicBezTo>
                    <a:cubicBezTo>
                      <a:pt x="203" y="48"/>
                      <a:pt x="161" y="1"/>
                      <a:pt x="11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7" name="Google Shape;2697;p36"/>
              <p:cNvSpPr/>
              <p:nvPr/>
            </p:nvSpPr>
            <p:spPr>
              <a:xfrm>
                <a:off x="7806425" y="1791050"/>
                <a:ext cx="5100" cy="10475"/>
              </a:xfrm>
              <a:custGeom>
                <a:avLst/>
                <a:gdLst/>
                <a:ahLst/>
                <a:cxnLst/>
                <a:rect l="l" t="t" r="r" b="b"/>
                <a:pathLst>
                  <a:path w="204" h="419" extrusionOk="0">
                    <a:moveTo>
                      <a:pt x="101" y="0"/>
                    </a:moveTo>
                    <a:cubicBezTo>
                      <a:pt x="45" y="0"/>
                      <a:pt x="1" y="45"/>
                      <a:pt x="1" y="101"/>
                    </a:cubicBezTo>
                    <a:lnTo>
                      <a:pt x="1" y="318"/>
                    </a:lnTo>
                    <a:cubicBezTo>
                      <a:pt x="1" y="374"/>
                      <a:pt x="45" y="419"/>
                      <a:pt x="101" y="419"/>
                    </a:cubicBezTo>
                    <a:cubicBezTo>
                      <a:pt x="157" y="419"/>
                      <a:pt x="203" y="374"/>
                      <a:pt x="203" y="318"/>
                    </a:cubicBezTo>
                    <a:lnTo>
                      <a:pt x="203" y="101"/>
                    </a:lnTo>
                    <a:cubicBezTo>
                      <a:pt x="203" y="45"/>
                      <a:pt x="157" y="0"/>
                      <a:pt x="101"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98" name="Google Shape;2698;p36"/>
            <p:cNvGrpSpPr/>
            <p:nvPr/>
          </p:nvGrpSpPr>
          <p:grpSpPr>
            <a:xfrm>
              <a:off x="6679907" y="945892"/>
              <a:ext cx="273109" cy="265684"/>
              <a:chOff x="6868725" y="988525"/>
              <a:chExt cx="187575" cy="182475"/>
            </a:xfrm>
          </p:grpSpPr>
          <p:sp>
            <p:nvSpPr>
              <p:cNvPr id="2699" name="Google Shape;2699;p36"/>
              <p:cNvSpPr/>
              <p:nvPr/>
            </p:nvSpPr>
            <p:spPr>
              <a:xfrm>
                <a:off x="6868725" y="988525"/>
                <a:ext cx="187575" cy="182475"/>
              </a:xfrm>
              <a:custGeom>
                <a:avLst/>
                <a:gdLst/>
                <a:ahLst/>
                <a:cxnLst/>
                <a:rect l="l" t="t" r="r" b="b"/>
                <a:pathLst>
                  <a:path w="7503" h="7299" extrusionOk="0">
                    <a:moveTo>
                      <a:pt x="3644" y="189"/>
                    </a:moveTo>
                    <a:cubicBezTo>
                      <a:pt x="3812" y="189"/>
                      <a:pt x="3969" y="282"/>
                      <a:pt x="4108" y="459"/>
                    </a:cubicBezTo>
                    <a:cubicBezTo>
                      <a:pt x="4527" y="999"/>
                      <a:pt x="4285" y="2136"/>
                      <a:pt x="4007" y="2828"/>
                    </a:cubicBezTo>
                    <a:cubicBezTo>
                      <a:pt x="3977" y="2812"/>
                      <a:pt x="3946" y="2798"/>
                      <a:pt x="3911" y="2788"/>
                    </a:cubicBezTo>
                    <a:cubicBezTo>
                      <a:pt x="3926" y="2777"/>
                      <a:pt x="3936" y="2762"/>
                      <a:pt x="3936" y="2747"/>
                    </a:cubicBezTo>
                    <a:cubicBezTo>
                      <a:pt x="3991" y="2485"/>
                      <a:pt x="4012" y="2196"/>
                      <a:pt x="4007" y="1828"/>
                    </a:cubicBezTo>
                    <a:cubicBezTo>
                      <a:pt x="4007" y="1792"/>
                      <a:pt x="3982" y="1762"/>
                      <a:pt x="3946" y="1762"/>
                    </a:cubicBezTo>
                    <a:cubicBezTo>
                      <a:pt x="3911" y="1762"/>
                      <a:pt x="3881" y="1792"/>
                      <a:pt x="3881" y="1828"/>
                    </a:cubicBezTo>
                    <a:cubicBezTo>
                      <a:pt x="3886" y="2191"/>
                      <a:pt x="3865" y="2464"/>
                      <a:pt x="3814" y="2721"/>
                    </a:cubicBezTo>
                    <a:cubicBezTo>
                      <a:pt x="3809" y="2737"/>
                      <a:pt x="3814" y="2747"/>
                      <a:pt x="3820" y="2762"/>
                    </a:cubicBezTo>
                    <a:cubicBezTo>
                      <a:pt x="3782" y="2754"/>
                      <a:pt x="3743" y="2750"/>
                      <a:pt x="3703" y="2750"/>
                    </a:cubicBezTo>
                    <a:cubicBezTo>
                      <a:pt x="3649" y="2750"/>
                      <a:pt x="3594" y="2757"/>
                      <a:pt x="3541" y="2772"/>
                    </a:cubicBezTo>
                    <a:lnTo>
                      <a:pt x="3541" y="2752"/>
                    </a:lnTo>
                    <a:cubicBezTo>
                      <a:pt x="3537" y="2676"/>
                      <a:pt x="3527" y="2595"/>
                      <a:pt x="3522" y="2515"/>
                    </a:cubicBezTo>
                    <a:cubicBezTo>
                      <a:pt x="3501" y="2273"/>
                      <a:pt x="3481" y="2030"/>
                      <a:pt x="3451" y="1797"/>
                    </a:cubicBezTo>
                    <a:cubicBezTo>
                      <a:pt x="3446" y="1765"/>
                      <a:pt x="3420" y="1741"/>
                      <a:pt x="3389" y="1741"/>
                    </a:cubicBezTo>
                    <a:cubicBezTo>
                      <a:pt x="3386" y="1741"/>
                      <a:pt x="3383" y="1741"/>
                      <a:pt x="3380" y="1742"/>
                    </a:cubicBezTo>
                    <a:cubicBezTo>
                      <a:pt x="3345" y="1746"/>
                      <a:pt x="3320" y="1777"/>
                      <a:pt x="3324" y="1812"/>
                    </a:cubicBezTo>
                    <a:cubicBezTo>
                      <a:pt x="3355" y="2040"/>
                      <a:pt x="3375" y="2287"/>
                      <a:pt x="3396" y="2525"/>
                    </a:cubicBezTo>
                    <a:cubicBezTo>
                      <a:pt x="3401" y="2606"/>
                      <a:pt x="3411" y="2686"/>
                      <a:pt x="3415" y="2762"/>
                    </a:cubicBezTo>
                    <a:cubicBezTo>
                      <a:pt x="3415" y="2777"/>
                      <a:pt x="3426" y="2788"/>
                      <a:pt x="3431" y="2798"/>
                    </a:cubicBezTo>
                    <a:cubicBezTo>
                      <a:pt x="3406" y="2802"/>
                      <a:pt x="3385" y="2807"/>
                      <a:pt x="3366" y="2812"/>
                    </a:cubicBezTo>
                    <a:cubicBezTo>
                      <a:pt x="3360" y="2798"/>
                      <a:pt x="3355" y="2788"/>
                      <a:pt x="3350" y="2777"/>
                    </a:cubicBezTo>
                    <a:lnTo>
                      <a:pt x="3320" y="2727"/>
                    </a:lnTo>
                    <a:cubicBezTo>
                      <a:pt x="3269" y="2651"/>
                      <a:pt x="3214" y="2570"/>
                      <a:pt x="3153" y="2485"/>
                    </a:cubicBezTo>
                    <a:cubicBezTo>
                      <a:pt x="2976" y="1969"/>
                      <a:pt x="2885" y="1282"/>
                      <a:pt x="2965" y="898"/>
                    </a:cubicBezTo>
                    <a:cubicBezTo>
                      <a:pt x="3037" y="550"/>
                      <a:pt x="3280" y="261"/>
                      <a:pt x="3541" y="200"/>
                    </a:cubicBezTo>
                    <a:cubicBezTo>
                      <a:pt x="3576" y="193"/>
                      <a:pt x="3610" y="189"/>
                      <a:pt x="3644" y="189"/>
                    </a:cubicBezTo>
                    <a:close/>
                    <a:moveTo>
                      <a:pt x="1339" y="1226"/>
                    </a:moveTo>
                    <a:cubicBezTo>
                      <a:pt x="1995" y="1226"/>
                      <a:pt x="2582" y="1979"/>
                      <a:pt x="2986" y="2570"/>
                    </a:cubicBezTo>
                    <a:cubicBezTo>
                      <a:pt x="3026" y="2691"/>
                      <a:pt x="3072" y="2798"/>
                      <a:pt x="3123" y="2893"/>
                    </a:cubicBezTo>
                    <a:cubicBezTo>
                      <a:pt x="3037" y="2933"/>
                      <a:pt x="2972" y="2984"/>
                      <a:pt x="2916" y="3030"/>
                    </a:cubicBezTo>
                    <a:cubicBezTo>
                      <a:pt x="2870" y="3005"/>
                      <a:pt x="2825" y="2980"/>
                      <a:pt x="2779" y="2954"/>
                    </a:cubicBezTo>
                    <a:cubicBezTo>
                      <a:pt x="2536" y="2823"/>
                      <a:pt x="2305" y="2697"/>
                      <a:pt x="2132" y="2485"/>
                    </a:cubicBezTo>
                    <a:cubicBezTo>
                      <a:pt x="2118" y="2471"/>
                      <a:pt x="2100" y="2463"/>
                      <a:pt x="2082" y="2463"/>
                    </a:cubicBezTo>
                    <a:cubicBezTo>
                      <a:pt x="2067" y="2463"/>
                      <a:pt x="2053" y="2468"/>
                      <a:pt x="2042" y="2479"/>
                    </a:cubicBezTo>
                    <a:cubicBezTo>
                      <a:pt x="2016" y="2499"/>
                      <a:pt x="2011" y="2539"/>
                      <a:pt x="2037" y="2565"/>
                    </a:cubicBezTo>
                    <a:cubicBezTo>
                      <a:pt x="2223" y="2793"/>
                      <a:pt x="2461" y="2924"/>
                      <a:pt x="2718" y="3066"/>
                    </a:cubicBezTo>
                    <a:cubicBezTo>
                      <a:pt x="2708" y="3066"/>
                      <a:pt x="2704" y="3061"/>
                      <a:pt x="2699" y="3061"/>
                    </a:cubicBezTo>
                    <a:cubicBezTo>
                      <a:pt x="2032" y="2984"/>
                      <a:pt x="1510" y="2758"/>
                      <a:pt x="1142" y="2383"/>
                    </a:cubicBezTo>
                    <a:cubicBezTo>
                      <a:pt x="859" y="2096"/>
                      <a:pt x="717" y="1701"/>
                      <a:pt x="813" y="1469"/>
                    </a:cubicBezTo>
                    <a:cubicBezTo>
                      <a:pt x="894" y="1266"/>
                      <a:pt x="1142" y="1226"/>
                      <a:pt x="1339" y="1226"/>
                    </a:cubicBezTo>
                    <a:close/>
                    <a:moveTo>
                      <a:pt x="5659" y="1275"/>
                    </a:moveTo>
                    <a:cubicBezTo>
                      <a:pt x="5866" y="1275"/>
                      <a:pt x="6070" y="1341"/>
                      <a:pt x="6225" y="1464"/>
                    </a:cubicBezTo>
                    <a:cubicBezTo>
                      <a:pt x="6412" y="1611"/>
                      <a:pt x="6507" y="1818"/>
                      <a:pt x="6503" y="2049"/>
                    </a:cubicBezTo>
                    <a:cubicBezTo>
                      <a:pt x="6493" y="2661"/>
                      <a:pt x="5831" y="3055"/>
                      <a:pt x="5184" y="3328"/>
                    </a:cubicBezTo>
                    <a:cubicBezTo>
                      <a:pt x="4987" y="3399"/>
                      <a:pt x="4800" y="3469"/>
                      <a:pt x="4639" y="3535"/>
                    </a:cubicBezTo>
                    <a:lnTo>
                      <a:pt x="4497" y="3591"/>
                    </a:lnTo>
                    <a:cubicBezTo>
                      <a:pt x="4481" y="3505"/>
                      <a:pt x="4462" y="3418"/>
                      <a:pt x="4431" y="3343"/>
                    </a:cubicBezTo>
                    <a:lnTo>
                      <a:pt x="4431" y="3338"/>
                    </a:lnTo>
                    <a:cubicBezTo>
                      <a:pt x="4674" y="3101"/>
                      <a:pt x="5118" y="2879"/>
                      <a:pt x="5300" y="2793"/>
                    </a:cubicBezTo>
                    <a:cubicBezTo>
                      <a:pt x="5330" y="2777"/>
                      <a:pt x="5346" y="2737"/>
                      <a:pt x="5330" y="2707"/>
                    </a:cubicBezTo>
                    <a:cubicBezTo>
                      <a:pt x="5319" y="2685"/>
                      <a:pt x="5295" y="2670"/>
                      <a:pt x="5271" y="2670"/>
                    </a:cubicBezTo>
                    <a:cubicBezTo>
                      <a:pt x="5262" y="2670"/>
                      <a:pt x="5253" y="2672"/>
                      <a:pt x="5245" y="2676"/>
                    </a:cubicBezTo>
                    <a:cubicBezTo>
                      <a:pt x="5022" y="2782"/>
                      <a:pt x="4623" y="2989"/>
                      <a:pt x="4371" y="3222"/>
                    </a:cubicBezTo>
                    <a:cubicBezTo>
                      <a:pt x="4371" y="3212"/>
                      <a:pt x="4366" y="3201"/>
                      <a:pt x="4360" y="3192"/>
                    </a:cubicBezTo>
                    <a:lnTo>
                      <a:pt x="4366" y="3192"/>
                    </a:lnTo>
                    <a:cubicBezTo>
                      <a:pt x="4385" y="3192"/>
                      <a:pt x="4411" y="3182"/>
                      <a:pt x="4421" y="3157"/>
                    </a:cubicBezTo>
                    <a:cubicBezTo>
                      <a:pt x="4562" y="2863"/>
                      <a:pt x="4714" y="2590"/>
                      <a:pt x="4957" y="2413"/>
                    </a:cubicBezTo>
                    <a:cubicBezTo>
                      <a:pt x="4987" y="2394"/>
                      <a:pt x="4992" y="2353"/>
                      <a:pt x="4972" y="2327"/>
                    </a:cubicBezTo>
                    <a:cubicBezTo>
                      <a:pt x="4960" y="2309"/>
                      <a:pt x="4943" y="2300"/>
                      <a:pt x="4924" y="2300"/>
                    </a:cubicBezTo>
                    <a:cubicBezTo>
                      <a:pt x="4912" y="2300"/>
                      <a:pt x="4898" y="2304"/>
                      <a:pt x="4886" y="2313"/>
                    </a:cubicBezTo>
                    <a:cubicBezTo>
                      <a:pt x="4613" y="2504"/>
                      <a:pt x="4457" y="2793"/>
                      <a:pt x="4310" y="3101"/>
                    </a:cubicBezTo>
                    <a:lnTo>
                      <a:pt x="4305" y="3106"/>
                    </a:lnTo>
                    <a:cubicBezTo>
                      <a:pt x="4275" y="3061"/>
                      <a:pt x="4239" y="3015"/>
                      <a:pt x="4199" y="2975"/>
                    </a:cubicBezTo>
                    <a:lnTo>
                      <a:pt x="4199" y="2970"/>
                    </a:lnTo>
                    <a:cubicBezTo>
                      <a:pt x="4371" y="2277"/>
                      <a:pt x="4826" y="1464"/>
                      <a:pt x="5411" y="1307"/>
                    </a:cubicBezTo>
                    <a:cubicBezTo>
                      <a:pt x="5492" y="1286"/>
                      <a:pt x="5576" y="1275"/>
                      <a:pt x="5659" y="1275"/>
                    </a:cubicBezTo>
                    <a:close/>
                    <a:moveTo>
                      <a:pt x="3709" y="2873"/>
                    </a:moveTo>
                    <a:cubicBezTo>
                      <a:pt x="3809" y="2873"/>
                      <a:pt x="3900" y="2909"/>
                      <a:pt x="3966" y="2949"/>
                    </a:cubicBezTo>
                    <a:cubicBezTo>
                      <a:pt x="3972" y="2984"/>
                      <a:pt x="3991" y="3015"/>
                      <a:pt x="4022" y="3030"/>
                    </a:cubicBezTo>
                    <a:cubicBezTo>
                      <a:pt x="4034" y="3036"/>
                      <a:pt x="4046" y="3038"/>
                      <a:pt x="4058" y="3038"/>
                    </a:cubicBezTo>
                    <a:cubicBezTo>
                      <a:pt x="4066" y="3038"/>
                      <a:pt x="4074" y="3037"/>
                      <a:pt x="4082" y="3035"/>
                    </a:cubicBezTo>
                    <a:cubicBezTo>
                      <a:pt x="4234" y="3176"/>
                      <a:pt x="4345" y="3404"/>
                      <a:pt x="4376" y="3642"/>
                    </a:cubicBezTo>
                    <a:cubicBezTo>
                      <a:pt x="4385" y="3702"/>
                      <a:pt x="4385" y="3768"/>
                      <a:pt x="4385" y="3833"/>
                    </a:cubicBezTo>
                    <a:cubicBezTo>
                      <a:pt x="4376" y="3975"/>
                      <a:pt x="4341" y="4116"/>
                      <a:pt x="4259" y="4237"/>
                    </a:cubicBezTo>
                    <a:cubicBezTo>
                      <a:pt x="4098" y="4486"/>
                      <a:pt x="3897" y="4616"/>
                      <a:pt x="3679" y="4616"/>
                    </a:cubicBezTo>
                    <a:cubicBezTo>
                      <a:pt x="3609" y="4616"/>
                      <a:pt x="3538" y="4603"/>
                      <a:pt x="3466" y="4576"/>
                    </a:cubicBezTo>
                    <a:cubicBezTo>
                      <a:pt x="3254" y="4495"/>
                      <a:pt x="3067" y="4318"/>
                      <a:pt x="2946" y="4101"/>
                    </a:cubicBezTo>
                    <a:cubicBezTo>
                      <a:pt x="2941" y="4085"/>
                      <a:pt x="2935" y="4066"/>
                      <a:pt x="2925" y="4050"/>
                    </a:cubicBezTo>
                    <a:cubicBezTo>
                      <a:pt x="2921" y="4045"/>
                      <a:pt x="2916" y="4041"/>
                      <a:pt x="2911" y="4036"/>
                    </a:cubicBezTo>
                    <a:cubicBezTo>
                      <a:pt x="2911" y="4036"/>
                      <a:pt x="2905" y="4036"/>
                      <a:pt x="2905" y="4031"/>
                    </a:cubicBezTo>
                    <a:cubicBezTo>
                      <a:pt x="2820" y="3859"/>
                      <a:pt x="2779" y="3667"/>
                      <a:pt x="2804" y="3495"/>
                    </a:cubicBezTo>
                    <a:cubicBezTo>
                      <a:pt x="2835" y="3297"/>
                      <a:pt x="2941" y="3146"/>
                      <a:pt x="3117" y="3045"/>
                    </a:cubicBezTo>
                    <a:lnTo>
                      <a:pt x="3117" y="3045"/>
                    </a:lnTo>
                    <a:cubicBezTo>
                      <a:pt x="3112" y="3061"/>
                      <a:pt x="3112" y="3080"/>
                      <a:pt x="3123" y="3096"/>
                    </a:cubicBezTo>
                    <a:cubicBezTo>
                      <a:pt x="3135" y="3115"/>
                      <a:pt x="3154" y="3124"/>
                      <a:pt x="3174" y="3124"/>
                    </a:cubicBezTo>
                    <a:cubicBezTo>
                      <a:pt x="3185" y="3124"/>
                      <a:pt x="3197" y="3121"/>
                      <a:pt x="3208" y="3115"/>
                    </a:cubicBezTo>
                    <a:lnTo>
                      <a:pt x="3264" y="3080"/>
                    </a:lnTo>
                    <a:cubicBezTo>
                      <a:pt x="3275" y="3070"/>
                      <a:pt x="3280" y="3066"/>
                      <a:pt x="3289" y="3061"/>
                    </a:cubicBezTo>
                    <a:cubicBezTo>
                      <a:pt x="3299" y="3061"/>
                      <a:pt x="3310" y="3055"/>
                      <a:pt x="3320" y="3050"/>
                    </a:cubicBezTo>
                    <a:cubicBezTo>
                      <a:pt x="3340" y="3035"/>
                      <a:pt x="3350" y="3020"/>
                      <a:pt x="3355" y="3005"/>
                    </a:cubicBezTo>
                    <a:cubicBezTo>
                      <a:pt x="3420" y="2959"/>
                      <a:pt x="3476" y="2924"/>
                      <a:pt x="3537" y="2903"/>
                    </a:cubicBezTo>
                    <a:cubicBezTo>
                      <a:pt x="3578" y="2898"/>
                      <a:pt x="3623" y="2893"/>
                      <a:pt x="3669" y="2893"/>
                    </a:cubicBezTo>
                    <a:cubicBezTo>
                      <a:pt x="3683" y="2889"/>
                      <a:pt x="3699" y="2884"/>
                      <a:pt x="3709" y="2873"/>
                    </a:cubicBezTo>
                    <a:close/>
                    <a:moveTo>
                      <a:pt x="2748" y="3085"/>
                    </a:moveTo>
                    <a:lnTo>
                      <a:pt x="2748" y="3085"/>
                    </a:lnTo>
                    <a:cubicBezTo>
                      <a:pt x="2774" y="3096"/>
                      <a:pt x="2799" y="3110"/>
                      <a:pt x="2825" y="3126"/>
                    </a:cubicBezTo>
                    <a:cubicBezTo>
                      <a:pt x="2764" y="3206"/>
                      <a:pt x="2723" y="3292"/>
                      <a:pt x="2704" y="3369"/>
                    </a:cubicBezTo>
                    <a:cubicBezTo>
                      <a:pt x="2668" y="3366"/>
                      <a:pt x="2632" y="3364"/>
                      <a:pt x="2597" y="3364"/>
                    </a:cubicBezTo>
                    <a:cubicBezTo>
                      <a:pt x="2445" y="3364"/>
                      <a:pt x="2303" y="3390"/>
                      <a:pt x="2163" y="3418"/>
                    </a:cubicBezTo>
                    <a:cubicBezTo>
                      <a:pt x="2067" y="3434"/>
                      <a:pt x="1965" y="3455"/>
                      <a:pt x="1869" y="3465"/>
                    </a:cubicBezTo>
                    <a:cubicBezTo>
                      <a:pt x="1834" y="3465"/>
                      <a:pt x="1809" y="3500"/>
                      <a:pt x="1809" y="3530"/>
                    </a:cubicBezTo>
                    <a:cubicBezTo>
                      <a:pt x="1814" y="3565"/>
                      <a:pt x="1839" y="3591"/>
                      <a:pt x="1874" y="3591"/>
                    </a:cubicBezTo>
                    <a:lnTo>
                      <a:pt x="1880" y="3591"/>
                    </a:lnTo>
                    <a:cubicBezTo>
                      <a:pt x="1986" y="3581"/>
                      <a:pt x="2086" y="3560"/>
                      <a:pt x="2183" y="3540"/>
                    </a:cubicBezTo>
                    <a:cubicBezTo>
                      <a:pt x="2318" y="3515"/>
                      <a:pt x="2450" y="3491"/>
                      <a:pt x="2584" y="3491"/>
                    </a:cubicBezTo>
                    <a:cubicBezTo>
                      <a:pt x="2615" y="3491"/>
                      <a:pt x="2647" y="3492"/>
                      <a:pt x="2678" y="3495"/>
                    </a:cubicBezTo>
                    <a:cubicBezTo>
                      <a:pt x="2673" y="3555"/>
                      <a:pt x="2668" y="3616"/>
                      <a:pt x="2678" y="3677"/>
                    </a:cubicBezTo>
                    <a:cubicBezTo>
                      <a:pt x="2673" y="3674"/>
                      <a:pt x="2668" y="3673"/>
                      <a:pt x="2663" y="3673"/>
                    </a:cubicBezTo>
                    <a:cubicBezTo>
                      <a:pt x="2658" y="3673"/>
                      <a:pt x="2653" y="3674"/>
                      <a:pt x="2648" y="3677"/>
                    </a:cubicBezTo>
                    <a:cubicBezTo>
                      <a:pt x="2380" y="3742"/>
                      <a:pt x="2117" y="3863"/>
                      <a:pt x="1869" y="3980"/>
                    </a:cubicBezTo>
                    <a:cubicBezTo>
                      <a:pt x="1839" y="3994"/>
                      <a:pt x="1824" y="4036"/>
                      <a:pt x="1839" y="4066"/>
                    </a:cubicBezTo>
                    <a:cubicBezTo>
                      <a:pt x="1850" y="4091"/>
                      <a:pt x="1874" y="4101"/>
                      <a:pt x="1895" y="4101"/>
                    </a:cubicBezTo>
                    <a:cubicBezTo>
                      <a:pt x="1905" y="4101"/>
                      <a:pt x="1915" y="4101"/>
                      <a:pt x="1925" y="4096"/>
                    </a:cubicBezTo>
                    <a:cubicBezTo>
                      <a:pt x="2163" y="3980"/>
                      <a:pt x="2420" y="3863"/>
                      <a:pt x="2678" y="3798"/>
                    </a:cubicBezTo>
                    <a:cubicBezTo>
                      <a:pt x="2683" y="3798"/>
                      <a:pt x="2688" y="3793"/>
                      <a:pt x="2693" y="3793"/>
                    </a:cubicBezTo>
                    <a:cubicBezTo>
                      <a:pt x="2704" y="3843"/>
                      <a:pt x="2718" y="3899"/>
                      <a:pt x="2739" y="3954"/>
                    </a:cubicBezTo>
                    <a:cubicBezTo>
                      <a:pt x="2734" y="3959"/>
                      <a:pt x="2723" y="3964"/>
                      <a:pt x="2718" y="3970"/>
                    </a:cubicBezTo>
                    <a:cubicBezTo>
                      <a:pt x="2294" y="4362"/>
                      <a:pt x="1648" y="4725"/>
                      <a:pt x="1088" y="4725"/>
                    </a:cubicBezTo>
                    <a:cubicBezTo>
                      <a:pt x="1027" y="4725"/>
                      <a:pt x="968" y="4721"/>
                      <a:pt x="910" y="4712"/>
                    </a:cubicBezTo>
                    <a:cubicBezTo>
                      <a:pt x="657" y="4677"/>
                      <a:pt x="419" y="4495"/>
                      <a:pt x="304" y="4253"/>
                    </a:cubicBezTo>
                    <a:cubicBezTo>
                      <a:pt x="202" y="4041"/>
                      <a:pt x="207" y="3813"/>
                      <a:pt x="323" y="3616"/>
                    </a:cubicBezTo>
                    <a:cubicBezTo>
                      <a:pt x="522" y="3280"/>
                      <a:pt x="1025" y="3206"/>
                      <a:pt x="1536" y="3206"/>
                    </a:cubicBezTo>
                    <a:cubicBezTo>
                      <a:pt x="1754" y="3206"/>
                      <a:pt x="1974" y="3220"/>
                      <a:pt x="2172" y="3232"/>
                    </a:cubicBezTo>
                    <a:cubicBezTo>
                      <a:pt x="2340" y="3243"/>
                      <a:pt x="2491" y="3247"/>
                      <a:pt x="2617" y="3247"/>
                    </a:cubicBezTo>
                    <a:cubicBezTo>
                      <a:pt x="2627" y="3247"/>
                      <a:pt x="2638" y="3247"/>
                      <a:pt x="2643" y="3243"/>
                    </a:cubicBezTo>
                    <a:cubicBezTo>
                      <a:pt x="2658" y="3247"/>
                      <a:pt x="2668" y="3247"/>
                      <a:pt x="2678" y="3247"/>
                    </a:cubicBezTo>
                    <a:lnTo>
                      <a:pt x="2688" y="3247"/>
                    </a:lnTo>
                    <a:cubicBezTo>
                      <a:pt x="2734" y="3247"/>
                      <a:pt x="2774" y="3212"/>
                      <a:pt x="2784" y="3166"/>
                    </a:cubicBezTo>
                    <a:cubicBezTo>
                      <a:pt x="2784" y="3131"/>
                      <a:pt x="2774" y="3106"/>
                      <a:pt x="2748" y="3085"/>
                    </a:cubicBezTo>
                    <a:close/>
                    <a:moveTo>
                      <a:pt x="6420" y="3246"/>
                    </a:moveTo>
                    <a:cubicBezTo>
                      <a:pt x="6550" y="3246"/>
                      <a:pt x="6671" y="3261"/>
                      <a:pt x="6780" y="3297"/>
                    </a:cubicBezTo>
                    <a:cubicBezTo>
                      <a:pt x="7008" y="3369"/>
                      <a:pt x="7174" y="3540"/>
                      <a:pt x="7235" y="3768"/>
                    </a:cubicBezTo>
                    <a:cubicBezTo>
                      <a:pt x="7306" y="4005"/>
                      <a:pt x="7246" y="4262"/>
                      <a:pt x="7078" y="4460"/>
                    </a:cubicBezTo>
                    <a:cubicBezTo>
                      <a:pt x="6860" y="4722"/>
                      <a:pt x="6497" y="4821"/>
                      <a:pt x="6089" y="4821"/>
                    </a:cubicBezTo>
                    <a:cubicBezTo>
                      <a:pt x="5537" y="4821"/>
                      <a:pt x="4900" y="4639"/>
                      <a:pt x="4421" y="4430"/>
                    </a:cubicBezTo>
                    <a:cubicBezTo>
                      <a:pt x="4390" y="4409"/>
                      <a:pt x="4360" y="4384"/>
                      <a:pt x="4330" y="4358"/>
                    </a:cubicBezTo>
                    <a:cubicBezTo>
                      <a:pt x="4341" y="4344"/>
                      <a:pt x="4355" y="4323"/>
                      <a:pt x="4366" y="4308"/>
                    </a:cubicBezTo>
                    <a:cubicBezTo>
                      <a:pt x="4376" y="4288"/>
                      <a:pt x="4390" y="4267"/>
                      <a:pt x="4396" y="4253"/>
                    </a:cubicBezTo>
                    <a:cubicBezTo>
                      <a:pt x="4406" y="4258"/>
                      <a:pt x="4421" y="4262"/>
                      <a:pt x="4436" y="4262"/>
                    </a:cubicBezTo>
                    <a:cubicBezTo>
                      <a:pt x="4461" y="4262"/>
                      <a:pt x="4486" y="4262"/>
                      <a:pt x="4511" y="4262"/>
                    </a:cubicBezTo>
                    <a:cubicBezTo>
                      <a:pt x="4735" y="4262"/>
                      <a:pt x="4966" y="4280"/>
                      <a:pt x="5184" y="4298"/>
                    </a:cubicBezTo>
                    <a:cubicBezTo>
                      <a:pt x="5250" y="4304"/>
                      <a:pt x="5320" y="4308"/>
                      <a:pt x="5381" y="4313"/>
                    </a:cubicBezTo>
                    <a:lnTo>
                      <a:pt x="5391" y="4313"/>
                    </a:lnTo>
                    <a:cubicBezTo>
                      <a:pt x="5421" y="4313"/>
                      <a:pt x="5451" y="4288"/>
                      <a:pt x="5451" y="4253"/>
                    </a:cubicBezTo>
                    <a:cubicBezTo>
                      <a:pt x="5451" y="4218"/>
                      <a:pt x="5427" y="4187"/>
                      <a:pt x="5391" y="4187"/>
                    </a:cubicBezTo>
                    <a:cubicBezTo>
                      <a:pt x="5325" y="4182"/>
                      <a:pt x="5260" y="4176"/>
                      <a:pt x="5194" y="4171"/>
                    </a:cubicBezTo>
                    <a:cubicBezTo>
                      <a:pt x="4976" y="4154"/>
                      <a:pt x="4750" y="4136"/>
                      <a:pt x="4526" y="4136"/>
                    </a:cubicBezTo>
                    <a:cubicBezTo>
                      <a:pt x="4501" y="4136"/>
                      <a:pt x="4476" y="4136"/>
                      <a:pt x="4451" y="4136"/>
                    </a:cubicBezTo>
                    <a:cubicBezTo>
                      <a:pt x="4471" y="4085"/>
                      <a:pt x="4487" y="4031"/>
                      <a:pt x="4497" y="3980"/>
                    </a:cubicBezTo>
                    <a:cubicBezTo>
                      <a:pt x="4805" y="3884"/>
                      <a:pt x="5215" y="3828"/>
                      <a:pt x="5572" y="3823"/>
                    </a:cubicBezTo>
                    <a:cubicBezTo>
                      <a:pt x="5609" y="3823"/>
                      <a:pt x="5639" y="3793"/>
                      <a:pt x="5639" y="3758"/>
                    </a:cubicBezTo>
                    <a:cubicBezTo>
                      <a:pt x="5639" y="3725"/>
                      <a:pt x="5614" y="3697"/>
                      <a:pt x="5582" y="3697"/>
                    </a:cubicBezTo>
                    <a:cubicBezTo>
                      <a:pt x="5579" y="3697"/>
                      <a:pt x="5576" y="3697"/>
                      <a:pt x="5572" y="3697"/>
                    </a:cubicBezTo>
                    <a:cubicBezTo>
                      <a:pt x="5215" y="3697"/>
                      <a:pt x="4826" y="3752"/>
                      <a:pt x="4511" y="3843"/>
                    </a:cubicBezTo>
                    <a:lnTo>
                      <a:pt x="4511" y="3788"/>
                    </a:lnTo>
                    <a:cubicBezTo>
                      <a:pt x="4567" y="3768"/>
                      <a:pt x="4618" y="3747"/>
                      <a:pt x="4679" y="3728"/>
                    </a:cubicBezTo>
                    <a:cubicBezTo>
                      <a:pt x="4851" y="3661"/>
                      <a:pt x="5043" y="3591"/>
                      <a:pt x="5245" y="3505"/>
                    </a:cubicBezTo>
                    <a:cubicBezTo>
                      <a:pt x="5632" y="3367"/>
                      <a:pt x="6057" y="3246"/>
                      <a:pt x="6420" y="3246"/>
                    </a:cubicBezTo>
                    <a:close/>
                    <a:moveTo>
                      <a:pt x="2870" y="4218"/>
                    </a:moveTo>
                    <a:cubicBezTo>
                      <a:pt x="2881" y="4237"/>
                      <a:pt x="2900" y="4262"/>
                      <a:pt x="2916" y="4283"/>
                    </a:cubicBezTo>
                    <a:cubicBezTo>
                      <a:pt x="2905" y="4288"/>
                      <a:pt x="2900" y="4293"/>
                      <a:pt x="2895" y="4304"/>
                    </a:cubicBezTo>
                    <a:lnTo>
                      <a:pt x="2850" y="4358"/>
                    </a:lnTo>
                    <a:cubicBezTo>
                      <a:pt x="2678" y="4566"/>
                      <a:pt x="2487" y="4803"/>
                      <a:pt x="2440" y="5076"/>
                    </a:cubicBezTo>
                    <a:cubicBezTo>
                      <a:pt x="2436" y="5111"/>
                      <a:pt x="2456" y="5142"/>
                      <a:pt x="2491" y="5146"/>
                    </a:cubicBezTo>
                    <a:cubicBezTo>
                      <a:pt x="2496" y="5152"/>
                      <a:pt x="2496" y="5152"/>
                      <a:pt x="2501" y="5152"/>
                    </a:cubicBezTo>
                    <a:cubicBezTo>
                      <a:pt x="2531" y="5152"/>
                      <a:pt x="2557" y="5127"/>
                      <a:pt x="2562" y="5097"/>
                    </a:cubicBezTo>
                    <a:cubicBezTo>
                      <a:pt x="2608" y="4854"/>
                      <a:pt x="2790" y="4631"/>
                      <a:pt x="2946" y="4439"/>
                    </a:cubicBezTo>
                    <a:lnTo>
                      <a:pt x="2991" y="4384"/>
                    </a:lnTo>
                    <a:cubicBezTo>
                      <a:pt x="3063" y="4465"/>
                      <a:pt x="3138" y="4535"/>
                      <a:pt x="3224" y="4591"/>
                    </a:cubicBezTo>
                    <a:lnTo>
                      <a:pt x="3229" y="4591"/>
                    </a:lnTo>
                    <a:cubicBezTo>
                      <a:pt x="3158" y="4712"/>
                      <a:pt x="3103" y="4843"/>
                      <a:pt x="3052" y="4971"/>
                    </a:cubicBezTo>
                    <a:cubicBezTo>
                      <a:pt x="3002" y="5097"/>
                      <a:pt x="2951" y="5223"/>
                      <a:pt x="2890" y="5334"/>
                    </a:cubicBezTo>
                    <a:cubicBezTo>
                      <a:pt x="2870" y="5365"/>
                      <a:pt x="2885" y="5405"/>
                      <a:pt x="2916" y="5419"/>
                    </a:cubicBezTo>
                    <a:cubicBezTo>
                      <a:pt x="2925" y="5425"/>
                      <a:pt x="2935" y="5430"/>
                      <a:pt x="2946" y="5430"/>
                    </a:cubicBezTo>
                    <a:cubicBezTo>
                      <a:pt x="2965" y="5430"/>
                      <a:pt x="2986" y="5414"/>
                      <a:pt x="3002" y="5395"/>
                    </a:cubicBezTo>
                    <a:cubicBezTo>
                      <a:pt x="3063" y="5279"/>
                      <a:pt x="3117" y="5146"/>
                      <a:pt x="3168" y="5020"/>
                    </a:cubicBezTo>
                    <a:cubicBezTo>
                      <a:pt x="3224" y="4889"/>
                      <a:pt x="3275" y="4768"/>
                      <a:pt x="3335" y="4656"/>
                    </a:cubicBezTo>
                    <a:cubicBezTo>
                      <a:pt x="3355" y="4667"/>
                      <a:pt x="3370" y="4672"/>
                      <a:pt x="3390" y="4682"/>
                    </a:cubicBezTo>
                    <a:cubicBezTo>
                      <a:pt x="3390" y="4687"/>
                      <a:pt x="3385" y="4692"/>
                      <a:pt x="3385" y="4703"/>
                    </a:cubicBezTo>
                    <a:cubicBezTo>
                      <a:pt x="3380" y="4738"/>
                      <a:pt x="3370" y="4819"/>
                      <a:pt x="3360" y="4929"/>
                    </a:cubicBezTo>
                    <a:cubicBezTo>
                      <a:pt x="3340" y="5055"/>
                      <a:pt x="3324" y="5188"/>
                      <a:pt x="3310" y="5314"/>
                    </a:cubicBezTo>
                    <a:cubicBezTo>
                      <a:pt x="3244" y="5960"/>
                      <a:pt x="3184" y="6521"/>
                      <a:pt x="2445" y="6764"/>
                    </a:cubicBezTo>
                    <a:cubicBezTo>
                      <a:pt x="2342" y="6799"/>
                      <a:pt x="2245" y="6816"/>
                      <a:pt x="2156" y="6816"/>
                    </a:cubicBezTo>
                    <a:cubicBezTo>
                      <a:pt x="2027" y="6816"/>
                      <a:pt x="1914" y="6780"/>
                      <a:pt x="1824" y="6708"/>
                    </a:cubicBezTo>
                    <a:cubicBezTo>
                      <a:pt x="1668" y="6577"/>
                      <a:pt x="1601" y="6344"/>
                      <a:pt x="1643" y="6056"/>
                    </a:cubicBezTo>
                    <a:cubicBezTo>
                      <a:pt x="1718" y="5465"/>
                      <a:pt x="2329" y="4656"/>
                      <a:pt x="2870" y="4218"/>
                    </a:cubicBezTo>
                    <a:close/>
                    <a:moveTo>
                      <a:pt x="4184" y="4526"/>
                    </a:moveTo>
                    <a:cubicBezTo>
                      <a:pt x="4194" y="4535"/>
                      <a:pt x="4199" y="4540"/>
                      <a:pt x="4208" y="4546"/>
                    </a:cubicBezTo>
                    <a:cubicBezTo>
                      <a:pt x="4239" y="4561"/>
                      <a:pt x="4280" y="4576"/>
                      <a:pt x="4320" y="4591"/>
                    </a:cubicBezTo>
                    <a:cubicBezTo>
                      <a:pt x="4875" y="5055"/>
                      <a:pt x="5234" y="5637"/>
                      <a:pt x="5269" y="6167"/>
                    </a:cubicBezTo>
                    <a:cubicBezTo>
                      <a:pt x="5295" y="6486"/>
                      <a:pt x="5204" y="6753"/>
                      <a:pt x="5022" y="6920"/>
                    </a:cubicBezTo>
                    <a:cubicBezTo>
                      <a:pt x="4884" y="7042"/>
                      <a:pt x="4701" y="7107"/>
                      <a:pt x="4484" y="7107"/>
                    </a:cubicBezTo>
                    <a:cubicBezTo>
                      <a:pt x="4414" y="7107"/>
                      <a:pt x="4341" y="7100"/>
                      <a:pt x="4264" y="7086"/>
                    </a:cubicBezTo>
                    <a:cubicBezTo>
                      <a:pt x="3552" y="6965"/>
                      <a:pt x="3471" y="5794"/>
                      <a:pt x="3548" y="4971"/>
                    </a:cubicBezTo>
                    <a:cubicBezTo>
                      <a:pt x="3557" y="4889"/>
                      <a:pt x="3572" y="4813"/>
                      <a:pt x="3588" y="4738"/>
                    </a:cubicBezTo>
                    <a:cubicBezTo>
                      <a:pt x="3623" y="4743"/>
                      <a:pt x="3653" y="4743"/>
                      <a:pt x="3683" y="4743"/>
                    </a:cubicBezTo>
                    <a:cubicBezTo>
                      <a:pt x="3795" y="4743"/>
                      <a:pt x="3905" y="4712"/>
                      <a:pt x="4012" y="4656"/>
                    </a:cubicBezTo>
                    <a:cubicBezTo>
                      <a:pt x="4012" y="4661"/>
                      <a:pt x="4017" y="4661"/>
                      <a:pt x="4017" y="4667"/>
                    </a:cubicBezTo>
                    <a:cubicBezTo>
                      <a:pt x="4178" y="4813"/>
                      <a:pt x="4325" y="5036"/>
                      <a:pt x="4396" y="5248"/>
                    </a:cubicBezTo>
                    <a:cubicBezTo>
                      <a:pt x="4406" y="5274"/>
                      <a:pt x="4431" y="5288"/>
                      <a:pt x="4457" y="5288"/>
                    </a:cubicBezTo>
                    <a:lnTo>
                      <a:pt x="4476" y="5288"/>
                    </a:lnTo>
                    <a:cubicBezTo>
                      <a:pt x="4511" y="5274"/>
                      <a:pt x="4527" y="5237"/>
                      <a:pt x="4518" y="5202"/>
                    </a:cubicBezTo>
                    <a:cubicBezTo>
                      <a:pt x="4441" y="4980"/>
                      <a:pt x="4285" y="4743"/>
                      <a:pt x="4117" y="4586"/>
                    </a:cubicBezTo>
                    <a:cubicBezTo>
                      <a:pt x="4138" y="4570"/>
                      <a:pt x="4163" y="4551"/>
                      <a:pt x="4184" y="4530"/>
                    </a:cubicBezTo>
                    <a:lnTo>
                      <a:pt x="4184" y="4526"/>
                    </a:lnTo>
                    <a:close/>
                    <a:moveTo>
                      <a:pt x="3652" y="1"/>
                    </a:moveTo>
                    <a:cubicBezTo>
                      <a:pt x="3602" y="1"/>
                      <a:pt x="3552" y="7"/>
                      <a:pt x="3501" y="18"/>
                    </a:cubicBezTo>
                    <a:cubicBezTo>
                      <a:pt x="3158" y="95"/>
                      <a:pt x="2870" y="433"/>
                      <a:pt x="2779" y="858"/>
                    </a:cubicBezTo>
                    <a:cubicBezTo>
                      <a:pt x="2718" y="1161"/>
                      <a:pt x="2748" y="1611"/>
                      <a:pt x="2839" y="2045"/>
                    </a:cubicBezTo>
                    <a:cubicBezTo>
                      <a:pt x="2440" y="1529"/>
                      <a:pt x="1925" y="1035"/>
                      <a:pt x="1339" y="1035"/>
                    </a:cubicBezTo>
                    <a:lnTo>
                      <a:pt x="1335" y="1035"/>
                    </a:lnTo>
                    <a:cubicBezTo>
                      <a:pt x="885" y="1039"/>
                      <a:pt x="708" y="1231"/>
                      <a:pt x="642" y="1398"/>
                    </a:cubicBezTo>
                    <a:cubicBezTo>
                      <a:pt x="496" y="1742"/>
                      <a:pt x="717" y="2222"/>
                      <a:pt x="1011" y="2515"/>
                    </a:cubicBezTo>
                    <a:cubicBezTo>
                      <a:pt x="1218" y="2727"/>
                      <a:pt x="1470" y="2893"/>
                      <a:pt x="1769" y="3020"/>
                    </a:cubicBezTo>
                    <a:cubicBezTo>
                      <a:pt x="1697" y="3017"/>
                      <a:pt x="1624" y="3016"/>
                      <a:pt x="1551" y="3016"/>
                    </a:cubicBezTo>
                    <a:cubicBezTo>
                      <a:pt x="984" y="3016"/>
                      <a:pt x="408" y="3099"/>
                      <a:pt x="162" y="3520"/>
                    </a:cubicBezTo>
                    <a:cubicBezTo>
                      <a:pt x="11" y="3773"/>
                      <a:pt x="1" y="4066"/>
                      <a:pt x="132" y="4334"/>
                    </a:cubicBezTo>
                    <a:cubicBezTo>
                      <a:pt x="274" y="4631"/>
                      <a:pt x="566" y="4854"/>
                      <a:pt x="880" y="4899"/>
                    </a:cubicBezTo>
                    <a:cubicBezTo>
                      <a:pt x="950" y="4910"/>
                      <a:pt x="1021" y="4915"/>
                      <a:pt x="1086" y="4915"/>
                    </a:cubicBezTo>
                    <a:cubicBezTo>
                      <a:pt x="1491" y="4915"/>
                      <a:pt x="1905" y="4758"/>
                      <a:pt x="2263" y="4540"/>
                    </a:cubicBezTo>
                    <a:lnTo>
                      <a:pt x="2263" y="4540"/>
                    </a:lnTo>
                    <a:cubicBezTo>
                      <a:pt x="1880" y="4975"/>
                      <a:pt x="1516" y="5536"/>
                      <a:pt x="1450" y="6032"/>
                    </a:cubicBezTo>
                    <a:cubicBezTo>
                      <a:pt x="1405" y="6384"/>
                      <a:pt x="1496" y="6678"/>
                      <a:pt x="1708" y="6850"/>
                    </a:cubicBezTo>
                    <a:cubicBezTo>
                      <a:pt x="1829" y="6955"/>
                      <a:pt x="1986" y="7006"/>
                      <a:pt x="2158" y="7006"/>
                    </a:cubicBezTo>
                    <a:cubicBezTo>
                      <a:pt x="2268" y="7006"/>
                      <a:pt x="2385" y="6986"/>
                      <a:pt x="2506" y="6946"/>
                    </a:cubicBezTo>
                    <a:cubicBezTo>
                      <a:pt x="3032" y="6769"/>
                      <a:pt x="3264" y="6445"/>
                      <a:pt x="3375" y="6067"/>
                    </a:cubicBezTo>
                    <a:cubicBezTo>
                      <a:pt x="3457" y="6632"/>
                      <a:pt x="3678" y="7177"/>
                      <a:pt x="4234" y="7274"/>
                    </a:cubicBezTo>
                    <a:cubicBezTo>
                      <a:pt x="4320" y="7289"/>
                      <a:pt x="4406" y="7299"/>
                      <a:pt x="4487" y="7299"/>
                    </a:cubicBezTo>
                    <a:cubicBezTo>
                      <a:pt x="4749" y="7299"/>
                      <a:pt x="4977" y="7219"/>
                      <a:pt x="5148" y="7062"/>
                    </a:cubicBezTo>
                    <a:cubicBezTo>
                      <a:pt x="5376" y="6855"/>
                      <a:pt x="5488" y="6531"/>
                      <a:pt x="5462" y="6153"/>
                    </a:cubicBezTo>
                    <a:cubicBezTo>
                      <a:pt x="5427" y="5692"/>
                      <a:pt x="5184" y="5202"/>
                      <a:pt x="4784" y="4773"/>
                    </a:cubicBezTo>
                    <a:lnTo>
                      <a:pt x="4784" y="4773"/>
                    </a:lnTo>
                    <a:cubicBezTo>
                      <a:pt x="5184" y="4904"/>
                      <a:pt x="5654" y="5011"/>
                      <a:pt x="6088" y="5011"/>
                    </a:cubicBezTo>
                    <a:cubicBezTo>
                      <a:pt x="6543" y="5011"/>
                      <a:pt x="6957" y="4899"/>
                      <a:pt x="7225" y="4586"/>
                    </a:cubicBezTo>
                    <a:cubicBezTo>
                      <a:pt x="7433" y="4339"/>
                      <a:pt x="7503" y="4010"/>
                      <a:pt x="7417" y="3712"/>
                    </a:cubicBezTo>
                    <a:cubicBezTo>
                      <a:pt x="7337" y="3429"/>
                      <a:pt x="7125" y="3212"/>
                      <a:pt x="6836" y="3115"/>
                    </a:cubicBezTo>
                    <a:cubicBezTo>
                      <a:pt x="6713" y="3076"/>
                      <a:pt x="6576" y="3058"/>
                      <a:pt x="6430" y="3058"/>
                    </a:cubicBezTo>
                    <a:cubicBezTo>
                      <a:pt x="6301" y="3058"/>
                      <a:pt x="6165" y="3072"/>
                      <a:pt x="6027" y="3096"/>
                    </a:cubicBezTo>
                    <a:cubicBezTo>
                      <a:pt x="6407" y="2833"/>
                      <a:pt x="6684" y="2499"/>
                      <a:pt x="6694" y="2054"/>
                    </a:cubicBezTo>
                    <a:cubicBezTo>
                      <a:pt x="6700" y="1762"/>
                      <a:pt x="6579" y="1499"/>
                      <a:pt x="6346" y="1317"/>
                    </a:cubicBezTo>
                    <a:cubicBezTo>
                      <a:pt x="6154" y="1168"/>
                      <a:pt x="5904" y="1087"/>
                      <a:pt x="5656" y="1087"/>
                    </a:cubicBezTo>
                    <a:cubicBezTo>
                      <a:pt x="5558" y="1087"/>
                      <a:pt x="5460" y="1100"/>
                      <a:pt x="5366" y="1126"/>
                    </a:cubicBezTo>
                    <a:cubicBezTo>
                      <a:pt x="4992" y="1221"/>
                      <a:pt x="4693" y="1520"/>
                      <a:pt x="4476" y="1863"/>
                    </a:cubicBezTo>
                    <a:lnTo>
                      <a:pt x="4471" y="1863"/>
                    </a:lnTo>
                    <a:cubicBezTo>
                      <a:pt x="4562" y="1307"/>
                      <a:pt x="4553" y="721"/>
                      <a:pt x="4259" y="342"/>
                    </a:cubicBezTo>
                    <a:cubicBezTo>
                      <a:pt x="4086" y="119"/>
                      <a:pt x="3875" y="1"/>
                      <a:pt x="365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0" name="Google Shape;2700;p36"/>
              <p:cNvSpPr/>
              <p:nvPr/>
            </p:nvSpPr>
            <p:spPr>
              <a:xfrm>
                <a:off x="6938175" y="1060325"/>
                <a:ext cx="40200" cy="43625"/>
              </a:xfrm>
              <a:custGeom>
                <a:avLst/>
                <a:gdLst/>
                <a:ahLst/>
                <a:cxnLst/>
                <a:rect l="l" t="t" r="r" b="b"/>
                <a:pathLst>
                  <a:path w="1608" h="1745" extrusionOk="0">
                    <a:moveTo>
                      <a:pt x="910" y="406"/>
                    </a:moveTo>
                    <a:cubicBezTo>
                      <a:pt x="945" y="406"/>
                      <a:pt x="976" y="436"/>
                      <a:pt x="976" y="466"/>
                    </a:cubicBezTo>
                    <a:cubicBezTo>
                      <a:pt x="976" y="502"/>
                      <a:pt x="945" y="532"/>
                      <a:pt x="910" y="532"/>
                    </a:cubicBezTo>
                    <a:lnTo>
                      <a:pt x="865" y="532"/>
                    </a:lnTo>
                    <a:cubicBezTo>
                      <a:pt x="830" y="532"/>
                      <a:pt x="800" y="502"/>
                      <a:pt x="800" y="466"/>
                    </a:cubicBezTo>
                    <a:cubicBezTo>
                      <a:pt x="800" y="436"/>
                      <a:pt x="830" y="406"/>
                      <a:pt x="865" y="406"/>
                    </a:cubicBezTo>
                    <a:close/>
                    <a:moveTo>
                      <a:pt x="471" y="613"/>
                    </a:moveTo>
                    <a:cubicBezTo>
                      <a:pt x="502" y="613"/>
                      <a:pt x="532" y="643"/>
                      <a:pt x="532" y="679"/>
                    </a:cubicBezTo>
                    <a:cubicBezTo>
                      <a:pt x="532" y="714"/>
                      <a:pt x="502" y="739"/>
                      <a:pt x="471" y="739"/>
                    </a:cubicBezTo>
                    <a:lnTo>
                      <a:pt x="446" y="739"/>
                    </a:lnTo>
                    <a:cubicBezTo>
                      <a:pt x="411" y="739"/>
                      <a:pt x="380" y="714"/>
                      <a:pt x="380" y="679"/>
                    </a:cubicBezTo>
                    <a:cubicBezTo>
                      <a:pt x="380" y="643"/>
                      <a:pt x="411" y="613"/>
                      <a:pt x="446" y="613"/>
                    </a:cubicBezTo>
                    <a:close/>
                    <a:moveTo>
                      <a:pt x="1120" y="799"/>
                    </a:moveTo>
                    <a:cubicBezTo>
                      <a:pt x="1152" y="799"/>
                      <a:pt x="1172" y="814"/>
                      <a:pt x="1183" y="825"/>
                    </a:cubicBezTo>
                    <a:cubicBezTo>
                      <a:pt x="1199" y="840"/>
                      <a:pt x="1218" y="870"/>
                      <a:pt x="1204" y="926"/>
                    </a:cubicBezTo>
                    <a:cubicBezTo>
                      <a:pt x="1199" y="951"/>
                      <a:pt x="1173" y="971"/>
                      <a:pt x="1143" y="971"/>
                    </a:cubicBezTo>
                    <a:lnTo>
                      <a:pt x="1133" y="971"/>
                    </a:lnTo>
                    <a:cubicBezTo>
                      <a:pt x="1108" y="966"/>
                      <a:pt x="1087" y="947"/>
                      <a:pt x="1082" y="926"/>
                    </a:cubicBezTo>
                    <a:cubicBezTo>
                      <a:pt x="1062" y="916"/>
                      <a:pt x="1042" y="901"/>
                      <a:pt x="1036" y="875"/>
                    </a:cubicBezTo>
                    <a:cubicBezTo>
                      <a:pt x="1031" y="845"/>
                      <a:pt x="1052" y="810"/>
                      <a:pt x="1082" y="805"/>
                    </a:cubicBezTo>
                    <a:cubicBezTo>
                      <a:pt x="1096" y="801"/>
                      <a:pt x="1109" y="799"/>
                      <a:pt x="1120" y="799"/>
                    </a:cubicBezTo>
                    <a:close/>
                    <a:moveTo>
                      <a:pt x="657" y="988"/>
                    </a:moveTo>
                    <a:cubicBezTo>
                      <a:pt x="673" y="988"/>
                      <a:pt x="688" y="995"/>
                      <a:pt x="698" y="1007"/>
                    </a:cubicBezTo>
                    <a:cubicBezTo>
                      <a:pt x="733" y="1042"/>
                      <a:pt x="763" y="1092"/>
                      <a:pt x="784" y="1143"/>
                    </a:cubicBezTo>
                    <a:cubicBezTo>
                      <a:pt x="794" y="1178"/>
                      <a:pt x="779" y="1213"/>
                      <a:pt x="749" y="1224"/>
                    </a:cubicBezTo>
                    <a:cubicBezTo>
                      <a:pt x="739" y="1229"/>
                      <a:pt x="733" y="1229"/>
                      <a:pt x="723" y="1229"/>
                    </a:cubicBezTo>
                    <a:cubicBezTo>
                      <a:pt x="698" y="1229"/>
                      <a:pt x="673" y="1213"/>
                      <a:pt x="668" y="1189"/>
                    </a:cubicBezTo>
                    <a:cubicBezTo>
                      <a:pt x="653" y="1153"/>
                      <a:pt x="633" y="1118"/>
                      <a:pt x="607" y="1092"/>
                    </a:cubicBezTo>
                    <a:cubicBezTo>
                      <a:pt x="588" y="1068"/>
                      <a:pt x="588" y="1027"/>
                      <a:pt x="612" y="1007"/>
                    </a:cubicBezTo>
                    <a:cubicBezTo>
                      <a:pt x="625" y="995"/>
                      <a:pt x="641" y="988"/>
                      <a:pt x="657" y="988"/>
                    </a:cubicBezTo>
                    <a:close/>
                    <a:moveTo>
                      <a:pt x="1079" y="1227"/>
                    </a:moveTo>
                    <a:cubicBezTo>
                      <a:pt x="1099" y="1227"/>
                      <a:pt x="1125" y="1235"/>
                      <a:pt x="1148" y="1269"/>
                    </a:cubicBezTo>
                    <a:cubicBezTo>
                      <a:pt x="1168" y="1299"/>
                      <a:pt x="1164" y="1341"/>
                      <a:pt x="1133" y="1360"/>
                    </a:cubicBezTo>
                    <a:cubicBezTo>
                      <a:pt x="1122" y="1365"/>
                      <a:pt x="1108" y="1371"/>
                      <a:pt x="1097" y="1371"/>
                    </a:cubicBezTo>
                    <a:cubicBezTo>
                      <a:pt x="1092" y="1371"/>
                      <a:pt x="1087" y="1371"/>
                      <a:pt x="1082" y="1365"/>
                    </a:cubicBezTo>
                    <a:cubicBezTo>
                      <a:pt x="1078" y="1371"/>
                      <a:pt x="1073" y="1371"/>
                      <a:pt x="1067" y="1371"/>
                    </a:cubicBezTo>
                    <a:cubicBezTo>
                      <a:pt x="1036" y="1365"/>
                      <a:pt x="1006" y="1335"/>
                      <a:pt x="1012" y="1304"/>
                    </a:cubicBezTo>
                    <a:cubicBezTo>
                      <a:pt x="1017" y="1250"/>
                      <a:pt x="1047" y="1234"/>
                      <a:pt x="1062" y="1229"/>
                    </a:cubicBezTo>
                    <a:cubicBezTo>
                      <a:pt x="1067" y="1228"/>
                      <a:pt x="1073" y="1227"/>
                      <a:pt x="1079" y="1227"/>
                    </a:cubicBezTo>
                    <a:close/>
                    <a:moveTo>
                      <a:pt x="931" y="1"/>
                    </a:moveTo>
                    <a:cubicBezTo>
                      <a:pt x="921" y="12"/>
                      <a:pt x="905" y="17"/>
                      <a:pt x="891" y="21"/>
                    </a:cubicBezTo>
                    <a:cubicBezTo>
                      <a:pt x="845" y="21"/>
                      <a:pt x="800" y="26"/>
                      <a:pt x="759" y="31"/>
                    </a:cubicBezTo>
                    <a:cubicBezTo>
                      <a:pt x="698" y="52"/>
                      <a:pt x="642" y="87"/>
                      <a:pt x="577" y="133"/>
                    </a:cubicBezTo>
                    <a:cubicBezTo>
                      <a:pt x="572" y="148"/>
                      <a:pt x="562" y="163"/>
                      <a:pt x="542" y="178"/>
                    </a:cubicBezTo>
                    <a:cubicBezTo>
                      <a:pt x="532" y="183"/>
                      <a:pt x="521" y="189"/>
                      <a:pt x="511" y="189"/>
                    </a:cubicBezTo>
                    <a:cubicBezTo>
                      <a:pt x="502" y="194"/>
                      <a:pt x="497" y="198"/>
                      <a:pt x="486" y="208"/>
                    </a:cubicBezTo>
                    <a:lnTo>
                      <a:pt x="430" y="243"/>
                    </a:lnTo>
                    <a:cubicBezTo>
                      <a:pt x="419" y="249"/>
                      <a:pt x="407" y="252"/>
                      <a:pt x="396" y="252"/>
                    </a:cubicBezTo>
                    <a:cubicBezTo>
                      <a:pt x="376" y="252"/>
                      <a:pt x="357" y="243"/>
                      <a:pt x="345" y="224"/>
                    </a:cubicBezTo>
                    <a:cubicBezTo>
                      <a:pt x="334" y="208"/>
                      <a:pt x="334" y="189"/>
                      <a:pt x="339" y="173"/>
                    </a:cubicBezTo>
                    <a:lnTo>
                      <a:pt x="339" y="173"/>
                    </a:lnTo>
                    <a:cubicBezTo>
                      <a:pt x="163" y="274"/>
                      <a:pt x="57" y="425"/>
                      <a:pt x="26" y="623"/>
                    </a:cubicBezTo>
                    <a:cubicBezTo>
                      <a:pt x="1" y="795"/>
                      <a:pt x="42" y="987"/>
                      <a:pt x="127" y="1159"/>
                    </a:cubicBezTo>
                    <a:cubicBezTo>
                      <a:pt x="127" y="1164"/>
                      <a:pt x="133" y="1164"/>
                      <a:pt x="133" y="1164"/>
                    </a:cubicBezTo>
                    <a:cubicBezTo>
                      <a:pt x="138" y="1169"/>
                      <a:pt x="143" y="1173"/>
                      <a:pt x="147" y="1178"/>
                    </a:cubicBezTo>
                    <a:cubicBezTo>
                      <a:pt x="157" y="1194"/>
                      <a:pt x="163" y="1213"/>
                      <a:pt x="168" y="1229"/>
                    </a:cubicBezTo>
                    <a:cubicBezTo>
                      <a:pt x="289" y="1446"/>
                      <a:pt x="476" y="1623"/>
                      <a:pt x="688" y="1704"/>
                    </a:cubicBezTo>
                    <a:cubicBezTo>
                      <a:pt x="760" y="1731"/>
                      <a:pt x="831" y="1744"/>
                      <a:pt x="901" y="1744"/>
                    </a:cubicBezTo>
                    <a:cubicBezTo>
                      <a:pt x="1119" y="1744"/>
                      <a:pt x="1320" y="1614"/>
                      <a:pt x="1481" y="1365"/>
                    </a:cubicBezTo>
                    <a:cubicBezTo>
                      <a:pt x="1563" y="1244"/>
                      <a:pt x="1598" y="1103"/>
                      <a:pt x="1607" y="961"/>
                    </a:cubicBezTo>
                    <a:cubicBezTo>
                      <a:pt x="1607" y="896"/>
                      <a:pt x="1607" y="830"/>
                      <a:pt x="1598" y="770"/>
                    </a:cubicBezTo>
                    <a:cubicBezTo>
                      <a:pt x="1567" y="532"/>
                      <a:pt x="1456" y="304"/>
                      <a:pt x="1304" y="163"/>
                    </a:cubicBezTo>
                    <a:cubicBezTo>
                      <a:pt x="1296" y="165"/>
                      <a:pt x="1288" y="166"/>
                      <a:pt x="1280" y="166"/>
                    </a:cubicBezTo>
                    <a:cubicBezTo>
                      <a:pt x="1268" y="166"/>
                      <a:pt x="1256" y="164"/>
                      <a:pt x="1244" y="158"/>
                    </a:cubicBezTo>
                    <a:cubicBezTo>
                      <a:pt x="1213" y="143"/>
                      <a:pt x="1194" y="112"/>
                      <a:pt x="1188" y="77"/>
                    </a:cubicBezTo>
                    <a:cubicBezTo>
                      <a:pt x="1122" y="37"/>
                      <a:pt x="1031" y="1"/>
                      <a:pt x="93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1" name="Google Shape;2701;p36"/>
              <p:cNvSpPr/>
              <p:nvPr/>
            </p:nvSpPr>
            <p:spPr>
              <a:xfrm>
                <a:off x="6908750" y="1093950"/>
                <a:ext cx="44725" cy="65000"/>
              </a:xfrm>
              <a:custGeom>
                <a:avLst/>
                <a:gdLst/>
                <a:ahLst/>
                <a:cxnLst/>
                <a:rect l="l" t="t" r="r" b="b"/>
                <a:pathLst>
                  <a:path w="1789" h="2600" extrusionOk="0">
                    <a:moveTo>
                      <a:pt x="717" y="1248"/>
                    </a:moveTo>
                    <a:cubicBezTo>
                      <a:pt x="728" y="1248"/>
                      <a:pt x="739" y="1251"/>
                      <a:pt x="749" y="1258"/>
                    </a:cubicBezTo>
                    <a:cubicBezTo>
                      <a:pt x="779" y="1279"/>
                      <a:pt x="784" y="1319"/>
                      <a:pt x="764" y="1349"/>
                    </a:cubicBezTo>
                    <a:cubicBezTo>
                      <a:pt x="728" y="1405"/>
                      <a:pt x="698" y="1465"/>
                      <a:pt x="683" y="1536"/>
                    </a:cubicBezTo>
                    <a:cubicBezTo>
                      <a:pt x="678" y="1566"/>
                      <a:pt x="648" y="1582"/>
                      <a:pt x="622" y="1582"/>
                    </a:cubicBezTo>
                    <a:lnTo>
                      <a:pt x="607" y="1582"/>
                    </a:lnTo>
                    <a:cubicBezTo>
                      <a:pt x="571" y="1572"/>
                      <a:pt x="552" y="1542"/>
                      <a:pt x="562" y="1505"/>
                    </a:cubicBezTo>
                    <a:cubicBezTo>
                      <a:pt x="582" y="1420"/>
                      <a:pt x="618" y="1344"/>
                      <a:pt x="662" y="1274"/>
                    </a:cubicBezTo>
                    <a:cubicBezTo>
                      <a:pt x="676" y="1258"/>
                      <a:pt x="697" y="1248"/>
                      <a:pt x="717" y="1248"/>
                    </a:cubicBezTo>
                    <a:close/>
                    <a:moveTo>
                      <a:pt x="1132" y="1550"/>
                    </a:moveTo>
                    <a:cubicBezTo>
                      <a:pt x="1151" y="1550"/>
                      <a:pt x="1171" y="1559"/>
                      <a:pt x="1183" y="1577"/>
                    </a:cubicBezTo>
                    <a:cubicBezTo>
                      <a:pt x="1203" y="1607"/>
                      <a:pt x="1198" y="1647"/>
                      <a:pt x="1168" y="1668"/>
                    </a:cubicBezTo>
                    <a:cubicBezTo>
                      <a:pt x="1138" y="1687"/>
                      <a:pt x="1112" y="1713"/>
                      <a:pt x="1092" y="1743"/>
                    </a:cubicBezTo>
                    <a:cubicBezTo>
                      <a:pt x="1082" y="1759"/>
                      <a:pt x="1061" y="1768"/>
                      <a:pt x="1042" y="1768"/>
                    </a:cubicBezTo>
                    <a:cubicBezTo>
                      <a:pt x="1026" y="1768"/>
                      <a:pt x="1016" y="1764"/>
                      <a:pt x="1007" y="1759"/>
                    </a:cubicBezTo>
                    <a:cubicBezTo>
                      <a:pt x="976" y="1738"/>
                      <a:pt x="970" y="1698"/>
                      <a:pt x="991" y="1668"/>
                    </a:cubicBezTo>
                    <a:cubicBezTo>
                      <a:pt x="1021" y="1627"/>
                      <a:pt x="1057" y="1591"/>
                      <a:pt x="1098" y="1561"/>
                    </a:cubicBezTo>
                    <a:cubicBezTo>
                      <a:pt x="1107" y="1553"/>
                      <a:pt x="1120" y="1550"/>
                      <a:pt x="1132" y="1550"/>
                    </a:cubicBezTo>
                    <a:close/>
                    <a:moveTo>
                      <a:pt x="1269" y="1"/>
                    </a:moveTo>
                    <a:cubicBezTo>
                      <a:pt x="728" y="439"/>
                      <a:pt x="117" y="1248"/>
                      <a:pt x="42" y="1839"/>
                    </a:cubicBezTo>
                    <a:cubicBezTo>
                      <a:pt x="0" y="2127"/>
                      <a:pt x="67" y="2360"/>
                      <a:pt x="223" y="2491"/>
                    </a:cubicBezTo>
                    <a:cubicBezTo>
                      <a:pt x="313" y="2563"/>
                      <a:pt x="426" y="2599"/>
                      <a:pt x="555" y="2599"/>
                    </a:cubicBezTo>
                    <a:cubicBezTo>
                      <a:pt x="644" y="2599"/>
                      <a:pt x="741" y="2582"/>
                      <a:pt x="844" y="2547"/>
                    </a:cubicBezTo>
                    <a:cubicBezTo>
                      <a:pt x="1583" y="2304"/>
                      <a:pt x="1643" y="1743"/>
                      <a:pt x="1709" y="1097"/>
                    </a:cubicBezTo>
                    <a:cubicBezTo>
                      <a:pt x="1723" y="971"/>
                      <a:pt x="1739" y="838"/>
                      <a:pt x="1759" y="712"/>
                    </a:cubicBezTo>
                    <a:cubicBezTo>
                      <a:pt x="1769" y="602"/>
                      <a:pt x="1779" y="521"/>
                      <a:pt x="1784" y="486"/>
                    </a:cubicBezTo>
                    <a:cubicBezTo>
                      <a:pt x="1784" y="475"/>
                      <a:pt x="1789" y="470"/>
                      <a:pt x="1789" y="465"/>
                    </a:cubicBezTo>
                    <a:cubicBezTo>
                      <a:pt x="1769" y="455"/>
                      <a:pt x="1754" y="450"/>
                      <a:pt x="1734" y="439"/>
                    </a:cubicBezTo>
                    <a:cubicBezTo>
                      <a:pt x="1674" y="551"/>
                      <a:pt x="1623" y="672"/>
                      <a:pt x="1567" y="803"/>
                    </a:cubicBezTo>
                    <a:cubicBezTo>
                      <a:pt x="1516" y="929"/>
                      <a:pt x="1462" y="1062"/>
                      <a:pt x="1401" y="1178"/>
                    </a:cubicBezTo>
                    <a:cubicBezTo>
                      <a:pt x="1385" y="1197"/>
                      <a:pt x="1364" y="1213"/>
                      <a:pt x="1345" y="1213"/>
                    </a:cubicBezTo>
                    <a:cubicBezTo>
                      <a:pt x="1334" y="1213"/>
                      <a:pt x="1324" y="1208"/>
                      <a:pt x="1315" y="1202"/>
                    </a:cubicBezTo>
                    <a:cubicBezTo>
                      <a:pt x="1284" y="1188"/>
                      <a:pt x="1269" y="1148"/>
                      <a:pt x="1289" y="1117"/>
                    </a:cubicBezTo>
                    <a:cubicBezTo>
                      <a:pt x="1350" y="1006"/>
                      <a:pt x="1401" y="880"/>
                      <a:pt x="1451" y="754"/>
                    </a:cubicBezTo>
                    <a:cubicBezTo>
                      <a:pt x="1502" y="626"/>
                      <a:pt x="1557" y="495"/>
                      <a:pt x="1628" y="374"/>
                    </a:cubicBezTo>
                    <a:lnTo>
                      <a:pt x="1623" y="374"/>
                    </a:lnTo>
                    <a:cubicBezTo>
                      <a:pt x="1537" y="318"/>
                      <a:pt x="1462" y="248"/>
                      <a:pt x="1390" y="167"/>
                    </a:cubicBezTo>
                    <a:lnTo>
                      <a:pt x="1345" y="222"/>
                    </a:lnTo>
                    <a:cubicBezTo>
                      <a:pt x="1189" y="414"/>
                      <a:pt x="1007" y="637"/>
                      <a:pt x="961" y="880"/>
                    </a:cubicBezTo>
                    <a:cubicBezTo>
                      <a:pt x="956" y="910"/>
                      <a:pt x="930" y="935"/>
                      <a:pt x="900" y="935"/>
                    </a:cubicBezTo>
                    <a:cubicBezTo>
                      <a:pt x="895" y="935"/>
                      <a:pt x="895" y="935"/>
                      <a:pt x="890" y="929"/>
                    </a:cubicBezTo>
                    <a:cubicBezTo>
                      <a:pt x="855" y="925"/>
                      <a:pt x="835" y="894"/>
                      <a:pt x="839" y="859"/>
                    </a:cubicBezTo>
                    <a:cubicBezTo>
                      <a:pt x="886" y="586"/>
                      <a:pt x="1077" y="349"/>
                      <a:pt x="1249" y="141"/>
                    </a:cubicBezTo>
                    <a:lnTo>
                      <a:pt x="1294" y="87"/>
                    </a:lnTo>
                    <a:cubicBezTo>
                      <a:pt x="1299" y="76"/>
                      <a:pt x="1304" y="71"/>
                      <a:pt x="1315" y="66"/>
                    </a:cubicBezTo>
                    <a:cubicBezTo>
                      <a:pt x="1299" y="45"/>
                      <a:pt x="1280" y="20"/>
                      <a:pt x="126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2" name="Google Shape;2702;p36"/>
              <p:cNvSpPr/>
              <p:nvPr/>
            </p:nvSpPr>
            <p:spPr>
              <a:xfrm>
                <a:off x="6873775" y="1065650"/>
                <a:ext cx="65575" cy="41025"/>
              </a:xfrm>
              <a:custGeom>
                <a:avLst/>
                <a:gdLst/>
                <a:ahLst/>
                <a:cxnLst/>
                <a:rect l="l" t="t" r="r" b="b"/>
                <a:pathLst>
                  <a:path w="2623" h="1641" extrusionOk="0">
                    <a:moveTo>
                      <a:pt x="1273" y="496"/>
                    </a:moveTo>
                    <a:cubicBezTo>
                      <a:pt x="1308" y="496"/>
                      <a:pt x="1339" y="521"/>
                      <a:pt x="1339" y="557"/>
                    </a:cubicBezTo>
                    <a:cubicBezTo>
                      <a:pt x="1339" y="592"/>
                      <a:pt x="1308" y="622"/>
                      <a:pt x="1273" y="622"/>
                    </a:cubicBezTo>
                    <a:lnTo>
                      <a:pt x="1087" y="622"/>
                    </a:lnTo>
                    <a:cubicBezTo>
                      <a:pt x="1056" y="622"/>
                      <a:pt x="1026" y="592"/>
                      <a:pt x="1026" y="557"/>
                    </a:cubicBezTo>
                    <a:cubicBezTo>
                      <a:pt x="1026" y="521"/>
                      <a:pt x="1056" y="496"/>
                      <a:pt x="1087" y="496"/>
                    </a:cubicBezTo>
                    <a:close/>
                    <a:moveTo>
                      <a:pt x="1385" y="1006"/>
                    </a:moveTo>
                    <a:cubicBezTo>
                      <a:pt x="1420" y="1006"/>
                      <a:pt x="1450" y="1031"/>
                      <a:pt x="1455" y="1061"/>
                    </a:cubicBezTo>
                    <a:cubicBezTo>
                      <a:pt x="1460" y="1097"/>
                      <a:pt x="1436" y="1128"/>
                      <a:pt x="1399" y="1133"/>
                    </a:cubicBezTo>
                    <a:cubicBezTo>
                      <a:pt x="1324" y="1142"/>
                      <a:pt x="1254" y="1163"/>
                      <a:pt x="1187" y="1198"/>
                    </a:cubicBezTo>
                    <a:cubicBezTo>
                      <a:pt x="1177" y="1203"/>
                      <a:pt x="1173" y="1203"/>
                      <a:pt x="1157" y="1203"/>
                    </a:cubicBezTo>
                    <a:cubicBezTo>
                      <a:pt x="1137" y="1203"/>
                      <a:pt x="1117" y="1193"/>
                      <a:pt x="1102" y="1168"/>
                    </a:cubicBezTo>
                    <a:cubicBezTo>
                      <a:pt x="1087" y="1137"/>
                      <a:pt x="1096" y="1102"/>
                      <a:pt x="1127" y="1086"/>
                    </a:cubicBezTo>
                    <a:cubicBezTo>
                      <a:pt x="1208" y="1042"/>
                      <a:pt x="1294" y="1016"/>
                      <a:pt x="1385" y="1006"/>
                    </a:cubicBezTo>
                    <a:close/>
                    <a:moveTo>
                      <a:pt x="2546" y="0"/>
                    </a:moveTo>
                    <a:lnTo>
                      <a:pt x="2546" y="0"/>
                    </a:lnTo>
                    <a:cubicBezTo>
                      <a:pt x="2572" y="21"/>
                      <a:pt x="2582" y="46"/>
                      <a:pt x="2582" y="81"/>
                    </a:cubicBezTo>
                    <a:cubicBezTo>
                      <a:pt x="2572" y="127"/>
                      <a:pt x="2532" y="162"/>
                      <a:pt x="2486" y="162"/>
                    </a:cubicBezTo>
                    <a:lnTo>
                      <a:pt x="2476" y="162"/>
                    </a:lnTo>
                    <a:cubicBezTo>
                      <a:pt x="2466" y="162"/>
                      <a:pt x="2456" y="162"/>
                      <a:pt x="2441" y="158"/>
                    </a:cubicBezTo>
                    <a:cubicBezTo>
                      <a:pt x="2436" y="162"/>
                      <a:pt x="2425" y="162"/>
                      <a:pt x="2415" y="162"/>
                    </a:cubicBezTo>
                    <a:cubicBezTo>
                      <a:pt x="2289" y="162"/>
                      <a:pt x="2138" y="158"/>
                      <a:pt x="1970" y="147"/>
                    </a:cubicBezTo>
                    <a:cubicBezTo>
                      <a:pt x="1772" y="135"/>
                      <a:pt x="1552" y="121"/>
                      <a:pt x="1334" y="121"/>
                    </a:cubicBezTo>
                    <a:cubicBezTo>
                      <a:pt x="823" y="121"/>
                      <a:pt x="320" y="195"/>
                      <a:pt x="121" y="531"/>
                    </a:cubicBezTo>
                    <a:cubicBezTo>
                      <a:pt x="5" y="728"/>
                      <a:pt x="0" y="956"/>
                      <a:pt x="102" y="1168"/>
                    </a:cubicBezTo>
                    <a:cubicBezTo>
                      <a:pt x="217" y="1410"/>
                      <a:pt x="455" y="1592"/>
                      <a:pt x="708" y="1627"/>
                    </a:cubicBezTo>
                    <a:cubicBezTo>
                      <a:pt x="766" y="1636"/>
                      <a:pt x="825" y="1640"/>
                      <a:pt x="886" y="1640"/>
                    </a:cubicBezTo>
                    <a:cubicBezTo>
                      <a:pt x="1446" y="1640"/>
                      <a:pt x="2092" y="1277"/>
                      <a:pt x="2516" y="885"/>
                    </a:cubicBezTo>
                    <a:cubicBezTo>
                      <a:pt x="2521" y="879"/>
                      <a:pt x="2532" y="874"/>
                      <a:pt x="2537" y="869"/>
                    </a:cubicBezTo>
                    <a:cubicBezTo>
                      <a:pt x="2516" y="814"/>
                      <a:pt x="2502" y="758"/>
                      <a:pt x="2491" y="708"/>
                    </a:cubicBezTo>
                    <a:cubicBezTo>
                      <a:pt x="2486" y="708"/>
                      <a:pt x="2481" y="713"/>
                      <a:pt x="2476" y="713"/>
                    </a:cubicBezTo>
                    <a:cubicBezTo>
                      <a:pt x="2218" y="778"/>
                      <a:pt x="1961" y="895"/>
                      <a:pt x="1723" y="1011"/>
                    </a:cubicBezTo>
                    <a:cubicBezTo>
                      <a:pt x="1713" y="1016"/>
                      <a:pt x="1703" y="1016"/>
                      <a:pt x="1693" y="1016"/>
                    </a:cubicBezTo>
                    <a:cubicBezTo>
                      <a:pt x="1672" y="1016"/>
                      <a:pt x="1648" y="1006"/>
                      <a:pt x="1637" y="981"/>
                    </a:cubicBezTo>
                    <a:cubicBezTo>
                      <a:pt x="1622" y="951"/>
                      <a:pt x="1637" y="909"/>
                      <a:pt x="1667" y="895"/>
                    </a:cubicBezTo>
                    <a:cubicBezTo>
                      <a:pt x="1915" y="778"/>
                      <a:pt x="2178" y="657"/>
                      <a:pt x="2446" y="592"/>
                    </a:cubicBezTo>
                    <a:cubicBezTo>
                      <a:pt x="2451" y="589"/>
                      <a:pt x="2456" y="588"/>
                      <a:pt x="2461" y="588"/>
                    </a:cubicBezTo>
                    <a:cubicBezTo>
                      <a:pt x="2466" y="588"/>
                      <a:pt x="2471" y="589"/>
                      <a:pt x="2476" y="592"/>
                    </a:cubicBezTo>
                    <a:cubicBezTo>
                      <a:pt x="2466" y="531"/>
                      <a:pt x="2471" y="470"/>
                      <a:pt x="2476" y="410"/>
                    </a:cubicBezTo>
                    <a:cubicBezTo>
                      <a:pt x="2445" y="407"/>
                      <a:pt x="2413" y="406"/>
                      <a:pt x="2382" y="406"/>
                    </a:cubicBezTo>
                    <a:cubicBezTo>
                      <a:pt x="2248" y="406"/>
                      <a:pt x="2116" y="430"/>
                      <a:pt x="1981" y="455"/>
                    </a:cubicBezTo>
                    <a:cubicBezTo>
                      <a:pt x="1884" y="475"/>
                      <a:pt x="1784" y="496"/>
                      <a:pt x="1678" y="506"/>
                    </a:cubicBezTo>
                    <a:lnTo>
                      <a:pt x="1672" y="506"/>
                    </a:lnTo>
                    <a:cubicBezTo>
                      <a:pt x="1637" y="506"/>
                      <a:pt x="1612" y="480"/>
                      <a:pt x="1607" y="445"/>
                    </a:cubicBezTo>
                    <a:cubicBezTo>
                      <a:pt x="1607" y="415"/>
                      <a:pt x="1632" y="380"/>
                      <a:pt x="1667" y="380"/>
                    </a:cubicBezTo>
                    <a:cubicBezTo>
                      <a:pt x="1763" y="370"/>
                      <a:pt x="1865" y="349"/>
                      <a:pt x="1961" y="333"/>
                    </a:cubicBezTo>
                    <a:cubicBezTo>
                      <a:pt x="2101" y="305"/>
                      <a:pt x="2243" y="279"/>
                      <a:pt x="2395" y="279"/>
                    </a:cubicBezTo>
                    <a:cubicBezTo>
                      <a:pt x="2430" y="279"/>
                      <a:pt x="2466" y="281"/>
                      <a:pt x="2502" y="284"/>
                    </a:cubicBezTo>
                    <a:cubicBezTo>
                      <a:pt x="2521" y="207"/>
                      <a:pt x="2562" y="121"/>
                      <a:pt x="2623" y="41"/>
                    </a:cubicBezTo>
                    <a:cubicBezTo>
                      <a:pt x="2597" y="25"/>
                      <a:pt x="2572" y="11"/>
                      <a:pt x="2546"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3" name="Google Shape;2703;p36"/>
              <p:cNvSpPr/>
              <p:nvPr/>
            </p:nvSpPr>
            <p:spPr>
              <a:xfrm>
                <a:off x="6886650" y="1019175"/>
                <a:ext cx="60175" cy="46000"/>
              </a:xfrm>
              <a:custGeom>
                <a:avLst/>
                <a:gdLst/>
                <a:ahLst/>
                <a:cxnLst/>
                <a:rect l="l" t="t" r="r" b="b"/>
                <a:pathLst>
                  <a:path w="2407" h="1840" extrusionOk="0">
                    <a:moveTo>
                      <a:pt x="1319" y="678"/>
                    </a:moveTo>
                    <a:cubicBezTo>
                      <a:pt x="1335" y="678"/>
                      <a:pt x="1352" y="685"/>
                      <a:pt x="1365" y="697"/>
                    </a:cubicBezTo>
                    <a:cubicBezTo>
                      <a:pt x="1395" y="728"/>
                      <a:pt x="1430" y="753"/>
                      <a:pt x="1471" y="783"/>
                    </a:cubicBezTo>
                    <a:cubicBezTo>
                      <a:pt x="1502" y="798"/>
                      <a:pt x="1506" y="839"/>
                      <a:pt x="1486" y="870"/>
                    </a:cubicBezTo>
                    <a:cubicBezTo>
                      <a:pt x="1476" y="884"/>
                      <a:pt x="1455" y="895"/>
                      <a:pt x="1436" y="895"/>
                    </a:cubicBezTo>
                    <a:cubicBezTo>
                      <a:pt x="1425" y="895"/>
                      <a:pt x="1411" y="895"/>
                      <a:pt x="1400" y="884"/>
                    </a:cubicBezTo>
                    <a:cubicBezTo>
                      <a:pt x="1355" y="859"/>
                      <a:pt x="1315" y="823"/>
                      <a:pt x="1274" y="788"/>
                    </a:cubicBezTo>
                    <a:cubicBezTo>
                      <a:pt x="1248" y="763"/>
                      <a:pt x="1248" y="723"/>
                      <a:pt x="1274" y="697"/>
                    </a:cubicBezTo>
                    <a:cubicBezTo>
                      <a:pt x="1286" y="685"/>
                      <a:pt x="1303" y="678"/>
                      <a:pt x="1319" y="678"/>
                    </a:cubicBezTo>
                    <a:close/>
                    <a:moveTo>
                      <a:pt x="1017" y="935"/>
                    </a:moveTo>
                    <a:cubicBezTo>
                      <a:pt x="1052" y="935"/>
                      <a:pt x="1082" y="965"/>
                      <a:pt x="1082" y="996"/>
                    </a:cubicBezTo>
                    <a:cubicBezTo>
                      <a:pt x="1077" y="1047"/>
                      <a:pt x="1103" y="1051"/>
                      <a:pt x="1117" y="1051"/>
                    </a:cubicBezTo>
                    <a:cubicBezTo>
                      <a:pt x="1152" y="1056"/>
                      <a:pt x="1178" y="1087"/>
                      <a:pt x="1173" y="1122"/>
                    </a:cubicBezTo>
                    <a:cubicBezTo>
                      <a:pt x="1168" y="1152"/>
                      <a:pt x="1143" y="1178"/>
                      <a:pt x="1107" y="1178"/>
                    </a:cubicBezTo>
                    <a:lnTo>
                      <a:pt x="1103" y="1178"/>
                    </a:lnTo>
                    <a:cubicBezTo>
                      <a:pt x="1012" y="1168"/>
                      <a:pt x="951" y="1096"/>
                      <a:pt x="956" y="996"/>
                    </a:cubicBezTo>
                    <a:cubicBezTo>
                      <a:pt x="956" y="961"/>
                      <a:pt x="981" y="935"/>
                      <a:pt x="1017" y="935"/>
                    </a:cubicBezTo>
                    <a:close/>
                    <a:moveTo>
                      <a:pt x="1577" y="1002"/>
                    </a:moveTo>
                    <a:cubicBezTo>
                      <a:pt x="1593" y="1002"/>
                      <a:pt x="1608" y="1008"/>
                      <a:pt x="1618" y="1021"/>
                    </a:cubicBezTo>
                    <a:cubicBezTo>
                      <a:pt x="1805" y="1203"/>
                      <a:pt x="2031" y="1415"/>
                      <a:pt x="2304" y="1572"/>
                    </a:cubicBezTo>
                    <a:cubicBezTo>
                      <a:pt x="2335" y="1586"/>
                      <a:pt x="2346" y="1627"/>
                      <a:pt x="2330" y="1658"/>
                    </a:cubicBezTo>
                    <a:cubicBezTo>
                      <a:pt x="2315" y="1677"/>
                      <a:pt x="2295" y="1688"/>
                      <a:pt x="2274" y="1688"/>
                    </a:cubicBezTo>
                    <a:cubicBezTo>
                      <a:pt x="2264" y="1688"/>
                      <a:pt x="2255" y="1688"/>
                      <a:pt x="2244" y="1677"/>
                    </a:cubicBezTo>
                    <a:cubicBezTo>
                      <a:pt x="1956" y="1516"/>
                      <a:pt x="1723" y="1299"/>
                      <a:pt x="1532" y="1112"/>
                    </a:cubicBezTo>
                    <a:cubicBezTo>
                      <a:pt x="1506" y="1087"/>
                      <a:pt x="1506" y="1047"/>
                      <a:pt x="1532" y="1021"/>
                    </a:cubicBezTo>
                    <a:cubicBezTo>
                      <a:pt x="1545" y="1008"/>
                      <a:pt x="1561" y="1002"/>
                      <a:pt x="1577" y="1002"/>
                    </a:cubicBezTo>
                    <a:close/>
                    <a:moveTo>
                      <a:pt x="622" y="0"/>
                    </a:moveTo>
                    <a:cubicBezTo>
                      <a:pt x="425" y="0"/>
                      <a:pt x="177" y="40"/>
                      <a:pt x="96" y="243"/>
                    </a:cubicBezTo>
                    <a:cubicBezTo>
                      <a:pt x="0" y="475"/>
                      <a:pt x="142" y="870"/>
                      <a:pt x="425" y="1157"/>
                    </a:cubicBezTo>
                    <a:cubicBezTo>
                      <a:pt x="793" y="1532"/>
                      <a:pt x="1315" y="1758"/>
                      <a:pt x="1982" y="1835"/>
                    </a:cubicBezTo>
                    <a:cubicBezTo>
                      <a:pt x="1987" y="1835"/>
                      <a:pt x="1991" y="1840"/>
                      <a:pt x="2001" y="1840"/>
                    </a:cubicBezTo>
                    <a:cubicBezTo>
                      <a:pt x="1744" y="1698"/>
                      <a:pt x="1506" y="1567"/>
                      <a:pt x="1320" y="1339"/>
                    </a:cubicBezTo>
                    <a:cubicBezTo>
                      <a:pt x="1294" y="1313"/>
                      <a:pt x="1299" y="1273"/>
                      <a:pt x="1325" y="1253"/>
                    </a:cubicBezTo>
                    <a:cubicBezTo>
                      <a:pt x="1336" y="1242"/>
                      <a:pt x="1350" y="1237"/>
                      <a:pt x="1365" y="1237"/>
                    </a:cubicBezTo>
                    <a:cubicBezTo>
                      <a:pt x="1383" y="1237"/>
                      <a:pt x="1401" y="1245"/>
                      <a:pt x="1415" y="1259"/>
                    </a:cubicBezTo>
                    <a:cubicBezTo>
                      <a:pt x="1588" y="1471"/>
                      <a:pt x="1819" y="1597"/>
                      <a:pt x="2062" y="1728"/>
                    </a:cubicBezTo>
                    <a:cubicBezTo>
                      <a:pt x="2108" y="1754"/>
                      <a:pt x="2153" y="1779"/>
                      <a:pt x="2199" y="1804"/>
                    </a:cubicBezTo>
                    <a:cubicBezTo>
                      <a:pt x="2255" y="1758"/>
                      <a:pt x="2320" y="1707"/>
                      <a:pt x="2406" y="1667"/>
                    </a:cubicBezTo>
                    <a:cubicBezTo>
                      <a:pt x="2355" y="1572"/>
                      <a:pt x="2309" y="1465"/>
                      <a:pt x="2269" y="1344"/>
                    </a:cubicBezTo>
                    <a:cubicBezTo>
                      <a:pt x="1865" y="753"/>
                      <a:pt x="1278" y="0"/>
                      <a:pt x="62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4" name="Google Shape;2704;p36"/>
              <p:cNvSpPr/>
              <p:nvPr/>
            </p:nvSpPr>
            <p:spPr>
              <a:xfrm>
                <a:off x="6940850" y="993250"/>
                <a:ext cx="41075" cy="65975"/>
              </a:xfrm>
              <a:custGeom>
                <a:avLst/>
                <a:gdLst/>
                <a:ahLst/>
                <a:cxnLst/>
                <a:rect l="l" t="t" r="r" b="b"/>
                <a:pathLst>
                  <a:path w="1643" h="2639" extrusionOk="0">
                    <a:moveTo>
                      <a:pt x="990" y="1108"/>
                    </a:moveTo>
                    <a:cubicBezTo>
                      <a:pt x="1026" y="1108"/>
                      <a:pt x="1051" y="1138"/>
                      <a:pt x="1051" y="1174"/>
                    </a:cubicBezTo>
                    <a:lnTo>
                      <a:pt x="1051" y="1310"/>
                    </a:lnTo>
                    <a:cubicBezTo>
                      <a:pt x="1051" y="1350"/>
                      <a:pt x="1026" y="1375"/>
                      <a:pt x="990" y="1375"/>
                    </a:cubicBezTo>
                    <a:cubicBezTo>
                      <a:pt x="955" y="1375"/>
                      <a:pt x="924" y="1350"/>
                      <a:pt x="924" y="1310"/>
                    </a:cubicBezTo>
                    <a:lnTo>
                      <a:pt x="924" y="1174"/>
                    </a:lnTo>
                    <a:cubicBezTo>
                      <a:pt x="924" y="1138"/>
                      <a:pt x="955" y="1108"/>
                      <a:pt x="990" y="1108"/>
                    </a:cubicBezTo>
                    <a:close/>
                    <a:moveTo>
                      <a:pt x="482" y="1062"/>
                    </a:moveTo>
                    <a:cubicBezTo>
                      <a:pt x="515" y="1062"/>
                      <a:pt x="541" y="1091"/>
                      <a:pt x="541" y="1123"/>
                    </a:cubicBezTo>
                    <a:cubicBezTo>
                      <a:pt x="546" y="1205"/>
                      <a:pt x="551" y="1275"/>
                      <a:pt x="566" y="1350"/>
                    </a:cubicBezTo>
                    <a:cubicBezTo>
                      <a:pt x="572" y="1380"/>
                      <a:pt x="546" y="1417"/>
                      <a:pt x="511" y="1422"/>
                    </a:cubicBezTo>
                    <a:lnTo>
                      <a:pt x="500" y="1422"/>
                    </a:lnTo>
                    <a:cubicBezTo>
                      <a:pt x="470" y="1422"/>
                      <a:pt x="444" y="1401"/>
                      <a:pt x="439" y="1371"/>
                    </a:cubicBezTo>
                    <a:cubicBezTo>
                      <a:pt x="425" y="1289"/>
                      <a:pt x="420" y="1214"/>
                      <a:pt x="414" y="1128"/>
                    </a:cubicBezTo>
                    <a:cubicBezTo>
                      <a:pt x="414" y="1093"/>
                      <a:pt x="439" y="1067"/>
                      <a:pt x="475" y="1063"/>
                    </a:cubicBezTo>
                    <a:cubicBezTo>
                      <a:pt x="477" y="1062"/>
                      <a:pt x="480" y="1062"/>
                      <a:pt x="482" y="1062"/>
                    </a:cubicBezTo>
                    <a:close/>
                    <a:moveTo>
                      <a:pt x="759" y="0"/>
                    </a:moveTo>
                    <a:cubicBezTo>
                      <a:pt x="725" y="0"/>
                      <a:pt x="691" y="4"/>
                      <a:pt x="656" y="11"/>
                    </a:cubicBezTo>
                    <a:cubicBezTo>
                      <a:pt x="395" y="72"/>
                      <a:pt x="152" y="361"/>
                      <a:pt x="80" y="709"/>
                    </a:cubicBezTo>
                    <a:cubicBezTo>
                      <a:pt x="0" y="1093"/>
                      <a:pt x="91" y="1780"/>
                      <a:pt x="268" y="2296"/>
                    </a:cubicBezTo>
                    <a:cubicBezTo>
                      <a:pt x="329" y="2381"/>
                      <a:pt x="384" y="2462"/>
                      <a:pt x="435" y="2538"/>
                    </a:cubicBezTo>
                    <a:lnTo>
                      <a:pt x="465" y="2588"/>
                    </a:lnTo>
                    <a:cubicBezTo>
                      <a:pt x="470" y="2599"/>
                      <a:pt x="475" y="2609"/>
                      <a:pt x="481" y="2623"/>
                    </a:cubicBezTo>
                    <a:cubicBezTo>
                      <a:pt x="500" y="2618"/>
                      <a:pt x="521" y="2613"/>
                      <a:pt x="546" y="2609"/>
                    </a:cubicBezTo>
                    <a:cubicBezTo>
                      <a:pt x="541" y="2599"/>
                      <a:pt x="530" y="2588"/>
                      <a:pt x="530" y="2573"/>
                    </a:cubicBezTo>
                    <a:cubicBezTo>
                      <a:pt x="526" y="2497"/>
                      <a:pt x="516" y="2417"/>
                      <a:pt x="511" y="2336"/>
                    </a:cubicBezTo>
                    <a:cubicBezTo>
                      <a:pt x="490" y="2098"/>
                      <a:pt x="470" y="1851"/>
                      <a:pt x="439" y="1623"/>
                    </a:cubicBezTo>
                    <a:cubicBezTo>
                      <a:pt x="435" y="1588"/>
                      <a:pt x="460" y="1557"/>
                      <a:pt x="495" y="1553"/>
                    </a:cubicBezTo>
                    <a:cubicBezTo>
                      <a:pt x="498" y="1552"/>
                      <a:pt x="501" y="1552"/>
                      <a:pt x="504" y="1552"/>
                    </a:cubicBezTo>
                    <a:cubicBezTo>
                      <a:pt x="535" y="1552"/>
                      <a:pt x="561" y="1576"/>
                      <a:pt x="566" y="1608"/>
                    </a:cubicBezTo>
                    <a:cubicBezTo>
                      <a:pt x="596" y="1841"/>
                      <a:pt x="616" y="2084"/>
                      <a:pt x="637" y="2326"/>
                    </a:cubicBezTo>
                    <a:cubicBezTo>
                      <a:pt x="642" y="2406"/>
                      <a:pt x="652" y="2487"/>
                      <a:pt x="656" y="2563"/>
                    </a:cubicBezTo>
                    <a:lnTo>
                      <a:pt x="656" y="2583"/>
                    </a:lnTo>
                    <a:cubicBezTo>
                      <a:pt x="709" y="2568"/>
                      <a:pt x="764" y="2561"/>
                      <a:pt x="818" y="2561"/>
                    </a:cubicBezTo>
                    <a:cubicBezTo>
                      <a:pt x="858" y="2561"/>
                      <a:pt x="897" y="2565"/>
                      <a:pt x="935" y="2573"/>
                    </a:cubicBezTo>
                    <a:cubicBezTo>
                      <a:pt x="929" y="2558"/>
                      <a:pt x="924" y="2548"/>
                      <a:pt x="929" y="2532"/>
                    </a:cubicBezTo>
                    <a:cubicBezTo>
                      <a:pt x="980" y="2275"/>
                      <a:pt x="1001" y="2002"/>
                      <a:pt x="996" y="1639"/>
                    </a:cubicBezTo>
                    <a:cubicBezTo>
                      <a:pt x="996" y="1603"/>
                      <a:pt x="1026" y="1573"/>
                      <a:pt x="1061" y="1573"/>
                    </a:cubicBezTo>
                    <a:cubicBezTo>
                      <a:pt x="1097" y="1573"/>
                      <a:pt x="1122" y="1603"/>
                      <a:pt x="1122" y="1639"/>
                    </a:cubicBezTo>
                    <a:cubicBezTo>
                      <a:pt x="1127" y="2007"/>
                      <a:pt x="1106" y="2296"/>
                      <a:pt x="1051" y="2558"/>
                    </a:cubicBezTo>
                    <a:cubicBezTo>
                      <a:pt x="1051" y="2573"/>
                      <a:pt x="1041" y="2588"/>
                      <a:pt x="1026" y="2599"/>
                    </a:cubicBezTo>
                    <a:cubicBezTo>
                      <a:pt x="1061" y="2609"/>
                      <a:pt x="1092" y="2623"/>
                      <a:pt x="1122" y="2639"/>
                    </a:cubicBezTo>
                    <a:cubicBezTo>
                      <a:pt x="1400" y="1947"/>
                      <a:pt x="1642" y="810"/>
                      <a:pt x="1223" y="270"/>
                    </a:cubicBezTo>
                    <a:cubicBezTo>
                      <a:pt x="1084" y="93"/>
                      <a:pt x="927" y="0"/>
                      <a:pt x="7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5" name="Google Shape;2705;p36"/>
              <p:cNvSpPr/>
              <p:nvPr/>
            </p:nvSpPr>
            <p:spPr>
              <a:xfrm>
                <a:off x="6973675" y="1020375"/>
                <a:ext cx="57750" cy="57925"/>
              </a:xfrm>
              <a:custGeom>
                <a:avLst/>
                <a:gdLst/>
                <a:ahLst/>
                <a:cxnLst/>
                <a:rect l="l" t="t" r="r" b="b"/>
                <a:pathLst>
                  <a:path w="2310" h="2317" extrusionOk="0">
                    <a:moveTo>
                      <a:pt x="1209" y="631"/>
                    </a:moveTo>
                    <a:cubicBezTo>
                      <a:pt x="1235" y="631"/>
                      <a:pt x="1257" y="643"/>
                      <a:pt x="1269" y="665"/>
                    </a:cubicBezTo>
                    <a:cubicBezTo>
                      <a:pt x="1284" y="695"/>
                      <a:pt x="1274" y="735"/>
                      <a:pt x="1239" y="750"/>
                    </a:cubicBezTo>
                    <a:cubicBezTo>
                      <a:pt x="1183" y="775"/>
                      <a:pt x="1113" y="822"/>
                      <a:pt x="1066" y="857"/>
                    </a:cubicBezTo>
                    <a:cubicBezTo>
                      <a:pt x="1057" y="866"/>
                      <a:pt x="1041" y="871"/>
                      <a:pt x="1026" y="871"/>
                    </a:cubicBezTo>
                    <a:cubicBezTo>
                      <a:pt x="1011" y="871"/>
                      <a:pt x="991" y="862"/>
                      <a:pt x="976" y="847"/>
                    </a:cubicBezTo>
                    <a:cubicBezTo>
                      <a:pt x="956" y="822"/>
                      <a:pt x="961" y="780"/>
                      <a:pt x="986" y="761"/>
                    </a:cubicBezTo>
                    <a:cubicBezTo>
                      <a:pt x="1036" y="720"/>
                      <a:pt x="1117" y="670"/>
                      <a:pt x="1183" y="635"/>
                    </a:cubicBezTo>
                    <a:cubicBezTo>
                      <a:pt x="1192" y="632"/>
                      <a:pt x="1201" y="631"/>
                      <a:pt x="1209" y="631"/>
                    </a:cubicBezTo>
                    <a:close/>
                    <a:moveTo>
                      <a:pt x="1521" y="1231"/>
                    </a:moveTo>
                    <a:cubicBezTo>
                      <a:pt x="1538" y="1231"/>
                      <a:pt x="1555" y="1232"/>
                      <a:pt x="1572" y="1235"/>
                    </a:cubicBezTo>
                    <a:cubicBezTo>
                      <a:pt x="1607" y="1241"/>
                      <a:pt x="1628" y="1271"/>
                      <a:pt x="1623" y="1307"/>
                    </a:cubicBezTo>
                    <a:cubicBezTo>
                      <a:pt x="1617" y="1339"/>
                      <a:pt x="1592" y="1363"/>
                      <a:pt x="1560" y="1363"/>
                    </a:cubicBezTo>
                    <a:cubicBezTo>
                      <a:pt x="1557" y="1363"/>
                      <a:pt x="1554" y="1363"/>
                      <a:pt x="1552" y="1362"/>
                    </a:cubicBezTo>
                    <a:cubicBezTo>
                      <a:pt x="1541" y="1360"/>
                      <a:pt x="1529" y="1359"/>
                      <a:pt x="1518" y="1359"/>
                    </a:cubicBezTo>
                    <a:cubicBezTo>
                      <a:pt x="1479" y="1359"/>
                      <a:pt x="1440" y="1373"/>
                      <a:pt x="1421" y="1393"/>
                    </a:cubicBezTo>
                    <a:cubicBezTo>
                      <a:pt x="1405" y="1402"/>
                      <a:pt x="1390" y="1407"/>
                      <a:pt x="1374" y="1407"/>
                    </a:cubicBezTo>
                    <a:cubicBezTo>
                      <a:pt x="1360" y="1407"/>
                      <a:pt x="1344" y="1402"/>
                      <a:pt x="1330" y="1387"/>
                    </a:cubicBezTo>
                    <a:cubicBezTo>
                      <a:pt x="1304" y="1362"/>
                      <a:pt x="1309" y="1321"/>
                      <a:pt x="1334" y="1296"/>
                    </a:cubicBezTo>
                    <a:cubicBezTo>
                      <a:pt x="1380" y="1255"/>
                      <a:pt x="1448" y="1231"/>
                      <a:pt x="1521" y="1231"/>
                    </a:cubicBezTo>
                    <a:close/>
                    <a:moveTo>
                      <a:pt x="1461" y="1"/>
                    </a:moveTo>
                    <a:cubicBezTo>
                      <a:pt x="1378" y="1"/>
                      <a:pt x="1294" y="12"/>
                      <a:pt x="1213" y="33"/>
                    </a:cubicBezTo>
                    <a:cubicBezTo>
                      <a:pt x="628" y="190"/>
                      <a:pt x="173" y="1003"/>
                      <a:pt x="1" y="1696"/>
                    </a:cubicBezTo>
                    <a:lnTo>
                      <a:pt x="1" y="1701"/>
                    </a:lnTo>
                    <a:cubicBezTo>
                      <a:pt x="41" y="1741"/>
                      <a:pt x="77" y="1787"/>
                      <a:pt x="107" y="1832"/>
                    </a:cubicBezTo>
                    <a:lnTo>
                      <a:pt x="112" y="1827"/>
                    </a:lnTo>
                    <a:cubicBezTo>
                      <a:pt x="259" y="1519"/>
                      <a:pt x="415" y="1230"/>
                      <a:pt x="688" y="1039"/>
                    </a:cubicBezTo>
                    <a:cubicBezTo>
                      <a:pt x="700" y="1030"/>
                      <a:pt x="714" y="1026"/>
                      <a:pt x="726" y="1026"/>
                    </a:cubicBezTo>
                    <a:cubicBezTo>
                      <a:pt x="745" y="1026"/>
                      <a:pt x="762" y="1035"/>
                      <a:pt x="774" y="1053"/>
                    </a:cubicBezTo>
                    <a:cubicBezTo>
                      <a:pt x="794" y="1079"/>
                      <a:pt x="789" y="1120"/>
                      <a:pt x="759" y="1139"/>
                    </a:cubicBezTo>
                    <a:cubicBezTo>
                      <a:pt x="516" y="1316"/>
                      <a:pt x="364" y="1589"/>
                      <a:pt x="223" y="1883"/>
                    </a:cubicBezTo>
                    <a:cubicBezTo>
                      <a:pt x="213" y="1908"/>
                      <a:pt x="187" y="1918"/>
                      <a:pt x="168" y="1918"/>
                    </a:cubicBezTo>
                    <a:lnTo>
                      <a:pt x="162" y="1918"/>
                    </a:lnTo>
                    <a:cubicBezTo>
                      <a:pt x="168" y="1927"/>
                      <a:pt x="173" y="1938"/>
                      <a:pt x="173" y="1948"/>
                    </a:cubicBezTo>
                    <a:cubicBezTo>
                      <a:pt x="425" y="1715"/>
                      <a:pt x="824" y="1508"/>
                      <a:pt x="1047" y="1402"/>
                    </a:cubicBezTo>
                    <a:cubicBezTo>
                      <a:pt x="1055" y="1398"/>
                      <a:pt x="1064" y="1396"/>
                      <a:pt x="1073" y="1396"/>
                    </a:cubicBezTo>
                    <a:cubicBezTo>
                      <a:pt x="1097" y="1396"/>
                      <a:pt x="1121" y="1411"/>
                      <a:pt x="1132" y="1433"/>
                    </a:cubicBezTo>
                    <a:cubicBezTo>
                      <a:pt x="1148" y="1463"/>
                      <a:pt x="1132" y="1503"/>
                      <a:pt x="1102" y="1519"/>
                    </a:cubicBezTo>
                    <a:cubicBezTo>
                      <a:pt x="920" y="1605"/>
                      <a:pt x="476" y="1827"/>
                      <a:pt x="233" y="2064"/>
                    </a:cubicBezTo>
                    <a:lnTo>
                      <a:pt x="233" y="2069"/>
                    </a:lnTo>
                    <a:cubicBezTo>
                      <a:pt x="264" y="2144"/>
                      <a:pt x="283" y="2231"/>
                      <a:pt x="299" y="2317"/>
                    </a:cubicBezTo>
                    <a:lnTo>
                      <a:pt x="441" y="2261"/>
                    </a:lnTo>
                    <a:cubicBezTo>
                      <a:pt x="602" y="2195"/>
                      <a:pt x="789" y="2125"/>
                      <a:pt x="986" y="2054"/>
                    </a:cubicBezTo>
                    <a:cubicBezTo>
                      <a:pt x="1633" y="1781"/>
                      <a:pt x="2295" y="1387"/>
                      <a:pt x="2305" y="775"/>
                    </a:cubicBezTo>
                    <a:cubicBezTo>
                      <a:pt x="2309" y="544"/>
                      <a:pt x="2214" y="337"/>
                      <a:pt x="2027" y="190"/>
                    </a:cubicBezTo>
                    <a:cubicBezTo>
                      <a:pt x="1872" y="67"/>
                      <a:pt x="1668" y="1"/>
                      <a:pt x="14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6" name="Google Shape;2706;p36"/>
              <p:cNvSpPr/>
              <p:nvPr/>
            </p:nvSpPr>
            <p:spPr>
              <a:xfrm>
                <a:off x="6976950" y="1069650"/>
                <a:ext cx="74450" cy="39425"/>
              </a:xfrm>
              <a:custGeom>
                <a:avLst/>
                <a:gdLst/>
                <a:ahLst/>
                <a:cxnLst/>
                <a:rect l="l" t="t" r="r" b="b"/>
                <a:pathLst>
                  <a:path w="2978" h="1577" extrusionOk="0">
                    <a:moveTo>
                      <a:pt x="1921" y="427"/>
                    </a:moveTo>
                    <a:cubicBezTo>
                      <a:pt x="1956" y="427"/>
                      <a:pt x="1982" y="457"/>
                      <a:pt x="1982" y="492"/>
                    </a:cubicBezTo>
                    <a:cubicBezTo>
                      <a:pt x="1982" y="528"/>
                      <a:pt x="1956" y="553"/>
                      <a:pt x="1921" y="553"/>
                    </a:cubicBezTo>
                    <a:lnTo>
                      <a:pt x="1709" y="553"/>
                    </a:lnTo>
                    <a:cubicBezTo>
                      <a:pt x="1674" y="553"/>
                      <a:pt x="1648" y="528"/>
                      <a:pt x="1648" y="492"/>
                    </a:cubicBezTo>
                    <a:cubicBezTo>
                      <a:pt x="1648" y="457"/>
                      <a:pt x="1674" y="427"/>
                      <a:pt x="1709" y="427"/>
                    </a:cubicBezTo>
                    <a:close/>
                    <a:moveTo>
                      <a:pt x="1475" y="940"/>
                    </a:moveTo>
                    <a:cubicBezTo>
                      <a:pt x="1480" y="940"/>
                      <a:pt x="1486" y="940"/>
                      <a:pt x="1492" y="942"/>
                    </a:cubicBezTo>
                    <a:cubicBezTo>
                      <a:pt x="1547" y="957"/>
                      <a:pt x="1607" y="973"/>
                      <a:pt x="1663" y="992"/>
                    </a:cubicBezTo>
                    <a:cubicBezTo>
                      <a:pt x="1693" y="1003"/>
                      <a:pt x="1714" y="1038"/>
                      <a:pt x="1698" y="1068"/>
                    </a:cubicBezTo>
                    <a:cubicBezTo>
                      <a:pt x="1693" y="1099"/>
                      <a:pt x="1668" y="1113"/>
                      <a:pt x="1644" y="1113"/>
                    </a:cubicBezTo>
                    <a:cubicBezTo>
                      <a:pt x="1633" y="1113"/>
                      <a:pt x="1628" y="1113"/>
                      <a:pt x="1618" y="1108"/>
                    </a:cubicBezTo>
                    <a:cubicBezTo>
                      <a:pt x="1572" y="1094"/>
                      <a:pt x="1516" y="1078"/>
                      <a:pt x="1462" y="1063"/>
                    </a:cubicBezTo>
                    <a:cubicBezTo>
                      <a:pt x="1431" y="1059"/>
                      <a:pt x="1406" y="1022"/>
                      <a:pt x="1416" y="987"/>
                    </a:cubicBezTo>
                    <a:cubicBezTo>
                      <a:pt x="1424" y="962"/>
                      <a:pt x="1446" y="940"/>
                      <a:pt x="1475" y="940"/>
                    </a:cubicBezTo>
                    <a:close/>
                    <a:moveTo>
                      <a:pt x="2091" y="1"/>
                    </a:moveTo>
                    <a:cubicBezTo>
                      <a:pt x="1728" y="1"/>
                      <a:pt x="1303" y="122"/>
                      <a:pt x="916" y="260"/>
                    </a:cubicBezTo>
                    <a:cubicBezTo>
                      <a:pt x="714" y="346"/>
                      <a:pt x="522" y="416"/>
                      <a:pt x="350" y="483"/>
                    </a:cubicBezTo>
                    <a:cubicBezTo>
                      <a:pt x="289" y="502"/>
                      <a:pt x="238" y="523"/>
                      <a:pt x="182" y="543"/>
                    </a:cubicBezTo>
                    <a:lnTo>
                      <a:pt x="182" y="598"/>
                    </a:lnTo>
                    <a:cubicBezTo>
                      <a:pt x="497" y="507"/>
                      <a:pt x="886" y="452"/>
                      <a:pt x="1243" y="452"/>
                    </a:cubicBezTo>
                    <a:cubicBezTo>
                      <a:pt x="1247" y="452"/>
                      <a:pt x="1250" y="452"/>
                      <a:pt x="1253" y="452"/>
                    </a:cubicBezTo>
                    <a:cubicBezTo>
                      <a:pt x="1285" y="452"/>
                      <a:pt x="1310" y="480"/>
                      <a:pt x="1310" y="513"/>
                    </a:cubicBezTo>
                    <a:cubicBezTo>
                      <a:pt x="1310" y="548"/>
                      <a:pt x="1280" y="578"/>
                      <a:pt x="1243" y="578"/>
                    </a:cubicBezTo>
                    <a:cubicBezTo>
                      <a:pt x="886" y="583"/>
                      <a:pt x="476" y="639"/>
                      <a:pt x="168" y="735"/>
                    </a:cubicBezTo>
                    <a:cubicBezTo>
                      <a:pt x="158" y="786"/>
                      <a:pt x="142" y="840"/>
                      <a:pt x="122" y="891"/>
                    </a:cubicBezTo>
                    <a:cubicBezTo>
                      <a:pt x="147" y="891"/>
                      <a:pt x="172" y="891"/>
                      <a:pt x="197" y="891"/>
                    </a:cubicBezTo>
                    <a:cubicBezTo>
                      <a:pt x="421" y="891"/>
                      <a:pt x="647" y="909"/>
                      <a:pt x="865" y="926"/>
                    </a:cubicBezTo>
                    <a:cubicBezTo>
                      <a:pt x="931" y="931"/>
                      <a:pt x="996" y="937"/>
                      <a:pt x="1062" y="942"/>
                    </a:cubicBezTo>
                    <a:cubicBezTo>
                      <a:pt x="1098" y="942"/>
                      <a:pt x="1122" y="973"/>
                      <a:pt x="1122" y="1008"/>
                    </a:cubicBezTo>
                    <a:cubicBezTo>
                      <a:pt x="1122" y="1043"/>
                      <a:pt x="1092" y="1068"/>
                      <a:pt x="1062" y="1068"/>
                    </a:cubicBezTo>
                    <a:lnTo>
                      <a:pt x="1052" y="1068"/>
                    </a:lnTo>
                    <a:cubicBezTo>
                      <a:pt x="991" y="1063"/>
                      <a:pt x="921" y="1059"/>
                      <a:pt x="855" y="1053"/>
                    </a:cubicBezTo>
                    <a:cubicBezTo>
                      <a:pt x="637" y="1035"/>
                      <a:pt x="406" y="1017"/>
                      <a:pt x="182" y="1017"/>
                    </a:cubicBezTo>
                    <a:cubicBezTo>
                      <a:pt x="157" y="1017"/>
                      <a:pt x="132" y="1017"/>
                      <a:pt x="107" y="1017"/>
                    </a:cubicBezTo>
                    <a:cubicBezTo>
                      <a:pt x="92" y="1017"/>
                      <a:pt x="77" y="1013"/>
                      <a:pt x="67" y="1008"/>
                    </a:cubicBezTo>
                    <a:cubicBezTo>
                      <a:pt x="61" y="1022"/>
                      <a:pt x="47" y="1043"/>
                      <a:pt x="37" y="1063"/>
                    </a:cubicBezTo>
                    <a:cubicBezTo>
                      <a:pt x="26" y="1078"/>
                      <a:pt x="12" y="1099"/>
                      <a:pt x="1" y="1113"/>
                    </a:cubicBezTo>
                    <a:cubicBezTo>
                      <a:pt x="31" y="1139"/>
                      <a:pt x="61" y="1164"/>
                      <a:pt x="92" y="1185"/>
                    </a:cubicBezTo>
                    <a:cubicBezTo>
                      <a:pt x="571" y="1394"/>
                      <a:pt x="1208" y="1576"/>
                      <a:pt x="1760" y="1576"/>
                    </a:cubicBezTo>
                    <a:cubicBezTo>
                      <a:pt x="2168" y="1576"/>
                      <a:pt x="2531" y="1477"/>
                      <a:pt x="2749" y="1215"/>
                    </a:cubicBezTo>
                    <a:cubicBezTo>
                      <a:pt x="2917" y="1017"/>
                      <a:pt x="2977" y="760"/>
                      <a:pt x="2906" y="523"/>
                    </a:cubicBezTo>
                    <a:cubicBezTo>
                      <a:pt x="2845" y="295"/>
                      <a:pt x="2679" y="124"/>
                      <a:pt x="2451" y="52"/>
                    </a:cubicBezTo>
                    <a:cubicBezTo>
                      <a:pt x="2342" y="16"/>
                      <a:pt x="2221" y="1"/>
                      <a:pt x="209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7" name="Google Shape;2707;p36"/>
              <p:cNvSpPr/>
              <p:nvPr/>
            </p:nvSpPr>
            <p:spPr>
              <a:xfrm>
                <a:off x="6955500" y="1101650"/>
                <a:ext cx="45600" cy="64550"/>
              </a:xfrm>
              <a:custGeom>
                <a:avLst/>
                <a:gdLst/>
                <a:ahLst/>
                <a:cxnLst/>
                <a:rect l="l" t="t" r="r" b="b"/>
                <a:pathLst>
                  <a:path w="1824" h="2582" extrusionOk="0">
                    <a:moveTo>
                      <a:pt x="1173" y="964"/>
                    </a:moveTo>
                    <a:cubicBezTo>
                      <a:pt x="1197" y="964"/>
                      <a:pt x="1222" y="979"/>
                      <a:pt x="1233" y="1001"/>
                    </a:cubicBezTo>
                    <a:cubicBezTo>
                      <a:pt x="1259" y="1066"/>
                      <a:pt x="1289" y="1148"/>
                      <a:pt x="1304" y="1218"/>
                    </a:cubicBezTo>
                    <a:cubicBezTo>
                      <a:pt x="1313" y="1253"/>
                      <a:pt x="1294" y="1288"/>
                      <a:pt x="1259" y="1299"/>
                    </a:cubicBezTo>
                    <a:lnTo>
                      <a:pt x="1243" y="1299"/>
                    </a:lnTo>
                    <a:cubicBezTo>
                      <a:pt x="1213" y="1299"/>
                      <a:pt x="1187" y="1279"/>
                      <a:pt x="1182" y="1248"/>
                    </a:cubicBezTo>
                    <a:cubicBezTo>
                      <a:pt x="1168" y="1183"/>
                      <a:pt x="1142" y="1112"/>
                      <a:pt x="1117" y="1052"/>
                    </a:cubicBezTo>
                    <a:cubicBezTo>
                      <a:pt x="1101" y="1022"/>
                      <a:pt x="1117" y="980"/>
                      <a:pt x="1147" y="971"/>
                    </a:cubicBezTo>
                    <a:cubicBezTo>
                      <a:pt x="1155" y="966"/>
                      <a:pt x="1164" y="964"/>
                      <a:pt x="1173" y="964"/>
                    </a:cubicBezTo>
                    <a:close/>
                    <a:moveTo>
                      <a:pt x="452" y="195"/>
                    </a:moveTo>
                    <a:cubicBezTo>
                      <a:pt x="482" y="195"/>
                      <a:pt x="507" y="214"/>
                      <a:pt x="511" y="243"/>
                    </a:cubicBezTo>
                    <a:cubicBezTo>
                      <a:pt x="597" y="567"/>
                      <a:pt x="667" y="920"/>
                      <a:pt x="723" y="1274"/>
                    </a:cubicBezTo>
                    <a:cubicBezTo>
                      <a:pt x="728" y="1309"/>
                      <a:pt x="702" y="1339"/>
                      <a:pt x="672" y="1344"/>
                    </a:cubicBezTo>
                    <a:lnTo>
                      <a:pt x="662" y="1344"/>
                    </a:lnTo>
                    <a:cubicBezTo>
                      <a:pt x="632" y="1344"/>
                      <a:pt x="602" y="1325"/>
                      <a:pt x="597" y="1294"/>
                    </a:cubicBezTo>
                    <a:cubicBezTo>
                      <a:pt x="546" y="945"/>
                      <a:pt x="475" y="591"/>
                      <a:pt x="389" y="273"/>
                    </a:cubicBezTo>
                    <a:cubicBezTo>
                      <a:pt x="380" y="243"/>
                      <a:pt x="399" y="208"/>
                      <a:pt x="434" y="197"/>
                    </a:cubicBezTo>
                    <a:cubicBezTo>
                      <a:pt x="440" y="195"/>
                      <a:pt x="446" y="195"/>
                      <a:pt x="452" y="195"/>
                    </a:cubicBezTo>
                    <a:close/>
                    <a:moveTo>
                      <a:pt x="707" y="1590"/>
                    </a:moveTo>
                    <a:cubicBezTo>
                      <a:pt x="729" y="1590"/>
                      <a:pt x="750" y="1601"/>
                      <a:pt x="763" y="1622"/>
                    </a:cubicBezTo>
                    <a:cubicBezTo>
                      <a:pt x="779" y="1658"/>
                      <a:pt x="798" y="1688"/>
                      <a:pt x="814" y="1724"/>
                    </a:cubicBezTo>
                    <a:cubicBezTo>
                      <a:pt x="823" y="1754"/>
                      <a:pt x="809" y="1794"/>
                      <a:pt x="779" y="1810"/>
                    </a:cubicBezTo>
                    <a:cubicBezTo>
                      <a:pt x="774" y="1810"/>
                      <a:pt x="763" y="1815"/>
                      <a:pt x="753" y="1815"/>
                    </a:cubicBezTo>
                    <a:cubicBezTo>
                      <a:pt x="728" y="1815"/>
                      <a:pt x="707" y="1799"/>
                      <a:pt x="697" y="1773"/>
                    </a:cubicBezTo>
                    <a:cubicBezTo>
                      <a:pt x="683" y="1743"/>
                      <a:pt x="667" y="1713"/>
                      <a:pt x="652" y="1688"/>
                    </a:cubicBezTo>
                    <a:cubicBezTo>
                      <a:pt x="637" y="1652"/>
                      <a:pt x="646" y="1617"/>
                      <a:pt x="677" y="1597"/>
                    </a:cubicBezTo>
                    <a:cubicBezTo>
                      <a:pt x="686" y="1592"/>
                      <a:pt x="697" y="1590"/>
                      <a:pt x="707" y="1590"/>
                    </a:cubicBezTo>
                    <a:close/>
                    <a:moveTo>
                      <a:pt x="713" y="1"/>
                    </a:moveTo>
                    <a:lnTo>
                      <a:pt x="713" y="5"/>
                    </a:lnTo>
                    <a:cubicBezTo>
                      <a:pt x="692" y="26"/>
                      <a:pt x="667" y="45"/>
                      <a:pt x="646" y="61"/>
                    </a:cubicBezTo>
                    <a:cubicBezTo>
                      <a:pt x="814" y="218"/>
                      <a:pt x="970" y="455"/>
                      <a:pt x="1047" y="677"/>
                    </a:cubicBezTo>
                    <a:cubicBezTo>
                      <a:pt x="1056" y="712"/>
                      <a:pt x="1040" y="749"/>
                      <a:pt x="1005" y="763"/>
                    </a:cubicBezTo>
                    <a:lnTo>
                      <a:pt x="986" y="763"/>
                    </a:lnTo>
                    <a:cubicBezTo>
                      <a:pt x="960" y="763"/>
                      <a:pt x="935" y="749"/>
                      <a:pt x="925" y="723"/>
                    </a:cubicBezTo>
                    <a:cubicBezTo>
                      <a:pt x="854" y="511"/>
                      <a:pt x="707" y="288"/>
                      <a:pt x="546" y="142"/>
                    </a:cubicBezTo>
                    <a:cubicBezTo>
                      <a:pt x="546" y="136"/>
                      <a:pt x="541" y="136"/>
                      <a:pt x="541" y="131"/>
                    </a:cubicBezTo>
                    <a:cubicBezTo>
                      <a:pt x="434" y="187"/>
                      <a:pt x="324" y="218"/>
                      <a:pt x="212" y="218"/>
                    </a:cubicBezTo>
                    <a:cubicBezTo>
                      <a:pt x="182" y="218"/>
                      <a:pt x="152" y="218"/>
                      <a:pt x="117" y="213"/>
                    </a:cubicBezTo>
                    <a:cubicBezTo>
                      <a:pt x="101" y="288"/>
                      <a:pt x="86" y="364"/>
                      <a:pt x="77" y="446"/>
                    </a:cubicBezTo>
                    <a:cubicBezTo>
                      <a:pt x="0" y="1269"/>
                      <a:pt x="81" y="2440"/>
                      <a:pt x="793" y="2561"/>
                    </a:cubicBezTo>
                    <a:cubicBezTo>
                      <a:pt x="870" y="2575"/>
                      <a:pt x="943" y="2582"/>
                      <a:pt x="1013" y="2582"/>
                    </a:cubicBezTo>
                    <a:cubicBezTo>
                      <a:pt x="1230" y="2582"/>
                      <a:pt x="1413" y="2517"/>
                      <a:pt x="1551" y="2395"/>
                    </a:cubicBezTo>
                    <a:cubicBezTo>
                      <a:pt x="1733" y="2228"/>
                      <a:pt x="1824" y="1961"/>
                      <a:pt x="1798" y="1642"/>
                    </a:cubicBezTo>
                    <a:cubicBezTo>
                      <a:pt x="1763" y="1112"/>
                      <a:pt x="1404" y="530"/>
                      <a:pt x="849" y="66"/>
                    </a:cubicBezTo>
                    <a:cubicBezTo>
                      <a:pt x="809" y="51"/>
                      <a:pt x="768" y="36"/>
                      <a:pt x="737" y="21"/>
                    </a:cubicBezTo>
                    <a:cubicBezTo>
                      <a:pt x="728" y="15"/>
                      <a:pt x="723" y="10"/>
                      <a:pt x="71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8" name="Google Shape;2708;p36"/>
              <p:cNvSpPr/>
              <p:nvPr/>
            </p:nvSpPr>
            <p:spPr>
              <a:xfrm>
                <a:off x="6947675" y="1075650"/>
                <a:ext cx="3800" cy="3175"/>
              </a:xfrm>
              <a:custGeom>
                <a:avLst/>
                <a:gdLst/>
                <a:ahLst/>
                <a:cxnLst/>
                <a:rect l="l" t="t" r="r" b="b"/>
                <a:pathLst>
                  <a:path w="152" h="127" extrusionOk="0">
                    <a:moveTo>
                      <a:pt x="66" y="0"/>
                    </a:moveTo>
                    <a:cubicBezTo>
                      <a:pt x="31" y="0"/>
                      <a:pt x="0" y="30"/>
                      <a:pt x="0" y="66"/>
                    </a:cubicBezTo>
                    <a:cubicBezTo>
                      <a:pt x="0" y="101"/>
                      <a:pt x="31" y="126"/>
                      <a:pt x="66" y="126"/>
                    </a:cubicBezTo>
                    <a:lnTo>
                      <a:pt x="91" y="126"/>
                    </a:lnTo>
                    <a:cubicBezTo>
                      <a:pt x="122" y="126"/>
                      <a:pt x="152" y="101"/>
                      <a:pt x="152" y="66"/>
                    </a:cubicBezTo>
                    <a:cubicBezTo>
                      <a:pt x="152" y="30"/>
                      <a:pt x="122" y="0"/>
                      <a:pt x="9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9" name="Google Shape;2709;p36"/>
              <p:cNvSpPr/>
              <p:nvPr/>
            </p:nvSpPr>
            <p:spPr>
              <a:xfrm>
                <a:off x="6958150" y="1070450"/>
                <a:ext cx="4425" cy="3175"/>
              </a:xfrm>
              <a:custGeom>
                <a:avLst/>
                <a:gdLst/>
                <a:ahLst/>
                <a:cxnLst/>
                <a:rect l="l" t="t" r="r" b="b"/>
                <a:pathLst>
                  <a:path w="177" h="127" extrusionOk="0">
                    <a:moveTo>
                      <a:pt x="66" y="1"/>
                    </a:moveTo>
                    <a:cubicBezTo>
                      <a:pt x="31" y="1"/>
                      <a:pt x="1" y="31"/>
                      <a:pt x="1" y="61"/>
                    </a:cubicBezTo>
                    <a:cubicBezTo>
                      <a:pt x="1" y="97"/>
                      <a:pt x="31" y="127"/>
                      <a:pt x="66" y="127"/>
                    </a:cubicBezTo>
                    <a:lnTo>
                      <a:pt x="111" y="127"/>
                    </a:lnTo>
                    <a:cubicBezTo>
                      <a:pt x="146" y="127"/>
                      <a:pt x="177" y="97"/>
                      <a:pt x="177" y="61"/>
                    </a:cubicBezTo>
                    <a:cubicBezTo>
                      <a:pt x="177" y="31"/>
                      <a:pt x="146" y="1"/>
                      <a:pt x="11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0" name="Google Shape;2710;p36"/>
              <p:cNvSpPr/>
              <p:nvPr/>
            </p:nvSpPr>
            <p:spPr>
              <a:xfrm>
                <a:off x="6952850" y="1085025"/>
                <a:ext cx="5175" cy="6050"/>
              </a:xfrm>
              <a:custGeom>
                <a:avLst/>
                <a:gdLst/>
                <a:ahLst/>
                <a:cxnLst/>
                <a:rect l="l" t="t" r="r" b="b"/>
                <a:pathLst>
                  <a:path w="207" h="242" extrusionOk="0">
                    <a:moveTo>
                      <a:pt x="70" y="0"/>
                    </a:moveTo>
                    <a:cubicBezTo>
                      <a:pt x="54" y="0"/>
                      <a:pt x="38" y="7"/>
                      <a:pt x="25" y="19"/>
                    </a:cubicBezTo>
                    <a:cubicBezTo>
                      <a:pt x="1" y="39"/>
                      <a:pt x="1" y="80"/>
                      <a:pt x="20" y="104"/>
                    </a:cubicBezTo>
                    <a:cubicBezTo>
                      <a:pt x="46" y="130"/>
                      <a:pt x="66" y="165"/>
                      <a:pt x="81" y="201"/>
                    </a:cubicBezTo>
                    <a:cubicBezTo>
                      <a:pt x="86" y="225"/>
                      <a:pt x="111" y="241"/>
                      <a:pt x="136" y="241"/>
                    </a:cubicBezTo>
                    <a:cubicBezTo>
                      <a:pt x="146" y="241"/>
                      <a:pt x="152" y="241"/>
                      <a:pt x="162" y="236"/>
                    </a:cubicBezTo>
                    <a:cubicBezTo>
                      <a:pt x="192" y="225"/>
                      <a:pt x="207" y="190"/>
                      <a:pt x="197" y="155"/>
                    </a:cubicBezTo>
                    <a:cubicBezTo>
                      <a:pt x="176" y="104"/>
                      <a:pt x="146" y="54"/>
                      <a:pt x="111" y="19"/>
                    </a:cubicBezTo>
                    <a:cubicBezTo>
                      <a:pt x="101" y="7"/>
                      <a:pt x="86" y="0"/>
                      <a:pt x="7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1" name="Google Shape;2711;p36"/>
              <p:cNvSpPr/>
              <p:nvPr/>
            </p:nvSpPr>
            <p:spPr>
              <a:xfrm>
                <a:off x="6963950" y="1080300"/>
                <a:ext cx="4700" cy="4300"/>
              </a:xfrm>
              <a:custGeom>
                <a:avLst/>
                <a:gdLst/>
                <a:ahLst/>
                <a:cxnLst/>
                <a:rect l="l" t="t" r="r" b="b"/>
                <a:pathLst>
                  <a:path w="188" h="172" extrusionOk="0">
                    <a:moveTo>
                      <a:pt x="89" y="0"/>
                    </a:moveTo>
                    <a:cubicBezTo>
                      <a:pt x="78" y="0"/>
                      <a:pt x="65" y="2"/>
                      <a:pt x="51" y="6"/>
                    </a:cubicBezTo>
                    <a:cubicBezTo>
                      <a:pt x="21" y="11"/>
                      <a:pt x="0" y="46"/>
                      <a:pt x="5" y="76"/>
                    </a:cubicBezTo>
                    <a:cubicBezTo>
                      <a:pt x="11" y="102"/>
                      <a:pt x="31" y="117"/>
                      <a:pt x="51" y="127"/>
                    </a:cubicBezTo>
                    <a:cubicBezTo>
                      <a:pt x="56" y="148"/>
                      <a:pt x="77" y="167"/>
                      <a:pt x="102" y="172"/>
                    </a:cubicBezTo>
                    <a:lnTo>
                      <a:pt x="112" y="172"/>
                    </a:lnTo>
                    <a:cubicBezTo>
                      <a:pt x="142" y="172"/>
                      <a:pt x="168" y="152"/>
                      <a:pt x="173" y="127"/>
                    </a:cubicBezTo>
                    <a:cubicBezTo>
                      <a:pt x="187" y="71"/>
                      <a:pt x="168" y="41"/>
                      <a:pt x="152" y="26"/>
                    </a:cubicBezTo>
                    <a:cubicBezTo>
                      <a:pt x="141" y="15"/>
                      <a:pt x="121" y="0"/>
                      <a:pt x="8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2" name="Google Shape;2712;p36"/>
              <p:cNvSpPr/>
              <p:nvPr/>
            </p:nvSpPr>
            <p:spPr>
              <a:xfrm>
                <a:off x="6963300" y="1091000"/>
                <a:ext cx="4100" cy="3600"/>
              </a:xfrm>
              <a:custGeom>
                <a:avLst/>
                <a:gdLst/>
                <a:ahLst/>
                <a:cxnLst/>
                <a:rect l="l" t="t" r="r" b="b"/>
                <a:pathLst>
                  <a:path w="164" h="144" extrusionOk="0">
                    <a:moveTo>
                      <a:pt x="74" y="0"/>
                    </a:moveTo>
                    <a:cubicBezTo>
                      <a:pt x="68" y="0"/>
                      <a:pt x="62" y="1"/>
                      <a:pt x="57" y="2"/>
                    </a:cubicBezTo>
                    <a:cubicBezTo>
                      <a:pt x="42" y="7"/>
                      <a:pt x="12" y="23"/>
                      <a:pt x="7" y="77"/>
                    </a:cubicBezTo>
                    <a:cubicBezTo>
                      <a:pt x="1" y="108"/>
                      <a:pt x="31" y="138"/>
                      <a:pt x="62" y="144"/>
                    </a:cubicBezTo>
                    <a:cubicBezTo>
                      <a:pt x="68" y="144"/>
                      <a:pt x="73" y="144"/>
                      <a:pt x="77" y="138"/>
                    </a:cubicBezTo>
                    <a:cubicBezTo>
                      <a:pt x="82" y="144"/>
                      <a:pt x="87" y="144"/>
                      <a:pt x="92" y="144"/>
                    </a:cubicBezTo>
                    <a:cubicBezTo>
                      <a:pt x="103" y="144"/>
                      <a:pt x="117" y="138"/>
                      <a:pt x="128" y="133"/>
                    </a:cubicBezTo>
                    <a:cubicBezTo>
                      <a:pt x="159" y="114"/>
                      <a:pt x="163" y="72"/>
                      <a:pt x="143" y="42"/>
                    </a:cubicBezTo>
                    <a:cubicBezTo>
                      <a:pt x="120" y="8"/>
                      <a:pt x="94" y="0"/>
                      <a:pt x="7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3" name="Google Shape;2713;p36"/>
              <p:cNvSpPr/>
              <p:nvPr/>
            </p:nvSpPr>
            <p:spPr>
              <a:xfrm>
                <a:off x="6997575" y="1036125"/>
                <a:ext cx="8200" cy="6050"/>
              </a:xfrm>
              <a:custGeom>
                <a:avLst/>
                <a:gdLst/>
                <a:ahLst/>
                <a:cxnLst/>
                <a:rect l="l" t="t" r="r" b="b"/>
                <a:pathLst>
                  <a:path w="328" h="242" extrusionOk="0">
                    <a:moveTo>
                      <a:pt x="253" y="1"/>
                    </a:moveTo>
                    <a:cubicBezTo>
                      <a:pt x="245" y="1"/>
                      <a:pt x="236" y="2"/>
                      <a:pt x="227" y="5"/>
                    </a:cubicBezTo>
                    <a:cubicBezTo>
                      <a:pt x="161" y="40"/>
                      <a:pt x="80" y="90"/>
                      <a:pt x="30" y="131"/>
                    </a:cubicBezTo>
                    <a:cubicBezTo>
                      <a:pt x="5" y="150"/>
                      <a:pt x="0" y="192"/>
                      <a:pt x="20" y="217"/>
                    </a:cubicBezTo>
                    <a:cubicBezTo>
                      <a:pt x="35" y="232"/>
                      <a:pt x="55" y="241"/>
                      <a:pt x="70" y="241"/>
                    </a:cubicBezTo>
                    <a:cubicBezTo>
                      <a:pt x="85" y="241"/>
                      <a:pt x="101" y="236"/>
                      <a:pt x="110" y="227"/>
                    </a:cubicBezTo>
                    <a:cubicBezTo>
                      <a:pt x="157" y="192"/>
                      <a:pt x="227" y="145"/>
                      <a:pt x="283" y="120"/>
                    </a:cubicBezTo>
                    <a:cubicBezTo>
                      <a:pt x="318" y="105"/>
                      <a:pt x="328" y="65"/>
                      <a:pt x="313" y="35"/>
                    </a:cubicBezTo>
                    <a:cubicBezTo>
                      <a:pt x="301" y="13"/>
                      <a:pt x="279" y="1"/>
                      <a:pt x="25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4" name="Google Shape;2714;p36"/>
              <p:cNvSpPr/>
              <p:nvPr/>
            </p:nvSpPr>
            <p:spPr>
              <a:xfrm>
                <a:off x="7006275" y="1051125"/>
                <a:ext cx="8100" cy="4450"/>
              </a:xfrm>
              <a:custGeom>
                <a:avLst/>
                <a:gdLst/>
                <a:ahLst/>
                <a:cxnLst/>
                <a:rect l="l" t="t" r="r" b="b"/>
                <a:pathLst>
                  <a:path w="324" h="178" extrusionOk="0">
                    <a:moveTo>
                      <a:pt x="217" y="1"/>
                    </a:moveTo>
                    <a:cubicBezTo>
                      <a:pt x="144" y="1"/>
                      <a:pt x="76" y="25"/>
                      <a:pt x="30" y="66"/>
                    </a:cubicBezTo>
                    <a:cubicBezTo>
                      <a:pt x="5" y="91"/>
                      <a:pt x="0" y="132"/>
                      <a:pt x="26" y="157"/>
                    </a:cubicBezTo>
                    <a:cubicBezTo>
                      <a:pt x="40" y="172"/>
                      <a:pt x="56" y="177"/>
                      <a:pt x="70" y="177"/>
                    </a:cubicBezTo>
                    <a:cubicBezTo>
                      <a:pt x="86" y="177"/>
                      <a:pt x="101" y="172"/>
                      <a:pt x="117" y="163"/>
                    </a:cubicBezTo>
                    <a:cubicBezTo>
                      <a:pt x="136" y="143"/>
                      <a:pt x="175" y="129"/>
                      <a:pt x="214" y="129"/>
                    </a:cubicBezTo>
                    <a:cubicBezTo>
                      <a:pt x="225" y="129"/>
                      <a:pt x="237" y="130"/>
                      <a:pt x="248" y="132"/>
                    </a:cubicBezTo>
                    <a:cubicBezTo>
                      <a:pt x="250" y="133"/>
                      <a:pt x="253" y="133"/>
                      <a:pt x="256" y="133"/>
                    </a:cubicBezTo>
                    <a:cubicBezTo>
                      <a:pt x="288" y="133"/>
                      <a:pt x="313" y="109"/>
                      <a:pt x="319" y="77"/>
                    </a:cubicBezTo>
                    <a:cubicBezTo>
                      <a:pt x="324" y="41"/>
                      <a:pt x="303" y="11"/>
                      <a:pt x="268" y="5"/>
                    </a:cubicBezTo>
                    <a:cubicBezTo>
                      <a:pt x="251" y="2"/>
                      <a:pt x="234" y="1"/>
                      <a:pt x="217"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5" name="Google Shape;2715;p36"/>
              <p:cNvSpPr/>
              <p:nvPr/>
            </p:nvSpPr>
            <p:spPr>
              <a:xfrm>
                <a:off x="7018150" y="1080300"/>
                <a:ext cx="8350" cy="3175"/>
              </a:xfrm>
              <a:custGeom>
                <a:avLst/>
                <a:gdLst/>
                <a:ahLst/>
                <a:cxnLst/>
                <a:rect l="l" t="t" r="r" b="b"/>
                <a:pathLst>
                  <a:path w="334" h="127" extrusionOk="0">
                    <a:moveTo>
                      <a:pt x="61" y="1"/>
                    </a:moveTo>
                    <a:cubicBezTo>
                      <a:pt x="26" y="1"/>
                      <a:pt x="0" y="31"/>
                      <a:pt x="0" y="66"/>
                    </a:cubicBezTo>
                    <a:cubicBezTo>
                      <a:pt x="0" y="102"/>
                      <a:pt x="26" y="127"/>
                      <a:pt x="61" y="127"/>
                    </a:cubicBezTo>
                    <a:lnTo>
                      <a:pt x="273" y="127"/>
                    </a:lnTo>
                    <a:cubicBezTo>
                      <a:pt x="308" y="127"/>
                      <a:pt x="334" y="102"/>
                      <a:pt x="334" y="66"/>
                    </a:cubicBezTo>
                    <a:cubicBezTo>
                      <a:pt x="334" y="31"/>
                      <a:pt x="308" y="1"/>
                      <a:pt x="27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6" name="Google Shape;2716;p36"/>
              <p:cNvSpPr/>
              <p:nvPr/>
            </p:nvSpPr>
            <p:spPr>
              <a:xfrm>
                <a:off x="7012075" y="1093125"/>
                <a:ext cx="7725" cy="4375"/>
              </a:xfrm>
              <a:custGeom>
                <a:avLst/>
                <a:gdLst/>
                <a:ahLst/>
                <a:cxnLst/>
                <a:rect l="l" t="t" r="r" b="b"/>
                <a:pathLst>
                  <a:path w="309" h="175" extrusionOk="0">
                    <a:moveTo>
                      <a:pt x="70" y="1"/>
                    </a:moveTo>
                    <a:cubicBezTo>
                      <a:pt x="41" y="1"/>
                      <a:pt x="19" y="23"/>
                      <a:pt x="11" y="48"/>
                    </a:cubicBezTo>
                    <a:cubicBezTo>
                      <a:pt x="1" y="83"/>
                      <a:pt x="26" y="120"/>
                      <a:pt x="57" y="124"/>
                    </a:cubicBezTo>
                    <a:cubicBezTo>
                      <a:pt x="111" y="139"/>
                      <a:pt x="167" y="155"/>
                      <a:pt x="213" y="169"/>
                    </a:cubicBezTo>
                    <a:cubicBezTo>
                      <a:pt x="223" y="174"/>
                      <a:pt x="228" y="174"/>
                      <a:pt x="239" y="174"/>
                    </a:cubicBezTo>
                    <a:cubicBezTo>
                      <a:pt x="263" y="174"/>
                      <a:pt x="288" y="160"/>
                      <a:pt x="293" y="129"/>
                    </a:cubicBezTo>
                    <a:cubicBezTo>
                      <a:pt x="309" y="99"/>
                      <a:pt x="288" y="64"/>
                      <a:pt x="258" y="53"/>
                    </a:cubicBezTo>
                    <a:cubicBezTo>
                      <a:pt x="202" y="34"/>
                      <a:pt x="142" y="18"/>
                      <a:pt x="87" y="3"/>
                    </a:cubicBezTo>
                    <a:cubicBezTo>
                      <a:pt x="81" y="1"/>
                      <a:pt x="75" y="1"/>
                      <a:pt x="7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7" name="Google Shape;2717;p36"/>
              <p:cNvSpPr/>
              <p:nvPr/>
            </p:nvSpPr>
            <p:spPr>
              <a:xfrm>
                <a:off x="6983025" y="1125750"/>
                <a:ext cx="5325" cy="8400"/>
              </a:xfrm>
              <a:custGeom>
                <a:avLst/>
                <a:gdLst/>
                <a:ahLst/>
                <a:cxnLst/>
                <a:rect l="l" t="t" r="r" b="b"/>
                <a:pathLst>
                  <a:path w="213" h="336" extrusionOk="0">
                    <a:moveTo>
                      <a:pt x="72" y="0"/>
                    </a:moveTo>
                    <a:cubicBezTo>
                      <a:pt x="63" y="0"/>
                      <a:pt x="54" y="2"/>
                      <a:pt x="46" y="7"/>
                    </a:cubicBezTo>
                    <a:cubicBezTo>
                      <a:pt x="16" y="16"/>
                      <a:pt x="0" y="58"/>
                      <a:pt x="16" y="88"/>
                    </a:cubicBezTo>
                    <a:cubicBezTo>
                      <a:pt x="41" y="148"/>
                      <a:pt x="67" y="219"/>
                      <a:pt x="81" y="284"/>
                    </a:cubicBezTo>
                    <a:cubicBezTo>
                      <a:pt x="86" y="315"/>
                      <a:pt x="112" y="335"/>
                      <a:pt x="142" y="335"/>
                    </a:cubicBezTo>
                    <a:lnTo>
                      <a:pt x="158" y="335"/>
                    </a:lnTo>
                    <a:cubicBezTo>
                      <a:pt x="193" y="324"/>
                      <a:pt x="212" y="289"/>
                      <a:pt x="203" y="254"/>
                    </a:cubicBezTo>
                    <a:cubicBezTo>
                      <a:pt x="188" y="184"/>
                      <a:pt x="158" y="102"/>
                      <a:pt x="132" y="37"/>
                    </a:cubicBezTo>
                    <a:cubicBezTo>
                      <a:pt x="121" y="15"/>
                      <a:pt x="96" y="0"/>
                      <a:pt x="72"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8" name="Google Shape;2718;p36"/>
              <p:cNvSpPr/>
              <p:nvPr/>
            </p:nvSpPr>
            <p:spPr>
              <a:xfrm>
                <a:off x="6964975" y="1106500"/>
                <a:ext cx="8725" cy="28775"/>
              </a:xfrm>
              <a:custGeom>
                <a:avLst/>
                <a:gdLst/>
                <a:ahLst/>
                <a:cxnLst/>
                <a:rect l="l" t="t" r="r" b="b"/>
                <a:pathLst>
                  <a:path w="349" h="1151" extrusionOk="0">
                    <a:moveTo>
                      <a:pt x="73" y="1"/>
                    </a:moveTo>
                    <a:cubicBezTo>
                      <a:pt x="67" y="1"/>
                      <a:pt x="61" y="1"/>
                      <a:pt x="55" y="3"/>
                    </a:cubicBezTo>
                    <a:cubicBezTo>
                      <a:pt x="20" y="14"/>
                      <a:pt x="1" y="49"/>
                      <a:pt x="10" y="79"/>
                    </a:cubicBezTo>
                    <a:cubicBezTo>
                      <a:pt x="96" y="397"/>
                      <a:pt x="167" y="751"/>
                      <a:pt x="218" y="1100"/>
                    </a:cubicBezTo>
                    <a:cubicBezTo>
                      <a:pt x="223" y="1131"/>
                      <a:pt x="253" y="1150"/>
                      <a:pt x="283" y="1150"/>
                    </a:cubicBezTo>
                    <a:lnTo>
                      <a:pt x="293" y="1150"/>
                    </a:lnTo>
                    <a:cubicBezTo>
                      <a:pt x="323" y="1145"/>
                      <a:pt x="349" y="1115"/>
                      <a:pt x="344" y="1080"/>
                    </a:cubicBezTo>
                    <a:cubicBezTo>
                      <a:pt x="288" y="726"/>
                      <a:pt x="218" y="373"/>
                      <a:pt x="132" y="49"/>
                    </a:cubicBezTo>
                    <a:cubicBezTo>
                      <a:pt x="128" y="20"/>
                      <a:pt x="103" y="1"/>
                      <a:pt x="7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9" name="Google Shape;2719;p36"/>
              <p:cNvSpPr/>
              <p:nvPr/>
            </p:nvSpPr>
            <p:spPr>
              <a:xfrm>
                <a:off x="6971400" y="1141375"/>
                <a:ext cx="4700" cy="5650"/>
              </a:xfrm>
              <a:custGeom>
                <a:avLst/>
                <a:gdLst/>
                <a:ahLst/>
                <a:cxnLst/>
                <a:rect l="l" t="t" r="r" b="b"/>
                <a:pathLst>
                  <a:path w="188" h="226" extrusionOk="0">
                    <a:moveTo>
                      <a:pt x="71" y="1"/>
                    </a:moveTo>
                    <a:cubicBezTo>
                      <a:pt x="61" y="1"/>
                      <a:pt x="50" y="3"/>
                      <a:pt x="41" y="8"/>
                    </a:cubicBezTo>
                    <a:cubicBezTo>
                      <a:pt x="10" y="28"/>
                      <a:pt x="1" y="63"/>
                      <a:pt x="16" y="99"/>
                    </a:cubicBezTo>
                    <a:cubicBezTo>
                      <a:pt x="31" y="124"/>
                      <a:pt x="47" y="154"/>
                      <a:pt x="61" y="184"/>
                    </a:cubicBezTo>
                    <a:cubicBezTo>
                      <a:pt x="71" y="210"/>
                      <a:pt x="92" y="226"/>
                      <a:pt x="117" y="226"/>
                    </a:cubicBezTo>
                    <a:cubicBezTo>
                      <a:pt x="127" y="226"/>
                      <a:pt x="138" y="221"/>
                      <a:pt x="143" y="221"/>
                    </a:cubicBezTo>
                    <a:cubicBezTo>
                      <a:pt x="173" y="205"/>
                      <a:pt x="187" y="165"/>
                      <a:pt x="178" y="135"/>
                    </a:cubicBezTo>
                    <a:cubicBezTo>
                      <a:pt x="162" y="99"/>
                      <a:pt x="143" y="69"/>
                      <a:pt x="127" y="33"/>
                    </a:cubicBezTo>
                    <a:cubicBezTo>
                      <a:pt x="114" y="12"/>
                      <a:pt x="93" y="1"/>
                      <a:pt x="7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36"/>
              <p:cNvSpPr/>
              <p:nvPr/>
            </p:nvSpPr>
            <p:spPr>
              <a:xfrm>
                <a:off x="6933000" y="1132675"/>
                <a:ext cx="5850" cy="5500"/>
              </a:xfrm>
              <a:custGeom>
                <a:avLst/>
                <a:gdLst/>
                <a:ahLst/>
                <a:cxnLst/>
                <a:rect l="l" t="t" r="r" b="b"/>
                <a:pathLst>
                  <a:path w="234" h="220" extrusionOk="0">
                    <a:moveTo>
                      <a:pt x="162" y="1"/>
                    </a:moveTo>
                    <a:cubicBezTo>
                      <a:pt x="150" y="1"/>
                      <a:pt x="137" y="4"/>
                      <a:pt x="128" y="12"/>
                    </a:cubicBezTo>
                    <a:cubicBezTo>
                      <a:pt x="87" y="42"/>
                      <a:pt x="51" y="78"/>
                      <a:pt x="21" y="119"/>
                    </a:cubicBezTo>
                    <a:cubicBezTo>
                      <a:pt x="0" y="149"/>
                      <a:pt x="6" y="189"/>
                      <a:pt x="37" y="210"/>
                    </a:cubicBezTo>
                    <a:cubicBezTo>
                      <a:pt x="46" y="215"/>
                      <a:pt x="56" y="219"/>
                      <a:pt x="72" y="219"/>
                    </a:cubicBezTo>
                    <a:cubicBezTo>
                      <a:pt x="91" y="219"/>
                      <a:pt x="112" y="210"/>
                      <a:pt x="122" y="194"/>
                    </a:cubicBezTo>
                    <a:cubicBezTo>
                      <a:pt x="142" y="164"/>
                      <a:pt x="168" y="138"/>
                      <a:pt x="198" y="119"/>
                    </a:cubicBezTo>
                    <a:cubicBezTo>
                      <a:pt x="228" y="98"/>
                      <a:pt x="233" y="58"/>
                      <a:pt x="213" y="28"/>
                    </a:cubicBezTo>
                    <a:cubicBezTo>
                      <a:pt x="201" y="10"/>
                      <a:pt x="181" y="1"/>
                      <a:pt x="162"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1" name="Google Shape;2721;p36"/>
              <p:cNvSpPr/>
              <p:nvPr/>
            </p:nvSpPr>
            <p:spPr>
              <a:xfrm>
                <a:off x="6922550" y="1125125"/>
                <a:ext cx="5800" cy="8375"/>
              </a:xfrm>
              <a:custGeom>
                <a:avLst/>
                <a:gdLst/>
                <a:ahLst/>
                <a:cxnLst/>
                <a:rect l="l" t="t" r="r" b="b"/>
                <a:pathLst>
                  <a:path w="232" h="335" extrusionOk="0">
                    <a:moveTo>
                      <a:pt x="165" y="1"/>
                    </a:moveTo>
                    <a:cubicBezTo>
                      <a:pt x="145" y="1"/>
                      <a:pt x="124" y="11"/>
                      <a:pt x="110" y="27"/>
                    </a:cubicBezTo>
                    <a:cubicBezTo>
                      <a:pt x="66" y="97"/>
                      <a:pt x="30" y="173"/>
                      <a:pt x="10" y="258"/>
                    </a:cubicBezTo>
                    <a:cubicBezTo>
                      <a:pt x="0" y="295"/>
                      <a:pt x="19" y="325"/>
                      <a:pt x="55" y="335"/>
                    </a:cubicBezTo>
                    <a:lnTo>
                      <a:pt x="70" y="335"/>
                    </a:lnTo>
                    <a:cubicBezTo>
                      <a:pt x="96" y="335"/>
                      <a:pt x="126" y="319"/>
                      <a:pt x="131" y="289"/>
                    </a:cubicBezTo>
                    <a:cubicBezTo>
                      <a:pt x="146" y="218"/>
                      <a:pt x="176" y="158"/>
                      <a:pt x="212" y="102"/>
                    </a:cubicBezTo>
                    <a:cubicBezTo>
                      <a:pt x="232" y="72"/>
                      <a:pt x="227" y="32"/>
                      <a:pt x="197" y="11"/>
                    </a:cubicBezTo>
                    <a:cubicBezTo>
                      <a:pt x="187" y="4"/>
                      <a:pt x="176" y="1"/>
                      <a:pt x="16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36"/>
              <p:cNvSpPr/>
              <p:nvPr/>
            </p:nvSpPr>
            <p:spPr>
              <a:xfrm>
                <a:off x="6900925" y="1090800"/>
                <a:ext cx="9350" cy="4925"/>
              </a:xfrm>
              <a:custGeom>
                <a:avLst/>
                <a:gdLst/>
                <a:ahLst/>
                <a:cxnLst/>
                <a:rect l="l" t="t" r="r" b="b"/>
                <a:pathLst>
                  <a:path w="374" h="197" extrusionOk="0">
                    <a:moveTo>
                      <a:pt x="299" y="0"/>
                    </a:moveTo>
                    <a:cubicBezTo>
                      <a:pt x="208" y="10"/>
                      <a:pt x="122" y="36"/>
                      <a:pt x="41" y="80"/>
                    </a:cubicBezTo>
                    <a:cubicBezTo>
                      <a:pt x="10" y="96"/>
                      <a:pt x="1" y="131"/>
                      <a:pt x="16" y="162"/>
                    </a:cubicBezTo>
                    <a:cubicBezTo>
                      <a:pt x="31" y="187"/>
                      <a:pt x="51" y="197"/>
                      <a:pt x="71" y="197"/>
                    </a:cubicBezTo>
                    <a:cubicBezTo>
                      <a:pt x="87" y="197"/>
                      <a:pt x="91" y="197"/>
                      <a:pt x="101" y="192"/>
                    </a:cubicBezTo>
                    <a:cubicBezTo>
                      <a:pt x="168" y="157"/>
                      <a:pt x="238" y="136"/>
                      <a:pt x="313" y="127"/>
                    </a:cubicBezTo>
                    <a:cubicBezTo>
                      <a:pt x="350" y="122"/>
                      <a:pt x="374" y="91"/>
                      <a:pt x="369" y="55"/>
                    </a:cubicBezTo>
                    <a:cubicBezTo>
                      <a:pt x="364" y="25"/>
                      <a:pt x="334" y="0"/>
                      <a:pt x="29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3" name="Google Shape;2723;p36"/>
              <p:cNvSpPr/>
              <p:nvPr/>
            </p:nvSpPr>
            <p:spPr>
              <a:xfrm>
                <a:off x="6899400" y="1078025"/>
                <a:ext cx="7850" cy="3200"/>
              </a:xfrm>
              <a:custGeom>
                <a:avLst/>
                <a:gdLst/>
                <a:ahLst/>
                <a:cxnLst/>
                <a:rect l="l" t="t" r="r" b="b"/>
                <a:pathLst>
                  <a:path w="314" h="128" extrusionOk="0">
                    <a:moveTo>
                      <a:pt x="62" y="1"/>
                    </a:moveTo>
                    <a:cubicBezTo>
                      <a:pt x="31" y="1"/>
                      <a:pt x="1" y="26"/>
                      <a:pt x="1" y="62"/>
                    </a:cubicBezTo>
                    <a:cubicBezTo>
                      <a:pt x="1" y="97"/>
                      <a:pt x="31" y="127"/>
                      <a:pt x="62" y="127"/>
                    </a:cubicBezTo>
                    <a:lnTo>
                      <a:pt x="248" y="127"/>
                    </a:lnTo>
                    <a:cubicBezTo>
                      <a:pt x="283" y="127"/>
                      <a:pt x="314" y="97"/>
                      <a:pt x="314" y="62"/>
                    </a:cubicBezTo>
                    <a:cubicBezTo>
                      <a:pt x="314" y="26"/>
                      <a:pt x="283" y="1"/>
                      <a:pt x="248"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4" name="Google Shape;2724;p36"/>
              <p:cNvSpPr/>
              <p:nvPr/>
            </p:nvSpPr>
            <p:spPr>
              <a:xfrm>
                <a:off x="6910425" y="1042550"/>
                <a:ext cx="5675" cy="6075"/>
              </a:xfrm>
              <a:custGeom>
                <a:avLst/>
                <a:gdLst/>
                <a:ahLst/>
                <a:cxnLst/>
                <a:rect l="l" t="t" r="r" b="b"/>
                <a:pathLst>
                  <a:path w="227" h="243" extrusionOk="0">
                    <a:moveTo>
                      <a:pt x="66" y="0"/>
                    </a:moveTo>
                    <a:cubicBezTo>
                      <a:pt x="30" y="0"/>
                      <a:pt x="5" y="26"/>
                      <a:pt x="5" y="61"/>
                    </a:cubicBezTo>
                    <a:cubicBezTo>
                      <a:pt x="0" y="161"/>
                      <a:pt x="61" y="233"/>
                      <a:pt x="152" y="243"/>
                    </a:cubicBezTo>
                    <a:lnTo>
                      <a:pt x="156" y="243"/>
                    </a:lnTo>
                    <a:cubicBezTo>
                      <a:pt x="192" y="243"/>
                      <a:pt x="217" y="217"/>
                      <a:pt x="222" y="187"/>
                    </a:cubicBezTo>
                    <a:cubicBezTo>
                      <a:pt x="227" y="152"/>
                      <a:pt x="201" y="121"/>
                      <a:pt x="166" y="116"/>
                    </a:cubicBezTo>
                    <a:cubicBezTo>
                      <a:pt x="152" y="116"/>
                      <a:pt x="126" y="112"/>
                      <a:pt x="131" y="61"/>
                    </a:cubicBezTo>
                    <a:cubicBezTo>
                      <a:pt x="131" y="30"/>
                      <a:pt x="101" y="0"/>
                      <a:pt x="66"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5" name="Google Shape;2725;p36"/>
              <p:cNvSpPr/>
              <p:nvPr/>
            </p:nvSpPr>
            <p:spPr>
              <a:xfrm>
                <a:off x="6924300" y="1044225"/>
                <a:ext cx="21000" cy="17175"/>
              </a:xfrm>
              <a:custGeom>
                <a:avLst/>
                <a:gdLst/>
                <a:ahLst/>
                <a:cxnLst/>
                <a:rect l="l" t="t" r="r" b="b"/>
                <a:pathLst>
                  <a:path w="840" h="687" extrusionOk="0">
                    <a:moveTo>
                      <a:pt x="71" y="0"/>
                    </a:moveTo>
                    <a:cubicBezTo>
                      <a:pt x="55" y="0"/>
                      <a:pt x="39" y="6"/>
                      <a:pt x="26" y="19"/>
                    </a:cubicBezTo>
                    <a:cubicBezTo>
                      <a:pt x="0" y="45"/>
                      <a:pt x="0" y="85"/>
                      <a:pt x="26" y="110"/>
                    </a:cubicBezTo>
                    <a:cubicBezTo>
                      <a:pt x="217" y="297"/>
                      <a:pt x="450" y="514"/>
                      <a:pt x="738" y="675"/>
                    </a:cubicBezTo>
                    <a:cubicBezTo>
                      <a:pt x="749" y="686"/>
                      <a:pt x="758" y="686"/>
                      <a:pt x="768" y="686"/>
                    </a:cubicBezTo>
                    <a:cubicBezTo>
                      <a:pt x="789" y="686"/>
                      <a:pt x="809" y="675"/>
                      <a:pt x="824" y="656"/>
                    </a:cubicBezTo>
                    <a:cubicBezTo>
                      <a:pt x="840" y="625"/>
                      <a:pt x="829" y="584"/>
                      <a:pt x="798" y="570"/>
                    </a:cubicBezTo>
                    <a:cubicBezTo>
                      <a:pt x="525" y="413"/>
                      <a:pt x="299" y="201"/>
                      <a:pt x="112" y="19"/>
                    </a:cubicBezTo>
                    <a:cubicBezTo>
                      <a:pt x="102" y="6"/>
                      <a:pt x="87" y="0"/>
                      <a:pt x="7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6" name="Google Shape;2726;p36"/>
              <p:cNvSpPr/>
              <p:nvPr/>
            </p:nvSpPr>
            <p:spPr>
              <a:xfrm>
                <a:off x="6917850" y="1036125"/>
                <a:ext cx="6475" cy="5450"/>
              </a:xfrm>
              <a:custGeom>
                <a:avLst/>
                <a:gdLst/>
                <a:ahLst/>
                <a:cxnLst/>
                <a:rect l="l" t="t" r="r" b="b"/>
                <a:pathLst>
                  <a:path w="259" h="218" extrusionOk="0">
                    <a:moveTo>
                      <a:pt x="71" y="0"/>
                    </a:moveTo>
                    <a:cubicBezTo>
                      <a:pt x="55" y="0"/>
                      <a:pt x="38" y="7"/>
                      <a:pt x="26" y="19"/>
                    </a:cubicBezTo>
                    <a:cubicBezTo>
                      <a:pt x="0" y="45"/>
                      <a:pt x="0" y="85"/>
                      <a:pt x="26" y="110"/>
                    </a:cubicBezTo>
                    <a:cubicBezTo>
                      <a:pt x="67" y="145"/>
                      <a:pt x="107" y="181"/>
                      <a:pt x="152" y="206"/>
                    </a:cubicBezTo>
                    <a:cubicBezTo>
                      <a:pt x="163" y="217"/>
                      <a:pt x="177" y="217"/>
                      <a:pt x="188" y="217"/>
                    </a:cubicBezTo>
                    <a:cubicBezTo>
                      <a:pt x="207" y="217"/>
                      <a:pt x="228" y="206"/>
                      <a:pt x="238" y="192"/>
                    </a:cubicBezTo>
                    <a:cubicBezTo>
                      <a:pt x="258" y="161"/>
                      <a:pt x="254" y="120"/>
                      <a:pt x="223" y="105"/>
                    </a:cubicBezTo>
                    <a:cubicBezTo>
                      <a:pt x="182" y="75"/>
                      <a:pt x="147" y="50"/>
                      <a:pt x="117" y="19"/>
                    </a:cubicBezTo>
                    <a:cubicBezTo>
                      <a:pt x="104" y="7"/>
                      <a:pt x="87" y="0"/>
                      <a:pt x="71"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7" name="Google Shape;2727;p36"/>
              <p:cNvSpPr/>
              <p:nvPr/>
            </p:nvSpPr>
            <p:spPr>
              <a:xfrm>
                <a:off x="6951175" y="1019800"/>
                <a:ext cx="3975" cy="9000"/>
              </a:xfrm>
              <a:custGeom>
                <a:avLst/>
                <a:gdLst/>
                <a:ahLst/>
                <a:cxnLst/>
                <a:rect l="l" t="t" r="r" b="b"/>
                <a:pathLst>
                  <a:path w="159" h="360" extrusionOk="0">
                    <a:moveTo>
                      <a:pt x="69" y="0"/>
                    </a:moveTo>
                    <a:cubicBezTo>
                      <a:pt x="67" y="0"/>
                      <a:pt x="64" y="0"/>
                      <a:pt x="62" y="1"/>
                    </a:cubicBezTo>
                    <a:cubicBezTo>
                      <a:pt x="26" y="5"/>
                      <a:pt x="1" y="31"/>
                      <a:pt x="1" y="66"/>
                    </a:cubicBezTo>
                    <a:cubicBezTo>
                      <a:pt x="7" y="152"/>
                      <a:pt x="12" y="227"/>
                      <a:pt x="26" y="309"/>
                    </a:cubicBezTo>
                    <a:cubicBezTo>
                      <a:pt x="31" y="339"/>
                      <a:pt x="57" y="360"/>
                      <a:pt x="87" y="360"/>
                    </a:cubicBezTo>
                    <a:lnTo>
                      <a:pt x="98" y="360"/>
                    </a:lnTo>
                    <a:cubicBezTo>
                      <a:pt x="133" y="355"/>
                      <a:pt x="159" y="318"/>
                      <a:pt x="153" y="288"/>
                    </a:cubicBezTo>
                    <a:cubicBezTo>
                      <a:pt x="138" y="213"/>
                      <a:pt x="133" y="143"/>
                      <a:pt x="128" y="61"/>
                    </a:cubicBezTo>
                    <a:cubicBezTo>
                      <a:pt x="128" y="29"/>
                      <a:pt x="102" y="0"/>
                      <a:pt x="6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8" name="Google Shape;2728;p36"/>
              <p:cNvSpPr/>
              <p:nvPr/>
            </p:nvSpPr>
            <p:spPr>
              <a:xfrm>
                <a:off x="6963950" y="1020925"/>
                <a:ext cx="3175" cy="6725"/>
              </a:xfrm>
              <a:custGeom>
                <a:avLst/>
                <a:gdLst/>
                <a:ahLst/>
                <a:cxnLst/>
                <a:rect l="l" t="t" r="r" b="b"/>
                <a:pathLst>
                  <a:path w="127" h="269" extrusionOk="0">
                    <a:moveTo>
                      <a:pt x="66" y="1"/>
                    </a:moveTo>
                    <a:cubicBezTo>
                      <a:pt x="31" y="1"/>
                      <a:pt x="0" y="31"/>
                      <a:pt x="0" y="67"/>
                    </a:cubicBezTo>
                    <a:lnTo>
                      <a:pt x="0" y="203"/>
                    </a:lnTo>
                    <a:cubicBezTo>
                      <a:pt x="0" y="243"/>
                      <a:pt x="31" y="268"/>
                      <a:pt x="66" y="268"/>
                    </a:cubicBezTo>
                    <a:cubicBezTo>
                      <a:pt x="102" y="268"/>
                      <a:pt x="127" y="243"/>
                      <a:pt x="127" y="203"/>
                    </a:cubicBezTo>
                    <a:lnTo>
                      <a:pt x="127" y="67"/>
                    </a:lnTo>
                    <a:cubicBezTo>
                      <a:pt x="127" y="31"/>
                      <a:pt x="102" y="1"/>
                      <a:pt x="66"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29" name="Google Shape;2729;p36"/>
            <p:cNvSpPr/>
            <p:nvPr/>
          </p:nvSpPr>
          <p:spPr>
            <a:xfrm>
              <a:off x="7690434" y="2799166"/>
              <a:ext cx="363927" cy="410119"/>
            </a:xfrm>
            <a:custGeom>
              <a:avLst/>
              <a:gdLst/>
              <a:ahLst/>
              <a:cxnLst/>
              <a:rect l="l" t="t" r="r" b="b"/>
              <a:pathLst>
                <a:path w="9998" h="11267" extrusionOk="0">
                  <a:moveTo>
                    <a:pt x="9568" y="526"/>
                  </a:moveTo>
                  <a:lnTo>
                    <a:pt x="9568" y="526"/>
                  </a:lnTo>
                  <a:cubicBezTo>
                    <a:pt x="8791" y="2086"/>
                    <a:pt x="7507" y="2874"/>
                    <a:pt x="6098" y="3592"/>
                  </a:cubicBezTo>
                  <a:cubicBezTo>
                    <a:pt x="6578" y="3238"/>
                    <a:pt x="6992" y="2769"/>
                    <a:pt x="7406" y="2303"/>
                  </a:cubicBezTo>
                  <a:cubicBezTo>
                    <a:pt x="8043" y="1581"/>
                    <a:pt x="8700" y="839"/>
                    <a:pt x="9568" y="526"/>
                  </a:cubicBezTo>
                  <a:close/>
                  <a:moveTo>
                    <a:pt x="9695" y="247"/>
                  </a:moveTo>
                  <a:cubicBezTo>
                    <a:pt x="9680" y="283"/>
                    <a:pt x="9664" y="323"/>
                    <a:pt x="9650" y="358"/>
                  </a:cubicBezTo>
                  <a:cubicBezTo>
                    <a:pt x="9630" y="328"/>
                    <a:pt x="9597" y="306"/>
                    <a:pt x="9560" y="306"/>
                  </a:cubicBezTo>
                  <a:cubicBezTo>
                    <a:pt x="9548" y="306"/>
                    <a:pt x="9536" y="308"/>
                    <a:pt x="9524" y="313"/>
                  </a:cubicBezTo>
                  <a:cubicBezTo>
                    <a:pt x="8589" y="631"/>
                    <a:pt x="7906" y="1410"/>
                    <a:pt x="7245" y="2163"/>
                  </a:cubicBezTo>
                  <a:cubicBezTo>
                    <a:pt x="6663" y="2814"/>
                    <a:pt x="6118" y="3430"/>
                    <a:pt x="5436" y="3744"/>
                  </a:cubicBezTo>
                  <a:cubicBezTo>
                    <a:pt x="6154" y="2026"/>
                    <a:pt x="7831" y="626"/>
                    <a:pt x="9695" y="247"/>
                  </a:cubicBezTo>
                  <a:close/>
                  <a:moveTo>
                    <a:pt x="1005" y="3895"/>
                  </a:moveTo>
                  <a:lnTo>
                    <a:pt x="1005" y="3895"/>
                  </a:lnTo>
                  <a:cubicBezTo>
                    <a:pt x="2556" y="4299"/>
                    <a:pt x="4329" y="5022"/>
                    <a:pt x="5310" y="6528"/>
                  </a:cubicBezTo>
                  <a:cubicBezTo>
                    <a:pt x="4193" y="6528"/>
                    <a:pt x="3380" y="5794"/>
                    <a:pt x="2596" y="5078"/>
                  </a:cubicBezTo>
                  <a:cubicBezTo>
                    <a:pt x="2102" y="4623"/>
                    <a:pt x="1591" y="4157"/>
                    <a:pt x="1005" y="3895"/>
                  </a:cubicBezTo>
                  <a:close/>
                  <a:moveTo>
                    <a:pt x="455" y="3945"/>
                  </a:moveTo>
                  <a:cubicBezTo>
                    <a:pt x="1202" y="4103"/>
                    <a:pt x="1813" y="4653"/>
                    <a:pt x="2456" y="5234"/>
                  </a:cubicBezTo>
                  <a:cubicBezTo>
                    <a:pt x="3263" y="5976"/>
                    <a:pt x="4097" y="6740"/>
                    <a:pt x="5294" y="6745"/>
                  </a:cubicBezTo>
                  <a:cubicBezTo>
                    <a:pt x="4972" y="6989"/>
                    <a:pt x="4625" y="7113"/>
                    <a:pt x="4252" y="7113"/>
                  </a:cubicBezTo>
                  <a:cubicBezTo>
                    <a:pt x="4147" y="7113"/>
                    <a:pt x="4039" y="7103"/>
                    <a:pt x="3930" y="7083"/>
                  </a:cubicBezTo>
                  <a:cubicBezTo>
                    <a:pt x="2571" y="6831"/>
                    <a:pt x="1187" y="5108"/>
                    <a:pt x="455" y="3945"/>
                  </a:cubicBezTo>
                  <a:close/>
                  <a:moveTo>
                    <a:pt x="9834" y="1"/>
                  </a:moveTo>
                  <a:cubicBezTo>
                    <a:pt x="9826" y="1"/>
                    <a:pt x="9819" y="2"/>
                    <a:pt x="9811" y="4"/>
                  </a:cubicBezTo>
                  <a:cubicBezTo>
                    <a:pt x="7659" y="374"/>
                    <a:pt x="5719" y="2077"/>
                    <a:pt x="5072" y="4108"/>
                  </a:cubicBezTo>
                  <a:cubicBezTo>
                    <a:pt x="5047" y="4117"/>
                    <a:pt x="5017" y="4133"/>
                    <a:pt x="4991" y="4148"/>
                  </a:cubicBezTo>
                  <a:cubicBezTo>
                    <a:pt x="4627" y="3380"/>
                    <a:pt x="4193" y="2606"/>
                    <a:pt x="3698" y="1788"/>
                  </a:cubicBezTo>
                  <a:cubicBezTo>
                    <a:pt x="3659" y="1722"/>
                    <a:pt x="3587" y="1684"/>
                    <a:pt x="3513" y="1684"/>
                  </a:cubicBezTo>
                  <a:cubicBezTo>
                    <a:pt x="3474" y="1684"/>
                    <a:pt x="3435" y="1695"/>
                    <a:pt x="3400" y="1718"/>
                  </a:cubicBezTo>
                  <a:cubicBezTo>
                    <a:pt x="3298" y="1778"/>
                    <a:pt x="3268" y="1909"/>
                    <a:pt x="3329" y="2011"/>
                  </a:cubicBezTo>
                  <a:cubicBezTo>
                    <a:pt x="4219" y="3471"/>
                    <a:pt x="4900" y="4800"/>
                    <a:pt x="5320" y="6174"/>
                  </a:cubicBezTo>
                  <a:cubicBezTo>
                    <a:pt x="4051" y="4471"/>
                    <a:pt x="1789" y="3814"/>
                    <a:pt x="126" y="3471"/>
                  </a:cubicBezTo>
                  <a:cubicBezTo>
                    <a:pt x="126" y="3469"/>
                    <a:pt x="125" y="3469"/>
                    <a:pt x="123" y="3469"/>
                  </a:cubicBezTo>
                  <a:cubicBezTo>
                    <a:pt x="120" y="3469"/>
                    <a:pt x="114" y="3471"/>
                    <a:pt x="111" y="3471"/>
                  </a:cubicBezTo>
                  <a:cubicBezTo>
                    <a:pt x="107" y="3471"/>
                    <a:pt x="102" y="3469"/>
                    <a:pt x="97" y="3469"/>
                  </a:cubicBezTo>
                  <a:cubicBezTo>
                    <a:pt x="95" y="3469"/>
                    <a:pt x="93" y="3469"/>
                    <a:pt x="91" y="3471"/>
                  </a:cubicBezTo>
                  <a:cubicBezTo>
                    <a:pt x="80" y="3471"/>
                    <a:pt x="75" y="3471"/>
                    <a:pt x="71" y="3476"/>
                  </a:cubicBezTo>
                  <a:cubicBezTo>
                    <a:pt x="66" y="3476"/>
                    <a:pt x="61" y="3481"/>
                    <a:pt x="50" y="3481"/>
                  </a:cubicBezTo>
                  <a:lnTo>
                    <a:pt x="50" y="3486"/>
                  </a:lnTo>
                  <a:cubicBezTo>
                    <a:pt x="45" y="3486"/>
                    <a:pt x="40" y="3490"/>
                    <a:pt x="35" y="3496"/>
                  </a:cubicBezTo>
                  <a:cubicBezTo>
                    <a:pt x="31" y="3501"/>
                    <a:pt x="24" y="3506"/>
                    <a:pt x="20" y="3511"/>
                  </a:cubicBezTo>
                  <a:cubicBezTo>
                    <a:pt x="15" y="3516"/>
                    <a:pt x="15" y="3521"/>
                    <a:pt x="10" y="3527"/>
                  </a:cubicBezTo>
                  <a:cubicBezTo>
                    <a:pt x="5" y="3532"/>
                    <a:pt x="5" y="3541"/>
                    <a:pt x="0" y="3551"/>
                  </a:cubicBezTo>
                  <a:lnTo>
                    <a:pt x="0" y="3567"/>
                  </a:lnTo>
                  <a:lnTo>
                    <a:pt x="0" y="3592"/>
                  </a:lnTo>
                  <a:cubicBezTo>
                    <a:pt x="0" y="3597"/>
                    <a:pt x="5" y="3607"/>
                    <a:pt x="5" y="3612"/>
                  </a:cubicBezTo>
                  <a:cubicBezTo>
                    <a:pt x="10" y="3618"/>
                    <a:pt x="10" y="3623"/>
                    <a:pt x="10" y="3627"/>
                  </a:cubicBezTo>
                  <a:cubicBezTo>
                    <a:pt x="85" y="3758"/>
                    <a:pt x="1874" y="6922"/>
                    <a:pt x="3890" y="7291"/>
                  </a:cubicBezTo>
                  <a:cubicBezTo>
                    <a:pt x="4016" y="7316"/>
                    <a:pt x="4137" y="7326"/>
                    <a:pt x="4259" y="7326"/>
                  </a:cubicBezTo>
                  <a:cubicBezTo>
                    <a:pt x="4704" y="7326"/>
                    <a:pt x="5123" y="7169"/>
                    <a:pt x="5506" y="6855"/>
                  </a:cubicBezTo>
                  <a:cubicBezTo>
                    <a:pt x="5506" y="6861"/>
                    <a:pt x="5511" y="6861"/>
                    <a:pt x="5511" y="6861"/>
                  </a:cubicBezTo>
                  <a:cubicBezTo>
                    <a:pt x="5814" y="8134"/>
                    <a:pt x="5891" y="9473"/>
                    <a:pt x="5683" y="11024"/>
                  </a:cubicBezTo>
                  <a:cubicBezTo>
                    <a:pt x="5669" y="11140"/>
                    <a:pt x="5754" y="11251"/>
                    <a:pt x="5870" y="11266"/>
                  </a:cubicBezTo>
                  <a:lnTo>
                    <a:pt x="5900" y="11266"/>
                  </a:lnTo>
                  <a:cubicBezTo>
                    <a:pt x="6007" y="11266"/>
                    <a:pt x="6103" y="11190"/>
                    <a:pt x="6113" y="11080"/>
                  </a:cubicBezTo>
                  <a:cubicBezTo>
                    <a:pt x="6446" y="8538"/>
                    <a:pt x="6063" y="6547"/>
                    <a:pt x="5163" y="4521"/>
                  </a:cubicBezTo>
                  <a:cubicBezTo>
                    <a:pt x="5173" y="4506"/>
                    <a:pt x="5184" y="4491"/>
                    <a:pt x="5189" y="4471"/>
                  </a:cubicBezTo>
                  <a:cubicBezTo>
                    <a:pt x="5208" y="4400"/>
                    <a:pt x="5234" y="4329"/>
                    <a:pt x="5254" y="4259"/>
                  </a:cubicBezTo>
                  <a:cubicBezTo>
                    <a:pt x="5360" y="4203"/>
                    <a:pt x="5466" y="4152"/>
                    <a:pt x="5572" y="4097"/>
                  </a:cubicBezTo>
                  <a:cubicBezTo>
                    <a:pt x="7386" y="3198"/>
                    <a:pt x="9104" y="2349"/>
                    <a:pt x="9973" y="146"/>
                  </a:cubicBezTo>
                  <a:cubicBezTo>
                    <a:pt x="9998" y="95"/>
                    <a:pt x="9973" y="30"/>
                    <a:pt x="9913" y="10"/>
                  </a:cubicBezTo>
                  <a:cubicBezTo>
                    <a:pt x="9903" y="4"/>
                    <a:pt x="9890" y="1"/>
                    <a:pt x="9878" y="1"/>
                  </a:cubicBezTo>
                  <a:cubicBezTo>
                    <a:pt x="9870" y="1"/>
                    <a:pt x="9863" y="2"/>
                    <a:pt x="9857" y="4"/>
                  </a:cubicBezTo>
                  <a:cubicBezTo>
                    <a:pt x="9849" y="2"/>
                    <a:pt x="9842" y="1"/>
                    <a:pt x="983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0" name="Google Shape;2730;p36"/>
            <p:cNvSpPr/>
            <p:nvPr/>
          </p:nvSpPr>
          <p:spPr>
            <a:xfrm>
              <a:off x="7706960" y="2942761"/>
              <a:ext cx="176212" cy="115352"/>
            </a:xfrm>
            <a:custGeom>
              <a:avLst/>
              <a:gdLst/>
              <a:ahLst/>
              <a:cxnLst/>
              <a:rect l="l" t="t" r="r" b="b"/>
              <a:pathLst>
                <a:path w="4841" h="3169" extrusionOk="0">
                  <a:moveTo>
                    <a:pt x="1" y="0"/>
                  </a:moveTo>
                  <a:lnTo>
                    <a:pt x="1" y="0"/>
                  </a:lnTo>
                  <a:cubicBezTo>
                    <a:pt x="733" y="1163"/>
                    <a:pt x="2117" y="2886"/>
                    <a:pt x="3476" y="3138"/>
                  </a:cubicBezTo>
                  <a:cubicBezTo>
                    <a:pt x="3585" y="3158"/>
                    <a:pt x="3693" y="3168"/>
                    <a:pt x="3798" y="3168"/>
                  </a:cubicBezTo>
                  <a:cubicBezTo>
                    <a:pt x="4171" y="3168"/>
                    <a:pt x="4518" y="3044"/>
                    <a:pt x="4840" y="2800"/>
                  </a:cubicBezTo>
                  <a:cubicBezTo>
                    <a:pt x="3643" y="2795"/>
                    <a:pt x="2809" y="2031"/>
                    <a:pt x="2002" y="1289"/>
                  </a:cubicBezTo>
                  <a:cubicBezTo>
                    <a:pt x="1359" y="708"/>
                    <a:pt x="748" y="158"/>
                    <a:pt x="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1" name="Google Shape;2731;p36"/>
            <p:cNvSpPr/>
            <p:nvPr/>
          </p:nvSpPr>
          <p:spPr>
            <a:xfrm>
              <a:off x="7727016" y="2940941"/>
              <a:ext cx="156702" cy="95841"/>
            </a:xfrm>
            <a:custGeom>
              <a:avLst/>
              <a:gdLst/>
              <a:ahLst/>
              <a:cxnLst/>
              <a:rect l="l" t="t" r="r" b="b"/>
              <a:pathLst>
                <a:path w="4305" h="2633" extrusionOk="0">
                  <a:moveTo>
                    <a:pt x="0" y="0"/>
                  </a:moveTo>
                  <a:lnTo>
                    <a:pt x="0" y="0"/>
                  </a:lnTo>
                  <a:cubicBezTo>
                    <a:pt x="586" y="262"/>
                    <a:pt x="1097" y="728"/>
                    <a:pt x="1591" y="1183"/>
                  </a:cubicBezTo>
                  <a:cubicBezTo>
                    <a:pt x="2375" y="1899"/>
                    <a:pt x="3188" y="2633"/>
                    <a:pt x="4305" y="2633"/>
                  </a:cubicBezTo>
                  <a:cubicBezTo>
                    <a:pt x="3324" y="1127"/>
                    <a:pt x="1551" y="404"/>
                    <a:pt x="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2" name="Google Shape;2732;p36"/>
            <p:cNvSpPr/>
            <p:nvPr/>
          </p:nvSpPr>
          <p:spPr>
            <a:xfrm>
              <a:off x="7912397" y="2818276"/>
              <a:ext cx="126344" cy="111675"/>
            </a:xfrm>
            <a:custGeom>
              <a:avLst/>
              <a:gdLst/>
              <a:ahLst/>
              <a:cxnLst/>
              <a:rect l="l" t="t" r="r" b="b"/>
              <a:pathLst>
                <a:path w="3471" h="3068" extrusionOk="0">
                  <a:moveTo>
                    <a:pt x="3470" y="1"/>
                  </a:moveTo>
                  <a:cubicBezTo>
                    <a:pt x="2602" y="314"/>
                    <a:pt x="1945" y="1056"/>
                    <a:pt x="1308" y="1778"/>
                  </a:cubicBezTo>
                  <a:cubicBezTo>
                    <a:pt x="894" y="2244"/>
                    <a:pt x="480" y="2713"/>
                    <a:pt x="0" y="3067"/>
                  </a:cubicBezTo>
                  <a:cubicBezTo>
                    <a:pt x="1409" y="2349"/>
                    <a:pt x="2693" y="1561"/>
                    <a:pt x="347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3" name="Google Shape;2733;p36"/>
            <p:cNvSpPr/>
            <p:nvPr/>
          </p:nvSpPr>
          <p:spPr>
            <a:xfrm>
              <a:off x="7888301" y="2808120"/>
              <a:ext cx="155028" cy="127327"/>
            </a:xfrm>
            <a:custGeom>
              <a:avLst/>
              <a:gdLst/>
              <a:ahLst/>
              <a:cxnLst/>
              <a:rect l="l" t="t" r="r" b="b"/>
              <a:pathLst>
                <a:path w="4259" h="3498" extrusionOk="0">
                  <a:moveTo>
                    <a:pt x="4259" y="1"/>
                  </a:moveTo>
                  <a:lnTo>
                    <a:pt x="4259" y="1"/>
                  </a:lnTo>
                  <a:cubicBezTo>
                    <a:pt x="2395" y="380"/>
                    <a:pt x="718" y="1780"/>
                    <a:pt x="0" y="3498"/>
                  </a:cubicBezTo>
                  <a:cubicBezTo>
                    <a:pt x="682" y="3184"/>
                    <a:pt x="1227" y="2568"/>
                    <a:pt x="1809" y="1917"/>
                  </a:cubicBezTo>
                  <a:cubicBezTo>
                    <a:pt x="2470" y="1164"/>
                    <a:pt x="3153" y="385"/>
                    <a:pt x="4088" y="67"/>
                  </a:cubicBezTo>
                  <a:cubicBezTo>
                    <a:pt x="4100" y="62"/>
                    <a:pt x="4112" y="60"/>
                    <a:pt x="4124" y="60"/>
                  </a:cubicBezTo>
                  <a:cubicBezTo>
                    <a:pt x="4161" y="60"/>
                    <a:pt x="4194" y="82"/>
                    <a:pt x="4214" y="112"/>
                  </a:cubicBezTo>
                  <a:cubicBezTo>
                    <a:pt x="4228" y="77"/>
                    <a:pt x="4244" y="37"/>
                    <a:pt x="4259"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4" name="Google Shape;2734;p36"/>
            <p:cNvSpPr/>
            <p:nvPr/>
          </p:nvSpPr>
          <p:spPr>
            <a:xfrm>
              <a:off x="6719776" y="2083047"/>
              <a:ext cx="193502" cy="414378"/>
            </a:xfrm>
            <a:custGeom>
              <a:avLst/>
              <a:gdLst/>
              <a:ahLst/>
              <a:cxnLst/>
              <a:rect l="l" t="t" r="r" b="b"/>
              <a:pathLst>
                <a:path w="5316" h="11384" extrusionOk="0">
                  <a:moveTo>
                    <a:pt x="1244" y="2077"/>
                  </a:moveTo>
                  <a:cubicBezTo>
                    <a:pt x="1258" y="2248"/>
                    <a:pt x="1279" y="2420"/>
                    <a:pt x="1299" y="2592"/>
                  </a:cubicBezTo>
                  <a:cubicBezTo>
                    <a:pt x="1314" y="2763"/>
                    <a:pt x="1335" y="2940"/>
                    <a:pt x="1360" y="3117"/>
                  </a:cubicBezTo>
                  <a:cubicBezTo>
                    <a:pt x="1153" y="3229"/>
                    <a:pt x="961" y="3369"/>
                    <a:pt x="779" y="3502"/>
                  </a:cubicBezTo>
                  <a:cubicBezTo>
                    <a:pt x="749" y="3527"/>
                    <a:pt x="713" y="3551"/>
                    <a:pt x="677" y="3577"/>
                  </a:cubicBezTo>
                  <a:cubicBezTo>
                    <a:pt x="799" y="3061"/>
                    <a:pt x="985" y="2557"/>
                    <a:pt x="1244" y="2077"/>
                  </a:cubicBezTo>
                  <a:close/>
                  <a:moveTo>
                    <a:pt x="1552" y="1920"/>
                  </a:moveTo>
                  <a:lnTo>
                    <a:pt x="1552" y="1920"/>
                  </a:lnTo>
                  <a:cubicBezTo>
                    <a:pt x="1738" y="2061"/>
                    <a:pt x="1931" y="2182"/>
                    <a:pt x="2118" y="2299"/>
                  </a:cubicBezTo>
                  <a:cubicBezTo>
                    <a:pt x="2557" y="2576"/>
                    <a:pt x="2972" y="2840"/>
                    <a:pt x="3330" y="3274"/>
                  </a:cubicBezTo>
                  <a:cubicBezTo>
                    <a:pt x="3522" y="3506"/>
                    <a:pt x="3694" y="3749"/>
                    <a:pt x="3851" y="4012"/>
                  </a:cubicBezTo>
                  <a:cubicBezTo>
                    <a:pt x="3598" y="3921"/>
                    <a:pt x="3320" y="3854"/>
                    <a:pt x="3047" y="3794"/>
                  </a:cubicBezTo>
                  <a:cubicBezTo>
                    <a:pt x="2557" y="3683"/>
                    <a:pt x="2046" y="3567"/>
                    <a:pt x="1703" y="3264"/>
                  </a:cubicBezTo>
                  <a:cubicBezTo>
                    <a:pt x="1673" y="3026"/>
                    <a:pt x="1643" y="2789"/>
                    <a:pt x="1622" y="2557"/>
                  </a:cubicBezTo>
                  <a:cubicBezTo>
                    <a:pt x="1598" y="2350"/>
                    <a:pt x="1572" y="2137"/>
                    <a:pt x="1552" y="1920"/>
                  </a:cubicBezTo>
                  <a:close/>
                  <a:moveTo>
                    <a:pt x="1738" y="3562"/>
                  </a:moveTo>
                  <a:lnTo>
                    <a:pt x="1738" y="3562"/>
                  </a:lnTo>
                  <a:cubicBezTo>
                    <a:pt x="2102" y="3800"/>
                    <a:pt x="2557" y="3905"/>
                    <a:pt x="3002" y="4006"/>
                  </a:cubicBezTo>
                  <a:cubicBezTo>
                    <a:pt x="3340" y="4082"/>
                    <a:pt x="3659" y="4153"/>
                    <a:pt x="3937" y="4279"/>
                  </a:cubicBezTo>
                  <a:cubicBezTo>
                    <a:pt x="3946" y="4285"/>
                    <a:pt x="3967" y="4290"/>
                    <a:pt x="3982" y="4290"/>
                  </a:cubicBezTo>
                  <a:cubicBezTo>
                    <a:pt x="3986" y="4290"/>
                    <a:pt x="3993" y="4285"/>
                    <a:pt x="3997" y="4285"/>
                  </a:cubicBezTo>
                  <a:cubicBezTo>
                    <a:pt x="4103" y="4491"/>
                    <a:pt x="4199" y="4709"/>
                    <a:pt x="4285" y="4936"/>
                  </a:cubicBezTo>
                  <a:cubicBezTo>
                    <a:pt x="3543" y="4521"/>
                    <a:pt x="2638" y="4295"/>
                    <a:pt x="1820" y="4122"/>
                  </a:cubicBezTo>
                  <a:cubicBezTo>
                    <a:pt x="1789" y="3936"/>
                    <a:pt x="1764" y="3749"/>
                    <a:pt x="1738" y="3562"/>
                  </a:cubicBezTo>
                  <a:close/>
                  <a:moveTo>
                    <a:pt x="1386" y="3350"/>
                  </a:moveTo>
                  <a:cubicBezTo>
                    <a:pt x="1426" y="3698"/>
                    <a:pt x="1470" y="4042"/>
                    <a:pt x="1531" y="4386"/>
                  </a:cubicBezTo>
                  <a:cubicBezTo>
                    <a:pt x="1547" y="4486"/>
                    <a:pt x="1567" y="4582"/>
                    <a:pt x="1582" y="4684"/>
                  </a:cubicBezTo>
                  <a:cubicBezTo>
                    <a:pt x="1213" y="4835"/>
                    <a:pt x="819" y="5092"/>
                    <a:pt x="500" y="5381"/>
                  </a:cubicBezTo>
                  <a:cubicBezTo>
                    <a:pt x="486" y="4880"/>
                    <a:pt x="521" y="4381"/>
                    <a:pt x="612" y="3891"/>
                  </a:cubicBezTo>
                  <a:cubicBezTo>
                    <a:pt x="713" y="3819"/>
                    <a:pt x="810" y="3749"/>
                    <a:pt x="910" y="3679"/>
                  </a:cubicBezTo>
                  <a:cubicBezTo>
                    <a:pt x="1062" y="3562"/>
                    <a:pt x="1223" y="3451"/>
                    <a:pt x="1386" y="3350"/>
                  </a:cubicBezTo>
                  <a:close/>
                  <a:moveTo>
                    <a:pt x="1622" y="4901"/>
                  </a:moveTo>
                  <a:cubicBezTo>
                    <a:pt x="1643" y="5006"/>
                    <a:pt x="1658" y="5113"/>
                    <a:pt x="1678" y="5214"/>
                  </a:cubicBezTo>
                  <a:cubicBezTo>
                    <a:pt x="1405" y="5376"/>
                    <a:pt x="1183" y="5588"/>
                    <a:pt x="971" y="5795"/>
                  </a:cubicBezTo>
                  <a:cubicBezTo>
                    <a:pt x="840" y="5927"/>
                    <a:pt x="713" y="6048"/>
                    <a:pt x="577" y="6158"/>
                  </a:cubicBezTo>
                  <a:cubicBezTo>
                    <a:pt x="551" y="5997"/>
                    <a:pt x="531" y="5831"/>
                    <a:pt x="521" y="5668"/>
                  </a:cubicBezTo>
                  <a:cubicBezTo>
                    <a:pt x="824" y="5356"/>
                    <a:pt x="1228" y="5067"/>
                    <a:pt x="1622" y="4901"/>
                  </a:cubicBezTo>
                  <a:close/>
                  <a:moveTo>
                    <a:pt x="1850" y="4350"/>
                  </a:moveTo>
                  <a:cubicBezTo>
                    <a:pt x="2724" y="4537"/>
                    <a:pt x="3669" y="4784"/>
                    <a:pt x="4396" y="5255"/>
                  </a:cubicBezTo>
                  <a:cubicBezTo>
                    <a:pt x="4417" y="5320"/>
                    <a:pt x="4441" y="5386"/>
                    <a:pt x="4457" y="5451"/>
                  </a:cubicBezTo>
                  <a:cubicBezTo>
                    <a:pt x="4604" y="5952"/>
                    <a:pt x="4679" y="6447"/>
                    <a:pt x="4684" y="6946"/>
                  </a:cubicBezTo>
                  <a:cubicBezTo>
                    <a:pt x="4431" y="6846"/>
                    <a:pt x="4179" y="6734"/>
                    <a:pt x="3906" y="6613"/>
                  </a:cubicBezTo>
                  <a:cubicBezTo>
                    <a:pt x="3340" y="6361"/>
                    <a:pt x="2755" y="6104"/>
                    <a:pt x="2153" y="5982"/>
                  </a:cubicBezTo>
                  <a:cubicBezTo>
                    <a:pt x="2052" y="5461"/>
                    <a:pt x="1951" y="4921"/>
                    <a:pt x="1850" y="4350"/>
                  </a:cubicBezTo>
                  <a:close/>
                  <a:moveTo>
                    <a:pt x="1719" y="5437"/>
                  </a:moveTo>
                  <a:cubicBezTo>
                    <a:pt x="1815" y="5927"/>
                    <a:pt x="1911" y="6396"/>
                    <a:pt x="2006" y="6846"/>
                  </a:cubicBezTo>
                  <a:cubicBezTo>
                    <a:pt x="1764" y="7063"/>
                    <a:pt x="1526" y="7296"/>
                    <a:pt x="1304" y="7528"/>
                  </a:cubicBezTo>
                  <a:cubicBezTo>
                    <a:pt x="1213" y="7619"/>
                    <a:pt x="1118" y="7715"/>
                    <a:pt x="1022" y="7811"/>
                  </a:cubicBezTo>
                  <a:cubicBezTo>
                    <a:pt x="840" y="7351"/>
                    <a:pt x="703" y="6881"/>
                    <a:pt x="617" y="6401"/>
                  </a:cubicBezTo>
                  <a:cubicBezTo>
                    <a:pt x="799" y="6265"/>
                    <a:pt x="961" y="6109"/>
                    <a:pt x="1122" y="5952"/>
                  </a:cubicBezTo>
                  <a:cubicBezTo>
                    <a:pt x="1304" y="5770"/>
                    <a:pt x="1496" y="5582"/>
                    <a:pt x="1719" y="5437"/>
                  </a:cubicBezTo>
                  <a:close/>
                  <a:moveTo>
                    <a:pt x="2204" y="6209"/>
                  </a:moveTo>
                  <a:lnTo>
                    <a:pt x="2204" y="6209"/>
                  </a:lnTo>
                  <a:cubicBezTo>
                    <a:pt x="2750" y="6330"/>
                    <a:pt x="3289" y="6578"/>
                    <a:pt x="3820" y="6811"/>
                  </a:cubicBezTo>
                  <a:cubicBezTo>
                    <a:pt x="4103" y="6937"/>
                    <a:pt x="4401" y="7068"/>
                    <a:pt x="4690" y="7179"/>
                  </a:cubicBezTo>
                  <a:cubicBezTo>
                    <a:pt x="4679" y="7629"/>
                    <a:pt x="4608" y="8089"/>
                    <a:pt x="4487" y="8559"/>
                  </a:cubicBezTo>
                  <a:cubicBezTo>
                    <a:pt x="3805" y="8245"/>
                    <a:pt x="3022" y="7983"/>
                    <a:pt x="2577" y="7841"/>
                  </a:cubicBezTo>
                  <a:cubicBezTo>
                    <a:pt x="2447" y="7321"/>
                    <a:pt x="2325" y="6775"/>
                    <a:pt x="2204" y="6209"/>
                  </a:cubicBezTo>
                  <a:close/>
                  <a:moveTo>
                    <a:pt x="2062" y="7088"/>
                  </a:moveTo>
                  <a:cubicBezTo>
                    <a:pt x="2153" y="7482"/>
                    <a:pt x="2249" y="7867"/>
                    <a:pt x="2345" y="8240"/>
                  </a:cubicBezTo>
                  <a:cubicBezTo>
                    <a:pt x="2083" y="8492"/>
                    <a:pt x="1875" y="8760"/>
                    <a:pt x="1658" y="9049"/>
                  </a:cubicBezTo>
                  <a:cubicBezTo>
                    <a:pt x="1451" y="8720"/>
                    <a:pt x="1269" y="8377"/>
                    <a:pt x="1113" y="8023"/>
                  </a:cubicBezTo>
                  <a:cubicBezTo>
                    <a:pt x="1228" y="7912"/>
                    <a:pt x="1344" y="7795"/>
                    <a:pt x="1461" y="7674"/>
                  </a:cubicBezTo>
                  <a:cubicBezTo>
                    <a:pt x="1663" y="7468"/>
                    <a:pt x="1860" y="7275"/>
                    <a:pt x="2062" y="7088"/>
                  </a:cubicBezTo>
                  <a:close/>
                  <a:moveTo>
                    <a:pt x="2643" y="8089"/>
                  </a:moveTo>
                  <a:lnTo>
                    <a:pt x="2643" y="8089"/>
                  </a:lnTo>
                  <a:cubicBezTo>
                    <a:pt x="3098" y="8235"/>
                    <a:pt x="3805" y="8483"/>
                    <a:pt x="4431" y="8771"/>
                  </a:cubicBezTo>
                  <a:cubicBezTo>
                    <a:pt x="4387" y="8917"/>
                    <a:pt x="4341" y="9068"/>
                    <a:pt x="4280" y="9220"/>
                  </a:cubicBezTo>
                  <a:cubicBezTo>
                    <a:pt x="4275" y="9215"/>
                    <a:pt x="4270" y="9210"/>
                    <a:pt x="4259" y="9205"/>
                  </a:cubicBezTo>
                  <a:cubicBezTo>
                    <a:pt x="3720" y="9099"/>
                    <a:pt x="3240" y="8887"/>
                    <a:pt x="2799" y="8665"/>
                  </a:cubicBezTo>
                  <a:cubicBezTo>
                    <a:pt x="2744" y="8473"/>
                    <a:pt x="2694" y="8280"/>
                    <a:pt x="2643" y="8089"/>
                  </a:cubicBezTo>
                  <a:close/>
                  <a:moveTo>
                    <a:pt x="2410" y="8478"/>
                  </a:moveTo>
                  <a:cubicBezTo>
                    <a:pt x="2568" y="9044"/>
                    <a:pt x="2729" y="9590"/>
                    <a:pt x="2911" y="10129"/>
                  </a:cubicBezTo>
                  <a:cubicBezTo>
                    <a:pt x="2951" y="10257"/>
                    <a:pt x="2986" y="10383"/>
                    <a:pt x="3022" y="10509"/>
                  </a:cubicBezTo>
                  <a:cubicBezTo>
                    <a:pt x="3037" y="10570"/>
                    <a:pt x="3058" y="10621"/>
                    <a:pt x="3072" y="10675"/>
                  </a:cubicBezTo>
                  <a:cubicBezTo>
                    <a:pt x="2577" y="10251"/>
                    <a:pt x="2148" y="9766"/>
                    <a:pt x="1789" y="9241"/>
                  </a:cubicBezTo>
                  <a:lnTo>
                    <a:pt x="1820" y="9196"/>
                  </a:lnTo>
                  <a:cubicBezTo>
                    <a:pt x="2011" y="8942"/>
                    <a:pt x="2188" y="8700"/>
                    <a:pt x="2410" y="8478"/>
                  </a:cubicBezTo>
                  <a:close/>
                  <a:moveTo>
                    <a:pt x="2881" y="8942"/>
                  </a:moveTo>
                  <a:lnTo>
                    <a:pt x="2881" y="8942"/>
                  </a:lnTo>
                  <a:cubicBezTo>
                    <a:pt x="3284" y="9140"/>
                    <a:pt x="3720" y="9317"/>
                    <a:pt x="4210" y="9418"/>
                  </a:cubicBezTo>
                  <a:cubicBezTo>
                    <a:pt x="4023" y="9893"/>
                    <a:pt x="3780" y="10383"/>
                    <a:pt x="3487" y="10893"/>
                  </a:cubicBezTo>
                  <a:cubicBezTo>
                    <a:pt x="3431" y="10742"/>
                    <a:pt x="3380" y="10579"/>
                    <a:pt x="3335" y="10423"/>
                  </a:cubicBezTo>
                  <a:cubicBezTo>
                    <a:pt x="3295" y="10287"/>
                    <a:pt x="3259" y="10155"/>
                    <a:pt x="3214" y="10029"/>
                  </a:cubicBezTo>
                  <a:cubicBezTo>
                    <a:pt x="3098" y="9670"/>
                    <a:pt x="2986" y="9311"/>
                    <a:pt x="2881" y="8942"/>
                  </a:cubicBezTo>
                  <a:close/>
                  <a:moveTo>
                    <a:pt x="1106" y="1"/>
                  </a:moveTo>
                  <a:cubicBezTo>
                    <a:pt x="1095" y="1"/>
                    <a:pt x="1083" y="2"/>
                    <a:pt x="1071" y="5"/>
                  </a:cubicBezTo>
                  <a:cubicBezTo>
                    <a:pt x="981" y="25"/>
                    <a:pt x="931" y="111"/>
                    <a:pt x="945" y="202"/>
                  </a:cubicBezTo>
                  <a:cubicBezTo>
                    <a:pt x="1046" y="641"/>
                    <a:pt x="1118" y="1091"/>
                    <a:pt x="1178" y="1546"/>
                  </a:cubicBezTo>
                  <a:cubicBezTo>
                    <a:pt x="1173" y="1551"/>
                    <a:pt x="1167" y="1551"/>
                    <a:pt x="1162" y="1562"/>
                  </a:cubicBezTo>
                  <a:cubicBezTo>
                    <a:pt x="264" y="3012"/>
                    <a:pt x="1" y="4734"/>
                    <a:pt x="288" y="6391"/>
                  </a:cubicBezTo>
                  <a:cubicBezTo>
                    <a:pt x="278" y="6421"/>
                    <a:pt x="278" y="6452"/>
                    <a:pt x="299" y="6477"/>
                  </a:cubicBezTo>
                  <a:cubicBezTo>
                    <a:pt x="299" y="6482"/>
                    <a:pt x="304" y="6482"/>
                    <a:pt x="304" y="6487"/>
                  </a:cubicBezTo>
                  <a:cubicBezTo>
                    <a:pt x="647" y="8326"/>
                    <a:pt x="1678" y="10075"/>
                    <a:pt x="3289" y="11262"/>
                  </a:cubicBezTo>
                  <a:cubicBezTo>
                    <a:pt x="3305" y="11276"/>
                    <a:pt x="3320" y="11287"/>
                    <a:pt x="3335" y="11297"/>
                  </a:cubicBezTo>
                  <a:cubicBezTo>
                    <a:pt x="3340" y="11302"/>
                    <a:pt x="3345" y="11302"/>
                    <a:pt x="3345" y="11307"/>
                  </a:cubicBezTo>
                  <a:cubicBezTo>
                    <a:pt x="3361" y="11327"/>
                    <a:pt x="3375" y="11348"/>
                    <a:pt x="3401" y="11358"/>
                  </a:cubicBezTo>
                  <a:cubicBezTo>
                    <a:pt x="3426" y="11378"/>
                    <a:pt x="3452" y="11383"/>
                    <a:pt x="3482" y="11383"/>
                  </a:cubicBezTo>
                  <a:cubicBezTo>
                    <a:pt x="3538" y="11383"/>
                    <a:pt x="3592" y="11358"/>
                    <a:pt x="3623" y="11307"/>
                  </a:cubicBezTo>
                  <a:cubicBezTo>
                    <a:pt x="4963" y="9084"/>
                    <a:pt x="5315" y="7256"/>
                    <a:pt x="4770" y="5365"/>
                  </a:cubicBezTo>
                  <a:cubicBezTo>
                    <a:pt x="4518" y="4486"/>
                    <a:pt x="4119" y="3714"/>
                    <a:pt x="3578" y="3066"/>
                  </a:cubicBezTo>
                  <a:cubicBezTo>
                    <a:pt x="3189" y="2597"/>
                    <a:pt x="2734" y="2308"/>
                    <a:pt x="2289" y="2026"/>
                  </a:cubicBezTo>
                  <a:cubicBezTo>
                    <a:pt x="2042" y="1870"/>
                    <a:pt x="1784" y="1708"/>
                    <a:pt x="1537" y="1511"/>
                  </a:cubicBezTo>
                  <a:cubicBezTo>
                    <a:pt x="1526" y="1501"/>
                    <a:pt x="1512" y="1496"/>
                    <a:pt x="1491" y="1490"/>
                  </a:cubicBezTo>
                  <a:cubicBezTo>
                    <a:pt x="1435" y="1030"/>
                    <a:pt x="1365" y="576"/>
                    <a:pt x="1264" y="126"/>
                  </a:cubicBezTo>
                  <a:cubicBezTo>
                    <a:pt x="1246" y="52"/>
                    <a:pt x="1180" y="1"/>
                    <a:pt x="1106"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5" name="Google Shape;2735;p36"/>
            <p:cNvSpPr/>
            <p:nvPr/>
          </p:nvSpPr>
          <p:spPr>
            <a:xfrm>
              <a:off x="6784894" y="2391604"/>
              <a:ext cx="46738" cy="80044"/>
            </a:xfrm>
            <a:custGeom>
              <a:avLst/>
              <a:gdLst/>
              <a:ahLst/>
              <a:cxnLst/>
              <a:rect l="l" t="t" r="r" b="b"/>
              <a:pathLst>
                <a:path w="1284" h="2199" extrusionOk="0">
                  <a:moveTo>
                    <a:pt x="621" y="1"/>
                  </a:moveTo>
                  <a:cubicBezTo>
                    <a:pt x="399" y="223"/>
                    <a:pt x="222" y="465"/>
                    <a:pt x="31" y="719"/>
                  </a:cubicBezTo>
                  <a:lnTo>
                    <a:pt x="0" y="764"/>
                  </a:lnTo>
                  <a:cubicBezTo>
                    <a:pt x="359" y="1289"/>
                    <a:pt x="788" y="1774"/>
                    <a:pt x="1283" y="2198"/>
                  </a:cubicBezTo>
                  <a:cubicBezTo>
                    <a:pt x="1269" y="2144"/>
                    <a:pt x="1248" y="2093"/>
                    <a:pt x="1233" y="2032"/>
                  </a:cubicBezTo>
                  <a:cubicBezTo>
                    <a:pt x="1197" y="1906"/>
                    <a:pt x="1162" y="1780"/>
                    <a:pt x="1122" y="1652"/>
                  </a:cubicBezTo>
                  <a:cubicBezTo>
                    <a:pt x="940" y="1113"/>
                    <a:pt x="779" y="567"/>
                    <a:pt x="62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6" name="Google Shape;2736;p36"/>
            <p:cNvSpPr/>
            <p:nvPr/>
          </p:nvSpPr>
          <p:spPr>
            <a:xfrm>
              <a:off x="6760252" y="2341045"/>
              <a:ext cx="44881" cy="71417"/>
            </a:xfrm>
            <a:custGeom>
              <a:avLst/>
              <a:gdLst/>
              <a:ahLst/>
              <a:cxnLst/>
              <a:rect l="l" t="t" r="r" b="b"/>
              <a:pathLst>
                <a:path w="1233" h="1962" extrusionOk="0">
                  <a:moveTo>
                    <a:pt x="950" y="0"/>
                  </a:moveTo>
                  <a:cubicBezTo>
                    <a:pt x="748" y="187"/>
                    <a:pt x="551" y="380"/>
                    <a:pt x="349" y="586"/>
                  </a:cubicBezTo>
                  <a:cubicBezTo>
                    <a:pt x="232" y="707"/>
                    <a:pt x="116" y="824"/>
                    <a:pt x="1" y="935"/>
                  </a:cubicBezTo>
                  <a:cubicBezTo>
                    <a:pt x="157" y="1289"/>
                    <a:pt x="339" y="1632"/>
                    <a:pt x="546" y="1961"/>
                  </a:cubicBezTo>
                  <a:cubicBezTo>
                    <a:pt x="763" y="1672"/>
                    <a:pt x="971" y="1404"/>
                    <a:pt x="1233" y="1152"/>
                  </a:cubicBezTo>
                  <a:cubicBezTo>
                    <a:pt x="1137" y="779"/>
                    <a:pt x="1041" y="394"/>
                    <a:pt x="95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7" name="Google Shape;2737;p36"/>
            <p:cNvSpPr/>
            <p:nvPr/>
          </p:nvSpPr>
          <p:spPr>
            <a:xfrm>
              <a:off x="6742198" y="2280914"/>
              <a:ext cx="50632" cy="86486"/>
            </a:xfrm>
            <a:custGeom>
              <a:avLst/>
              <a:gdLst/>
              <a:ahLst/>
              <a:cxnLst/>
              <a:rect l="l" t="t" r="r" b="b"/>
              <a:pathLst>
                <a:path w="1391" h="2376" extrusionOk="0">
                  <a:moveTo>
                    <a:pt x="1103" y="1"/>
                  </a:moveTo>
                  <a:cubicBezTo>
                    <a:pt x="880" y="146"/>
                    <a:pt x="688" y="334"/>
                    <a:pt x="506" y="516"/>
                  </a:cubicBezTo>
                  <a:cubicBezTo>
                    <a:pt x="345" y="673"/>
                    <a:pt x="183" y="829"/>
                    <a:pt x="1" y="965"/>
                  </a:cubicBezTo>
                  <a:cubicBezTo>
                    <a:pt x="87" y="1445"/>
                    <a:pt x="224" y="1915"/>
                    <a:pt x="406" y="2375"/>
                  </a:cubicBezTo>
                  <a:cubicBezTo>
                    <a:pt x="502" y="2279"/>
                    <a:pt x="597" y="2183"/>
                    <a:pt x="688" y="2092"/>
                  </a:cubicBezTo>
                  <a:cubicBezTo>
                    <a:pt x="910" y="1860"/>
                    <a:pt x="1148" y="1627"/>
                    <a:pt x="1390" y="1410"/>
                  </a:cubicBezTo>
                  <a:cubicBezTo>
                    <a:pt x="1295" y="960"/>
                    <a:pt x="1199" y="491"/>
                    <a:pt x="110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8" name="Google Shape;2738;p36"/>
            <p:cNvSpPr/>
            <p:nvPr/>
          </p:nvSpPr>
          <p:spPr>
            <a:xfrm>
              <a:off x="6738703" y="2261404"/>
              <a:ext cx="42151" cy="45828"/>
            </a:xfrm>
            <a:custGeom>
              <a:avLst/>
              <a:gdLst/>
              <a:ahLst/>
              <a:cxnLst/>
              <a:rect l="l" t="t" r="r" b="b"/>
              <a:pathLst>
                <a:path w="1158" h="1259" extrusionOk="0">
                  <a:moveTo>
                    <a:pt x="1102" y="1"/>
                  </a:moveTo>
                  <a:cubicBezTo>
                    <a:pt x="708" y="167"/>
                    <a:pt x="304" y="456"/>
                    <a:pt x="1" y="768"/>
                  </a:cubicBezTo>
                  <a:cubicBezTo>
                    <a:pt x="11" y="931"/>
                    <a:pt x="31" y="1097"/>
                    <a:pt x="57" y="1258"/>
                  </a:cubicBezTo>
                  <a:cubicBezTo>
                    <a:pt x="193" y="1148"/>
                    <a:pt x="320" y="1027"/>
                    <a:pt x="451" y="895"/>
                  </a:cubicBezTo>
                  <a:cubicBezTo>
                    <a:pt x="663" y="688"/>
                    <a:pt x="885" y="476"/>
                    <a:pt x="1158" y="314"/>
                  </a:cubicBezTo>
                  <a:cubicBezTo>
                    <a:pt x="1138" y="213"/>
                    <a:pt x="1123" y="106"/>
                    <a:pt x="110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9" name="Google Shape;2739;p36"/>
            <p:cNvSpPr/>
            <p:nvPr/>
          </p:nvSpPr>
          <p:spPr>
            <a:xfrm>
              <a:off x="6737429" y="2204985"/>
              <a:ext cx="39931" cy="73965"/>
            </a:xfrm>
            <a:custGeom>
              <a:avLst/>
              <a:gdLst/>
              <a:ahLst/>
              <a:cxnLst/>
              <a:rect l="l" t="t" r="r" b="b"/>
              <a:pathLst>
                <a:path w="1097" h="2032" extrusionOk="0">
                  <a:moveTo>
                    <a:pt x="901" y="0"/>
                  </a:moveTo>
                  <a:cubicBezTo>
                    <a:pt x="738" y="101"/>
                    <a:pt x="577" y="212"/>
                    <a:pt x="425" y="329"/>
                  </a:cubicBezTo>
                  <a:cubicBezTo>
                    <a:pt x="325" y="399"/>
                    <a:pt x="228" y="469"/>
                    <a:pt x="127" y="541"/>
                  </a:cubicBezTo>
                  <a:cubicBezTo>
                    <a:pt x="36" y="1031"/>
                    <a:pt x="1" y="1530"/>
                    <a:pt x="15" y="2031"/>
                  </a:cubicBezTo>
                  <a:cubicBezTo>
                    <a:pt x="334" y="1742"/>
                    <a:pt x="728" y="1485"/>
                    <a:pt x="1097" y="1334"/>
                  </a:cubicBezTo>
                  <a:cubicBezTo>
                    <a:pt x="1082" y="1232"/>
                    <a:pt x="1062" y="1136"/>
                    <a:pt x="1046" y="1036"/>
                  </a:cubicBezTo>
                  <a:cubicBezTo>
                    <a:pt x="985" y="692"/>
                    <a:pt x="941" y="348"/>
                    <a:pt x="90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0" name="Google Shape;2740;p36"/>
            <p:cNvSpPr/>
            <p:nvPr/>
          </p:nvSpPr>
          <p:spPr>
            <a:xfrm>
              <a:off x="6744418" y="2158612"/>
              <a:ext cx="24898" cy="54636"/>
            </a:xfrm>
            <a:custGeom>
              <a:avLst/>
              <a:gdLst/>
              <a:ahLst/>
              <a:cxnLst/>
              <a:rect l="l" t="t" r="r" b="b"/>
              <a:pathLst>
                <a:path w="684" h="1501" extrusionOk="0">
                  <a:moveTo>
                    <a:pt x="567" y="1"/>
                  </a:moveTo>
                  <a:cubicBezTo>
                    <a:pt x="308" y="481"/>
                    <a:pt x="122" y="985"/>
                    <a:pt x="0" y="1501"/>
                  </a:cubicBezTo>
                  <a:cubicBezTo>
                    <a:pt x="36" y="1475"/>
                    <a:pt x="72" y="1451"/>
                    <a:pt x="102" y="1426"/>
                  </a:cubicBezTo>
                  <a:cubicBezTo>
                    <a:pt x="284" y="1293"/>
                    <a:pt x="476" y="1153"/>
                    <a:pt x="683" y="1041"/>
                  </a:cubicBezTo>
                  <a:cubicBezTo>
                    <a:pt x="658" y="864"/>
                    <a:pt x="637" y="687"/>
                    <a:pt x="622" y="516"/>
                  </a:cubicBezTo>
                  <a:cubicBezTo>
                    <a:pt x="602" y="344"/>
                    <a:pt x="581" y="172"/>
                    <a:pt x="56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1" name="Google Shape;2741;p36"/>
            <p:cNvSpPr/>
            <p:nvPr/>
          </p:nvSpPr>
          <p:spPr>
            <a:xfrm>
              <a:off x="6776231" y="2152934"/>
              <a:ext cx="83720" cy="76185"/>
            </a:xfrm>
            <a:custGeom>
              <a:avLst/>
              <a:gdLst/>
              <a:ahLst/>
              <a:cxnLst/>
              <a:rect l="l" t="t" r="r" b="b"/>
              <a:pathLst>
                <a:path w="2300" h="2093" extrusionOk="0">
                  <a:moveTo>
                    <a:pt x="1" y="0"/>
                  </a:moveTo>
                  <a:lnTo>
                    <a:pt x="1" y="0"/>
                  </a:lnTo>
                  <a:cubicBezTo>
                    <a:pt x="21" y="217"/>
                    <a:pt x="47" y="430"/>
                    <a:pt x="71" y="637"/>
                  </a:cubicBezTo>
                  <a:cubicBezTo>
                    <a:pt x="92" y="869"/>
                    <a:pt x="122" y="1106"/>
                    <a:pt x="152" y="1344"/>
                  </a:cubicBezTo>
                  <a:cubicBezTo>
                    <a:pt x="495" y="1647"/>
                    <a:pt x="1006" y="1763"/>
                    <a:pt x="1496" y="1874"/>
                  </a:cubicBezTo>
                  <a:cubicBezTo>
                    <a:pt x="1769" y="1934"/>
                    <a:pt x="2047" y="2001"/>
                    <a:pt x="2300" y="2092"/>
                  </a:cubicBezTo>
                  <a:cubicBezTo>
                    <a:pt x="2143" y="1829"/>
                    <a:pt x="1971" y="1586"/>
                    <a:pt x="1779" y="1354"/>
                  </a:cubicBezTo>
                  <a:cubicBezTo>
                    <a:pt x="1421" y="920"/>
                    <a:pt x="1006" y="656"/>
                    <a:pt x="567" y="379"/>
                  </a:cubicBezTo>
                  <a:cubicBezTo>
                    <a:pt x="380" y="262"/>
                    <a:pt x="187" y="141"/>
                    <a:pt x="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2" name="Google Shape;2742;p36"/>
            <p:cNvSpPr/>
            <p:nvPr/>
          </p:nvSpPr>
          <p:spPr>
            <a:xfrm>
              <a:off x="6783037" y="2212701"/>
              <a:ext cx="92711" cy="50050"/>
            </a:xfrm>
            <a:custGeom>
              <a:avLst/>
              <a:gdLst/>
              <a:ahLst/>
              <a:cxnLst/>
              <a:rect l="l" t="t" r="r" b="b"/>
              <a:pathLst>
                <a:path w="2547" h="1375" extrusionOk="0">
                  <a:moveTo>
                    <a:pt x="0" y="0"/>
                  </a:moveTo>
                  <a:lnTo>
                    <a:pt x="0" y="0"/>
                  </a:lnTo>
                  <a:cubicBezTo>
                    <a:pt x="26" y="187"/>
                    <a:pt x="51" y="374"/>
                    <a:pt x="82" y="560"/>
                  </a:cubicBezTo>
                  <a:cubicBezTo>
                    <a:pt x="900" y="733"/>
                    <a:pt x="1805" y="959"/>
                    <a:pt x="2547" y="1374"/>
                  </a:cubicBezTo>
                  <a:cubicBezTo>
                    <a:pt x="2461" y="1147"/>
                    <a:pt x="2365" y="929"/>
                    <a:pt x="2259" y="723"/>
                  </a:cubicBezTo>
                  <a:cubicBezTo>
                    <a:pt x="2255" y="723"/>
                    <a:pt x="2248" y="728"/>
                    <a:pt x="2244" y="728"/>
                  </a:cubicBezTo>
                  <a:cubicBezTo>
                    <a:pt x="2229" y="728"/>
                    <a:pt x="2208" y="723"/>
                    <a:pt x="2199" y="717"/>
                  </a:cubicBezTo>
                  <a:cubicBezTo>
                    <a:pt x="1921" y="591"/>
                    <a:pt x="1602" y="520"/>
                    <a:pt x="1264" y="444"/>
                  </a:cubicBezTo>
                  <a:cubicBezTo>
                    <a:pt x="819" y="343"/>
                    <a:pt x="364" y="238"/>
                    <a:pt x="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3" name="Google Shape;2743;p36"/>
            <p:cNvSpPr/>
            <p:nvPr/>
          </p:nvSpPr>
          <p:spPr>
            <a:xfrm>
              <a:off x="6787078" y="2241384"/>
              <a:ext cx="103194" cy="94531"/>
            </a:xfrm>
            <a:custGeom>
              <a:avLst/>
              <a:gdLst/>
              <a:ahLst/>
              <a:cxnLst/>
              <a:rect l="l" t="t" r="r" b="b"/>
              <a:pathLst>
                <a:path w="2835" h="2597" extrusionOk="0">
                  <a:moveTo>
                    <a:pt x="1" y="0"/>
                  </a:moveTo>
                  <a:cubicBezTo>
                    <a:pt x="102" y="571"/>
                    <a:pt x="203" y="1111"/>
                    <a:pt x="304" y="1632"/>
                  </a:cubicBezTo>
                  <a:cubicBezTo>
                    <a:pt x="906" y="1754"/>
                    <a:pt x="1491" y="2011"/>
                    <a:pt x="2057" y="2263"/>
                  </a:cubicBezTo>
                  <a:cubicBezTo>
                    <a:pt x="2330" y="2384"/>
                    <a:pt x="2582" y="2496"/>
                    <a:pt x="2835" y="2596"/>
                  </a:cubicBezTo>
                  <a:cubicBezTo>
                    <a:pt x="2830" y="2097"/>
                    <a:pt x="2755" y="1602"/>
                    <a:pt x="2608" y="1101"/>
                  </a:cubicBezTo>
                  <a:cubicBezTo>
                    <a:pt x="2592" y="1036"/>
                    <a:pt x="2568" y="970"/>
                    <a:pt x="2547" y="905"/>
                  </a:cubicBezTo>
                  <a:cubicBezTo>
                    <a:pt x="1820" y="434"/>
                    <a:pt x="875" y="187"/>
                    <a:pt x="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4" name="Google Shape;2744;p36"/>
            <p:cNvSpPr/>
            <p:nvPr/>
          </p:nvSpPr>
          <p:spPr>
            <a:xfrm>
              <a:off x="6800000" y="2309050"/>
              <a:ext cx="90490" cy="85576"/>
            </a:xfrm>
            <a:custGeom>
              <a:avLst/>
              <a:gdLst/>
              <a:ahLst/>
              <a:cxnLst/>
              <a:rect l="l" t="t" r="r" b="b"/>
              <a:pathLst>
                <a:path w="2486" h="2351" extrusionOk="0">
                  <a:moveTo>
                    <a:pt x="0" y="0"/>
                  </a:moveTo>
                  <a:lnTo>
                    <a:pt x="0" y="0"/>
                  </a:lnTo>
                  <a:cubicBezTo>
                    <a:pt x="121" y="566"/>
                    <a:pt x="243" y="1112"/>
                    <a:pt x="373" y="1632"/>
                  </a:cubicBezTo>
                  <a:cubicBezTo>
                    <a:pt x="818" y="1774"/>
                    <a:pt x="1601" y="2036"/>
                    <a:pt x="2283" y="2350"/>
                  </a:cubicBezTo>
                  <a:cubicBezTo>
                    <a:pt x="2404" y="1880"/>
                    <a:pt x="2475" y="1420"/>
                    <a:pt x="2486" y="970"/>
                  </a:cubicBezTo>
                  <a:cubicBezTo>
                    <a:pt x="2197" y="859"/>
                    <a:pt x="1899" y="728"/>
                    <a:pt x="1616" y="602"/>
                  </a:cubicBezTo>
                  <a:cubicBezTo>
                    <a:pt x="1085" y="369"/>
                    <a:pt x="546" y="121"/>
                    <a:pt x="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5" name="Google Shape;2745;p36"/>
            <p:cNvSpPr/>
            <p:nvPr/>
          </p:nvSpPr>
          <p:spPr>
            <a:xfrm>
              <a:off x="6815942" y="2377444"/>
              <a:ext cx="65156" cy="41205"/>
            </a:xfrm>
            <a:custGeom>
              <a:avLst/>
              <a:gdLst/>
              <a:ahLst/>
              <a:cxnLst/>
              <a:rect l="l" t="t" r="r" b="b"/>
              <a:pathLst>
                <a:path w="1790" h="1132" extrusionOk="0">
                  <a:moveTo>
                    <a:pt x="1" y="1"/>
                  </a:moveTo>
                  <a:lnTo>
                    <a:pt x="1" y="1"/>
                  </a:lnTo>
                  <a:cubicBezTo>
                    <a:pt x="52" y="192"/>
                    <a:pt x="102" y="385"/>
                    <a:pt x="157" y="577"/>
                  </a:cubicBezTo>
                  <a:cubicBezTo>
                    <a:pt x="598" y="799"/>
                    <a:pt x="1078" y="1011"/>
                    <a:pt x="1617" y="1117"/>
                  </a:cubicBezTo>
                  <a:cubicBezTo>
                    <a:pt x="1628" y="1122"/>
                    <a:pt x="1633" y="1127"/>
                    <a:pt x="1638" y="1132"/>
                  </a:cubicBezTo>
                  <a:cubicBezTo>
                    <a:pt x="1699" y="980"/>
                    <a:pt x="1745" y="829"/>
                    <a:pt x="1789" y="683"/>
                  </a:cubicBezTo>
                  <a:cubicBezTo>
                    <a:pt x="1163" y="395"/>
                    <a:pt x="456" y="147"/>
                    <a:pt x="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6" name="Google Shape;2746;p36"/>
            <p:cNvSpPr/>
            <p:nvPr/>
          </p:nvSpPr>
          <p:spPr>
            <a:xfrm>
              <a:off x="6824605" y="2408529"/>
              <a:ext cx="48412" cy="71053"/>
            </a:xfrm>
            <a:custGeom>
              <a:avLst/>
              <a:gdLst/>
              <a:ahLst/>
              <a:cxnLst/>
              <a:rect l="l" t="t" r="r" b="b"/>
              <a:pathLst>
                <a:path w="1330" h="1952" extrusionOk="0">
                  <a:moveTo>
                    <a:pt x="1" y="0"/>
                  </a:moveTo>
                  <a:lnTo>
                    <a:pt x="1" y="0"/>
                  </a:lnTo>
                  <a:cubicBezTo>
                    <a:pt x="106" y="369"/>
                    <a:pt x="218" y="728"/>
                    <a:pt x="334" y="1087"/>
                  </a:cubicBezTo>
                  <a:cubicBezTo>
                    <a:pt x="379" y="1213"/>
                    <a:pt x="415" y="1345"/>
                    <a:pt x="455" y="1481"/>
                  </a:cubicBezTo>
                  <a:cubicBezTo>
                    <a:pt x="500" y="1637"/>
                    <a:pt x="551" y="1800"/>
                    <a:pt x="607" y="1951"/>
                  </a:cubicBezTo>
                  <a:cubicBezTo>
                    <a:pt x="900" y="1441"/>
                    <a:pt x="1143" y="951"/>
                    <a:pt x="1330" y="476"/>
                  </a:cubicBezTo>
                  <a:cubicBezTo>
                    <a:pt x="840" y="375"/>
                    <a:pt x="404" y="198"/>
                    <a:pt x="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7" name="Google Shape;2747;p36"/>
            <p:cNvSpPr/>
            <p:nvPr/>
          </p:nvSpPr>
          <p:spPr>
            <a:xfrm>
              <a:off x="8050678" y="3033541"/>
              <a:ext cx="162235" cy="371717"/>
            </a:xfrm>
            <a:custGeom>
              <a:avLst/>
              <a:gdLst/>
              <a:ahLst/>
              <a:cxnLst/>
              <a:rect l="l" t="t" r="r" b="b"/>
              <a:pathLst>
                <a:path w="4457" h="10212" extrusionOk="0">
                  <a:moveTo>
                    <a:pt x="2537" y="1771"/>
                  </a:moveTo>
                  <a:lnTo>
                    <a:pt x="2537" y="1771"/>
                  </a:lnTo>
                  <a:cubicBezTo>
                    <a:pt x="2495" y="1922"/>
                    <a:pt x="2455" y="2069"/>
                    <a:pt x="2415" y="2216"/>
                  </a:cubicBezTo>
                  <a:cubicBezTo>
                    <a:pt x="2374" y="2362"/>
                    <a:pt x="2329" y="2514"/>
                    <a:pt x="2289" y="2670"/>
                  </a:cubicBezTo>
                  <a:cubicBezTo>
                    <a:pt x="2082" y="2696"/>
                    <a:pt x="1879" y="2746"/>
                    <a:pt x="1688" y="2796"/>
                  </a:cubicBezTo>
                  <a:cubicBezTo>
                    <a:pt x="1653" y="2811"/>
                    <a:pt x="1616" y="2817"/>
                    <a:pt x="1576" y="2827"/>
                  </a:cubicBezTo>
                  <a:cubicBezTo>
                    <a:pt x="1849" y="2438"/>
                    <a:pt x="2168" y="2083"/>
                    <a:pt x="2537" y="1771"/>
                  </a:cubicBezTo>
                  <a:close/>
                  <a:moveTo>
                    <a:pt x="2840" y="1745"/>
                  </a:moveTo>
                  <a:cubicBezTo>
                    <a:pt x="2950" y="1922"/>
                    <a:pt x="3071" y="2083"/>
                    <a:pt x="3188" y="2241"/>
                  </a:cubicBezTo>
                  <a:cubicBezTo>
                    <a:pt x="3461" y="2615"/>
                    <a:pt x="3714" y="2969"/>
                    <a:pt x="3870" y="3443"/>
                  </a:cubicBezTo>
                  <a:cubicBezTo>
                    <a:pt x="3951" y="3696"/>
                    <a:pt x="4017" y="3958"/>
                    <a:pt x="4057" y="4226"/>
                  </a:cubicBezTo>
                  <a:cubicBezTo>
                    <a:pt x="3880" y="4065"/>
                    <a:pt x="3673" y="3923"/>
                    <a:pt x="3465" y="3781"/>
                  </a:cubicBezTo>
                  <a:cubicBezTo>
                    <a:pt x="3097" y="3529"/>
                    <a:pt x="2714" y="3266"/>
                    <a:pt x="2526" y="2902"/>
                  </a:cubicBezTo>
                  <a:cubicBezTo>
                    <a:pt x="2582" y="2696"/>
                    <a:pt x="2637" y="2493"/>
                    <a:pt x="2693" y="2291"/>
                  </a:cubicBezTo>
                  <a:cubicBezTo>
                    <a:pt x="2738" y="2109"/>
                    <a:pt x="2789" y="1927"/>
                    <a:pt x="2840" y="1745"/>
                  </a:cubicBezTo>
                  <a:close/>
                  <a:moveTo>
                    <a:pt x="2238" y="2872"/>
                  </a:moveTo>
                  <a:lnTo>
                    <a:pt x="2238" y="2872"/>
                  </a:lnTo>
                  <a:cubicBezTo>
                    <a:pt x="2157" y="3170"/>
                    <a:pt x="2082" y="3473"/>
                    <a:pt x="2016" y="3776"/>
                  </a:cubicBezTo>
                  <a:cubicBezTo>
                    <a:pt x="1996" y="3867"/>
                    <a:pt x="1980" y="3948"/>
                    <a:pt x="1966" y="4034"/>
                  </a:cubicBezTo>
                  <a:cubicBezTo>
                    <a:pt x="1607" y="4044"/>
                    <a:pt x="1198" y="4125"/>
                    <a:pt x="844" y="4261"/>
                  </a:cubicBezTo>
                  <a:cubicBezTo>
                    <a:pt x="991" y="3842"/>
                    <a:pt x="1182" y="3438"/>
                    <a:pt x="1420" y="3064"/>
                  </a:cubicBezTo>
                  <a:cubicBezTo>
                    <a:pt x="1525" y="3039"/>
                    <a:pt x="1632" y="3014"/>
                    <a:pt x="1738" y="2983"/>
                  </a:cubicBezTo>
                  <a:cubicBezTo>
                    <a:pt x="1900" y="2943"/>
                    <a:pt x="2066" y="2902"/>
                    <a:pt x="2238" y="2872"/>
                  </a:cubicBezTo>
                  <a:close/>
                  <a:moveTo>
                    <a:pt x="1926" y="4231"/>
                  </a:moveTo>
                  <a:lnTo>
                    <a:pt x="1926" y="4231"/>
                  </a:lnTo>
                  <a:cubicBezTo>
                    <a:pt x="1905" y="4322"/>
                    <a:pt x="1884" y="4418"/>
                    <a:pt x="1870" y="4509"/>
                  </a:cubicBezTo>
                  <a:cubicBezTo>
                    <a:pt x="1592" y="4555"/>
                    <a:pt x="1334" y="4655"/>
                    <a:pt x="1091" y="4757"/>
                  </a:cubicBezTo>
                  <a:cubicBezTo>
                    <a:pt x="940" y="4823"/>
                    <a:pt x="798" y="4883"/>
                    <a:pt x="646" y="4928"/>
                  </a:cubicBezTo>
                  <a:cubicBezTo>
                    <a:pt x="683" y="4787"/>
                    <a:pt x="718" y="4646"/>
                    <a:pt x="763" y="4504"/>
                  </a:cubicBezTo>
                  <a:cubicBezTo>
                    <a:pt x="1117" y="4342"/>
                    <a:pt x="1546" y="4242"/>
                    <a:pt x="1926" y="4231"/>
                  </a:cubicBezTo>
                  <a:close/>
                  <a:moveTo>
                    <a:pt x="2460" y="3160"/>
                  </a:moveTo>
                  <a:cubicBezTo>
                    <a:pt x="2683" y="3478"/>
                    <a:pt x="3027" y="3711"/>
                    <a:pt x="3360" y="3944"/>
                  </a:cubicBezTo>
                  <a:cubicBezTo>
                    <a:pt x="3617" y="4115"/>
                    <a:pt x="3855" y="4282"/>
                    <a:pt x="4041" y="4473"/>
                  </a:cubicBezTo>
                  <a:cubicBezTo>
                    <a:pt x="4048" y="4484"/>
                    <a:pt x="4062" y="4494"/>
                    <a:pt x="4078" y="4499"/>
                  </a:cubicBezTo>
                  <a:lnTo>
                    <a:pt x="4092" y="4499"/>
                  </a:lnTo>
                  <a:cubicBezTo>
                    <a:pt x="4113" y="4706"/>
                    <a:pt x="4118" y="4918"/>
                    <a:pt x="4118" y="5135"/>
                  </a:cubicBezTo>
                  <a:cubicBezTo>
                    <a:pt x="3638" y="4545"/>
                    <a:pt x="2966" y="4065"/>
                    <a:pt x="2339" y="3650"/>
                  </a:cubicBezTo>
                  <a:cubicBezTo>
                    <a:pt x="2380" y="3489"/>
                    <a:pt x="2420" y="3321"/>
                    <a:pt x="2460" y="3160"/>
                  </a:cubicBezTo>
                  <a:close/>
                  <a:moveTo>
                    <a:pt x="1829" y="4706"/>
                  </a:moveTo>
                  <a:lnTo>
                    <a:pt x="1829" y="4706"/>
                  </a:lnTo>
                  <a:cubicBezTo>
                    <a:pt x="1749" y="5140"/>
                    <a:pt x="1672" y="5560"/>
                    <a:pt x="1607" y="5964"/>
                  </a:cubicBezTo>
                  <a:cubicBezTo>
                    <a:pt x="1334" y="6066"/>
                    <a:pt x="1061" y="6182"/>
                    <a:pt x="804" y="6297"/>
                  </a:cubicBezTo>
                  <a:cubicBezTo>
                    <a:pt x="697" y="6348"/>
                    <a:pt x="586" y="6394"/>
                    <a:pt x="475" y="6439"/>
                  </a:cubicBezTo>
                  <a:cubicBezTo>
                    <a:pt x="475" y="6005"/>
                    <a:pt x="515" y="5565"/>
                    <a:pt x="601" y="5140"/>
                  </a:cubicBezTo>
                  <a:cubicBezTo>
                    <a:pt x="798" y="5091"/>
                    <a:pt x="986" y="5014"/>
                    <a:pt x="1168" y="4933"/>
                  </a:cubicBezTo>
                  <a:cubicBezTo>
                    <a:pt x="1380" y="4842"/>
                    <a:pt x="1597" y="4757"/>
                    <a:pt x="1829" y="4706"/>
                  </a:cubicBezTo>
                  <a:close/>
                  <a:moveTo>
                    <a:pt x="2294" y="3853"/>
                  </a:moveTo>
                  <a:cubicBezTo>
                    <a:pt x="2956" y="4292"/>
                    <a:pt x="3658" y="4802"/>
                    <a:pt x="4102" y="5434"/>
                  </a:cubicBezTo>
                  <a:cubicBezTo>
                    <a:pt x="4102" y="5494"/>
                    <a:pt x="4097" y="5555"/>
                    <a:pt x="4092" y="5616"/>
                  </a:cubicBezTo>
                  <a:cubicBezTo>
                    <a:pt x="4048" y="6075"/>
                    <a:pt x="3946" y="6509"/>
                    <a:pt x="3789" y="6924"/>
                  </a:cubicBezTo>
                  <a:cubicBezTo>
                    <a:pt x="3612" y="6763"/>
                    <a:pt x="3435" y="6586"/>
                    <a:pt x="3253" y="6394"/>
                  </a:cubicBezTo>
                  <a:cubicBezTo>
                    <a:pt x="2870" y="6000"/>
                    <a:pt x="2471" y="5595"/>
                    <a:pt x="2010" y="5297"/>
                  </a:cubicBezTo>
                  <a:cubicBezTo>
                    <a:pt x="2097" y="4837"/>
                    <a:pt x="2187" y="4357"/>
                    <a:pt x="2294" y="3853"/>
                  </a:cubicBezTo>
                  <a:close/>
                  <a:moveTo>
                    <a:pt x="1571" y="6182"/>
                  </a:moveTo>
                  <a:cubicBezTo>
                    <a:pt x="1521" y="6540"/>
                    <a:pt x="1471" y="6889"/>
                    <a:pt x="1430" y="7232"/>
                  </a:cubicBezTo>
                  <a:cubicBezTo>
                    <a:pt x="1126" y="7353"/>
                    <a:pt x="869" y="7505"/>
                    <a:pt x="597" y="7677"/>
                  </a:cubicBezTo>
                  <a:cubicBezTo>
                    <a:pt x="531" y="7334"/>
                    <a:pt x="495" y="6989"/>
                    <a:pt x="480" y="6646"/>
                  </a:cubicBezTo>
                  <a:cubicBezTo>
                    <a:pt x="616" y="6591"/>
                    <a:pt x="748" y="6535"/>
                    <a:pt x="884" y="6474"/>
                  </a:cubicBezTo>
                  <a:cubicBezTo>
                    <a:pt x="1117" y="6369"/>
                    <a:pt x="1344" y="6273"/>
                    <a:pt x="1571" y="6182"/>
                  </a:cubicBezTo>
                  <a:close/>
                  <a:moveTo>
                    <a:pt x="1975" y="5504"/>
                  </a:moveTo>
                  <a:cubicBezTo>
                    <a:pt x="2390" y="5782"/>
                    <a:pt x="2759" y="6161"/>
                    <a:pt x="3113" y="6530"/>
                  </a:cubicBezTo>
                  <a:cubicBezTo>
                    <a:pt x="3309" y="6732"/>
                    <a:pt x="3512" y="6934"/>
                    <a:pt x="3714" y="7122"/>
                  </a:cubicBezTo>
                  <a:cubicBezTo>
                    <a:pt x="3556" y="7490"/>
                    <a:pt x="3350" y="7849"/>
                    <a:pt x="3097" y="8197"/>
                  </a:cubicBezTo>
                  <a:cubicBezTo>
                    <a:pt x="2632" y="7712"/>
                    <a:pt x="2071" y="7237"/>
                    <a:pt x="1753" y="6975"/>
                  </a:cubicBezTo>
                  <a:cubicBezTo>
                    <a:pt x="1814" y="6500"/>
                    <a:pt x="1889" y="6015"/>
                    <a:pt x="1975" y="5504"/>
                  </a:cubicBezTo>
                  <a:close/>
                  <a:moveTo>
                    <a:pt x="1723" y="7202"/>
                  </a:moveTo>
                  <a:cubicBezTo>
                    <a:pt x="2052" y="7474"/>
                    <a:pt x="2556" y="7910"/>
                    <a:pt x="2980" y="8349"/>
                  </a:cubicBezTo>
                  <a:cubicBezTo>
                    <a:pt x="2896" y="8460"/>
                    <a:pt x="2805" y="8566"/>
                    <a:pt x="2708" y="8672"/>
                  </a:cubicBezTo>
                  <a:cubicBezTo>
                    <a:pt x="2708" y="8668"/>
                    <a:pt x="2703" y="8662"/>
                    <a:pt x="2693" y="8657"/>
                  </a:cubicBezTo>
                  <a:cubicBezTo>
                    <a:pt x="2283" y="8389"/>
                    <a:pt x="1956" y="8055"/>
                    <a:pt x="1667" y="7728"/>
                  </a:cubicBezTo>
                  <a:cubicBezTo>
                    <a:pt x="1683" y="7556"/>
                    <a:pt x="1702" y="7379"/>
                    <a:pt x="1723" y="7202"/>
                  </a:cubicBezTo>
                  <a:close/>
                  <a:moveTo>
                    <a:pt x="1404" y="7444"/>
                  </a:moveTo>
                  <a:lnTo>
                    <a:pt x="1404" y="7444"/>
                  </a:lnTo>
                  <a:cubicBezTo>
                    <a:pt x="1350" y="7964"/>
                    <a:pt x="1304" y="8470"/>
                    <a:pt x="1273" y="8980"/>
                  </a:cubicBezTo>
                  <a:cubicBezTo>
                    <a:pt x="1268" y="9092"/>
                    <a:pt x="1259" y="9213"/>
                    <a:pt x="1248" y="9328"/>
                  </a:cubicBezTo>
                  <a:cubicBezTo>
                    <a:pt x="1238" y="9379"/>
                    <a:pt x="1238" y="9430"/>
                    <a:pt x="1233" y="9486"/>
                  </a:cubicBezTo>
                  <a:cubicBezTo>
                    <a:pt x="960" y="8971"/>
                    <a:pt x="763" y="8425"/>
                    <a:pt x="641" y="7873"/>
                  </a:cubicBezTo>
                  <a:lnTo>
                    <a:pt x="683" y="7849"/>
                  </a:lnTo>
                  <a:cubicBezTo>
                    <a:pt x="919" y="7702"/>
                    <a:pt x="1152" y="7561"/>
                    <a:pt x="1404" y="7444"/>
                  </a:cubicBezTo>
                  <a:close/>
                  <a:moveTo>
                    <a:pt x="1637" y="7985"/>
                  </a:moveTo>
                  <a:cubicBezTo>
                    <a:pt x="1910" y="8278"/>
                    <a:pt x="2213" y="8571"/>
                    <a:pt x="2582" y="8813"/>
                  </a:cubicBezTo>
                  <a:cubicBezTo>
                    <a:pt x="2274" y="9147"/>
                    <a:pt x="1915" y="9470"/>
                    <a:pt x="1501" y="9799"/>
                  </a:cubicBezTo>
                  <a:cubicBezTo>
                    <a:pt x="1511" y="9652"/>
                    <a:pt x="1516" y="9506"/>
                    <a:pt x="1531" y="9359"/>
                  </a:cubicBezTo>
                  <a:cubicBezTo>
                    <a:pt x="1541" y="9233"/>
                    <a:pt x="1556" y="9116"/>
                    <a:pt x="1562" y="8995"/>
                  </a:cubicBezTo>
                  <a:cubicBezTo>
                    <a:pt x="1581" y="8657"/>
                    <a:pt x="1607" y="8323"/>
                    <a:pt x="1637" y="7985"/>
                  </a:cubicBezTo>
                  <a:close/>
                  <a:moveTo>
                    <a:pt x="3044" y="0"/>
                  </a:moveTo>
                  <a:cubicBezTo>
                    <a:pt x="2976" y="0"/>
                    <a:pt x="2918" y="52"/>
                    <a:pt x="2905" y="124"/>
                  </a:cubicBezTo>
                  <a:cubicBezTo>
                    <a:pt x="2845" y="518"/>
                    <a:pt x="2754" y="917"/>
                    <a:pt x="2653" y="1311"/>
                  </a:cubicBezTo>
                  <a:cubicBezTo>
                    <a:pt x="2647" y="1311"/>
                    <a:pt x="2647" y="1316"/>
                    <a:pt x="2642" y="1316"/>
                  </a:cubicBezTo>
                  <a:cubicBezTo>
                    <a:pt x="1420" y="2225"/>
                    <a:pt x="637" y="3564"/>
                    <a:pt x="333" y="5030"/>
                  </a:cubicBezTo>
                  <a:cubicBezTo>
                    <a:pt x="313" y="5049"/>
                    <a:pt x="308" y="5075"/>
                    <a:pt x="313" y="5100"/>
                  </a:cubicBezTo>
                  <a:lnTo>
                    <a:pt x="313" y="5110"/>
                  </a:lnTo>
                  <a:cubicBezTo>
                    <a:pt x="0" y="6747"/>
                    <a:pt x="278" y="8531"/>
                    <a:pt x="1217" y="10037"/>
                  </a:cubicBezTo>
                  <a:cubicBezTo>
                    <a:pt x="1222" y="10056"/>
                    <a:pt x="1238" y="10072"/>
                    <a:pt x="1248" y="10086"/>
                  </a:cubicBezTo>
                  <a:cubicBezTo>
                    <a:pt x="1248" y="10086"/>
                    <a:pt x="1248" y="10092"/>
                    <a:pt x="1253" y="10092"/>
                  </a:cubicBezTo>
                  <a:cubicBezTo>
                    <a:pt x="1253" y="10112"/>
                    <a:pt x="1264" y="10137"/>
                    <a:pt x="1278" y="10153"/>
                  </a:cubicBezTo>
                  <a:cubicBezTo>
                    <a:pt x="1294" y="10177"/>
                    <a:pt x="1313" y="10193"/>
                    <a:pt x="1339" y="10203"/>
                  </a:cubicBezTo>
                  <a:cubicBezTo>
                    <a:pt x="1356" y="10209"/>
                    <a:pt x="1374" y="10212"/>
                    <a:pt x="1392" y="10212"/>
                  </a:cubicBezTo>
                  <a:cubicBezTo>
                    <a:pt x="1424" y="10212"/>
                    <a:pt x="1455" y="10203"/>
                    <a:pt x="1481" y="10183"/>
                  </a:cubicBezTo>
                  <a:cubicBezTo>
                    <a:pt x="3314" y="8783"/>
                    <a:pt x="4209" y="7388"/>
                    <a:pt x="4375" y="5646"/>
                  </a:cubicBezTo>
                  <a:cubicBezTo>
                    <a:pt x="4456" y="4837"/>
                    <a:pt x="4375" y="4065"/>
                    <a:pt x="4143" y="3357"/>
                  </a:cubicBezTo>
                  <a:cubicBezTo>
                    <a:pt x="3976" y="2836"/>
                    <a:pt x="3693" y="2447"/>
                    <a:pt x="3421" y="2074"/>
                  </a:cubicBezTo>
                  <a:cubicBezTo>
                    <a:pt x="3264" y="1862"/>
                    <a:pt x="3108" y="1645"/>
                    <a:pt x="2966" y="1402"/>
                  </a:cubicBezTo>
                  <a:cubicBezTo>
                    <a:pt x="2961" y="1386"/>
                    <a:pt x="2950" y="1377"/>
                    <a:pt x="2936" y="1367"/>
                  </a:cubicBezTo>
                  <a:cubicBezTo>
                    <a:pt x="3036" y="973"/>
                    <a:pt x="3127" y="568"/>
                    <a:pt x="3193" y="164"/>
                  </a:cubicBezTo>
                  <a:cubicBezTo>
                    <a:pt x="3204" y="89"/>
                    <a:pt x="3153" y="12"/>
                    <a:pt x="3071" y="3"/>
                  </a:cubicBezTo>
                  <a:cubicBezTo>
                    <a:pt x="3062" y="1"/>
                    <a:pt x="3053" y="0"/>
                    <a:pt x="304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8" name="Google Shape;2748;p36"/>
            <p:cNvSpPr/>
            <p:nvPr/>
          </p:nvSpPr>
          <p:spPr>
            <a:xfrm>
              <a:off x="8074010" y="3304497"/>
              <a:ext cx="27810" cy="74365"/>
            </a:xfrm>
            <a:custGeom>
              <a:avLst/>
              <a:gdLst/>
              <a:ahLst/>
              <a:cxnLst/>
              <a:rect l="l" t="t" r="r" b="b"/>
              <a:pathLst>
                <a:path w="764" h="2043" extrusionOk="0">
                  <a:moveTo>
                    <a:pt x="763" y="0"/>
                  </a:moveTo>
                  <a:cubicBezTo>
                    <a:pt x="511" y="117"/>
                    <a:pt x="278" y="258"/>
                    <a:pt x="42" y="405"/>
                  </a:cubicBezTo>
                  <a:lnTo>
                    <a:pt x="0" y="429"/>
                  </a:lnTo>
                  <a:cubicBezTo>
                    <a:pt x="122" y="981"/>
                    <a:pt x="319" y="1527"/>
                    <a:pt x="592" y="2042"/>
                  </a:cubicBezTo>
                  <a:cubicBezTo>
                    <a:pt x="597" y="1986"/>
                    <a:pt x="597" y="1935"/>
                    <a:pt x="607" y="1884"/>
                  </a:cubicBezTo>
                  <a:cubicBezTo>
                    <a:pt x="618" y="1769"/>
                    <a:pt x="627" y="1648"/>
                    <a:pt x="632" y="1536"/>
                  </a:cubicBezTo>
                  <a:cubicBezTo>
                    <a:pt x="663" y="1026"/>
                    <a:pt x="709" y="520"/>
                    <a:pt x="763"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9" name="Google Shape;2749;p36"/>
            <p:cNvSpPr/>
            <p:nvPr/>
          </p:nvSpPr>
          <p:spPr>
            <a:xfrm>
              <a:off x="8068149" y="3258525"/>
              <a:ext cx="39749" cy="54454"/>
            </a:xfrm>
            <a:custGeom>
              <a:avLst/>
              <a:gdLst/>
              <a:ahLst/>
              <a:cxnLst/>
              <a:rect l="l" t="t" r="r" b="b"/>
              <a:pathLst>
                <a:path w="1092" h="1496" extrusionOk="0">
                  <a:moveTo>
                    <a:pt x="1091" y="1"/>
                  </a:moveTo>
                  <a:lnTo>
                    <a:pt x="1091" y="1"/>
                  </a:lnTo>
                  <a:cubicBezTo>
                    <a:pt x="864" y="92"/>
                    <a:pt x="637" y="188"/>
                    <a:pt x="404" y="293"/>
                  </a:cubicBezTo>
                  <a:cubicBezTo>
                    <a:pt x="268" y="354"/>
                    <a:pt x="136" y="410"/>
                    <a:pt x="0" y="465"/>
                  </a:cubicBezTo>
                  <a:cubicBezTo>
                    <a:pt x="15" y="808"/>
                    <a:pt x="51" y="1153"/>
                    <a:pt x="117" y="1496"/>
                  </a:cubicBezTo>
                  <a:cubicBezTo>
                    <a:pt x="389" y="1324"/>
                    <a:pt x="646" y="1172"/>
                    <a:pt x="950" y="1051"/>
                  </a:cubicBezTo>
                  <a:cubicBezTo>
                    <a:pt x="991" y="708"/>
                    <a:pt x="1041" y="359"/>
                    <a:pt x="109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0" name="Google Shape;2750;p36"/>
            <p:cNvSpPr/>
            <p:nvPr/>
          </p:nvSpPr>
          <p:spPr>
            <a:xfrm>
              <a:off x="8067967" y="3204836"/>
              <a:ext cx="49286" cy="63081"/>
            </a:xfrm>
            <a:custGeom>
              <a:avLst/>
              <a:gdLst/>
              <a:ahLst/>
              <a:cxnLst/>
              <a:rect l="l" t="t" r="r" b="b"/>
              <a:pathLst>
                <a:path w="1354" h="1733" extrusionOk="0">
                  <a:moveTo>
                    <a:pt x="1354" y="0"/>
                  </a:moveTo>
                  <a:cubicBezTo>
                    <a:pt x="1122" y="51"/>
                    <a:pt x="905" y="136"/>
                    <a:pt x="693" y="227"/>
                  </a:cubicBezTo>
                  <a:cubicBezTo>
                    <a:pt x="511" y="308"/>
                    <a:pt x="323" y="385"/>
                    <a:pt x="126" y="434"/>
                  </a:cubicBezTo>
                  <a:cubicBezTo>
                    <a:pt x="40" y="859"/>
                    <a:pt x="0" y="1299"/>
                    <a:pt x="0" y="1733"/>
                  </a:cubicBezTo>
                  <a:cubicBezTo>
                    <a:pt x="111" y="1688"/>
                    <a:pt x="222" y="1642"/>
                    <a:pt x="329" y="1591"/>
                  </a:cubicBezTo>
                  <a:cubicBezTo>
                    <a:pt x="586" y="1476"/>
                    <a:pt x="859" y="1360"/>
                    <a:pt x="1132" y="1258"/>
                  </a:cubicBezTo>
                  <a:cubicBezTo>
                    <a:pt x="1197" y="854"/>
                    <a:pt x="1274" y="434"/>
                    <a:pt x="1354"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1" name="Google Shape;2751;p36"/>
            <p:cNvSpPr/>
            <p:nvPr/>
          </p:nvSpPr>
          <p:spPr>
            <a:xfrm>
              <a:off x="8074192" y="3187510"/>
              <a:ext cx="46592" cy="25444"/>
            </a:xfrm>
            <a:custGeom>
              <a:avLst/>
              <a:gdLst/>
              <a:ahLst/>
              <a:cxnLst/>
              <a:rect l="l" t="t" r="r" b="b"/>
              <a:pathLst>
                <a:path w="1280" h="699" extrusionOk="0">
                  <a:moveTo>
                    <a:pt x="1280" y="1"/>
                  </a:moveTo>
                  <a:lnTo>
                    <a:pt x="1280" y="1"/>
                  </a:lnTo>
                  <a:cubicBezTo>
                    <a:pt x="900" y="12"/>
                    <a:pt x="471" y="112"/>
                    <a:pt x="117" y="274"/>
                  </a:cubicBezTo>
                  <a:cubicBezTo>
                    <a:pt x="72" y="416"/>
                    <a:pt x="37" y="557"/>
                    <a:pt x="0" y="698"/>
                  </a:cubicBezTo>
                  <a:cubicBezTo>
                    <a:pt x="152" y="653"/>
                    <a:pt x="294" y="593"/>
                    <a:pt x="445" y="527"/>
                  </a:cubicBezTo>
                  <a:cubicBezTo>
                    <a:pt x="688" y="425"/>
                    <a:pt x="946" y="325"/>
                    <a:pt x="1224" y="279"/>
                  </a:cubicBezTo>
                  <a:cubicBezTo>
                    <a:pt x="1238" y="188"/>
                    <a:pt x="1259" y="92"/>
                    <a:pt x="1280"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2" name="Google Shape;2752;p36"/>
            <p:cNvSpPr/>
            <p:nvPr/>
          </p:nvSpPr>
          <p:spPr>
            <a:xfrm>
              <a:off x="8081362" y="3138043"/>
              <a:ext cx="50814" cy="50632"/>
            </a:xfrm>
            <a:custGeom>
              <a:avLst/>
              <a:gdLst/>
              <a:ahLst/>
              <a:cxnLst/>
              <a:rect l="l" t="t" r="r" b="b"/>
              <a:pathLst>
                <a:path w="1396" h="1391" extrusionOk="0">
                  <a:moveTo>
                    <a:pt x="1395" y="1"/>
                  </a:moveTo>
                  <a:lnTo>
                    <a:pt x="1395" y="1"/>
                  </a:lnTo>
                  <a:cubicBezTo>
                    <a:pt x="1223" y="31"/>
                    <a:pt x="1057" y="72"/>
                    <a:pt x="895" y="112"/>
                  </a:cubicBezTo>
                  <a:cubicBezTo>
                    <a:pt x="789" y="143"/>
                    <a:pt x="682" y="168"/>
                    <a:pt x="577" y="193"/>
                  </a:cubicBezTo>
                  <a:cubicBezTo>
                    <a:pt x="339" y="567"/>
                    <a:pt x="148" y="971"/>
                    <a:pt x="1" y="1390"/>
                  </a:cubicBezTo>
                  <a:cubicBezTo>
                    <a:pt x="355" y="1254"/>
                    <a:pt x="764" y="1173"/>
                    <a:pt x="1123" y="1163"/>
                  </a:cubicBezTo>
                  <a:cubicBezTo>
                    <a:pt x="1137" y="1077"/>
                    <a:pt x="1153" y="996"/>
                    <a:pt x="1173" y="905"/>
                  </a:cubicBezTo>
                  <a:cubicBezTo>
                    <a:pt x="1239" y="602"/>
                    <a:pt x="1314" y="299"/>
                    <a:pt x="1395"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3" name="Google Shape;2753;p36"/>
            <p:cNvSpPr/>
            <p:nvPr/>
          </p:nvSpPr>
          <p:spPr>
            <a:xfrm>
              <a:off x="8108043" y="3097968"/>
              <a:ext cx="34980" cy="38475"/>
            </a:xfrm>
            <a:custGeom>
              <a:avLst/>
              <a:gdLst/>
              <a:ahLst/>
              <a:cxnLst/>
              <a:rect l="l" t="t" r="r" b="b"/>
              <a:pathLst>
                <a:path w="961" h="1057" extrusionOk="0">
                  <a:moveTo>
                    <a:pt x="961" y="1"/>
                  </a:moveTo>
                  <a:lnTo>
                    <a:pt x="961" y="1"/>
                  </a:lnTo>
                  <a:cubicBezTo>
                    <a:pt x="592" y="313"/>
                    <a:pt x="273" y="668"/>
                    <a:pt x="0" y="1057"/>
                  </a:cubicBezTo>
                  <a:cubicBezTo>
                    <a:pt x="40" y="1047"/>
                    <a:pt x="77" y="1041"/>
                    <a:pt x="112" y="1026"/>
                  </a:cubicBezTo>
                  <a:cubicBezTo>
                    <a:pt x="303" y="976"/>
                    <a:pt x="506" y="926"/>
                    <a:pt x="713" y="900"/>
                  </a:cubicBezTo>
                  <a:cubicBezTo>
                    <a:pt x="753" y="744"/>
                    <a:pt x="798" y="592"/>
                    <a:pt x="839" y="446"/>
                  </a:cubicBezTo>
                  <a:cubicBezTo>
                    <a:pt x="879" y="299"/>
                    <a:pt x="919" y="152"/>
                    <a:pt x="96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4" name="Google Shape;2754;p36"/>
            <p:cNvSpPr/>
            <p:nvPr/>
          </p:nvSpPr>
          <p:spPr>
            <a:xfrm>
              <a:off x="8142586" y="3097058"/>
              <a:ext cx="55801" cy="90345"/>
            </a:xfrm>
            <a:custGeom>
              <a:avLst/>
              <a:gdLst/>
              <a:ahLst/>
              <a:cxnLst/>
              <a:rect l="l" t="t" r="r" b="b"/>
              <a:pathLst>
                <a:path w="1533" h="2482" extrusionOk="0">
                  <a:moveTo>
                    <a:pt x="315" y="0"/>
                  </a:moveTo>
                  <a:cubicBezTo>
                    <a:pt x="264" y="182"/>
                    <a:pt x="213" y="364"/>
                    <a:pt x="168" y="546"/>
                  </a:cubicBezTo>
                  <a:cubicBezTo>
                    <a:pt x="112" y="748"/>
                    <a:pt x="57" y="951"/>
                    <a:pt x="1" y="1157"/>
                  </a:cubicBezTo>
                  <a:cubicBezTo>
                    <a:pt x="189" y="1521"/>
                    <a:pt x="572" y="1784"/>
                    <a:pt x="940" y="2036"/>
                  </a:cubicBezTo>
                  <a:cubicBezTo>
                    <a:pt x="1148" y="2178"/>
                    <a:pt x="1355" y="2320"/>
                    <a:pt x="1532" y="2481"/>
                  </a:cubicBezTo>
                  <a:cubicBezTo>
                    <a:pt x="1492" y="2213"/>
                    <a:pt x="1426" y="1951"/>
                    <a:pt x="1345" y="1698"/>
                  </a:cubicBezTo>
                  <a:cubicBezTo>
                    <a:pt x="1189" y="1224"/>
                    <a:pt x="936" y="870"/>
                    <a:pt x="663" y="496"/>
                  </a:cubicBezTo>
                  <a:cubicBezTo>
                    <a:pt x="546" y="338"/>
                    <a:pt x="425" y="177"/>
                    <a:pt x="315"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5" name="Google Shape;2755;p36"/>
            <p:cNvSpPr/>
            <p:nvPr/>
          </p:nvSpPr>
          <p:spPr>
            <a:xfrm>
              <a:off x="8135815" y="3148563"/>
              <a:ext cx="64756" cy="71926"/>
            </a:xfrm>
            <a:custGeom>
              <a:avLst/>
              <a:gdLst/>
              <a:ahLst/>
              <a:cxnLst/>
              <a:rect l="l" t="t" r="r" b="b"/>
              <a:pathLst>
                <a:path w="1779" h="1976" extrusionOk="0">
                  <a:moveTo>
                    <a:pt x="121" y="0"/>
                  </a:moveTo>
                  <a:cubicBezTo>
                    <a:pt x="81" y="161"/>
                    <a:pt x="41" y="329"/>
                    <a:pt x="0" y="490"/>
                  </a:cubicBezTo>
                  <a:cubicBezTo>
                    <a:pt x="627" y="905"/>
                    <a:pt x="1299" y="1385"/>
                    <a:pt x="1779" y="1975"/>
                  </a:cubicBezTo>
                  <a:cubicBezTo>
                    <a:pt x="1779" y="1758"/>
                    <a:pt x="1774" y="1546"/>
                    <a:pt x="1753" y="1339"/>
                  </a:cubicBezTo>
                  <a:lnTo>
                    <a:pt x="1739" y="1339"/>
                  </a:lnTo>
                  <a:cubicBezTo>
                    <a:pt x="1723" y="1334"/>
                    <a:pt x="1709" y="1324"/>
                    <a:pt x="1702" y="1313"/>
                  </a:cubicBezTo>
                  <a:cubicBezTo>
                    <a:pt x="1516" y="1122"/>
                    <a:pt x="1278" y="955"/>
                    <a:pt x="1021" y="784"/>
                  </a:cubicBezTo>
                  <a:cubicBezTo>
                    <a:pt x="688" y="551"/>
                    <a:pt x="344" y="318"/>
                    <a:pt x="121"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6" name="Google Shape;2756;p36"/>
            <p:cNvSpPr/>
            <p:nvPr/>
          </p:nvSpPr>
          <p:spPr>
            <a:xfrm>
              <a:off x="8123840" y="3173751"/>
              <a:ext cx="76185" cy="111821"/>
            </a:xfrm>
            <a:custGeom>
              <a:avLst/>
              <a:gdLst/>
              <a:ahLst/>
              <a:cxnLst/>
              <a:rect l="l" t="t" r="r" b="b"/>
              <a:pathLst>
                <a:path w="2093" h="3072" extrusionOk="0">
                  <a:moveTo>
                    <a:pt x="284" y="1"/>
                  </a:moveTo>
                  <a:cubicBezTo>
                    <a:pt x="177" y="505"/>
                    <a:pt x="87" y="985"/>
                    <a:pt x="0" y="1445"/>
                  </a:cubicBezTo>
                  <a:cubicBezTo>
                    <a:pt x="461" y="1743"/>
                    <a:pt x="860" y="2148"/>
                    <a:pt x="1243" y="2542"/>
                  </a:cubicBezTo>
                  <a:cubicBezTo>
                    <a:pt x="1425" y="2734"/>
                    <a:pt x="1602" y="2911"/>
                    <a:pt x="1779" y="3072"/>
                  </a:cubicBezTo>
                  <a:cubicBezTo>
                    <a:pt x="1936" y="2657"/>
                    <a:pt x="2038" y="2223"/>
                    <a:pt x="2082" y="1764"/>
                  </a:cubicBezTo>
                  <a:cubicBezTo>
                    <a:pt x="2087" y="1703"/>
                    <a:pt x="2092" y="1642"/>
                    <a:pt x="2092" y="1582"/>
                  </a:cubicBezTo>
                  <a:cubicBezTo>
                    <a:pt x="1648" y="950"/>
                    <a:pt x="946" y="440"/>
                    <a:pt x="284"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7" name="Google Shape;2757;p36"/>
            <p:cNvSpPr/>
            <p:nvPr/>
          </p:nvSpPr>
          <p:spPr>
            <a:xfrm>
              <a:off x="8114486" y="3233882"/>
              <a:ext cx="71417" cy="98062"/>
            </a:xfrm>
            <a:custGeom>
              <a:avLst/>
              <a:gdLst/>
              <a:ahLst/>
              <a:cxnLst/>
              <a:rect l="l" t="t" r="r" b="b"/>
              <a:pathLst>
                <a:path w="1962" h="2694" extrusionOk="0">
                  <a:moveTo>
                    <a:pt x="222" y="0"/>
                  </a:moveTo>
                  <a:cubicBezTo>
                    <a:pt x="136" y="511"/>
                    <a:pt x="61" y="996"/>
                    <a:pt x="0" y="1471"/>
                  </a:cubicBezTo>
                  <a:cubicBezTo>
                    <a:pt x="318" y="1733"/>
                    <a:pt x="879" y="2208"/>
                    <a:pt x="1344" y="2693"/>
                  </a:cubicBezTo>
                  <a:cubicBezTo>
                    <a:pt x="1597" y="2345"/>
                    <a:pt x="1803" y="1986"/>
                    <a:pt x="1961" y="1618"/>
                  </a:cubicBezTo>
                  <a:cubicBezTo>
                    <a:pt x="1759" y="1430"/>
                    <a:pt x="1556" y="1228"/>
                    <a:pt x="1360" y="1026"/>
                  </a:cubicBezTo>
                  <a:cubicBezTo>
                    <a:pt x="1006" y="657"/>
                    <a:pt x="637" y="278"/>
                    <a:pt x="222"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8" name="Google Shape;2758;p36"/>
            <p:cNvSpPr/>
            <p:nvPr/>
          </p:nvSpPr>
          <p:spPr>
            <a:xfrm>
              <a:off x="8111355" y="3295652"/>
              <a:ext cx="47830" cy="53581"/>
            </a:xfrm>
            <a:custGeom>
              <a:avLst/>
              <a:gdLst/>
              <a:ahLst/>
              <a:cxnLst/>
              <a:rect l="l" t="t" r="r" b="b"/>
              <a:pathLst>
                <a:path w="1314" h="1472" extrusionOk="0">
                  <a:moveTo>
                    <a:pt x="56" y="1"/>
                  </a:moveTo>
                  <a:cubicBezTo>
                    <a:pt x="35" y="178"/>
                    <a:pt x="16" y="355"/>
                    <a:pt x="0" y="527"/>
                  </a:cubicBezTo>
                  <a:cubicBezTo>
                    <a:pt x="289" y="854"/>
                    <a:pt x="616" y="1188"/>
                    <a:pt x="1026" y="1456"/>
                  </a:cubicBezTo>
                  <a:cubicBezTo>
                    <a:pt x="1036" y="1461"/>
                    <a:pt x="1041" y="1467"/>
                    <a:pt x="1041" y="1471"/>
                  </a:cubicBezTo>
                  <a:cubicBezTo>
                    <a:pt x="1138" y="1365"/>
                    <a:pt x="1229" y="1259"/>
                    <a:pt x="1313" y="1148"/>
                  </a:cubicBezTo>
                  <a:cubicBezTo>
                    <a:pt x="889" y="709"/>
                    <a:pt x="385" y="273"/>
                    <a:pt x="56"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9" name="Google Shape;2759;p36"/>
            <p:cNvSpPr/>
            <p:nvPr/>
          </p:nvSpPr>
          <p:spPr>
            <a:xfrm>
              <a:off x="8105313" y="3324152"/>
              <a:ext cx="39348" cy="66066"/>
            </a:xfrm>
            <a:custGeom>
              <a:avLst/>
              <a:gdLst/>
              <a:ahLst/>
              <a:cxnLst/>
              <a:rect l="l" t="t" r="r" b="b"/>
              <a:pathLst>
                <a:path w="1081" h="1815" extrusionOk="0">
                  <a:moveTo>
                    <a:pt x="136" y="1"/>
                  </a:moveTo>
                  <a:cubicBezTo>
                    <a:pt x="106" y="339"/>
                    <a:pt x="80" y="673"/>
                    <a:pt x="61" y="1011"/>
                  </a:cubicBezTo>
                  <a:cubicBezTo>
                    <a:pt x="55" y="1132"/>
                    <a:pt x="40" y="1249"/>
                    <a:pt x="30" y="1375"/>
                  </a:cubicBezTo>
                  <a:cubicBezTo>
                    <a:pt x="15" y="1522"/>
                    <a:pt x="10" y="1668"/>
                    <a:pt x="0" y="1815"/>
                  </a:cubicBezTo>
                  <a:cubicBezTo>
                    <a:pt x="414" y="1486"/>
                    <a:pt x="773" y="1163"/>
                    <a:pt x="1081" y="829"/>
                  </a:cubicBezTo>
                  <a:cubicBezTo>
                    <a:pt x="712" y="587"/>
                    <a:pt x="409" y="294"/>
                    <a:pt x="136"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0" name="Google Shape;2760;p36"/>
            <p:cNvSpPr/>
            <p:nvPr/>
          </p:nvSpPr>
          <p:spPr>
            <a:xfrm>
              <a:off x="8145716" y="1483443"/>
              <a:ext cx="265975" cy="361670"/>
            </a:xfrm>
            <a:custGeom>
              <a:avLst/>
              <a:gdLst/>
              <a:ahLst/>
              <a:cxnLst/>
              <a:rect l="l" t="t" r="r" b="b"/>
              <a:pathLst>
                <a:path w="7307" h="9936" extrusionOk="0">
                  <a:moveTo>
                    <a:pt x="5193" y="1273"/>
                  </a:moveTo>
                  <a:cubicBezTo>
                    <a:pt x="5402" y="1273"/>
                    <a:pt x="5598" y="1326"/>
                    <a:pt x="5781" y="1432"/>
                  </a:cubicBezTo>
                  <a:cubicBezTo>
                    <a:pt x="5620" y="1635"/>
                    <a:pt x="5457" y="1836"/>
                    <a:pt x="5291" y="2034"/>
                  </a:cubicBezTo>
                  <a:cubicBezTo>
                    <a:pt x="5180" y="2169"/>
                    <a:pt x="5068" y="2311"/>
                    <a:pt x="4953" y="2448"/>
                  </a:cubicBezTo>
                  <a:cubicBezTo>
                    <a:pt x="4730" y="2388"/>
                    <a:pt x="4270" y="2337"/>
                    <a:pt x="3866" y="2291"/>
                  </a:cubicBezTo>
                  <a:cubicBezTo>
                    <a:pt x="3725" y="2271"/>
                    <a:pt x="3583" y="2256"/>
                    <a:pt x="3461" y="2241"/>
                  </a:cubicBezTo>
                  <a:cubicBezTo>
                    <a:pt x="3725" y="1968"/>
                    <a:pt x="3997" y="1740"/>
                    <a:pt x="4261" y="1579"/>
                  </a:cubicBezTo>
                  <a:cubicBezTo>
                    <a:pt x="4594" y="1374"/>
                    <a:pt x="4906" y="1273"/>
                    <a:pt x="5193" y="1273"/>
                  </a:cubicBezTo>
                  <a:close/>
                  <a:moveTo>
                    <a:pt x="3280" y="2437"/>
                  </a:moveTo>
                  <a:cubicBezTo>
                    <a:pt x="3426" y="2458"/>
                    <a:pt x="3629" y="2484"/>
                    <a:pt x="3841" y="2509"/>
                  </a:cubicBezTo>
                  <a:cubicBezTo>
                    <a:pt x="4184" y="2544"/>
                    <a:pt x="4569" y="2589"/>
                    <a:pt x="4801" y="2640"/>
                  </a:cubicBezTo>
                  <a:cubicBezTo>
                    <a:pt x="4578" y="2918"/>
                    <a:pt x="4356" y="3195"/>
                    <a:pt x="4149" y="3484"/>
                  </a:cubicBezTo>
                  <a:cubicBezTo>
                    <a:pt x="4088" y="3564"/>
                    <a:pt x="4033" y="3650"/>
                    <a:pt x="3972" y="3731"/>
                  </a:cubicBezTo>
                  <a:cubicBezTo>
                    <a:pt x="3543" y="3544"/>
                    <a:pt x="3007" y="3438"/>
                    <a:pt x="2517" y="3438"/>
                  </a:cubicBezTo>
                  <a:cubicBezTo>
                    <a:pt x="2759" y="3069"/>
                    <a:pt x="3018" y="2731"/>
                    <a:pt x="3280" y="2437"/>
                  </a:cubicBezTo>
                  <a:close/>
                  <a:moveTo>
                    <a:pt x="2381" y="3650"/>
                  </a:moveTo>
                  <a:cubicBezTo>
                    <a:pt x="2396" y="3655"/>
                    <a:pt x="2411" y="3661"/>
                    <a:pt x="2431" y="3661"/>
                  </a:cubicBezTo>
                  <a:cubicBezTo>
                    <a:pt x="2463" y="3660"/>
                    <a:pt x="2496" y="3659"/>
                    <a:pt x="2529" y="3659"/>
                  </a:cubicBezTo>
                  <a:cubicBezTo>
                    <a:pt x="2962" y="3659"/>
                    <a:pt x="3451" y="3753"/>
                    <a:pt x="3841" y="3913"/>
                  </a:cubicBezTo>
                  <a:cubicBezTo>
                    <a:pt x="3780" y="3999"/>
                    <a:pt x="3715" y="4095"/>
                    <a:pt x="3654" y="4176"/>
                  </a:cubicBezTo>
                  <a:cubicBezTo>
                    <a:pt x="3351" y="4100"/>
                    <a:pt x="3058" y="4095"/>
                    <a:pt x="2775" y="4090"/>
                  </a:cubicBezTo>
                  <a:cubicBezTo>
                    <a:pt x="2563" y="4090"/>
                    <a:pt x="2351" y="4085"/>
                    <a:pt x="2143" y="4049"/>
                  </a:cubicBezTo>
                  <a:cubicBezTo>
                    <a:pt x="2219" y="3913"/>
                    <a:pt x="2300" y="3782"/>
                    <a:pt x="2381" y="3650"/>
                  </a:cubicBezTo>
                  <a:close/>
                  <a:moveTo>
                    <a:pt x="6059" y="1619"/>
                  </a:moveTo>
                  <a:cubicBezTo>
                    <a:pt x="6301" y="1660"/>
                    <a:pt x="6473" y="1806"/>
                    <a:pt x="6579" y="2064"/>
                  </a:cubicBezTo>
                  <a:cubicBezTo>
                    <a:pt x="6842" y="2691"/>
                    <a:pt x="6670" y="3837"/>
                    <a:pt x="6210" y="4964"/>
                  </a:cubicBezTo>
                  <a:cubicBezTo>
                    <a:pt x="6099" y="4762"/>
                    <a:pt x="5963" y="4550"/>
                    <a:pt x="5816" y="4328"/>
                  </a:cubicBezTo>
                  <a:cubicBezTo>
                    <a:pt x="5473" y="3802"/>
                    <a:pt x="5119" y="3267"/>
                    <a:pt x="5094" y="2801"/>
                  </a:cubicBezTo>
                  <a:cubicBezTo>
                    <a:pt x="5245" y="2614"/>
                    <a:pt x="5397" y="2428"/>
                    <a:pt x="5548" y="2246"/>
                  </a:cubicBezTo>
                  <a:cubicBezTo>
                    <a:pt x="5716" y="2038"/>
                    <a:pt x="5887" y="1826"/>
                    <a:pt x="6054" y="1619"/>
                  </a:cubicBezTo>
                  <a:close/>
                  <a:moveTo>
                    <a:pt x="2032" y="4251"/>
                  </a:moveTo>
                  <a:cubicBezTo>
                    <a:pt x="2285" y="4302"/>
                    <a:pt x="2533" y="4307"/>
                    <a:pt x="2775" y="4312"/>
                  </a:cubicBezTo>
                  <a:cubicBezTo>
                    <a:pt x="3027" y="4312"/>
                    <a:pt x="3270" y="4312"/>
                    <a:pt x="3517" y="4368"/>
                  </a:cubicBezTo>
                  <a:cubicBezTo>
                    <a:pt x="3230" y="4787"/>
                    <a:pt x="2957" y="5186"/>
                    <a:pt x="2699" y="5580"/>
                  </a:cubicBezTo>
                  <a:cubicBezTo>
                    <a:pt x="2365" y="5555"/>
                    <a:pt x="2022" y="5555"/>
                    <a:pt x="1694" y="5555"/>
                  </a:cubicBezTo>
                  <a:cubicBezTo>
                    <a:pt x="1603" y="5555"/>
                    <a:pt x="1512" y="5555"/>
                    <a:pt x="1421" y="5550"/>
                  </a:cubicBezTo>
                  <a:cubicBezTo>
                    <a:pt x="1598" y="5100"/>
                    <a:pt x="1805" y="4666"/>
                    <a:pt x="2032" y="4251"/>
                  </a:cubicBezTo>
                  <a:close/>
                  <a:moveTo>
                    <a:pt x="4907" y="3039"/>
                  </a:moveTo>
                  <a:cubicBezTo>
                    <a:pt x="5007" y="3498"/>
                    <a:pt x="5322" y="3979"/>
                    <a:pt x="5630" y="4449"/>
                  </a:cubicBezTo>
                  <a:cubicBezTo>
                    <a:pt x="5811" y="4722"/>
                    <a:pt x="5984" y="4984"/>
                    <a:pt x="6099" y="5226"/>
                  </a:cubicBezTo>
                  <a:cubicBezTo>
                    <a:pt x="5988" y="5474"/>
                    <a:pt x="5867" y="5711"/>
                    <a:pt x="5730" y="5949"/>
                  </a:cubicBezTo>
                  <a:cubicBezTo>
                    <a:pt x="5508" y="5090"/>
                    <a:pt x="5018" y="4247"/>
                    <a:pt x="4548" y="3503"/>
                  </a:cubicBezTo>
                  <a:cubicBezTo>
                    <a:pt x="4664" y="3347"/>
                    <a:pt x="4781" y="3190"/>
                    <a:pt x="4907" y="3039"/>
                  </a:cubicBezTo>
                  <a:close/>
                  <a:moveTo>
                    <a:pt x="1694" y="5772"/>
                  </a:moveTo>
                  <a:cubicBezTo>
                    <a:pt x="1992" y="5772"/>
                    <a:pt x="2279" y="5777"/>
                    <a:pt x="2563" y="5793"/>
                  </a:cubicBezTo>
                  <a:cubicBezTo>
                    <a:pt x="2340" y="6141"/>
                    <a:pt x="2123" y="6485"/>
                    <a:pt x="1922" y="6823"/>
                  </a:cubicBezTo>
                  <a:cubicBezTo>
                    <a:pt x="1862" y="6820"/>
                    <a:pt x="1803" y="6819"/>
                    <a:pt x="1744" y="6819"/>
                  </a:cubicBezTo>
                  <a:cubicBezTo>
                    <a:pt x="1482" y="6819"/>
                    <a:pt x="1233" y="6846"/>
                    <a:pt x="976" y="6884"/>
                  </a:cubicBezTo>
                  <a:cubicBezTo>
                    <a:pt x="1073" y="6510"/>
                    <a:pt x="1194" y="6136"/>
                    <a:pt x="1335" y="5772"/>
                  </a:cubicBezTo>
                  <a:close/>
                  <a:moveTo>
                    <a:pt x="4407" y="3691"/>
                  </a:moveTo>
                  <a:cubicBezTo>
                    <a:pt x="4892" y="4464"/>
                    <a:pt x="5392" y="5338"/>
                    <a:pt x="5564" y="6207"/>
                  </a:cubicBezTo>
                  <a:lnTo>
                    <a:pt x="5564" y="6212"/>
                  </a:lnTo>
                  <a:cubicBezTo>
                    <a:pt x="5534" y="6262"/>
                    <a:pt x="5499" y="6318"/>
                    <a:pt x="5462" y="6369"/>
                  </a:cubicBezTo>
                  <a:cubicBezTo>
                    <a:pt x="5170" y="6798"/>
                    <a:pt x="4851" y="7182"/>
                    <a:pt x="4503" y="7530"/>
                  </a:cubicBezTo>
                  <a:cubicBezTo>
                    <a:pt x="4401" y="7292"/>
                    <a:pt x="4316" y="7050"/>
                    <a:pt x="4219" y="6798"/>
                  </a:cubicBezTo>
                  <a:cubicBezTo>
                    <a:pt x="4002" y="6207"/>
                    <a:pt x="3776" y="5595"/>
                    <a:pt x="3437" y="5070"/>
                  </a:cubicBezTo>
                  <a:cubicBezTo>
                    <a:pt x="3734" y="4625"/>
                    <a:pt x="4058" y="4170"/>
                    <a:pt x="4407" y="3691"/>
                  </a:cubicBezTo>
                  <a:close/>
                  <a:moveTo>
                    <a:pt x="3295" y="5277"/>
                  </a:moveTo>
                  <a:cubicBezTo>
                    <a:pt x="3598" y="5762"/>
                    <a:pt x="3811" y="6322"/>
                    <a:pt x="4013" y="6879"/>
                  </a:cubicBezTo>
                  <a:cubicBezTo>
                    <a:pt x="4114" y="7147"/>
                    <a:pt x="4219" y="7425"/>
                    <a:pt x="4331" y="7693"/>
                  </a:cubicBezTo>
                  <a:cubicBezTo>
                    <a:pt x="3983" y="8015"/>
                    <a:pt x="3603" y="8299"/>
                    <a:pt x="3195" y="8551"/>
                  </a:cubicBezTo>
                  <a:cubicBezTo>
                    <a:pt x="2936" y="7844"/>
                    <a:pt x="2588" y="7117"/>
                    <a:pt x="2381" y="6707"/>
                  </a:cubicBezTo>
                  <a:cubicBezTo>
                    <a:pt x="2664" y="6238"/>
                    <a:pt x="2967" y="5767"/>
                    <a:pt x="3295" y="5277"/>
                  </a:cubicBezTo>
                  <a:close/>
                  <a:moveTo>
                    <a:pt x="2244" y="6929"/>
                  </a:moveTo>
                  <a:cubicBezTo>
                    <a:pt x="2456" y="7353"/>
                    <a:pt x="2770" y="8020"/>
                    <a:pt x="3002" y="8668"/>
                  </a:cubicBezTo>
                  <a:cubicBezTo>
                    <a:pt x="2861" y="8743"/>
                    <a:pt x="2719" y="8819"/>
                    <a:pt x="2573" y="8889"/>
                  </a:cubicBezTo>
                  <a:cubicBezTo>
                    <a:pt x="2270" y="8425"/>
                    <a:pt x="2088" y="7924"/>
                    <a:pt x="1936" y="7455"/>
                  </a:cubicBezTo>
                  <a:cubicBezTo>
                    <a:pt x="2037" y="7278"/>
                    <a:pt x="2139" y="7101"/>
                    <a:pt x="2244" y="6929"/>
                  </a:cubicBezTo>
                  <a:close/>
                  <a:moveTo>
                    <a:pt x="1800" y="7035"/>
                  </a:moveTo>
                  <a:cubicBezTo>
                    <a:pt x="1497" y="7551"/>
                    <a:pt x="1213" y="8061"/>
                    <a:pt x="945" y="8577"/>
                  </a:cubicBezTo>
                  <a:cubicBezTo>
                    <a:pt x="885" y="8698"/>
                    <a:pt x="814" y="8814"/>
                    <a:pt x="749" y="8929"/>
                  </a:cubicBezTo>
                  <a:cubicBezTo>
                    <a:pt x="728" y="8971"/>
                    <a:pt x="703" y="9016"/>
                    <a:pt x="679" y="9062"/>
                  </a:cubicBezTo>
                  <a:cubicBezTo>
                    <a:pt x="663" y="8444"/>
                    <a:pt x="749" y="7784"/>
                    <a:pt x="915" y="7111"/>
                  </a:cubicBezTo>
                  <a:cubicBezTo>
                    <a:pt x="1209" y="7071"/>
                    <a:pt x="1497" y="7035"/>
                    <a:pt x="1800" y="7035"/>
                  </a:cubicBezTo>
                  <a:close/>
                  <a:moveTo>
                    <a:pt x="1789" y="7712"/>
                  </a:moveTo>
                  <a:cubicBezTo>
                    <a:pt x="1931" y="8136"/>
                    <a:pt x="2108" y="8572"/>
                    <a:pt x="2376" y="8990"/>
                  </a:cubicBezTo>
                  <a:cubicBezTo>
                    <a:pt x="1885" y="9213"/>
                    <a:pt x="1365" y="9395"/>
                    <a:pt x="800" y="9542"/>
                  </a:cubicBezTo>
                  <a:cubicBezTo>
                    <a:pt x="870" y="9390"/>
                    <a:pt x="956" y="9243"/>
                    <a:pt x="1036" y="9092"/>
                  </a:cubicBezTo>
                  <a:cubicBezTo>
                    <a:pt x="1108" y="8971"/>
                    <a:pt x="1173" y="8849"/>
                    <a:pt x="1239" y="8728"/>
                  </a:cubicBezTo>
                  <a:cubicBezTo>
                    <a:pt x="1416" y="8390"/>
                    <a:pt x="1598" y="8050"/>
                    <a:pt x="1789" y="7712"/>
                  </a:cubicBezTo>
                  <a:close/>
                  <a:moveTo>
                    <a:pt x="6924" y="0"/>
                  </a:moveTo>
                  <a:cubicBezTo>
                    <a:pt x="6871" y="0"/>
                    <a:pt x="6819" y="27"/>
                    <a:pt x="6786" y="78"/>
                  </a:cubicBezTo>
                  <a:cubicBezTo>
                    <a:pt x="6544" y="452"/>
                    <a:pt x="6271" y="816"/>
                    <a:pt x="5988" y="1175"/>
                  </a:cubicBezTo>
                  <a:cubicBezTo>
                    <a:pt x="5741" y="1020"/>
                    <a:pt x="5473" y="942"/>
                    <a:pt x="5190" y="942"/>
                  </a:cubicBezTo>
                  <a:cubicBezTo>
                    <a:pt x="4842" y="942"/>
                    <a:pt x="4472" y="1059"/>
                    <a:pt x="4088" y="1296"/>
                  </a:cubicBezTo>
                  <a:cubicBezTo>
                    <a:pt x="2123" y="2503"/>
                    <a:pt x="1" y="6753"/>
                    <a:pt x="390" y="9668"/>
                  </a:cubicBezTo>
                  <a:cubicBezTo>
                    <a:pt x="390" y="9682"/>
                    <a:pt x="395" y="9693"/>
                    <a:pt x="400" y="9708"/>
                  </a:cubicBezTo>
                  <a:lnTo>
                    <a:pt x="400" y="9733"/>
                  </a:lnTo>
                  <a:cubicBezTo>
                    <a:pt x="395" y="9754"/>
                    <a:pt x="390" y="9784"/>
                    <a:pt x="400" y="9809"/>
                  </a:cubicBezTo>
                  <a:cubicBezTo>
                    <a:pt x="416" y="9885"/>
                    <a:pt x="486" y="9936"/>
                    <a:pt x="557" y="9936"/>
                  </a:cubicBezTo>
                  <a:cubicBezTo>
                    <a:pt x="572" y="9936"/>
                    <a:pt x="582" y="9936"/>
                    <a:pt x="597" y="9930"/>
                  </a:cubicBezTo>
                  <a:cubicBezTo>
                    <a:pt x="2896" y="9390"/>
                    <a:pt x="4533" y="8318"/>
                    <a:pt x="5735" y="6550"/>
                  </a:cubicBezTo>
                  <a:cubicBezTo>
                    <a:pt x="6791" y="5009"/>
                    <a:pt x="7306" y="2938"/>
                    <a:pt x="6882" y="1938"/>
                  </a:cubicBezTo>
                  <a:cubicBezTo>
                    <a:pt x="6756" y="1640"/>
                    <a:pt x="6549" y="1432"/>
                    <a:pt x="6281" y="1336"/>
                  </a:cubicBezTo>
                  <a:cubicBezTo>
                    <a:pt x="6553" y="987"/>
                    <a:pt x="6821" y="630"/>
                    <a:pt x="7064" y="255"/>
                  </a:cubicBezTo>
                  <a:cubicBezTo>
                    <a:pt x="7115" y="180"/>
                    <a:pt x="7089" y="78"/>
                    <a:pt x="7014" y="28"/>
                  </a:cubicBezTo>
                  <a:cubicBezTo>
                    <a:pt x="6986" y="9"/>
                    <a:pt x="6955" y="0"/>
                    <a:pt x="692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1" name="Google Shape;2761;p36"/>
            <p:cNvSpPr/>
            <p:nvPr/>
          </p:nvSpPr>
          <p:spPr>
            <a:xfrm>
              <a:off x="8169812" y="1739511"/>
              <a:ext cx="41460" cy="73783"/>
            </a:xfrm>
            <a:custGeom>
              <a:avLst/>
              <a:gdLst/>
              <a:ahLst/>
              <a:cxnLst/>
              <a:rect l="l" t="t" r="r" b="b"/>
              <a:pathLst>
                <a:path w="1139" h="2027" extrusionOk="0">
                  <a:moveTo>
                    <a:pt x="1138" y="0"/>
                  </a:moveTo>
                  <a:cubicBezTo>
                    <a:pt x="835" y="0"/>
                    <a:pt x="547" y="36"/>
                    <a:pt x="253" y="76"/>
                  </a:cubicBezTo>
                  <a:cubicBezTo>
                    <a:pt x="87" y="749"/>
                    <a:pt x="1" y="1409"/>
                    <a:pt x="17" y="2027"/>
                  </a:cubicBezTo>
                  <a:cubicBezTo>
                    <a:pt x="41" y="1981"/>
                    <a:pt x="66" y="1936"/>
                    <a:pt x="87" y="1894"/>
                  </a:cubicBezTo>
                  <a:cubicBezTo>
                    <a:pt x="152" y="1779"/>
                    <a:pt x="223" y="1663"/>
                    <a:pt x="283" y="1542"/>
                  </a:cubicBezTo>
                  <a:cubicBezTo>
                    <a:pt x="551" y="1026"/>
                    <a:pt x="835" y="516"/>
                    <a:pt x="1138"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2" name="Google Shape;2762;p36"/>
            <p:cNvSpPr/>
            <p:nvPr/>
          </p:nvSpPr>
          <p:spPr>
            <a:xfrm>
              <a:off x="8181205" y="1693503"/>
              <a:ext cx="57803" cy="40513"/>
            </a:xfrm>
            <a:custGeom>
              <a:avLst/>
              <a:gdLst/>
              <a:ahLst/>
              <a:cxnLst/>
              <a:rect l="l" t="t" r="r" b="b"/>
              <a:pathLst>
                <a:path w="1588" h="1113" extrusionOk="0">
                  <a:moveTo>
                    <a:pt x="360" y="1"/>
                  </a:moveTo>
                  <a:cubicBezTo>
                    <a:pt x="219" y="365"/>
                    <a:pt x="98" y="739"/>
                    <a:pt x="1" y="1113"/>
                  </a:cubicBezTo>
                  <a:cubicBezTo>
                    <a:pt x="258" y="1075"/>
                    <a:pt x="507" y="1048"/>
                    <a:pt x="769" y="1048"/>
                  </a:cubicBezTo>
                  <a:cubicBezTo>
                    <a:pt x="828" y="1048"/>
                    <a:pt x="887" y="1049"/>
                    <a:pt x="947" y="1052"/>
                  </a:cubicBezTo>
                  <a:cubicBezTo>
                    <a:pt x="1148" y="714"/>
                    <a:pt x="1365" y="370"/>
                    <a:pt x="1588" y="22"/>
                  </a:cubicBezTo>
                  <a:cubicBezTo>
                    <a:pt x="1304" y="6"/>
                    <a:pt x="1017" y="1"/>
                    <a:pt x="719"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3" name="Google Shape;2763;p36"/>
            <p:cNvSpPr/>
            <p:nvPr/>
          </p:nvSpPr>
          <p:spPr>
            <a:xfrm>
              <a:off x="8197403" y="1638176"/>
              <a:ext cx="76367" cy="48412"/>
            </a:xfrm>
            <a:custGeom>
              <a:avLst/>
              <a:gdLst/>
              <a:ahLst/>
              <a:cxnLst/>
              <a:rect l="l" t="t" r="r" b="b"/>
              <a:pathLst>
                <a:path w="2098" h="1330" extrusionOk="0">
                  <a:moveTo>
                    <a:pt x="612" y="0"/>
                  </a:moveTo>
                  <a:cubicBezTo>
                    <a:pt x="385" y="415"/>
                    <a:pt x="178" y="849"/>
                    <a:pt x="1" y="1299"/>
                  </a:cubicBezTo>
                  <a:cubicBezTo>
                    <a:pt x="92" y="1304"/>
                    <a:pt x="183" y="1304"/>
                    <a:pt x="274" y="1304"/>
                  </a:cubicBezTo>
                  <a:cubicBezTo>
                    <a:pt x="602" y="1304"/>
                    <a:pt x="945" y="1304"/>
                    <a:pt x="1279" y="1329"/>
                  </a:cubicBezTo>
                  <a:cubicBezTo>
                    <a:pt x="1537" y="935"/>
                    <a:pt x="1810" y="536"/>
                    <a:pt x="2097" y="117"/>
                  </a:cubicBezTo>
                  <a:cubicBezTo>
                    <a:pt x="1850" y="61"/>
                    <a:pt x="1607" y="61"/>
                    <a:pt x="1355" y="61"/>
                  </a:cubicBezTo>
                  <a:cubicBezTo>
                    <a:pt x="1113" y="56"/>
                    <a:pt x="865" y="51"/>
                    <a:pt x="612"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4" name="Google Shape;2764;p36"/>
            <p:cNvSpPr/>
            <p:nvPr/>
          </p:nvSpPr>
          <p:spPr>
            <a:xfrm>
              <a:off x="8223720" y="1616263"/>
              <a:ext cx="61807" cy="19219"/>
            </a:xfrm>
            <a:custGeom>
              <a:avLst/>
              <a:gdLst/>
              <a:ahLst/>
              <a:cxnLst/>
              <a:rect l="l" t="t" r="r" b="b"/>
              <a:pathLst>
                <a:path w="1698" h="528" extrusionOk="0">
                  <a:moveTo>
                    <a:pt x="238" y="1"/>
                  </a:moveTo>
                  <a:cubicBezTo>
                    <a:pt x="157" y="133"/>
                    <a:pt x="76" y="264"/>
                    <a:pt x="0" y="400"/>
                  </a:cubicBezTo>
                  <a:cubicBezTo>
                    <a:pt x="208" y="436"/>
                    <a:pt x="420" y="441"/>
                    <a:pt x="632" y="441"/>
                  </a:cubicBezTo>
                  <a:cubicBezTo>
                    <a:pt x="915" y="446"/>
                    <a:pt x="1208" y="451"/>
                    <a:pt x="1511" y="527"/>
                  </a:cubicBezTo>
                  <a:cubicBezTo>
                    <a:pt x="1572" y="446"/>
                    <a:pt x="1637" y="350"/>
                    <a:pt x="1698" y="264"/>
                  </a:cubicBezTo>
                  <a:cubicBezTo>
                    <a:pt x="1308" y="104"/>
                    <a:pt x="819" y="10"/>
                    <a:pt x="386" y="10"/>
                  </a:cubicBezTo>
                  <a:cubicBezTo>
                    <a:pt x="353" y="10"/>
                    <a:pt x="320" y="11"/>
                    <a:pt x="288" y="12"/>
                  </a:cubicBezTo>
                  <a:cubicBezTo>
                    <a:pt x="268" y="12"/>
                    <a:pt x="253" y="6"/>
                    <a:pt x="23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5" name="Google Shape;2765;p36"/>
            <p:cNvSpPr/>
            <p:nvPr/>
          </p:nvSpPr>
          <p:spPr>
            <a:xfrm>
              <a:off x="8237297" y="1572148"/>
              <a:ext cx="83210" cy="47138"/>
            </a:xfrm>
            <a:custGeom>
              <a:avLst/>
              <a:gdLst/>
              <a:ahLst/>
              <a:cxnLst/>
              <a:rect l="l" t="t" r="r" b="b"/>
              <a:pathLst>
                <a:path w="2286" h="1295" extrusionOk="0">
                  <a:moveTo>
                    <a:pt x="764" y="0"/>
                  </a:moveTo>
                  <a:cubicBezTo>
                    <a:pt x="502" y="294"/>
                    <a:pt x="243" y="632"/>
                    <a:pt x="1" y="1001"/>
                  </a:cubicBezTo>
                  <a:cubicBezTo>
                    <a:pt x="491" y="1001"/>
                    <a:pt x="1027" y="1107"/>
                    <a:pt x="1456" y="1294"/>
                  </a:cubicBezTo>
                  <a:cubicBezTo>
                    <a:pt x="1517" y="1213"/>
                    <a:pt x="1572" y="1127"/>
                    <a:pt x="1633" y="1047"/>
                  </a:cubicBezTo>
                  <a:cubicBezTo>
                    <a:pt x="1840" y="758"/>
                    <a:pt x="2062" y="481"/>
                    <a:pt x="2285" y="203"/>
                  </a:cubicBezTo>
                  <a:cubicBezTo>
                    <a:pt x="2053" y="152"/>
                    <a:pt x="1668" y="107"/>
                    <a:pt x="1325" y="72"/>
                  </a:cubicBezTo>
                  <a:cubicBezTo>
                    <a:pt x="1113" y="47"/>
                    <a:pt x="910" y="21"/>
                    <a:pt x="76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6" name="Google Shape;2766;p36"/>
            <p:cNvSpPr/>
            <p:nvPr/>
          </p:nvSpPr>
          <p:spPr>
            <a:xfrm>
              <a:off x="8271694" y="1529742"/>
              <a:ext cx="84484" cy="42843"/>
            </a:xfrm>
            <a:custGeom>
              <a:avLst/>
              <a:gdLst/>
              <a:ahLst/>
              <a:cxnLst/>
              <a:rect l="l" t="t" r="r" b="b"/>
              <a:pathLst>
                <a:path w="2321" h="1177" extrusionOk="0">
                  <a:moveTo>
                    <a:pt x="1732" y="1"/>
                  </a:moveTo>
                  <a:cubicBezTo>
                    <a:pt x="1445" y="1"/>
                    <a:pt x="1133" y="102"/>
                    <a:pt x="800" y="307"/>
                  </a:cubicBezTo>
                  <a:cubicBezTo>
                    <a:pt x="536" y="468"/>
                    <a:pt x="264" y="696"/>
                    <a:pt x="0" y="969"/>
                  </a:cubicBezTo>
                  <a:cubicBezTo>
                    <a:pt x="122" y="984"/>
                    <a:pt x="264" y="999"/>
                    <a:pt x="405" y="1019"/>
                  </a:cubicBezTo>
                  <a:cubicBezTo>
                    <a:pt x="809" y="1065"/>
                    <a:pt x="1269" y="1116"/>
                    <a:pt x="1492" y="1176"/>
                  </a:cubicBezTo>
                  <a:cubicBezTo>
                    <a:pt x="1607" y="1039"/>
                    <a:pt x="1719" y="897"/>
                    <a:pt x="1830" y="762"/>
                  </a:cubicBezTo>
                  <a:cubicBezTo>
                    <a:pt x="1996" y="564"/>
                    <a:pt x="2159" y="363"/>
                    <a:pt x="2320" y="160"/>
                  </a:cubicBezTo>
                  <a:cubicBezTo>
                    <a:pt x="2137" y="54"/>
                    <a:pt x="1941" y="1"/>
                    <a:pt x="1732"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7" name="Google Shape;2767;p36"/>
            <p:cNvSpPr/>
            <p:nvPr/>
          </p:nvSpPr>
          <p:spPr>
            <a:xfrm>
              <a:off x="8331097" y="1542337"/>
              <a:ext cx="63700" cy="121831"/>
            </a:xfrm>
            <a:custGeom>
              <a:avLst/>
              <a:gdLst/>
              <a:ahLst/>
              <a:cxnLst/>
              <a:rect l="l" t="t" r="r" b="b"/>
              <a:pathLst>
                <a:path w="1750" h="3347" extrusionOk="0">
                  <a:moveTo>
                    <a:pt x="961" y="1"/>
                  </a:moveTo>
                  <a:cubicBezTo>
                    <a:pt x="794" y="208"/>
                    <a:pt x="623" y="420"/>
                    <a:pt x="455" y="628"/>
                  </a:cubicBezTo>
                  <a:cubicBezTo>
                    <a:pt x="304" y="810"/>
                    <a:pt x="152" y="996"/>
                    <a:pt x="1" y="1183"/>
                  </a:cubicBezTo>
                  <a:cubicBezTo>
                    <a:pt x="26" y="1649"/>
                    <a:pt x="380" y="2184"/>
                    <a:pt x="723" y="2710"/>
                  </a:cubicBezTo>
                  <a:cubicBezTo>
                    <a:pt x="870" y="2932"/>
                    <a:pt x="1006" y="3144"/>
                    <a:pt x="1117" y="3346"/>
                  </a:cubicBezTo>
                  <a:cubicBezTo>
                    <a:pt x="1577" y="2219"/>
                    <a:pt x="1749" y="1073"/>
                    <a:pt x="1486" y="446"/>
                  </a:cubicBezTo>
                  <a:cubicBezTo>
                    <a:pt x="1380" y="188"/>
                    <a:pt x="1208" y="42"/>
                    <a:pt x="966"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8" name="Google Shape;2768;p36"/>
            <p:cNvSpPr/>
            <p:nvPr/>
          </p:nvSpPr>
          <p:spPr>
            <a:xfrm>
              <a:off x="8311223" y="1594023"/>
              <a:ext cx="56493" cy="105960"/>
            </a:xfrm>
            <a:custGeom>
              <a:avLst/>
              <a:gdLst/>
              <a:ahLst/>
              <a:cxnLst/>
              <a:rect l="l" t="t" r="r" b="b"/>
              <a:pathLst>
                <a:path w="1552" h="2911" extrusionOk="0">
                  <a:moveTo>
                    <a:pt x="360" y="1"/>
                  </a:moveTo>
                  <a:cubicBezTo>
                    <a:pt x="234" y="152"/>
                    <a:pt x="117" y="309"/>
                    <a:pt x="1" y="465"/>
                  </a:cubicBezTo>
                  <a:cubicBezTo>
                    <a:pt x="471" y="1209"/>
                    <a:pt x="961" y="2052"/>
                    <a:pt x="1183" y="2911"/>
                  </a:cubicBezTo>
                  <a:cubicBezTo>
                    <a:pt x="1320" y="2673"/>
                    <a:pt x="1441" y="2436"/>
                    <a:pt x="1552" y="2188"/>
                  </a:cubicBezTo>
                  <a:cubicBezTo>
                    <a:pt x="1437" y="1946"/>
                    <a:pt x="1264" y="1684"/>
                    <a:pt x="1083" y="1411"/>
                  </a:cubicBezTo>
                  <a:cubicBezTo>
                    <a:pt x="775" y="941"/>
                    <a:pt x="460" y="460"/>
                    <a:pt x="360"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9" name="Google Shape;2769;p36"/>
            <p:cNvSpPr/>
            <p:nvPr/>
          </p:nvSpPr>
          <p:spPr>
            <a:xfrm>
              <a:off x="8270820" y="1617792"/>
              <a:ext cx="77459" cy="139776"/>
            </a:xfrm>
            <a:custGeom>
              <a:avLst/>
              <a:gdLst/>
              <a:ahLst/>
              <a:cxnLst/>
              <a:rect l="l" t="t" r="r" b="b"/>
              <a:pathLst>
                <a:path w="2128" h="3840" extrusionOk="0">
                  <a:moveTo>
                    <a:pt x="970" y="0"/>
                  </a:moveTo>
                  <a:cubicBezTo>
                    <a:pt x="621" y="479"/>
                    <a:pt x="297" y="934"/>
                    <a:pt x="0" y="1379"/>
                  </a:cubicBezTo>
                  <a:cubicBezTo>
                    <a:pt x="339" y="1904"/>
                    <a:pt x="565" y="2516"/>
                    <a:pt x="782" y="3107"/>
                  </a:cubicBezTo>
                  <a:cubicBezTo>
                    <a:pt x="879" y="3359"/>
                    <a:pt x="964" y="3601"/>
                    <a:pt x="1066" y="3839"/>
                  </a:cubicBezTo>
                  <a:cubicBezTo>
                    <a:pt x="1414" y="3491"/>
                    <a:pt x="1733" y="3107"/>
                    <a:pt x="2025" y="2678"/>
                  </a:cubicBezTo>
                  <a:cubicBezTo>
                    <a:pt x="2062" y="2627"/>
                    <a:pt x="2097" y="2571"/>
                    <a:pt x="2127" y="2521"/>
                  </a:cubicBezTo>
                  <a:lnTo>
                    <a:pt x="2127" y="2516"/>
                  </a:lnTo>
                  <a:cubicBezTo>
                    <a:pt x="1955" y="1647"/>
                    <a:pt x="1455" y="773"/>
                    <a:pt x="97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0" name="Google Shape;2770;p36"/>
            <p:cNvSpPr/>
            <p:nvPr/>
          </p:nvSpPr>
          <p:spPr>
            <a:xfrm>
              <a:off x="8232383" y="1675521"/>
              <a:ext cx="70980" cy="119210"/>
            </a:xfrm>
            <a:custGeom>
              <a:avLst/>
              <a:gdLst/>
              <a:ahLst/>
              <a:cxnLst/>
              <a:rect l="l" t="t" r="r" b="b"/>
              <a:pathLst>
                <a:path w="1950" h="3275" extrusionOk="0">
                  <a:moveTo>
                    <a:pt x="914" y="0"/>
                  </a:moveTo>
                  <a:cubicBezTo>
                    <a:pt x="586" y="490"/>
                    <a:pt x="283" y="961"/>
                    <a:pt x="0" y="1430"/>
                  </a:cubicBezTo>
                  <a:cubicBezTo>
                    <a:pt x="207" y="1840"/>
                    <a:pt x="555" y="2567"/>
                    <a:pt x="814" y="3274"/>
                  </a:cubicBezTo>
                  <a:cubicBezTo>
                    <a:pt x="1222" y="3022"/>
                    <a:pt x="1602" y="2738"/>
                    <a:pt x="1950" y="2416"/>
                  </a:cubicBezTo>
                  <a:cubicBezTo>
                    <a:pt x="1838" y="2148"/>
                    <a:pt x="1733" y="1870"/>
                    <a:pt x="1632" y="1602"/>
                  </a:cubicBezTo>
                  <a:cubicBezTo>
                    <a:pt x="1430" y="1045"/>
                    <a:pt x="1217" y="485"/>
                    <a:pt x="91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1" name="Google Shape;2771;p36"/>
            <p:cNvSpPr/>
            <p:nvPr/>
          </p:nvSpPr>
          <p:spPr>
            <a:xfrm>
              <a:off x="8174799" y="1764154"/>
              <a:ext cx="57439" cy="66612"/>
            </a:xfrm>
            <a:custGeom>
              <a:avLst/>
              <a:gdLst/>
              <a:ahLst/>
              <a:cxnLst/>
              <a:rect l="l" t="t" r="r" b="b"/>
              <a:pathLst>
                <a:path w="1578" h="1830" extrusionOk="0">
                  <a:moveTo>
                    <a:pt x="990" y="0"/>
                  </a:moveTo>
                  <a:cubicBezTo>
                    <a:pt x="799" y="338"/>
                    <a:pt x="617" y="678"/>
                    <a:pt x="440" y="1016"/>
                  </a:cubicBezTo>
                  <a:cubicBezTo>
                    <a:pt x="374" y="1137"/>
                    <a:pt x="309" y="1259"/>
                    <a:pt x="237" y="1380"/>
                  </a:cubicBezTo>
                  <a:cubicBezTo>
                    <a:pt x="157" y="1531"/>
                    <a:pt x="71" y="1678"/>
                    <a:pt x="1" y="1830"/>
                  </a:cubicBezTo>
                  <a:cubicBezTo>
                    <a:pt x="566" y="1683"/>
                    <a:pt x="1086" y="1501"/>
                    <a:pt x="1577" y="1278"/>
                  </a:cubicBezTo>
                  <a:cubicBezTo>
                    <a:pt x="1309" y="860"/>
                    <a:pt x="1132" y="424"/>
                    <a:pt x="99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2" name="Google Shape;2772;p36"/>
            <p:cNvSpPr/>
            <p:nvPr/>
          </p:nvSpPr>
          <p:spPr>
            <a:xfrm>
              <a:off x="8216185" y="1735617"/>
              <a:ext cx="38802" cy="71417"/>
            </a:xfrm>
            <a:custGeom>
              <a:avLst/>
              <a:gdLst/>
              <a:ahLst/>
              <a:cxnLst/>
              <a:rect l="l" t="t" r="r" b="b"/>
              <a:pathLst>
                <a:path w="1066" h="1962" extrusionOk="0">
                  <a:moveTo>
                    <a:pt x="308" y="1"/>
                  </a:moveTo>
                  <a:cubicBezTo>
                    <a:pt x="203" y="173"/>
                    <a:pt x="101" y="350"/>
                    <a:pt x="0" y="527"/>
                  </a:cubicBezTo>
                  <a:cubicBezTo>
                    <a:pt x="152" y="996"/>
                    <a:pt x="334" y="1497"/>
                    <a:pt x="637" y="1961"/>
                  </a:cubicBezTo>
                  <a:cubicBezTo>
                    <a:pt x="783" y="1891"/>
                    <a:pt x="925" y="1815"/>
                    <a:pt x="1066" y="1740"/>
                  </a:cubicBezTo>
                  <a:cubicBezTo>
                    <a:pt x="834" y="1092"/>
                    <a:pt x="520" y="425"/>
                    <a:pt x="30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3" name="Google Shape;2773;p36"/>
            <p:cNvSpPr/>
            <p:nvPr/>
          </p:nvSpPr>
          <p:spPr>
            <a:xfrm>
              <a:off x="7027640" y="1403437"/>
              <a:ext cx="634488" cy="1164218"/>
            </a:xfrm>
            <a:custGeom>
              <a:avLst/>
              <a:gdLst/>
              <a:ahLst/>
              <a:cxnLst/>
              <a:rect l="l" t="t" r="r" b="b"/>
              <a:pathLst>
                <a:path w="17431" h="31984" extrusionOk="0">
                  <a:moveTo>
                    <a:pt x="10285" y="324"/>
                  </a:moveTo>
                  <a:cubicBezTo>
                    <a:pt x="10317" y="324"/>
                    <a:pt x="10349" y="326"/>
                    <a:pt x="10382" y="331"/>
                  </a:cubicBezTo>
                  <a:cubicBezTo>
                    <a:pt x="10559" y="361"/>
                    <a:pt x="10711" y="473"/>
                    <a:pt x="10757" y="615"/>
                  </a:cubicBezTo>
                  <a:cubicBezTo>
                    <a:pt x="10807" y="755"/>
                    <a:pt x="10757" y="907"/>
                    <a:pt x="10615" y="1058"/>
                  </a:cubicBezTo>
                  <a:cubicBezTo>
                    <a:pt x="10575" y="1104"/>
                    <a:pt x="10534" y="1140"/>
                    <a:pt x="10489" y="1170"/>
                  </a:cubicBezTo>
                  <a:cubicBezTo>
                    <a:pt x="10416" y="1221"/>
                    <a:pt x="10343" y="1245"/>
                    <a:pt x="10269" y="1245"/>
                  </a:cubicBezTo>
                  <a:cubicBezTo>
                    <a:pt x="10235" y="1245"/>
                    <a:pt x="10200" y="1240"/>
                    <a:pt x="10165" y="1231"/>
                  </a:cubicBezTo>
                  <a:cubicBezTo>
                    <a:pt x="10140" y="1221"/>
                    <a:pt x="10115" y="1210"/>
                    <a:pt x="10090" y="1200"/>
                  </a:cubicBezTo>
                  <a:cubicBezTo>
                    <a:pt x="9883" y="1089"/>
                    <a:pt x="9731" y="811"/>
                    <a:pt x="9761" y="609"/>
                  </a:cubicBezTo>
                  <a:cubicBezTo>
                    <a:pt x="9766" y="604"/>
                    <a:pt x="9771" y="599"/>
                    <a:pt x="9776" y="594"/>
                  </a:cubicBezTo>
                  <a:cubicBezTo>
                    <a:pt x="9832" y="524"/>
                    <a:pt x="9892" y="468"/>
                    <a:pt x="9958" y="422"/>
                  </a:cubicBezTo>
                  <a:cubicBezTo>
                    <a:pt x="9983" y="417"/>
                    <a:pt x="10014" y="417"/>
                    <a:pt x="10055" y="417"/>
                  </a:cubicBezTo>
                  <a:cubicBezTo>
                    <a:pt x="10109" y="412"/>
                    <a:pt x="10160" y="382"/>
                    <a:pt x="10191" y="331"/>
                  </a:cubicBezTo>
                  <a:cubicBezTo>
                    <a:pt x="10221" y="326"/>
                    <a:pt x="10252" y="324"/>
                    <a:pt x="10285" y="324"/>
                  </a:cubicBezTo>
                  <a:close/>
                  <a:moveTo>
                    <a:pt x="13815" y="544"/>
                  </a:moveTo>
                  <a:cubicBezTo>
                    <a:pt x="13834" y="544"/>
                    <a:pt x="13854" y="545"/>
                    <a:pt x="13874" y="548"/>
                  </a:cubicBezTo>
                  <a:cubicBezTo>
                    <a:pt x="14101" y="589"/>
                    <a:pt x="14329" y="790"/>
                    <a:pt x="14409" y="1039"/>
                  </a:cubicBezTo>
                  <a:cubicBezTo>
                    <a:pt x="14455" y="1175"/>
                    <a:pt x="14475" y="1377"/>
                    <a:pt x="14299" y="1564"/>
                  </a:cubicBezTo>
                  <a:cubicBezTo>
                    <a:pt x="14182" y="1688"/>
                    <a:pt x="14066" y="1749"/>
                    <a:pt x="13948" y="1749"/>
                  </a:cubicBezTo>
                  <a:cubicBezTo>
                    <a:pt x="13916" y="1749"/>
                    <a:pt x="13885" y="1745"/>
                    <a:pt x="13854" y="1736"/>
                  </a:cubicBezTo>
                  <a:cubicBezTo>
                    <a:pt x="13656" y="1676"/>
                    <a:pt x="13485" y="1452"/>
                    <a:pt x="13434" y="1195"/>
                  </a:cubicBezTo>
                  <a:cubicBezTo>
                    <a:pt x="13409" y="1084"/>
                    <a:pt x="13383" y="801"/>
                    <a:pt x="13611" y="619"/>
                  </a:cubicBezTo>
                  <a:cubicBezTo>
                    <a:pt x="13626" y="604"/>
                    <a:pt x="13637" y="594"/>
                    <a:pt x="13646" y="578"/>
                  </a:cubicBezTo>
                  <a:cubicBezTo>
                    <a:pt x="13699" y="555"/>
                    <a:pt x="13756" y="544"/>
                    <a:pt x="13815" y="544"/>
                  </a:cubicBezTo>
                  <a:close/>
                  <a:moveTo>
                    <a:pt x="10625" y="3812"/>
                  </a:moveTo>
                  <a:lnTo>
                    <a:pt x="10625" y="3812"/>
                  </a:lnTo>
                  <a:cubicBezTo>
                    <a:pt x="10620" y="3817"/>
                    <a:pt x="10615" y="3828"/>
                    <a:pt x="10610" y="3838"/>
                  </a:cubicBezTo>
                  <a:cubicBezTo>
                    <a:pt x="10605" y="3833"/>
                    <a:pt x="10600" y="3822"/>
                    <a:pt x="10594" y="3817"/>
                  </a:cubicBezTo>
                  <a:lnTo>
                    <a:pt x="10600" y="3817"/>
                  </a:lnTo>
                  <a:lnTo>
                    <a:pt x="10625" y="3812"/>
                  </a:lnTo>
                  <a:close/>
                  <a:moveTo>
                    <a:pt x="14374" y="3600"/>
                  </a:moveTo>
                  <a:cubicBezTo>
                    <a:pt x="14576" y="3621"/>
                    <a:pt x="14642" y="3731"/>
                    <a:pt x="14672" y="3782"/>
                  </a:cubicBezTo>
                  <a:cubicBezTo>
                    <a:pt x="15101" y="4469"/>
                    <a:pt x="14157" y="6717"/>
                    <a:pt x="13692" y="7379"/>
                  </a:cubicBezTo>
                  <a:lnTo>
                    <a:pt x="13686" y="7379"/>
                  </a:lnTo>
                  <a:cubicBezTo>
                    <a:pt x="13672" y="7379"/>
                    <a:pt x="13656" y="7379"/>
                    <a:pt x="13642" y="7384"/>
                  </a:cubicBezTo>
                  <a:cubicBezTo>
                    <a:pt x="14050" y="6050"/>
                    <a:pt x="14369" y="4924"/>
                    <a:pt x="14374" y="3600"/>
                  </a:cubicBezTo>
                  <a:close/>
                  <a:moveTo>
                    <a:pt x="14157" y="3605"/>
                  </a:moveTo>
                  <a:lnTo>
                    <a:pt x="14157" y="3605"/>
                  </a:lnTo>
                  <a:cubicBezTo>
                    <a:pt x="14152" y="4903"/>
                    <a:pt x="13838" y="6010"/>
                    <a:pt x="13434" y="7324"/>
                  </a:cubicBezTo>
                  <a:cubicBezTo>
                    <a:pt x="13424" y="7354"/>
                    <a:pt x="13429" y="7389"/>
                    <a:pt x="13450" y="7415"/>
                  </a:cubicBezTo>
                  <a:lnTo>
                    <a:pt x="13444" y="7415"/>
                  </a:lnTo>
                  <a:cubicBezTo>
                    <a:pt x="13308" y="7445"/>
                    <a:pt x="13187" y="7485"/>
                    <a:pt x="13075" y="7531"/>
                  </a:cubicBezTo>
                  <a:cubicBezTo>
                    <a:pt x="13096" y="7319"/>
                    <a:pt x="13096" y="7046"/>
                    <a:pt x="13101" y="6727"/>
                  </a:cubicBezTo>
                  <a:cubicBezTo>
                    <a:pt x="13110" y="5833"/>
                    <a:pt x="13121" y="4580"/>
                    <a:pt x="13505" y="3984"/>
                  </a:cubicBezTo>
                  <a:cubicBezTo>
                    <a:pt x="13520" y="3969"/>
                    <a:pt x="13530" y="3949"/>
                    <a:pt x="13541" y="3929"/>
                  </a:cubicBezTo>
                  <a:cubicBezTo>
                    <a:pt x="13632" y="3802"/>
                    <a:pt x="13742" y="3711"/>
                    <a:pt x="13879" y="3670"/>
                  </a:cubicBezTo>
                  <a:cubicBezTo>
                    <a:pt x="13985" y="3635"/>
                    <a:pt x="14076" y="3621"/>
                    <a:pt x="14157" y="3605"/>
                  </a:cubicBezTo>
                  <a:close/>
                  <a:moveTo>
                    <a:pt x="10060" y="3691"/>
                  </a:moveTo>
                  <a:cubicBezTo>
                    <a:pt x="10221" y="3812"/>
                    <a:pt x="10347" y="3979"/>
                    <a:pt x="10413" y="4196"/>
                  </a:cubicBezTo>
                  <a:lnTo>
                    <a:pt x="10413" y="4201"/>
                  </a:lnTo>
                  <a:cubicBezTo>
                    <a:pt x="10372" y="4302"/>
                    <a:pt x="10337" y="4409"/>
                    <a:pt x="10317" y="4519"/>
                  </a:cubicBezTo>
                  <a:cubicBezTo>
                    <a:pt x="10176" y="5288"/>
                    <a:pt x="10388" y="6055"/>
                    <a:pt x="10594" y="6803"/>
                  </a:cubicBezTo>
                  <a:cubicBezTo>
                    <a:pt x="10661" y="7046"/>
                    <a:pt x="10727" y="7284"/>
                    <a:pt x="10771" y="7510"/>
                  </a:cubicBezTo>
                  <a:cubicBezTo>
                    <a:pt x="10671" y="7520"/>
                    <a:pt x="10575" y="7541"/>
                    <a:pt x="10479" y="7581"/>
                  </a:cubicBezTo>
                  <a:cubicBezTo>
                    <a:pt x="10191" y="6748"/>
                    <a:pt x="9878" y="5677"/>
                    <a:pt x="9878" y="4742"/>
                  </a:cubicBezTo>
                  <a:cubicBezTo>
                    <a:pt x="9878" y="4363"/>
                    <a:pt x="9927" y="4004"/>
                    <a:pt x="10060" y="3691"/>
                  </a:cubicBezTo>
                  <a:close/>
                  <a:moveTo>
                    <a:pt x="11333" y="3616"/>
                  </a:moveTo>
                  <a:cubicBezTo>
                    <a:pt x="11221" y="4454"/>
                    <a:pt x="11292" y="5293"/>
                    <a:pt x="11368" y="6101"/>
                  </a:cubicBezTo>
                  <a:cubicBezTo>
                    <a:pt x="11408" y="6586"/>
                    <a:pt x="11454" y="7091"/>
                    <a:pt x="11454" y="7592"/>
                  </a:cubicBezTo>
                  <a:cubicBezTo>
                    <a:pt x="11343" y="7561"/>
                    <a:pt x="11226" y="7536"/>
                    <a:pt x="11110" y="7520"/>
                  </a:cubicBezTo>
                  <a:cubicBezTo>
                    <a:pt x="11055" y="7258"/>
                    <a:pt x="10984" y="6995"/>
                    <a:pt x="10908" y="6717"/>
                  </a:cubicBezTo>
                  <a:cubicBezTo>
                    <a:pt x="10711" y="6004"/>
                    <a:pt x="10510" y="5272"/>
                    <a:pt x="10636" y="4580"/>
                  </a:cubicBezTo>
                  <a:cubicBezTo>
                    <a:pt x="10711" y="4166"/>
                    <a:pt x="10964" y="3822"/>
                    <a:pt x="11333" y="3616"/>
                  </a:cubicBezTo>
                  <a:close/>
                  <a:moveTo>
                    <a:pt x="12127" y="3405"/>
                  </a:moveTo>
                  <a:cubicBezTo>
                    <a:pt x="12277" y="3405"/>
                    <a:pt x="12421" y="3428"/>
                    <a:pt x="12560" y="3474"/>
                  </a:cubicBezTo>
                  <a:cubicBezTo>
                    <a:pt x="12534" y="4034"/>
                    <a:pt x="12429" y="4605"/>
                    <a:pt x="12328" y="5156"/>
                  </a:cubicBezTo>
                  <a:cubicBezTo>
                    <a:pt x="12171" y="5985"/>
                    <a:pt x="12009" y="6843"/>
                    <a:pt x="12126" y="7723"/>
                  </a:cubicBezTo>
                  <a:lnTo>
                    <a:pt x="12096" y="7723"/>
                  </a:lnTo>
                  <a:cubicBezTo>
                    <a:pt x="11954" y="7708"/>
                    <a:pt x="11813" y="7678"/>
                    <a:pt x="11676" y="7641"/>
                  </a:cubicBezTo>
                  <a:cubicBezTo>
                    <a:pt x="11676" y="7116"/>
                    <a:pt x="11625" y="6591"/>
                    <a:pt x="11580" y="6081"/>
                  </a:cubicBezTo>
                  <a:cubicBezTo>
                    <a:pt x="11510" y="5242"/>
                    <a:pt x="11429" y="4374"/>
                    <a:pt x="11564" y="3514"/>
                  </a:cubicBezTo>
                  <a:lnTo>
                    <a:pt x="11564" y="3509"/>
                  </a:lnTo>
                  <a:cubicBezTo>
                    <a:pt x="11631" y="3483"/>
                    <a:pt x="11697" y="3464"/>
                    <a:pt x="11767" y="3448"/>
                  </a:cubicBezTo>
                  <a:cubicBezTo>
                    <a:pt x="11889" y="3420"/>
                    <a:pt x="12009" y="3405"/>
                    <a:pt x="12127" y="3405"/>
                  </a:cubicBezTo>
                  <a:close/>
                  <a:moveTo>
                    <a:pt x="12772" y="3560"/>
                  </a:moveTo>
                  <a:cubicBezTo>
                    <a:pt x="12914" y="3625"/>
                    <a:pt x="13040" y="3721"/>
                    <a:pt x="13152" y="3842"/>
                  </a:cubicBezTo>
                  <a:cubicBezTo>
                    <a:pt x="13152" y="3868"/>
                    <a:pt x="13157" y="3893"/>
                    <a:pt x="13171" y="3913"/>
                  </a:cubicBezTo>
                  <a:cubicBezTo>
                    <a:pt x="12798" y="4610"/>
                    <a:pt x="12788" y="5792"/>
                    <a:pt x="12777" y="6722"/>
                  </a:cubicBezTo>
                  <a:cubicBezTo>
                    <a:pt x="12772" y="7046"/>
                    <a:pt x="12772" y="7319"/>
                    <a:pt x="12753" y="7520"/>
                  </a:cubicBezTo>
                  <a:cubicBezTo>
                    <a:pt x="12747" y="7561"/>
                    <a:pt x="12762" y="7606"/>
                    <a:pt x="12788" y="7636"/>
                  </a:cubicBezTo>
                  <a:cubicBezTo>
                    <a:pt x="12651" y="7687"/>
                    <a:pt x="12515" y="7723"/>
                    <a:pt x="12343" y="7727"/>
                  </a:cubicBezTo>
                  <a:cubicBezTo>
                    <a:pt x="12313" y="7520"/>
                    <a:pt x="12298" y="7308"/>
                    <a:pt x="12298" y="7102"/>
                  </a:cubicBezTo>
                  <a:cubicBezTo>
                    <a:pt x="12298" y="6454"/>
                    <a:pt x="12419" y="5818"/>
                    <a:pt x="12541" y="5192"/>
                  </a:cubicBezTo>
                  <a:cubicBezTo>
                    <a:pt x="12641" y="4661"/>
                    <a:pt x="12742" y="4110"/>
                    <a:pt x="12772" y="3560"/>
                  </a:cubicBezTo>
                  <a:close/>
                  <a:moveTo>
                    <a:pt x="9502" y="3518"/>
                  </a:moveTo>
                  <a:cubicBezTo>
                    <a:pt x="9511" y="3518"/>
                    <a:pt x="9520" y="3518"/>
                    <a:pt x="9529" y="3519"/>
                  </a:cubicBezTo>
                  <a:cubicBezTo>
                    <a:pt x="9650" y="3530"/>
                    <a:pt x="9761" y="3549"/>
                    <a:pt x="9867" y="3590"/>
                  </a:cubicBezTo>
                  <a:cubicBezTo>
                    <a:pt x="9382" y="4742"/>
                    <a:pt x="9867" y="6465"/>
                    <a:pt x="10286" y="7687"/>
                  </a:cubicBezTo>
                  <a:cubicBezTo>
                    <a:pt x="10267" y="7708"/>
                    <a:pt x="10242" y="7723"/>
                    <a:pt x="10221" y="7743"/>
                  </a:cubicBezTo>
                  <a:cubicBezTo>
                    <a:pt x="10160" y="7622"/>
                    <a:pt x="10090" y="7506"/>
                    <a:pt x="10024" y="7375"/>
                  </a:cubicBezTo>
                  <a:cubicBezTo>
                    <a:pt x="9433" y="6283"/>
                    <a:pt x="8696" y="4924"/>
                    <a:pt x="8917" y="3761"/>
                  </a:cubicBezTo>
                  <a:cubicBezTo>
                    <a:pt x="8927" y="3731"/>
                    <a:pt x="8917" y="3701"/>
                    <a:pt x="8903" y="3681"/>
                  </a:cubicBezTo>
                  <a:cubicBezTo>
                    <a:pt x="9091" y="3570"/>
                    <a:pt x="9308" y="3518"/>
                    <a:pt x="9502" y="3518"/>
                  </a:cubicBezTo>
                  <a:close/>
                  <a:moveTo>
                    <a:pt x="8691" y="3847"/>
                  </a:moveTo>
                  <a:lnTo>
                    <a:pt x="8691" y="3847"/>
                  </a:lnTo>
                  <a:cubicBezTo>
                    <a:pt x="8523" y="5055"/>
                    <a:pt x="9246" y="6394"/>
                    <a:pt x="9832" y="7475"/>
                  </a:cubicBezTo>
                  <a:cubicBezTo>
                    <a:pt x="9908" y="7611"/>
                    <a:pt x="9974" y="7743"/>
                    <a:pt x="10039" y="7864"/>
                  </a:cubicBezTo>
                  <a:cubicBezTo>
                    <a:pt x="10049" y="7879"/>
                    <a:pt x="10060" y="7890"/>
                    <a:pt x="10074" y="7895"/>
                  </a:cubicBezTo>
                  <a:lnTo>
                    <a:pt x="10069" y="7900"/>
                  </a:lnTo>
                  <a:cubicBezTo>
                    <a:pt x="10029" y="7951"/>
                    <a:pt x="9983" y="8016"/>
                    <a:pt x="9938" y="8082"/>
                  </a:cubicBezTo>
                  <a:cubicBezTo>
                    <a:pt x="9918" y="8122"/>
                    <a:pt x="9897" y="8157"/>
                    <a:pt x="9883" y="8203"/>
                  </a:cubicBezTo>
                  <a:lnTo>
                    <a:pt x="9776" y="8026"/>
                  </a:lnTo>
                  <a:cubicBezTo>
                    <a:pt x="9225" y="7116"/>
                    <a:pt x="8084" y="5222"/>
                    <a:pt x="8488" y="4166"/>
                  </a:cubicBezTo>
                  <a:cubicBezTo>
                    <a:pt x="8533" y="4040"/>
                    <a:pt x="8605" y="3938"/>
                    <a:pt x="8691" y="3847"/>
                  </a:cubicBezTo>
                  <a:close/>
                  <a:moveTo>
                    <a:pt x="13591" y="7718"/>
                  </a:moveTo>
                  <a:cubicBezTo>
                    <a:pt x="13591" y="7723"/>
                    <a:pt x="13591" y="7727"/>
                    <a:pt x="13595" y="7727"/>
                  </a:cubicBezTo>
                  <a:cubicBezTo>
                    <a:pt x="13602" y="7738"/>
                    <a:pt x="13611" y="7738"/>
                    <a:pt x="13616" y="7743"/>
                  </a:cubicBezTo>
                  <a:lnTo>
                    <a:pt x="13616" y="7748"/>
                  </a:lnTo>
                  <a:lnTo>
                    <a:pt x="13621" y="7748"/>
                  </a:lnTo>
                  <a:cubicBezTo>
                    <a:pt x="14101" y="8910"/>
                    <a:pt x="13495" y="10709"/>
                    <a:pt x="12590" y="11649"/>
                  </a:cubicBezTo>
                  <a:cubicBezTo>
                    <a:pt x="12565" y="11552"/>
                    <a:pt x="12534" y="11451"/>
                    <a:pt x="12504" y="11355"/>
                  </a:cubicBezTo>
                  <a:cubicBezTo>
                    <a:pt x="12541" y="11148"/>
                    <a:pt x="12621" y="10926"/>
                    <a:pt x="12697" y="10709"/>
                  </a:cubicBezTo>
                  <a:cubicBezTo>
                    <a:pt x="12747" y="10567"/>
                    <a:pt x="12793" y="10430"/>
                    <a:pt x="12833" y="10299"/>
                  </a:cubicBezTo>
                  <a:cubicBezTo>
                    <a:pt x="12849" y="10239"/>
                    <a:pt x="12813" y="10183"/>
                    <a:pt x="12758" y="10163"/>
                  </a:cubicBezTo>
                  <a:cubicBezTo>
                    <a:pt x="12748" y="10161"/>
                    <a:pt x="12738" y="10160"/>
                    <a:pt x="12729" y="10160"/>
                  </a:cubicBezTo>
                  <a:cubicBezTo>
                    <a:pt x="12680" y="10160"/>
                    <a:pt x="12638" y="10192"/>
                    <a:pt x="12621" y="10239"/>
                  </a:cubicBezTo>
                  <a:cubicBezTo>
                    <a:pt x="12585" y="10365"/>
                    <a:pt x="12541" y="10502"/>
                    <a:pt x="12490" y="10638"/>
                  </a:cubicBezTo>
                  <a:cubicBezTo>
                    <a:pt x="12444" y="10775"/>
                    <a:pt x="12394" y="10915"/>
                    <a:pt x="12353" y="11052"/>
                  </a:cubicBezTo>
                  <a:cubicBezTo>
                    <a:pt x="12322" y="11169"/>
                    <a:pt x="12298" y="11285"/>
                    <a:pt x="12282" y="11395"/>
                  </a:cubicBezTo>
                  <a:cubicBezTo>
                    <a:pt x="12231" y="11274"/>
                    <a:pt x="12196" y="11153"/>
                    <a:pt x="12166" y="11027"/>
                  </a:cubicBezTo>
                  <a:cubicBezTo>
                    <a:pt x="12091" y="10658"/>
                    <a:pt x="12105" y="10269"/>
                    <a:pt x="12121" y="9865"/>
                  </a:cubicBezTo>
                  <a:cubicBezTo>
                    <a:pt x="12136" y="9632"/>
                    <a:pt x="12140" y="9395"/>
                    <a:pt x="12131" y="9157"/>
                  </a:cubicBezTo>
                  <a:cubicBezTo>
                    <a:pt x="12131" y="9099"/>
                    <a:pt x="12085" y="9056"/>
                    <a:pt x="12028" y="9056"/>
                  </a:cubicBezTo>
                  <a:cubicBezTo>
                    <a:pt x="12025" y="9056"/>
                    <a:pt x="12022" y="9056"/>
                    <a:pt x="12019" y="9056"/>
                  </a:cubicBezTo>
                  <a:cubicBezTo>
                    <a:pt x="11959" y="9056"/>
                    <a:pt x="11914" y="9107"/>
                    <a:pt x="11918" y="9168"/>
                  </a:cubicBezTo>
                  <a:cubicBezTo>
                    <a:pt x="11928" y="9395"/>
                    <a:pt x="11918" y="9628"/>
                    <a:pt x="11909" y="9860"/>
                  </a:cubicBezTo>
                  <a:cubicBezTo>
                    <a:pt x="11888" y="10309"/>
                    <a:pt x="11874" y="10770"/>
                    <a:pt x="11989" y="11209"/>
                  </a:cubicBezTo>
                  <a:cubicBezTo>
                    <a:pt x="11655" y="10698"/>
                    <a:pt x="11398" y="10173"/>
                    <a:pt x="11242" y="9466"/>
                  </a:cubicBezTo>
                  <a:cubicBezTo>
                    <a:pt x="11228" y="9413"/>
                    <a:pt x="11183" y="9378"/>
                    <a:pt x="11131" y="9378"/>
                  </a:cubicBezTo>
                  <a:cubicBezTo>
                    <a:pt x="11124" y="9378"/>
                    <a:pt x="11117" y="9379"/>
                    <a:pt x="11110" y="9380"/>
                  </a:cubicBezTo>
                  <a:cubicBezTo>
                    <a:pt x="11055" y="9395"/>
                    <a:pt x="11014" y="9450"/>
                    <a:pt x="11030" y="9511"/>
                  </a:cubicBezTo>
                  <a:cubicBezTo>
                    <a:pt x="11237" y="10430"/>
                    <a:pt x="11601" y="11057"/>
                    <a:pt x="12075" y="11703"/>
                  </a:cubicBezTo>
                  <a:cubicBezTo>
                    <a:pt x="11510" y="11376"/>
                    <a:pt x="10802" y="10577"/>
                    <a:pt x="10408" y="9758"/>
                  </a:cubicBezTo>
                  <a:cubicBezTo>
                    <a:pt x="10095" y="9117"/>
                    <a:pt x="10029" y="8567"/>
                    <a:pt x="10216" y="8254"/>
                  </a:cubicBezTo>
                  <a:cubicBezTo>
                    <a:pt x="10413" y="7925"/>
                    <a:pt x="10631" y="7829"/>
                    <a:pt x="10888" y="7829"/>
                  </a:cubicBezTo>
                  <a:cubicBezTo>
                    <a:pt x="11065" y="7829"/>
                    <a:pt x="11261" y="7874"/>
                    <a:pt x="11480" y="7930"/>
                  </a:cubicBezTo>
                  <a:cubicBezTo>
                    <a:pt x="11666" y="7975"/>
                    <a:pt x="11858" y="8021"/>
                    <a:pt x="12060" y="8041"/>
                  </a:cubicBezTo>
                  <a:cubicBezTo>
                    <a:pt x="12140" y="8050"/>
                    <a:pt x="12214" y="8054"/>
                    <a:pt x="12284" y="8054"/>
                  </a:cubicBezTo>
                  <a:cubicBezTo>
                    <a:pt x="12626" y="8054"/>
                    <a:pt x="12860" y="7962"/>
                    <a:pt x="13086" y="7869"/>
                  </a:cubicBezTo>
                  <a:cubicBezTo>
                    <a:pt x="13247" y="7809"/>
                    <a:pt x="13399" y="7748"/>
                    <a:pt x="13591" y="7718"/>
                  </a:cubicBezTo>
                  <a:close/>
                  <a:moveTo>
                    <a:pt x="16723" y="10095"/>
                  </a:moveTo>
                  <a:cubicBezTo>
                    <a:pt x="16747" y="10095"/>
                    <a:pt x="16771" y="10095"/>
                    <a:pt x="16794" y="10097"/>
                  </a:cubicBezTo>
                  <a:cubicBezTo>
                    <a:pt x="16349" y="10416"/>
                    <a:pt x="15971" y="10921"/>
                    <a:pt x="15607" y="11411"/>
                  </a:cubicBezTo>
                  <a:cubicBezTo>
                    <a:pt x="15354" y="11754"/>
                    <a:pt x="15117" y="12073"/>
                    <a:pt x="14864" y="12335"/>
                  </a:cubicBezTo>
                  <a:cubicBezTo>
                    <a:pt x="14535" y="12669"/>
                    <a:pt x="14217" y="13037"/>
                    <a:pt x="13909" y="13396"/>
                  </a:cubicBezTo>
                  <a:cubicBezTo>
                    <a:pt x="13611" y="13745"/>
                    <a:pt x="13303" y="14098"/>
                    <a:pt x="12989" y="14422"/>
                  </a:cubicBezTo>
                  <a:cubicBezTo>
                    <a:pt x="13602" y="12977"/>
                    <a:pt x="14753" y="10921"/>
                    <a:pt x="16001" y="10290"/>
                  </a:cubicBezTo>
                  <a:cubicBezTo>
                    <a:pt x="16249" y="10161"/>
                    <a:pt x="16488" y="10095"/>
                    <a:pt x="16723" y="10095"/>
                  </a:cubicBezTo>
                  <a:close/>
                  <a:moveTo>
                    <a:pt x="17042" y="10133"/>
                  </a:moveTo>
                  <a:cubicBezTo>
                    <a:pt x="17082" y="10138"/>
                    <a:pt x="17118" y="10153"/>
                    <a:pt x="17158" y="10163"/>
                  </a:cubicBezTo>
                  <a:cubicBezTo>
                    <a:pt x="16512" y="11952"/>
                    <a:pt x="14581" y="14109"/>
                    <a:pt x="12681" y="15226"/>
                  </a:cubicBezTo>
                  <a:cubicBezTo>
                    <a:pt x="12711" y="15129"/>
                    <a:pt x="12753" y="15023"/>
                    <a:pt x="12793" y="14907"/>
                  </a:cubicBezTo>
                  <a:cubicBezTo>
                    <a:pt x="13247" y="14498"/>
                    <a:pt x="13667" y="14013"/>
                    <a:pt x="14076" y="13538"/>
                  </a:cubicBezTo>
                  <a:cubicBezTo>
                    <a:pt x="14379" y="13179"/>
                    <a:pt x="14693" y="12810"/>
                    <a:pt x="15015" y="12487"/>
                  </a:cubicBezTo>
                  <a:cubicBezTo>
                    <a:pt x="15283" y="12214"/>
                    <a:pt x="15536" y="11871"/>
                    <a:pt x="15784" y="11537"/>
                  </a:cubicBezTo>
                  <a:cubicBezTo>
                    <a:pt x="16158" y="11032"/>
                    <a:pt x="16547" y="10507"/>
                    <a:pt x="16991" y="10218"/>
                  </a:cubicBezTo>
                  <a:cubicBezTo>
                    <a:pt x="17027" y="10199"/>
                    <a:pt x="17042" y="10163"/>
                    <a:pt x="17042" y="10133"/>
                  </a:cubicBezTo>
                  <a:close/>
                  <a:moveTo>
                    <a:pt x="7296" y="12376"/>
                  </a:moveTo>
                  <a:lnTo>
                    <a:pt x="7296" y="12376"/>
                  </a:lnTo>
                  <a:cubicBezTo>
                    <a:pt x="8917" y="13275"/>
                    <a:pt x="9691" y="15721"/>
                    <a:pt x="9908" y="17716"/>
                  </a:cubicBezTo>
                  <a:cubicBezTo>
                    <a:pt x="9008" y="15989"/>
                    <a:pt x="8185" y="14256"/>
                    <a:pt x="7296" y="12376"/>
                  </a:cubicBezTo>
                  <a:close/>
                  <a:moveTo>
                    <a:pt x="7114" y="12502"/>
                  </a:moveTo>
                  <a:lnTo>
                    <a:pt x="7114" y="12502"/>
                  </a:lnTo>
                  <a:cubicBezTo>
                    <a:pt x="8073" y="14538"/>
                    <a:pt x="8964" y="16392"/>
                    <a:pt x="9958" y="18272"/>
                  </a:cubicBezTo>
                  <a:cubicBezTo>
                    <a:pt x="9964" y="18353"/>
                    <a:pt x="9969" y="18428"/>
                    <a:pt x="9969" y="18509"/>
                  </a:cubicBezTo>
                  <a:cubicBezTo>
                    <a:pt x="9645" y="17868"/>
                    <a:pt x="9195" y="17257"/>
                    <a:pt x="8756" y="16665"/>
                  </a:cubicBezTo>
                  <a:cubicBezTo>
                    <a:pt x="7826" y="15417"/>
                    <a:pt x="6872" y="14124"/>
                    <a:pt x="7114" y="12502"/>
                  </a:cubicBezTo>
                  <a:close/>
                  <a:moveTo>
                    <a:pt x="12973" y="22951"/>
                  </a:moveTo>
                  <a:cubicBezTo>
                    <a:pt x="13479" y="22951"/>
                    <a:pt x="13933" y="23002"/>
                    <a:pt x="14293" y="23112"/>
                  </a:cubicBezTo>
                  <a:cubicBezTo>
                    <a:pt x="14056" y="23138"/>
                    <a:pt x="13823" y="23157"/>
                    <a:pt x="13595" y="23178"/>
                  </a:cubicBezTo>
                  <a:cubicBezTo>
                    <a:pt x="12935" y="23229"/>
                    <a:pt x="12313" y="23274"/>
                    <a:pt x="11606" y="23516"/>
                  </a:cubicBezTo>
                  <a:cubicBezTo>
                    <a:pt x="10918" y="23754"/>
                    <a:pt x="10165" y="23880"/>
                    <a:pt x="9442" y="24001"/>
                  </a:cubicBezTo>
                  <a:cubicBezTo>
                    <a:pt x="8897" y="24092"/>
                    <a:pt x="8337" y="24188"/>
                    <a:pt x="7801" y="24330"/>
                  </a:cubicBezTo>
                  <a:cubicBezTo>
                    <a:pt x="8916" y="23543"/>
                    <a:pt x="11241" y="22951"/>
                    <a:pt x="12973" y="22951"/>
                  </a:cubicBezTo>
                  <a:close/>
                  <a:moveTo>
                    <a:pt x="14390" y="23320"/>
                  </a:moveTo>
                  <a:cubicBezTo>
                    <a:pt x="13286" y="24534"/>
                    <a:pt x="11759" y="24849"/>
                    <a:pt x="10210" y="24849"/>
                  </a:cubicBezTo>
                  <a:cubicBezTo>
                    <a:pt x="9305" y="24849"/>
                    <a:pt x="8392" y="24741"/>
                    <a:pt x="7553" y="24643"/>
                  </a:cubicBezTo>
                  <a:cubicBezTo>
                    <a:pt x="7539" y="24643"/>
                    <a:pt x="7523" y="24643"/>
                    <a:pt x="7508" y="24638"/>
                  </a:cubicBezTo>
                  <a:cubicBezTo>
                    <a:pt x="8129" y="24441"/>
                    <a:pt x="8786" y="24330"/>
                    <a:pt x="9479" y="24213"/>
                  </a:cubicBezTo>
                  <a:cubicBezTo>
                    <a:pt x="10211" y="24092"/>
                    <a:pt x="10969" y="23966"/>
                    <a:pt x="11676" y="23719"/>
                  </a:cubicBezTo>
                  <a:cubicBezTo>
                    <a:pt x="12359" y="23486"/>
                    <a:pt x="12965" y="23441"/>
                    <a:pt x="13611" y="23390"/>
                  </a:cubicBezTo>
                  <a:cubicBezTo>
                    <a:pt x="13859" y="23374"/>
                    <a:pt x="14122" y="23350"/>
                    <a:pt x="14390" y="23320"/>
                  </a:cubicBezTo>
                  <a:close/>
                  <a:moveTo>
                    <a:pt x="728" y="23910"/>
                  </a:moveTo>
                  <a:cubicBezTo>
                    <a:pt x="2683" y="24022"/>
                    <a:pt x="5471" y="25633"/>
                    <a:pt x="6296" y="27194"/>
                  </a:cubicBezTo>
                  <a:cubicBezTo>
                    <a:pt x="6290" y="27224"/>
                    <a:pt x="6290" y="27250"/>
                    <a:pt x="6296" y="27280"/>
                  </a:cubicBezTo>
                  <a:cubicBezTo>
                    <a:pt x="5755" y="26860"/>
                    <a:pt x="5128" y="26517"/>
                    <a:pt x="4527" y="26189"/>
                  </a:cubicBezTo>
                  <a:cubicBezTo>
                    <a:pt x="4239" y="26032"/>
                    <a:pt x="3941" y="25871"/>
                    <a:pt x="3663" y="25708"/>
                  </a:cubicBezTo>
                  <a:cubicBezTo>
                    <a:pt x="3295" y="25487"/>
                    <a:pt x="2890" y="25229"/>
                    <a:pt x="2496" y="24981"/>
                  </a:cubicBezTo>
                  <a:cubicBezTo>
                    <a:pt x="1889" y="24593"/>
                    <a:pt x="1264" y="24199"/>
                    <a:pt x="728" y="23910"/>
                  </a:cubicBezTo>
                  <a:close/>
                  <a:moveTo>
                    <a:pt x="308" y="23910"/>
                  </a:moveTo>
                  <a:cubicBezTo>
                    <a:pt x="318" y="23936"/>
                    <a:pt x="334" y="23956"/>
                    <a:pt x="359" y="23966"/>
                  </a:cubicBezTo>
                  <a:cubicBezTo>
                    <a:pt x="940" y="24248"/>
                    <a:pt x="1672" y="24708"/>
                    <a:pt x="2379" y="25163"/>
                  </a:cubicBezTo>
                  <a:cubicBezTo>
                    <a:pt x="2773" y="25411"/>
                    <a:pt x="3183" y="25673"/>
                    <a:pt x="3552" y="25890"/>
                  </a:cubicBezTo>
                  <a:cubicBezTo>
                    <a:pt x="3834" y="26058"/>
                    <a:pt x="4133" y="26224"/>
                    <a:pt x="4421" y="26381"/>
                  </a:cubicBezTo>
                  <a:cubicBezTo>
                    <a:pt x="5002" y="26694"/>
                    <a:pt x="5599" y="27023"/>
                    <a:pt x="6119" y="27417"/>
                  </a:cubicBezTo>
                  <a:cubicBezTo>
                    <a:pt x="4007" y="27235"/>
                    <a:pt x="875" y="25885"/>
                    <a:pt x="233" y="23920"/>
                  </a:cubicBezTo>
                  <a:cubicBezTo>
                    <a:pt x="257" y="23920"/>
                    <a:pt x="283" y="23915"/>
                    <a:pt x="308" y="23910"/>
                  </a:cubicBezTo>
                  <a:close/>
                  <a:moveTo>
                    <a:pt x="10287" y="1"/>
                  </a:moveTo>
                  <a:cubicBezTo>
                    <a:pt x="10128" y="1"/>
                    <a:pt x="9974" y="42"/>
                    <a:pt x="9832" y="119"/>
                  </a:cubicBezTo>
                  <a:cubicBezTo>
                    <a:pt x="9630" y="174"/>
                    <a:pt x="9493" y="311"/>
                    <a:pt x="9449" y="513"/>
                  </a:cubicBezTo>
                  <a:cubicBezTo>
                    <a:pt x="9367" y="857"/>
                    <a:pt x="9594" y="1301"/>
                    <a:pt x="9938" y="1483"/>
                  </a:cubicBezTo>
                  <a:cubicBezTo>
                    <a:pt x="10014" y="1524"/>
                    <a:pt x="10095" y="1548"/>
                    <a:pt x="10176" y="1564"/>
                  </a:cubicBezTo>
                  <a:cubicBezTo>
                    <a:pt x="10195" y="2201"/>
                    <a:pt x="10261" y="2847"/>
                    <a:pt x="10328" y="3494"/>
                  </a:cubicBezTo>
                  <a:lnTo>
                    <a:pt x="10328" y="3499"/>
                  </a:lnTo>
                  <a:cubicBezTo>
                    <a:pt x="10120" y="3317"/>
                    <a:pt x="9852" y="3211"/>
                    <a:pt x="9544" y="3196"/>
                  </a:cubicBezTo>
                  <a:cubicBezTo>
                    <a:pt x="9527" y="3196"/>
                    <a:pt x="9509" y="3195"/>
                    <a:pt x="9492" y="3195"/>
                  </a:cubicBezTo>
                  <a:cubicBezTo>
                    <a:pt x="8907" y="3195"/>
                    <a:pt x="8386" y="3529"/>
                    <a:pt x="8185" y="4050"/>
                  </a:cubicBezTo>
                  <a:cubicBezTo>
                    <a:pt x="7725" y="5257"/>
                    <a:pt x="8877" y="7167"/>
                    <a:pt x="9498" y="8193"/>
                  </a:cubicBezTo>
                  <a:lnTo>
                    <a:pt x="9630" y="8410"/>
                  </a:lnTo>
                  <a:cubicBezTo>
                    <a:pt x="9661" y="8466"/>
                    <a:pt x="9715" y="8490"/>
                    <a:pt x="9771" y="8490"/>
                  </a:cubicBezTo>
                  <a:cubicBezTo>
                    <a:pt x="9782" y="8490"/>
                    <a:pt x="9792" y="8485"/>
                    <a:pt x="9801" y="8485"/>
                  </a:cubicBezTo>
                  <a:cubicBezTo>
                    <a:pt x="9746" y="8870"/>
                    <a:pt x="9852" y="9360"/>
                    <a:pt x="10115" y="9905"/>
                  </a:cubicBezTo>
                  <a:cubicBezTo>
                    <a:pt x="10575" y="10840"/>
                    <a:pt x="11504" y="11901"/>
                    <a:pt x="12257" y="12144"/>
                  </a:cubicBezTo>
                  <a:cubicBezTo>
                    <a:pt x="12641" y="14356"/>
                    <a:pt x="11534" y="16609"/>
                    <a:pt x="10191" y="18822"/>
                  </a:cubicBezTo>
                  <a:lnTo>
                    <a:pt x="10191" y="18827"/>
                  </a:lnTo>
                  <a:cubicBezTo>
                    <a:pt x="10191" y="18717"/>
                    <a:pt x="10191" y="18600"/>
                    <a:pt x="10186" y="18479"/>
                  </a:cubicBezTo>
                  <a:lnTo>
                    <a:pt x="10191" y="18479"/>
                  </a:lnTo>
                  <a:cubicBezTo>
                    <a:pt x="10242" y="18454"/>
                    <a:pt x="10261" y="18388"/>
                    <a:pt x="10237" y="18332"/>
                  </a:cubicBezTo>
                  <a:cubicBezTo>
                    <a:pt x="10211" y="18292"/>
                    <a:pt x="10191" y="18251"/>
                    <a:pt x="10170" y="18211"/>
                  </a:cubicBezTo>
                  <a:cubicBezTo>
                    <a:pt x="10018" y="15958"/>
                    <a:pt x="9139" y="12861"/>
                    <a:pt x="7059" y="12022"/>
                  </a:cubicBezTo>
                  <a:cubicBezTo>
                    <a:pt x="7046" y="12018"/>
                    <a:pt x="7032" y="12015"/>
                    <a:pt x="7019" y="12015"/>
                  </a:cubicBezTo>
                  <a:cubicBezTo>
                    <a:pt x="6975" y="12015"/>
                    <a:pt x="6933" y="12040"/>
                    <a:pt x="6917" y="12083"/>
                  </a:cubicBezTo>
                  <a:cubicBezTo>
                    <a:pt x="6896" y="12128"/>
                    <a:pt x="6912" y="12179"/>
                    <a:pt x="6952" y="12204"/>
                  </a:cubicBezTo>
                  <a:cubicBezTo>
                    <a:pt x="6538" y="14044"/>
                    <a:pt x="7579" y="15443"/>
                    <a:pt x="8579" y="16791"/>
                  </a:cubicBezTo>
                  <a:cubicBezTo>
                    <a:pt x="9139" y="17539"/>
                    <a:pt x="9706" y="18312"/>
                    <a:pt x="10004" y="19136"/>
                  </a:cubicBezTo>
                  <a:cubicBezTo>
                    <a:pt x="9766" y="19520"/>
                    <a:pt x="9519" y="19909"/>
                    <a:pt x="9276" y="20293"/>
                  </a:cubicBezTo>
                  <a:cubicBezTo>
                    <a:pt x="7912" y="22450"/>
                    <a:pt x="6518" y="24653"/>
                    <a:pt x="6320" y="26811"/>
                  </a:cubicBezTo>
                  <a:cubicBezTo>
                    <a:pt x="5260" y="25205"/>
                    <a:pt x="2477" y="23691"/>
                    <a:pt x="531" y="23691"/>
                  </a:cubicBezTo>
                  <a:cubicBezTo>
                    <a:pt x="383" y="23691"/>
                    <a:pt x="239" y="23700"/>
                    <a:pt x="101" y="23719"/>
                  </a:cubicBezTo>
                  <a:cubicBezTo>
                    <a:pt x="40" y="23723"/>
                    <a:pt x="0" y="23779"/>
                    <a:pt x="10" y="23835"/>
                  </a:cubicBezTo>
                  <a:cubicBezTo>
                    <a:pt x="10" y="23850"/>
                    <a:pt x="15" y="23859"/>
                    <a:pt x="21" y="23870"/>
                  </a:cubicBezTo>
                  <a:cubicBezTo>
                    <a:pt x="5" y="23896"/>
                    <a:pt x="5" y="23920"/>
                    <a:pt x="15" y="23950"/>
                  </a:cubicBezTo>
                  <a:cubicBezTo>
                    <a:pt x="682" y="26118"/>
                    <a:pt x="4077" y="27533"/>
                    <a:pt x="6306" y="27648"/>
                  </a:cubicBezTo>
                  <a:cubicBezTo>
                    <a:pt x="6361" y="28674"/>
                    <a:pt x="6735" y="29690"/>
                    <a:pt x="7548" y="30686"/>
                  </a:cubicBezTo>
                  <a:cubicBezTo>
                    <a:pt x="8003" y="31236"/>
                    <a:pt x="8782" y="31650"/>
                    <a:pt x="9347" y="31953"/>
                  </a:cubicBezTo>
                  <a:cubicBezTo>
                    <a:pt x="9382" y="31974"/>
                    <a:pt x="9418" y="31983"/>
                    <a:pt x="9449" y="31983"/>
                  </a:cubicBezTo>
                  <a:cubicBezTo>
                    <a:pt x="9529" y="31983"/>
                    <a:pt x="9605" y="31939"/>
                    <a:pt x="9645" y="31868"/>
                  </a:cubicBezTo>
                  <a:cubicBezTo>
                    <a:pt x="9701" y="31761"/>
                    <a:pt x="9661" y="31631"/>
                    <a:pt x="9554" y="31575"/>
                  </a:cubicBezTo>
                  <a:cubicBezTo>
                    <a:pt x="9018" y="31286"/>
                    <a:pt x="8281" y="30898"/>
                    <a:pt x="7882" y="30413"/>
                  </a:cubicBezTo>
                  <a:cubicBezTo>
                    <a:pt x="6437" y="28644"/>
                    <a:pt x="6492" y="26815"/>
                    <a:pt x="7215" y="24920"/>
                  </a:cubicBezTo>
                  <a:lnTo>
                    <a:pt x="7215" y="24915"/>
                  </a:lnTo>
                  <a:cubicBezTo>
                    <a:pt x="7230" y="24906"/>
                    <a:pt x="7245" y="24896"/>
                    <a:pt x="7255" y="24880"/>
                  </a:cubicBezTo>
                  <a:cubicBezTo>
                    <a:pt x="7260" y="24866"/>
                    <a:pt x="7276" y="24845"/>
                    <a:pt x="7285" y="24829"/>
                  </a:cubicBezTo>
                  <a:cubicBezTo>
                    <a:pt x="7367" y="24840"/>
                    <a:pt x="7448" y="24850"/>
                    <a:pt x="7528" y="24860"/>
                  </a:cubicBezTo>
                  <a:cubicBezTo>
                    <a:pt x="8377" y="24961"/>
                    <a:pt x="9297" y="25067"/>
                    <a:pt x="10216" y="25067"/>
                  </a:cubicBezTo>
                  <a:cubicBezTo>
                    <a:pt x="11888" y="25067"/>
                    <a:pt x="13546" y="24703"/>
                    <a:pt x="14712" y="23269"/>
                  </a:cubicBezTo>
                  <a:cubicBezTo>
                    <a:pt x="14747" y="23269"/>
                    <a:pt x="14784" y="23253"/>
                    <a:pt x="14803" y="23218"/>
                  </a:cubicBezTo>
                  <a:cubicBezTo>
                    <a:pt x="14829" y="23168"/>
                    <a:pt x="14808" y="23101"/>
                    <a:pt x="14758" y="23071"/>
                  </a:cubicBezTo>
                  <a:cubicBezTo>
                    <a:pt x="14338" y="22838"/>
                    <a:pt x="13699" y="22735"/>
                    <a:pt x="12962" y="22735"/>
                  </a:cubicBezTo>
                  <a:cubicBezTo>
                    <a:pt x="11071" y="22735"/>
                    <a:pt x="8543" y="23415"/>
                    <a:pt x="7467" y="24316"/>
                  </a:cubicBezTo>
                  <a:lnTo>
                    <a:pt x="7467" y="24316"/>
                  </a:lnTo>
                  <a:cubicBezTo>
                    <a:pt x="7467" y="24316"/>
                    <a:pt x="7467" y="24315"/>
                    <a:pt x="7467" y="24314"/>
                  </a:cubicBezTo>
                  <a:cubicBezTo>
                    <a:pt x="8024" y="23082"/>
                    <a:pt x="8822" y="21819"/>
                    <a:pt x="9640" y="20525"/>
                  </a:cubicBezTo>
                  <a:cubicBezTo>
                    <a:pt x="10640" y="18944"/>
                    <a:pt x="11661" y="17332"/>
                    <a:pt x="12252" y="15705"/>
                  </a:cubicBezTo>
                  <a:lnTo>
                    <a:pt x="12257" y="15705"/>
                  </a:lnTo>
                  <a:cubicBezTo>
                    <a:pt x="14399" y="14660"/>
                    <a:pt x="16743" y="12123"/>
                    <a:pt x="17410" y="10108"/>
                  </a:cubicBezTo>
                  <a:cubicBezTo>
                    <a:pt x="17431" y="10052"/>
                    <a:pt x="17400" y="9991"/>
                    <a:pt x="17345" y="9971"/>
                  </a:cubicBezTo>
                  <a:cubicBezTo>
                    <a:pt x="17333" y="9967"/>
                    <a:pt x="17322" y="9965"/>
                    <a:pt x="17312" y="9965"/>
                  </a:cubicBezTo>
                  <a:cubicBezTo>
                    <a:pt x="17296" y="9965"/>
                    <a:pt x="17281" y="9970"/>
                    <a:pt x="17269" y="9976"/>
                  </a:cubicBezTo>
                  <a:cubicBezTo>
                    <a:pt x="17263" y="9971"/>
                    <a:pt x="17263" y="9971"/>
                    <a:pt x="17259" y="9971"/>
                  </a:cubicBezTo>
                  <a:cubicBezTo>
                    <a:pt x="17089" y="9909"/>
                    <a:pt x="16915" y="9878"/>
                    <a:pt x="16737" y="9878"/>
                  </a:cubicBezTo>
                  <a:cubicBezTo>
                    <a:pt x="16466" y="9878"/>
                    <a:pt x="16187" y="9950"/>
                    <a:pt x="15899" y="10097"/>
                  </a:cubicBezTo>
                  <a:cubicBezTo>
                    <a:pt x="14481" y="10819"/>
                    <a:pt x="13177" y="13249"/>
                    <a:pt x="12606" y="14786"/>
                  </a:cubicBezTo>
                  <a:cubicBezTo>
                    <a:pt x="12585" y="14806"/>
                    <a:pt x="12571" y="14821"/>
                    <a:pt x="12550" y="14841"/>
                  </a:cubicBezTo>
                  <a:cubicBezTo>
                    <a:pt x="12510" y="14877"/>
                    <a:pt x="12504" y="14937"/>
                    <a:pt x="12534" y="14983"/>
                  </a:cubicBezTo>
                  <a:cubicBezTo>
                    <a:pt x="12485" y="15129"/>
                    <a:pt x="12444" y="15261"/>
                    <a:pt x="12408" y="15382"/>
                  </a:cubicBezTo>
                  <a:cubicBezTo>
                    <a:pt x="12389" y="15392"/>
                    <a:pt x="12373" y="15397"/>
                    <a:pt x="12359" y="15408"/>
                  </a:cubicBezTo>
                  <a:cubicBezTo>
                    <a:pt x="12727" y="14286"/>
                    <a:pt x="12884" y="13149"/>
                    <a:pt x="12671" y="12013"/>
                  </a:cubicBezTo>
                  <a:cubicBezTo>
                    <a:pt x="12681" y="12007"/>
                    <a:pt x="12697" y="12002"/>
                    <a:pt x="12707" y="11987"/>
                  </a:cubicBezTo>
                  <a:cubicBezTo>
                    <a:pt x="13646" y="11108"/>
                    <a:pt x="14525" y="9056"/>
                    <a:pt x="13914" y="7617"/>
                  </a:cubicBezTo>
                  <a:cubicBezTo>
                    <a:pt x="14395" y="6955"/>
                    <a:pt x="15500" y="4500"/>
                    <a:pt x="14950" y="3610"/>
                  </a:cubicBezTo>
                  <a:cubicBezTo>
                    <a:pt x="14845" y="3440"/>
                    <a:pt x="14650" y="3273"/>
                    <a:pt x="14289" y="3273"/>
                  </a:cubicBezTo>
                  <a:cubicBezTo>
                    <a:pt x="14146" y="3273"/>
                    <a:pt x="13977" y="3299"/>
                    <a:pt x="13777" y="3362"/>
                  </a:cubicBezTo>
                  <a:cubicBezTo>
                    <a:pt x="13712" y="3383"/>
                    <a:pt x="13646" y="3413"/>
                    <a:pt x="13591" y="3448"/>
                  </a:cubicBezTo>
                  <a:cubicBezTo>
                    <a:pt x="13646" y="3211"/>
                    <a:pt x="13692" y="2973"/>
                    <a:pt x="13732" y="2737"/>
                  </a:cubicBezTo>
                  <a:cubicBezTo>
                    <a:pt x="13777" y="2504"/>
                    <a:pt x="13823" y="2282"/>
                    <a:pt x="13874" y="2064"/>
                  </a:cubicBezTo>
                  <a:cubicBezTo>
                    <a:pt x="13899" y="2070"/>
                    <a:pt x="13924" y="2070"/>
                    <a:pt x="13950" y="2070"/>
                  </a:cubicBezTo>
                  <a:cubicBezTo>
                    <a:pt x="14152" y="2070"/>
                    <a:pt x="14359" y="1973"/>
                    <a:pt x="14535" y="1786"/>
                  </a:cubicBezTo>
                  <a:cubicBezTo>
                    <a:pt x="14753" y="1554"/>
                    <a:pt x="14819" y="1240"/>
                    <a:pt x="14717" y="932"/>
                  </a:cubicBezTo>
                  <a:cubicBezTo>
                    <a:pt x="14596" y="573"/>
                    <a:pt x="14273" y="286"/>
                    <a:pt x="13929" y="230"/>
                  </a:cubicBezTo>
                  <a:cubicBezTo>
                    <a:pt x="13886" y="223"/>
                    <a:pt x="13844" y="220"/>
                    <a:pt x="13802" y="220"/>
                  </a:cubicBezTo>
                  <a:cubicBezTo>
                    <a:pt x="13561" y="220"/>
                    <a:pt x="13345" y="334"/>
                    <a:pt x="13182" y="554"/>
                  </a:cubicBezTo>
                  <a:cubicBezTo>
                    <a:pt x="13147" y="594"/>
                    <a:pt x="13141" y="650"/>
                    <a:pt x="13157" y="699"/>
                  </a:cubicBezTo>
                  <a:cubicBezTo>
                    <a:pt x="13091" y="867"/>
                    <a:pt x="13075" y="1054"/>
                    <a:pt x="13116" y="1256"/>
                  </a:cubicBezTo>
                  <a:cubicBezTo>
                    <a:pt x="13171" y="1554"/>
                    <a:pt x="13343" y="1807"/>
                    <a:pt x="13565" y="1953"/>
                  </a:cubicBezTo>
                  <a:cubicBezTo>
                    <a:pt x="13505" y="2191"/>
                    <a:pt x="13460" y="2438"/>
                    <a:pt x="13414" y="2681"/>
                  </a:cubicBezTo>
                  <a:cubicBezTo>
                    <a:pt x="13364" y="2949"/>
                    <a:pt x="13318" y="3222"/>
                    <a:pt x="13247" y="3488"/>
                  </a:cubicBezTo>
                  <a:cubicBezTo>
                    <a:pt x="12937" y="3224"/>
                    <a:pt x="12543" y="3081"/>
                    <a:pt x="12122" y="3081"/>
                  </a:cubicBezTo>
                  <a:cubicBezTo>
                    <a:pt x="11981" y="3081"/>
                    <a:pt x="11837" y="3097"/>
                    <a:pt x="11692" y="3131"/>
                  </a:cubicBezTo>
                  <a:cubicBezTo>
                    <a:pt x="11277" y="3226"/>
                    <a:pt x="10928" y="3448"/>
                    <a:pt x="10680" y="3747"/>
                  </a:cubicBezTo>
                  <a:lnTo>
                    <a:pt x="10680" y="3742"/>
                  </a:lnTo>
                  <a:cubicBezTo>
                    <a:pt x="10600" y="3009"/>
                    <a:pt x="10524" y="2261"/>
                    <a:pt x="10499" y="1529"/>
                  </a:cubicBezTo>
                  <a:cubicBezTo>
                    <a:pt x="10620" y="1483"/>
                    <a:pt x="10741" y="1397"/>
                    <a:pt x="10858" y="1275"/>
                  </a:cubicBezTo>
                  <a:cubicBezTo>
                    <a:pt x="11156" y="953"/>
                    <a:pt x="11116" y="655"/>
                    <a:pt x="11065" y="508"/>
                  </a:cubicBezTo>
                  <a:cubicBezTo>
                    <a:pt x="10979" y="251"/>
                    <a:pt x="10736" y="63"/>
                    <a:pt x="10438" y="13"/>
                  </a:cubicBezTo>
                  <a:cubicBezTo>
                    <a:pt x="10387" y="5"/>
                    <a:pt x="10337" y="1"/>
                    <a:pt x="10287"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4" name="Google Shape;2774;p36"/>
            <p:cNvSpPr/>
            <p:nvPr/>
          </p:nvSpPr>
          <p:spPr>
            <a:xfrm>
              <a:off x="7036121" y="2273743"/>
              <a:ext cx="214250" cy="127655"/>
            </a:xfrm>
            <a:custGeom>
              <a:avLst/>
              <a:gdLst/>
              <a:ahLst/>
              <a:cxnLst/>
              <a:rect l="l" t="t" r="r" b="b"/>
              <a:pathLst>
                <a:path w="5886" h="3507" extrusionOk="0">
                  <a:moveTo>
                    <a:pt x="75" y="0"/>
                  </a:moveTo>
                  <a:cubicBezTo>
                    <a:pt x="50" y="5"/>
                    <a:pt x="24" y="10"/>
                    <a:pt x="0" y="10"/>
                  </a:cubicBezTo>
                  <a:cubicBezTo>
                    <a:pt x="642" y="1975"/>
                    <a:pt x="3774" y="3325"/>
                    <a:pt x="5886" y="3507"/>
                  </a:cubicBezTo>
                  <a:cubicBezTo>
                    <a:pt x="5366" y="3113"/>
                    <a:pt x="4769" y="2784"/>
                    <a:pt x="4188" y="2471"/>
                  </a:cubicBezTo>
                  <a:cubicBezTo>
                    <a:pt x="3900" y="2314"/>
                    <a:pt x="3601" y="2148"/>
                    <a:pt x="3319" y="1980"/>
                  </a:cubicBezTo>
                  <a:cubicBezTo>
                    <a:pt x="2950" y="1763"/>
                    <a:pt x="2540" y="1501"/>
                    <a:pt x="2146" y="1253"/>
                  </a:cubicBezTo>
                  <a:cubicBezTo>
                    <a:pt x="1439" y="798"/>
                    <a:pt x="707" y="338"/>
                    <a:pt x="126" y="56"/>
                  </a:cubicBezTo>
                  <a:cubicBezTo>
                    <a:pt x="101" y="46"/>
                    <a:pt x="85" y="26"/>
                    <a:pt x="7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5" name="Google Shape;2775;p36"/>
            <p:cNvSpPr/>
            <p:nvPr/>
          </p:nvSpPr>
          <p:spPr>
            <a:xfrm>
              <a:off x="7054103" y="2273743"/>
              <a:ext cx="202712" cy="122668"/>
            </a:xfrm>
            <a:custGeom>
              <a:avLst/>
              <a:gdLst/>
              <a:ahLst/>
              <a:cxnLst/>
              <a:rect l="l" t="t" r="r" b="b"/>
              <a:pathLst>
                <a:path w="5569" h="3370" extrusionOk="0">
                  <a:moveTo>
                    <a:pt x="1" y="0"/>
                  </a:moveTo>
                  <a:lnTo>
                    <a:pt x="1" y="0"/>
                  </a:lnTo>
                  <a:cubicBezTo>
                    <a:pt x="537" y="289"/>
                    <a:pt x="1162" y="683"/>
                    <a:pt x="1769" y="1071"/>
                  </a:cubicBezTo>
                  <a:cubicBezTo>
                    <a:pt x="2163" y="1319"/>
                    <a:pt x="2568" y="1577"/>
                    <a:pt x="2936" y="1798"/>
                  </a:cubicBezTo>
                  <a:cubicBezTo>
                    <a:pt x="3214" y="1961"/>
                    <a:pt x="3512" y="2122"/>
                    <a:pt x="3800" y="2279"/>
                  </a:cubicBezTo>
                  <a:cubicBezTo>
                    <a:pt x="4401" y="2607"/>
                    <a:pt x="5028" y="2950"/>
                    <a:pt x="5569" y="3370"/>
                  </a:cubicBezTo>
                  <a:cubicBezTo>
                    <a:pt x="5563" y="3340"/>
                    <a:pt x="5563" y="3314"/>
                    <a:pt x="5569" y="3284"/>
                  </a:cubicBezTo>
                  <a:cubicBezTo>
                    <a:pt x="4744" y="1723"/>
                    <a:pt x="1956" y="112"/>
                    <a:pt x="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6" name="Google Shape;2776;p36"/>
            <p:cNvSpPr/>
            <p:nvPr/>
          </p:nvSpPr>
          <p:spPr>
            <a:xfrm>
              <a:off x="7311555" y="2238836"/>
              <a:ext cx="236345" cy="50196"/>
            </a:xfrm>
            <a:custGeom>
              <a:avLst/>
              <a:gdLst/>
              <a:ahLst/>
              <a:cxnLst/>
              <a:rect l="l" t="t" r="r" b="b"/>
              <a:pathLst>
                <a:path w="6493" h="1379" extrusionOk="0">
                  <a:moveTo>
                    <a:pt x="5173" y="0"/>
                  </a:moveTo>
                  <a:cubicBezTo>
                    <a:pt x="3441" y="0"/>
                    <a:pt x="1116" y="592"/>
                    <a:pt x="1" y="1379"/>
                  </a:cubicBezTo>
                  <a:cubicBezTo>
                    <a:pt x="537" y="1237"/>
                    <a:pt x="1097" y="1141"/>
                    <a:pt x="1642" y="1050"/>
                  </a:cubicBezTo>
                  <a:cubicBezTo>
                    <a:pt x="2365" y="929"/>
                    <a:pt x="3118" y="803"/>
                    <a:pt x="3806" y="565"/>
                  </a:cubicBezTo>
                  <a:cubicBezTo>
                    <a:pt x="4513" y="323"/>
                    <a:pt x="5135" y="278"/>
                    <a:pt x="5795" y="227"/>
                  </a:cubicBezTo>
                  <a:cubicBezTo>
                    <a:pt x="6023" y="206"/>
                    <a:pt x="6256" y="187"/>
                    <a:pt x="6493" y="161"/>
                  </a:cubicBezTo>
                  <a:cubicBezTo>
                    <a:pt x="6133" y="51"/>
                    <a:pt x="5679" y="0"/>
                    <a:pt x="5173"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7" name="Google Shape;2777;p36"/>
            <p:cNvSpPr/>
            <p:nvPr/>
          </p:nvSpPr>
          <p:spPr>
            <a:xfrm>
              <a:off x="7300926" y="2252231"/>
              <a:ext cx="250505" cy="55728"/>
            </a:xfrm>
            <a:custGeom>
              <a:avLst/>
              <a:gdLst/>
              <a:ahLst/>
              <a:cxnLst/>
              <a:rect l="l" t="t" r="r" b="b"/>
              <a:pathLst>
                <a:path w="6882" h="1531" extrusionOk="0">
                  <a:moveTo>
                    <a:pt x="6882" y="1"/>
                  </a:moveTo>
                  <a:cubicBezTo>
                    <a:pt x="6614" y="31"/>
                    <a:pt x="6351" y="55"/>
                    <a:pt x="6103" y="71"/>
                  </a:cubicBezTo>
                  <a:cubicBezTo>
                    <a:pt x="5457" y="122"/>
                    <a:pt x="4851" y="167"/>
                    <a:pt x="4168" y="400"/>
                  </a:cubicBezTo>
                  <a:cubicBezTo>
                    <a:pt x="3461" y="647"/>
                    <a:pt x="2703" y="773"/>
                    <a:pt x="1971" y="894"/>
                  </a:cubicBezTo>
                  <a:cubicBezTo>
                    <a:pt x="1278" y="1011"/>
                    <a:pt x="621" y="1122"/>
                    <a:pt x="0" y="1319"/>
                  </a:cubicBezTo>
                  <a:cubicBezTo>
                    <a:pt x="15" y="1324"/>
                    <a:pt x="31" y="1324"/>
                    <a:pt x="45" y="1324"/>
                  </a:cubicBezTo>
                  <a:cubicBezTo>
                    <a:pt x="884" y="1422"/>
                    <a:pt x="1797" y="1530"/>
                    <a:pt x="2702" y="1530"/>
                  </a:cubicBezTo>
                  <a:cubicBezTo>
                    <a:pt x="4251" y="1530"/>
                    <a:pt x="5778" y="1215"/>
                    <a:pt x="688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8" name="Google Shape;2778;p36"/>
            <p:cNvSpPr/>
            <p:nvPr/>
          </p:nvSpPr>
          <p:spPr>
            <a:xfrm>
              <a:off x="7381841" y="1415194"/>
              <a:ext cx="39166" cy="33597"/>
            </a:xfrm>
            <a:custGeom>
              <a:avLst/>
              <a:gdLst/>
              <a:ahLst/>
              <a:cxnLst/>
              <a:rect l="l" t="t" r="r" b="b"/>
              <a:pathLst>
                <a:path w="1076" h="923" extrusionOk="0">
                  <a:moveTo>
                    <a:pt x="554" y="1"/>
                  </a:moveTo>
                  <a:cubicBezTo>
                    <a:pt x="521" y="1"/>
                    <a:pt x="490" y="3"/>
                    <a:pt x="460" y="8"/>
                  </a:cubicBezTo>
                  <a:cubicBezTo>
                    <a:pt x="429" y="59"/>
                    <a:pt x="378" y="89"/>
                    <a:pt x="324" y="94"/>
                  </a:cubicBezTo>
                  <a:cubicBezTo>
                    <a:pt x="283" y="94"/>
                    <a:pt x="252" y="94"/>
                    <a:pt x="227" y="99"/>
                  </a:cubicBezTo>
                  <a:cubicBezTo>
                    <a:pt x="161" y="145"/>
                    <a:pt x="101" y="201"/>
                    <a:pt x="45" y="271"/>
                  </a:cubicBezTo>
                  <a:cubicBezTo>
                    <a:pt x="40" y="276"/>
                    <a:pt x="35" y="281"/>
                    <a:pt x="30" y="286"/>
                  </a:cubicBezTo>
                  <a:cubicBezTo>
                    <a:pt x="0" y="488"/>
                    <a:pt x="152" y="766"/>
                    <a:pt x="359" y="877"/>
                  </a:cubicBezTo>
                  <a:cubicBezTo>
                    <a:pt x="384" y="887"/>
                    <a:pt x="409" y="898"/>
                    <a:pt x="434" y="908"/>
                  </a:cubicBezTo>
                  <a:cubicBezTo>
                    <a:pt x="469" y="917"/>
                    <a:pt x="504" y="922"/>
                    <a:pt x="538" y="922"/>
                  </a:cubicBezTo>
                  <a:cubicBezTo>
                    <a:pt x="612" y="922"/>
                    <a:pt x="685" y="898"/>
                    <a:pt x="758" y="847"/>
                  </a:cubicBezTo>
                  <a:cubicBezTo>
                    <a:pt x="803" y="817"/>
                    <a:pt x="844" y="781"/>
                    <a:pt x="884" y="735"/>
                  </a:cubicBezTo>
                  <a:cubicBezTo>
                    <a:pt x="1026" y="584"/>
                    <a:pt x="1076" y="432"/>
                    <a:pt x="1026" y="292"/>
                  </a:cubicBezTo>
                  <a:cubicBezTo>
                    <a:pt x="980" y="150"/>
                    <a:pt x="828" y="38"/>
                    <a:pt x="651" y="8"/>
                  </a:cubicBezTo>
                  <a:cubicBezTo>
                    <a:pt x="618" y="3"/>
                    <a:pt x="586" y="1"/>
                    <a:pt x="554"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9" name="Google Shape;2779;p36"/>
            <p:cNvSpPr/>
            <p:nvPr/>
          </p:nvSpPr>
          <p:spPr>
            <a:xfrm>
              <a:off x="7514772" y="1423238"/>
              <a:ext cx="39749" cy="43862"/>
            </a:xfrm>
            <a:custGeom>
              <a:avLst/>
              <a:gdLst/>
              <a:ahLst/>
              <a:cxnLst/>
              <a:rect l="l" t="t" r="r" b="b"/>
              <a:pathLst>
                <a:path w="1092" h="1205" extrusionOk="0">
                  <a:moveTo>
                    <a:pt x="432" y="0"/>
                  </a:moveTo>
                  <a:cubicBezTo>
                    <a:pt x="373" y="0"/>
                    <a:pt x="316" y="11"/>
                    <a:pt x="263" y="34"/>
                  </a:cubicBezTo>
                  <a:cubicBezTo>
                    <a:pt x="254" y="50"/>
                    <a:pt x="243" y="60"/>
                    <a:pt x="228" y="75"/>
                  </a:cubicBezTo>
                  <a:cubicBezTo>
                    <a:pt x="0" y="257"/>
                    <a:pt x="26" y="540"/>
                    <a:pt x="51" y="651"/>
                  </a:cubicBezTo>
                  <a:cubicBezTo>
                    <a:pt x="102" y="908"/>
                    <a:pt x="273" y="1132"/>
                    <a:pt x="471" y="1192"/>
                  </a:cubicBezTo>
                  <a:cubicBezTo>
                    <a:pt x="502" y="1201"/>
                    <a:pt x="533" y="1205"/>
                    <a:pt x="565" y="1205"/>
                  </a:cubicBezTo>
                  <a:cubicBezTo>
                    <a:pt x="683" y="1205"/>
                    <a:pt x="799" y="1144"/>
                    <a:pt x="916" y="1020"/>
                  </a:cubicBezTo>
                  <a:cubicBezTo>
                    <a:pt x="1092" y="833"/>
                    <a:pt x="1072" y="631"/>
                    <a:pt x="1026" y="495"/>
                  </a:cubicBezTo>
                  <a:cubicBezTo>
                    <a:pt x="946" y="246"/>
                    <a:pt x="718" y="45"/>
                    <a:pt x="491" y="4"/>
                  </a:cubicBezTo>
                  <a:cubicBezTo>
                    <a:pt x="471" y="1"/>
                    <a:pt x="451" y="0"/>
                    <a:pt x="43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0" name="Google Shape;2780;p36"/>
            <p:cNvSpPr/>
            <p:nvPr/>
          </p:nvSpPr>
          <p:spPr>
            <a:xfrm>
              <a:off x="7277740" y="1858500"/>
              <a:ext cx="112767" cy="218691"/>
            </a:xfrm>
            <a:custGeom>
              <a:avLst/>
              <a:gdLst/>
              <a:ahLst/>
              <a:cxnLst/>
              <a:rect l="l" t="t" r="r" b="b"/>
              <a:pathLst>
                <a:path w="3098" h="6008" extrusionOk="0">
                  <a:moveTo>
                    <a:pt x="243" y="0"/>
                  </a:moveTo>
                  <a:cubicBezTo>
                    <a:pt x="1" y="1622"/>
                    <a:pt x="955" y="2915"/>
                    <a:pt x="1885" y="4163"/>
                  </a:cubicBezTo>
                  <a:cubicBezTo>
                    <a:pt x="2324" y="4755"/>
                    <a:pt x="2774" y="5366"/>
                    <a:pt x="3098" y="6007"/>
                  </a:cubicBezTo>
                  <a:cubicBezTo>
                    <a:pt x="3098" y="5926"/>
                    <a:pt x="3093" y="5851"/>
                    <a:pt x="3087" y="5770"/>
                  </a:cubicBezTo>
                  <a:cubicBezTo>
                    <a:pt x="2093" y="3890"/>
                    <a:pt x="1202" y="2036"/>
                    <a:pt x="243"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1" name="Google Shape;2781;p36"/>
            <p:cNvSpPr/>
            <p:nvPr/>
          </p:nvSpPr>
          <p:spPr>
            <a:xfrm>
              <a:off x="7293209" y="1853914"/>
              <a:ext cx="95113" cy="194412"/>
            </a:xfrm>
            <a:custGeom>
              <a:avLst/>
              <a:gdLst/>
              <a:ahLst/>
              <a:cxnLst/>
              <a:rect l="l" t="t" r="r" b="b"/>
              <a:pathLst>
                <a:path w="2613" h="5341" extrusionOk="0">
                  <a:moveTo>
                    <a:pt x="0" y="0"/>
                  </a:moveTo>
                  <a:cubicBezTo>
                    <a:pt x="889" y="1880"/>
                    <a:pt x="1712" y="3613"/>
                    <a:pt x="2612" y="5340"/>
                  </a:cubicBezTo>
                  <a:cubicBezTo>
                    <a:pt x="2395" y="3345"/>
                    <a:pt x="1621" y="899"/>
                    <a:pt x="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2" name="Google Shape;2782;p36"/>
            <p:cNvSpPr/>
            <p:nvPr/>
          </p:nvSpPr>
          <p:spPr>
            <a:xfrm>
              <a:off x="7489219" y="1772271"/>
              <a:ext cx="162963" cy="185385"/>
            </a:xfrm>
            <a:custGeom>
              <a:avLst/>
              <a:gdLst/>
              <a:ahLst/>
              <a:cxnLst/>
              <a:rect l="l" t="t" r="r" b="b"/>
              <a:pathLst>
                <a:path w="4477" h="5093" extrusionOk="0">
                  <a:moveTo>
                    <a:pt x="4361" y="0"/>
                  </a:moveTo>
                  <a:cubicBezTo>
                    <a:pt x="4361" y="30"/>
                    <a:pt x="4346" y="66"/>
                    <a:pt x="4310" y="85"/>
                  </a:cubicBezTo>
                  <a:cubicBezTo>
                    <a:pt x="3866" y="374"/>
                    <a:pt x="3477" y="899"/>
                    <a:pt x="3103" y="1404"/>
                  </a:cubicBezTo>
                  <a:cubicBezTo>
                    <a:pt x="2855" y="1738"/>
                    <a:pt x="2602" y="2081"/>
                    <a:pt x="2334" y="2354"/>
                  </a:cubicBezTo>
                  <a:cubicBezTo>
                    <a:pt x="2012" y="2677"/>
                    <a:pt x="1698" y="3046"/>
                    <a:pt x="1395" y="3405"/>
                  </a:cubicBezTo>
                  <a:cubicBezTo>
                    <a:pt x="986" y="3880"/>
                    <a:pt x="566" y="4365"/>
                    <a:pt x="112" y="4774"/>
                  </a:cubicBezTo>
                  <a:cubicBezTo>
                    <a:pt x="72" y="4890"/>
                    <a:pt x="30" y="4996"/>
                    <a:pt x="0" y="5093"/>
                  </a:cubicBezTo>
                  <a:cubicBezTo>
                    <a:pt x="1900" y="3976"/>
                    <a:pt x="3831" y="1819"/>
                    <a:pt x="4477" y="30"/>
                  </a:cubicBezTo>
                  <a:cubicBezTo>
                    <a:pt x="4437" y="20"/>
                    <a:pt x="4401" y="5"/>
                    <a:pt x="436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3" name="Google Shape;2783;p36"/>
            <p:cNvSpPr/>
            <p:nvPr/>
          </p:nvSpPr>
          <p:spPr>
            <a:xfrm>
              <a:off x="7500430" y="1770851"/>
              <a:ext cx="138538" cy="157539"/>
            </a:xfrm>
            <a:custGeom>
              <a:avLst/>
              <a:gdLst/>
              <a:ahLst/>
              <a:cxnLst/>
              <a:rect l="l" t="t" r="r" b="b"/>
              <a:pathLst>
                <a:path w="3806" h="4328" extrusionOk="0">
                  <a:moveTo>
                    <a:pt x="3734" y="1"/>
                  </a:moveTo>
                  <a:cubicBezTo>
                    <a:pt x="3499" y="1"/>
                    <a:pt x="3260" y="67"/>
                    <a:pt x="3012" y="196"/>
                  </a:cubicBezTo>
                  <a:cubicBezTo>
                    <a:pt x="1764" y="827"/>
                    <a:pt x="613" y="2883"/>
                    <a:pt x="0" y="4328"/>
                  </a:cubicBezTo>
                  <a:cubicBezTo>
                    <a:pt x="314" y="4004"/>
                    <a:pt x="622" y="3651"/>
                    <a:pt x="920" y="3302"/>
                  </a:cubicBezTo>
                  <a:cubicBezTo>
                    <a:pt x="1228" y="2943"/>
                    <a:pt x="1546" y="2575"/>
                    <a:pt x="1875" y="2241"/>
                  </a:cubicBezTo>
                  <a:cubicBezTo>
                    <a:pt x="2128" y="1979"/>
                    <a:pt x="2365" y="1660"/>
                    <a:pt x="2618" y="1317"/>
                  </a:cubicBezTo>
                  <a:cubicBezTo>
                    <a:pt x="2982" y="827"/>
                    <a:pt x="3360" y="322"/>
                    <a:pt x="3805" y="3"/>
                  </a:cubicBezTo>
                  <a:cubicBezTo>
                    <a:pt x="3782" y="1"/>
                    <a:pt x="3758" y="1"/>
                    <a:pt x="3734"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4" name="Google Shape;2784;p36"/>
            <p:cNvSpPr/>
            <p:nvPr/>
          </p:nvSpPr>
          <p:spPr>
            <a:xfrm>
              <a:off x="7321892" y="1543465"/>
              <a:ext cx="72472" cy="158558"/>
            </a:xfrm>
            <a:custGeom>
              <a:avLst/>
              <a:gdLst/>
              <a:ahLst/>
              <a:cxnLst/>
              <a:rect l="l" t="t" r="r" b="b"/>
              <a:pathLst>
                <a:path w="1991" h="4356" extrusionOk="0">
                  <a:moveTo>
                    <a:pt x="607" y="0"/>
                  </a:moveTo>
                  <a:lnTo>
                    <a:pt x="607" y="0"/>
                  </a:lnTo>
                  <a:cubicBezTo>
                    <a:pt x="521" y="91"/>
                    <a:pt x="449" y="193"/>
                    <a:pt x="404" y="319"/>
                  </a:cubicBezTo>
                  <a:cubicBezTo>
                    <a:pt x="0" y="1375"/>
                    <a:pt x="1141" y="3269"/>
                    <a:pt x="1692" y="4179"/>
                  </a:cubicBezTo>
                  <a:lnTo>
                    <a:pt x="1799" y="4356"/>
                  </a:lnTo>
                  <a:cubicBezTo>
                    <a:pt x="1813" y="4310"/>
                    <a:pt x="1834" y="4275"/>
                    <a:pt x="1854" y="4235"/>
                  </a:cubicBezTo>
                  <a:cubicBezTo>
                    <a:pt x="1899" y="4169"/>
                    <a:pt x="1945" y="4104"/>
                    <a:pt x="1985" y="4053"/>
                  </a:cubicBezTo>
                  <a:lnTo>
                    <a:pt x="1990" y="4048"/>
                  </a:lnTo>
                  <a:cubicBezTo>
                    <a:pt x="1976" y="4043"/>
                    <a:pt x="1965" y="4032"/>
                    <a:pt x="1955" y="4017"/>
                  </a:cubicBezTo>
                  <a:cubicBezTo>
                    <a:pt x="1890" y="3896"/>
                    <a:pt x="1824" y="3764"/>
                    <a:pt x="1748" y="3628"/>
                  </a:cubicBezTo>
                  <a:cubicBezTo>
                    <a:pt x="1162" y="2547"/>
                    <a:pt x="439" y="1208"/>
                    <a:pt x="607"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5" name="Google Shape;2785;p36"/>
            <p:cNvSpPr/>
            <p:nvPr/>
          </p:nvSpPr>
          <p:spPr>
            <a:xfrm>
              <a:off x="7344132" y="1531490"/>
              <a:ext cx="57949" cy="153826"/>
            </a:xfrm>
            <a:custGeom>
              <a:avLst/>
              <a:gdLst/>
              <a:ahLst/>
              <a:cxnLst/>
              <a:rect l="l" t="t" r="r" b="b"/>
              <a:pathLst>
                <a:path w="1592" h="4226" extrusionOk="0">
                  <a:moveTo>
                    <a:pt x="807" y="0"/>
                  </a:moveTo>
                  <a:cubicBezTo>
                    <a:pt x="613" y="0"/>
                    <a:pt x="396" y="52"/>
                    <a:pt x="208" y="163"/>
                  </a:cubicBezTo>
                  <a:cubicBezTo>
                    <a:pt x="222" y="183"/>
                    <a:pt x="232" y="213"/>
                    <a:pt x="222" y="243"/>
                  </a:cubicBezTo>
                  <a:cubicBezTo>
                    <a:pt x="1" y="1406"/>
                    <a:pt x="738" y="2765"/>
                    <a:pt x="1329" y="3857"/>
                  </a:cubicBezTo>
                  <a:cubicBezTo>
                    <a:pt x="1395" y="3988"/>
                    <a:pt x="1465" y="4104"/>
                    <a:pt x="1526" y="4225"/>
                  </a:cubicBezTo>
                  <a:cubicBezTo>
                    <a:pt x="1547" y="4205"/>
                    <a:pt x="1572" y="4190"/>
                    <a:pt x="1591" y="4169"/>
                  </a:cubicBezTo>
                  <a:cubicBezTo>
                    <a:pt x="1172" y="2947"/>
                    <a:pt x="687" y="1224"/>
                    <a:pt x="1172" y="72"/>
                  </a:cubicBezTo>
                  <a:cubicBezTo>
                    <a:pt x="1066" y="31"/>
                    <a:pt x="955" y="12"/>
                    <a:pt x="834" y="1"/>
                  </a:cubicBezTo>
                  <a:cubicBezTo>
                    <a:pt x="825" y="0"/>
                    <a:pt x="816" y="0"/>
                    <a:pt x="807"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6" name="Google Shape;2786;p36"/>
            <p:cNvSpPr/>
            <p:nvPr/>
          </p:nvSpPr>
          <p:spPr>
            <a:xfrm>
              <a:off x="7387156" y="1537750"/>
              <a:ext cx="32578" cy="141632"/>
            </a:xfrm>
            <a:custGeom>
              <a:avLst/>
              <a:gdLst/>
              <a:ahLst/>
              <a:cxnLst/>
              <a:rect l="l" t="t" r="r" b="b"/>
              <a:pathLst>
                <a:path w="895" h="3891" extrusionOk="0">
                  <a:moveTo>
                    <a:pt x="183" y="1"/>
                  </a:moveTo>
                  <a:cubicBezTo>
                    <a:pt x="50" y="314"/>
                    <a:pt x="1" y="673"/>
                    <a:pt x="1" y="1052"/>
                  </a:cubicBezTo>
                  <a:cubicBezTo>
                    <a:pt x="1" y="1987"/>
                    <a:pt x="314" y="3058"/>
                    <a:pt x="602" y="3891"/>
                  </a:cubicBezTo>
                  <a:cubicBezTo>
                    <a:pt x="698" y="3851"/>
                    <a:pt x="794" y="3830"/>
                    <a:pt x="894" y="3820"/>
                  </a:cubicBezTo>
                  <a:cubicBezTo>
                    <a:pt x="850" y="3594"/>
                    <a:pt x="784" y="3356"/>
                    <a:pt x="717" y="3113"/>
                  </a:cubicBezTo>
                  <a:cubicBezTo>
                    <a:pt x="511" y="2365"/>
                    <a:pt x="299" y="1598"/>
                    <a:pt x="440" y="829"/>
                  </a:cubicBezTo>
                  <a:cubicBezTo>
                    <a:pt x="460" y="719"/>
                    <a:pt x="495" y="612"/>
                    <a:pt x="536" y="511"/>
                  </a:cubicBezTo>
                  <a:lnTo>
                    <a:pt x="536" y="506"/>
                  </a:lnTo>
                  <a:cubicBezTo>
                    <a:pt x="470" y="289"/>
                    <a:pt x="344" y="122"/>
                    <a:pt x="18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7" name="Google Shape;2787;p36"/>
            <p:cNvSpPr/>
            <p:nvPr/>
          </p:nvSpPr>
          <p:spPr>
            <a:xfrm>
              <a:off x="7410160" y="1535020"/>
              <a:ext cx="34434" cy="144763"/>
            </a:xfrm>
            <a:custGeom>
              <a:avLst/>
              <a:gdLst/>
              <a:ahLst/>
              <a:cxnLst/>
              <a:rect l="l" t="t" r="r" b="b"/>
              <a:pathLst>
                <a:path w="946" h="3977" extrusionOk="0">
                  <a:moveTo>
                    <a:pt x="824" y="1"/>
                  </a:moveTo>
                  <a:lnTo>
                    <a:pt x="824" y="1"/>
                  </a:lnTo>
                  <a:cubicBezTo>
                    <a:pt x="455" y="207"/>
                    <a:pt x="202" y="551"/>
                    <a:pt x="127" y="965"/>
                  </a:cubicBezTo>
                  <a:cubicBezTo>
                    <a:pt x="1" y="1657"/>
                    <a:pt x="202" y="2389"/>
                    <a:pt x="399" y="3102"/>
                  </a:cubicBezTo>
                  <a:cubicBezTo>
                    <a:pt x="475" y="3380"/>
                    <a:pt x="546" y="3643"/>
                    <a:pt x="601" y="3905"/>
                  </a:cubicBezTo>
                  <a:cubicBezTo>
                    <a:pt x="717" y="3921"/>
                    <a:pt x="834" y="3946"/>
                    <a:pt x="945" y="3977"/>
                  </a:cubicBezTo>
                  <a:cubicBezTo>
                    <a:pt x="945" y="3476"/>
                    <a:pt x="899" y="2971"/>
                    <a:pt x="859" y="2486"/>
                  </a:cubicBezTo>
                  <a:cubicBezTo>
                    <a:pt x="783" y="1678"/>
                    <a:pt x="712" y="839"/>
                    <a:pt x="824"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8" name="Google Shape;2788;p36"/>
            <p:cNvSpPr/>
            <p:nvPr/>
          </p:nvSpPr>
          <p:spPr>
            <a:xfrm>
              <a:off x="7443611" y="1527376"/>
              <a:ext cx="41205" cy="157175"/>
            </a:xfrm>
            <a:custGeom>
              <a:avLst/>
              <a:gdLst/>
              <a:ahLst/>
              <a:cxnLst/>
              <a:rect l="l" t="t" r="r" b="b"/>
              <a:pathLst>
                <a:path w="1132" h="4318" extrusionOk="0">
                  <a:moveTo>
                    <a:pt x="699" y="0"/>
                  </a:moveTo>
                  <a:cubicBezTo>
                    <a:pt x="581" y="0"/>
                    <a:pt x="461" y="15"/>
                    <a:pt x="339" y="43"/>
                  </a:cubicBezTo>
                  <a:cubicBezTo>
                    <a:pt x="269" y="59"/>
                    <a:pt x="203" y="78"/>
                    <a:pt x="136" y="104"/>
                  </a:cubicBezTo>
                  <a:lnTo>
                    <a:pt x="136" y="109"/>
                  </a:lnTo>
                  <a:cubicBezTo>
                    <a:pt x="1" y="969"/>
                    <a:pt x="82" y="1837"/>
                    <a:pt x="152" y="2676"/>
                  </a:cubicBezTo>
                  <a:cubicBezTo>
                    <a:pt x="197" y="3186"/>
                    <a:pt x="248" y="3711"/>
                    <a:pt x="248" y="4236"/>
                  </a:cubicBezTo>
                  <a:cubicBezTo>
                    <a:pt x="385" y="4273"/>
                    <a:pt x="526" y="4303"/>
                    <a:pt x="668" y="4318"/>
                  </a:cubicBezTo>
                  <a:lnTo>
                    <a:pt x="698" y="4318"/>
                  </a:lnTo>
                  <a:cubicBezTo>
                    <a:pt x="581" y="3438"/>
                    <a:pt x="743" y="2580"/>
                    <a:pt x="900" y="1751"/>
                  </a:cubicBezTo>
                  <a:cubicBezTo>
                    <a:pt x="1001" y="1200"/>
                    <a:pt x="1106" y="629"/>
                    <a:pt x="1132" y="69"/>
                  </a:cubicBezTo>
                  <a:cubicBezTo>
                    <a:pt x="993" y="23"/>
                    <a:pt x="849" y="0"/>
                    <a:pt x="69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9" name="Google Shape;2789;p36"/>
            <p:cNvSpPr/>
            <p:nvPr/>
          </p:nvSpPr>
          <p:spPr>
            <a:xfrm>
              <a:off x="7475278" y="1532982"/>
              <a:ext cx="31814" cy="151752"/>
            </a:xfrm>
            <a:custGeom>
              <a:avLst/>
              <a:gdLst/>
              <a:ahLst/>
              <a:cxnLst/>
              <a:rect l="l" t="t" r="r" b="b"/>
              <a:pathLst>
                <a:path w="874" h="4169" extrusionOk="0">
                  <a:moveTo>
                    <a:pt x="474" y="1"/>
                  </a:moveTo>
                  <a:cubicBezTo>
                    <a:pt x="444" y="551"/>
                    <a:pt x="343" y="1102"/>
                    <a:pt x="243" y="1633"/>
                  </a:cubicBezTo>
                  <a:cubicBezTo>
                    <a:pt x="121" y="2259"/>
                    <a:pt x="0" y="2895"/>
                    <a:pt x="0" y="3543"/>
                  </a:cubicBezTo>
                  <a:cubicBezTo>
                    <a:pt x="0" y="3749"/>
                    <a:pt x="15" y="3961"/>
                    <a:pt x="45" y="4168"/>
                  </a:cubicBezTo>
                  <a:cubicBezTo>
                    <a:pt x="217" y="4164"/>
                    <a:pt x="353" y="4128"/>
                    <a:pt x="490" y="4077"/>
                  </a:cubicBezTo>
                  <a:cubicBezTo>
                    <a:pt x="464" y="4047"/>
                    <a:pt x="449" y="4002"/>
                    <a:pt x="455" y="3961"/>
                  </a:cubicBezTo>
                  <a:cubicBezTo>
                    <a:pt x="474" y="3760"/>
                    <a:pt x="474" y="3487"/>
                    <a:pt x="479" y="3163"/>
                  </a:cubicBezTo>
                  <a:cubicBezTo>
                    <a:pt x="490" y="2233"/>
                    <a:pt x="500" y="1051"/>
                    <a:pt x="873" y="354"/>
                  </a:cubicBezTo>
                  <a:cubicBezTo>
                    <a:pt x="859" y="334"/>
                    <a:pt x="854" y="309"/>
                    <a:pt x="854" y="283"/>
                  </a:cubicBezTo>
                  <a:cubicBezTo>
                    <a:pt x="742" y="162"/>
                    <a:pt x="616" y="66"/>
                    <a:pt x="474"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0" name="Google Shape;2790;p36"/>
            <p:cNvSpPr/>
            <p:nvPr/>
          </p:nvSpPr>
          <p:spPr>
            <a:xfrm>
              <a:off x="7524163" y="1534438"/>
              <a:ext cx="53180" cy="137810"/>
            </a:xfrm>
            <a:custGeom>
              <a:avLst/>
              <a:gdLst/>
              <a:ahLst/>
              <a:cxnLst/>
              <a:rect l="l" t="t" r="r" b="b"/>
              <a:pathLst>
                <a:path w="1461" h="3786" extrusionOk="0">
                  <a:moveTo>
                    <a:pt x="733" y="1"/>
                  </a:moveTo>
                  <a:cubicBezTo>
                    <a:pt x="728" y="1325"/>
                    <a:pt x="409" y="2451"/>
                    <a:pt x="1" y="3785"/>
                  </a:cubicBezTo>
                  <a:cubicBezTo>
                    <a:pt x="15" y="3780"/>
                    <a:pt x="31" y="3780"/>
                    <a:pt x="45" y="3780"/>
                  </a:cubicBezTo>
                  <a:lnTo>
                    <a:pt x="51" y="3780"/>
                  </a:lnTo>
                  <a:cubicBezTo>
                    <a:pt x="516" y="3118"/>
                    <a:pt x="1460" y="870"/>
                    <a:pt x="1031" y="183"/>
                  </a:cubicBezTo>
                  <a:cubicBezTo>
                    <a:pt x="1001" y="132"/>
                    <a:pt x="935" y="22"/>
                    <a:pt x="73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1" name="Google Shape;2791;p36"/>
            <p:cNvSpPr/>
            <p:nvPr/>
          </p:nvSpPr>
          <p:spPr>
            <a:xfrm>
              <a:off x="7503561" y="1534620"/>
              <a:ext cx="39385" cy="142943"/>
            </a:xfrm>
            <a:custGeom>
              <a:avLst/>
              <a:gdLst/>
              <a:ahLst/>
              <a:cxnLst/>
              <a:rect l="l" t="t" r="r" b="b"/>
              <a:pathLst>
                <a:path w="1082" h="3927" extrusionOk="0">
                  <a:moveTo>
                    <a:pt x="1082" y="1"/>
                  </a:moveTo>
                  <a:lnTo>
                    <a:pt x="1082" y="1"/>
                  </a:lnTo>
                  <a:cubicBezTo>
                    <a:pt x="1001" y="17"/>
                    <a:pt x="910" y="31"/>
                    <a:pt x="804" y="66"/>
                  </a:cubicBezTo>
                  <a:cubicBezTo>
                    <a:pt x="667" y="107"/>
                    <a:pt x="557" y="198"/>
                    <a:pt x="466" y="325"/>
                  </a:cubicBezTo>
                  <a:cubicBezTo>
                    <a:pt x="455" y="345"/>
                    <a:pt x="445" y="365"/>
                    <a:pt x="430" y="380"/>
                  </a:cubicBezTo>
                  <a:cubicBezTo>
                    <a:pt x="46" y="976"/>
                    <a:pt x="35" y="2229"/>
                    <a:pt x="26" y="3123"/>
                  </a:cubicBezTo>
                  <a:cubicBezTo>
                    <a:pt x="21" y="3442"/>
                    <a:pt x="21" y="3715"/>
                    <a:pt x="0" y="3927"/>
                  </a:cubicBezTo>
                  <a:cubicBezTo>
                    <a:pt x="112" y="3881"/>
                    <a:pt x="233" y="3841"/>
                    <a:pt x="369" y="3811"/>
                  </a:cubicBezTo>
                  <a:lnTo>
                    <a:pt x="375" y="3811"/>
                  </a:lnTo>
                  <a:cubicBezTo>
                    <a:pt x="354" y="3785"/>
                    <a:pt x="349" y="3750"/>
                    <a:pt x="359" y="3720"/>
                  </a:cubicBezTo>
                  <a:cubicBezTo>
                    <a:pt x="763" y="2406"/>
                    <a:pt x="1077" y="1299"/>
                    <a:pt x="1082"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2" name="Google Shape;2792;p36"/>
            <p:cNvSpPr/>
            <p:nvPr/>
          </p:nvSpPr>
          <p:spPr>
            <a:xfrm>
              <a:off x="7392688" y="1684330"/>
              <a:ext cx="148257" cy="145127"/>
            </a:xfrm>
            <a:custGeom>
              <a:avLst/>
              <a:gdLst/>
              <a:ahLst/>
              <a:cxnLst/>
              <a:rect l="l" t="t" r="r" b="b"/>
              <a:pathLst>
                <a:path w="4073" h="3987" extrusionOk="0">
                  <a:moveTo>
                    <a:pt x="1856" y="637"/>
                  </a:moveTo>
                  <a:cubicBezTo>
                    <a:pt x="1858" y="637"/>
                    <a:pt x="1861" y="637"/>
                    <a:pt x="1864" y="637"/>
                  </a:cubicBezTo>
                  <a:cubicBezTo>
                    <a:pt x="1925" y="637"/>
                    <a:pt x="1971" y="688"/>
                    <a:pt x="1971" y="749"/>
                  </a:cubicBezTo>
                  <a:cubicBezTo>
                    <a:pt x="1966" y="810"/>
                    <a:pt x="1971" y="870"/>
                    <a:pt x="1990" y="931"/>
                  </a:cubicBezTo>
                  <a:cubicBezTo>
                    <a:pt x="2006" y="985"/>
                    <a:pt x="1976" y="1046"/>
                    <a:pt x="1920" y="1062"/>
                  </a:cubicBezTo>
                  <a:cubicBezTo>
                    <a:pt x="1910" y="1067"/>
                    <a:pt x="1899" y="1067"/>
                    <a:pt x="1889" y="1067"/>
                  </a:cubicBezTo>
                  <a:cubicBezTo>
                    <a:pt x="1839" y="1067"/>
                    <a:pt x="1799" y="1036"/>
                    <a:pt x="1784" y="991"/>
                  </a:cubicBezTo>
                  <a:cubicBezTo>
                    <a:pt x="1759" y="910"/>
                    <a:pt x="1748" y="829"/>
                    <a:pt x="1754" y="738"/>
                  </a:cubicBezTo>
                  <a:cubicBezTo>
                    <a:pt x="1754" y="680"/>
                    <a:pt x="1803" y="637"/>
                    <a:pt x="1856" y="637"/>
                  </a:cubicBezTo>
                  <a:close/>
                  <a:moveTo>
                    <a:pt x="945" y="824"/>
                  </a:moveTo>
                  <a:cubicBezTo>
                    <a:pt x="1006" y="824"/>
                    <a:pt x="1050" y="875"/>
                    <a:pt x="1050" y="931"/>
                  </a:cubicBezTo>
                  <a:lnTo>
                    <a:pt x="1050" y="1204"/>
                  </a:lnTo>
                  <a:cubicBezTo>
                    <a:pt x="1050" y="1264"/>
                    <a:pt x="1006" y="1314"/>
                    <a:pt x="945" y="1314"/>
                  </a:cubicBezTo>
                  <a:cubicBezTo>
                    <a:pt x="884" y="1314"/>
                    <a:pt x="833" y="1264"/>
                    <a:pt x="833" y="1204"/>
                  </a:cubicBezTo>
                  <a:lnTo>
                    <a:pt x="833" y="931"/>
                  </a:lnTo>
                  <a:cubicBezTo>
                    <a:pt x="833" y="875"/>
                    <a:pt x="884" y="824"/>
                    <a:pt x="945" y="824"/>
                  </a:cubicBezTo>
                  <a:close/>
                  <a:moveTo>
                    <a:pt x="2854" y="1448"/>
                  </a:moveTo>
                  <a:cubicBezTo>
                    <a:pt x="2863" y="1448"/>
                    <a:pt x="2871" y="1449"/>
                    <a:pt x="2880" y="1451"/>
                  </a:cubicBezTo>
                  <a:cubicBezTo>
                    <a:pt x="2936" y="1456"/>
                    <a:pt x="2976" y="1512"/>
                    <a:pt x="2966" y="1572"/>
                  </a:cubicBezTo>
                  <a:cubicBezTo>
                    <a:pt x="2941" y="1719"/>
                    <a:pt x="2920" y="1890"/>
                    <a:pt x="2910" y="2046"/>
                  </a:cubicBezTo>
                  <a:cubicBezTo>
                    <a:pt x="2910" y="2102"/>
                    <a:pt x="2860" y="2148"/>
                    <a:pt x="2804" y="2148"/>
                  </a:cubicBezTo>
                  <a:lnTo>
                    <a:pt x="2799" y="2148"/>
                  </a:lnTo>
                  <a:cubicBezTo>
                    <a:pt x="2738" y="2143"/>
                    <a:pt x="2693" y="2092"/>
                    <a:pt x="2698" y="2032"/>
                  </a:cubicBezTo>
                  <a:cubicBezTo>
                    <a:pt x="2708" y="1870"/>
                    <a:pt x="2729" y="1693"/>
                    <a:pt x="2754" y="1537"/>
                  </a:cubicBezTo>
                  <a:cubicBezTo>
                    <a:pt x="2762" y="1485"/>
                    <a:pt x="2804" y="1448"/>
                    <a:pt x="2854" y="1448"/>
                  </a:cubicBezTo>
                  <a:close/>
                  <a:moveTo>
                    <a:pt x="3562" y="1"/>
                  </a:moveTo>
                  <a:cubicBezTo>
                    <a:pt x="3370" y="31"/>
                    <a:pt x="3218" y="92"/>
                    <a:pt x="3057" y="152"/>
                  </a:cubicBezTo>
                  <a:cubicBezTo>
                    <a:pt x="2831" y="245"/>
                    <a:pt x="2597" y="337"/>
                    <a:pt x="2255" y="337"/>
                  </a:cubicBezTo>
                  <a:cubicBezTo>
                    <a:pt x="2185" y="337"/>
                    <a:pt x="2111" y="333"/>
                    <a:pt x="2031" y="324"/>
                  </a:cubicBezTo>
                  <a:cubicBezTo>
                    <a:pt x="1829" y="304"/>
                    <a:pt x="1637" y="258"/>
                    <a:pt x="1451" y="213"/>
                  </a:cubicBezTo>
                  <a:cubicBezTo>
                    <a:pt x="1232" y="157"/>
                    <a:pt x="1036" y="112"/>
                    <a:pt x="859" y="112"/>
                  </a:cubicBezTo>
                  <a:cubicBezTo>
                    <a:pt x="602" y="112"/>
                    <a:pt x="384" y="208"/>
                    <a:pt x="187" y="537"/>
                  </a:cubicBezTo>
                  <a:cubicBezTo>
                    <a:pt x="0" y="850"/>
                    <a:pt x="66" y="1400"/>
                    <a:pt x="379" y="2041"/>
                  </a:cubicBezTo>
                  <a:cubicBezTo>
                    <a:pt x="773" y="2860"/>
                    <a:pt x="1481" y="3659"/>
                    <a:pt x="2046" y="3986"/>
                  </a:cubicBezTo>
                  <a:cubicBezTo>
                    <a:pt x="1572" y="3340"/>
                    <a:pt x="1208" y="2713"/>
                    <a:pt x="1001" y="1794"/>
                  </a:cubicBezTo>
                  <a:cubicBezTo>
                    <a:pt x="985" y="1733"/>
                    <a:pt x="1026" y="1678"/>
                    <a:pt x="1081" y="1663"/>
                  </a:cubicBezTo>
                  <a:cubicBezTo>
                    <a:pt x="1088" y="1662"/>
                    <a:pt x="1095" y="1661"/>
                    <a:pt x="1102" y="1661"/>
                  </a:cubicBezTo>
                  <a:cubicBezTo>
                    <a:pt x="1154" y="1661"/>
                    <a:pt x="1199" y="1696"/>
                    <a:pt x="1213" y="1749"/>
                  </a:cubicBezTo>
                  <a:cubicBezTo>
                    <a:pt x="1369" y="2456"/>
                    <a:pt x="1626" y="2981"/>
                    <a:pt x="1960" y="3492"/>
                  </a:cubicBezTo>
                  <a:cubicBezTo>
                    <a:pt x="1845" y="3053"/>
                    <a:pt x="1859" y="2592"/>
                    <a:pt x="1880" y="2143"/>
                  </a:cubicBezTo>
                  <a:cubicBezTo>
                    <a:pt x="1889" y="1911"/>
                    <a:pt x="1899" y="1678"/>
                    <a:pt x="1889" y="1451"/>
                  </a:cubicBezTo>
                  <a:cubicBezTo>
                    <a:pt x="1885" y="1390"/>
                    <a:pt x="1930" y="1339"/>
                    <a:pt x="1990" y="1339"/>
                  </a:cubicBezTo>
                  <a:cubicBezTo>
                    <a:pt x="1993" y="1339"/>
                    <a:pt x="1996" y="1339"/>
                    <a:pt x="1999" y="1339"/>
                  </a:cubicBezTo>
                  <a:cubicBezTo>
                    <a:pt x="2056" y="1339"/>
                    <a:pt x="2102" y="1382"/>
                    <a:pt x="2102" y="1440"/>
                  </a:cubicBezTo>
                  <a:cubicBezTo>
                    <a:pt x="2111" y="1678"/>
                    <a:pt x="2107" y="1915"/>
                    <a:pt x="2092" y="2148"/>
                  </a:cubicBezTo>
                  <a:cubicBezTo>
                    <a:pt x="2076" y="2552"/>
                    <a:pt x="2062" y="2941"/>
                    <a:pt x="2137" y="3310"/>
                  </a:cubicBezTo>
                  <a:cubicBezTo>
                    <a:pt x="2167" y="3436"/>
                    <a:pt x="2202" y="3557"/>
                    <a:pt x="2253" y="3678"/>
                  </a:cubicBezTo>
                  <a:cubicBezTo>
                    <a:pt x="2269" y="3568"/>
                    <a:pt x="2293" y="3452"/>
                    <a:pt x="2324" y="3335"/>
                  </a:cubicBezTo>
                  <a:cubicBezTo>
                    <a:pt x="2365" y="3198"/>
                    <a:pt x="2415" y="3058"/>
                    <a:pt x="2461" y="2921"/>
                  </a:cubicBezTo>
                  <a:cubicBezTo>
                    <a:pt x="2512" y="2785"/>
                    <a:pt x="2556" y="2648"/>
                    <a:pt x="2592" y="2522"/>
                  </a:cubicBezTo>
                  <a:cubicBezTo>
                    <a:pt x="2609" y="2475"/>
                    <a:pt x="2651" y="2443"/>
                    <a:pt x="2700" y="2443"/>
                  </a:cubicBezTo>
                  <a:cubicBezTo>
                    <a:pt x="2709" y="2443"/>
                    <a:pt x="2719" y="2444"/>
                    <a:pt x="2729" y="2446"/>
                  </a:cubicBezTo>
                  <a:cubicBezTo>
                    <a:pt x="2784" y="2466"/>
                    <a:pt x="2820" y="2522"/>
                    <a:pt x="2804" y="2582"/>
                  </a:cubicBezTo>
                  <a:cubicBezTo>
                    <a:pt x="2764" y="2713"/>
                    <a:pt x="2718" y="2850"/>
                    <a:pt x="2668" y="2992"/>
                  </a:cubicBezTo>
                  <a:cubicBezTo>
                    <a:pt x="2592" y="3209"/>
                    <a:pt x="2512" y="3431"/>
                    <a:pt x="2475" y="3638"/>
                  </a:cubicBezTo>
                  <a:cubicBezTo>
                    <a:pt x="2505" y="3734"/>
                    <a:pt x="2536" y="3835"/>
                    <a:pt x="2561" y="3932"/>
                  </a:cubicBezTo>
                  <a:cubicBezTo>
                    <a:pt x="3466" y="2992"/>
                    <a:pt x="4072" y="1193"/>
                    <a:pt x="3592" y="31"/>
                  </a:cubicBezTo>
                  <a:lnTo>
                    <a:pt x="3587" y="31"/>
                  </a:lnTo>
                  <a:lnTo>
                    <a:pt x="3587" y="26"/>
                  </a:lnTo>
                  <a:cubicBezTo>
                    <a:pt x="3582" y="21"/>
                    <a:pt x="3573" y="21"/>
                    <a:pt x="3566" y="10"/>
                  </a:cubicBezTo>
                  <a:cubicBezTo>
                    <a:pt x="3562" y="10"/>
                    <a:pt x="3562" y="6"/>
                    <a:pt x="356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3" name="Google Shape;2793;p36"/>
            <p:cNvSpPr/>
            <p:nvPr/>
          </p:nvSpPr>
          <p:spPr>
            <a:xfrm>
              <a:off x="7490712" y="1737000"/>
              <a:ext cx="10301" cy="25553"/>
            </a:xfrm>
            <a:custGeom>
              <a:avLst/>
              <a:gdLst/>
              <a:ahLst/>
              <a:cxnLst/>
              <a:rect l="l" t="t" r="r" b="b"/>
              <a:pathLst>
                <a:path w="283" h="702" extrusionOk="0">
                  <a:moveTo>
                    <a:pt x="161" y="1"/>
                  </a:moveTo>
                  <a:cubicBezTo>
                    <a:pt x="111" y="1"/>
                    <a:pt x="69" y="38"/>
                    <a:pt x="61" y="90"/>
                  </a:cubicBezTo>
                  <a:cubicBezTo>
                    <a:pt x="36" y="246"/>
                    <a:pt x="15" y="423"/>
                    <a:pt x="5" y="585"/>
                  </a:cubicBezTo>
                  <a:cubicBezTo>
                    <a:pt x="0" y="645"/>
                    <a:pt x="45" y="696"/>
                    <a:pt x="106" y="701"/>
                  </a:cubicBezTo>
                  <a:lnTo>
                    <a:pt x="111" y="701"/>
                  </a:lnTo>
                  <a:cubicBezTo>
                    <a:pt x="167" y="701"/>
                    <a:pt x="217" y="655"/>
                    <a:pt x="217" y="599"/>
                  </a:cubicBezTo>
                  <a:cubicBezTo>
                    <a:pt x="227" y="443"/>
                    <a:pt x="248" y="272"/>
                    <a:pt x="273" y="125"/>
                  </a:cubicBezTo>
                  <a:cubicBezTo>
                    <a:pt x="283" y="65"/>
                    <a:pt x="243" y="9"/>
                    <a:pt x="187" y="4"/>
                  </a:cubicBezTo>
                  <a:cubicBezTo>
                    <a:pt x="178" y="2"/>
                    <a:pt x="170" y="1"/>
                    <a:pt x="161"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4" name="Google Shape;2794;p36"/>
            <p:cNvSpPr/>
            <p:nvPr/>
          </p:nvSpPr>
          <p:spPr>
            <a:xfrm>
              <a:off x="7456278" y="1707480"/>
              <a:ext cx="9428" cy="15688"/>
            </a:xfrm>
            <a:custGeom>
              <a:avLst/>
              <a:gdLst/>
              <a:ahLst/>
              <a:cxnLst/>
              <a:rect l="l" t="t" r="r" b="b"/>
              <a:pathLst>
                <a:path w="259" h="431" extrusionOk="0">
                  <a:moveTo>
                    <a:pt x="109" y="1"/>
                  </a:moveTo>
                  <a:cubicBezTo>
                    <a:pt x="56" y="1"/>
                    <a:pt x="7" y="44"/>
                    <a:pt x="7" y="102"/>
                  </a:cubicBezTo>
                  <a:cubicBezTo>
                    <a:pt x="1" y="193"/>
                    <a:pt x="12" y="274"/>
                    <a:pt x="37" y="355"/>
                  </a:cubicBezTo>
                  <a:cubicBezTo>
                    <a:pt x="52" y="400"/>
                    <a:pt x="92" y="431"/>
                    <a:pt x="142" y="431"/>
                  </a:cubicBezTo>
                  <a:cubicBezTo>
                    <a:pt x="152" y="431"/>
                    <a:pt x="163" y="431"/>
                    <a:pt x="173" y="426"/>
                  </a:cubicBezTo>
                  <a:cubicBezTo>
                    <a:pt x="229" y="410"/>
                    <a:pt x="259" y="349"/>
                    <a:pt x="243" y="295"/>
                  </a:cubicBezTo>
                  <a:cubicBezTo>
                    <a:pt x="224" y="234"/>
                    <a:pt x="219" y="174"/>
                    <a:pt x="224" y="113"/>
                  </a:cubicBezTo>
                  <a:cubicBezTo>
                    <a:pt x="224" y="52"/>
                    <a:pt x="178" y="1"/>
                    <a:pt x="117" y="1"/>
                  </a:cubicBezTo>
                  <a:cubicBezTo>
                    <a:pt x="114" y="1"/>
                    <a:pt x="111" y="1"/>
                    <a:pt x="109"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5" name="Google Shape;2795;p36"/>
            <p:cNvSpPr/>
            <p:nvPr/>
          </p:nvSpPr>
          <p:spPr>
            <a:xfrm>
              <a:off x="7423009" y="1714323"/>
              <a:ext cx="7935" cy="17836"/>
            </a:xfrm>
            <a:custGeom>
              <a:avLst/>
              <a:gdLst/>
              <a:ahLst/>
              <a:cxnLst/>
              <a:rect l="l" t="t" r="r" b="b"/>
              <a:pathLst>
                <a:path w="218" h="490" extrusionOk="0">
                  <a:moveTo>
                    <a:pt x="112" y="0"/>
                  </a:moveTo>
                  <a:cubicBezTo>
                    <a:pt x="51" y="0"/>
                    <a:pt x="0" y="51"/>
                    <a:pt x="0" y="107"/>
                  </a:cubicBezTo>
                  <a:lnTo>
                    <a:pt x="0" y="380"/>
                  </a:lnTo>
                  <a:cubicBezTo>
                    <a:pt x="0" y="440"/>
                    <a:pt x="51" y="490"/>
                    <a:pt x="112" y="490"/>
                  </a:cubicBezTo>
                  <a:cubicBezTo>
                    <a:pt x="173" y="490"/>
                    <a:pt x="217" y="440"/>
                    <a:pt x="217" y="380"/>
                  </a:cubicBezTo>
                  <a:lnTo>
                    <a:pt x="217" y="107"/>
                  </a:lnTo>
                  <a:cubicBezTo>
                    <a:pt x="217" y="51"/>
                    <a:pt x="173" y="0"/>
                    <a:pt x="11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99"/>
        <p:cNvGrpSpPr/>
        <p:nvPr/>
      </p:nvGrpSpPr>
      <p:grpSpPr>
        <a:xfrm>
          <a:off x="0" y="0"/>
          <a:ext cx="0" cy="0"/>
          <a:chOff x="0" y="0"/>
          <a:chExt cx="0" cy="0"/>
        </a:xfrm>
      </p:grpSpPr>
      <p:sp>
        <p:nvSpPr>
          <p:cNvPr id="2800" name="Google Shape;2800;p37"/>
          <p:cNvSpPr txBox="1">
            <a:spLocks noGrp="1"/>
          </p:cNvSpPr>
          <p:nvPr>
            <p:ph type="title" idx="2"/>
          </p:nvPr>
        </p:nvSpPr>
        <p:spPr>
          <a:xfrm>
            <a:off x="1809825" y="4182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The Biological Approach</a:t>
            </a:r>
            <a:endParaRPr>
              <a:solidFill>
                <a:schemeClr val="dk1"/>
              </a:solidFill>
            </a:endParaRPr>
          </a:p>
        </p:txBody>
      </p:sp>
      <p:sp>
        <p:nvSpPr>
          <p:cNvPr id="2801" name="Google Shape;2801;p37"/>
          <p:cNvSpPr txBox="1">
            <a:spLocks noGrp="1"/>
          </p:cNvSpPr>
          <p:nvPr>
            <p:ph type="subTitle" idx="1"/>
          </p:nvPr>
        </p:nvSpPr>
        <p:spPr>
          <a:xfrm>
            <a:off x="1756250" y="1431388"/>
            <a:ext cx="6081300" cy="465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Androgen hormone is present in male and linked to disruptive and aggressive behaviour in males.  </a:t>
            </a:r>
            <a:endParaRPr/>
          </a:p>
        </p:txBody>
      </p:sp>
      <p:sp>
        <p:nvSpPr>
          <p:cNvPr id="2802" name="Google Shape;2802;p37"/>
          <p:cNvSpPr txBox="1">
            <a:spLocks noGrp="1"/>
          </p:cNvSpPr>
          <p:nvPr>
            <p:ph type="subTitle" idx="4"/>
          </p:nvPr>
        </p:nvSpPr>
        <p:spPr>
          <a:xfrm>
            <a:off x="1809825" y="2247450"/>
            <a:ext cx="6081300" cy="465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Estrogen hormone is present in females which makes women less vulnerable to physical problems, so women live longer. Absence or low levels of androgens leads to development of female characteristics.</a:t>
            </a:r>
            <a:endParaRPr/>
          </a:p>
        </p:txBody>
      </p:sp>
      <p:sp>
        <p:nvSpPr>
          <p:cNvPr id="2803" name="Google Shape;2803;p37"/>
          <p:cNvSpPr txBox="1">
            <a:spLocks noGrp="1"/>
          </p:cNvSpPr>
          <p:nvPr>
            <p:ph type="subTitle" idx="6"/>
          </p:nvPr>
        </p:nvSpPr>
        <p:spPr>
          <a:xfrm>
            <a:off x="1809825" y="3215350"/>
            <a:ext cx="6081300" cy="465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Biologically, mens left side of brain is more developed that is responsible for conventionally logical thought, abstract and analytic thinking. Women’s right side of the brain is more developed, that is responsible for imaginative , artistic activity, holistic and intuitive thinking, visual and special tasks.</a:t>
            </a:r>
            <a:endParaRPr/>
          </a:p>
        </p:txBody>
      </p:sp>
      <p:cxnSp>
        <p:nvCxnSpPr>
          <p:cNvPr id="2804" name="Google Shape;2804;p37"/>
          <p:cNvCxnSpPr/>
          <p:nvPr/>
        </p:nvCxnSpPr>
        <p:spPr>
          <a:xfrm rot="10800000" flipH="1">
            <a:off x="1809825" y="1074125"/>
            <a:ext cx="4060200" cy="17400"/>
          </a:xfrm>
          <a:prstGeom prst="straightConnector1">
            <a:avLst/>
          </a:prstGeom>
          <a:noFill/>
          <a:ln w="9525" cap="flat" cmpd="sng">
            <a:solidFill>
              <a:schemeClr val="dk2"/>
            </a:solidFill>
            <a:prstDash val="solid"/>
            <a:round/>
            <a:headEnd type="none" w="med" len="med"/>
            <a:tailEnd type="none" w="med" len="med"/>
          </a:ln>
        </p:spPr>
      </p:cxnSp>
      <p:grpSp>
        <p:nvGrpSpPr>
          <p:cNvPr id="2805" name="Google Shape;2805;p37"/>
          <p:cNvGrpSpPr/>
          <p:nvPr/>
        </p:nvGrpSpPr>
        <p:grpSpPr>
          <a:xfrm>
            <a:off x="7771380" y="605680"/>
            <a:ext cx="331577" cy="310227"/>
            <a:chOff x="7743000" y="806375"/>
            <a:chExt cx="394875" cy="369450"/>
          </a:xfrm>
        </p:grpSpPr>
        <p:sp>
          <p:nvSpPr>
            <p:cNvPr id="2806" name="Google Shape;2806;p37"/>
            <p:cNvSpPr/>
            <p:nvPr/>
          </p:nvSpPr>
          <p:spPr>
            <a:xfrm>
              <a:off x="7743000" y="806375"/>
              <a:ext cx="394875" cy="369450"/>
            </a:xfrm>
            <a:custGeom>
              <a:avLst/>
              <a:gdLst/>
              <a:ahLst/>
              <a:cxnLst/>
              <a:rect l="l" t="t" r="r" b="b"/>
              <a:pathLst>
                <a:path w="15795" h="14778" extrusionOk="0">
                  <a:moveTo>
                    <a:pt x="5630" y="1227"/>
                  </a:moveTo>
                  <a:cubicBezTo>
                    <a:pt x="5761" y="1661"/>
                    <a:pt x="5947" y="2055"/>
                    <a:pt x="6124" y="2440"/>
                  </a:cubicBezTo>
                  <a:cubicBezTo>
                    <a:pt x="6499" y="3238"/>
                    <a:pt x="6852" y="4000"/>
                    <a:pt x="6716" y="5001"/>
                  </a:cubicBezTo>
                  <a:cubicBezTo>
                    <a:pt x="6700" y="4986"/>
                    <a:pt x="6686" y="4975"/>
                    <a:pt x="6670" y="4961"/>
                  </a:cubicBezTo>
                  <a:cubicBezTo>
                    <a:pt x="6534" y="4834"/>
                    <a:pt x="6397" y="4683"/>
                    <a:pt x="6261" y="4506"/>
                  </a:cubicBezTo>
                  <a:cubicBezTo>
                    <a:pt x="6094" y="4294"/>
                    <a:pt x="5938" y="4051"/>
                    <a:pt x="5807" y="3793"/>
                  </a:cubicBezTo>
                  <a:cubicBezTo>
                    <a:pt x="5695" y="3592"/>
                    <a:pt x="5604" y="3375"/>
                    <a:pt x="5529" y="3156"/>
                  </a:cubicBezTo>
                  <a:cubicBezTo>
                    <a:pt x="5336" y="2601"/>
                    <a:pt x="5276" y="2030"/>
                    <a:pt x="5453" y="1561"/>
                  </a:cubicBezTo>
                  <a:cubicBezTo>
                    <a:pt x="5499" y="1439"/>
                    <a:pt x="5553" y="1328"/>
                    <a:pt x="5630" y="1227"/>
                  </a:cubicBezTo>
                  <a:close/>
                  <a:moveTo>
                    <a:pt x="7902" y="321"/>
                  </a:moveTo>
                  <a:cubicBezTo>
                    <a:pt x="8205" y="321"/>
                    <a:pt x="8503" y="351"/>
                    <a:pt x="8777" y="404"/>
                  </a:cubicBezTo>
                  <a:lnTo>
                    <a:pt x="8782" y="404"/>
                  </a:lnTo>
                  <a:cubicBezTo>
                    <a:pt x="8782" y="409"/>
                    <a:pt x="8782" y="414"/>
                    <a:pt x="8787" y="418"/>
                  </a:cubicBezTo>
                  <a:cubicBezTo>
                    <a:pt x="9030" y="899"/>
                    <a:pt x="8999" y="1864"/>
                    <a:pt x="8883" y="2606"/>
                  </a:cubicBezTo>
                  <a:cubicBezTo>
                    <a:pt x="8878" y="2662"/>
                    <a:pt x="8918" y="2717"/>
                    <a:pt x="8974" y="2727"/>
                  </a:cubicBezTo>
                  <a:lnTo>
                    <a:pt x="8994" y="2727"/>
                  </a:lnTo>
                  <a:cubicBezTo>
                    <a:pt x="9045" y="2727"/>
                    <a:pt x="9090" y="2692"/>
                    <a:pt x="9100" y="2636"/>
                  </a:cubicBezTo>
                  <a:cubicBezTo>
                    <a:pt x="9151" y="2283"/>
                    <a:pt x="9298" y="1151"/>
                    <a:pt x="9039" y="458"/>
                  </a:cubicBezTo>
                  <a:lnTo>
                    <a:pt x="9039" y="458"/>
                  </a:lnTo>
                  <a:cubicBezTo>
                    <a:pt x="9251" y="514"/>
                    <a:pt x="9449" y="586"/>
                    <a:pt x="9615" y="666"/>
                  </a:cubicBezTo>
                  <a:cubicBezTo>
                    <a:pt x="9823" y="762"/>
                    <a:pt x="9995" y="878"/>
                    <a:pt x="10142" y="1004"/>
                  </a:cubicBezTo>
                  <a:lnTo>
                    <a:pt x="10142" y="1020"/>
                  </a:lnTo>
                  <a:cubicBezTo>
                    <a:pt x="10394" y="2137"/>
                    <a:pt x="9687" y="3895"/>
                    <a:pt x="9070" y="4875"/>
                  </a:cubicBezTo>
                  <a:cubicBezTo>
                    <a:pt x="9045" y="4860"/>
                    <a:pt x="9025" y="4844"/>
                    <a:pt x="8994" y="4830"/>
                  </a:cubicBezTo>
                  <a:cubicBezTo>
                    <a:pt x="8924" y="4793"/>
                    <a:pt x="8853" y="4774"/>
                    <a:pt x="8777" y="4763"/>
                  </a:cubicBezTo>
                  <a:cubicBezTo>
                    <a:pt x="8969" y="4354"/>
                    <a:pt x="9065" y="3748"/>
                    <a:pt x="9065" y="3324"/>
                  </a:cubicBezTo>
                  <a:lnTo>
                    <a:pt x="9065" y="3284"/>
                  </a:lnTo>
                  <a:cubicBezTo>
                    <a:pt x="9060" y="3223"/>
                    <a:pt x="9015" y="3177"/>
                    <a:pt x="8954" y="3177"/>
                  </a:cubicBezTo>
                  <a:cubicBezTo>
                    <a:pt x="8894" y="3177"/>
                    <a:pt x="8848" y="3228"/>
                    <a:pt x="8848" y="3288"/>
                  </a:cubicBezTo>
                  <a:cubicBezTo>
                    <a:pt x="8853" y="3727"/>
                    <a:pt x="8742" y="4394"/>
                    <a:pt x="8540" y="4763"/>
                  </a:cubicBezTo>
                  <a:cubicBezTo>
                    <a:pt x="8288" y="4793"/>
                    <a:pt x="8009" y="4900"/>
                    <a:pt x="7742" y="5016"/>
                  </a:cubicBezTo>
                  <a:cubicBezTo>
                    <a:pt x="7742" y="4905"/>
                    <a:pt x="7747" y="4799"/>
                    <a:pt x="7747" y="4688"/>
                  </a:cubicBezTo>
                  <a:cubicBezTo>
                    <a:pt x="7747" y="3253"/>
                    <a:pt x="7311" y="1742"/>
                    <a:pt x="6549" y="555"/>
                  </a:cubicBezTo>
                  <a:cubicBezTo>
                    <a:pt x="6969" y="391"/>
                    <a:pt x="7442" y="321"/>
                    <a:pt x="7902" y="321"/>
                  </a:cubicBezTo>
                  <a:close/>
                  <a:moveTo>
                    <a:pt x="6347" y="635"/>
                  </a:moveTo>
                  <a:cubicBezTo>
                    <a:pt x="7176" y="1909"/>
                    <a:pt x="7610" y="3561"/>
                    <a:pt x="7519" y="5087"/>
                  </a:cubicBezTo>
                  <a:lnTo>
                    <a:pt x="7519" y="5102"/>
                  </a:lnTo>
                  <a:cubicBezTo>
                    <a:pt x="7413" y="5147"/>
                    <a:pt x="7307" y="5182"/>
                    <a:pt x="7216" y="5208"/>
                  </a:cubicBezTo>
                  <a:cubicBezTo>
                    <a:pt x="7206" y="5198"/>
                    <a:pt x="7196" y="5193"/>
                    <a:pt x="7185" y="5193"/>
                  </a:cubicBezTo>
                  <a:cubicBezTo>
                    <a:pt x="7110" y="5176"/>
                    <a:pt x="7034" y="5167"/>
                    <a:pt x="6956" y="5167"/>
                  </a:cubicBezTo>
                  <a:cubicBezTo>
                    <a:pt x="6940" y="5167"/>
                    <a:pt x="6924" y="5167"/>
                    <a:pt x="6908" y="5168"/>
                  </a:cubicBezTo>
                  <a:cubicBezTo>
                    <a:pt x="7110" y="4035"/>
                    <a:pt x="6726" y="3217"/>
                    <a:pt x="6322" y="2349"/>
                  </a:cubicBezTo>
                  <a:cubicBezTo>
                    <a:pt x="6124" y="1929"/>
                    <a:pt x="5928" y="1500"/>
                    <a:pt x="5791" y="1025"/>
                  </a:cubicBezTo>
                  <a:cubicBezTo>
                    <a:pt x="5938" y="873"/>
                    <a:pt x="6124" y="742"/>
                    <a:pt x="6347" y="635"/>
                  </a:cubicBezTo>
                  <a:close/>
                  <a:moveTo>
                    <a:pt x="10399" y="1288"/>
                  </a:moveTo>
                  <a:cubicBezTo>
                    <a:pt x="10636" y="1601"/>
                    <a:pt x="10743" y="1934"/>
                    <a:pt x="10793" y="2217"/>
                  </a:cubicBezTo>
                  <a:cubicBezTo>
                    <a:pt x="10904" y="2890"/>
                    <a:pt x="10748" y="3641"/>
                    <a:pt x="10389" y="4284"/>
                  </a:cubicBezTo>
                  <a:cubicBezTo>
                    <a:pt x="10237" y="4551"/>
                    <a:pt x="10055" y="4799"/>
                    <a:pt x="9838" y="5016"/>
                  </a:cubicBezTo>
                  <a:cubicBezTo>
                    <a:pt x="9697" y="5152"/>
                    <a:pt x="9550" y="5284"/>
                    <a:pt x="9403" y="5400"/>
                  </a:cubicBezTo>
                  <a:cubicBezTo>
                    <a:pt x="9389" y="5355"/>
                    <a:pt x="9379" y="5309"/>
                    <a:pt x="9363" y="5264"/>
                  </a:cubicBezTo>
                  <a:cubicBezTo>
                    <a:pt x="9333" y="5178"/>
                    <a:pt x="9293" y="5092"/>
                    <a:pt x="9232" y="5021"/>
                  </a:cubicBezTo>
                  <a:cubicBezTo>
                    <a:pt x="9834" y="4081"/>
                    <a:pt x="10500" y="2475"/>
                    <a:pt x="10399" y="1288"/>
                  </a:cubicBezTo>
                  <a:close/>
                  <a:moveTo>
                    <a:pt x="13154" y="3338"/>
                  </a:moveTo>
                  <a:cubicBezTo>
                    <a:pt x="13425" y="3338"/>
                    <a:pt x="13685" y="3387"/>
                    <a:pt x="13926" y="3485"/>
                  </a:cubicBezTo>
                  <a:lnTo>
                    <a:pt x="13926" y="3490"/>
                  </a:lnTo>
                  <a:cubicBezTo>
                    <a:pt x="12354" y="3930"/>
                    <a:pt x="10536" y="5102"/>
                    <a:pt x="9601" y="6304"/>
                  </a:cubicBezTo>
                  <a:cubicBezTo>
                    <a:pt x="9494" y="6173"/>
                    <a:pt x="9475" y="5976"/>
                    <a:pt x="9449" y="5774"/>
                  </a:cubicBezTo>
                  <a:cubicBezTo>
                    <a:pt x="9661" y="5618"/>
                    <a:pt x="9869" y="5441"/>
                    <a:pt x="10065" y="5243"/>
                  </a:cubicBezTo>
                  <a:cubicBezTo>
                    <a:pt x="10288" y="5026"/>
                    <a:pt x="10475" y="4774"/>
                    <a:pt x="10631" y="4506"/>
                  </a:cubicBezTo>
                  <a:cubicBezTo>
                    <a:pt x="10839" y="4345"/>
                    <a:pt x="11051" y="4198"/>
                    <a:pt x="11252" y="4056"/>
                  </a:cubicBezTo>
                  <a:lnTo>
                    <a:pt x="11343" y="3991"/>
                  </a:lnTo>
                  <a:cubicBezTo>
                    <a:pt x="11946" y="3560"/>
                    <a:pt x="12575" y="3338"/>
                    <a:pt x="13154" y="3338"/>
                  </a:cubicBezTo>
                  <a:close/>
                  <a:moveTo>
                    <a:pt x="3389" y="2866"/>
                  </a:moveTo>
                  <a:cubicBezTo>
                    <a:pt x="4020" y="2866"/>
                    <a:pt x="4703" y="3038"/>
                    <a:pt x="5266" y="3375"/>
                  </a:cubicBezTo>
                  <a:cubicBezTo>
                    <a:pt x="5513" y="4051"/>
                    <a:pt x="5928" y="4678"/>
                    <a:pt x="6347" y="5102"/>
                  </a:cubicBezTo>
                  <a:cubicBezTo>
                    <a:pt x="6347" y="5178"/>
                    <a:pt x="6341" y="5259"/>
                    <a:pt x="6327" y="5339"/>
                  </a:cubicBezTo>
                  <a:cubicBezTo>
                    <a:pt x="6220" y="5400"/>
                    <a:pt x="6119" y="5471"/>
                    <a:pt x="6019" y="5557"/>
                  </a:cubicBezTo>
                  <a:cubicBezTo>
                    <a:pt x="5978" y="5587"/>
                    <a:pt x="5942" y="5623"/>
                    <a:pt x="5907" y="5653"/>
                  </a:cubicBezTo>
                  <a:cubicBezTo>
                    <a:pt x="5751" y="5420"/>
                    <a:pt x="5574" y="5193"/>
                    <a:pt x="5382" y="4981"/>
                  </a:cubicBezTo>
                  <a:cubicBezTo>
                    <a:pt x="5360" y="4959"/>
                    <a:pt x="5331" y="4948"/>
                    <a:pt x="5302" y="4948"/>
                  </a:cubicBezTo>
                  <a:cubicBezTo>
                    <a:pt x="5277" y="4948"/>
                    <a:pt x="5252" y="4956"/>
                    <a:pt x="5231" y="4975"/>
                  </a:cubicBezTo>
                  <a:cubicBezTo>
                    <a:pt x="5185" y="5016"/>
                    <a:pt x="5185" y="5087"/>
                    <a:pt x="5220" y="5127"/>
                  </a:cubicBezTo>
                  <a:cubicBezTo>
                    <a:pt x="5408" y="5334"/>
                    <a:pt x="5579" y="5551"/>
                    <a:pt x="5730" y="5779"/>
                  </a:cubicBezTo>
                  <a:cubicBezTo>
                    <a:pt x="5735" y="5789"/>
                    <a:pt x="5751" y="5800"/>
                    <a:pt x="5761" y="5805"/>
                  </a:cubicBezTo>
                  <a:cubicBezTo>
                    <a:pt x="5644" y="5935"/>
                    <a:pt x="5539" y="6077"/>
                    <a:pt x="5443" y="6224"/>
                  </a:cubicBezTo>
                  <a:cubicBezTo>
                    <a:pt x="5256" y="6103"/>
                    <a:pt x="5074" y="5976"/>
                    <a:pt x="4897" y="5849"/>
                  </a:cubicBezTo>
                  <a:cubicBezTo>
                    <a:pt x="4326" y="5450"/>
                    <a:pt x="3790" y="5066"/>
                    <a:pt x="3083" y="4844"/>
                  </a:cubicBezTo>
                  <a:cubicBezTo>
                    <a:pt x="3071" y="4840"/>
                    <a:pt x="3059" y="4838"/>
                    <a:pt x="3047" y="4838"/>
                  </a:cubicBezTo>
                  <a:cubicBezTo>
                    <a:pt x="3003" y="4838"/>
                    <a:pt x="2962" y="4866"/>
                    <a:pt x="2946" y="4910"/>
                  </a:cubicBezTo>
                  <a:cubicBezTo>
                    <a:pt x="2932" y="4970"/>
                    <a:pt x="2962" y="5031"/>
                    <a:pt x="3018" y="5047"/>
                  </a:cubicBezTo>
                  <a:cubicBezTo>
                    <a:pt x="3694" y="5264"/>
                    <a:pt x="4219" y="5632"/>
                    <a:pt x="4776" y="6026"/>
                  </a:cubicBezTo>
                  <a:cubicBezTo>
                    <a:pt x="4953" y="6153"/>
                    <a:pt x="5145" y="6285"/>
                    <a:pt x="5336" y="6411"/>
                  </a:cubicBezTo>
                  <a:cubicBezTo>
                    <a:pt x="5240" y="6577"/>
                    <a:pt x="5165" y="6749"/>
                    <a:pt x="5105" y="6921"/>
                  </a:cubicBezTo>
                  <a:lnTo>
                    <a:pt x="5105" y="6926"/>
                  </a:lnTo>
                  <a:cubicBezTo>
                    <a:pt x="5099" y="6921"/>
                    <a:pt x="5089" y="6910"/>
                    <a:pt x="5079" y="6910"/>
                  </a:cubicBezTo>
                  <a:cubicBezTo>
                    <a:pt x="4144" y="6588"/>
                    <a:pt x="3169" y="6511"/>
                    <a:pt x="2230" y="6441"/>
                  </a:cubicBezTo>
                  <a:cubicBezTo>
                    <a:pt x="1684" y="6395"/>
                    <a:pt x="1123" y="6350"/>
                    <a:pt x="572" y="6259"/>
                  </a:cubicBezTo>
                  <a:cubicBezTo>
                    <a:pt x="572" y="5728"/>
                    <a:pt x="688" y="5178"/>
                    <a:pt x="896" y="4683"/>
                  </a:cubicBezTo>
                  <a:cubicBezTo>
                    <a:pt x="944" y="4680"/>
                    <a:pt x="992" y="4679"/>
                    <a:pt x="1040" y="4679"/>
                  </a:cubicBezTo>
                  <a:cubicBezTo>
                    <a:pt x="1323" y="4679"/>
                    <a:pt x="1602" y="4727"/>
                    <a:pt x="1896" y="4779"/>
                  </a:cubicBezTo>
                  <a:cubicBezTo>
                    <a:pt x="2078" y="4814"/>
                    <a:pt x="2260" y="4849"/>
                    <a:pt x="2452" y="4870"/>
                  </a:cubicBezTo>
                  <a:lnTo>
                    <a:pt x="2461" y="4870"/>
                  </a:lnTo>
                  <a:cubicBezTo>
                    <a:pt x="2517" y="4870"/>
                    <a:pt x="2563" y="4830"/>
                    <a:pt x="2568" y="4774"/>
                  </a:cubicBezTo>
                  <a:cubicBezTo>
                    <a:pt x="2578" y="4713"/>
                    <a:pt x="2533" y="4657"/>
                    <a:pt x="2472" y="4653"/>
                  </a:cubicBezTo>
                  <a:cubicBezTo>
                    <a:pt x="2290" y="4632"/>
                    <a:pt x="2108" y="4602"/>
                    <a:pt x="1931" y="4567"/>
                  </a:cubicBezTo>
                  <a:cubicBezTo>
                    <a:pt x="1628" y="4516"/>
                    <a:pt x="1315" y="4466"/>
                    <a:pt x="992" y="4466"/>
                  </a:cubicBezTo>
                  <a:cubicBezTo>
                    <a:pt x="1229" y="3975"/>
                    <a:pt x="1563" y="3550"/>
                    <a:pt x="1966" y="3258"/>
                  </a:cubicBezTo>
                  <a:cubicBezTo>
                    <a:pt x="2083" y="3172"/>
                    <a:pt x="2219" y="3102"/>
                    <a:pt x="2365" y="3046"/>
                  </a:cubicBezTo>
                  <a:cubicBezTo>
                    <a:pt x="3169" y="3162"/>
                    <a:pt x="3988" y="3723"/>
                    <a:pt x="4816" y="4718"/>
                  </a:cubicBezTo>
                  <a:cubicBezTo>
                    <a:pt x="4837" y="4744"/>
                    <a:pt x="4867" y="4758"/>
                    <a:pt x="4897" y="4758"/>
                  </a:cubicBezTo>
                  <a:cubicBezTo>
                    <a:pt x="4923" y="4758"/>
                    <a:pt x="4947" y="4748"/>
                    <a:pt x="4968" y="4733"/>
                  </a:cubicBezTo>
                  <a:cubicBezTo>
                    <a:pt x="5008" y="4697"/>
                    <a:pt x="5018" y="4627"/>
                    <a:pt x="4977" y="4581"/>
                  </a:cubicBezTo>
                  <a:cubicBezTo>
                    <a:pt x="4250" y="3697"/>
                    <a:pt x="3517" y="3147"/>
                    <a:pt x="2790" y="2920"/>
                  </a:cubicBezTo>
                  <a:lnTo>
                    <a:pt x="2801" y="2920"/>
                  </a:lnTo>
                  <a:cubicBezTo>
                    <a:pt x="2988" y="2884"/>
                    <a:pt x="3185" y="2866"/>
                    <a:pt x="3389" y="2866"/>
                  </a:cubicBezTo>
                  <a:close/>
                  <a:moveTo>
                    <a:pt x="577" y="6481"/>
                  </a:moveTo>
                  <a:cubicBezTo>
                    <a:pt x="1123" y="6567"/>
                    <a:pt x="1673" y="6612"/>
                    <a:pt x="2214" y="6658"/>
                  </a:cubicBezTo>
                  <a:cubicBezTo>
                    <a:pt x="3139" y="6729"/>
                    <a:pt x="4098" y="6805"/>
                    <a:pt x="5008" y="7113"/>
                  </a:cubicBezTo>
                  <a:cubicBezTo>
                    <a:pt x="5023" y="7118"/>
                    <a:pt x="5033" y="7118"/>
                    <a:pt x="5044" y="7118"/>
                  </a:cubicBezTo>
                  <a:lnTo>
                    <a:pt x="5054" y="7118"/>
                  </a:lnTo>
                  <a:cubicBezTo>
                    <a:pt x="5038" y="7158"/>
                    <a:pt x="5033" y="7199"/>
                    <a:pt x="5028" y="7239"/>
                  </a:cubicBezTo>
                  <a:cubicBezTo>
                    <a:pt x="5021" y="7238"/>
                    <a:pt x="5015" y="7237"/>
                    <a:pt x="5008" y="7237"/>
                  </a:cubicBezTo>
                  <a:cubicBezTo>
                    <a:pt x="4990" y="7237"/>
                    <a:pt x="4972" y="7242"/>
                    <a:pt x="4958" y="7249"/>
                  </a:cubicBezTo>
                  <a:cubicBezTo>
                    <a:pt x="4128" y="7669"/>
                    <a:pt x="3193" y="7886"/>
                    <a:pt x="2290" y="7886"/>
                  </a:cubicBezTo>
                  <a:cubicBezTo>
                    <a:pt x="1813" y="7886"/>
                    <a:pt x="1345" y="7826"/>
                    <a:pt x="906" y="7703"/>
                  </a:cubicBezTo>
                  <a:cubicBezTo>
                    <a:pt x="794" y="7502"/>
                    <a:pt x="709" y="7269"/>
                    <a:pt x="653" y="7022"/>
                  </a:cubicBezTo>
                  <a:cubicBezTo>
                    <a:pt x="612" y="6845"/>
                    <a:pt x="588" y="6663"/>
                    <a:pt x="577" y="6481"/>
                  </a:cubicBezTo>
                  <a:close/>
                  <a:moveTo>
                    <a:pt x="14213" y="3636"/>
                  </a:moveTo>
                  <a:cubicBezTo>
                    <a:pt x="14577" y="3864"/>
                    <a:pt x="14870" y="4212"/>
                    <a:pt x="15072" y="4657"/>
                  </a:cubicBezTo>
                  <a:cubicBezTo>
                    <a:pt x="15062" y="4653"/>
                    <a:pt x="15047" y="4653"/>
                    <a:pt x="15032" y="4653"/>
                  </a:cubicBezTo>
                  <a:cubicBezTo>
                    <a:pt x="14714" y="4693"/>
                    <a:pt x="14416" y="4793"/>
                    <a:pt x="14117" y="4895"/>
                  </a:cubicBezTo>
                  <a:cubicBezTo>
                    <a:pt x="13840" y="4996"/>
                    <a:pt x="13551" y="5092"/>
                    <a:pt x="13259" y="5133"/>
                  </a:cubicBezTo>
                  <a:cubicBezTo>
                    <a:pt x="13198" y="5142"/>
                    <a:pt x="13157" y="5193"/>
                    <a:pt x="13168" y="5254"/>
                  </a:cubicBezTo>
                  <a:cubicBezTo>
                    <a:pt x="13173" y="5309"/>
                    <a:pt x="13218" y="5350"/>
                    <a:pt x="13274" y="5350"/>
                  </a:cubicBezTo>
                  <a:lnTo>
                    <a:pt x="13289" y="5350"/>
                  </a:lnTo>
                  <a:cubicBezTo>
                    <a:pt x="13602" y="5304"/>
                    <a:pt x="13900" y="5203"/>
                    <a:pt x="14193" y="5102"/>
                  </a:cubicBezTo>
                  <a:cubicBezTo>
                    <a:pt x="14486" y="5001"/>
                    <a:pt x="14764" y="4905"/>
                    <a:pt x="15057" y="4865"/>
                  </a:cubicBezTo>
                  <a:cubicBezTo>
                    <a:pt x="15092" y="4865"/>
                    <a:pt x="15123" y="4839"/>
                    <a:pt x="15138" y="4809"/>
                  </a:cubicBezTo>
                  <a:cubicBezTo>
                    <a:pt x="15234" y="5047"/>
                    <a:pt x="15305" y="5315"/>
                    <a:pt x="15355" y="5602"/>
                  </a:cubicBezTo>
                  <a:cubicBezTo>
                    <a:pt x="15381" y="5763"/>
                    <a:pt x="15395" y="5921"/>
                    <a:pt x="15386" y="6073"/>
                  </a:cubicBezTo>
                  <a:lnTo>
                    <a:pt x="15386" y="6077"/>
                  </a:lnTo>
                  <a:cubicBezTo>
                    <a:pt x="14253" y="6476"/>
                    <a:pt x="13169" y="6831"/>
                    <a:pt x="11932" y="6831"/>
                  </a:cubicBezTo>
                  <a:cubicBezTo>
                    <a:pt x="11900" y="6831"/>
                    <a:pt x="11867" y="6831"/>
                    <a:pt x="11834" y="6830"/>
                  </a:cubicBezTo>
                  <a:cubicBezTo>
                    <a:pt x="11774" y="6830"/>
                    <a:pt x="11728" y="6875"/>
                    <a:pt x="11728" y="6936"/>
                  </a:cubicBezTo>
                  <a:cubicBezTo>
                    <a:pt x="11728" y="6996"/>
                    <a:pt x="11774" y="7043"/>
                    <a:pt x="11834" y="7043"/>
                  </a:cubicBezTo>
                  <a:cubicBezTo>
                    <a:pt x="11865" y="7047"/>
                    <a:pt x="11895" y="7047"/>
                    <a:pt x="11925" y="7047"/>
                  </a:cubicBezTo>
                  <a:cubicBezTo>
                    <a:pt x="13162" y="7047"/>
                    <a:pt x="14248" y="6703"/>
                    <a:pt x="15365" y="6309"/>
                  </a:cubicBezTo>
                  <a:lnTo>
                    <a:pt x="15365" y="6309"/>
                  </a:lnTo>
                  <a:cubicBezTo>
                    <a:pt x="15335" y="6577"/>
                    <a:pt x="15249" y="6830"/>
                    <a:pt x="15118" y="7057"/>
                  </a:cubicBezTo>
                  <a:cubicBezTo>
                    <a:pt x="14644" y="7291"/>
                    <a:pt x="14153" y="7422"/>
                    <a:pt x="13751" y="7422"/>
                  </a:cubicBezTo>
                  <a:cubicBezTo>
                    <a:pt x="13728" y="7422"/>
                    <a:pt x="13706" y="7422"/>
                    <a:pt x="13683" y="7421"/>
                  </a:cubicBezTo>
                  <a:cubicBezTo>
                    <a:pt x="13680" y="7421"/>
                    <a:pt x="13677" y="7421"/>
                    <a:pt x="13674" y="7421"/>
                  </a:cubicBezTo>
                  <a:cubicBezTo>
                    <a:pt x="13618" y="7421"/>
                    <a:pt x="13572" y="7464"/>
                    <a:pt x="13572" y="7522"/>
                  </a:cubicBezTo>
                  <a:cubicBezTo>
                    <a:pt x="13567" y="7582"/>
                    <a:pt x="13617" y="7633"/>
                    <a:pt x="13672" y="7638"/>
                  </a:cubicBezTo>
                  <a:lnTo>
                    <a:pt x="13754" y="7638"/>
                  </a:lnTo>
                  <a:cubicBezTo>
                    <a:pt x="14087" y="7638"/>
                    <a:pt x="14476" y="7552"/>
                    <a:pt x="14866" y="7400"/>
                  </a:cubicBezTo>
                  <a:lnTo>
                    <a:pt x="14866" y="7400"/>
                  </a:lnTo>
                  <a:cubicBezTo>
                    <a:pt x="14623" y="7684"/>
                    <a:pt x="14284" y="7916"/>
                    <a:pt x="13875" y="8088"/>
                  </a:cubicBezTo>
                  <a:cubicBezTo>
                    <a:pt x="13573" y="8215"/>
                    <a:pt x="13259" y="8259"/>
                    <a:pt x="12941" y="8259"/>
                  </a:cubicBezTo>
                  <a:cubicBezTo>
                    <a:pt x="12578" y="8259"/>
                    <a:pt x="12209" y="8202"/>
                    <a:pt x="11849" y="8148"/>
                  </a:cubicBezTo>
                  <a:cubicBezTo>
                    <a:pt x="11484" y="8091"/>
                    <a:pt x="11113" y="8033"/>
                    <a:pt x="10748" y="8033"/>
                  </a:cubicBezTo>
                  <a:cubicBezTo>
                    <a:pt x="10633" y="8033"/>
                    <a:pt x="10518" y="8039"/>
                    <a:pt x="10403" y="8053"/>
                  </a:cubicBezTo>
                  <a:cubicBezTo>
                    <a:pt x="10445" y="7987"/>
                    <a:pt x="10485" y="7916"/>
                    <a:pt x="10505" y="7831"/>
                  </a:cubicBezTo>
                  <a:cubicBezTo>
                    <a:pt x="10520" y="7780"/>
                    <a:pt x="10536" y="7729"/>
                    <a:pt x="10545" y="7679"/>
                  </a:cubicBezTo>
                  <a:cubicBezTo>
                    <a:pt x="10723" y="7663"/>
                    <a:pt x="10903" y="7657"/>
                    <a:pt x="11085" y="7657"/>
                  </a:cubicBezTo>
                  <a:cubicBezTo>
                    <a:pt x="11426" y="7657"/>
                    <a:pt x="11771" y="7679"/>
                    <a:pt x="12107" y="7699"/>
                  </a:cubicBezTo>
                  <a:cubicBezTo>
                    <a:pt x="12455" y="7724"/>
                    <a:pt x="12814" y="7745"/>
                    <a:pt x="13162" y="7745"/>
                  </a:cubicBezTo>
                  <a:cubicBezTo>
                    <a:pt x="13223" y="7745"/>
                    <a:pt x="13269" y="7699"/>
                    <a:pt x="13269" y="7638"/>
                  </a:cubicBezTo>
                  <a:cubicBezTo>
                    <a:pt x="13269" y="7582"/>
                    <a:pt x="13223" y="7532"/>
                    <a:pt x="13162" y="7532"/>
                  </a:cubicBezTo>
                  <a:cubicBezTo>
                    <a:pt x="12819" y="7532"/>
                    <a:pt x="12465" y="7507"/>
                    <a:pt x="12122" y="7486"/>
                  </a:cubicBezTo>
                  <a:cubicBezTo>
                    <a:pt x="11783" y="7463"/>
                    <a:pt x="11439" y="7442"/>
                    <a:pt x="11096" y="7442"/>
                  </a:cubicBezTo>
                  <a:cubicBezTo>
                    <a:pt x="10922" y="7442"/>
                    <a:pt x="10748" y="7447"/>
                    <a:pt x="10576" y="7461"/>
                  </a:cubicBezTo>
                  <a:cubicBezTo>
                    <a:pt x="10585" y="7285"/>
                    <a:pt x="10550" y="7153"/>
                    <a:pt x="10494" y="7043"/>
                  </a:cubicBezTo>
                  <a:lnTo>
                    <a:pt x="11096" y="7043"/>
                  </a:lnTo>
                  <a:cubicBezTo>
                    <a:pt x="11156" y="7043"/>
                    <a:pt x="11202" y="6996"/>
                    <a:pt x="11202" y="6936"/>
                  </a:cubicBezTo>
                  <a:cubicBezTo>
                    <a:pt x="11202" y="6880"/>
                    <a:pt x="11156" y="6830"/>
                    <a:pt x="11096" y="6830"/>
                  </a:cubicBezTo>
                  <a:lnTo>
                    <a:pt x="10394" y="6830"/>
                  </a:lnTo>
                  <a:cubicBezTo>
                    <a:pt x="10373" y="6830"/>
                    <a:pt x="10354" y="6835"/>
                    <a:pt x="10338" y="6850"/>
                  </a:cubicBezTo>
                  <a:lnTo>
                    <a:pt x="10333" y="6845"/>
                  </a:lnTo>
                  <a:cubicBezTo>
                    <a:pt x="10277" y="6794"/>
                    <a:pt x="10207" y="6744"/>
                    <a:pt x="10142" y="6703"/>
                  </a:cubicBezTo>
                  <a:cubicBezTo>
                    <a:pt x="10601" y="6511"/>
                    <a:pt x="11061" y="6309"/>
                    <a:pt x="11510" y="6108"/>
                  </a:cubicBezTo>
                  <a:cubicBezTo>
                    <a:pt x="11925" y="5921"/>
                    <a:pt x="12350" y="5728"/>
                    <a:pt x="12758" y="5562"/>
                  </a:cubicBezTo>
                  <a:cubicBezTo>
                    <a:pt x="12814" y="5537"/>
                    <a:pt x="12844" y="5476"/>
                    <a:pt x="12819" y="5420"/>
                  </a:cubicBezTo>
                  <a:cubicBezTo>
                    <a:pt x="12803" y="5377"/>
                    <a:pt x="12761" y="5352"/>
                    <a:pt x="12717" y="5352"/>
                  </a:cubicBezTo>
                  <a:cubicBezTo>
                    <a:pt x="12703" y="5352"/>
                    <a:pt x="12690" y="5355"/>
                    <a:pt x="12677" y="5360"/>
                  </a:cubicBezTo>
                  <a:cubicBezTo>
                    <a:pt x="12263" y="5532"/>
                    <a:pt x="11839" y="5723"/>
                    <a:pt x="11424" y="5910"/>
                  </a:cubicBezTo>
                  <a:cubicBezTo>
                    <a:pt x="10930" y="6133"/>
                    <a:pt x="10419" y="6360"/>
                    <a:pt x="9909" y="6567"/>
                  </a:cubicBezTo>
                  <a:cubicBezTo>
                    <a:pt x="9858" y="6532"/>
                    <a:pt x="9808" y="6497"/>
                    <a:pt x="9757" y="6456"/>
                  </a:cubicBezTo>
                  <a:cubicBezTo>
                    <a:pt x="10702" y="5218"/>
                    <a:pt x="12627" y="4011"/>
                    <a:pt x="14213" y="3636"/>
                  </a:cubicBezTo>
                  <a:close/>
                  <a:moveTo>
                    <a:pt x="4998" y="7467"/>
                  </a:moveTo>
                  <a:lnTo>
                    <a:pt x="4998" y="7472"/>
                  </a:lnTo>
                  <a:cubicBezTo>
                    <a:pt x="4993" y="7528"/>
                    <a:pt x="4993" y="7582"/>
                    <a:pt x="4993" y="7638"/>
                  </a:cubicBezTo>
                  <a:cubicBezTo>
                    <a:pt x="4998" y="7699"/>
                    <a:pt x="5008" y="7764"/>
                    <a:pt x="5023" y="7831"/>
                  </a:cubicBezTo>
                  <a:cubicBezTo>
                    <a:pt x="4725" y="8037"/>
                    <a:pt x="4432" y="8255"/>
                    <a:pt x="4159" y="8477"/>
                  </a:cubicBezTo>
                  <a:cubicBezTo>
                    <a:pt x="4154" y="8477"/>
                    <a:pt x="4154" y="8482"/>
                    <a:pt x="4149" y="8482"/>
                  </a:cubicBezTo>
                  <a:cubicBezTo>
                    <a:pt x="3711" y="8692"/>
                    <a:pt x="3217" y="8868"/>
                    <a:pt x="2781" y="8868"/>
                  </a:cubicBezTo>
                  <a:cubicBezTo>
                    <a:pt x="2694" y="8868"/>
                    <a:pt x="2609" y="8861"/>
                    <a:pt x="2528" y="8846"/>
                  </a:cubicBezTo>
                  <a:cubicBezTo>
                    <a:pt x="1901" y="8734"/>
                    <a:pt x="1406" y="8426"/>
                    <a:pt x="1073" y="7967"/>
                  </a:cubicBezTo>
                  <a:lnTo>
                    <a:pt x="1073" y="7967"/>
                  </a:lnTo>
                  <a:cubicBezTo>
                    <a:pt x="1461" y="8057"/>
                    <a:pt x="1871" y="8104"/>
                    <a:pt x="2285" y="8104"/>
                  </a:cubicBezTo>
                  <a:cubicBezTo>
                    <a:pt x="3200" y="8104"/>
                    <a:pt x="4149" y="7885"/>
                    <a:pt x="4998" y="7467"/>
                  </a:cubicBezTo>
                  <a:close/>
                  <a:moveTo>
                    <a:pt x="10081" y="8431"/>
                  </a:moveTo>
                  <a:cubicBezTo>
                    <a:pt x="10146" y="8442"/>
                    <a:pt x="10207" y="8447"/>
                    <a:pt x="10272" y="8452"/>
                  </a:cubicBezTo>
                  <a:cubicBezTo>
                    <a:pt x="10627" y="8482"/>
                    <a:pt x="10995" y="8512"/>
                    <a:pt x="11298" y="8629"/>
                  </a:cubicBezTo>
                  <a:cubicBezTo>
                    <a:pt x="11914" y="8866"/>
                    <a:pt x="12394" y="9255"/>
                    <a:pt x="12693" y="9745"/>
                  </a:cubicBezTo>
                  <a:cubicBezTo>
                    <a:pt x="11828" y="9715"/>
                    <a:pt x="10571" y="9169"/>
                    <a:pt x="9944" y="8654"/>
                  </a:cubicBezTo>
                  <a:cubicBezTo>
                    <a:pt x="9944" y="8643"/>
                    <a:pt x="9949" y="8633"/>
                    <a:pt x="9955" y="8624"/>
                  </a:cubicBezTo>
                  <a:cubicBezTo>
                    <a:pt x="9979" y="8558"/>
                    <a:pt x="10025" y="8498"/>
                    <a:pt x="10081" y="8431"/>
                  </a:cubicBezTo>
                  <a:close/>
                  <a:moveTo>
                    <a:pt x="8666" y="5079"/>
                  </a:moveTo>
                  <a:cubicBezTo>
                    <a:pt x="8735" y="5079"/>
                    <a:pt x="8797" y="5090"/>
                    <a:pt x="8848" y="5117"/>
                  </a:cubicBezTo>
                  <a:cubicBezTo>
                    <a:pt x="8878" y="5133"/>
                    <a:pt x="8908" y="5152"/>
                    <a:pt x="8929" y="5178"/>
                  </a:cubicBezTo>
                  <a:cubicBezTo>
                    <a:pt x="8939" y="5193"/>
                    <a:pt x="8948" y="5208"/>
                    <a:pt x="8969" y="5218"/>
                  </a:cubicBezTo>
                  <a:cubicBezTo>
                    <a:pt x="8969" y="5224"/>
                    <a:pt x="8979" y="5224"/>
                    <a:pt x="8985" y="5224"/>
                  </a:cubicBezTo>
                  <a:lnTo>
                    <a:pt x="8985" y="5229"/>
                  </a:lnTo>
                  <a:cubicBezTo>
                    <a:pt x="9060" y="5324"/>
                    <a:pt x="9090" y="5460"/>
                    <a:pt x="9111" y="5637"/>
                  </a:cubicBezTo>
                  <a:cubicBezTo>
                    <a:pt x="9081" y="5693"/>
                    <a:pt x="9081" y="5758"/>
                    <a:pt x="9121" y="5814"/>
                  </a:cubicBezTo>
                  <a:lnTo>
                    <a:pt x="9130" y="5830"/>
                  </a:lnTo>
                  <a:cubicBezTo>
                    <a:pt x="9156" y="6057"/>
                    <a:pt x="9191" y="6309"/>
                    <a:pt x="9353" y="6511"/>
                  </a:cubicBezTo>
                  <a:cubicBezTo>
                    <a:pt x="9510" y="6703"/>
                    <a:pt x="9697" y="6815"/>
                    <a:pt x="9858" y="6910"/>
                  </a:cubicBezTo>
                  <a:cubicBezTo>
                    <a:pt x="10121" y="7067"/>
                    <a:pt x="10288" y="7164"/>
                    <a:pt x="10247" y="7491"/>
                  </a:cubicBezTo>
                  <a:cubicBezTo>
                    <a:pt x="10242" y="7491"/>
                    <a:pt x="10237" y="7497"/>
                    <a:pt x="10232" y="7497"/>
                  </a:cubicBezTo>
                  <a:cubicBezTo>
                    <a:pt x="10172" y="7507"/>
                    <a:pt x="10131" y="7558"/>
                    <a:pt x="10142" y="7619"/>
                  </a:cubicBezTo>
                  <a:cubicBezTo>
                    <a:pt x="10146" y="7654"/>
                    <a:pt x="10172" y="7689"/>
                    <a:pt x="10207" y="7699"/>
                  </a:cubicBezTo>
                  <a:lnTo>
                    <a:pt x="10207" y="7703"/>
                  </a:lnTo>
                  <a:cubicBezTo>
                    <a:pt x="10202" y="7714"/>
                    <a:pt x="10202" y="7729"/>
                    <a:pt x="10197" y="7740"/>
                  </a:cubicBezTo>
                  <a:cubicBezTo>
                    <a:pt x="10156" y="7876"/>
                    <a:pt x="10055" y="7982"/>
                    <a:pt x="9944" y="8104"/>
                  </a:cubicBezTo>
                  <a:cubicBezTo>
                    <a:pt x="9834" y="8219"/>
                    <a:pt x="9722" y="8340"/>
                    <a:pt x="9652" y="8498"/>
                  </a:cubicBezTo>
                  <a:cubicBezTo>
                    <a:pt x="9585" y="8659"/>
                    <a:pt x="9591" y="8810"/>
                    <a:pt x="9591" y="8946"/>
                  </a:cubicBezTo>
                  <a:cubicBezTo>
                    <a:pt x="9596" y="9083"/>
                    <a:pt x="9596" y="9205"/>
                    <a:pt x="9524" y="9331"/>
                  </a:cubicBezTo>
                  <a:cubicBezTo>
                    <a:pt x="9321" y="9678"/>
                    <a:pt x="9115" y="9787"/>
                    <a:pt x="8878" y="9787"/>
                  </a:cubicBezTo>
                  <a:cubicBezTo>
                    <a:pt x="8832" y="9787"/>
                    <a:pt x="8785" y="9783"/>
                    <a:pt x="8736" y="9776"/>
                  </a:cubicBezTo>
                  <a:cubicBezTo>
                    <a:pt x="8719" y="9758"/>
                    <a:pt x="8691" y="9744"/>
                    <a:pt x="8659" y="9744"/>
                  </a:cubicBezTo>
                  <a:cubicBezTo>
                    <a:pt x="8655" y="9744"/>
                    <a:pt x="8650" y="9745"/>
                    <a:pt x="8645" y="9745"/>
                  </a:cubicBezTo>
                  <a:cubicBezTo>
                    <a:pt x="8636" y="9745"/>
                    <a:pt x="8626" y="9750"/>
                    <a:pt x="8615" y="9755"/>
                  </a:cubicBezTo>
                  <a:cubicBezTo>
                    <a:pt x="8519" y="9734"/>
                    <a:pt x="8423" y="9704"/>
                    <a:pt x="8318" y="9674"/>
                  </a:cubicBezTo>
                  <a:cubicBezTo>
                    <a:pt x="8110" y="9619"/>
                    <a:pt x="7898" y="9553"/>
                    <a:pt x="7670" y="9543"/>
                  </a:cubicBezTo>
                  <a:cubicBezTo>
                    <a:pt x="7630" y="9543"/>
                    <a:pt x="7590" y="9538"/>
                    <a:pt x="7549" y="9538"/>
                  </a:cubicBezTo>
                  <a:cubicBezTo>
                    <a:pt x="7317" y="9538"/>
                    <a:pt x="7130" y="9578"/>
                    <a:pt x="6978" y="9608"/>
                  </a:cubicBezTo>
                  <a:cubicBezTo>
                    <a:pt x="6870" y="9628"/>
                    <a:pt x="6780" y="9645"/>
                    <a:pt x="6696" y="9645"/>
                  </a:cubicBezTo>
                  <a:cubicBezTo>
                    <a:pt x="6496" y="9645"/>
                    <a:pt x="6334" y="9550"/>
                    <a:pt x="6064" y="9169"/>
                  </a:cubicBezTo>
                  <a:cubicBezTo>
                    <a:pt x="5826" y="8841"/>
                    <a:pt x="5584" y="8431"/>
                    <a:pt x="5443" y="8088"/>
                  </a:cubicBezTo>
                  <a:lnTo>
                    <a:pt x="5443" y="8083"/>
                  </a:lnTo>
                  <a:cubicBezTo>
                    <a:pt x="5413" y="8007"/>
                    <a:pt x="5382" y="7931"/>
                    <a:pt x="5362" y="7861"/>
                  </a:cubicBezTo>
                  <a:cubicBezTo>
                    <a:pt x="5336" y="7770"/>
                    <a:pt x="5322" y="7689"/>
                    <a:pt x="5317" y="7623"/>
                  </a:cubicBezTo>
                  <a:cubicBezTo>
                    <a:pt x="5291" y="7073"/>
                    <a:pt x="5705" y="6243"/>
                    <a:pt x="6226" y="5805"/>
                  </a:cubicBezTo>
                  <a:cubicBezTo>
                    <a:pt x="6405" y="5654"/>
                    <a:pt x="6664" y="5490"/>
                    <a:pt x="6949" y="5490"/>
                  </a:cubicBezTo>
                  <a:cubicBezTo>
                    <a:pt x="6960" y="5490"/>
                    <a:pt x="6972" y="5490"/>
                    <a:pt x="6984" y="5490"/>
                  </a:cubicBezTo>
                  <a:cubicBezTo>
                    <a:pt x="7014" y="5525"/>
                    <a:pt x="7058" y="5549"/>
                    <a:pt x="7101" y="5549"/>
                  </a:cubicBezTo>
                  <a:cubicBezTo>
                    <a:pt x="7109" y="5549"/>
                    <a:pt x="7117" y="5548"/>
                    <a:pt x="7125" y="5546"/>
                  </a:cubicBezTo>
                  <a:cubicBezTo>
                    <a:pt x="7327" y="5532"/>
                    <a:pt x="7575" y="5430"/>
                    <a:pt x="7833" y="5324"/>
                  </a:cubicBezTo>
                  <a:cubicBezTo>
                    <a:pt x="8120" y="5208"/>
                    <a:pt x="8435" y="5079"/>
                    <a:pt x="8666" y="5079"/>
                  </a:cubicBezTo>
                  <a:close/>
                  <a:moveTo>
                    <a:pt x="9914" y="8906"/>
                  </a:moveTo>
                  <a:cubicBezTo>
                    <a:pt x="10622" y="9431"/>
                    <a:pt x="11905" y="9962"/>
                    <a:pt x="12768" y="9962"/>
                  </a:cubicBezTo>
                  <a:lnTo>
                    <a:pt x="12814" y="9962"/>
                  </a:lnTo>
                  <a:cubicBezTo>
                    <a:pt x="12844" y="10033"/>
                    <a:pt x="12875" y="10104"/>
                    <a:pt x="12900" y="10179"/>
                  </a:cubicBezTo>
                  <a:cubicBezTo>
                    <a:pt x="12966" y="10366"/>
                    <a:pt x="13006" y="10559"/>
                    <a:pt x="13021" y="10760"/>
                  </a:cubicBezTo>
                  <a:cubicBezTo>
                    <a:pt x="12945" y="10730"/>
                    <a:pt x="12875" y="10700"/>
                    <a:pt x="12793" y="10669"/>
                  </a:cubicBezTo>
                  <a:cubicBezTo>
                    <a:pt x="12531" y="10569"/>
                    <a:pt x="12263" y="10468"/>
                    <a:pt x="12031" y="10347"/>
                  </a:cubicBezTo>
                  <a:cubicBezTo>
                    <a:pt x="12016" y="10339"/>
                    <a:pt x="11999" y="10336"/>
                    <a:pt x="11983" y="10336"/>
                  </a:cubicBezTo>
                  <a:cubicBezTo>
                    <a:pt x="11943" y="10336"/>
                    <a:pt x="11902" y="10357"/>
                    <a:pt x="11884" y="10396"/>
                  </a:cubicBezTo>
                  <a:cubicBezTo>
                    <a:pt x="11858" y="10447"/>
                    <a:pt x="11879" y="10513"/>
                    <a:pt x="11935" y="10538"/>
                  </a:cubicBezTo>
                  <a:cubicBezTo>
                    <a:pt x="12177" y="10664"/>
                    <a:pt x="12450" y="10771"/>
                    <a:pt x="12718" y="10872"/>
                  </a:cubicBezTo>
                  <a:cubicBezTo>
                    <a:pt x="12819" y="10912"/>
                    <a:pt x="12915" y="10947"/>
                    <a:pt x="13010" y="10988"/>
                  </a:cubicBezTo>
                  <a:cubicBezTo>
                    <a:pt x="13016" y="10988"/>
                    <a:pt x="13021" y="10988"/>
                    <a:pt x="13031" y="10993"/>
                  </a:cubicBezTo>
                  <a:cubicBezTo>
                    <a:pt x="13026" y="11493"/>
                    <a:pt x="12875" y="12014"/>
                    <a:pt x="12571" y="12509"/>
                  </a:cubicBezTo>
                  <a:cubicBezTo>
                    <a:pt x="12490" y="12640"/>
                    <a:pt x="12399" y="12772"/>
                    <a:pt x="12299" y="12893"/>
                  </a:cubicBezTo>
                  <a:cubicBezTo>
                    <a:pt x="11243" y="12352"/>
                    <a:pt x="10207" y="11231"/>
                    <a:pt x="9510" y="9871"/>
                  </a:cubicBezTo>
                  <a:cubicBezTo>
                    <a:pt x="9610" y="9781"/>
                    <a:pt x="9712" y="9654"/>
                    <a:pt x="9803" y="9492"/>
                  </a:cubicBezTo>
                  <a:cubicBezTo>
                    <a:pt x="9838" y="9437"/>
                    <a:pt x="9864" y="9377"/>
                    <a:pt x="9878" y="9326"/>
                  </a:cubicBezTo>
                  <a:cubicBezTo>
                    <a:pt x="10030" y="9447"/>
                    <a:pt x="10277" y="9643"/>
                    <a:pt x="10561" y="9846"/>
                  </a:cubicBezTo>
                  <a:cubicBezTo>
                    <a:pt x="10848" y="10044"/>
                    <a:pt x="11177" y="10250"/>
                    <a:pt x="11495" y="10392"/>
                  </a:cubicBezTo>
                  <a:cubicBezTo>
                    <a:pt x="11506" y="10401"/>
                    <a:pt x="11525" y="10401"/>
                    <a:pt x="11536" y="10401"/>
                  </a:cubicBezTo>
                  <a:cubicBezTo>
                    <a:pt x="11581" y="10401"/>
                    <a:pt x="11616" y="10382"/>
                    <a:pt x="11637" y="10341"/>
                  </a:cubicBezTo>
                  <a:cubicBezTo>
                    <a:pt x="11662" y="10286"/>
                    <a:pt x="11637" y="10219"/>
                    <a:pt x="11581" y="10195"/>
                  </a:cubicBezTo>
                  <a:cubicBezTo>
                    <a:pt x="10884" y="9881"/>
                    <a:pt x="10137" y="9260"/>
                    <a:pt x="9914" y="9074"/>
                  </a:cubicBezTo>
                  <a:cubicBezTo>
                    <a:pt x="9918" y="9028"/>
                    <a:pt x="9918" y="8983"/>
                    <a:pt x="9914" y="8941"/>
                  </a:cubicBezTo>
                  <a:lnTo>
                    <a:pt x="9914" y="8906"/>
                  </a:lnTo>
                  <a:close/>
                  <a:moveTo>
                    <a:pt x="7524" y="9865"/>
                  </a:moveTo>
                  <a:cubicBezTo>
                    <a:pt x="7553" y="9865"/>
                    <a:pt x="7583" y="9865"/>
                    <a:pt x="7615" y="9867"/>
                  </a:cubicBezTo>
                  <a:lnTo>
                    <a:pt x="7615" y="10104"/>
                  </a:lnTo>
                  <a:lnTo>
                    <a:pt x="7615" y="10746"/>
                  </a:lnTo>
                  <a:cubicBezTo>
                    <a:pt x="7600" y="11802"/>
                    <a:pt x="7428" y="13171"/>
                    <a:pt x="6731" y="13913"/>
                  </a:cubicBezTo>
                  <a:cubicBezTo>
                    <a:pt x="7150" y="12761"/>
                    <a:pt x="7251" y="11256"/>
                    <a:pt x="7292" y="9932"/>
                  </a:cubicBezTo>
                  <a:cubicBezTo>
                    <a:pt x="7292" y="9911"/>
                    <a:pt x="7292" y="9897"/>
                    <a:pt x="7281" y="9881"/>
                  </a:cubicBezTo>
                  <a:cubicBezTo>
                    <a:pt x="7357" y="9870"/>
                    <a:pt x="7436" y="9865"/>
                    <a:pt x="7524" y="9865"/>
                  </a:cubicBezTo>
                  <a:close/>
                  <a:moveTo>
                    <a:pt x="8009" y="9927"/>
                  </a:moveTo>
                  <a:cubicBezTo>
                    <a:pt x="8085" y="9947"/>
                    <a:pt x="8155" y="9967"/>
                    <a:pt x="8227" y="9988"/>
                  </a:cubicBezTo>
                  <a:cubicBezTo>
                    <a:pt x="8342" y="10018"/>
                    <a:pt x="8463" y="10053"/>
                    <a:pt x="8580" y="10079"/>
                  </a:cubicBezTo>
                  <a:cubicBezTo>
                    <a:pt x="8686" y="10806"/>
                    <a:pt x="8817" y="11553"/>
                    <a:pt x="9076" y="12180"/>
                  </a:cubicBezTo>
                  <a:cubicBezTo>
                    <a:pt x="9095" y="12226"/>
                    <a:pt x="9136" y="12250"/>
                    <a:pt x="9176" y="12250"/>
                  </a:cubicBezTo>
                  <a:cubicBezTo>
                    <a:pt x="9191" y="12250"/>
                    <a:pt x="9207" y="12246"/>
                    <a:pt x="9221" y="12241"/>
                  </a:cubicBezTo>
                  <a:cubicBezTo>
                    <a:pt x="9272" y="12215"/>
                    <a:pt x="9298" y="12155"/>
                    <a:pt x="9277" y="12099"/>
                  </a:cubicBezTo>
                  <a:cubicBezTo>
                    <a:pt x="9030" y="11513"/>
                    <a:pt x="8903" y="10806"/>
                    <a:pt x="8808" y="10109"/>
                  </a:cubicBezTo>
                  <a:lnTo>
                    <a:pt x="8883" y="10109"/>
                  </a:lnTo>
                  <a:cubicBezTo>
                    <a:pt x="9030" y="10109"/>
                    <a:pt x="9186" y="10079"/>
                    <a:pt x="9333" y="9998"/>
                  </a:cubicBezTo>
                  <a:cubicBezTo>
                    <a:pt x="10040" y="11362"/>
                    <a:pt x="11081" y="12493"/>
                    <a:pt x="12152" y="13064"/>
                  </a:cubicBezTo>
                  <a:cubicBezTo>
                    <a:pt x="11688" y="13560"/>
                    <a:pt x="11051" y="13948"/>
                    <a:pt x="10363" y="14069"/>
                  </a:cubicBezTo>
                  <a:cubicBezTo>
                    <a:pt x="9995" y="13712"/>
                    <a:pt x="9767" y="13231"/>
                    <a:pt x="9550" y="12756"/>
                  </a:cubicBezTo>
                  <a:lnTo>
                    <a:pt x="9535" y="12721"/>
                  </a:lnTo>
                  <a:cubicBezTo>
                    <a:pt x="9517" y="12684"/>
                    <a:pt x="9477" y="12660"/>
                    <a:pt x="9434" y="12660"/>
                  </a:cubicBezTo>
                  <a:cubicBezTo>
                    <a:pt x="9419" y="12660"/>
                    <a:pt x="9403" y="12663"/>
                    <a:pt x="9389" y="12670"/>
                  </a:cubicBezTo>
                  <a:cubicBezTo>
                    <a:pt x="9338" y="12695"/>
                    <a:pt x="9312" y="12756"/>
                    <a:pt x="9338" y="12812"/>
                  </a:cubicBezTo>
                  <a:lnTo>
                    <a:pt x="9353" y="12847"/>
                  </a:lnTo>
                  <a:cubicBezTo>
                    <a:pt x="9545" y="13267"/>
                    <a:pt x="9762" y="13731"/>
                    <a:pt x="10095" y="14106"/>
                  </a:cubicBezTo>
                  <a:cubicBezTo>
                    <a:pt x="10048" y="14108"/>
                    <a:pt x="10000" y="14110"/>
                    <a:pt x="9952" y="14110"/>
                  </a:cubicBezTo>
                  <a:cubicBezTo>
                    <a:pt x="9724" y="14110"/>
                    <a:pt x="9492" y="14080"/>
                    <a:pt x="9262" y="14009"/>
                  </a:cubicBezTo>
                  <a:cubicBezTo>
                    <a:pt x="7898" y="13584"/>
                    <a:pt x="7948" y="11872"/>
                    <a:pt x="7994" y="10492"/>
                  </a:cubicBezTo>
                  <a:cubicBezTo>
                    <a:pt x="8004" y="10291"/>
                    <a:pt x="8009" y="10104"/>
                    <a:pt x="8009" y="9927"/>
                  </a:cubicBezTo>
                  <a:close/>
                  <a:moveTo>
                    <a:pt x="5119" y="8158"/>
                  </a:moveTo>
                  <a:cubicBezTo>
                    <a:pt x="5140" y="8199"/>
                    <a:pt x="5154" y="8239"/>
                    <a:pt x="5175" y="8279"/>
                  </a:cubicBezTo>
                  <a:cubicBezTo>
                    <a:pt x="5215" y="8381"/>
                    <a:pt x="5266" y="8487"/>
                    <a:pt x="5322" y="8583"/>
                  </a:cubicBezTo>
                  <a:cubicBezTo>
                    <a:pt x="4816" y="9219"/>
                    <a:pt x="4443" y="9765"/>
                    <a:pt x="4135" y="10513"/>
                  </a:cubicBezTo>
                  <a:cubicBezTo>
                    <a:pt x="4109" y="10569"/>
                    <a:pt x="4135" y="10629"/>
                    <a:pt x="4189" y="10655"/>
                  </a:cubicBezTo>
                  <a:cubicBezTo>
                    <a:pt x="4205" y="10660"/>
                    <a:pt x="4219" y="10664"/>
                    <a:pt x="4235" y="10664"/>
                  </a:cubicBezTo>
                  <a:cubicBezTo>
                    <a:pt x="4275" y="10664"/>
                    <a:pt x="4316" y="10634"/>
                    <a:pt x="4331" y="10594"/>
                  </a:cubicBezTo>
                  <a:cubicBezTo>
                    <a:pt x="4624" y="9902"/>
                    <a:pt x="4968" y="9382"/>
                    <a:pt x="5432" y="8785"/>
                  </a:cubicBezTo>
                  <a:cubicBezTo>
                    <a:pt x="5590" y="9063"/>
                    <a:pt x="5746" y="9280"/>
                    <a:pt x="5802" y="9356"/>
                  </a:cubicBezTo>
                  <a:cubicBezTo>
                    <a:pt x="6084" y="9750"/>
                    <a:pt x="6306" y="9911"/>
                    <a:pt x="6529" y="9958"/>
                  </a:cubicBezTo>
                  <a:cubicBezTo>
                    <a:pt x="6129" y="10680"/>
                    <a:pt x="6003" y="11523"/>
                    <a:pt x="5877" y="12337"/>
                  </a:cubicBezTo>
                  <a:cubicBezTo>
                    <a:pt x="5847" y="12529"/>
                    <a:pt x="5816" y="12716"/>
                    <a:pt x="5786" y="12898"/>
                  </a:cubicBezTo>
                  <a:cubicBezTo>
                    <a:pt x="5776" y="12954"/>
                    <a:pt x="5816" y="13008"/>
                    <a:pt x="5872" y="13019"/>
                  </a:cubicBezTo>
                  <a:cubicBezTo>
                    <a:pt x="5882" y="13019"/>
                    <a:pt x="5887" y="13024"/>
                    <a:pt x="5893" y="13024"/>
                  </a:cubicBezTo>
                  <a:cubicBezTo>
                    <a:pt x="5942" y="13024"/>
                    <a:pt x="5989" y="12989"/>
                    <a:pt x="5998" y="12933"/>
                  </a:cubicBezTo>
                  <a:cubicBezTo>
                    <a:pt x="6033" y="12751"/>
                    <a:pt x="6059" y="12565"/>
                    <a:pt x="6089" y="12367"/>
                  </a:cubicBezTo>
                  <a:cubicBezTo>
                    <a:pt x="6215" y="11544"/>
                    <a:pt x="6347" y="10690"/>
                    <a:pt x="6761" y="9983"/>
                  </a:cubicBezTo>
                  <a:cubicBezTo>
                    <a:pt x="6761" y="9977"/>
                    <a:pt x="6766" y="9967"/>
                    <a:pt x="6766" y="9967"/>
                  </a:cubicBezTo>
                  <a:cubicBezTo>
                    <a:pt x="6857" y="9958"/>
                    <a:pt x="6943" y="9942"/>
                    <a:pt x="7039" y="9922"/>
                  </a:cubicBezTo>
                  <a:cubicBezTo>
                    <a:pt x="7054" y="9922"/>
                    <a:pt x="7064" y="9922"/>
                    <a:pt x="7075" y="9916"/>
                  </a:cubicBezTo>
                  <a:lnTo>
                    <a:pt x="7075" y="9922"/>
                  </a:lnTo>
                  <a:cubicBezTo>
                    <a:pt x="7034" y="11231"/>
                    <a:pt x="6938" y="12716"/>
                    <a:pt x="6529" y="13838"/>
                  </a:cubicBezTo>
                  <a:cubicBezTo>
                    <a:pt x="6509" y="13893"/>
                    <a:pt x="6539" y="13954"/>
                    <a:pt x="6595" y="13974"/>
                  </a:cubicBezTo>
                  <a:cubicBezTo>
                    <a:pt x="6605" y="13978"/>
                    <a:pt x="6620" y="13984"/>
                    <a:pt x="6630" y="13984"/>
                  </a:cubicBezTo>
                  <a:cubicBezTo>
                    <a:pt x="6645" y="13984"/>
                    <a:pt x="6660" y="13978"/>
                    <a:pt x="6670" y="13974"/>
                  </a:cubicBezTo>
                  <a:lnTo>
                    <a:pt x="6670" y="13974"/>
                  </a:lnTo>
                  <a:cubicBezTo>
                    <a:pt x="6645" y="14004"/>
                    <a:pt x="6609" y="14034"/>
                    <a:pt x="6574" y="14060"/>
                  </a:cubicBezTo>
                  <a:cubicBezTo>
                    <a:pt x="6378" y="14227"/>
                    <a:pt x="6150" y="14337"/>
                    <a:pt x="5893" y="14398"/>
                  </a:cubicBezTo>
                  <a:cubicBezTo>
                    <a:pt x="5917" y="14201"/>
                    <a:pt x="5953" y="13847"/>
                    <a:pt x="5963" y="13584"/>
                  </a:cubicBezTo>
                  <a:cubicBezTo>
                    <a:pt x="5968" y="13524"/>
                    <a:pt x="5923" y="13474"/>
                    <a:pt x="5862" y="13474"/>
                  </a:cubicBezTo>
                  <a:cubicBezTo>
                    <a:pt x="5859" y="13474"/>
                    <a:pt x="5856" y="13474"/>
                    <a:pt x="5853" y="13474"/>
                  </a:cubicBezTo>
                  <a:cubicBezTo>
                    <a:pt x="5797" y="13474"/>
                    <a:pt x="5751" y="13517"/>
                    <a:pt x="5751" y="13575"/>
                  </a:cubicBezTo>
                  <a:cubicBezTo>
                    <a:pt x="5735" y="13852"/>
                    <a:pt x="5700" y="14232"/>
                    <a:pt x="5674" y="14414"/>
                  </a:cubicBezTo>
                  <a:lnTo>
                    <a:pt x="5674" y="14439"/>
                  </a:lnTo>
                  <a:cubicBezTo>
                    <a:pt x="5595" y="14448"/>
                    <a:pt x="5513" y="14453"/>
                    <a:pt x="5430" y="14453"/>
                  </a:cubicBezTo>
                  <a:cubicBezTo>
                    <a:pt x="5289" y="14453"/>
                    <a:pt x="5143" y="14441"/>
                    <a:pt x="4988" y="14419"/>
                  </a:cubicBezTo>
                  <a:cubicBezTo>
                    <a:pt x="4806" y="14388"/>
                    <a:pt x="4639" y="14342"/>
                    <a:pt x="4478" y="14288"/>
                  </a:cubicBezTo>
                  <a:cubicBezTo>
                    <a:pt x="4624" y="12933"/>
                    <a:pt x="4776" y="11655"/>
                    <a:pt x="5644" y="10583"/>
                  </a:cubicBezTo>
                  <a:cubicBezTo>
                    <a:pt x="5681" y="10538"/>
                    <a:pt x="5674" y="10473"/>
                    <a:pt x="5630" y="10432"/>
                  </a:cubicBezTo>
                  <a:cubicBezTo>
                    <a:pt x="5609" y="10416"/>
                    <a:pt x="5585" y="10409"/>
                    <a:pt x="5560" y="10409"/>
                  </a:cubicBezTo>
                  <a:cubicBezTo>
                    <a:pt x="5529" y="10409"/>
                    <a:pt x="5498" y="10421"/>
                    <a:pt x="5478" y="10447"/>
                  </a:cubicBezTo>
                  <a:cubicBezTo>
                    <a:pt x="4583" y="11553"/>
                    <a:pt x="4417" y="12842"/>
                    <a:pt x="4270" y="14211"/>
                  </a:cubicBezTo>
                  <a:cubicBezTo>
                    <a:pt x="3998" y="14090"/>
                    <a:pt x="3755" y="13934"/>
                    <a:pt x="3543" y="13742"/>
                  </a:cubicBezTo>
                  <a:lnTo>
                    <a:pt x="3543" y="13742"/>
                  </a:lnTo>
                  <a:cubicBezTo>
                    <a:pt x="3563" y="13752"/>
                    <a:pt x="3583" y="13761"/>
                    <a:pt x="3603" y="13761"/>
                  </a:cubicBezTo>
                  <a:lnTo>
                    <a:pt x="3624" y="13761"/>
                  </a:lnTo>
                  <a:cubicBezTo>
                    <a:pt x="3680" y="13752"/>
                    <a:pt x="3720" y="13696"/>
                    <a:pt x="3710" y="13635"/>
                  </a:cubicBezTo>
                  <a:cubicBezTo>
                    <a:pt x="3599" y="12933"/>
                    <a:pt x="3876" y="11958"/>
                    <a:pt x="4079" y="11245"/>
                  </a:cubicBezTo>
                  <a:cubicBezTo>
                    <a:pt x="4093" y="11189"/>
                    <a:pt x="4063" y="11129"/>
                    <a:pt x="4002" y="11114"/>
                  </a:cubicBezTo>
                  <a:cubicBezTo>
                    <a:pt x="3993" y="11112"/>
                    <a:pt x="3983" y="11110"/>
                    <a:pt x="3973" y="11110"/>
                  </a:cubicBezTo>
                  <a:cubicBezTo>
                    <a:pt x="3927" y="11110"/>
                    <a:pt x="3883" y="11140"/>
                    <a:pt x="3871" y="11189"/>
                  </a:cubicBezTo>
                  <a:cubicBezTo>
                    <a:pt x="3664" y="11923"/>
                    <a:pt x="3382" y="12923"/>
                    <a:pt x="3498" y="13670"/>
                  </a:cubicBezTo>
                  <a:cubicBezTo>
                    <a:pt x="3501" y="13684"/>
                    <a:pt x="3507" y="13698"/>
                    <a:pt x="3515" y="13709"/>
                  </a:cubicBezTo>
                  <a:lnTo>
                    <a:pt x="3515" y="13709"/>
                  </a:lnTo>
                  <a:cubicBezTo>
                    <a:pt x="3068" y="13290"/>
                    <a:pt x="2774" y="12714"/>
                    <a:pt x="2669" y="12003"/>
                  </a:cubicBezTo>
                  <a:cubicBezTo>
                    <a:pt x="2467" y="10664"/>
                    <a:pt x="3260" y="9639"/>
                    <a:pt x="4331" y="8755"/>
                  </a:cubicBezTo>
                  <a:cubicBezTo>
                    <a:pt x="4583" y="8547"/>
                    <a:pt x="4846" y="8351"/>
                    <a:pt x="5119" y="8158"/>
                  </a:cubicBezTo>
                  <a:close/>
                  <a:moveTo>
                    <a:pt x="7902" y="0"/>
                  </a:moveTo>
                  <a:cubicBezTo>
                    <a:pt x="7382" y="0"/>
                    <a:pt x="6849" y="81"/>
                    <a:pt x="6378" y="272"/>
                  </a:cubicBezTo>
                  <a:cubicBezTo>
                    <a:pt x="5765" y="519"/>
                    <a:pt x="5341" y="924"/>
                    <a:pt x="5145" y="1449"/>
                  </a:cubicBezTo>
                  <a:cubicBezTo>
                    <a:pt x="4977" y="1899"/>
                    <a:pt x="4998" y="2414"/>
                    <a:pt x="5129" y="2934"/>
                  </a:cubicBezTo>
                  <a:cubicBezTo>
                    <a:pt x="4581" y="2673"/>
                    <a:pt x="3969" y="2540"/>
                    <a:pt x="3391" y="2540"/>
                  </a:cubicBezTo>
                  <a:cubicBezTo>
                    <a:pt x="2775" y="2540"/>
                    <a:pt x="2197" y="2690"/>
                    <a:pt x="1775" y="2995"/>
                  </a:cubicBezTo>
                  <a:cubicBezTo>
                    <a:pt x="633" y="3823"/>
                    <a:pt x="1" y="5623"/>
                    <a:pt x="339" y="7092"/>
                  </a:cubicBezTo>
                  <a:cubicBezTo>
                    <a:pt x="593" y="8225"/>
                    <a:pt x="1351" y="8962"/>
                    <a:pt x="2467" y="9165"/>
                  </a:cubicBezTo>
                  <a:cubicBezTo>
                    <a:pt x="2573" y="9184"/>
                    <a:pt x="2679" y="9195"/>
                    <a:pt x="2785" y="9195"/>
                  </a:cubicBezTo>
                  <a:cubicBezTo>
                    <a:pt x="3013" y="9195"/>
                    <a:pt x="3245" y="9154"/>
                    <a:pt x="3482" y="9088"/>
                  </a:cubicBezTo>
                  <a:lnTo>
                    <a:pt x="3482" y="9088"/>
                  </a:lnTo>
                  <a:cubicBezTo>
                    <a:pt x="2679" y="9907"/>
                    <a:pt x="2169" y="10856"/>
                    <a:pt x="2346" y="12054"/>
                  </a:cubicBezTo>
                  <a:cubicBezTo>
                    <a:pt x="2528" y="13276"/>
                    <a:pt x="3209" y="14155"/>
                    <a:pt x="4250" y="14554"/>
                  </a:cubicBezTo>
                  <a:cubicBezTo>
                    <a:pt x="4265" y="14580"/>
                    <a:pt x="4296" y="14605"/>
                    <a:pt x="4331" y="14610"/>
                  </a:cubicBezTo>
                  <a:lnTo>
                    <a:pt x="4341" y="14610"/>
                  </a:lnTo>
                  <a:cubicBezTo>
                    <a:pt x="4356" y="14610"/>
                    <a:pt x="4371" y="14610"/>
                    <a:pt x="4387" y="14600"/>
                  </a:cubicBezTo>
                  <a:cubicBezTo>
                    <a:pt x="4559" y="14661"/>
                    <a:pt x="4746" y="14706"/>
                    <a:pt x="4937" y="14736"/>
                  </a:cubicBezTo>
                  <a:cubicBezTo>
                    <a:pt x="5105" y="14762"/>
                    <a:pt x="5271" y="14777"/>
                    <a:pt x="5427" y="14777"/>
                  </a:cubicBezTo>
                  <a:cubicBezTo>
                    <a:pt x="5958" y="14777"/>
                    <a:pt x="6413" y="14621"/>
                    <a:pt x="6782" y="14307"/>
                  </a:cubicBezTo>
                  <a:cubicBezTo>
                    <a:pt x="7292" y="13883"/>
                    <a:pt x="7584" y="13211"/>
                    <a:pt x="7747" y="12488"/>
                  </a:cubicBezTo>
                  <a:cubicBezTo>
                    <a:pt x="7898" y="13322"/>
                    <a:pt x="8272" y="14045"/>
                    <a:pt x="9167" y="14318"/>
                  </a:cubicBezTo>
                  <a:cubicBezTo>
                    <a:pt x="9424" y="14398"/>
                    <a:pt x="9682" y="14433"/>
                    <a:pt x="9934" y="14433"/>
                  </a:cubicBezTo>
                  <a:cubicBezTo>
                    <a:pt x="11147" y="14433"/>
                    <a:pt x="12283" y="13615"/>
                    <a:pt x="12849" y="12675"/>
                  </a:cubicBezTo>
                  <a:cubicBezTo>
                    <a:pt x="13364" y="11821"/>
                    <a:pt x="13491" y="10897"/>
                    <a:pt x="13208" y="10074"/>
                  </a:cubicBezTo>
                  <a:cubicBezTo>
                    <a:pt x="12966" y="9377"/>
                    <a:pt x="12434" y="8810"/>
                    <a:pt x="11702" y="8452"/>
                  </a:cubicBezTo>
                  <a:lnTo>
                    <a:pt x="11702" y="8452"/>
                  </a:lnTo>
                  <a:cubicBezTo>
                    <a:pt x="11732" y="8456"/>
                    <a:pt x="11763" y="8461"/>
                    <a:pt x="11798" y="8467"/>
                  </a:cubicBezTo>
                  <a:cubicBezTo>
                    <a:pt x="12177" y="8528"/>
                    <a:pt x="12562" y="8583"/>
                    <a:pt x="12945" y="8583"/>
                  </a:cubicBezTo>
                  <a:cubicBezTo>
                    <a:pt x="13299" y="8583"/>
                    <a:pt x="13653" y="8533"/>
                    <a:pt x="14001" y="8386"/>
                  </a:cubicBezTo>
                  <a:cubicBezTo>
                    <a:pt x="15037" y="7952"/>
                    <a:pt x="15638" y="7153"/>
                    <a:pt x="15703" y="6194"/>
                  </a:cubicBezTo>
                  <a:cubicBezTo>
                    <a:pt x="15703" y="6188"/>
                    <a:pt x="15703" y="6188"/>
                    <a:pt x="15708" y="6188"/>
                  </a:cubicBezTo>
                  <a:cubicBezTo>
                    <a:pt x="15764" y="6173"/>
                    <a:pt x="15794" y="6113"/>
                    <a:pt x="15775" y="6052"/>
                  </a:cubicBezTo>
                  <a:cubicBezTo>
                    <a:pt x="15764" y="6022"/>
                    <a:pt x="15739" y="6001"/>
                    <a:pt x="15714" y="5991"/>
                  </a:cubicBezTo>
                  <a:cubicBezTo>
                    <a:pt x="15708" y="5845"/>
                    <a:pt x="15699" y="5698"/>
                    <a:pt x="15673" y="5546"/>
                  </a:cubicBezTo>
                  <a:cubicBezTo>
                    <a:pt x="15526" y="4648"/>
                    <a:pt x="15148" y="3944"/>
                    <a:pt x="14593" y="3506"/>
                  </a:cubicBezTo>
                  <a:cubicBezTo>
                    <a:pt x="14598" y="3485"/>
                    <a:pt x="14602" y="3470"/>
                    <a:pt x="14598" y="3450"/>
                  </a:cubicBezTo>
                  <a:cubicBezTo>
                    <a:pt x="14588" y="3400"/>
                    <a:pt x="14543" y="3362"/>
                    <a:pt x="14490" y="3362"/>
                  </a:cubicBezTo>
                  <a:cubicBezTo>
                    <a:pt x="14484" y="3362"/>
                    <a:pt x="14478" y="3363"/>
                    <a:pt x="14472" y="3364"/>
                  </a:cubicBezTo>
                  <a:cubicBezTo>
                    <a:pt x="14451" y="3364"/>
                    <a:pt x="14430" y="3375"/>
                    <a:pt x="14405" y="3379"/>
                  </a:cubicBezTo>
                  <a:lnTo>
                    <a:pt x="14405" y="3375"/>
                  </a:lnTo>
                  <a:cubicBezTo>
                    <a:pt x="14294" y="3303"/>
                    <a:pt x="14178" y="3242"/>
                    <a:pt x="14057" y="3193"/>
                  </a:cubicBezTo>
                  <a:cubicBezTo>
                    <a:pt x="13771" y="3074"/>
                    <a:pt x="13465" y="3016"/>
                    <a:pt x="13147" y="3016"/>
                  </a:cubicBezTo>
                  <a:cubicBezTo>
                    <a:pt x="12503" y="3016"/>
                    <a:pt x="11813" y="3256"/>
                    <a:pt x="11156" y="3723"/>
                  </a:cubicBezTo>
                  <a:lnTo>
                    <a:pt x="11061" y="3788"/>
                  </a:lnTo>
                  <a:cubicBezTo>
                    <a:pt x="11021" y="3823"/>
                    <a:pt x="10975" y="3854"/>
                    <a:pt x="10925" y="3890"/>
                  </a:cubicBezTo>
                  <a:cubicBezTo>
                    <a:pt x="11131" y="3324"/>
                    <a:pt x="11202" y="2717"/>
                    <a:pt x="11112" y="2162"/>
                  </a:cubicBezTo>
                  <a:cubicBezTo>
                    <a:pt x="10975" y="1348"/>
                    <a:pt x="10505" y="726"/>
                    <a:pt x="9757" y="374"/>
                  </a:cubicBezTo>
                  <a:cubicBezTo>
                    <a:pt x="9291" y="149"/>
                    <a:pt x="8609" y="0"/>
                    <a:pt x="790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7" name="Google Shape;2807;p37"/>
            <p:cNvSpPr/>
            <p:nvPr/>
          </p:nvSpPr>
          <p:spPr>
            <a:xfrm>
              <a:off x="7875275" y="933325"/>
              <a:ext cx="124950" cy="117750"/>
            </a:xfrm>
            <a:custGeom>
              <a:avLst/>
              <a:gdLst/>
              <a:ahLst/>
              <a:cxnLst/>
              <a:rect l="l" t="t" r="r" b="b"/>
              <a:pathLst>
                <a:path w="4998" h="4710" extrusionOk="0">
                  <a:moveTo>
                    <a:pt x="2966" y="813"/>
                  </a:moveTo>
                  <a:cubicBezTo>
                    <a:pt x="3051" y="813"/>
                    <a:pt x="3127" y="888"/>
                    <a:pt x="3127" y="974"/>
                  </a:cubicBezTo>
                  <a:cubicBezTo>
                    <a:pt x="3127" y="1065"/>
                    <a:pt x="3051" y="1135"/>
                    <a:pt x="2966" y="1135"/>
                  </a:cubicBezTo>
                  <a:lnTo>
                    <a:pt x="2556" y="1135"/>
                  </a:lnTo>
                  <a:cubicBezTo>
                    <a:pt x="2465" y="1135"/>
                    <a:pt x="2395" y="1065"/>
                    <a:pt x="2395" y="974"/>
                  </a:cubicBezTo>
                  <a:cubicBezTo>
                    <a:pt x="2395" y="888"/>
                    <a:pt x="2465" y="813"/>
                    <a:pt x="2556" y="813"/>
                  </a:cubicBezTo>
                  <a:close/>
                  <a:moveTo>
                    <a:pt x="1742" y="1032"/>
                  </a:moveTo>
                  <a:cubicBezTo>
                    <a:pt x="1750" y="1032"/>
                    <a:pt x="1759" y="1033"/>
                    <a:pt x="1768" y="1035"/>
                  </a:cubicBezTo>
                  <a:cubicBezTo>
                    <a:pt x="1854" y="1044"/>
                    <a:pt x="1920" y="1130"/>
                    <a:pt x="1905" y="1216"/>
                  </a:cubicBezTo>
                  <a:lnTo>
                    <a:pt x="1905" y="1226"/>
                  </a:lnTo>
                  <a:cubicBezTo>
                    <a:pt x="1990" y="1261"/>
                    <a:pt x="2036" y="1358"/>
                    <a:pt x="2001" y="1443"/>
                  </a:cubicBezTo>
                  <a:cubicBezTo>
                    <a:pt x="1971" y="1504"/>
                    <a:pt x="1915" y="1540"/>
                    <a:pt x="1854" y="1540"/>
                  </a:cubicBezTo>
                  <a:cubicBezTo>
                    <a:pt x="1834" y="1540"/>
                    <a:pt x="1814" y="1540"/>
                    <a:pt x="1794" y="1529"/>
                  </a:cubicBezTo>
                  <a:cubicBezTo>
                    <a:pt x="1642" y="1464"/>
                    <a:pt x="1566" y="1333"/>
                    <a:pt x="1586" y="1176"/>
                  </a:cubicBezTo>
                  <a:cubicBezTo>
                    <a:pt x="1595" y="1094"/>
                    <a:pt x="1662" y="1032"/>
                    <a:pt x="1742" y="1032"/>
                  </a:cubicBezTo>
                  <a:close/>
                  <a:moveTo>
                    <a:pt x="3116" y="1439"/>
                  </a:moveTo>
                  <a:cubicBezTo>
                    <a:pt x="3128" y="1439"/>
                    <a:pt x="3140" y="1440"/>
                    <a:pt x="3153" y="1443"/>
                  </a:cubicBezTo>
                  <a:cubicBezTo>
                    <a:pt x="3284" y="1480"/>
                    <a:pt x="3391" y="1564"/>
                    <a:pt x="3445" y="1681"/>
                  </a:cubicBezTo>
                  <a:cubicBezTo>
                    <a:pt x="3482" y="1762"/>
                    <a:pt x="3445" y="1858"/>
                    <a:pt x="3365" y="1893"/>
                  </a:cubicBezTo>
                  <a:cubicBezTo>
                    <a:pt x="3340" y="1909"/>
                    <a:pt x="3319" y="1909"/>
                    <a:pt x="3294" y="1909"/>
                  </a:cubicBezTo>
                  <a:cubicBezTo>
                    <a:pt x="3233" y="1909"/>
                    <a:pt x="3178" y="1878"/>
                    <a:pt x="3148" y="1818"/>
                  </a:cubicBezTo>
                  <a:cubicBezTo>
                    <a:pt x="3137" y="1792"/>
                    <a:pt x="3102" y="1767"/>
                    <a:pt x="3067" y="1757"/>
                  </a:cubicBezTo>
                  <a:cubicBezTo>
                    <a:pt x="2981" y="1732"/>
                    <a:pt x="2930" y="1646"/>
                    <a:pt x="2955" y="1560"/>
                  </a:cubicBezTo>
                  <a:cubicBezTo>
                    <a:pt x="2977" y="1486"/>
                    <a:pt x="3043" y="1439"/>
                    <a:pt x="3116" y="1439"/>
                  </a:cubicBezTo>
                  <a:close/>
                  <a:moveTo>
                    <a:pt x="1081" y="1403"/>
                  </a:moveTo>
                  <a:cubicBezTo>
                    <a:pt x="1172" y="1403"/>
                    <a:pt x="1243" y="1473"/>
                    <a:pt x="1243" y="1564"/>
                  </a:cubicBezTo>
                  <a:lnTo>
                    <a:pt x="1243" y="1788"/>
                  </a:lnTo>
                  <a:cubicBezTo>
                    <a:pt x="1243" y="1878"/>
                    <a:pt x="1172" y="1949"/>
                    <a:pt x="1081" y="1949"/>
                  </a:cubicBezTo>
                  <a:cubicBezTo>
                    <a:pt x="996" y="1949"/>
                    <a:pt x="919" y="1878"/>
                    <a:pt x="919" y="1788"/>
                  </a:cubicBezTo>
                  <a:lnTo>
                    <a:pt x="919" y="1564"/>
                  </a:lnTo>
                  <a:cubicBezTo>
                    <a:pt x="919" y="1473"/>
                    <a:pt x="996" y="1403"/>
                    <a:pt x="1081" y="1403"/>
                  </a:cubicBezTo>
                  <a:close/>
                  <a:moveTo>
                    <a:pt x="2188" y="2067"/>
                  </a:moveTo>
                  <a:cubicBezTo>
                    <a:pt x="2213" y="2067"/>
                    <a:pt x="2239" y="2073"/>
                    <a:pt x="2263" y="2086"/>
                  </a:cubicBezTo>
                  <a:cubicBezTo>
                    <a:pt x="2344" y="2126"/>
                    <a:pt x="2374" y="2222"/>
                    <a:pt x="2330" y="2303"/>
                  </a:cubicBezTo>
                  <a:cubicBezTo>
                    <a:pt x="2299" y="2368"/>
                    <a:pt x="2279" y="2450"/>
                    <a:pt x="2279" y="2525"/>
                  </a:cubicBezTo>
                  <a:cubicBezTo>
                    <a:pt x="2274" y="2616"/>
                    <a:pt x="2202" y="2686"/>
                    <a:pt x="2117" y="2686"/>
                  </a:cubicBezTo>
                  <a:lnTo>
                    <a:pt x="2111" y="2686"/>
                  </a:lnTo>
                  <a:cubicBezTo>
                    <a:pt x="2020" y="2681"/>
                    <a:pt x="1950" y="2611"/>
                    <a:pt x="1955" y="2520"/>
                  </a:cubicBezTo>
                  <a:cubicBezTo>
                    <a:pt x="1955" y="2394"/>
                    <a:pt x="1990" y="2262"/>
                    <a:pt x="2046" y="2156"/>
                  </a:cubicBezTo>
                  <a:cubicBezTo>
                    <a:pt x="2075" y="2099"/>
                    <a:pt x="2130" y="2067"/>
                    <a:pt x="2188" y="2067"/>
                  </a:cubicBezTo>
                  <a:close/>
                  <a:moveTo>
                    <a:pt x="2779" y="2380"/>
                  </a:moveTo>
                  <a:cubicBezTo>
                    <a:pt x="2787" y="2380"/>
                    <a:pt x="2795" y="2381"/>
                    <a:pt x="2804" y="2383"/>
                  </a:cubicBezTo>
                  <a:cubicBezTo>
                    <a:pt x="2860" y="2394"/>
                    <a:pt x="2895" y="2450"/>
                    <a:pt x="2885" y="2510"/>
                  </a:cubicBezTo>
                  <a:cubicBezTo>
                    <a:pt x="2869" y="2571"/>
                    <a:pt x="2885" y="2621"/>
                    <a:pt x="2900" y="2641"/>
                  </a:cubicBezTo>
                  <a:cubicBezTo>
                    <a:pt x="2941" y="2692"/>
                    <a:pt x="2930" y="2758"/>
                    <a:pt x="2880" y="2793"/>
                  </a:cubicBezTo>
                  <a:cubicBezTo>
                    <a:pt x="2864" y="2807"/>
                    <a:pt x="2839" y="2818"/>
                    <a:pt x="2819" y="2818"/>
                  </a:cubicBezTo>
                  <a:cubicBezTo>
                    <a:pt x="2784" y="2818"/>
                    <a:pt x="2754" y="2802"/>
                    <a:pt x="2733" y="2772"/>
                  </a:cubicBezTo>
                  <a:cubicBezTo>
                    <a:pt x="2673" y="2697"/>
                    <a:pt x="2647" y="2581"/>
                    <a:pt x="2673" y="2464"/>
                  </a:cubicBezTo>
                  <a:cubicBezTo>
                    <a:pt x="2685" y="2416"/>
                    <a:pt x="2728" y="2380"/>
                    <a:pt x="2779" y="2380"/>
                  </a:cubicBezTo>
                  <a:close/>
                  <a:moveTo>
                    <a:pt x="1046" y="2400"/>
                  </a:moveTo>
                  <a:cubicBezTo>
                    <a:pt x="1107" y="2400"/>
                    <a:pt x="1166" y="2434"/>
                    <a:pt x="1192" y="2494"/>
                  </a:cubicBezTo>
                  <a:cubicBezTo>
                    <a:pt x="1227" y="2576"/>
                    <a:pt x="1192" y="2671"/>
                    <a:pt x="1111" y="2711"/>
                  </a:cubicBezTo>
                  <a:cubicBezTo>
                    <a:pt x="1041" y="2742"/>
                    <a:pt x="970" y="2833"/>
                    <a:pt x="945" y="2935"/>
                  </a:cubicBezTo>
                  <a:cubicBezTo>
                    <a:pt x="919" y="3005"/>
                    <a:pt x="859" y="3056"/>
                    <a:pt x="788" y="3056"/>
                  </a:cubicBezTo>
                  <a:cubicBezTo>
                    <a:pt x="773" y="3056"/>
                    <a:pt x="758" y="3050"/>
                    <a:pt x="742" y="3050"/>
                  </a:cubicBezTo>
                  <a:cubicBezTo>
                    <a:pt x="656" y="3026"/>
                    <a:pt x="607" y="2935"/>
                    <a:pt x="632" y="2849"/>
                  </a:cubicBezTo>
                  <a:cubicBezTo>
                    <a:pt x="682" y="2651"/>
                    <a:pt x="819" y="2485"/>
                    <a:pt x="980" y="2413"/>
                  </a:cubicBezTo>
                  <a:cubicBezTo>
                    <a:pt x="1001" y="2404"/>
                    <a:pt x="1024" y="2400"/>
                    <a:pt x="1046" y="2400"/>
                  </a:cubicBezTo>
                  <a:close/>
                  <a:moveTo>
                    <a:pt x="3592" y="2473"/>
                  </a:moveTo>
                  <a:cubicBezTo>
                    <a:pt x="3625" y="2473"/>
                    <a:pt x="3658" y="2483"/>
                    <a:pt x="3688" y="2504"/>
                  </a:cubicBezTo>
                  <a:cubicBezTo>
                    <a:pt x="3799" y="2585"/>
                    <a:pt x="3876" y="2716"/>
                    <a:pt x="3900" y="2868"/>
                  </a:cubicBezTo>
                  <a:cubicBezTo>
                    <a:pt x="3911" y="2954"/>
                    <a:pt x="3850" y="3040"/>
                    <a:pt x="3764" y="3050"/>
                  </a:cubicBezTo>
                  <a:cubicBezTo>
                    <a:pt x="3754" y="3056"/>
                    <a:pt x="3748" y="3056"/>
                    <a:pt x="3739" y="3056"/>
                  </a:cubicBezTo>
                  <a:cubicBezTo>
                    <a:pt x="3663" y="3056"/>
                    <a:pt x="3592" y="3000"/>
                    <a:pt x="3577" y="2919"/>
                  </a:cubicBezTo>
                  <a:cubicBezTo>
                    <a:pt x="3566" y="2853"/>
                    <a:pt x="3536" y="2798"/>
                    <a:pt x="3496" y="2767"/>
                  </a:cubicBezTo>
                  <a:cubicBezTo>
                    <a:pt x="3426" y="2711"/>
                    <a:pt x="3405" y="2611"/>
                    <a:pt x="3461" y="2541"/>
                  </a:cubicBezTo>
                  <a:cubicBezTo>
                    <a:pt x="3492" y="2497"/>
                    <a:pt x="3541" y="2473"/>
                    <a:pt x="3592" y="2473"/>
                  </a:cubicBezTo>
                  <a:close/>
                  <a:moveTo>
                    <a:pt x="2193" y="3144"/>
                  </a:moveTo>
                  <a:cubicBezTo>
                    <a:pt x="2267" y="3144"/>
                    <a:pt x="2332" y="3192"/>
                    <a:pt x="2349" y="3268"/>
                  </a:cubicBezTo>
                  <a:cubicBezTo>
                    <a:pt x="2374" y="3420"/>
                    <a:pt x="2319" y="3555"/>
                    <a:pt x="2197" y="3626"/>
                  </a:cubicBezTo>
                  <a:cubicBezTo>
                    <a:pt x="2167" y="3637"/>
                    <a:pt x="2142" y="3646"/>
                    <a:pt x="2117" y="3646"/>
                  </a:cubicBezTo>
                  <a:cubicBezTo>
                    <a:pt x="2062" y="3646"/>
                    <a:pt x="2006" y="3616"/>
                    <a:pt x="1976" y="3565"/>
                  </a:cubicBezTo>
                  <a:cubicBezTo>
                    <a:pt x="1929" y="3485"/>
                    <a:pt x="1960" y="3389"/>
                    <a:pt x="2036" y="3343"/>
                  </a:cubicBezTo>
                  <a:cubicBezTo>
                    <a:pt x="2020" y="3257"/>
                    <a:pt x="2071" y="3161"/>
                    <a:pt x="2162" y="3147"/>
                  </a:cubicBezTo>
                  <a:cubicBezTo>
                    <a:pt x="2173" y="3145"/>
                    <a:pt x="2183" y="3144"/>
                    <a:pt x="2193" y="3144"/>
                  </a:cubicBezTo>
                  <a:close/>
                  <a:moveTo>
                    <a:pt x="1225" y="3432"/>
                  </a:moveTo>
                  <a:cubicBezTo>
                    <a:pt x="1301" y="3432"/>
                    <a:pt x="1372" y="3484"/>
                    <a:pt x="1390" y="3560"/>
                  </a:cubicBezTo>
                  <a:cubicBezTo>
                    <a:pt x="1395" y="3586"/>
                    <a:pt x="1404" y="3616"/>
                    <a:pt x="1425" y="3632"/>
                  </a:cubicBezTo>
                  <a:cubicBezTo>
                    <a:pt x="1486" y="3702"/>
                    <a:pt x="1475" y="3803"/>
                    <a:pt x="1409" y="3863"/>
                  </a:cubicBezTo>
                  <a:cubicBezTo>
                    <a:pt x="1379" y="3889"/>
                    <a:pt x="1339" y="3905"/>
                    <a:pt x="1304" y="3905"/>
                  </a:cubicBezTo>
                  <a:cubicBezTo>
                    <a:pt x="1258" y="3905"/>
                    <a:pt x="1213" y="3884"/>
                    <a:pt x="1183" y="3849"/>
                  </a:cubicBezTo>
                  <a:cubicBezTo>
                    <a:pt x="1127" y="3788"/>
                    <a:pt x="1087" y="3707"/>
                    <a:pt x="1071" y="3626"/>
                  </a:cubicBezTo>
                  <a:cubicBezTo>
                    <a:pt x="1056" y="3541"/>
                    <a:pt x="1111" y="3455"/>
                    <a:pt x="1197" y="3434"/>
                  </a:cubicBezTo>
                  <a:cubicBezTo>
                    <a:pt x="1206" y="3433"/>
                    <a:pt x="1216" y="3432"/>
                    <a:pt x="1225" y="3432"/>
                  </a:cubicBezTo>
                  <a:close/>
                  <a:moveTo>
                    <a:pt x="3148" y="3469"/>
                  </a:moveTo>
                  <a:cubicBezTo>
                    <a:pt x="3239" y="3469"/>
                    <a:pt x="3309" y="3541"/>
                    <a:pt x="3309" y="3632"/>
                  </a:cubicBezTo>
                  <a:lnTo>
                    <a:pt x="3309" y="3814"/>
                  </a:lnTo>
                  <a:cubicBezTo>
                    <a:pt x="3309" y="3905"/>
                    <a:pt x="3239" y="3975"/>
                    <a:pt x="3148" y="3975"/>
                  </a:cubicBezTo>
                  <a:cubicBezTo>
                    <a:pt x="3057" y="3975"/>
                    <a:pt x="2986" y="3905"/>
                    <a:pt x="2986" y="3814"/>
                  </a:cubicBezTo>
                  <a:lnTo>
                    <a:pt x="2986" y="3632"/>
                  </a:lnTo>
                  <a:cubicBezTo>
                    <a:pt x="2986" y="3541"/>
                    <a:pt x="3057" y="3469"/>
                    <a:pt x="3148" y="3469"/>
                  </a:cubicBezTo>
                  <a:close/>
                  <a:moveTo>
                    <a:pt x="3375" y="1"/>
                  </a:moveTo>
                  <a:cubicBezTo>
                    <a:pt x="3144" y="1"/>
                    <a:pt x="2829" y="130"/>
                    <a:pt x="2542" y="246"/>
                  </a:cubicBezTo>
                  <a:cubicBezTo>
                    <a:pt x="2284" y="352"/>
                    <a:pt x="2036" y="454"/>
                    <a:pt x="1834" y="468"/>
                  </a:cubicBezTo>
                  <a:cubicBezTo>
                    <a:pt x="1826" y="470"/>
                    <a:pt x="1818" y="471"/>
                    <a:pt x="1810" y="471"/>
                  </a:cubicBezTo>
                  <a:cubicBezTo>
                    <a:pt x="1767" y="471"/>
                    <a:pt x="1723" y="447"/>
                    <a:pt x="1693" y="412"/>
                  </a:cubicBezTo>
                  <a:cubicBezTo>
                    <a:pt x="1681" y="412"/>
                    <a:pt x="1669" y="412"/>
                    <a:pt x="1658" y="412"/>
                  </a:cubicBezTo>
                  <a:cubicBezTo>
                    <a:pt x="1373" y="412"/>
                    <a:pt x="1114" y="576"/>
                    <a:pt x="935" y="727"/>
                  </a:cubicBezTo>
                  <a:cubicBezTo>
                    <a:pt x="414" y="1165"/>
                    <a:pt x="0" y="1995"/>
                    <a:pt x="26" y="2545"/>
                  </a:cubicBezTo>
                  <a:cubicBezTo>
                    <a:pt x="31" y="2611"/>
                    <a:pt x="45" y="2692"/>
                    <a:pt x="71" y="2783"/>
                  </a:cubicBezTo>
                  <a:cubicBezTo>
                    <a:pt x="91" y="2853"/>
                    <a:pt x="122" y="2929"/>
                    <a:pt x="152" y="3005"/>
                  </a:cubicBezTo>
                  <a:lnTo>
                    <a:pt x="152" y="3010"/>
                  </a:lnTo>
                  <a:cubicBezTo>
                    <a:pt x="293" y="3353"/>
                    <a:pt x="535" y="3763"/>
                    <a:pt x="773" y="4091"/>
                  </a:cubicBezTo>
                  <a:cubicBezTo>
                    <a:pt x="1043" y="4472"/>
                    <a:pt x="1205" y="4567"/>
                    <a:pt x="1405" y="4567"/>
                  </a:cubicBezTo>
                  <a:cubicBezTo>
                    <a:pt x="1489" y="4567"/>
                    <a:pt x="1579" y="4550"/>
                    <a:pt x="1687" y="4530"/>
                  </a:cubicBezTo>
                  <a:cubicBezTo>
                    <a:pt x="1839" y="4500"/>
                    <a:pt x="2026" y="4460"/>
                    <a:pt x="2258" y="4460"/>
                  </a:cubicBezTo>
                  <a:cubicBezTo>
                    <a:pt x="2299" y="4460"/>
                    <a:pt x="2339" y="4465"/>
                    <a:pt x="2379" y="4465"/>
                  </a:cubicBezTo>
                  <a:cubicBezTo>
                    <a:pt x="2607" y="4475"/>
                    <a:pt x="2819" y="4541"/>
                    <a:pt x="3027" y="4596"/>
                  </a:cubicBezTo>
                  <a:cubicBezTo>
                    <a:pt x="3132" y="4626"/>
                    <a:pt x="3228" y="4656"/>
                    <a:pt x="3324" y="4677"/>
                  </a:cubicBezTo>
                  <a:cubicBezTo>
                    <a:pt x="3335" y="4672"/>
                    <a:pt x="3345" y="4667"/>
                    <a:pt x="3354" y="4667"/>
                  </a:cubicBezTo>
                  <a:cubicBezTo>
                    <a:pt x="3359" y="4667"/>
                    <a:pt x="3364" y="4666"/>
                    <a:pt x="3368" y="4666"/>
                  </a:cubicBezTo>
                  <a:cubicBezTo>
                    <a:pt x="3400" y="4666"/>
                    <a:pt x="3428" y="4680"/>
                    <a:pt x="3445" y="4698"/>
                  </a:cubicBezTo>
                  <a:cubicBezTo>
                    <a:pt x="3494" y="4705"/>
                    <a:pt x="3541" y="4709"/>
                    <a:pt x="3587" y="4709"/>
                  </a:cubicBezTo>
                  <a:cubicBezTo>
                    <a:pt x="3824" y="4709"/>
                    <a:pt x="4030" y="4600"/>
                    <a:pt x="4233" y="4253"/>
                  </a:cubicBezTo>
                  <a:cubicBezTo>
                    <a:pt x="4305" y="4127"/>
                    <a:pt x="4305" y="4005"/>
                    <a:pt x="4300" y="3868"/>
                  </a:cubicBezTo>
                  <a:cubicBezTo>
                    <a:pt x="4300" y="3732"/>
                    <a:pt x="4294" y="3581"/>
                    <a:pt x="4361" y="3420"/>
                  </a:cubicBezTo>
                  <a:cubicBezTo>
                    <a:pt x="4431" y="3262"/>
                    <a:pt x="4543" y="3141"/>
                    <a:pt x="4653" y="3026"/>
                  </a:cubicBezTo>
                  <a:cubicBezTo>
                    <a:pt x="4764" y="2904"/>
                    <a:pt x="4865" y="2798"/>
                    <a:pt x="4906" y="2662"/>
                  </a:cubicBezTo>
                  <a:cubicBezTo>
                    <a:pt x="4911" y="2651"/>
                    <a:pt x="4911" y="2636"/>
                    <a:pt x="4916" y="2625"/>
                  </a:cubicBezTo>
                  <a:lnTo>
                    <a:pt x="4916" y="2621"/>
                  </a:lnTo>
                  <a:cubicBezTo>
                    <a:pt x="4881" y="2611"/>
                    <a:pt x="4855" y="2576"/>
                    <a:pt x="4851" y="2541"/>
                  </a:cubicBezTo>
                  <a:cubicBezTo>
                    <a:pt x="4840" y="2480"/>
                    <a:pt x="4881" y="2429"/>
                    <a:pt x="4941" y="2419"/>
                  </a:cubicBezTo>
                  <a:cubicBezTo>
                    <a:pt x="4946" y="2419"/>
                    <a:pt x="4951" y="2413"/>
                    <a:pt x="4956" y="2413"/>
                  </a:cubicBezTo>
                  <a:cubicBezTo>
                    <a:pt x="4997" y="2086"/>
                    <a:pt x="4830" y="1989"/>
                    <a:pt x="4567" y="1832"/>
                  </a:cubicBezTo>
                  <a:cubicBezTo>
                    <a:pt x="4406" y="1737"/>
                    <a:pt x="4219" y="1625"/>
                    <a:pt x="4062" y="1433"/>
                  </a:cubicBezTo>
                  <a:cubicBezTo>
                    <a:pt x="3900" y="1231"/>
                    <a:pt x="3865" y="979"/>
                    <a:pt x="3839" y="752"/>
                  </a:cubicBezTo>
                  <a:lnTo>
                    <a:pt x="3830" y="736"/>
                  </a:lnTo>
                  <a:cubicBezTo>
                    <a:pt x="3790" y="680"/>
                    <a:pt x="3790" y="615"/>
                    <a:pt x="3820" y="559"/>
                  </a:cubicBezTo>
                  <a:cubicBezTo>
                    <a:pt x="3799" y="382"/>
                    <a:pt x="3769" y="246"/>
                    <a:pt x="3694" y="151"/>
                  </a:cubicBezTo>
                  <a:lnTo>
                    <a:pt x="3694" y="146"/>
                  </a:lnTo>
                  <a:cubicBezTo>
                    <a:pt x="3688" y="146"/>
                    <a:pt x="3678" y="146"/>
                    <a:pt x="3678" y="140"/>
                  </a:cubicBezTo>
                  <a:cubicBezTo>
                    <a:pt x="3657" y="130"/>
                    <a:pt x="3648" y="115"/>
                    <a:pt x="3638" y="100"/>
                  </a:cubicBezTo>
                  <a:cubicBezTo>
                    <a:pt x="3617" y="74"/>
                    <a:pt x="3587" y="55"/>
                    <a:pt x="3557" y="39"/>
                  </a:cubicBezTo>
                  <a:cubicBezTo>
                    <a:pt x="3506" y="12"/>
                    <a:pt x="3444" y="1"/>
                    <a:pt x="3375"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8" name="Google Shape;2808;p37"/>
            <p:cNvSpPr/>
            <p:nvPr/>
          </p:nvSpPr>
          <p:spPr>
            <a:xfrm>
              <a:off x="7911250" y="1052975"/>
              <a:ext cx="22125" cy="101225"/>
            </a:xfrm>
            <a:custGeom>
              <a:avLst/>
              <a:gdLst/>
              <a:ahLst/>
              <a:cxnLst/>
              <a:rect l="l" t="t" r="r" b="b"/>
              <a:pathLst>
                <a:path w="885" h="4049" extrusionOk="0">
                  <a:moveTo>
                    <a:pt x="794" y="1"/>
                  </a:moveTo>
                  <a:cubicBezTo>
                    <a:pt x="706" y="1"/>
                    <a:pt x="627" y="6"/>
                    <a:pt x="551" y="17"/>
                  </a:cubicBezTo>
                  <a:cubicBezTo>
                    <a:pt x="562" y="33"/>
                    <a:pt x="562" y="47"/>
                    <a:pt x="562" y="68"/>
                  </a:cubicBezTo>
                  <a:cubicBezTo>
                    <a:pt x="521" y="1392"/>
                    <a:pt x="420" y="2897"/>
                    <a:pt x="1" y="4049"/>
                  </a:cubicBezTo>
                  <a:cubicBezTo>
                    <a:pt x="698" y="3307"/>
                    <a:pt x="870" y="1938"/>
                    <a:pt x="885" y="882"/>
                  </a:cubicBezTo>
                  <a:lnTo>
                    <a:pt x="885" y="240"/>
                  </a:lnTo>
                  <a:lnTo>
                    <a:pt x="885" y="3"/>
                  </a:lnTo>
                  <a:cubicBezTo>
                    <a:pt x="853" y="1"/>
                    <a:pt x="823" y="1"/>
                    <a:pt x="794"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9" name="Google Shape;2809;p37"/>
            <p:cNvSpPr/>
            <p:nvPr/>
          </p:nvSpPr>
          <p:spPr>
            <a:xfrm>
              <a:off x="7804675" y="1010325"/>
              <a:ext cx="115200" cy="157375"/>
            </a:xfrm>
            <a:custGeom>
              <a:avLst/>
              <a:gdLst/>
              <a:ahLst/>
              <a:cxnLst/>
              <a:rect l="l" t="t" r="r" b="b"/>
              <a:pathLst>
                <a:path w="4608" h="6295" extrusionOk="0">
                  <a:moveTo>
                    <a:pt x="1048" y="5551"/>
                  </a:moveTo>
                  <a:cubicBezTo>
                    <a:pt x="1052" y="5556"/>
                    <a:pt x="1056" y="5560"/>
                    <a:pt x="1061" y="5563"/>
                  </a:cubicBezTo>
                  <a:cubicBezTo>
                    <a:pt x="1057" y="5559"/>
                    <a:pt x="1052" y="5555"/>
                    <a:pt x="1048" y="5551"/>
                  </a:cubicBezTo>
                  <a:close/>
                  <a:moveTo>
                    <a:pt x="2652" y="0"/>
                  </a:moveTo>
                  <a:cubicBezTo>
                    <a:pt x="2379" y="193"/>
                    <a:pt x="2116" y="389"/>
                    <a:pt x="1864" y="597"/>
                  </a:cubicBezTo>
                  <a:cubicBezTo>
                    <a:pt x="793" y="1481"/>
                    <a:pt x="0" y="2506"/>
                    <a:pt x="202" y="3845"/>
                  </a:cubicBezTo>
                  <a:cubicBezTo>
                    <a:pt x="307" y="4556"/>
                    <a:pt x="601" y="5132"/>
                    <a:pt x="1048" y="5551"/>
                  </a:cubicBezTo>
                  <a:lnTo>
                    <a:pt x="1048" y="5551"/>
                  </a:lnTo>
                  <a:cubicBezTo>
                    <a:pt x="1040" y="5540"/>
                    <a:pt x="1034" y="5526"/>
                    <a:pt x="1031" y="5512"/>
                  </a:cubicBezTo>
                  <a:cubicBezTo>
                    <a:pt x="915" y="4765"/>
                    <a:pt x="1197" y="3765"/>
                    <a:pt x="1404" y="3031"/>
                  </a:cubicBezTo>
                  <a:cubicBezTo>
                    <a:pt x="1416" y="2982"/>
                    <a:pt x="1460" y="2952"/>
                    <a:pt x="1506" y="2952"/>
                  </a:cubicBezTo>
                  <a:cubicBezTo>
                    <a:pt x="1516" y="2952"/>
                    <a:pt x="1526" y="2954"/>
                    <a:pt x="1535" y="2956"/>
                  </a:cubicBezTo>
                  <a:cubicBezTo>
                    <a:pt x="1596" y="2971"/>
                    <a:pt x="1626" y="3031"/>
                    <a:pt x="1612" y="3087"/>
                  </a:cubicBezTo>
                  <a:cubicBezTo>
                    <a:pt x="1409" y="3800"/>
                    <a:pt x="1132" y="4775"/>
                    <a:pt x="1243" y="5477"/>
                  </a:cubicBezTo>
                  <a:cubicBezTo>
                    <a:pt x="1253" y="5538"/>
                    <a:pt x="1213" y="5594"/>
                    <a:pt x="1157" y="5603"/>
                  </a:cubicBezTo>
                  <a:lnTo>
                    <a:pt x="1136" y="5603"/>
                  </a:lnTo>
                  <a:cubicBezTo>
                    <a:pt x="1116" y="5603"/>
                    <a:pt x="1096" y="5594"/>
                    <a:pt x="1076" y="5584"/>
                  </a:cubicBezTo>
                  <a:lnTo>
                    <a:pt x="1076" y="5584"/>
                  </a:lnTo>
                  <a:cubicBezTo>
                    <a:pt x="1288" y="5776"/>
                    <a:pt x="1531" y="5932"/>
                    <a:pt x="1803" y="6053"/>
                  </a:cubicBezTo>
                  <a:cubicBezTo>
                    <a:pt x="1950" y="4684"/>
                    <a:pt x="2116" y="3395"/>
                    <a:pt x="3011" y="2289"/>
                  </a:cubicBezTo>
                  <a:cubicBezTo>
                    <a:pt x="3031" y="2263"/>
                    <a:pt x="3062" y="2251"/>
                    <a:pt x="3093" y="2251"/>
                  </a:cubicBezTo>
                  <a:cubicBezTo>
                    <a:pt x="3118" y="2251"/>
                    <a:pt x="3142" y="2258"/>
                    <a:pt x="3163" y="2274"/>
                  </a:cubicBezTo>
                  <a:cubicBezTo>
                    <a:pt x="3207" y="2315"/>
                    <a:pt x="3214" y="2380"/>
                    <a:pt x="3177" y="2425"/>
                  </a:cubicBezTo>
                  <a:cubicBezTo>
                    <a:pt x="2309" y="3497"/>
                    <a:pt x="2157" y="4775"/>
                    <a:pt x="2011" y="6130"/>
                  </a:cubicBezTo>
                  <a:cubicBezTo>
                    <a:pt x="2172" y="6184"/>
                    <a:pt x="2339" y="6230"/>
                    <a:pt x="2521" y="6261"/>
                  </a:cubicBezTo>
                  <a:cubicBezTo>
                    <a:pt x="2676" y="6283"/>
                    <a:pt x="2822" y="6295"/>
                    <a:pt x="2963" y="6295"/>
                  </a:cubicBezTo>
                  <a:cubicBezTo>
                    <a:pt x="3046" y="6295"/>
                    <a:pt x="3128" y="6290"/>
                    <a:pt x="3207" y="6281"/>
                  </a:cubicBezTo>
                  <a:lnTo>
                    <a:pt x="3207" y="6256"/>
                  </a:lnTo>
                  <a:cubicBezTo>
                    <a:pt x="3233" y="6074"/>
                    <a:pt x="3268" y="5694"/>
                    <a:pt x="3284" y="5417"/>
                  </a:cubicBezTo>
                  <a:cubicBezTo>
                    <a:pt x="3284" y="5359"/>
                    <a:pt x="3330" y="5316"/>
                    <a:pt x="3386" y="5316"/>
                  </a:cubicBezTo>
                  <a:cubicBezTo>
                    <a:pt x="3389" y="5316"/>
                    <a:pt x="3392" y="5316"/>
                    <a:pt x="3395" y="5316"/>
                  </a:cubicBezTo>
                  <a:cubicBezTo>
                    <a:pt x="3456" y="5316"/>
                    <a:pt x="3501" y="5366"/>
                    <a:pt x="3496" y="5426"/>
                  </a:cubicBezTo>
                  <a:cubicBezTo>
                    <a:pt x="3486" y="5689"/>
                    <a:pt x="3450" y="6043"/>
                    <a:pt x="3426" y="6240"/>
                  </a:cubicBezTo>
                  <a:cubicBezTo>
                    <a:pt x="3683" y="6179"/>
                    <a:pt x="3911" y="6069"/>
                    <a:pt x="4107" y="5902"/>
                  </a:cubicBezTo>
                  <a:cubicBezTo>
                    <a:pt x="4142" y="5876"/>
                    <a:pt x="4178" y="5846"/>
                    <a:pt x="4203" y="5816"/>
                  </a:cubicBezTo>
                  <a:lnTo>
                    <a:pt x="4203" y="5816"/>
                  </a:lnTo>
                  <a:cubicBezTo>
                    <a:pt x="4193" y="5820"/>
                    <a:pt x="4178" y="5826"/>
                    <a:pt x="4163" y="5826"/>
                  </a:cubicBezTo>
                  <a:cubicBezTo>
                    <a:pt x="4153" y="5826"/>
                    <a:pt x="4138" y="5820"/>
                    <a:pt x="4128" y="5816"/>
                  </a:cubicBezTo>
                  <a:cubicBezTo>
                    <a:pt x="4072" y="5796"/>
                    <a:pt x="4042" y="5735"/>
                    <a:pt x="4062" y="5680"/>
                  </a:cubicBezTo>
                  <a:cubicBezTo>
                    <a:pt x="4471" y="4558"/>
                    <a:pt x="4567" y="3073"/>
                    <a:pt x="4608" y="1764"/>
                  </a:cubicBezTo>
                  <a:lnTo>
                    <a:pt x="4608" y="1758"/>
                  </a:lnTo>
                  <a:cubicBezTo>
                    <a:pt x="4597" y="1764"/>
                    <a:pt x="4587" y="1764"/>
                    <a:pt x="4572" y="1764"/>
                  </a:cubicBezTo>
                  <a:cubicBezTo>
                    <a:pt x="4476" y="1784"/>
                    <a:pt x="4390" y="1800"/>
                    <a:pt x="4299" y="1809"/>
                  </a:cubicBezTo>
                  <a:cubicBezTo>
                    <a:pt x="4299" y="1809"/>
                    <a:pt x="4294" y="1819"/>
                    <a:pt x="4294" y="1825"/>
                  </a:cubicBezTo>
                  <a:cubicBezTo>
                    <a:pt x="3880" y="2532"/>
                    <a:pt x="3748" y="3386"/>
                    <a:pt x="3622" y="4209"/>
                  </a:cubicBezTo>
                  <a:cubicBezTo>
                    <a:pt x="3592" y="4407"/>
                    <a:pt x="3566" y="4593"/>
                    <a:pt x="3531" y="4775"/>
                  </a:cubicBezTo>
                  <a:cubicBezTo>
                    <a:pt x="3522" y="4831"/>
                    <a:pt x="3475" y="4866"/>
                    <a:pt x="3426" y="4866"/>
                  </a:cubicBezTo>
                  <a:cubicBezTo>
                    <a:pt x="3420" y="4866"/>
                    <a:pt x="3415" y="4861"/>
                    <a:pt x="3405" y="4861"/>
                  </a:cubicBezTo>
                  <a:cubicBezTo>
                    <a:pt x="3349" y="4850"/>
                    <a:pt x="3309" y="4796"/>
                    <a:pt x="3319" y="4740"/>
                  </a:cubicBezTo>
                  <a:cubicBezTo>
                    <a:pt x="3349" y="4558"/>
                    <a:pt x="3380" y="4371"/>
                    <a:pt x="3410" y="4179"/>
                  </a:cubicBezTo>
                  <a:cubicBezTo>
                    <a:pt x="3536" y="3365"/>
                    <a:pt x="3662" y="2522"/>
                    <a:pt x="4062" y="1800"/>
                  </a:cubicBezTo>
                  <a:cubicBezTo>
                    <a:pt x="3839" y="1753"/>
                    <a:pt x="3617" y="1592"/>
                    <a:pt x="3335" y="1198"/>
                  </a:cubicBezTo>
                  <a:cubicBezTo>
                    <a:pt x="3279" y="1122"/>
                    <a:pt x="3123" y="905"/>
                    <a:pt x="2965" y="627"/>
                  </a:cubicBezTo>
                  <a:cubicBezTo>
                    <a:pt x="2501" y="1224"/>
                    <a:pt x="2157" y="1744"/>
                    <a:pt x="1864" y="2436"/>
                  </a:cubicBezTo>
                  <a:cubicBezTo>
                    <a:pt x="1849" y="2476"/>
                    <a:pt x="1808" y="2506"/>
                    <a:pt x="1768" y="2506"/>
                  </a:cubicBezTo>
                  <a:cubicBezTo>
                    <a:pt x="1752" y="2506"/>
                    <a:pt x="1738" y="2502"/>
                    <a:pt x="1722" y="2497"/>
                  </a:cubicBezTo>
                  <a:cubicBezTo>
                    <a:pt x="1668" y="2471"/>
                    <a:pt x="1642" y="2411"/>
                    <a:pt x="1668" y="2355"/>
                  </a:cubicBezTo>
                  <a:cubicBezTo>
                    <a:pt x="1976" y="1607"/>
                    <a:pt x="2349" y="1061"/>
                    <a:pt x="2855" y="425"/>
                  </a:cubicBezTo>
                  <a:cubicBezTo>
                    <a:pt x="2799" y="329"/>
                    <a:pt x="2748" y="223"/>
                    <a:pt x="2708" y="121"/>
                  </a:cubicBezTo>
                  <a:cubicBezTo>
                    <a:pt x="2687" y="81"/>
                    <a:pt x="2673" y="41"/>
                    <a:pt x="265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0" name="Google Shape;2810;p37"/>
            <p:cNvSpPr/>
            <p:nvPr/>
          </p:nvSpPr>
          <p:spPr>
            <a:xfrm>
              <a:off x="7769800" y="993025"/>
              <a:ext cx="98800" cy="35050"/>
            </a:xfrm>
            <a:custGeom>
              <a:avLst/>
              <a:gdLst/>
              <a:ahLst/>
              <a:cxnLst/>
              <a:rect l="l" t="t" r="r" b="b"/>
              <a:pathLst>
                <a:path w="3952" h="1402" extrusionOk="0">
                  <a:moveTo>
                    <a:pt x="3926" y="1"/>
                  </a:moveTo>
                  <a:cubicBezTo>
                    <a:pt x="3077" y="419"/>
                    <a:pt x="2128" y="638"/>
                    <a:pt x="1213" y="638"/>
                  </a:cubicBezTo>
                  <a:cubicBezTo>
                    <a:pt x="799" y="638"/>
                    <a:pt x="389" y="591"/>
                    <a:pt x="1" y="501"/>
                  </a:cubicBezTo>
                  <a:lnTo>
                    <a:pt x="1" y="501"/>
                  </a:lnTo>
                  <a:cubicBezTo>
                    <a:pt x="334" y="960"/>
                    <a:pt x="829" y="1268"/>
                    <a:pt x="1456" y="1380"/>
                  </a:cubicBezTo>
                  <a:cubicBezTo>
                    <a:pt x="1537" y="1395"/>
                    <a:pt x="1622" y="1402"/>
                    <a:pt x="1709" y="1402"/>
                  </a:cubicBezTo>
                  <a:cubicBezTo>
                    <a:pt x="2145" y="1402"/>
                    <a:pt x="2639" y="1226"/>
                    <a:pt x="3077" y="1016"/>
                  </a:cubicBezTo>
                  <a:cubicBezTo>
                    <a:pt x="3082" y="1016"/>
                    <a:pt x="3082" y="1011"/>
                    <a:pt x="3087" y="1011"/>
                  </a:cubicBezTo>
                  <a:cubicBezTo>
                    <a:pt x="3360" y="789"/>
                    <a:pt x="3653" y="571"/>
                    <a:pt x="3951" y="365"/>
                  </a:cubicBezTo>
                  <a:cubicBezTo>
                    <a:pt x="3936" y="298"/>
                    <a:pt x="3926" y="233"/>
                    <a:pt x="3921" y="172"/>
                  </a:cubicBezTo>
                  <a:cubicBezTo>
                    <a:pt x="3921" y="116"/>
                    <a:pt x="3921" y="62"/>
                    <a:pt x="3926" y="6"/>
                  </a:cubicBezTo>
                  <a:lnTo>
                    <a:pt x="3926" y="1"/>
                  </a:ln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1" name="Google Shape;2811;p37"/>
            <p:cNvSpPr/>
            <p:nvPr/>
          </p:nvSpPr>
          <p:spPr>
            <a:xfrm>
              <a:off x="7757400" y="968400"/>
              <a:ext cx="111950" cy="35125"/>
            </a:xfrm>
            <a:custGeom>
              <a:avLst/>
              <a:gdLst/>
              <a:ahLst/>
              <a:cxnLst/>
              <a:rect l="l" t="t" r="r" b="b"/>
              <a:pathLst>
                <a:path w="4478" h="1405" extrusionOk="0">
                  <a:moveTo>
                    <a:pt x="1" y="0"/>
                  </a:moveTo>
                  <a:lnTo>
                    <a:pt x="1" y="0"/>
                  </a:lnTo>
                  <a:cubicBezTo>
                    <a:pt x="12" y="182"/>
                    <a:pt x="36" y="364"/>
                    <a:pt x="77" y="541"/>
                  </a:cubicBezTo>
                  <a:cubicBezTo>
                    <a:pt x="133" y="788"/>
                    <a:pt x="218" y="1021"/>
                    <a:pt x="330" y="1222"/>
                  </a:cubicBezTo>
                  <a:cubicBezTo>
                    <a:pt x="769" y="1345"/>
                    <a:pt x="1237" y="1405"/>
                    <a:pt x="1714" y="1405"/>
                  </a:cubicBezTo>
                  <a:cubicBezTo>
                    <a:pt x="2617" y="1405"/>
                    <a:pt x="3552" y="1188"/>
                    <a:pt x="4382" y="768"/>
                  </a:cubicBezTo>
                  <a:cubicBezTo>
                    <a:pt x="4396" y="761"/>
                    <a:pt x="4414" y="756"/>
                    <a:pt x="4432" y="756"/>
                  </a:cubicBezTo>
                  <a:cubicBezTo>
                    <a:pt x="4439" y="756"/>
                    <a:pt x="4445" y="757"/>
                    <a:pt x="4452" y="758"/>
                  </a:cubicBezTo>
                  <a:cubicBezTo>
                    <a:pt x="4457" y="718"/>
                    <a:pt x="4462" y="677"/>
                    <a:pt x="4478" y="637"/>
                  </a:cubicBezTo>
                  <a:lnTo>
                    <a:pt x="4468" y="637"/>
                  </a:lnTo>
                  <a:cubicBezTo>
                    <a:pt x="4457" y="637"/>
                    <a:pt x="4447" y="637"/>
                    <a:pt x="4432" y="632"/>
                  </a:cubicBezTo>
                  <a:cubicBezTo>
                    <a:pt x="3522" y="324"/>
                    <a:pt x="2563" y="248"/>
                    <a:pt x="1638" y="177"/>
                  </a:cubicBezTo>
                  <a:cubicBezTo>
                    <a:pt x="1097" y="131"/>
                    <a:pt x="547" y="86"/>
                    <a:pt x="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2" name="Google Shape;2812;p37"/>
            <p:cNvSpPr/>
            <p:nvPr/>
          </p:nvSpPr>
          <p:spPr>
            <a:xfrm>
              <a:off x="7757300" y="878025"/>
              <a:ext cx="144400" cy="101525"/>
            </a:xfrm>
            <a:custGeom>
              <a:avLst/>
              <a:gdLst/>
              <a:ahLst/>
              <a:cxnLst/>
              <a:rect l="l" t="t" r="r" b="b"/>
              <a:pathLst>
                <a:path w="5776" h="4061" extrusionOk="0">
                  <a:moveTo>
                    <a:pt x="2817" y="0"/>
                  </a:moveTo>
                  <a:cubicBezTo>
                    <a:pt x="2613" y="0"/>
                    <a:pt x="2416" y="18"/>
                    <a:pt x="2229" y="54"/>
                  </a:cubicBezTo>
                  <a:lnTo>
                    <a:pt x="2218" y="54"/>
                  </a:lnTo>
                  <a:cubicBezTo>
                    <a:pt x="2945" y="281"/>
                    <a:pt x="3678" y="831"/>
                    <a:pt x="4405" y="1715"/>
                  </a:cubicBezTo>
                  <a:cubicBezTo>
                    <a:pt x="4446" y="1761"/>
                    <a:pt x="4436" y="1831"/>
                    <a:pt x="4396" y="1867"/>
                  </a:cubicBezTo>
                  <a:cubicBezTo>
                    <a:pt x="4375" y="1882"/>
                    <a:pt x="4351" y="1892"/>
                    <a:pt x="4325" y="1892"/>
                  </a:cubicBezTo>
                  <a:cubicBezTo>
                    <a:pt x="4295" y="1892"/>
                    <a:pt x="4265" y="1878"/>
                    <a:pt x="4244" y="1852"/>
                  </a:cubicBezTo>
                  <a:cubicBezTo>
                    <a:pt x="3416" y="857"/>
                    <a:pt x="2597" y="296"/>
                    <a:pt x="1793" y="180"/>
                  </a:cubicBezTo>
                  <a:cubicBezTo>
                    <a:pt x="1647" y="236"/>
                    <a:pt x="1511" y="306"/>
                    <a:pt x="1394" y="392"/>
                  </a:cubicBezTo>
                  <a:cubicBezTo>
                    <a:pt x="991" y="684"/>
                    <a:pt x="657" y="1109"/>
                    <a:pt x="420" y="1600"/>
                  </a:cubicBezTo>
                  <a:cubicBezTo>
                    <a:pt x="743" y="1600"/>
                    <a:pt x="1056" y="1650"/>
                    <a:pt x="1359" y="1701"/>
                  </a:cubicBezTo>
                  <a:cubicBezTo>
                    <a:pt x="1536" y="1736"/>
                    <a:pt x="1718" y="1766"/>
                    <a:pt x="1900" y="1787"/>
                  </a:cubicBezTo>
                  <a:cubicBezTo>
                    <a:pt x="1961" y="1791"/>
                    <a:pt x="2006" y="1847"/>
                    <a:pt x="1996" y="1908"/>
                  </a:cubicBezTo>
                  <a:cubicBezTo>
                    <a:pt x="1991" y="1964"/>
                    <a:pt x="1945" y="2004"/>
                    <a:pt x="1889" y="2004"/>
                  </a:cubicBezTo>
                  <a:lnTo>
                    <a:pt x="1880" y="2004"/>
                  </a:lnTo>
                  <a:cubicBezTo>
                    <a:pt x="1688" y="1983"/>
                    <a:pt x="1506" y="1948"/>
                    <a:pt x="1324" y="1913"/>
                  </a:cubicBezTo>
                  <a:cubicBezTo>
                    <a:pt x="1030" y="1861"/>
                    <a:pt x="751" y="1813"/>
                    <a:pt x="468" y="1813"/>
                  </a:cubicBezTo>
                  <a:cubicBezTo>
                    <a:pt x="420" y="1813"/>
                    <a:pt x="372" y="1814"/>
                    <a:pt x="324" y="1817"/>
                  </a:cubicBezTo>
                  <a:cubicBezTo>
                    <a:pt x="116" y="2312"/>
                    <a:pt x="0" y="2862"/>
                    <a:pt x="0" y="3393"/>
                  </a:cubicBezTo>
                  <a:cubicBezTo>
                    <a:pt x="551" y="3484"/>
                    <a:pt x="1112" y="3529"/>
                    <a:pt x="1658" y="3575"/>
                  </a:cubicBezTo>
                  <a:cubicBezTo>
                    <a:pt x="2597" y="3645"/>
                    <a:pt x="3572" y="3722"/>
                    <a:pt x="4507" y="4044"/>
                  </a:cubicBezTo>
                  <a:cubicBezTo>
                    <a:pt x="4517" y="4044"/>
                    <a:pt x="4527" y="4055"/>
                    <a:pt x="4533" y="4060"/>
                  </a:cubicBezTo>
                  <a:lnTo>
                    <a:pt x="4533" y="4055"/>
                  </a:lnTo>
                  <a:cubicBezTo>
                    <a:pt x="4593" y="3883"/>
                    <a:pt x="4668" y="3711"/>
                    <a:pt x="4764" y="3545"/>
                  </a:cubicBezTo>
                  <a:cubicBezTo>
                    <a:pt x="4573" y="3419"/>
                    <a:pt x="4381" y="3287"/>
                    <a:pt x="4204" y="3160"/>
                  </a:cubicBezTo>
                  <a:cubicBezTo>
                    <a:pt x="3647" y="2766"/>
                    <a:pt x="3122" y="2398"/>
                    <a:pt x="2446" y="2181"/>
                  </a:cubicBezTo>
                  <a:cubicBezTo>
                    <a:pt x="2390" y="2165"/>
                    <a:pt x="2360" y="2104"/>
                    <a:pt x="2374" y="2044"/>
                  </a:cubicBezTo>
                  <a:cubicBezTo>
                    <a:pt x="2390" y="2000"/>
                    <a:pt x="2431" y="1972"/>
                    <a:pt x="2475" y="1972"/>
                  </a:cubicBezTo>
                  <a:cubicBezTo>
                    <a:pt x="2487" y="1972"/>
                    <a:pt x="2499" y="1974"/>
                    <a:pt x="2511" y="1978"/>
                  </a:cubicBezTo>
                  <a:cubicBezTo>
                    <a:pt x="3218" y="2200"/>
                    <a:pt x="3754" y="2584"/>
                    <a:pt x="4325" y="2983"/>
                  </a:cubicBezTo>
                  <a:cubicBezTo>
                    <a:pt x="4502" y="3110"/>
                    <a:pt x="4684" y="3237"/>
                    <a:pt x="4871" y="3358"/>
                  </a:cubicBezTo>
                  <a:cubicBezTo>
                    <a:pt x="4967" y="3211"/>
                    <a:pt x="5072" y="3069"/>
                    <a:pt x="5189" y="2939"/>
                  </a:cubicBezTo>
                  <a:cubicBezTo>
                    <a:pt x="5179" y="2934"/>
                    <a:pt x="5163" y="2923"/>
                    <a:pt x="5158" y="2913"/>
                  </a:cubicBezTo>
                  <a:cubicBezTo>
                    <a:pt x="5007" y="2685"/>
                    <a:pt x="4836" y="2468"/>
                    <a:pt x="4648" y="2261"/>
                  </a:cubicBezTo>
                  <a:cubicBezTo>
                    <a:pt x="4613" y="2221"/>
                    <a:pt x="4613" y="2150"/>
                    <a:pt x="4659" y="2109"/>
                  </a:cubicBezTo>
                  <a:cubicBezTo>
                    <a:pt x="4680" y="2090"/>
                    <a:pt x="4705" y="2082"/>
                    <a:pt x="4730" y="2082"/>
                  </a:cubicBezTo>
                  <a:cubicBezTo>
                    <a:pt x="4759" y="2082"/>
                    <a:pt x="4788" y="2093"/>
                    <a:pt x="4810" y="2115"/>
                  </a:cubicBezTo>
                  <a:cubicBezTo>
                    <a:pt x="5002" y="2327"/>
                    <a:pt x="5179" y="2554"/>
                    <a:pt x="5335" y="2787"/>
                  </a:cubicBezTo>
                  <a:cubicBezTo>
                    <a:pt x="5370" y="2757"/>
                    <a:pt x="5406" y="2721"/>
                    <a:pt x="5447" y="2691"/>
                  </a:cubicBezTo>
                  <a:cubicBezTo>
                    <a:pt x="5547" y="2605"/>
                    <a:pt x="5648" y="2534"/>
                    <a:pt x="5755" y="2473"/>
                  </a:cubicBezTo>
                  <a:cubicBezTo>
                    <a:pt x="5769" y="2393"/>
                    <a:pt x="5775" y="2312"/>
                    <a:pt x="5775" y="2236"/>
                  </a:cubicBezTo>
                  <a:cubicBezTo>
                    <a:pt x="5356" y="1812"/>
                    <a:pt x="4941" y="1185"/>
                    <a:pt x="4694" y="509"/>
                  </a:cubicBezTo>
                  <a:cubicBezTo>
                    <a:pt x="4131" y="172"/>
                    <a:pt x="3448" y="0"/>
                    <a:pt x="281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3" name="Google Shape;2813;p37"/>
            <p:cNvSpPr/>
            <p:nvPr/>
          </p:nvSpPr>
          <p:spPr>
            <a:xfrm>
              <a:off x="7874875" y="837050"/>
              <a:ext cx="39425" cy="94350"/>
            </a:xfrm>
            <a:custGeom>
              <a:avLst/>
              <a:gdLst/>
              <a:ahLst/>
              <a:cxnLst/>
              <a:rect l="l" t="t" r="r" b="b"/>
              <a:pathLst>
                <a:path w="1577" h="3774" extrusionOk="0">
                  <a:moveTo>
                    <a:pt x="355" y="0"/>
                  </a:moveTo>
                  <a:cubicBezTo>
                    <a:pt x="278" y="101"/>
                    <a:pt x="224" y="212"/>
                    <a:pt x="178" y="334"/>
                  </a:cubicBezTo>
                  <a:cubicBezTo>
                    <a:pt x="1" y="803"/>
                    <a:pt x="61" y="1374"/>
                    <a:pt x="254" y="1929"/>
                  </a:cubicBezTo>
                  <a:cubicBezTo>
                    <a:pt x="329" y="2148"/>
                    <a:pt x="420" y="2365"/>
                    <a:pt x="532" y="2566"/>
                  </a:cubicBezTo>
                  <a:cubicBezTo>
                    <a:pt x="663" y="2824"/>
                    <a:pt x="819" y="3067"/>
                    <a:pt x="986" y="3279"/>
                  </a:cubicBezTo>
                  <a:cubicBezTo>
                    <a:pt x="1122" y="3456"/>
                    <a:pt x="1259" y="3607"/>
                    <a:pt x="1395" y="3734"/>
                  </a:cubicBezTo>
                  <a:cubicBezTo>
                    <a:pt x="1411" y="3748"/>
                    <a:pt x="1425" y="3759"/>
                    <a:pt x="1441" y="3774"/>
                  </a:cubicBezTo>
                  <a:cubicBezTo>
                    <a:pt x="1577" y="2773"/>
                    <a:pt x="1224" y="2011"/>
                    <a:pt x="849" y="1213"/>
                  </a:cubicBezTo>
                  <a:cubicBezTo>
                    <a:pt x="672" y="828"/>
                    <a:pt x="486" y="434"/>
                    <a:pt x="35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4" name="Google Shape;2814;p37"/>
            <p:cNvSpPr/>
            <p:nvPr/>
          </p:nvSpPr>
          <p:spPr>
            <a:xfrm>
              <a:off x="7887750" y="822250"/>
              <a:ext cx="45500" cy="114325"/>
            </a:xfrm>
            <a:custGeom>
              <a:avLst/>
              <a:gdLst/>
              <a:ahLst/>
              <a:cxnLst/>
              <a:rect l="l" t="t" r="r" b="b"/>
              <a:pathLst>
                <a:path w="1820" h="4573" extrusionOk="0">
                  <a:moveTo>
                    <a:pt x="557" y="0"/>
                  </a:moveTo>
                  <a:cubicBezTo>
                    <a:pt x="334" y="107"/>
                    <a:pt x="148" y="238"/>
                    <a:pt x="1" y="390"/>
                  </a:cubicBezTo>
                  <a:cubicBezTo>
                    <a:pt x="138" y="865"/>
                    <a:pt x="334" y="1294"/>
                    <a:pt x="532" y="1714"/>
                  </a:cubicBezTo>
                  <a:cubicBezTo>
                    <a:pt x="936" y="2582"/>
                    <a:pt x="1320" y="3400"/>
                    <a:pt x="1118" y="4533"/>
                  </a:cubicBezTo>
                  <a:cubicBezTo>
                    <a:pt x="1134" y="4532"/>
                    <a:pt x="1150" y="4532"/>
                    <a:pt x="1166" y="4532"/>
                  </a:cubicBezTo>
                  <a:cubicBezTo>
                    <a:pt x="1244" y="4532"/>
                    <a:pt x="1320" y="4541"/>
                    <a:pt x="1395" y="4558"/>
                  </a:cubicBezTo>
                  <a:cubicBezTo>
                    <a:pt x="1406" y="4558"/>
                    <a:pt x="1416" y="4563"/>
                    <a:pt x="1426" y="4573"/>
                  </a:cubicBezTo>
                  <a:cubicBezTo>
                    <a:pt x="1517" y="4547"/>
                    <a:pt x="1623" y="4512"/>
                    <a:pt x="1729" y="4467"/>
                  </a:cubicBezTo>
                  <a:lnTo>
                    <a:pt x="1729" y="4452"/>
                  </a:lnTo>
                  <a:cubicBezTo>
                    <a:pt x="1820" y="2926"/>
                    <a:pt x="1386" y="1274"/>
                    <a:pt x="55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5" name="Google Shape;2815;p37"/>
            <p:cNvSpPr/>
            <p:nvPr/>
          </p:nvSpPr>
          <p:spPr>
            <a:xfrm>
              <a:off x="7906700" y="814400"/>
              <a:ext cx="96150" cy="117400"/>
            </a:xfrm>
            <a:custGeom>
              <a:avLst/>
              <a:gdLst/>
              <a:ahLst/>
              <a:cxnLst/>
              <a:rect l="l" t="t" r="r" b="b"/>
              <a:pathLst>
                <a:path w="3846" h="4696" extrusionOk="0">
                  <a:moveTo>
                    <a:pt x="1354" y="0"/>
                  </a:moveTo>
                  <a:cubicBezTo>
                    <a:pt x="894" y="0"/>
                    <a:pt x="421" y="70"/>
                    <a:pt x="1" y="234"/>
                  </a:cubicBezTo>
                  <a:cubicBezTo>
                    <a:pt x="763" y="1421"/>
                    <a:pt x="1199" y="2932"/>
                    <a:pt x="1199" y="4367"/>
                  </a:cubicBezTo>
                  <a:cubicBezTo>
                    <a:pt x="1199" y="4478"/>
                    <a:pt x="1194" y="4584"/>
                    <a:pt x="1194" y="4695"/>
                  </a:cubicBezTo>
                  <a:cubicBezTo>
                    <a:pt x="1461" y="4579"/>
                    <a:pt x="1740" y="4472"/>
                    <a:pt x="1992" y="4442"/>
                  </a:cubicBezTo>
                  <a:cubicBezTo>
                    <a:pt x="2194" y="4073"/>
                    <a:pt x="2305" y="3406"/>
                    <a:pt x="2300" y="2967"/>
                  </a:cubicBezTo>
                  <a:cubicBezTo>
                    <a:pt x="2300" y="2907"/>
                    <a:pt x="2346" y="2856"/>
                    <a:pt x="2406" y="2856"/>
                  </a:cubicBezTo>
                  <a:cubicBezTo>
                    <a:pt x="2467" y="2856"/>
                    <a:pt x="2512" y="2902"/>
                    <a:pt x="2517" y="2963"/>
                  </a:cubicBezTo>
                  <a:lnTo>
                    <a:pt x="2517" y="3003"/>
                  </a:lnTo>
                  <a:cubicBezTo>
                    <a:pt x="2517" y="3427"/>
                    <a:pt x="2421" y="4033"/>
                    <a:pt x="2229" y="4442"/>
                  </a:cubicBezTo>
                  <a:cubicBezTo>
                    <a:pt x="2305" y="4453"/>
                    <a:pt x="2376" y="4472"/>
                    <a:pt x="2446" y="4509"/>
                  </a:cubicBezTo>
                  <a:cubicBezTo>
                    <a:pt x="2477" y="4523"/>
                    <a:pt x="2497" y="4539"/>
                    <a:pt x="2522" y="4554"/>
                  </a:cubicBezTo>
                  <a:cubicBezTo>
                    <a:pt x="3139" y="3574"/>
                    <a:pt x="3846" y="1816"/>
                    <a:pt x="3594" y="699"/>
                  </a:cubicBezTo>
                  <a:lnTo>
                    <a:pt x="3594" y="683"/>
                  </a:lnTo>
                  <a:cubicBezTo>
                    <a:pt x="3447" y="557"/>
                    <a:pt x="3275" y="441"/>
                    <a:pt x="3067" y="345"/>
                  </a:cubicBezTo>
                  <a:cubicBezTo>
                    <a:pt x="2901" y="265"/>
                    <a:pt x="2703" y="193"/>
                    <a:pt x="2491" y="137"/>
                  </a:cubicBezTo>
                  <a:lnTo>
                    <a:pt x="2491" y="137"/>
                  </a:lnTo>
                  <a:cubicBezTo>
                    <a:pt x="2750" y="830"/>
                    <a:pt x="2603" y="1962"/>
                    <a:pt x="2552" y="2315"/>
                  </a:cubicBezTo>
                  <a:cubicBezTo>
                    <a:pt x="2542" y="2371"/>
                    <a:pt x="2497" y="2406"/>
                    <a:pt x="2446" y="2406"/>
                  </a:cubicBezTo>
                  <a:lnTo>
                    <a:pt x="2426" y="2406"/>
                  </a:lnTo>
                  <a:cubicBezTo>
                    <a:pt x="2370" y="2396"/>
                    <a:pt x="2330" y="2341"/>
                    <a:pt x="2335" y="2285"/>
                  </a:cubicBezTo>
                  <a:cubicBezTo>
                    <a:pt x="2451" y="1543"/>
                    <a:pt x="2482" y="578"/>
                    <a:pt x="2239" y="97"/>
                  </a:cubicBezTo>
                  <a:cubicBezTo>
                    <a:pt x="2234" y="93"/>
                    <a:pt x="2234" y="88"/>
                    <a:pt x="2234" y="83"/>
                  </a:cubicBezTo>
                  <a:lnTo>
                    <a:pt x="2229" y="83"/>
                  </a:lnTo>
                  <a:cubicBezTo>
                    <a:pt x="1955" y="30"/>
                    <a:pt x="1657" y="0"/>
                    <a:pt x="135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6" name="Google Shape;2816;p37"/>
            <p:cNvSpPr/>
            <p:nvPr/>
          </p:nvSpPr>
          <p:spPr>
            <a:xfrm>
              <a:off x="7973800" y="838550"/>
              <a:ext cx="41825" cy="102825"/>
            </a:xfrm>
            <a:custGeom>
              <a:avLst/>
              <a:gdLst/>
              <a:ahLst/>
              <a:cxnLst/>
              <a:rect l="l" t="t" r="r" b="b"/>
              <a:pathLst>
                <a:path w="1673" h="4113" extrusionOk="0">
                  <a:moveTo>
                    <a:pt x="1167" y="1"/>
                  </a:moveTo>
                  <a:lnTo>
                    <a:pt x="1167" y="1"/>
                  </a:lnTo>
                  <a:cubicBezTo>
                    <a:pt x="1268" y="1188"/>
                    <a:pt x="602" y="2794"/>
                    <a:pt x="0" y="3734"/>
                  </a:cubicBezTo>
                  <a:cubicBezTo>
                    <a:pt x="61" y="3805"/>
                    <a:pt x="101" y="3891"/>
                    <a:pt x="131" y="3977"/>
                  </a:cubicBezTo>
                  <a:cubicBezTo>
                    <a:pt x="147" y="4022"/>
                    <a:pt x="157" y="4068"/>
                    <a:pt x="171" y="4113"/>
                  </a:cubicBezTo>
                  <a:cubicBezTo>
                    <a:pt x="318" y="3997"/>
                    <a:pt x="465" y="3865"/>
                    <a:pt x="606" y="3729"/>
                  </a:cubicBezTo>
                  <a:cubicBezTo>
                    <a:pt x="823" y="3512"/>
                    <a:pt x="1005" y="3264"/>
                    <a:pt x="1157" y="2997"/>
                  </a:cubicBezTo>
                  <a:cubicBezTo>
                    <a:pt x="1516" y="2354"/>
                    <a:pt x="1672" y="1603"/>
                    <a:pt x="1561" y="930"/>
                  </a:cubicBezTo>
                  <a:cubicBezTo>
                    <a:pt x="1511" y="647"/>
                    <a:pt x="1404" y="314"/>
                    <a:pt x="116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7" name="Google Shape;2817;p37"/>
            <p:cNvSpPr/>
            <p:nvPr/>
          </p:nvSpPr>
          <p:spPr>
            <a:xfrm>
              <a:off x="7979225" y="889825"/>
              <a:ext cx="111925" cy="74175"/>
            </a:xfrm>
            <a:custGeom>
              <a:avLst/>
              <a:gdLst/>
              <a:ahLst/>
              <a:cxnLst/>
              <a:rect l="l" t="t" r="r" b="b"/>
              <a:pathLst>
                <a:path w="4477" h="2967" extrusionOk="0">
                  <a:moveTo>
                    <a:pt x="3705" y="0"/>
                  </a:moveTo>
                  <a:cubicBezTo>
                    <a:pt x="3126" y="0"/>
                    <a:pt x="2497" y="222"/>
                    <a:pt x="1894" y="653"/>
                  </a:cubicBezTo>
                  <a:lnTo>
                    <a:pt x="1803" y="718"/>
                  </a:lnTo>
                  <a:cubicBezTo>
                    <a:pt x="1602" y="860"/>
                    <a:pt x="1390" y="1007"/>
                    <a:pt x="1182" y="1168"/>
                  </a:cubicBezTo>
                  <a:cubicBezTo>
                    <a:pt x="1026" y="1436"/>
                    <a:pt x="839" y="1688"/>
                    <a:pt x="616" y="1905"/>
                  </a:cubicBezTo>
                  <a:cubicBezTo>
                    <a:pt x="420" y="2103"/>
                    <a:pt x="212" y="2280"/>
                    <a:pt x="0" y="2436"/>
                  </a:cubicBezTo>
                  <a:cubicBezTo>
                    <a:pt x="26" y="2638"/>
                    <a:pt x="45" y="2835"/>
                    <a:pt x="152" y="2966"/>
                  </a:cubicBezTo>
                  <a:cubicBezTo>
                    <a:pt x="1087" y="1764"/>
                    <a:pt x="2905" y="592"/>
                    <a:pt x="4477" y="152"/>
                  </a:cubicBezTo>
                  <a:lnTo>
                    <a:pt x="4477" y="147"/>
                  </a:lnTo>
                  <a:cubicBezTo>
                    <a:pt x="4236" y="49"/>
                    <a:pt x="3976" y="0"/>
                    <a:pt x="37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8" name="Google Shape;2818;p37"/>
            <p:cNvSpPr/>
            <p:nvPr/>
          </p:nvSpPr>
          <p:spPr>
            <a:xfrm>
              <a:off x="7986925" y="897275"/>
              <a:ext cx="140975" cy="115575"/>
            </a:xfrm>
            <a:custGeom>
              <a:avLst/>
              <a:gdLst/>
              <a:ahLst/>
              <a:cxnLst/>
              <a:rect l="l" t="t" r="r" b="b"/>
              <a:pathLst>
                <a:path w="5639" h="4623" extrusionOk="0">
                  <a:moveTo>
                    <a:pt x="4456" y="0"/>
                  </a:moveTo>
                  <a:cubicBezTo>
                    <a:pt x="2870" y="375"/>
                    <a:pt x="945" y="1582"/>
                    <a:pt x="0" y="2820"/>
                  </a:cubicBezTo>
                  <a:cubicBezTo>
                    <a:pt x="51" y="2861"/>
                    <a:pt x="101" y="2896"/>
                    <a:pt x="152" y="2931"/>
                  </a:cubicBezTo>
                  <a:cubicBezTo>
                    <a:pt x="662" y="2724"/>
                    <a:pt x="1173" y="2497"/>
                    <a:pt x="1667" y="2274"/>
                  </a:cubicBezTo>
                  <a:cubicBezTo>
                    <a:pt x="2082" y="2087"/>
                    <a:pt x="2506" y="1896"/>
                    <a:pt x="2920" y="1724"/>
                  </a:cubicBezTo>
                  <a:cubicBezTo>
                    <a:pt x="2933" y="1719"/>
                    <a:pt x="2946" y="1716"/>
                    <a:pt x="2960" y="1716"/>
                  </a:cubicBezTo>
                  <a:cubicBezTo>
                    <a:pt x="3004" y="1716"/>
                    <a:pt x="3046" y="1741"/>
                    <a:pt x="3062" y="1784"/>
                  </a:cubicBezTo>
                  <a:cubicBezTo>
                    <a:pt x="3087" y="1840"/>
                    <a:pt x="3057" y="1901"/>
                    <a:pt x="3001" y="1926"/>
                  </a:cubicBezTo>
                  <a:cubicBezTo>
                    <a:pt x="2593" y="2092"/>
                    <a:pt x="2168" y="2285"/>
                    <a:pt x="1753" y="2472"/>
                  </a:cubicBezTo>
                  <a:cubicBezTo>
                    <a:pt x="1304" y="2673"/>
                    <a:pt x="844" y="2875"/>
                    <a:pt x="385" y="3067"/>
                  </a:cubicBezTo>
                  <a:cubicBezTo>
                    <a:pt x="450" y="3108"/>
                    <a:pt x="520" y="3158"/>
                    <a:pt x="576" y="3209"/>
                  </a:cubicBezTo>
                  <a:lnTo>
                    <a:pt x="581" y="3214"/>
                  </a:lnTo>
                  <a:cubicBezTo>
                    <a:pt x="597" y="3199"/>
                    <a:pt x="616" y="3194"/>
                    <a:pt x="637" y="3194"/>
                  </a:cubicBezTo>
                  <a:lnTo>
                    <a:pt x="1339" y="3194"/>
                  </a:lnTo>
                  <a:cubicBezTo>
                    <a:pt x="1399" y="3194"/>
                    <a:pt x="1445" y="3244"/>
                    <a:pt x="1445" y="3300"/>
                  </a:cubicBezTo>
                  <a:cubicBezTo>
                    <a:pt x="1445" y="3360"/>
                    <a:pt x="1399" y="3407"/>
                    <a:pt x="1339" y="3407"/>
                  </a:cubicBezTo>
                  <a:lnTo>
                    <a:pt x="737" y="3407"/>
                  </a:lnTo>
                  <a:cubicBezTo>
                    <a:pt x="793" y="3517"/>
                    <a:pt x="828" y="3649"/>
                    <a:pt x="819" y="3825"/>
                  </a:cubicBezTo>
                  <a:cubicBezTo>
                    <a:pt x="991" y="3811"/>
                    <a:pt x="1165" y="3806"/>
                    <a:pt x="1339" y="3806"/>
                  </a:cubicBezTo>
                  <a:cubicBezTo>
                    <a:pt x="1682" y="3806"/>
                    <a:pt x="2026" y="3827"/>
                    <a:pt x="2365" y="3850"/>
                  </a:cubicBezTo>
                  <a:cubicBezTo>
                    <a:pt x="2708" y="3871"/>
                    <a:pt x="3062" y="3896"/>
                    <a:pt x="3405" y="3896"/>
                  </a:cubicBezTo>
                  <a:cubicBezTo>
                    <a:pt x="3466" y="3896"/>
                    <a:pt x="3512" y="3946"/>
                    <a:pt x="3512" y="4002"/>
                  </a:cubicBezTo>
                  <a:cubicBezTo>
                    <a:pt x="3512" y="4063"/>
                    <a:pt x="3466" y="4109"/>
                    <a:pt x="3405" y="4109"/>
                  </a:cubicBezTo>
                  <a:cubicBezTo>
                    <a:pt x="3057" y="4109"/>
                    <a:pt x="2698" y="4088"/>
                    <a:pt x="2350" y="4063"/>
                  </a:cubicBezTo>
                  <a:cubicBezTo>
                    <a:pt x="2014" y="4043"/>
                    <a:pt x="1669" y="4021"/>
                    <a:pt x="1328" y="4021"/>
                  </a:cubicBezTo>
                  <a:cubicBezTo>
                    <a:pt x="1146" y="4021"/>
                    <a:pt x="966" y="4027"/>
                    <a:pt x="788" y="4043"/>
                  </a:cubicBezTo>
                  <a:cubicBezTo>
                    <a:pt x="779" y="4093"/>
                    <a:pt x="763" y="4144"/>
                    <a:pt x="748" y="4195"/>
                  </a:cubicBezTo>
                  <a:cubicBezTo>
                    <a:pt x="728" y="4280"/>
                    <a:pt x="688" y="4351"/>
                    <a:pt x="646" y="4417"/>
                  </a:cubicBezTo>
                  <a:cubicBezTo>
                    <a:pt x="761" y="4403"/>
                    <a:pt x="876" y="4397"/>
                    <a:pt x="991" y="4397"/>
                  </a:cubicBezTo>
                  <a:cubicBezTo>
                    <a:pt x="1356" y="4397"/>
                    <a:pt x="1727" y="4455"/>
                    <a:pt x="2092" y="4512"/>
                  </a:cubicBezTo>
                  <a:cubicBezTo>
                    <a:pt x="2452" y="4566"/>
                    <a:pt x="2821" y="4623"/>
                    <a:pt x="3184" y="4623"/>
                  </a:cubicBezTo>
                  <a:cubicBezTo>
                    <a:pt x="3502" y="4623"/>
                    <a:pt x="3816" y="4579"/>
                    <a:pt x="4118" y="4452"/>
                  </a:cubicBezTo>
                  <a:cubicBezTo>
                    <a:pt x="4527" y="4280"/>
                    <a:pt x="4866" y="4048"/>
                    <a:pt x="5109" y="3764"/>
                  </a:cubicBezTo>
                  <a:lnTo>
                    <a:pt x="5109" y="3764"/>
                  </a:lnTo>
                  <a:cubicBezTo>
                    <a:pt x="4719" y="3916"/>
                    <a:pt x="4330" y="4002"/>
                    <a:pt x="3997" y="4002"/>
                  </a:cubicBezTo>
                  <a:lnTo>
                    <a:pt x="3915" y="4002"/>
                  </a:lnTo>
                  <a:cubicBezTo>
                    <a:pt x="3860" y="3997"/>
                    <a:pt x="3810" y="3946"/>
                    <a:pt x="3815" y="3886"/>
                  </a:cubicBezTo>
                  <a:cubicBezTo>
                    <a:pt x="3815" y="3828"/>
                    <a:pt x="3861" y="3785"/>
                    <a:pt x="3917" y="3785"/>
                  </a:cubicBezTo>
                  <a:cubicBezTo>
                    <a:pt x="3920" y="3785"/>
                    <a:pt x="3923" y="3785"/>
                    <a:pt x="3926" y="3785"/>
                  </a:cubicBezTo>
                  <a:cubicBezTo>
                    <a:pt x="3949" y="3786"/>
                    <a:pt x="3971" y="3786"/>
                    <a:pt x="3994" y="3786"/>
                  </a:cubicBezTo>
                  <a:cubicBezTo>
                    <a:pt x="4396" y="3786"/>
                    <a:pt x="4887" y="3655"/>
                    <a:pt x="5361" y="3421"/>
                  </a:cubicBezTo>
                  <a:cubicBezTo>
                    <a:pt x="5492" y="3194"/>
                    <a:pt x="5578" y="2941"/>
                    <a:pt x="5608" y="2673"/>
                  </a:cubicBezTo>
                  <a:lnTo>
                    <a:pt x="5608" y="2673"/>
                  </a:lnTo>
                  <a:cubicBezTo>
                    <a:pt x="4491" y="3067"/>
                    <a:pt x="3405" y="3411"/>
                    <a:pt x="2168" y="3411"/>
                  </a:cubicBezTo>
                  <a:cubicBezTo>
                    <a:pt x="2138" y="3411"/>
                    <a:pt x="2108" y="3411"/>
                    <a:pt x="2077" y="3407"/>
                  </a:cubicBezTo>
                  <a:cubicBezTo>
                    <a:pt x="2017" y="3407"/>
                    <a:pt x="1971" y="3360"/>
                    <a:pt x="1971" y="3300"/>
                  </a:cubicBezTo>
                  <a:cubicBezTo>
                    <a:pt x="1971" y="3239"/>
                    <a:pt x="2017" y="3194"/>
                    <a:pt x="2077" y="3194"/>
                  </a:cubicBezTo>
                  <a:cubicBezTo>
                    <a:pt x="2110" y="3195"/>
                    <a:pt x="2143" y="3195"/>
                    <a:pt x="2175" y="3195"/>
                  </a:cubicBezTo>
                  <a:cubicBezTo>
                    <a:pt x="3412" y="3195"/>
                    <a:pt x="4496" y="2840"/>
                    <a:pt x="5629" y="2441"/>
                  </a:cubicBezTo>
                  <a:lnTo>
                    <a:pt x="5629" y="2437"/>
                  </a:lnTo>
                  <a:cubicBezTo>
                    <a:pt x="5638" y="2285"/>
                    <a:pt x="5624" y="2127"/>
                    <a:pt x="5598" y="1966"/>
                  </a:cubicBezTo>
                  <a:cubicBezTo>
                    <a:pt x="5548" y="1679"/>
                    <a:pt x="5477" y="1411"/>
                    <a:pt x="5381" y="1173"/>
                  </a:cubicBezTo>
                  <a:cubicBezTo>
                    <a:pt x="5366" y="1203"/>
                    <a:pt x="5335" y="1229"/>
                    <a:pt x="5300" y="1229"/>
                  </a:cubicBezTo>
                  <a:cubicBezTo>
                    <a:pt x="5007" y="1269"/>
                    <a:pt x="4729" y="1365"/>
                    <a:pt x="4436" y="1466"/>
                  </a:cubicBezTo>
                  <a:cubicBezTo>
                    <a:pt x="4143" y="1567"/>
                    <a:pt x="3845" y="1668"/>
                    <a:pt x="3532" y="1714"/>
                  </a:cubicBezTo>
                  <a:lnTo>
                    <a:pt x="3517" y="1714"/>
                  </a:lnTo>
                  <a:cubicBezTo>
                    <a:pt x="3461" y="1714"/>
                    <a:pt x="3416" y="1673"/>
                    <a:pt x="3411" y="1618"/>
                  </a:cubicBezTo>
                  <a:cubicBezTo>
                    <a:pt x="3400" y="1557"/>
                    <a:pt x="3441" y="1506"/>
                    <a:pt x="3502" y="1497"/>
                  </a:cubicBezTo>
                  <a:cubicBezTo>
                    <a:pt x="3794" y="1456"/>
                    <a:pt x="4083" y="1360"/>
                    <a:pt x="4360" y="1259"/>
                  </a:cubicBezTo>
                  <a:cubicBezTo>
                    <a:pt x="4659" y="1157"/>
                    <a:pt x="4957" y="1057"/>
                    <a:pt x="5275" y="1017"/>
                  </a:cubicBezTo>
                  <a:cubicBezTo>
                    <a:pt x="5290" y="1017"/>
                    <a:pt x="5305" y="1017"/>
                    <a:pt x="5315" y="1021"/>
                  </a:cubicBezTo>
                  <a:cubicBezTo>
                    <a:pt x="5113" y="576"/>
                    <a:pt x="4820" y="228"/>
                    <a:pt x="445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9" name="Google Shape;2819;p37"/>
            <p:cNvSpPr/>
            <p:nvPr/>
          </p:nvSpPr>
          <p:spPr>
            <a:xfrm>
              <a:off x="7991575" y="1017125"/>
              <a:ext cx="68750" cy="32900"/>
            </a:xfrm>
            <a:custGeom>
              <a:avLst/>
              <a:gdLst/>
              <a:ahLst/>
              <a:cxnLst/>
              <a:rect l="l" t="t" r="r" b="b"/>
              <a:pathLst>
                <a:path w="2750" h="1316" extrusionOk="0">
                  <a:moveTo>
                    <a:pt x="138" y="1"/>
                  </a:moveTo>
                  <a:cubicBezTo>
                    <a:pt x="82" y="68"/>
                    <a:pt x="36" y="128"/>
                    <a:pt x="12" y="194"/>
                  </a:cubicBezTo>
                  <a:cubicBezTo>
                    <a:pt x="6" y="203"/>
                    <a:pt x="1" y="213"/>
                    <a:pt x="1" y="224"/>
                  </a:cubicBezTo>
                  <a:cubicBezTo>
                    <a:pt x="628" y="739"/>
                    <a:pt x="1885" y="1285"/>
                    <a:pt x="2750" y="1315"/>
                  </a:cubicBezTo>
                  <a:cubicBezTo>
                    <a:pt x="2451" y="825"/>
                    <a:pt x="1971" y="436"/>
                    <a:pt x="1355" y="199"/>
                  </a:cubicBezTo>
                  <a:cubicBezTo>
                    <a:pt x="1052" y="82"/>
                    <a:pt x="684" y="52"/>
                    <a:pt x="329" y="22"/>
                  </a:cubicBezTo>
                  <a:cubicBezTo>
                    <a:pt x="264" y="17"/>
                    <a:pt x="203" y="12"/>
                    <a:pt x="13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0" name="Google Shape;2820;p37"/>
            <p:cNvSpPr/>
            <p:nvPr/>
          </p:nvSpPr>
          <p:spPr>
            <a:xfrm>
              <a:off x="7980725" y="1029025"/>
              <a:ext cx="88075" cy="99700"/>
            </a:xfrm>
            <a:custGeom>
              <a:avLst/>
              <a:gdLst/>
              <a:ahLst/>
              <a:cxnLst/>
              <a:rect l="l" t="t" r="r" b="b"/>
              <a:pathLst>
                <a:path w="3523" h="3988" extrusionOk="0">
                  <a:moveTo>
                    <a:pt x="405" y="0"/>
                  </a:moveTo>
                  <a:lnTo>
                    <a:pt x="405" y="35"/>
                  </a:lnTo>
                  <a:cubicBezTo>
                    <a:pt x="409" y="77"/>
                    <a:pt x="409" y="122"/>
                    <a:pt x="405" y="168"/>
                  </a:cubicBezTo>
                  <a:cubicBezTo>
                    <a:pt x="628" y="354"/>
                    <a:pt x="1375" y="975"/>
                    <a:pt x="2072" y="1289"/>
                  </a:cubicBezTo>
                  <a:cubicBezTo>
                    <a:pt x="2128" y="1313"/>
                    <a:pt x="2153" y="1380"/>
                    <a:pt x="2128" y="1435"/>
                  </a:cubicBezTo>
                  <a:cubicBezTo>
                    <a:pt x="2107" y="1476"/>
                    <a:pt x="2072" y="1495"/>
                    <a:pt x="2027" y="1495"/>
                  </a:cubicBezTo>
                  <a:cubicBezTo>
                    <a:pt x="2016" y="1495"/>
                    <a:pt x="1997" y="1495"/>
                    <a:pt x="1986" y="1486"/>
                  </a:cubicBezTo>
                  <a:cubicBezTo>
                    <a:pt x="1668" y="1344"/>
                    <a:pt x="1339" y="1138"/>
                    <a:pt x="1052" y="940"/>
                  </a:cubicBezTo>
                  <a:cubicBezTo>
                    <a:pt x="768" y="737"/>
                    <a:pt x="521" y="541"/>
                    <a:pt x="369" y="420"/>
                  </a:cubicBezTo>
                  <a:cubicBezTo>
                    <a:pt x="355" y="471"/>
                    <a:pt x="329" y="531"/>
                    <a:pt x="294" y="586"/>
                  </a:cubicBezTo>
                  <a:cubicBezTo>
                    <a:pt x="203" y="748"/>
                    <a:pt x="101" y="875"/>
                    <a:pt x="1" y="965"/>
                  </a:cubicBezTo>
                  <a:cubicBezTo>
                    <a:pt x="698" y="2325"/>
                    <a:pt x="1734" y="3446"/>
                    <a:pt x="2790" y="3987"/>
                  </a:cubicBezTo>
                  <a:cubicBezTo>
                    <a:pt x="2890" y="3866"/>
                    <a:pt x="2981" y="3734"/>
                    <a:pt x="3062" y="3603"/>
                  </a:cubicBezTo>
                  <a:cubicBezTo>
                    <a:pt x="3366" y="3108"/>
                    <a:pt x="3517" y="2587"/>
                    <a:pt x="3522" y="2087"/>
                  </a:cubicBezTo>
                  <a:cubicBezTo>
                    <a:pt x="3512" y="2082"/>
                    <a:pt x="3507" y="2082"/>
                    <a:pt x="3501" y="2082"/>
                  </a:cubicBezTo>
                  <a:cubicBezTo>
                    <a:pt x="3406" y="2041"/>
                    <a:pt x="3310" y="2006"/>
                    <a:pt x="3209" y="1966"/>
                  </a:cubicBezTo>
                  <a:cubicBezTo>
                    <a:pt x="2941" y="1865"/>
                    <a:pt x="2668" y="1758"/>
                    <a:pt x="2426" y="1632"/>
                  </a:cubicBezTo>
                  <a:cubicBezTo>
                    <a:pt x="2370" y="1607"/>
                    <a:pt x="2349" y="1541"/>
                    <a:pt x="2375" y="1490"/>
                  </a:cubicBezTo>
                  <a:cubicBezTo>
                    <a:pt x="2393" y="1451"/>
                    <a:pt x="2434" y="1430"/>
                    <a:pt x="2474" y="1430"/>
                  </a:cubicBezTo>
                  <a:cubicBezTo>
                    <a:pt x="2490" y="1430"/>
                    <a:pt x="2507" y="1433"/>
                    <a:pt x="2522" y="1441"/>
                  </a:cubicBezTo>
                  <a:cubicBezTo>
                    <a:pt x="2754" y="1562"/>
                    <a:pt x="3022" y="1663"/>
                    <a:pt x="3284" y="1763"/>
                  </a:cubicBezTo>
                  <a:cubicBezTo>
                    <a:pt x="3366" y="1794"/>
                    <a:pt x="3436" y="1824"/>
                    <a:pt x="3512" y="1854"/>
                  </a:cubicBezTo>
                  <a:cubicBezTo>
                    <a:pt x="3497" y="1653"/>
                    <a:pt x="3457" y="1460"/>
                    <a:pt x="3391" y="1273"/>
                  </a:cubicBezTo>
                  <a:cubicBezTo>
                    <a:pt x="3366" y="1198"/>
                    <a:pt x="3335" y="1127"/>
                    <a:pt x="3305" y="1056"/>
                  </a:cubicBezTo>
                  <a:lnTo>
                    <a:pt x="3259" y="1056"/>
                  </a:lnTo>
                  <a:cubicBezTo>
                    <a:pt x="2396" y="1056"/>
                    <a:pt x="1113" y="525"/>
                    <a:pt x="4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1" name="Google Shape;2821;p37"/>
            <p:cNvSpPr/>
            <p:nvPr/>
          </p:nvSpPr>
          <p:spPr>
            <a:xfrm>
              <a:off x="7940450" y="1054550"/>
              <a:ext cx="106350" cy="104575"/>
            </a:xfrm>
            <a:custGeom>
              <a:avLst/>
              <a:gdLst/>
              <a:ahLst/>
              <a:cxnLst/>
              <a:rect l="l" t="t" r="r" b="b"/>
              <a:pathLst>
                <a:path w="4254" h="4183" extrusionOk="0">
                  <a:moveTo>
                    <a:pt x="111" y="0"/>
                  </a:moveTo>
                  <a:cubicBezTo>
                    <a:pt x="111" y="177"/>
                    <a:pt x="106" y="364"/>
                    <a:pt x="96" y="565"/>
                  </a:cubicBezTo>
                  <a:cubicBezTo>
                    <a:pt x="50" y="1945"/>
                    <a:pt x="0" y="3657"/>
                    <a:pt x="1364" y="4082"/>
                  </a:cubicBezTo>
                  <a:cubicBezTo>
                    <a:pt x="1594" y="4153"/>
                    <a:pt x="1826" y="4183"/>
                    <a:pt x="2054" y="4183"/>
                  </a:cubicBezTo>
                  <a:cubicBezTo>
                    <a:pt x="2102" y="4183"/>
                    <a:pt x="2150" y="4181"/>
                    <a:pt x="2197" y="4179"/>
                  </a:cubicBezTo>
                  <a:cubicBezTo>
                    <a:pt x="1864" y="3804"/>
                    <a:pt x="1647" y="3340"/>
                    <a:pt x="1455" y="2920"/>
                  </a:cubicBezTo>
                  <a:lnTo>
                    <a:pt x="1440" y="2885"/>
                  </a:lnTo>
                  <a:cubicBezTo>
                    <a:pt x="1414" y="2829"/>
                    <a:pt x="1440" y="2768"/>
                    <a:pt x="1491" y="2743"/>
                  </a:cubicBezTo>
                  <a:cubicBezTo>
                    <a:pt x="1505" y="2736"/>
                    <a:pt x="1521" y="2733"/>
                    <a:pt x="1536" y="2733"/>
                  </a:cubicBezTo>
                  <a:cubicBezTo>
                    <a:pt x="1579" y="2733"/>
                    <a:pt x="1619" y="2757"/>
                    <a:pt x="1637" y="2794"/>
                  </a:cubicBezTo>
                  <a:lnTo>
                    <a:pt x="1652" y="2829"/>
                  </a:lnTo>
                  <a:cubicBezTo>
                    <a:pt x="1869" y="3304"/>
                    <a:pt x="2097" y="3785"/>
                    <a:pt x="2465" y="4142"/>
                  </a:cubicBezTo>
                  <a:cubicBezTo>
                    <a:pt x="3153" y="4021"/>
                    <a:pt x="3790" y="3633"/>
                    <a:pt x="4254" y="3137"/>
                  </a:cubicBezTo>
                  <a:cubicBezTo>
                    <a:pt x="3183" y="2566"/>
                    <a:pt x="2142" y="1435"/>
                    <a:pt x="1435" y="71"/>
                  </a:cubicBezTo>
                  <a:cubicBezTo>
                    <a:pt x="1288" y="152"/>
                    <a:pt x="1132" y="182"/>
                    <a:pt x="985" y="182"/>
                  </a:cubicBezTo>
                  <a:lnTo>
                    <a:pt x="910" y="182"/>
                  </a:lnTo>
                  <a:cubicBezTo>
                    <a:pt x="1005" y="879"/>
                    <a:pt x="1132" y="1586"/>
                    <a:pt x="1379" y="2172"/>
                  </a:cubicBezTo>
                  <a:cubicBezTo>
                    <a:pt x="1400" y="2228"/>
                    <a:pt x="1374" y="2288"/>
                    <a:pt x="1323" y="2314"/>
                  </a:cubicBezTo>
                  <a:cubicBezTo>
                    <a:pt x="1309" y="2319"/>
                    <a:pt x="1293" y="2323"/>
                    <a:pt x="1278" y="2323"/>
                  </a:cubicBezTo>
                  <a:cubicBezTo>
                    <a:pt x="1238" y="2323"/>
                    <a:pt x="1197" y="2299"/>
                    <a:pt x="1178" y="2253"/>
                  </a:cubicBezTo>
                  <a:cubicBezTo>
                    <a:pt x="919" y="1626"/>
                    <a:pt x="788" y="879"/>
                    <a:pt x="682" y="152"/>
                  </a:cubicBezTo>
                  <a:cubicBezTo>
                    <a:pt x="565" y="126"/>
                    <a:pt x="444" y="91"/>
                    <a:pt x="329" y="61"/>
                  </a:cubicBezTo>
                  <a:cubicBezTo>
                    <a:pt x="257" y="40"/>
                    <a:pt x="187" y="20"/>
                    <a:pt x="11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2" name="Google Shape;2822;p37"/>
            <p:cNvSpPr/>
            <p:nvPr/>
          </p:nvSpPr>
          <p:spPr>
            <a:xfrm>
              <a:off x="7898250" y="968400"/>
              <a:ext cx="8125" cy="13650"/>
            </a:xfrm>
            <a:custGeom>
              <a:avLst/>
              <a:gdLst/>
              <a:ahLst/>
              <a:cxnLst/>
              <a:rect l="l" t="t" r="r" b="b"/>
              <a:pathLst>
                <a:path w="325" h="546" extrusionOk="0">
                  <a:moveTo>
                    <a:pt x="162" y="0"/>
                  </a:moveTo>
                  <a:cubicBezTo>
                    <a:pt x="77" y="0"/>
                    <a:pt x="0" y="70"/>
                    <a:pt x="0" y="161"/>
                  </a:cubicBezTo>
                  <a:lnTo>
                    <a:pt x="0" y="385"/>
                  </a:lnTo>
                  <a:cubicBezTo>
                    <a:pt x="0" y="475"/>
                    <a:pt x="77" y="546"/>
                    <a:pt x="162" y="546"/>
                  </a:cubicBezTo>
                  <a:cubicBezTo>
                    <a:pt x="253" y="546"/>
                    <a:pt x="324" y="475"/>
                    <a:pt x="324" y="385"/>
                  </a:cubicBezTo>
                  <a:lnTo>
                    <a:pt x="324" y="161"/>
                  </a:lnTo>
                  <a:cubicBezTo>
                    <a:pt x="324" y="70"/>
                    <a:pt x="253" y="0"/>
                    <a:pt x="16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3" name="Google Shape;2823;p37"/>
            <p:cNvSpPr/>
            <p:nvPr/>
          </p:nvSpPr>
          <p:spPr>
            <a:xfrm>
              <a:off x="7914400" y="959125"/>
              <a:ext cx="11800" cy="12725"/>
            </a:xfrm>
            <a:custGeom>
              <a:avLst/>
              <a:gdLst/>
              <a:ahLst/>
              <a:cxnLst/>
              <a:rect l="l" t="t" r="r" b="b"/>
              <a:pathLst>
                <a:path w="472" h="509" extrusionOk="0">
                  <a:moveTo>
                    <a:pt x="177" y="0"/>
                  </a:moveTo>
                  <a:cubicBezTo>
                    <a:pt x="97" y="0"/>
                    <a:pt x="30" y="62"/>
                    <a:pt x="21" y="144"/>
                  </a:cubicBezTo>
                  <a:cubicBezTo>
                    <a:pt x="1" y="301"/>
                    <a:pt x="77" y="432"/>
                    <a:pt x="229" y="497"/>
                  </a:cubicBezTo>
                  <a:cubicBezTo>
                    <a:pt x="249" y="508"/>
                    <a:pt x="269" y="508"/>
                    <a:pt x="289" y="508"/>
                  </a:cubicBezTo>
                  <a:cubicBezTo>
                    <a:pt x="350" y="508"/>
                    <a:pt x="406" y="472"/>
                    <a:pt x="436" y="411"/>
                  </a:cubicBezTo>
                  <a:cubicBezTo>
                    <a:pt x="471" y="326"/>
                    <a:pt x="425" y="229"/>
                    <a:pt x="340" y="194"/>
                  </a:cubicBezTo>
                  <a:lnTo>
                    <a:pt x="340" y="184"/>
                  </a:lnTo>
                  <a:cubicBezTo>
                    <a:pt x="355" y="98"/>
                    <a:pt x="289" y="12"/>
                    <a:pt x="203" y="3"/>
                  </a:cubicBezTo>
                  <a:cubicBezTo>
                    <a:pt x="194" y="1"/>
                    <a:pt x="185" y="0"/>
                    <a:pt x="17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4" name="Google Shape;2824;p37"/>
            <p:cNvSpPr/>
            <p:nvPr/>
          </p:nvSpPr>
          <p:spPr>
            <a:xfrm>
              <a:off x="7935150" y="953625"/>
              <a:ext cx="18325" cy="8100"/>
            </a:xfrm>
            <a:custGeom>
              <a:avLst/>
              <a:gdLst/>
              <a:ahLst/>
              <a:cxnLst/>
              <a:rect l="l" t="t" r="r" b="b"/>
              <a:pathLst>
                <a:path w="733" h="324" extrusionOk="0">
                  <a:moveTo>
                    <a:pt x="161" y="1"/>
                  </a:moveTo>
                  <a:cubicBezTo>
                    <a:pt x="70" y="1"/>
                    <a:pt x="0" y="76"/>
                    <a:pt x="0" y="162"/>
                  </a:cubicBezTo>
                  <a:cubicBezTo>
                    <a:pt x="0" y="253"/>
                    <a:pt x="70" y="323"/>
                    <a:pt x="161" y="323"/>
                  </a:cubicBezTo>
                  <a:lnTo>
                    <a:pt x="571" y="323"/>
                  </a:lnTo>
                  <a:cubicBezTo>
                    <a:pt x="656" y="323"/>
                    <a:pt x="732" y="253"/>
                    <a:pt x="732" y="162"/>
                  </a:cubicBezTo>
                  <a:cubicBezTo>
                    <a:pt x="732" y="76"/>
                    <a:pt x="656" y="1"/>
                    <a:pt x="57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5" name="Google Shape;2825;p37"/>
            <p:cNvSpPr/>
            <p:nvPr/>
          </p:nvSpPr>
          <p:spPr>
            <a:xfrm>
              <a:off x="7948500" y="969275"/>
              <a:ext cx="13825" cy="11775"/>
            </a:xfrm>
            <a:custGeom>
              <a:avLst/>
              <a:gdLst/>
              <a:ahLst/>
              <a:cxnLst/>
              <a:rect l="l" t="t" r="r" b="b"/>
              <a:pathLst>
                <a:path w="553" h="471" extrusionOk="0">
                  <a:moveTo>
                    <a:pt x="187" y="1"/>
                  </a:moveTo>
                  <a:cubicBezTo>
                    <a:pt x="114" y="1"/>
                    <a:pt x="48" y="48"/>
                    <a:pt x="26" y="122"/>
                  </a:cubicBezTo>
                  <a:cubicBezTo>
                    <a:pt x="1" y="208"/>
                    <a:pt x="52" y="294"/>
                    <a:pt x="138" y="319"/>
                  </a:cubicBezTo>
                  <a:cubicBezTo>
                    <a:pt x="173" y="329"/>
                    <a:pt x="208" y="354"/>
                    <a:pt x="219" y="380"/>
                  </a:cubicBezTo>
                  <a:cubicBezTo>
                    <a:pt x="249" y="440"/>
                    <a:pt x="304" y="471"/>
                    <a:pt x="365" y="471"/>
                  </a:cubicBezTo>
                  <a:cubicBezTo>
                    <a:pt x="390" y="471"/>
                    <a:pt x="411" y="471"/>
                    <a:pt x="436" y="455"/>
                  </a:cubicBezTo>
                  <a:cubicBezTo>
                    <a:pt x="516" y="420"/>
                    <a:pt x="553" y="324"/>
                    <a:pt x="516" y="243"/>
                  </a:cubicBezTo>
                  <a:cubicBezTo>
                    <a:pt x="462" y="126"/>
                    <a:pt x="355" y="42"/>
                    <a:pt x="224" y="5"/>
                  </a:cubicBezTo>
                  <a:cubicBezTo>
                    <a:pt x="211" y="2"/>
                    <a:pt x="199" y="1"/>
                    <a:pt x="18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6" name="Google Shape;2826;p37"/>
            <p:cNvSpPr/>
            <p:nvPr/>
          </p:nvSpPr>
          <p:spPr>
            <a:xfrm>
              <a:off x="7924025" y="985000"/>
              <a:ext cx="10625" cy="15500"/>
            </a:xfrm>
            <a:custGeom>
              <a:avLst/>
              <a:gdLst/>
              <a:ahLst/>
              <a:cxnLst/>
              <a:rect l="l" t="t" r="r" b="b"/>
              <a:pathLst>
                <a:path w="425" h="620" extrusionOk="0">
                  <a:moveTo>
                    <a:pt x="238" y="0"/>
                  </a:moveTo>
                  <a:cubicBezTo>
                    <a:pt x="180" y="0"/>
                    <a:pt x="125" y="32"/>
                    <a:pt x="96" y="89"/>
                  </a:cubicBezTo>
                  <a:cubicBezTo>
                    <a:pt x="40" y="195"/>
                    <a:pt x="5" y="327"/>
                    <a:pt x="5" y="453"/>
                  </a:cubicBezTo>
                  <a:cubicBezTo>
                    <a:pt x="0" y="544"/>
                    <a:pt x="70" y="614"/>
                    <a:pt x="161" y="619"/>
                  </a:cubicBezTo>
                  <a:lnTo>
                    <a:pt x="167" y="619"/>
                  </a:lnTo>
                  <a:cubicBezTo>
                    <a:pt x="252" y="619"/>
                    <a:pt x="324" y="549"/>
                    <a:pt x="329" y="458"/>
                  </a:cubicBezTo>
                  <a:cubicBezTo>
                    <a:pt x="329" y="383"/>
                    <a:pt x="349" y="301"/>
                    <a:pt x="380" y="236"/>
                  </a:cubicBezTo>
                  <a:cubicBezTo>
                    <a:pt x="424" y="155"/>
                    <a:pt x="394" y="59"/>
                    <a:pt x="313" y="19"/>
                  </a:cubicBezTo>
                  <a:cubicBezTo>
                    <a:pt x="289" y="6"/>
                    <a:pt x="263" y="0"/>
                    <a:pt x="23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7" name="Google Shape;2827;p37"/>
            <p:cNvSpPr/>
            <p:nvPr/>
          </p:nvSpPr>
          <p:spPr>
            <a:xfrm>
              <a:off x="7941450" y="992800"/>
              <a:ext cx="7350" cy="11000"/>
            </a:xfrm>
            <a:custGeom>
              <a:avLst/>
              <a:gdLst/>
              <a:ahLst/>
              <a:cxnLst/>
              <a:rect l="l" t="t" r="r" b="b"/>
              <a:pathLst>
                <a:path w="294" h="440" extrusionOk="0">
                  <a:moveTo>
                    <a:pt x="132" y="1"/>
                  </a:moveTo>
                  <a:cubicBezTo>
                    <a:pt x="81" y="1"/>
                    <a:pt x="38" y="37"/>
                    <a:pt x="26" y="85"/>
                  </a:cubicBezTo>
                  <a:cubicBezTo>
                    <a:pt x="0" y="202"/>
                    <a:pt x="26" y="318"/>
                    <a:pt x="86" y="393"/>
                  </a:cubicBezTo>
                  <a:cubicBezTo>
                    <a:pt x="107" y="423"/>
                    <a:pt x="137" y="439"/>
                    <a:pt x="172" y="439"/>
                  </a:cubicBezTo>
                  <a:cubicBezTo>
                    <a:pt x="192" y="439"/>
                    <a:pt x="217" y="428"/>
                    <a:pt x="233" y="414"/>
                  </a:cubicBezTo>
                  <a:cubicBezTo>
                    <a:pt x="283" y="379"/>
                    <a:pt x="294" y="313"/>
                    <a:pt x="253" y="262"/>
                  </a:cubicBezTo>
                  <a:cubicBezTo>
                    <a:pt x="238" y="242"/>
                    <a:pt x="222" y="192"/>
                    <a:pt x="238" y="131"/>
                  </a:cubicBezTo>
                  <a:cubicBezTo>
                    <a:pt x="248" y="71"/>
                    <a:pt x="213" y="15"/>
                    <a:pt x="157" y="4"/>
                  </a:cubicBezTo>
                  <a:cubicBezTo>
                    <a:pt x="148" y="2"/>
                    <a:pt x="140" y="1"/>
                    <a:pt x="13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8" name="Google Shape;2828;p37"/>
            <p:cNvSpPr/>
            <p:nvPr/>
          </p:nvSpPr>
          <p:spPr>
            <a:xfrm>
              <a:off x="7960400" y="995125"/>
              <a:ext cx="12650" cy="14600"/>
            </a:xfrm>
            <a:custGeom>
              <a:avLst/>
              <a:gdLst/>
              <a:ahLst/>
              <a:cxnLst/>
              <a:rect l="l" t="t" r="r" b="b"/>
              <a:pathLst>
                <a:path w="506" h="584" extrusionOk="0">
                  <a:moveTo>
                    <a:pt x="187" y="1"/>
                  </a:moveTo>
                  <a:cubicBezTo>
                    <a:pt x="136" y="1"/>
                    <a:pt x="87" y="25"/>
                    <a:pt x="56" y="69"/>
                  </a:cubicBezTo>
                  <a:cubicBezTo>
                    <a:pt x="0" y="139"/>
                    <a:pt x="21" y="239"/>
                    <a:pt x="91" y="295"/>
                  </a:cubicBezTo>
                  <a:cubicBezTo>
                    <a:pt x="131" y="326"/>
                    <a:pt x="161" y="381"/>
                    <a:pt x="172" y="447"/>
                  </a:cubicBezTo>
                  <a:cubicBezTo>
                    <a:pt x="187" y="528"/>
                    <a:pt x="258" y="584"/>
                    <a:pt x="334" y="584"/>
                  </a:cubicBezTo>
                  <a:cubicBezTo>
                    <a:pt x="343" y="584"/>
                    <a:pt x="349" y="584"/>
                    <a:pt x="359" y="578"/>
                  </a:cubicBezTo>
                  <a:cubicBezTo>
                    <a:pt x="445" y="568"/>
                    <a:pt x="506" y="482"/>
                    <a:pt x="495" y="396"/>
                  </a:cubicBezTo>
                  <a:cubicBezTo>
                    <a:pt x="471" y="244"/>
                    <a:pt x="394" y="113"/>
                    <a:pt x="283" y="32"/>
                  </a:cubicBezTo>
                  <a:cubicBezTo>
                    <a:pt x="253" y="11"/>
                    <a:pt x="220" y="1"/>
                    <a:pt x="18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9" name="Google Shape;2829;p37"/>
            <p:cNvSpPr/>
            <p:nvPr/>
          </p:nvSpPr>
          <p:spPr>
            <a:xfrm>
              <a:off x="7949900" y="1020050"/>
              <a:ext cx="8125" cy="12650"/>
            </a:xfrm>
            <a:custGeom>
              <a:avLst/>
              <a:gdLst/>
              <a:ahLst/>
              <a:cxnLst/>
              <a:rect l="l" t="t" r="r" b="b"/>
              <a:pathLst>
                <a:path w="325" h="506" extrusionOk="0">
                  <a:moveTo>
                    <a:pt x="163" y="0"/>
                  </a:moveTo>
                  <a:cubicBezTo>
                    <a:pt x="72" y="0"/>
                    <a:pt x="1" y="72"/>
                    <a:pt x="1" y="163"/>
                  </a:cubicBezTo>
                  <a:lnTo>
                    <a:pt x="1" y="345"/>
                  </a:lnTo>
                  <a:cubicBezTo>
                    <a:pt x="1" y="436"/>
                    <a:pt x="72" y="506"/>
                    <a:pt x="163" y="506"/>
                  </a:cubicBezTo>
                  <a:cubicBezTo>
                    <a:pt x="254" y="506"/>
                    <a:pt x="324" y="436"/>
                    <a:pt x="324" y="345"/>
                  </a:cubicBezTo>
                  <a:lnTo>
                    <a:pt x="324" y="163"/>
                  </a:lnTo>
                  <a:cubicBezTo>
                    <a:pt x="324" y="72"/>
                    <a:pt x="254" y="0"/>
                    <a:pt x="16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0" name="Google Shape;2830;p37"/>
            <p:cNvSpPr/>
            <p:nvPr/>
          </p:nvSpPr>
          <p:spPr>
            <a:xfrm>
              <a:off x="7923500" y="1011900"/>
              <a:ext cx="11150" cy="12600"/>
            </a:xfrm>
            <a:custGeom>
              <a:avLst/>
              <a:gdLst/>
              <a:ahLst/>
              <a:cxnLst/>
              <a:rect l="l" t="t" r="r" b="b"/>
              <a:pathLst>
                <a:path w="446" h="504" extrusionOk="0">
                  <a:moveTo>
                    <a:pt x="264" y="1"/>
                  </a:moveTo>
                  <a:cubicBezTo>
                    <a:pt x="254" y="1"/>
                    <a:pt x="244" y="2"/>
                    <a:pt x="233" y="4"/>
                  </a:cubicBezTo>
                  <a:cubicBezTo>
                    <a:pt x="142" y="18"/>
                    <a:pt x="91" y="114"/>
                    <a:pt x="107" y="200"/>
                  </a:cubicBezTo>
                  <a:cubicBezTo>
                    <a:pt x="31" y="246"/>
                    <a:pt x="0" y="342"/>
                    <a:pt x="47" y="422"/>
                  </a:cubicBezTo>
                  <a:cubicBezTo>
                    <a:pt x="77" y="473"/>
                    <a:pt x="133" y="503"/>
                    <a:pt x="188" y="503"/>
                  </a:cubicBezTo>
                  <a:cubicBezTo>
                    <a:pt x="213" y="503"/>
                    <a:pt x="238" y="494"/>
                    <a:pt x="268" y="483"/>
                  </a:cubicBezTo>
                  <a:cubicBezTo>
                    <a:pt x="390" y="412"/>
                    <a:pt x="445" y="277"/>
                    <a:pt x="420" y="125"/>
                  </a:cubicBezTo>
                  <a:cubicBezTo>
                    <a:pt x="403" y="49"/>
                    <a:pt x="338" y="1"/>
                    <a:pt x="264"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1" name="Google Shape;2831;p37"/>
            <p:cNvSpPr/>
            <p:nvPr/>
          </p:nvSpPr>
          <p:spPr>
            <a:xfrm>
              <a:off x="7890425" y="993300"/>
              <a:ext cx="15550" cy="16425"/>
            </a:xfrm>
            <a:custGeom>
              <a:avLst/>
              <a:gdLst/>
              <a:ahLst/>
              <a:cxnLst/>
              <a:rect l="l" t="t" r="r" b="b"/>
              <a:pathLst>
                <a:path w="622" h="657" extrusionOk="0">
                  <a:moveTo>
                    <a:pt x="440" y="1"/>
                  </a:moveTo>
                  <a:cubicBezTo>
                    <a:pt x="418" y="1"/>
                    <a:pt x="395" y="5"/>
                    <a:pt x="374" y="14"/>
                  </a:cubicBezTo>
                  <a:cubicBezTo>
                    <a:pt x="213" y="86"/>
                    <a:pt x="76" y="252"/>
                    <a:pt x="26" y="450"/>
                  </a:cubicBezTo>
                  <a:cubicBezTo>
                    <a:pt x="1" y="536"/>
                    <a:pt x="50" y="627"/>
                    <a:pt x="136" y="651"/>
                  </a:cubicBezTo>
                  <a:cubicBezTo>
                    <a:pt x="152" y="651"/>
                    <a:pt x="167" y="657"/>
                    <a:pt x="182" y="657"/>
                  </a:cubicBezTo>
                  <a:cubicBezTo>
                    <a:pt x="253" y="657"/>
                    <a:pt x="313" y="606"/>
                    <a:pt x="339" y="536"/>
                  </a:cubicBezTo>
                  <a:cubicBezTo>
                    <a:pt x="364" y="434"/>
                    <a:pt x="435" y="343"/>
                    <a:pt x="505" y="312"/>
                  </a:cubicBezTo>
                  <a:cubicBezTo>
                    <a:pt x="586" y="272"/>
                    <a:pt x="621" y="177"/>
                    <a:pt x="586" y="95"/>
                  </a:cubicBezTo>
                  <a:cubicBezTo>
                    <a:pt x="560" y="35"/>
                    <a:pt x="501" y="1"/>
                    <a:pt x="440"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2" name="Google Shape;2832;p37"/>
            <p:cNvSpPr/>
            <p:nvPr/>
          </p:nvSpPr>
          <p:spPr>
            <a:xfrm>
              <a:off x="7901675" y="1019100"/>
              <a:ext cx="10750" cy="11850"/>
            </a:xfrm>
            <a:custGeom>
              <a:avLst/>
              <a:gdLst/>
              <a:ahLst/>
              <a:cxnLst/>
              <a:rect l="l" t="t" r="r" b="b"/>
              <a:pathLst>
                <a:path w="430" h="474" extrusionOk="0">
                  <a:moveTo>
                    <a:pt x="169" y="1"/>
                  </a:moveTo>
                  <a:cubicBezTo>
                    <a:pt x="160" y="1"/>
                    <a:pt x="150" y="2"/>
                    <a:pt x="141" y="3"/>
                  </a:cubicBezTo>
                  <a:cubicBezTo>
                    <a:pt x="55" y="24"/>
                    <a:pt x="0" y="110"/>
                    <a:pt x="15" y="195"/>
                  </a:cubicBezTo>
                  <a:cubicBezTo>
                    <a:pt x="31" y="276"/>
                    <a:pt x="71" y="357"/>
                    <a:pt x="127" y="418"/>
                  </a:cubicBezTo>
                  <a:cubicBezTo>
                    <a:pt x="157" y="453"/>
                    <a:pt x="202" y="474"/>
                    <a:pt x="248" y="474"/>
                  </a:cubicBezTo>
                  <a:cubicBezTo>
                    <a:pt x="283" y="474"/>
                    <a:pt x="323" y="458"/>
                    <a:pt x="353" y="432"/>
                  </a:cubicBezTo>
                  <a:cubicBezTo>
                    <a:pt x="419" y="372"/>
                    <a:pt x="430" y="271"/>
                    <a:pt x="369" y="201"/>
                  </a:cubicBezTo>
                  <a:cubicBezTo>
                    <a:pt x="348" y="185"/>
                    <a:pt x="339" y="155"/>
                    <a:pt x="334" y="129"/>
                  </a:cubicBezTo>
                  <a:cubicBezTo>
                    <a:pt x="316" y="53"/>
                    <a:pt x="245" y="1"/>
                    <a:pt x="16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33" name="Google Shape;2833;p37"/>
          <p:cNvGrpSpPr/>
          <p:nvPr/>
        </p:nvGrpSpPr>
        <p:grpSpPr>
          <a:xfrm>
            <a:off x="8102951" y="326662"/>
            <a:ext cx="464768" cy="434843"/>
            <a:chOff x="7743000" y="806375"/>
            <a:chExt cx="394875" cy="369450"/>
          </a:xfrm>
        </p:grpSpPr>
        <p:sp>
          <p:nvSpPr>
            <p:cNvPr id="2834" name="Google Shape;2834;p37"/>
            <p:cNvSpPr/>
            <p:nvPr/>
          </p:nvSpPr>
          <p:spPr>
            <a:xfrm>
              <a:off x="7743000" y="806375"/>
              <a:ext cx="394875" cy="369450"/>
            </a:xfrm>
            <a:custGeom>
              <a:avLst/>
              <a:gdLst/>
              <a:ahLst/>
              <a:cxnLst/>
              <a:rect l="l" t="t" r="r" b="b"/>
              <a:pathLst>
                <a:path w="15795" h="14778" extrusionOk="0">
                  <a:moveTo>
                    <a:pt x="5630" y="1227"/>
                  </a:moveTo>
                  <a:cubicBezTo>
                    <a:pt x="5761" y="1661"/>
                    <a:pt x="5947" y="2055"/>
                    <a:pt x="6124" y="2440"/>
                  </a:cubicBezTo>
                  <a:cubicBezTo>
                    <a:pt x="6499" y="3238"/>
                    <a:pt x="6852" y="4000"/>
                    <a:pt x="6716" y="5001"/>
                  </a:cubicBezTo>
                  <a:cubicBezTo>
                    <a:pt x="6700" y="4986"/>
                    <a:pt x="6686" y="4975"/>
                    <a:pt x="6670" y="4961"/>
                  </a:cubicBezTo>
                  <a:cubicBezTo>
                    <a:pt x="6534" y="4834"/>
                    <a:pt x="6397" y="4683"/>
                    <a:pt x="6261" y="4506"/>
                  </a:cubicBezTo>
                  <a:cubicBezTo>
                    <a:pt x="6094" y="4294"/>
                    <a:pt x="5938" y="4051"/>
                    <a:pt x="5807" y="3793"/>
                  </a:cubicBezTo>
                  <a:cubicBezTo>
                    <a:pt x="5695" y="3592"/>
                    <a:pt x="5604" y="3375"/>
                    <a:pt x="5529" y="3156"/>
                  </a:cubicBezTo>
                  <a:cubicBezTo>
                    <a:pt x="5336" y="2601"/>
                    <a:pt x="5276" y="2030"/>
                    <a:pt x="5453" y="1561"/>
                  </a:cubicBezTo>
                  <a:cubicBezTo>
                    <a:pt x="5499" y="1439"/>
                    <a:pt x="5553" y="1328"/>
                    <a:pt x="5630" y="1227"/>
                  </a:cubicBezTo>
                  <a:close/>
                  <a:moveTo>
                    <a:pt x="7902" y="321"/>
                  </a:moveTo>
                  <a:cubicBezTo>
                    <a:pt x="8205" y="321"/>
                    <a:pt x="8503" y="351"/>
                    <a:pt x="8777" y="404"/>
                  </a:cubicBezTo>
                  <a:lnTo>
                    <a:pt x="8782" y="404"/>
                  </a:lnTo>
                  <a:cubicBezTo>
                    <a:pt x="8782" y="409"/>
                    <a:pt x="8782" y="414"/>
                    <a:pt x="8787" y="418"/>
                  </a:cubicBezTo>
                  <a:cubicBezTo>
                    <a:pt x="9030" y="899"/>
                    <a:pt x="8999" y="1864"/>
                    <a:pt x="8883" y="2606"/>
                  </a:cubicBezTo>
                  <a:cubicBezTo>
                    <a:pt x="8878" y="2662"/>
                    <a:pt x="8918" y="2717"/>
                    <a:pt x="8974" y="2727"/>
                  </a:cubicBezTo>
                  <a:lnTo>
                    <a:pt x="8994" y="2727"/>
                  </a:lnTo>
                  <a:cubicBezTo>
                    <a:pt x="9045" y="2727"/>
                    <a:pt x="9090" y="2692"/>
                    <a:pt x="9100" y="2636"/>
                  </a:cubicBezTo>
                  <a:cubicBezTo>
                    <a:pt x="9151" y="2283"/>
                    <a:pt x="9298" y="1151"/>
                    <a:pt x="9039" y="458"/>
                  </a:cubicBezTo>
                  <a:lnTo>
                    <a:pt x="9039" y="458"/>
                  </a:lnTo>
                  <a:cubicBezTo>
                    <a:pt x="9251" y="514"/>
                    <a:pt x="9449" y="586"/>
                    <a:pt x="9615" y="666"/>
                  </a:cubicBezTo>
                  <a:cubicBezTo>
                    <a:pt x="9823" y="762"/>
                    <a:pt x="9995" y="878"/>
                    <a:pt x="10142" y="1004"/>
                  </a:cubicBezTo>
                  <a:lnTo>
                    <a:pt x="10142" y="1020"/>
                  </a:lnTo>
                  <a:cubicBezTo>
                    <a:pt x="10394" y="2137"/>
                    <a:pt x="9687" y="3895"/>
                    <a:pt x="9070" y="4875"/>
                  </a:cubicBezTo>
                  <a:cubicBezTo>
                    <a:pt x="9045" y="4860"/>
                    <a:pt x="9025" y="4844"/>
                    <a:pt x="8994" y="4830"/>
                  </a:cubicBezTo>
                  <a:cubicBezTo>
                    <a:pt x="8924" y="4793"/>
                    <a:pt x="8853" y="4774"/>
                    <a:pt x="8777" y="4763"/>
                  </a:cubicBezTo>
                  <a:cubicBezTo>
                    <a:pt x="8969" y="4354"/>
                    <a:pt x="9065" y="3748"/>
                    <a:pt x="9065" y="3324"/>
                  </a:cubicBezTo>
                  <a:lnTo>
                    <a:pt x="9065" y="3284"/>
                  </a:lnTo>
                  <a:cubicBezTo>
                    <a:pt x="9060" y="3223"/>
                    <a:pt x="9015" y="3177"/>
                    <a:pt x="8954" y="3177"/>
                  </a:cubicBezTo>
                  <a:cubicBezTo>
                    <a:pt x="8894" y="3177"/>
                    <a:pt x="8848" y="3228"/>
                    <a:pt x="8848" y="3288"/>
                  </a:cubicBezTo>
                  <a:cubicBezTo>
                    <a:pt x="8853" y="3727"/>
                    <a:pt x="8742" y="4394"/>
                    <a:pt x="8540" y="4763"/>
                  </a:cubicBezTo>
                  <a:cubicBezTo>
                    <a:pt x="8288" y="4793"/>
                    <a:pt x="8009" y="4900"/>
                    <a:pt x="7742" y="5016"/>
                  </a:cubicBezTo>
                  <a:cubicBezTo>
                    <a:pt x="7742" y="4905"/>
                    <a:pt x="7747" y="4799"/>
                    <a:pt x="7747" y="4688"/>
                  </a:cubicBezTo>
                  <a:cubicBezTo>
                    <a:pt x="7747" y="3253"/>
                    <a:pt x="7311" y="1742"/>
                    <a:pt x="6549" y="555"/>
                  </a:cubicBezTo>
                  <a:cubicBezTo>
                    <a:pt x="6969" y="391"/>
                    <a:pt x="7442" y="321"/>
                    <a:pt x="7902" y="321"/>
                  </a:cubicBezTo>
                  <a:close/>
                  <a:moveTo>
                    <a:pt x="6347" y="635"/>
                  </a:moveTo>
                  <a:cubicBezTo>
                    <a:pt x="7176" y="1909"/>
                    <a:pt x="7610" y="3561"/>
                    <a:pt x="7519" y="5087"/>
                  </a:cubicBezTo>
                  <a:lnTo>
                    <a:pt x="7519" y="5102"/>
                  </a:lnTo>
                  <a:cubicBezTo>
                    <a:pt x="7413" y="5147"/>
                    <a:pt x="7307" y="5182"/>
                    <a:pt x="7216" y="5208"/>
                  </a:cubicBezTo>
                  <a:cubicBezTo>
                    <a:pt x="7206" y="5198"/>
                    <a:pt x="7196" y="5193"/>
                    <a:pt x="7185" y="5193"/>
                  </a:cubicBezTo>
                  <a:cubicBezTo>
                    <a:pt x="7110" y="5176"/>
                    <a:pt x="7034" y="5167"/>
                    <a:pt x="6956" y="5167"/>
                  </a:cubicBezTo>
                  <a:cubicBezTo>
                    <a:pt x="6940" y="5167"/>
                    <a:pt x="6924" y="5167"/>
                    <a:pt x="6908" y="5168"/>
                  </a:cubicBezTo>
                  <a:cubicBezTo>
                    <a:pt x="7110" y="4035"/>
                    <a:pt x="6726" y="3217"/>
                    <a:pt x="6322" y="2349"/>
                  </a:cubicBezTo>
                  <a:cubicBezTo>
                    <a:pt x="6124" y="1929"/>
                    <a:pt x="5928" y="1500"/>
                    <a:pt x="5791" y="1025"/>
                  </a:cubicBezTo>
                  <a:cubicBezTo>
                    <a:pt x="5938" y="873"/>
                    <a:pt x="6124" y="742"/>
                    <a:pt x="6347" y="635"/>
                  </a:cubicBezTo>
                  <a:close/>
                  <a:moveTo>
                    <a:pt x="10399" y="1288"/>
                  </a:moveTo>
                  <a:cubicBezTo>
                    <a:pt x="10636" y="1601"/>
                    <a:pt x="10743" y="1934"/>
                    <a:pt x="10793" y="2217"/>
                  </a:cubicBezTo>
                  <a:cubicBezTo>
                    <a:pt x="10904" y="2890"/>
                    <a:pt x="10748" y="3641"/>
                    <a:pt x="10389" y="4284"/>
                  </a:cubicBezTo>
                  <a:cubicBezTo>
                    <a:pt x="10237" y="4551"/>
                    <a:pt x="10055" y="4799"/>
                    <a:pt x="9838" y="5016"/>
                  </a:cubicBezTo>
                  <a:cubicBezTo>
                    <a:pt x="9697" y="5152"/>
                    <a:pt x="9550" y="5284"/>
                    <a:pt x="9403" y="5400"/>
                  </a:cubicBezTo>
                  <a:cubicBezTo>
                    <a:pt x="9389" y="5355"/>
                    <a:pt x="9379" y="5309"/>
                    <a:pt x="9363" y="5264"/>
                  </a:cubicBezTo>
                  <a:cubicBezTo>
                    <a:pt x="9333" y="5178"/>
                    <a:pt x="9293" y="5092"/>
                    <a:pt x="9232" y="5021"/>
                  </a:cubicBezTo>
                  <a:cubicBezTo>
                    <a:pt x="9834" y="4081"/>
                    <a:pt x="10500" y="2475"/>
                    <a:pt x="10399" y="1288"/>
                  </a:cubicBezTo>
                  <a:close/>
                  <a:moveTo>
                    <a:pt x="13154" y="3338"/>
                  </a:moveTo>
                  <a:cubicBezTo>
                    <a:pt x="13425" y="3338"/>
                    <a:pt x="13685" y="3387"/>
                    <a:pt x="13926" y="3485"/>
                  </a:cubicBezTo>
                  <a:lnTo>
                    <a:pt x="13926" y="3490"/>
                  </a:lnTo>
                  <a:cubicBezTo>
                    <a:pt x="12354" y="3930"/>
                    <a:pt x="10536" y="5102"/>
                    <a:pt x="9601" y="6304"/>
                  </a:cubicBezTo>
                  <a:cubicBezTo>
                    <a:pt x="9494" y="6173"/>
                    <a:pt x="9475" y="5976"/>
                    <a:pt x="9449" y="5774"/>
                  </a:cubicBezTo>
                  <a:cubicBezTo>
                    <a:pt x="9661" y="5618"/>
                    <a:pt x="9869" y="5441"/>
                    <a:pt x="10065" y="5243"/>
                  </a:cubicBezTo>
                  <a:cubicBezTo>
                    <a:pt x="10288" y="5026"/>
                    <a:pt x="10475" y="4774"/>
                    <a:pt x="10631" y="4506"/>
                  </a:cubicBezTo>
                  <a:cubicBezTo>
                    <a:pt x="10839" y="4345"/>
                    <a:pt x="11051" y="4198"/>
                    <a:pt x="11252" y="4056"/>
                  </a:cubicBezTo>
                  <a:lnTo>
                    <a:pt x="11343" y="3991"/>
                  </a:lnTo>
                  <a:cubicBezTo>
                    <a:pt x="11946" y="3560"/>
                    <a:pt x="12575" y="3338"/>
                    <a:pt x="13154" y="3338"/>
                  </a:cubicBezTo>
                  <a:close/>
                  <a:moveTo>
                    <a:pt x="3389" y="2866"/>
                  </a:moveTo>
                  <a:cubicBezTo>
                    <a:pt x="4020" y="2866"/>
                    <a:pt x="4703" y="3038"/>
                    <a:pt x="5266" y="3375"/>
                  </a:cubicBezTo>
                  <a:cubicBezTo>
                    <a:pt x="5513" y="4051"/>
                    <a:pt x="5928" y="4678"/>
                    <a:pt x="6347" y="5102"/>
                  </a:cubicBezTo>
                  <a:cubicBezTo>
                    <a:pt x="6347" y="5178"/>
                    <a:pt x="6341" y="5259"/>
                    <a:pt x="6327" y="5339"/>
                  </a:cubicBezTo>
                  <a:cubicBezTo>
                    <a:pt x="6220" y="5400"/>
                    <a:pt x="6119" y="5471"/>
                    <a:pt x="6019" y="5557"/>
                  </a:cubicBezTo>
                  <a:cubicBezTo>
                    <a:pt x="5978" y="5587"/>
                    <a:pt x="5942" y="5623"/>
                    <a:pt x="5907" y="5653"/>
                  </a:cubicBezTo>
                  <a:cubicBezTo>
                    <a:pt x="5751" y="5420"/>
                    <a:pt x="5574" y="5193"/>
                    <a:pt x="5382" y="4981"/>
                  </a:cubicBezTo>
                  <a:cubicBezTo>
                    <a:pt x="5360" y="4959"/>
                    <a:pt x="5331" y="4948"/>
                    <a:pt x="5302" y="4948"/>
                  </a:cubicBezTo>
                  <a:cubicBezTo>
                    <a:pt x="5277" y="4948"/>
                    <a:pt x="5252" y="4956"/>
                    <a:pt x="5231" y="4975"/>
                  </a:cubicBezTo>
                  <a:cubicBezTo>
                    <a:pt x="5185" y="5016"/>
                    <a:pt x="5185" y="5087"/>
                    <a:pt x="5220" y="5127"/>
                  </a:cubicBezTo>
                  <a:cubicBezTo>
                    <a:pt x="5408" y="5334"/>
                    <a:pt x="5579" y="5551"/>
                    <a:pt x="5730" y="5779"/>
                  </a:cubicBezTo>
                  <a:cubicBezTo>
                    <a:pt x="5735" y="5789"/>
                    <a:pt x="5751" y="5800"/>
                    <a:pt x="5761" y="5805"/>
                  </a:cubicBezTo>
                  <a:cubicBezTo>
                    <a:pt x="5644" y="5935"/>
                    <a:pt x="5539" y="6077"/>
                    <a:pt x="5443" y="6224"/>
                  </a:cubicBezTo>
                  <a:cubicBezTo>
                    <a:pt x="5256" y="6103"/>
                    <a:pt x="5074" y="5976"/>
                    <a:pt x="4897" y="5849"/>
                  </a:cubicBezTo>
                  <a:cubicBezTo>
                    <a:pt x="4326" y="5450"/>
                    <a:pt x="3790" y="5066"/>
                    <a:pt x="3083" y="4844"/>
                  </a:cubicBezTo>
                  <a:cubicBezTo>
                    <a:pt x="3071" y="4840"/>
                    <a:pt x="3059" y="4838"/>
                    <a:pt x="3047" y="4838"/>
                  </a:cubicBezTo>
                  <a:cubicBezTo>
                    <a:pt x="3003" y="4838"/>
                    <a:pt x="2962" y="4866"/>
                    <a:pt x="2946" y="4910"/>
                  </a:cubicBezTo>
                  <a:cubicBezTo>
                    <a:pt x="2932" y="4970"/>
                    <a:pt x="2962" y="5031"/>
                    <a:pt x="3018" y="5047"/>
                  </a:cubicBezTo>
                  <a:cubicBezTo>
                    <a:pt x="3694" y="5264"/>
                    <a:pt x="4219" y="5632"/>
                    <a:pt x="4776" y="6026"/>
                  </a:cubicBezTo>
                  <a:cubicBezTo>
                    <a:pt x="4953" y="6153"/>
                    <a:pt x="5145" y="6285"/>
                    <a:pt x="5336" y="6411"/>
                  </a:cubicBezTo>
                  <a:cubicBezTo>
                    <a:pt x="5240" y="6577"/>
                    <a:pt x="5165" y="6749"/>
                    <a:pt x="5105" y="6921"/>
                  </a:cubicBezTo>
                  <a:lnTo>
                    <a:pt x="5105" y="6926"/>
                  </a:lnTo>
                  <a:cubicBezTo>
                    <a:pt x="5099" y="6921"/>
                    <a:pt x="5089" y="6910"/>
                    <a:pt x="5079" y="6910"/>
                  </a:cubicBezTo>
                  <a:cubicBezTo>
                    <a:pt x="4144" y="6588"/>
                    <a:pt x="3169" y="6511"/>
                    <a:pt x="2230" y="6441"/>
                  </a:cubicBezTo>
                  <a:cubicBezTo>
                    <a:pt x="1684" y="6395"/>
                    <a:pt x="1123" y="6350"/>
                    <a:pt x="572" y="6259"/>
                  </a:cubicBezTo>
                  <a:cubicBezTo>
                    <a:pt x="572" y="5728"/>
                    <a:pt x="688" y="5178"/>
                    <a:pt x="896" y="4683"/>
                  </a:cubicBezTo>
                  <a:cubicBezTo>
                    <a:pt x="944" y="4680"/>
                    <a:pt x="992" y="4679"/>
                    <a:pt x="1040" y="4679"/>
                  </a:cubicBezTo>
                  <a:cubicBezTo>
                    <a:pt x="1323" y="4679"/>
                    <a:pt x="1602" y="4727"/>
                    <a:pt x="1896" y="4779"/>
                  </a:cubicBezTo>
                  <a:cubicBezTo>
                    <a:pt x="2078" y="4814"/>
                    <a:pt x="2260" y="4849"/>
                    <a:pt x="2452" y="4870"/>
                  </a:cubicBezTo>
                  <a:lnTo>
                    <a:pt x="2461" y="4870"/>
                  </a:lnTo>
                  <a:cubicBezTo>
                    <a:pt x="2517" y="4870"/>
                    <a:pt x="2563" y="4830"/>
                    <a:pt x="2568" y="4774"/>
                  </a:cubicBezTo>
                  <a:cubicBezTo>
                    <a:pt x="2578" y="4713"/>
                    <a:pt x="2533" y="4657"/>
                    <a:pt x="2472" y="4653"/>
                  </a:cubicBezTo>
                  <a:cubicBezTo>
                    <a:pt x="2290" y="4632"/>
                    <a:pt x="2108" y="4602"/>
                    <a:pt x="1931" y="4567"/>
                  </a:cubicBezTo>
                  <a:cubicBezTo>
                    <a:pt x="1628" y="4516"/>
                    <a:pt x="1315" y="4466"/>
                    <a:pt x="992" y="4466"/>
                  </a:cubicBezTo>
                  <a:cubicBezTo>
                    <a:pt x="1229" y="3975"/>
                    <a:pt x="1563" y="3550"/>
                    <a:pt x="1966" y="3258"/>
                  </a:cubicBezTo>
                  <a:cubicBezTo>
                    <a:pt x="2083" y="3172"/>
                    <a:pt x="2219" y="3102"/>
                    <a:pt x="2365" y="3046"/>
                  </a:cubicBezTo>
                  <a:cubicBezTo>
                    <a:pt x="3169" y="3162"/>
                    <a:pt x="3988" y="3723"/>
                    <a:pt x="4816" y="4718"/>
                  </a:cubicBezTo>
                  <a:cubicBezTo>
                    <a:pt x="4837" y="4744"/>
                    <a:pt x="4867" y="4758"/>
                    <a:pt x="4897" y="4758"/>
                  </a:cubicBezTo>
                  <a:cubicBezTo>
                    <a:pt x="4923" y="4758"/>
                    <a:pt x="4947" y="4748"/>
                    <a:pt x="4968" y="4733"/>
                  </a:cubicBezTo>
                  <a:cubicBezTo>
                    <a:pt x="5008" y="4697"/>
                    <a:pt x="5018" y="4627"/>
                    <a:pt x="4977" y="4581"/>
                  </a:cubicBezTo>
                  <a:cubicBezTo>
                    <a:pt x="4250" y="3697"/>
                    <a:pt x="3517" y="3147"/>
                    <a:pt x="2790" y="2920"/>
                  </a:cubicBezTo>
                  <a:lnTo>
                    <a:pt x="2801" y="2920"/>
                  </a:lnTo>
                  <a:cubicBezTo>
                    <a:pt x="2988" y="2884"/>
                    <a:pt x="3185" y="2866"/>
                    <a:pt x="3389" y="2866"/>
                  </a:cubicBezTo>
                  <a:close/>
                  <a:moveTo>
                    <a:pt x="577" y="6481"/>
                  </a:moveTo>
                  <a:cubicBezTo>
                    <a:pt x="1123" y="6567"/>
                    <a:pt x="1673" y="6612"/>
                    <a:pt x="2214" y="6658"/>
                  </a:cubicBezTo>
                  <a:cubicBezTo>
                    <a:pt x="3139" y="6729"/>
                    <a:pt x="4098" y="6805"/>
                    <a:pt x="5008" y="7113"/>
                  </a:cubicBezTo>
                  <a:cubicBezTo>
                    <a:pt x="5023" y="7118"/>
                    <a:pt x="5033" y="7118"/>
                    <a:pt x="5044" y="7118"/>
                  </a:cubicBezTo>
                  <a:lnTo>
                    <a:pt x="5054" y="7118"/>
                  </a:lnTo>
                  <a:cubicBezTo>
                    <a:pt x="5038" y="7158"/>
                    <a:pt x="5033" y="7199"/>
                    <a:pt x="5028" y="7239"/>
                  </a:cubicBezTo>
                  <a:cubicBezTo>
                    <a:pt x="5021" y="7238"/>
                    <a:pt x="5015" y="7237"/>
                    <a:pt x="5008" y="7237"/>
                  </a:cubicBezTo>
                  <a:cubicBezTo>
                    <a:pt x="4990" y="7237"/>
                    <a:pt x="4972" y="7242"/>
                    <a:pt x="4958" y="7249"/>
                  </a:cubicBezTo>
                  <a:cubicBezTo>
                    <a:pt x="4128" y="7669"/>
                    <a:pt x="3193" y="7886"/>
                    <a:pt x="2290" y="7886"/>
                  </a:cubicBezTo>
                  <a:cubicBezTo>
                    <a:pt x="1813" y="7886"/>
                    <a:pt x="1345" y="7826"/>
                    <a:pt x="906" y="7703"/>
                  </a:cubicBezTo>
                  <a:cubicBezTo>
                    <a:pt x="794" y="7502"/>
                    <a:pt x="709" y="7269"/>
                    <a:pt x="653" y="7022"/>
                  </a:cubicBezTo>
                  <a:cubicBezTo>
                    <a:pt x="612" y="6845"/>
                    <a:pt x="588" y="6663"/>
                    <a:pt x="577" y="6481"/>
                  </a:cubicBezTo>
                  <a:close/>
                  <a:moveTo>
                    <a:pt x="14213" y="3636"/>
                  </a:moveTo>
                  <a:cubicBezTo>
                    <a:pt x="14577" y="3864"/>
                    <a:pt x="14870" y="4212"/>
                    <a:pt x="15072" y="4657"/>
                  </a:cubicBezTo>
                  <a:cubicBezTo>
                    <a:pt x="15062" y="4653"/>
                    <a:pt x="15047" y="4653"/>
                    <a:pt x="15032" y="4653"/>
                  </a:cubicBezTo>
                  <a:cubicBezTo>
                    <a:pt x="14714" y="4693"/>
                    <a:pt x="14416" y="4793"/>
                    <a:pt x="14117" y="4895"/>
                  </a:cubicBezTo>
                  <a:cubicBezTo>
                    <a:pt x="13840" y="4996"/>
                    <a:pt x="13551" y="5092"/>
                    <a:pt x="13259" y="5133"/>
                  </a:cubicBezTo>
                  <a:cubicBezTo>
                    <a:pt x="13198" y="5142"/>
                    <a:pt x="13157" y="5193"/>
                    <a:pt x="13168" y="5254"/>
                  </a:cubicBezTo>
                  <a:cubicBezTo>
                    <a:pt x="13173" y="5309"/>
                    <a:pt x="13218" y="5350"/>
                    <a:pt x="13274" y="5350"/>
                  </a:cubicBezTo>
                  <a:lnTo>
                    <a:pt x="13289" y="5350"/>
                  </a:lnTo>
                  <a:cubicBezTo>
                    <a:pt x="13602" y="5304"/>
                    <a:pt x="13900" y="5203"/>
                    <a:pt x="14193" y="5102"/>
                  </a:cubicBezTo>
                  <a:cubicBezTo>
                    <a:pt x="14486" y="5001"/>
                    <a:pt x="14764" y="4905"/>
                    <a:pt x="15057" y="4865"/>
                  </a:cubicBezTo>
                  <a:cubicBezTo>
                    <a:pt x="15092" y="4865"/>
                    <a:pt x="15123" y="4839"/>
                    <a:pt x="15138" y="4809"/>
                  </a:cubicBezTo>
                  <a:cubicBezTo>
                    <a:pt x="15234" y="5047"/>
                    <a:pt x="15305" y="5315"/>
                    <a:pt x="15355" y="5602"/>
                  </a:cubicBezTo>
                  <a:cubicBezTo>
                    <a:pt x="15381" y="5763"/>
                    <a:pt x="15395" y="5921"/>
                    <a:pt x="15386" y="6073"/>
                  </a:cubicBezTo>
                  <a:lnTo>
                    <a:pt x="15386" y="6077"/>
                  </a:lnTo>
                  <a:cubicBezTo>
                    <a:pt x="14253" y="6476"/>
                    <a:pt x="13169" y="6831"/>
                    <a:pt x="11932" y="6831"/>
                  </a:cubicBezTo>
                  <a:cubicBezTo>
                    <a:pt x="11900" y="6831"/>
                    <a:pt x="11867" y="6831"/>
                    <a:pt x="11834" y="6830"/>
                  </a:cubicBezTo>
                  <a:cubicBezTo>
                    <a:pt x="11774" y="6830"/>
                    <a:pt x="11728" y="6875"/>
                    <a:pt x="11728" y="6936"/>
                  </a:cubicBezTo>
                  <a:cubicBezTo>
                    <a:pt x="11728" y="6996"/>
                    <a:pt x="11774" y="7043"/>
                    <a:pt x="11834" y="7043"/>
                  </a:cubicBezTo>
                  <a:cubicBezTo>
                    <a:pt x="11865" y="7047"/>
                    <a:pt x="11895" y="7047"/>
                    <a:pt x="11925" y="7047"/>
                  </a:cubicBezTo>
                  <a:cubicBezTo>
                    <a:pt x="13162" y="7047"/>
                    <a:pt x="14248" y="6703"/>
                    <a:pt x="15365" y="6309"/>
                  </a:cubicBezTo>
                  <a:lnTo>
                    <a:pt x="15365" y="6309"/>
                  </a:lnTo>
                  <a:cubicBezTo>
                    <a:pt x="15335" y="6577"/>
                    <a:pt x="15249" y="6830"/>
                    <a:pt x="15118" y="7057"/>
                  </a:cubicBezTo>
                  <a:cubicBezTo>
                    <a:pt x="14644" y="7291"/>
                    <a:pt x="14153" y="7422"/>
                    <a:pt x="13751" y="7422"/>
                  </a:cubicBezTo>
                  <a:cubicBezTo>
                    <a:pt x="13728" y="7422"/>
                    <a:pt x="13706" y="7422"/>
                    <a:pt x="13683" y="7421"/>
                  </a:cubicBezTo>
                  <a:cubicBezTo>
                    <a:pt x="13680" y="7421"/>
                    <a:pt x="13677" y="7421"/>
                    <a:pt x="13674" y="7421"/>
                  </a:cubicBezTo>
                  <a:cubicBezTo>
                    <a:pt x="13618" y="7421"/>
                    <a:pt x="13572" y="7464"/>
                    <a:pt x="13572" y="7522"/>
                  </a:cubicBezTo>
                  <a:cubicBezTo>
                    <a:pt x="13567" y="7582"/>
                    <a:pt x="13617" y="7633"/>
                    <a:pt x="13672" y="7638"/>
                  </a:cubicBezTo>
                  <a:lnTo>
                    <a:pt x="13754" y="7638"/>
                  </a:lnTo>
                  <a:cubicBezTo>
                    <a:pt x="14087" y="7638"/>
                    <a:pt x="14476" y="7552"/>
                    <a:pt x="14866" y="7400"/>
                  </a:cubicBezTo>
                  <a:lnTo>
                    <a:pt x="14866" y="7400"/>
                  </a:lnTo>
                  <a:cubicBezTo>
                    <a:pt x="14623" y="7684"/>
                    <a:pt x="14284" y="7916"/>
                    <a:pt x="13875" y="8088"/>
                  </a:cubicBezTo>
                  <a:cubicBezTo>
                    <a:pt x="13573" y="8215"/>
                    <a:pt x="13259" y="8259"/>
                    <a:pt x="12941" y="8259"/>
                  </a:cubicBezTo>
                  <a:cubicBezTo>
                    <a:pt x="12578" y="8259"/>
                    <a:pt x="12209" y="8202"/>
                    <a:pt x="11849" y="8148"/>
                  </a:cubicBezTo>
                  <a:cubicBezTo>
                    <a:pt x="11484" y="8091"/>
                    <a:pt x="11113" y="8033"/>
                    <a:pt x="10748" y="8033"/>
                  </a:cubicBezTo>
                  <a:cubicBezTo>
                    <a:pt x="10633" y="8033"/>
                    <a:pt x="10518" y="8039"/>
                    <a:pt x="10403" y="8053"/>
                  </a:cubicBezTo>
                  <a:cubicBezTo>
                    <a:pt x="10445" y="7987"/>
                    <a:pt x="10485" y="7916"/>
                    <a:pt x="10505" y="7831"/>
                  </a:cubicBezTo>
                  <a:cubicBezTo>
                    <a:pt x="10520" y="7780"/>
                    <a:pt x="10536" y="7729"/>
                    <a:pt x="10545" y="7679"/>
                  </a:cubicBezTo>
                  <a:cubicBezTo>
                    <a:pt x="10723" y="7663"/>
                    <a:pt x="10903" y="7657"/>
                    <a:pt x="11085" y="7657"/>
                  </a:cubicBezTo>
                  <a:cubicBezTo>
                    <a:pt x="11426" y="7657"/>
                    <a:pt x="11771" y="7679"/>
                    <a:pt x="12107" y="7699"/>
                  </a:cubicBezTo>
                  <a:cubicBezTo>
                    <a:pt x="12455" y="7724"/>
                    <a:pt x="12814" y="7745"/>
                    <a:pt x="13162" y="7745"/>
                  </a:cubicBezTo>
                  <a:cubicBezTo>
                    <a:pt x="13223" y="7745"/>
                    <a:pt x="13269" y="7699"/>
                    <a:pt x="13269" y="7638"/>
                  </a:cubicBezTo>
                  <a:cubicBezTo>
                    <a:pt x="13269" y="7582"/>
                    <a:pt x="13223" y="7532"/>
                    <a:pt x="13162" y="7532"/>
                  </a:cubicBezTo>
                  <a:cubicBezTo>
                    <a:pt x="12819" y="7532"/>
                    <a:pt x="12465" y="7507"/>
                    <a:pt x="12122" y="7486"/>
                  </a:cubicBezTo>
                  <a:cubicBezTo>
                    <a:pt x="11783" y="7463"/>
                    <a:pt x="11439" y="7442"/>
                    <a:pt x="11096" y="7442"/>
                  </a:cubicBezTo>
                  <a:cubicBezTo>
                    <a:pt x="10922" y="7442"/>
                    <a:pt x="10748" y="7447"/>
                    <a:pt x="10576" y="7461"/>
                  </a:cubicBezTo>
                  <a:cubicBezTo>
                    <a:pt x="10585" y="7285"/>
                    <a:pt x="10550" y="7153"/>
                    <a:pt x="10494" y="7043"/>
                  </a:cubicBezTo>
                  <a:lnTo>
                    <a:pt x="11096" y="7043"/>
                  </a:lnTo>
                  <a:cubicBezTo>
                    <a:pt x="11156" y="7043"/>
                    <a:pt x="11202" y="6996"/>
                    <a:pt x="11202" y="6936"/>
                  </a:cubicBezTo>
                  <a:cubicBezTo>
                    <a:pt x="11202" y="6880"/>
                    <a:pt x="11156" y="6830"/>
                    <a:pt x="11096" y="6830"/>
                  </a:cubicBezTo>
                  <a:lnTo>
                    <a:pt x="10394" y="6830"/>
                  </a:lnTo>
                  <a:cubicBezTo>
                    <a:pt x="10373" y="6830"/>
                    <a:pt x="10354" y="6835"/>
                    <a:pt x="10338" y="6850"/>
                  </a:cubicBezTo>
                  <a:lnTo>
                    <a:pt x="10333" y="6845"/>
                  </a:lnTo>
                  <a:cubicBezTo>
                    <a:pt x="10277" y="6794"/>
                    <a:pt x="10207" y="6744"/>
                    <a:pt x="10142" y="6703"/>
                  </a:cubicBezTo>
                  <a:cubicBezTo>
                    <a:pt x="10601" y="6511"/>
                    <a:pt x="11061" y="6309"/>
                    <a:pt x="11510" y="6108"/>
                  </a:cubicBezTo>
                  <a:cubicBezTo>
                    <a:pt x="11925" y="5921"/>
                    <a:pt x="12350" y="5728"/>
                    <a:pt x="12758" y="5562"/>
                  </a:cubicBezTo>
                  <a:cubicBezTo>
                    <a:pt x="12814" y="5537"/>
                    <a:pt x="12844" y="5476"/>
                    <a:pt x="12819" y="5420"/>
                  </a:cubicBezTo>
                  <a:cubicBezTo>
                    <a:pt x="12803" y="5377"/>
                    <a:pt x="12761" y="5352"/>
                    <a:pt x="12717" y="5352"/>
                  </a:cubicBezTo>
                  <a:cubicBezTo>
                    <a:pt x="12703" y="5352"/>
                    <a:pt x="12690" y="5355"/>
                    <a:pt x="12677" y="5360"/>
                  </a:cubicBezTo>
                  <a:cubicBezTo>
                    <a:pt x="12263" y="5532"/>
                    <a:pt x="11839" y="5723"/>
                    <a:pt x="11424" y="5910"/>
                  </a:cubicBezTo>
                  <a:cubicBezTo>
                    <a:pt x="10930" y="6133"/>
                    <a:pt x="10419" y="6360"/>
                    <a:pt x="9909" y="6567"/>
                  </a:cubicBezTo>
                  <a:cubicBezTo>
                    <a:pt x="9858" y="6532"/>
                    <a:pt x="9808" y="6497"/>
                    <a:pt x="9757" y="6456"/>
                  </a:cubicBezTo>
                  <a:cubicBezTo>
                    <a:pt x="10702" y="5218"/>
                    <a:pt x="12627" y="4011"/>
                    <a:pt x="14213" y="3636"/>
                  </a:cubicBezTo>
                  <a:close/>
                  <a:moveTo>
                    <a:pt x="4998" y="7467"/>
                  </a:moveTo>
                  <a:lnTo>
                    <a:pt x="4998" y="7472"/>
                  </a:lnTo>
                  <a:cubicBezTo>
                    <a:pt x="4993" y="7528"/>
                    <a:pt x="4993" y="7582"/>
                    <a:pt x="4993" y="7638"/>
                  </a:cubicBezTo>
                  <a:cubicBezTo>
                    <a:pt x="4998" y="7699"/>
                    <a:pt x="5008" y="7764"/>
                    <a:pt x="5023" y="7831"/>
                  </a:cubicBezTo>
                  <a:cubicBezTo>
                    <a:pt x="4725" y="8037"/>
                    <a:pt x="4432" y="8255"/>
                    <a:pt x="4159" y="8477"/>
                  </a:cubicBezTo>
                  <a:cubicBezTo>
                    <a:pt x="4154" y="8477"/>
                    <a:pt x="4154" y="8482"/>
                    <a:pt x="4149" y="8482"/>
                  </a:cubicBezTo>
                  <a:cubicBezTo>
                    <a:pt x="3711" y="8692"/>
                    <a:pt x="3217" y="8868"/>
                    <a:pt x="2781" y="8868"/>
                  </a:cubicBezTo>
                  <a:cubicBezTo>
                    <a:pt x="2694" y="8868"/>
                    <a:pt x="2609" y="8861"/>
                    <a:pt x="2528" y="8846"/>
                  </a:cubicBezTo>
                  <a:cubicBezTo>
                    <a:pt x="1901" y="8734"/>
                    <a:pt x="1406" y="8426"/>
                    <a:pt x="1073" y="7967"/>
                  </a:cubicBezTo>
                  <a:lnTo>
                    <a:pt x="1073" y="7967"/>
                  </a:lnTo>
                  <a:cubicBezTo>
                    <a:pt x="1461" y="8057"/>
                    <a:pt x="1871" y="8104"/>
                    <a:pt x="2285" y="8104"/>
                  </a:cubicBezTo>
                  <a:cubicBezTo>
                    <a:pt x="3200" y="8104"/>
                    <a:pt x="4149" y="7885"/>
                    <a:pt x="4998" y="7467"/>
                  </a:cubicBezTo>
                  <a:close/>
                  <a:moveTo>
                    <a:pt x="10081" y="8431"/>
                  </a:moveTo>
                  <a:cubicBezTo>
                    <a:pt x="10146" y="8442"/>
                    <a:pt x="10207" y="8447"/>
                    <a:pt x="10272" y="8452"/>
                  </a:cubicBezTo>
                  <a:cubicBezTo>
                    <a:pt x="10627" y="8482"/>
                    <a:pt x="10995" y="8512"/>
                    <a:pt x="11298" y="8629"/>
                  </a:cubicBezTo>
                  <a:cubicBezTo>
                    <a:pt x="11914" y="8866"/>
                    <a:pt x="12394" y="9255"/>
                    <a:pt x="12693" y="9745"/>
                  </a:cubicBezTo>
                  <a:cubicBezTo>
                    <a:pt x="11828" y="9715"/>
                    <a:pt x="10571" y="9169"/>
                    <a:pt x="9944" y="8654"/>
                  </a:cubicBezTo>
                  <a:cubicBezTo>
                    <a:pt x="9944" y="8643"/>
                    <a:pt x="9949" y="8633"/>
                    <a:pt x="9955" y="8624"/>
                  </a:cubicBezTo>
                  <a:cubicBezTo>
                    <a:pt x="9979" y="8558"/>
                    <a:pt x="10025" y="8498"/>
                    <a:pt x="10081" y="8431"/>
                  </a:cubicBezTo>
                  <a:close/>
                  <a:moveTo>
                    <a:pt x="8666" y="5079"/>
                  </a:moveTo>
                  <a:cubicBezTo>
                    <a:pt x="8735" y="5079"/>
                    <a:pt x="8797" y="5090"/>
                    <a:pt x="8848" y="5117"/>
                  </a:cubicBezTo>
                  <a:cubicBezTo>
                    <a:pt x="8878" y="5133"/>
                    <a:pt x="8908" y="5152"/>
                    <a:pt x="8929" y="5178"/>
                  </a:cubicBezTo>
                  <a:cubicBezTo>
                    <a:pt x="8939" y="5193"/>
                    <a:pt x="8948" y="5208"/>
                    <a:pt x="8969" y="5218"/>
                  </a:cubicBezTo>
                  <a:cubicBezTo>
                    <a:pt x="8969" y="5224"/>
                    <a:pt x="8979" y="5224"/>
                    <a:pt x="8985" y="5224"/>
                  </a:cubicBezTo>
                  <a:lnTo>
                    <a:pt x="8985" y="5229"/>
                  </a:lnTo>
                  <a:cubicBezTo>
                    <a:pt x="9060" y="5324"/>
                    <a:pt x="9090" y="5460"/>
                    <a:pt x="9111" y="5637"/>
                  </a:cubicBezTo>
                  <a:cubicBezTo>
                    <a:pt x="9081" y="5693"/>
                    <a:pt x="9081" y="5758"/>
                    <a:pt x="9121" y="5814"/>
                  </a:cubicBezTo>
                  <a:lnTo>
                    <a:pt x="9130" y="5830"/>
                  </a:lnTo>
                  <a:cubicBezTo>
                    <a:pt x="9156" y="6057"/>
                    <a:pt x="9191" y="6309"/>
                    <a:pt x="9353" y="6511"/>
                  </a:cubicBezTo>
                  <a:cubicBezTo>
                    <a:pt x="9510" y="6703"/>
                    <a:pt x="9697" y="6815"/>
                    <a:pt x="9858" y="6910"/>
                  </a:cubicBezTo>
                  <a:cubicBezTo>
                    <a:pt x="10121" y="7067"/>
                    <a:pt x="10288" y="7164"/>
                    <a:pt x="10247" y="7491"/>
                  </a:cubicBezTo>
                  <a:cubicBezTo>
                    <a:pt x="10242" y="7491"/>
                    <a:pt x="10237" y="7497"/>
                    <a:pt x="10232" y="7497"/>
                  </a:cubicBezTo>
                  <a:cubicBezTo>
                    <a:pt x="10172" y="7507"/>
                    <a:pt x="10131" y="7558"/>
                    <a:pt x="10142" y="7619"/>
                  </a:cubicBezTo>
                  <a:cubicBezTo>
                    <a:pt x="10146" y="7654"/>
                    <a:pt x="10172" y="7689"/>
                    <a:pt x="10207" y="7699"/>
                  </a:cubicBezTo>
                  <a:lnTo>
                    <a:pt x="10207" y="7703"/>
                  </a:lnTo>
                  <a:cubicBezTo>
                    <a:pt x="10202" y="7714"/>
                    <a:pt x="10202" y="7729"/>
                    <a:pt x="10197" y="7740"/>
                  </a:cubicBezTo>
                  <a:cubicBezTo>
                    <a:pt x="10156" y="7876"/>
                    <a:pt x="10055" y="7982"/>
                    <a:pt x="9944" y="8104"/>
                  </a:cubicBezTo>
                  <a:cubicBezTo>
                    <a:pt x="9834" y="8219"/>
                    <a:pt x="9722" y="8340"/>
                    <a:pt x="9652" y="8498"/>
                  </a:cubicBezTo>
                  <a:cubicBezTo>
                    <a:pt x="9585" y="8659"/>
                    <a:pt x="9591" y="8810"/>
                    <a:pt x="9591" y="8946"/>
                  </a:cubicBezTo>
                  <a:cubicBezTo>
                    <a:pt x="9596" y="9083"/>
                    <a:pt x="9596" y="9205"/>
                    <a:pt x="9524" y="9331"/>
                  </a:cubicBezTo>
                  <a:cubicBezTo>
                    <a:pt x="9321" y="9678"/>
                    <a:pt x="9115" y="9787"/>
                    <a:pt x="8878" y="9787"/>
                  </a:cubicBezTo>
                  <a:cubicBezTo>
                    <a:pt x="8832" y="9787"/>
                    <a:pt x="8785" y="9783"/>
                    <a:pt x="8736" y="9776"/>
                  </a:cubicBezTo>
                  <a:cubicBezTo>
                    <a:pt x="8719" y="9758"/>
                    <a:pt x="8691" y="9744"/>
                    <a:pt x="8659" y="9744"/>
                  </a:cubicBezTo>
                  <a:cubicBezTo>
                    <a:pt x="8655" y="9744"/>
                    <a:pt x="8650" y="9745"/>
                    <a:pt x="8645" y="9745"/>
                  </a:cubicBezTo>
                  <a:cubicBezTo>
                    <a:pt x="8636" y="9745"/>
                    <a:pt x="8626" y="9750"/>
                    <a:pt x="8615" y="9755"/>
                  </a:cubicBezTo>
                  <a:cubicBezTo>
                    <a:pt x="8519" y="9734"/>
                    <a:pt x="8423" y="9704"/>
                    <a:pt x="8318" y="9674"/>
                  </a:cubicBezTo>
                  <a:cubicBezTo>
                    <a:pt x="8110" y="9619"/>
                    <a:pt x="7898" y="9553"/>
                    <a:pt x="7670" y="9543"/>
                  </a:cubicBezTo>
                  <a:cubicBezTo>
                    <a:pt x="7630" y="9543"/>
                    <a:pt x="7590" y="9538"/>
                    <a:pt x="7549" y="9538"/>
                  </a:cubicBezTo>
                  <a:cubicBezTo>
                    <a:pt x="7317" y="9538"/>
                    <a:pt x="7130" y="9578"/>
                    <a:pt x="6978" y="9608"/>
                  </a:cubicBezTo>
                  <a:cubicBezTo>
                    <a:pt x="6870" y="9628"/>
                    <a:pt x="6780" y="9645"/>
                    <a:pt x="6696" y="9645"/>
                  </a:cubicBezTo>
                  <a:cubicBezTo>
                    <a:pt x="6496" y="9645"/>
                    <a:pt x="6334" y="9550"/>
                    <a:pt x="6064" y="9169"/>
                  </a:cubicBezTo>
                  <a:cubicBezTo>
                    <a:pt x="5826" y="8841"/>
                    <a:pt x="5584" y="8431"/>
                    <a:pt x="5443" y="8088"/>
                  </a:cubicBezTo>
                  <a:lnTo>
                    <a:pt x="5443" y="8083"/>
                  </a:lnTo>
                  <a:cubicBezTo>
                    <a:pt x="5413" y="8007"/>
                    <a:pt x="5382" y="7931"/>
                    <a:pt x="5362" y="7861"/>
                  </a:cubicBezTo>
                  <a:cubicBezTo>
                    <a:pt x="5336" y="7770"/>
                    <a:pt x="5322" y="7689"/>
                    <a:pt x="5317" y="7623"/>
                  </a:cubicBezTo>
                  <a:cubicBezTo>
                    <a:pt x="5291" y="7073"/>
                    <a:pt x="5705" y="6243"/>
                    <a:pt x="6226" y="5805"/>
                  </a:cubicBezTo>
                  <a:cubicBezTo>
                    <a:pt x="6405" y="5654"/>
                    <a:pt x="6664" y="5490"/>
                    <a:pt x="6949" y="5490"/>
                  </a:cubicBezTo>
                  <a:cubicBezTo>
                    <a:pt x="6960" y="5490"/>
                    <a:pt x="6972" y="5490"/>
                    <a:pt x="6984" y="5490"/>
                  </a:cubicBezTo>
                  <a:cubicBezTo>
                    <a:pt x="7014" y="5525"/>
                    <a:pt x="7058" y="5549"/>
                    <a:pt x="7101" y="5549"/>
                  </a:cubicBezTo>
                  <a:cubicBezTo>
                    <a:pt x="7109" y="5549"/>
                    <a:pt x="7117" y="5548"/>
                    <a:pt x="7125" y="5546"/>
                  </a:cubicBezTo>
                  <a:cubicBezTo>
                    <a:pt x="7327" y="5532"/>
                    <a:pt x="7575" y="5430"/>
                    <a:pt x="7833" y="5324"/>
                  </a:cubicBezTo>
                  <a:cubicBezTo>
                    <a:pt x="8120" y="5208"/>
                    <a:pt x="8435" y="5079"/>
                    <a:pt x="8666" y="5079"/>
                  </a:cubicBezTo>
                  <a:close/>
                  <a:moveTo>
                    <a:pt x="9914" y="8906"/>
                  </a:moveTo>
                  <a:cubicBezTo>
                    <a:pt x="10622" y="9431"/>
                    <a:pt x="11905" y="9962"/>
                    <a:pt x="12768" y="9962"/>
                  </a:cubicBezTo>
                  <a:lnTo>
                    <a:pt x="12814" y="9962"/>
                  </a:lnTo>
                  <a:cubicBezTo>
                    <a:pt x="12844" y="10033"/>
                    <a:pt x="12875" y="10104"/>
                    <a:pt x="12900" y="10179"/>
                  </a:cubicBezTo>
                  <a:cubicBezTo>
                    <a:pt x="12966" y="10366"/>
                    <a:pt x="13006" y="10559"/>
                    <a:pt x="13021" y="10760"/>
                  </a:cubicBezTo>
                  <a:cubicBezTo>
                    <a:pt x="12945" y="10730"/>
                    <a:pt x="12875" y="10700"/>
                    <a:pt x="12793" y="10669"/>
                  </a:cubicBezTo>
                  <a:cubicBezTo>
                    <a:pt x="12531" y="10569"/>
                    <a:pt x="12263" y="10468"/>
                    <a:pt x="12031" y="10347"/>
                  </a:cubicBezTo>
                  <a:cubicBezTo>
                    <a:pt x="12016" y="10339"/>
                    <a:pt x="11999" y="10336"/>
                    <a:pt x="11983" y="10336"/>
                  </a:cubicBezTo>
                  <a:cubicBezTo>
                    <a:pt x="11943" y="10336"/>
                    <a:pt x="11902" y="10357"/>
                    <a:pt x="11884" y="10396"/>
                  </a:cubicBezTo>
                  <a:cubicBezTo>
                    <a:pt x="11858" y="10447"/>
                    <a:pt x="11879" y="10513"/>
                    <a:pt x="11935" y="10538"/>
                  </a:cubicBezTo>
                  <a:cubicBezTo>
                    <a:pt x="12177" y="10664"/>
                    <a:pt x="12450" y="10771"/>
                    <a:pt x="12718" y="10872"/>
                  </a:cubicBezTo>
                  <a:cubicBezTo>
                    <a:pt x="12819" y="10912"/>
                    <a:pt x="12915" y="10947"/>
                    <a:pt x="13010" y="10988"/>
                  </a:cubicBezTo>
                  <a:cubicBezTo>
                    <a:pt x="13016" y="10988"/>
                    <a:pt x="13021" y="10988"/>
                    <a:pt x="13031" y="10993"/>
                  </a:cubicBezTo>
                  <a:cubicBezTo>
                    <a:pt x="13026" y="11493"/>
                    <a:pt x="12875" y="12014"/>
                    <a:pt x="12571" y="12509"/>
                  </a:cubicBezTo>
                  <a:cubicBezTo>
                    <a:pt x="12490" y="12640"/>
                    <a:pt x="12399" y="12772"/>
                    <a:pt x="12299" y="12893"/>
                  </a:cubicBezTo>
                  <a:cubicBezTo>
                    <a:pt x="11243" y="12352"/>
                    <a:pt x="10207" y="11231"/>
                    <a:pt x="9510" y="9871"/>
                  </a:cubicBezTo>
                  <a:cubicBezTo>
                    <a:pt x="9610" y="9781"/>
                    <a:pt x="9712" y="9654"/>
                    <a:pt x="9803" y="9492"/>
                  </a:cubicBezTo>
                  <a:cubicBezTo>
                    <a:pt x="9838" y="9437"/>
                    <a:pt x="9864" y="9377"/>
                    <a:pt x="9878" y="9326"/>
                  </a:cubicBezTo>
                  <a:cubicBezTo>
                    <a:pt x="10030" y="9447"/>
                    <a:pt x="10277" y="9643"/>
                    <a:pt x="10561" y="9846"/>
                  </a:cubicBezTo>
                  <a:cubicBezTo>
                    <a:pt x="10848" y="10044"/>
                    <a:pt x="11177" y="10250"/>
                    <a:pt x="11495" y="10392"/>
                  </a:cubicBezTo>
                  <a:cubicBezTo>
                    <a:pt x="11506" y="10401"/>
                    <a:pt x="11525" y="10401"/>
                    <a:pt x="11536" y="10401"/>
                  </a:cubicBezTo>
                  <a:cubicBezTo>
                    <a:pt x="11581" y="10401"/>
                    <a:pt x="11616" y="10382"/>
                    <a:pt x="11637" y="10341"/>
                  </a:cubicBezTo>
                  <a:cubicBezTo>
                    <a:pt x="11662" y="10286"/>
                    <a:pt x="11637" y="10219"/>
                    <a:pt x="11581" y="10195"/>
                  </a:cubicBezTo>
                  <a:cubicBezTo>
                    <a:pt x="10884" y="9881"/>
                    <a:pt x="10137" y="9260"/>
                    <a:pt x="9914" y="9074"/>
                  </a:cubicBezTo>
                  <a:cubicBezTo>
                    <a:pt x="9918" y="9028"/>
                    <a:pt x="9918" y="8983"/>
                    <a:pt x="9914" y="8941"/>
                  </a:cubicBezTo>
                  <a:lnTo>
                    <a:pt x="9914" y="8906"/>
                  </a:lnTo>
                  <a:close/>
                  <a:moveTo>
                    <a:pt x="7524" y="9865"/>
                  </a:moveTo>
                  <a:cubicBezTo>
                    <a:pt x="7553" y="9865"/>
                    <a:pt x="7583" y="9865"/>
                    <a:pt x="7615" y="9867"/>
                  </a:cubicBezTo>
                  <a:lnTo>
                    <a:pt x="7615" y="10104"/>
                  </a:lnTo>
                  <a:lnTo>
                    <a:pt x="7615" y="10746"/>
                  </a:lnTo>
                  <a:cubicBezTo>
                    <a:pt x="7600" y="11802"/>
                    <a:pt x="7428" y="13171"/>
                    <a:pt x="6731" y="13913"/>
                  </a:cubicBezTo>
                  <a:cubicBezTo>
                    <a:pt x="7150" y="12761"/>
                    <a:pt x="7251" y="11256"/>
                    <a:pt x="7292" y="9932"/>
                  </a:cubicBezTo>
                  <a:cubicBezTo>
                    <a:pt x="7292" y="9911"/>
                    <a:pt x="7292" y="9897"/>
                    <a:pt x="7281" y="9881"/>
                  </a:cubicBezTo>
                  <a:cubicBezTo>
                    <a:pt x="7357" y="9870"/>
                    <a:pt x="7436" y="9865"/>
                    <a:pt x="7524" y="9865"/>
                  </a:cubicBezTo>
                  <a:close/>
                  <a:moveTo>
                    <a:pt x="8009" y="9927"/>
                  </a:moveTo>
                  <a:cubicBezTo>
                    <a:pt x="8085" y="9947"/>
                    <a:pt x="8155" y="9967"/>
                    <a:pt x="8227" y="9988"/>
                  </a:cubicBezTo>
                  <a:cubicBezTo>
                    <a:pt x="8342" y="10018"/>
                    <a:pt x="8463" y="10053"/>
                    <a:pt x="8580" y="10079"/>
                  </a:cubicBezTo>
                  <a:cubicBezTo>
                    <a:pt x="8686" y="10806"/>
                    <a:pt x="8817" y="11553"/>
                    <a:pt x="9076" y="12180"/>
                  </a:cubicBezTo>
                  <a:cubicBezTo>
                    <a:pt x="9095" y="12226"/>
                    <a:pt x="9136" y="12250"/>
                    <a:pt x="9176" y="12250"/>
                  </a:cubicBezTo>
                  <a:cubicBezTo>
                    <a:pt x="9191" y="12250"/>
                    <a:pt x="9207" y="12246"/>
                    <a:pt x="9221" y="12241"/>
                  </a:cubicBezTo>
                  <a:cubicBezTo>
                    <a:pt x="9272" y="12215"/>
                    <a:pt x="9298" y="12155"/>
                    <a:pt x="9277" y="12099"/>
                  </a:cubicBezTo>
                  <a:cubicBezTo>
                    <a:pt x="9030" y="11513"/>
                    <a:pt x="8903" y="10806"/>
                    <a:pt x="8808" y="10109"/>
                  </a:cubicBezTo>
                  <a:lnTo>
                    <a:pt x="8883" y="10109"/>
                  </a:lnTo>
                  <a:cubicBezTo>
                    <a:pt x="9030" y="10109"/>
                    <a:pt x="9186" y="10079"/>
                    <a:pt x="9333" y="9998"/>
                  </a:cubicBezTo>
                  <a:cubicBezTo>
                    <a:pt x="10040" y="11362"/>
                    <a:pt x="11081" y="12493"/>
                    <a:pt x="12152" y="13064"/>
                  </a:cubicBezTo>
                  <a:cubicBezTo>
                    <a:pt x="11688" y="13560"/>
                    <a:pt x="11051" y="13948"/>
                    <a:pt x="10363" y="14069"/>
                  </a:cubicBezTo>
                  <a:cubicBezTo>
                    <a:pt x="9995" y="13712"/>
                    <a:pt x="9767" y="13231"/>
                    <a:pt x="9550" y="12756"/>
                  </a:cubicBezTo>
                  <a:lnTo>
                    <a:pt x="9535" y="12721"/>
                  </a:lnTo>
                  <a:cubicBezTo>
                    <a:pt x="9517" y="12684"/>
                    <a:pt x="9477" y="12660"/>
                    <a:pt x="9434" y="12660"/>
                  </a:cubicBezTo>
                  <a:cubicBezTo>
                    <a:pt x="9419" y="12660"/>
                    <a:pt x="9403" y="12663"/>
                    <a:pt x="9389" y="12670"/>
                  </a:cubicBezTo>
                  <a:cubicBezTo>
                    <a:pt x="9338" y="12695"/>
                    <a:pt x="9312" y="12756"/>
                    <a:pt x="9338" y="12812"/>
                  </a:cubicBezTo>
                  <a:lnTo>
                    <a:pt x="9353" y="12847"/>
                  </a:lnTo>
                  <a:cubicBezTo>
                    <a:pt x="9545" y="13267"/>
                    <a:pt x="9762" y="13731"/>
                    <a:pt x="10095" y="14106"/>
                  </a:cubicBezTo>
                  <a:cubicBezTo>
                    <a:pt x="10048" y="14108"/>
                    <a:pt x="10000" y="14110"/>
                    <a:pt x="9952" y="14110"/>
                  </a:cubicBezTo>
                  <a:cubicBezTo>
                    <a:pt x="9724" y="14110"/>
                    <a:pt x="9492" y="14080"/>
                    <a:pt x="9262" y="14009"/>
                  </a:cubicBezTo>
                  <a:cubicBezTo>
                    <a:pt x="7898" y="13584"/>
                    <a:pt x="7948" y="11872"/>
                    <a:pt x="7994" y="10492"/>
                  </a:cubicBezTo>
                  <a:cubicBezTo>
                    <a:pt x="8004" y="10291"/>
                    <a:pt x="8009" y="10104"/>
                    <a:pt x="8009" y="9927"/>
                  </a:cubicBezTo>
                  <a:close/>
                  <a:moveTo>
                    <a:pt x="5119" y="8158"/>
                  </a:moveTo>
                  <a:cubicBezTo>
                    <a:pt x="5140" y="8199"/>
                    <a:pt x="5154" y="8239"/>
                    <a:pt x="5175" y="8279"/>
                  </a:cubicBezTo>
                  <a:cubicBezTo>
                    <a:pt x="5215" y="8381"/>
                    <a:pt x="5266" y="8487"/>
                    <a:pt x="5322" y="8583"/>
                  </a:cubicBezTo>
                  <a:cubicBezTo>
                    <a:pt x="4816" y="9219"/>
                    <a:pt x="4443" y="9765"/>
                    <a:pt x="4135" y="10513"/>
                  </a:cubicBezTo>
                  <a:cubicBezTo>
                    <a:pt x="4109" y="10569"/>
                    <a:pt x="4135" y="10629"/>
                    <a:pt x="4189" y="10655"/>
                  </a:cubicBezTo>
                  <a:cubicBezTo>
                    <a:pt x="4205" y="10660"/>
                    <a:pt x="4219" y="10664"/>
                    <a:pt x="4235" y="10664"/>
                  </a:cubicBezTo>
                  <a:cubicBezTo>
                    <a:pt x="4275" y="10664"/>
                    <a:pt x="4316" y="10634"/>
                    <a:pt x="4331" y="10594"/>
                  </a:cubicBezTo>
                  <a:cubicBezTo>
                    <a:pt x="4624" y="9902"/>
                    <a:pt x="4968" y="9382"/>
                    <a:pt x="5432" y="8785"/>
                  </a:cubicBezTo>
                  <a:cubicBezTo>
                    <a:pt x="5590" y="9063"/>
                    <a:pt x="5746" y="9280"/>
                    <a:pt x="5802" y="9356"/>
                  </a:cubicBezTo>
                  <a:cubicBezTo>
                    <a:pt x="6084" y="9750"/>
                    <a:pt x="6306" y="9911"/>
                    <a:pt x="6529" y="9958"/>
                  </a:cubicBezTo>
                  <a:cubicBezTo>
                    <a:pt x="6129" y="10680"/>
                    <a:pt x="6003" y="11523"/>
                    <a:pt x="5877" y="12337"/>
                  </a:cubicBezTo>
                  <a:cubicBezTo>
                    <a:pt x="5847" y="12529"/>
                    <a:pt x="5816" y="12716"/>
                    <a:pt x="5786" y="12898"/>
                  </a:cubicBezTo>
                  <a:cubicBezTo>
                    <a:pt x="5776" y="12954"/>
                    <a:pt x="5816" y="13008"/>
                    <a:pt x="5872" y="13019"/>
                  </a:cubicBezTo>
                  <a:cubicBezTo>
                    <a:pt x="5882" y="13019"/>
                    <a:pt x="5887" y="13024"/>
                    <a:pt x="5893" y="13024"/>
                  </a:cubicBezTo>
                  <a:cubicBezTo>
                    <a:pt x="5942" y="13024"/>
                    <a:pt x="5989" y="12989"/>
                    <a:pt x="5998" y="12933"/>
                  </a:cubicBezTo>
                  <a:cubicBezTo>
                    <a:pt x="6033" y="12751"/>
                    <a:pt x="6059" y="12565"/>
                    <a:pt x="6089" y="12367"/>
                  </a:cubicBezTo>
                  <a:cubicBezTo>
                    <a:pt x="6215" y="11544"/>
                    <a:pt x="6347" y="10690"/>
                    <a:pt x="6761" y="9983"/>
                  </a:cubicBezTo>
                  <a:cubicBezTo>
                    <a:pt x="6761" y="9977"/>
                    <a:pt x="6766" y="9967"/>
                    <a:pt x="6766" y="9967"/>
                  </a:cubicBezTo>
                  <a:cubicBezTo>
                    <a:pt x="6857" y="9958"/>
                    <a:pt x="6943" y="9942"/>
                    <a:pt x="7039" y="9922"/>
                  </a:cubicBezTo>
                  <a:cubicBezTo>
                    <a:pt x="7054" y="9922"/>
                    <a:pt x="7064" y="9922"/>
                    <a:pt x="7075" y="9916"/>
                  </a:cubicBezTo>
                  <a:lnTo>
                    <a:pt x="7075" y="9922"/>
                  </a:lnTo>
                  <a:cubicBezTo>
                    <a:pt x="7034" y="11231"/>
                    <a:pt x="6938" y="12716"/>
                    <a:pt x="6529" y="13838"/>
                  </a:cubicBezTo>
                  <a:cubicBezTo>
                    <a:pt x="6509" y="13893"/>
                    <a:pt x="6539" y="13954"/>
                    <a:pt x="6595" y="13974"/>
                  </a:cubicBezTo>
                  <a:cubicBezTo>
                    <a:pt x="6605" y="13978"/>
                    <a:pt x="6620" y="13984"/>
                    <a:pt x="6630" y="13984"/>
                  </a:cubicBezTo>
                  <a:cubicBezTo>
                    <a:pt x="6645" y="13984"/>
                    <a:pt x="6660" y="13978"/>
                    <a:pt x="6670" y="13974"/>
                  </a:cubicBezTo>
                  <a:lnTo>
                    <a:pt x="6670" y="13974"/>
                  </a:lnTo>
                  <a:cubicBezTo>
                    <a:pt x="6645" y="14004"/>
                    <a:pt x="6609" y="14034"/>
                    <a:pt x="6574" y="14060"/>
                  </a:cubicBezTo>
                  <a:cubicBezTo>
                    <a:pt x="6378" y="14227"/>
                    <a:pt x="6150" y="14337"/>
                    <a:pt x="5893" y="14398"/>
                  </a:cubicBezTo>
                  <a:cubicBezTo>
                    <a:pt x="5917" y="14201"/>
                    <a:pt x="5953" y="13847"/>
                    <a:pt x="5963" y="13584"/>
                  </a:cubicBezTo>
                  <a:cubicBezTo>
                    <a:pt x="5968" y="13524"/>
                    <a:pt x="5923" y="13474"/>
                    <a:pt x="5862" y="13474"/>
                  </a:cubicBezTo>
                  <a:cubicBezTo>
                    <a:pt x="5859" y="13474"/>
                    <a:pt x="5856" y="13474"/>
                    <a:pt x="5853" y="13474"/>
                  </a:cubicBezTo>
                  <a:cubicBezTo>
                    <a:pt x="5797" y="13474"/>
                    <a:pt x="5751" y="13517"/>
                    <a:pt x="5751" y="13575"/>
                  </a:cubicBezTo>
                  <a:cubicBezTo>
                    <a:pt x="5735" y="13852"/>
                    <a:pt x="5700" y="14232"/>
                    <a:pt x="5674" y="14414"/>
                  </a:cubicBezTo>
                  <a:lnTo>
                    <a:pt x="5674" y="14439"/>
                  </a:lnTo>
                  <a:cubicBezTo>
                    <a:pt x="5595" y="14448"/>
                    <a:pt x="5513" y="14453"/>
                    <a:pt x="5430" y="14453"/>
                  </a:cubicBezTo>
                  <a:cubicBezTo>
                    <a:pt x="5289" y="14453"/>
                    <a:pt x="5143" y="14441"/>
                    <a:pt x="4988" y="14419"/>
                  </a:cubicBezTo>
                  <a:cubicBezTo>
                    <a:pt x="4806" y="14388"/>
                    <a:pt x="4639" y="14342"/>
                    <a:pt x="4478" y="14288"/>
                  </a:cubicBezTo>
                  <a:cubicBezTo>
                    <a:pt x="4624" y="12933"/>
                    <a:pt x="4776" y="11655"/>
                    <a:pt x="5644" y="10583"/>
                  </a:cubicBezTo>
                  <a:cubicBezTo>
                    <a:pt x="5681" y="10538"/>
                    <a:pt x="5674" y="10473"/>
                    <a:pt x="5630" y="10432"/>
                  </a:cubicBezTo>
                  <a:cubicBezTo>
                    <a:pt x="5609" y="10416"/>
                    <a:pt x="5585" y="10409"/>
                    <a:pt x="5560" y="10409"/>
                  </a:cubicBezTo>
                  <a:cubicBezTo>
                    <a:pt x="5529" y="10409"/>
                    <a:pt x="5498" y="10421"/>
                    <a:pt x="5478" y="10447"/>
                  </a:cubicBezTo>
                  <a:cubicBezTo>
                    <a:pt x="4583" y="11553"/>
                    <a:pt x="4417" y="12842"/>
                    <a:pt x="4270" y="14211"/>
                  </a:cubicBezTo>
                  <a:cubicBezTo>
                    <a:pt x="3998" y="14090"/>
                    <a:pt x="3755" y="13934"/>
                    <a:pt x="3543" y="13742"/>
                  </a:cubicBezTo>
                  <a:lnTo>
                    <a:pt x="3543" y="13742"/>
                  </a:lnTo>
                  <a:cubicBezTo>
                    <a:pt x="3563" y="13752"/>
                    <a:pt x="3583" y="13761"/>
                    <a:pt x="3603" y="13761"/>
                  </a:cubicBezTo>
                  <a:lnTo>
                    <a:pt x="3624" y="13761"/>
                  </a:lnTo>
                  <a:cubicBezTo>
                    <a:pt x="3680" y="13752"/>
                    <a:pt x="3720" y="13696"/>
                    <a:pt x="3710" y="13635"/>
                  </a:cubicBezTo>
                  <a:cubicBezTo>
                    <a:pt x="3599" y="12933"/>
                    <a:pt x="3876" y="11958"/>
                    <a:pt x="4079" y="11245"/>
                  </a:cubicBezTo>
                  <a:cubicBezTo>
                    <a:pt x="4093" y="11189"/>
                    <a:pt x="4063" y="11129"/>
                    <a:pt x="4002" y="11114"/>
                  </a:cubicBezTo>
                  <a:cubicBezTo>
                    <a:pt x="3993" y="11112"/>
                    <a:pt x="3983" y="11110"/>
                    <a:pt x="3973" y="11110"/>
                  </a:cubicBezTo>
                  <a:cubicBezTo>
                    <a:pt x="3927" y="11110"/>
                    <a:pt x="3883" y="11140"/>
                    <a:pt x="3871" y="11189"/>
                  </a:cubicBezTo>
                  <a:cubicBezTo>
                    <a:pt x="3664" y="11923"/>
                    <a:pt x="3382" y="12923"/>
                    <a:pt x="3498" y="13670"/>
                  </a:cubicBezTo>
                  <a:cubicBezTo>
                    <a:pt x="3501" y="13684"/>
                    <a:pt x="3507" y="13698"/>
                    <a:pt x="3515" y="13709"/>
                  </a:cubicBezTo>
                  <a:lnTo>
                    <a:pt x="3515" y="13709"/>
                  </a:lnTo>
                  <a:cubicBezTo>
                    <a:pt x="3068" y="13290"/>
                    <a:pt x="2774" y="12714"/>
                    <a:pt x="2669" y="12003"/>
                  </a:cubicBezTo>
                  <a:cubicBezTo>
                    <a:pt x="2467" y="10664"/>
                    <a:pt x="3260" y="9639"/>
                    <a:pt x="4331" y="8755"/>
                  </a:cubicBezTo>
                  <a:cubicBezTo>
                    <a:pt x="4583" y="8547"/>
                    <a:pt x="4846" y="8351"/>
                    <a:pt x="5119" y="8158"/>
                  </a:cubicBezTo>
                  <a:close/>
                  <a:moveTo>
                    <a:pt x="7902" y="0"/>
                  </a:moveTo>
                  <a:cubicBezTo>
                    <a:pt x="7382" y="0"/>
                    <a:pt x="6849" y="81"/>
                    <a:pt x="6378" y="272"/>
                  </a:cubicBezTo>
                  <a:cubicBezTo>
                    <a:pt x="5765" y="519"/>
                    <a:pt x="5341" y="924"/>
                    <a:pt x="5145" y="1449"/>
                  </a:cubicBezTo>
                  <a:cubicBezTo>
                    <a:pt x="4977" y="1899"/>
                    <a:pt x="4998" y="2414"/>
                    <a:pt x="5129" y="2934"/>
                  </a:cubicBezTo>
                  <a:cubicBezTo>
                    <a:pt x="4581" y="2673"/>
                    <a:pt x="3969" y="2540"/>
                    <a:pt x="3391" y="2540"/>
                  </a:cubicBezTo>
                  <a:cubicBezTo>
                    <a:pt x="2775" y="2540"/>
                    <a:pt x="2197" y="2690"/>
                    <a:pt x="1775" y="2995"/>
                  </a:cubicBezTo>
                  <a:cubicBezTo>
                    <a:pt x="633" y="3823"/>
                    <a:pt x="1" y="5623"/>
                    <a:pt x="339" y="7092"/>
                  </a:cubicBezTo>
                  <a:cubicBezTo>
                    <a:pt x="593" y="8225"/>
                    <a:pt x="1351" y="8962"/>
                    <a:pt x="2467" y="9165"/>
                  </a:cubicBezTo>
                  <a:cubicBezTo>
                    <a:pt x="2573" y="9184"/>
                    <a:pt x="2679" y="9195"/>
                    <a:pt x="2785" y="9195"/>
                  </a:cubicBezTo>
                  <a:cubicBezTo>
                    <a:pt x="3013" y="9195"/>
                    <a:pt x="3245" y="9154"/>
                    <a:pt x="3482" y="9088"/>
                  </a:cubicBezTo>
                  <a:lnTo>
                    <a:pt x="3482" y="9088"/>
                  </a:lnTo>
                  <a:cubicBezTo>
                    <a:pt x="2679" y="9907"/>
                    <a:pt x="2169" y="10856"/>
                    <a:pt x="2346" y="12054"/>
                  </a:cubicBezTo>
                  <a:cubicBezTo>
                    <a:pt x="2528" y="13276"/>
                    <a:pt x="3209" y="14155"/>
                    <a:pt x="4250" y="14554"/>
                  </a:cubicBezTo>
                  <a:cubicBezTo>
                    <a:pt x="4265" y="14580"/>
                    <a:pt x="4296" y="14605"/>
                    <a:pt x="4331" y="14610"/>
                  </a:cubicBezTo>
                  <a:lnTo>
                    <a:pt x="4341" y="14610"/>
                  </a:lnTo>
                  <a:cubicBezTo>
                    <a:pt x="4356" y="14610"/>
                    <a:pt x="4371" y="14610"/>
                    <a:pt x="4387" y="14600"/>
                  </a:cubicBezTo>
                  <a:cubicBezTo>
                    <a:pt x="4559" y="14661"/>
                    <a:pt x="4746" y="14706"/>
                    <a:pt x="4937" y="14736"/>
                  </a:cubicBezTo>
                  <a:cubicBezTo>
                    <a:pt x="5105" y="14762"/>
                    <a:pt x="5271" y="14777"/>
                    <a:pt x="5427" y="14777"/>
                  </a:cubicBezTo>
                  <a:cubicBezTo>
                    <a:pt x="5958" y="14777"/>
                    <a:pt x="6413" y="14621"/>
                    <a:pt x="6782" y="14307"/>
                  </a:cubicBezTo>
                  <a:cubicBezTo>
                    <a:pt x="7292" y="13883"/>
                    <a:pt x="7584" y="13211"/>
                    <a:pt x="7747" y="12488"/>
                  </a:cubicBezTo>
                  <a:cubicBezTo>
                    <a:pt x="7898" y="13322"/>
                    <a:pt x="8272" y="14045"/>
                    <a:pt x="9167" y="14318"/>
                  </a:cubicBezTo>
                  <a:cubicBezTo>
                    <a:pt x="9424" y="14398"/>
                    <a:pt x="9682" y="14433"/>
                    <a:pt x="9934" y="14433"/>
                  </a:cubicBezTo>
                  <a:cubicBezTo>
                    <a:pt x="11147" y="14433"/>
                    <a:pt x="12283" y="13615"/>
                    <a:pt x="12849" y="12675"/>
                  </a:cubicBezTo>
                  <a:cubicBezTo>
                    <a:pt x="13364" y="11821"/>
                    <a:pt x="13491" y="10897"/>
                    <a:pt x="13208" y="10074"/>
                  </a:cubicBezTo>
                  <a:cubicBezTo>
                    <a:pt x="12966" y="9377"/>
                    <a:pt x="12434" y="8810"/>
                    <a:pt x="11702" y="8452"/>
                  </a:cubicBezTo>
                  <a:lnTo>
                    <a:pt x="11702" y="8452"/>
                  </a:lnTo>
                  <a:cubicBezTo>
                    <a:pt x="11732" y="8456"/>
                    <a:pt x="11763" y="8461"/>
                    <a:pt x="11798" y="8467"/>
                  </a:cubicBezTo>
                  <a:cubicBezTo>
                    <a:pt x="12177" y="8528"/>
                    <a:pt x="12562" y="8583"/>
                    <a:pt x="12945" y="8583"/>
                  </a:cubicBezTo>
                  <a:cubicBezTo>
                    <a:pt x="13299" y="8583"/>
                    <a:pt x="13653" y="8533"/>
                    <a:pt x="14001" y="8386"/>
                  </a:cubicBezTo>
                  <a:cubicBezTo>
                    <a:pt x="15037" y="7952"/>
                    <a:pt x="15638" y="7153"/>
                    <a:pt x="15703" y="6194"/>
                  </a:cubicBezTo>
                  <a:cubicBezTo>
                    <a:pt x="15703" y="6188"/>
                    <a:pt x="15703" y="6188"/>
                    <a:pt x="15708" y="6188"/>
                  </a:cubicBezTo>
                  <a:cubicBezTo>
                    <a:pt x="15764" y="6173"/>
                    <a:pt x="15794" y="6113"/>
                    <a:pt x="15775" y="6052"/>
                  </a:cubicBezTo>
                  <a:cubicBezTo>
                    <a:pt x="15764" y="6022"/>
                    <a:pt x="15739" y="6001"/>
                    <a:pt x="15714" y="5991"/>
                  </a:cubicBezTo>
                  <a:cubicBezTo>
                    <a:pt x="15708" y="5845"/>
                    <a:pt x="15699" y="5698"/>
                    <a:pt x="15673" y="5546"/>
                  </a:cubicBezTo>
                  <a:cubicBezTo>
                    <a:pt x="15526" y="4648"/>
                    <a:pt x="15148" y="3944"/>
                    <a:pt x="14593" y="3506"/>
                  </a:cubicBezTo>
                  <a:cubicBezTo>
                    <a:pt x="14598" y="3485"/>
                    <a:pt x="14602" y="3470"/>
                    <a:pt x="14598" y="3450"/>
                  </a:cubicBezTo>
                  <a:cubicBezTo>
                    <a:pt x="14588" y="3400"/>
                    <a:pt x="14543" y="3362"/>
                    <a:pt x="14490" y="3362"/>
                  </a:cubicBezTo>
                  <a:cubicBezTo>
                    <a:pt x="14484" y="3362"/>
                    <a:pt x="14478" y="3363"/>
                    <a:pt x="14472" y="3364"/>
                  </a:cubicBezTo>
                  <a:cubicBezTo>
                    <a:pt x="14451" y="3364"/>
                    <a:pt x="14430" y="3375"/>
                    <a:pt x="14405" y="3379"/>
                  </a:cubicBezTo>
                  <a:lnTo>
                    <a:pt x="14405" y="3375"/>
                  </a:lnTo>
                  <a:cubicBezTo>
                    <a:pt x="14294" y="3303"/>
                    <a:pt x="14178" y="3242"/>
                    <a:pt x="14057" y="3193"/>
                  </a:cubicBezTo>
                  <a:cubicBezTo>
                    <a:pt x="13771" y="3074"/>
                    <a:pt x="13465" y="3016"/>
                    <a:pt x="13147" y="3016"/>
                  </a:cubicBezTo>
                  <a:cubicBezTo>
                    <a:pt x="12503" y="3016"/>
                    <a:pt x="11813" y="3256"/>
                    <a:pt x="11156" y="3723"/>
                  </a:cubicBezTo>
                  <a:lnTo>
                    <a:pt x="11061" y="3788"/>
                  </a:lnTo>
                  <a:cubicBezTo>
                    <a:pt x="11021" y="3823"/>
                    <a:pt x="10975" y="3854"/>
                    <a:pt x="10925" y="3890"/>
                  </a:cubicBezTo>
                  <a:cubicBezTo>
                    <a:pt x="11131" y="3324"/>
                    <a:pt x="11202" y="2717"/>
                    <a:pt x="11112" y="2162"/>
                  </a:cubicBezTo>
                  <a:cubicBezTo>
                    <a:pt x="10975" y="1348"/>
                    <a:pt x="10505" y="726"/>
                    <a:pt x="9757" y="374"/>
                  </a:cubicBezTo>
                  <a:cubicBezTo>
                    <a:pt x="9291" y="149"/>
                    <a:pt x="8609" y="0"/>
                    <a:pt x="790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5" name="Google Shape;2835;p37"/>
            <p:cNvSpPr/>
            <p:nvPr/>
          </p:nvSpPr>
          <p:spPr>
            <a:xfrm>
              <a:off x="7875275" y="933325"/>
              <a:ext cx="124950" cy="117750"/>
            </a:xfrm>
            <a:custGeom>
              <a:avLst/>
              <a:gdLst/>
              <a:ahLst/>
              <a:cxnLst/>
              <a:rect l="l" t="t" r="r" b="b"/>
              <a:pathLst>
                <a:path w="4998" h="4710" extrusionOk="0">
                  <a:moveTo>
                    <a:pt x="2966" y="813"/>
                  </a:moveTo>
                  <a:cubicBezTo>
                    <a:pt x="3051" y="813"/>
                    <a:pt x="3127" y="888"/>
                    <a:pt x="3127" y="974"/>
                  </a:cubicBezTo>
                  <a:cubicBezTo>
                    <a:pt x="3127" y="1065"/>
                    <a:pt x="3051" y="1135"/>
                    <a:pt x="2966" y="1135"/>
                  </a:cubicBezTo>
                  <a:lnTo>
                    <a:pt x="2556" y="1135"/>
                  </a:lnTo>
                  <a:cubicBezTo>
                    <a:pt x="2465" y="1135"/>
                    <a:pt x="2395" y="1065"/>
                    <a:pt x="2395" y="974"/>
                  </a:cubicBezTo>
                  <a:cubicBezTo>
                    <a:pt x="2395" y="888"/>
                    <a:pt x="2465" y="813"/>
                    <a:pt x="2556" y="813"/>
                  </a:cubicBezTo>
                  <a:close/>
                  <a:moveTo>
                    <a:pt x="1742" y="1032"/>
                  </a:moveTo>
                  <a:cubicBezTo>
                    <a:pt x="1750" y="1032"/>
                    <a:pt x="1759" y="1033"/>
                    <a:pt x="1768" y="1035"/>
                  </a:cubicBezTo>
                  <a:cubicBezTo>
                    <a:pt x="1854" y="1044"/>
                    <a:pt x="1920" y="1130"/>
                    <a:pt x="1905" y="1216"/>
                  </a:cubicBezTo>
                  <a:lnTo>
                    <a:pt x="1905" y="1226"/>
                  </a:lnTo>
                  <a:cubicBezTo>
                    <a:pt x="1990" y="1261"/>
                    <a:pt x="2036" y="1358"/>
                    <a:pt x="2001" y="1443"/>
                  </a:cubicBezTo>
                  <a:cubicBezTo>
                    <a:pt x="1971" y="1504"/>
                    <a:pt x="1915" y="1540"/>
                    <a:pt x="1854" y="1540"/>
                  </a:cubicBezTo>
                  <a:cubicBezTo>
                    <a:pt x="1834" y="1540"/>
                    <a:pt x="1814" y="1540"/>
                    <a:pt x="1794" y="1529"/>
                  </a:cubicBezTo>
                  <a:cubicBezTo>
                    <a:pt x="1642" y="1464"/>
                    <a:pt x="1566" y="1333"/>
                    <a:pt x="1586" y="1176"/>
                  </a:cubicBezTo>
                  <a:cubicBezTo>
                    <a:pt x="1595" y="1094"/>
                    <a:pt x="1662" y="1032"/>
                    <a:pt x="1742" y="1032"/>
                  </a:cubicBezTo>
                  <a:close/>
                  <a:moveTo>
                    <a:pt x="3116" y="1439"/>
                  </a:moveTo>
                  <a:cubicBezTo>
                    <a:pt x="3128" y="1439"/>
                    <a:pt x="3140" y="1440"/>
                    <a:pt x="3153" y="1443"/>
                  </a:cubicBezTo>
                  <a:cubicBezTo>
                    <a:pt x="3284" y="1480"/>
                    <a:pt x="3391" y="1564"/>
                    <a:pt x="3445" y="1681"/>
                  </a:cubicBezTo>
                  <a:cubicBezTo>
                    <a:pt x="3482" y="1762"/>
                    <a:pt x="3445" y="1858"/>
                    <a:pt x="3365" y="1893"/>
                  </a:cubicBezTo>
                  <a:cubicBezTo>
                    <a:pt x="3340" y="1909"/>
                    <a:pt x="3319" y="1909"/>
                    <a:pt x="3294" y="1909"/>
                  </a:cubicBezTo>
                  <a:cubicBezTo>
                    <a:pt x="3233" y="1909"/>
                    <a:pt x="3178" y="1878"/>
                    <a:pt x="3148" y="1818"/>
                  </a:cubicBezTo>
                  <a:cubicBezTo>
                    <a:pt x="3137" y="1792"/>
                    <a:pt x="3102" y="1767"/>
                    <a:pt x="3067" y="1757"/>
                  </a:cubicBezTo>
                  <a:cubicBezTo>
                    <a:pt x="2981" y="1732"/>
                    <a:pt x="2930" y="1646"/>
                    <a:pt x="2955" y="1560"/>
                  </a:cubicBezTo>
                  <a:cubicBezTo>
                    <a:pt x="2977" y="1486"/>
                    <a:pt x="3043" y="1439"/>
                    <a:pt x="3116" y="1439"/>
                  </a:cubicBezTo>
                  <a:close/>
                  <a:moveTo>
                    <a:pt x="1081" y="1403"/>
                  </a:moveTo>
                  <a:cubicBezTo>
                    <a:pt x="1172" y="1403"/>
                    <a:pt x="1243" y="1473"/>
                    <a:pt x="1243" y="1564"/>
                  </a:cubicBezTo>
                  <a:lnTo>
                    <a:pt x="1243" y="1788"/>
                  </a:lnTo>
                  <a:cubicBezTo>
                    <a:pt x="1243" y="1878"/>
                    <a:pt x="1172" y="1949"/>
                    <a:pt x="1081" y="1949"/>
                  </a:cubicBezTo>
                  <a:cubicBezTo>
                    <a:pt x="996" y="1949"/>
                    <a:pt x="919" y="1878"/>
                    <a:pt x="919" y="1788"/>
                  </a:cubicBezTo>
                  <a:lnTo>
                    <a:pt x="919" y="1564"/>
                  </a:lnTo>
                  <a:cubicBezTo>
                    <a:pt x="919" y="1473"/>
                    <a:pt x="996" y="1403"/>
                    <a:pt x="1081" y="1403"/>
                  </a:cubicBezTo>
                  <a:close/>
                  <a:moveTo>
                    <a:pt x="2188" y="2067"/>
                  </a:moveTo>
                  <a:cubicBezTo>
                    <a:pt x="2213" y="2067"/>
                    <a:pt x="2239" y="2073"/>
                    <a:pt x="2263" y="2086"/>
                  </a:cubicBezTo>
                  <a:cubicBezTo>
                    <a:pt x="2344" y="2126"/>
                    <a:pt x="2374" y="2222"/>
                    <a:pt x="2330" y="2303"/>
                  </a:cubicBezTo>
                  <a:cubicBezTo>
                    <a:pt x="2299" y="2368"/>
                    <a:pt x="2279" y="2450"/>
                    <a:pt x="2279" y="2525"/>
                  </a:cubicBezTo>
                  <a:cubicBezTo>
                    <a:pt x="2274" y="2616"/>
                    <a:pt x="2202" y="2686"/>
                    <a:pt x="2117" y="2686"/>
                  </a:cubicBezTo>
                  <a:lnTo>
                    <a:pt x="2111" y="2686"/>
                  </a:lnTo>
                  <a:cubicBezTo>
                    <a:pt x="2020" y="2681"/>
                    <a:pt x="1950" y="2611"/>
                    <a:pt x="1955" y="2520"/>
                  </a:cubicBezTo>
                  <a:cubicBezTo>
                    <a:pt x="1955" y="2394"/>
                    <a:pt x="1990" y="2262"/>
                    <a:pt x="2046" y="2156"/>
                  </a:cubicBezTo>
                  <a:cubicBezTo>
                    <a:pt x="2075" y="2099"/>
                    <a:pt x="2130" y="2067"/>
                    <a:pt x="2188" y="2067"/>
                  </a:cubicBezTo>
                  <a:close/>
                  <a:moveTo>
                    <a:pt x="2779" y="2380"/>
                  </a:moveTo>
                  <a:cubicBezTo>
                    <a:pt x="2787" y="2380"/>
                    <a:pt x="2795" y="2381"/>
                    <a:pt x="2804" y="2383"/>
                  </a:cubicBezTo>
                  <a:cubicBezTo>
                    <a:pt x="2860" y="2394"/>
                    <a:pt x="2895" y="2450"/>
                    <a:pt x="2885" y="2510"/>
                  </a:cubicBezTo>
                  <a:cubicBezTo>
                    <a:pt x="2869" y="2571"/>
                    <a:pt x="2885" y="2621"/>
                    <a:pt x="2900" y="2641"/>
                  </a:cubicBezTo>
                  <a:cubicBezTo>
                    <a:pt x="2941" y="2692"/>
                    <a:pt x="2930" y="2758"/>
                    <a:pt x="2880" y="2793"/>
                  </a:cubicBezTo>
                  <a:cubicBezTo>
                    <a:pt x="2864" y="2807"/>
                    <a:pt x="2839" y="2818"/>
                    <a:pt x="2819" y="2818"/>
                  </a:cubicBezTo>
                  <a:cubicBezTo>
                    <a:pt x="2784" y="2818"/>
                    <a:pt x="2754" y="2802"/>
                    <a:pt x="2733" y="2772"/>
                  </a:cubicBezTo>
                  <a:cubicBezTo>
                    <a:pt x="2673" y="2697"/>
                    <a:pt x="2647" y="2581"/>
                    <a:pt x="2673" y="2464"/>
                  </a:cubicBezTo>
                  <a:cubicBezTo>
                    <a:pt x="2685" y="2416"/>
                    <a:pt x="2728" y="2380"/>
                    <a:pt x="2779" y="2380"/>
                  </a:cubicBezTo>
                  <a:close/>
                  <a:moveTo>
                    <a:pt x="1046" y="2400"/>
                  </a:moveTo>
                  <a:cubicBezTo>
                    <a:pt x="1107" y="2400"/>
                    <a:pt x="1166" y="2434"/>
                    <a:pt x="1192" y="2494"/>
                  </a:cubicBezTo>
                  <a:cubicBezTo>
                    <a:pt x="1227" y="2576"/>
                    <a:pt x="1192" y="2671"/>
                    <a:pt x="1111" y="2711"/>
                  </a:cubicBezTo>
                  <a:cubicBezTo>
                    <a:pt x="1041" y="2742"/>
                    <a:pt x="970" y="2833"/>
                    <a:pt x="945" y="2935"/>
                  </a:cubicBezTo>
                  <a:cubicBezTo>
                    <a:pt x="919" y="3005"/>
                    <a:pt x="859" y="3056"/>
                    <a:pt x="788" y="3056"/>
                  </a:cubicBezTo>
                  <a:cubicBezTo>
                    <a:pt x="773" y="3056"/>
                    <a:pt x="758" y="3050"/>
                    <a:pt x="742" y="3050"/>
                  </a:cubicBezTo>
                  <a:cubicBezTo>
                    <a:pt x="656" y="3026"/>
                    <a:pt x="607" y="2935"/>
                    <a:pt x="632" y="2849"/>
                  </a:cubicBezTo>
                  <a:cubicBezTo>
                    <a:pt x="682" y="2651"/>
                    <a:pt x="819" y="2485"/>
                    <a:pt x="980" y="2413"/>
                  </a:cubicBezTo>
                  <a:cubicBezTo>
                    <a:pt x="1001" y="2404"/>
                    <a:pt x="1024" y="2400"/>
                    <a:pt x="1046" y="2400"/>
                  </a:cubicBezTo>
                  <a:close/>
                  <a:moveTo>
                    <a:pt x="3592" y="2473"/>
                  </a:moveTo>
                  <a:cubicBezTo>
                    <a:pt x="3625" y="2473"/>
                    <a:pt x="3658" y="2483"/>
                    <a:pt x="3688" y="2504"/>
                  </a:cubicBezTo>
                  <a:cubicBezTo>
                    <a:pt x="3799" y="2585"/>
                    <a:pt x="3876" y="2716"/>
                    <a:pt x="3900" y="2868"/>
                  </a:cubicBezTo>
                  <a:cubicBezTo>
                    <a:pt x="3911" y="2954"/>
                    <a:pt x="3850" y="3040"/>
                    <a:pt x="3764" y="3050"/>
                  </a:cubicBezTo>
                  <a:cubicBezTo>
                    <a:pt x="3754" y="3056"/>
                    <a:pt x="3748" y="3056"/>
                    <a:pt x="3739" y="3056"/>
                  </a:cubicBezTo>
                  <a:cubicBezTo>
                    <a:pt x="3663" y="3056"/>
                    <a:pt x="3592" y="3000"/>
                    <a:pt x="3577" y="2919"/>
                  </a:cubicBezTo>
                  <a:cubicBezTo>
                    <a:pt x="3566" y="2853"/>
                    <a:pt x="3536" y="2798"/>
                    <a:pt x="3496" y="2767"/>
                  </a:cubicBezTo>
                  <a:cubicBezTo>
                    <a:pt x="3426" y="2711"/>
                    <a:pt x="3405" y="2611"/>
                    <a:pt x="3461" y="2541"/>
                  </a:cubicBezTo>
                  <a:cubicBezTo>
                    <a:pt x="3492" y="2497"/>
                    <a:pt x="3541" y="2473"/>
                    <a:pt x="3592" y="2473"/>
                  </a:cubicBezTo>
                  <a:close/>
                  <a:moveTo>
                    <a:pt x="2193" y="3144"/>
                  </a:moveTo>
                  <a:cubicBezTo>
                    <a:pt x="2267" y="3144"/>
                    <a:pt x="2332" y="3192"/>
                    <a:pt x="2349" y="3268"/>
                  </a:cubicBezTo>
                  <a:cubicBezTo>
                    <a:pt x="2374" y="3420"/>
                    <a:pt x="2319" y="3555"/>
                    <a:pt x="2197" y="3626"/>
                  </a:cubicBezTo>
                  <a:cubicBezTo>
                    <a:pt x="2167" y="3637"/>
                    <a:pt x="2142" y="3646"/>
                    <a:pt x="2117" y="3646"/>
                  </a:cubicBezTo>
                  <a:cubicBezTo>
                    <a:pt x="2062" y="3646"/>
                    <a:pt x="2006" y="3616"/>
                    <a:pt x="1976" y="3565"/>
                  </a:cubicBezTo>
                  <a:cubicBezTo>
                    <a:pt x="1929" y="3485"/>
                    <a:pt x="1960" y="3389"/>
                    <a:pt x="2036" y="3343"/>
                  </a:cubicBezTo>
                  <a:cubicBezTo>
                    <a:pt x="2020" y="3257"/>
                    <a:pt x="2071" y="3161"/>
                    <a:pt x="2162" y="3147"/>
                  </a:cubicBezTo>
                  <a:cubicBezTo>
                    <a:pt x="2173" y="3145"/>
                    <a:pt x="2183" y="3144"/>
                    <a:pt x="2193" y="3144"/>
                  </a:cubicBezTo>
                  <a:close/>
                  <a:moveTo>
                    <a:pt x="1225" y="3432"/>
                  </a:moveTo>
                  <a:cubicBezTo>
                    <a:pt x="1301" y="3432"/>
                    <a:pt x="1372" y="3484"/>
                    <a:pt x="1390" y="3560"/>
                  </a:cubicBezTo>
                  <a:cubicBezTo>
                    <a:pt x="1395" y="3586"/>
                    <a:pt x="1404" y="3616"/>
                    <a:pt x="1425" y="3632"/>
                  </a:cubicBezTo>
                  <a:cubicBezTo>
                    <a:pt x="1486" y="3702"/>
                    <a:pt x="1475" y="3803"/>
                    <a:pt x="1409" y="3863"/>
                  </a:cubicBezTo>
                  <a:cubicBezTo>
                    <a:pt x="1379" y="3889"/>
                    <a:pt x="1339" y="3905"/>
                    <a:pt x="1304" y="3905"/>
                  </a:cubicBezTo>
                  <a:cubicBezTo>
                    <a:pt x="1258" y="3905"/>
                    <a:pt x="1213" y="3884"/>
                    <a:pt x="1183" y="3849"/>
                  </a:cubicBezTo>
                  <a:cubicBezTo>
                    <a:pt x="1127" y="3788"/>
                    <a:pt x="1087" y="3707"/>
                    <a:pt x="1071" y="3626"/>
                  </a:cubicBezTo>
                  <a:cubicBezTo>
                    <a:pt x="1056" y="3541"/>
                    <a:pt x="1111" y="3455"/>
                    <a:pt x="1197" y="3434"/>
                  </a:cubicBezTo>
                  <a:cubicBezTo>
                    <a:pt x="1206" y="3433"/>
                    <a:pt x="1216" y="3432"/>
                    <a:pt x="1225" y="3432"/>
                  </a:cubicBezTo>
                  <a:close/>
                  <a:moveTo>
                    <a:pt x="3148" y="3469"/>
                  </a:moveTo>
                  <a:cubicBezTo>
                    <a:pt x="3239" y="3469"/>
                    <a:pt x="3309" y="3541"/>
                    <a:pt x="3309" y="3632"/>
                  </a:cubicBezTo>
                  <a:lnTo>
                    <a:pt x="3309" y="3814"/>
                  </a:lnTo>
                  <a:cubicBezTo>
                    <a:pt x="3309" y="3905"/>
                    <a:pt x="3239" y="3975"/>
                    <a:pt x="3148" y="3975"/>
                  </a:cubicBezTo>
                  <a:cubicBezTo>
                    <a:pt x="3057" y="3975"/>
                    <a:pt x="2986" y="3905"/>
                    <a:pt x="2986" y="3814"/>
                  </a:cubicBezTo>
                  <a:lnTo>
                    <a:pt x="2986" y="3632"/>
                  </a:lnTo>
                  <a:cubicBezTo>
                    <a:pt x="2986" y="3541"/>
                    <a:pt x="3057" y="3469"/>
                    <a:pt x="3148" y="3469"/>
                  </a:cubicBezTo>
                  <a:close/>
                  <a:moveTo>
                    <a:pt x="3375" y="1"/>
                  </a:moveTo>
                  <a:cubicBezTo>
                    <a:pt x="3144" y="1"/>
                    <a:pt x="2829" y="130"/>
                    <a:pt x="2542" y="246"/>
                  </a:cubicBezTo>
                  <a:cubicBezTo>
                    <a:pt x="2284" y="352"/>
                    <a:pt x="2036" y="454"/>
                    <a:pt x="1834" y="468"/>
                  </a:cubicBezTo>
                  <a:cubicBezTo>
                    <a:pt x="1826" y="470"/>
                    <a:pt x="1818" y="471"/>
                    <a:pt x="1810" y="471"/>
                  </a:cubicBezTo>
                  <a:cubicBezTo>
                    <a:pt x="1767" y="471"/>
                    <a:pt x="1723" y="447"/>
                    <a:pt x="1693" y="412"/>
                  </a:cubicBezTo>
                  <a:cubicBezTo>
                    <a:pt x="1681" y="412"/>
                    <a:pt x="1669" y="412"/>
                    <a:pt x="1658" y="412"/>
                  </a:cubicBezTo>
                  <a:cubicBezTo>
                    <a:pt x="1373" y="412"/>
                    <a:pt x="1114" y="576"/>
                    <a:pt x="935" y="727"/>
                  </a:cubicBezTo>
                  <a:cubicBezTo>
                    <a:pt x="414" y="1165"/>
                    <a:pt x="0" y="1995"/>
                    <a:pt x="26" y="2545"/>
                  </a:cubicBezTo>
                  <a:cubicBezTo>
                    <a:pt x="31" y="2611"/>
                    <a:pt x="45" y="2692"/>
                    <a:pt x="71" y="2783"/>
                  </a:cubicBezTo>
                  <a:cubicBezTo>
                    <a:pt x="91" y="2853"/>
                    <a:pt x="122" y="2929"/>
                    <a:pt x="152" y="3005"/>
                  </a:cubicBezTo>
                  <a:lnTo>
                    <a:pt x="152" y="3010"/>
                  </a:lnTo>
                  <a:cubicBezTo>
                    <a:pt x="293" y="3353"/>
                    <a:pt x="535" y="3763"/>
                    <a:pt x="773" y="4091"/>
                  </a:cubicBezTo>
                  <a:cubicBezTo>
                    <a:pt x="1043" y="4472"/>
                    <a:pt x="1205" y="4567"/>
                    <a:pt x="1405" y="4567"/>
                  </a:cubicBezTo>
                  <a:cubicBezTo>
                    <a:pt x="1489" y="4567"/>
                    <a:pt x="1579" y="4550"/>
                    <a:pt x="1687" y="4530"/>
                  </a:cubicBezTo>
                  <a:cubicBezTo>
                    <a:pt x="1839" y="4500"/>
                    <a:pt x="2026" y="4460"/>
                    <a:pt x="2258" y="4460"/>
                  </a:cubicBezTo>
                  <a:cubicBezTo>
                    <a:pt x="2299" y="4460"/>
                    <a:pt x="2339" y="4465"/>
                    <a:pt x="2379" y="4465"/>
                  </a:cubicBezTo>
                  <a:cubicBezTo>
                    <a:pt x="2607" y="4475"/>
                    <a:pt x="2819" y="4541"/>
                    <a:pt x="3027" y="4596"/>
                  </a:cubicBezTo>
                  <a:cubicBezTo>
                    <a:pt x="3132" y="4626"/>
                    <a:pt x="3228" y="4656"/>
                    <a:pt x="3324" y="4677"/>
                  </a:cubicBezTo>
                  <a:cubicBezTo>
                    <a:pt x="3335" y="4672"/>
                    <a:pt x="3345" y="4667"/>
                    <a:pt x="3354" y="4667"/>
                  </a:cubicBezTo>
                  <a:cubicBezTo>
                    <a:pt x="3359" y="4667"/>
                    <a:pt x="3364" y="4666"/>
                    <a:pt x="3368" y="4666"/>
                  </a:cubicBezTo>
                  <a:cubicBezTo>
                    <a:pt x="3400" y="4666"/>
                    <a:pt x="3428" y="4680"/>
                    <a:pt x="3445" y="4698"/>
                  </a:cubicBezTo>
                  <a:cubicBezTo>
                    <a:pt x="3494" y="4705"/>
                    <a:pt x="3541" y="4709"/>
                    <a:pt x="3587" y="4709"/>
                  </a:cubicBezTo>
                  <a:cubicBezTo>
                    <a:pt x="3824" y="4709"/>
                    <a:pt x="4030" y="4600"/>
                    <a:pt x="4233" y="4253"/>
                  </a:cubicBezTo>
                  <a:cubicBezTo>
                    <a:pt x="4305" y="4127"/>
                    <a:pt x="4305" y="4005"/>
                    <a:pt x="4300" y="3868"/>
                  </a:cubicBezTo>
                  <a:cubicBezTo>
                    <a:pt x="4300" y="3732"/>
                    <a:pt x="4294" y="3581"/>
                    <a:pt x="4361" y="3420"/>
                  </a:cubicBezTo>
                  <a:cubicBezTo>
                    <a:pt x="4431" y="3262"/>
                    <a:pt x="4543" y="3141"/>
                    <a:pt x="4653" y="3026"/>
                  </a:cubicBezTo>
                  <a:cubicBezTo>
                    <a:pt x="4764" y="2904"/>
                    <a:pt x="4865" y="2798"/>
                    <a:pt x="4906" y="2662"/>
                  </a:cubicBezTo>
                  <a:cubicBezTo>
                    <a:pt x="4911" y="2651"/>
                    <a:pt x="4911" y="2636"/>
                    <a:pt x="4916" y="2625"/>
                  </a:cubicBezTo>
                  <a:lnTo>
                    <a:pt x="4916" y="2621"/>
                  </a:lnTo>
                  <a:cubicBezTo>
                    <a:pt x="4881" y="2611"/>
                    <a:pt x="4855" y="2576"/>
                    <a:pt x="4851" y="2541"/>
                  </a:cubicBezTo>
                  <a:cubicBezTo>
                    <a:pt x="4840" y="2480"/>
                    <a:pt x="4881" y="2429"/>
                    <a:pt x="4941" y="2419"/>
                  </a:cubicBezTo>
                  <a:cubicBezTo>
                    <a:pt x="4946" y="2419"/>
                    <a:pt x="4951" y="2413"/>
                    <a:pt x="4956" y="2413"/>
                  </a:cubicBezTo>
                  <a:cubicBezTo>
                    <a:pt x="4997" y="2086"/>
                    <a:pt x="4830" y="1989"/>
                    <a:pt x="4567" y="1832"/>
                  </a:cubicBezTo>
                  <a:cubicBezTo>
                    <a:pt x="4406" y="1737"/>
                    <a:pt x="4219" y="1625"/>
                    <a:pt x="4062" y="1433"/>
                  </a:cubicBezTo>
                  <a:cubicBezTo>
                    <a:pt x="3900" y="1231"/>
                    <a:pt x="3865" y="979"/>
                    <a:pt x="3839" y="752"/>
                  </a:cubicBezTo>
                  <a:lnTo>
                    <a:pt x="3830" y="736"/>
                  </a:lnTo>
                  <a:cubicBezTo>
                    <a:pt x="3790" y="680"/>
                    <a:pt x="3790" y="615"/>
                    <a:pt x="3820" y="559"/>
                  </a:cubicBezTo>
                  <a:cubicBezTo>
                    <a:pt x="3799" y="382"/>
                    <a:pt x="3769" y="246"/>
                    <a:pt x="3694" y="151"/>
                  </a:cubicBezTo>
                  <a:lnTo>
                    <a:pt x="3694" y="146"/>
                  </a:lnTo>
                  <a:cubicBezTo>
                    <a:pt x="3688" y="146"/>
                    <a:pt x="3678" y="146"/>
                    <a:pt x="3678" y="140"/>
                  </a:cubicBezTo>
                  <a:cubicBezTo>
                    <a:pt x="3657" y="130"/>
                    <a:pt x="3648" y="115"/>
                    <a:pt x="3638" y="100"/>
                  </a:cubicBezTo>
                  <a:cubicBezTo>
                    <a:pt x="3617" y="74"/>
                    <a:pt x="3587" y="55"/>
                    <a:pt x="3557" y="39"/>
                  </a:cubicBezTo>
                  <a:cubicBezTo>
                    <a:pt x="3506" y="12"/>
                    <a:pt x="3444" y="1"/>
                    <a:pt x="3375"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6" name="Google Shape;2836;p37"/>
            <p:cNvSpPr/>
            <p:nvPr/>
          </p:nvSpPr>
          <p:spPr>
            <a:xfrm>
              <a:off x="7911250" y="1052975"/>
              <a:ext cx="22125" cy="101225"/>
            </a:xfrm>
            <a:custGeom>
              <a:avLst/>
              <a:gdLst/>
              <a:ahLst/>
              <a:cxnLst/>
              <a:rect l="l" t="t" r="r" b="b"/>
              <a:pathLst>
                <a:path w="885" h="4049" extrusionOk="0">
                  <a:moveTo>
                    <a:pt x="794" y="1"/>
                  </a:moveTo>
                  <a:cubicBezTo>
                    <a:pt x="706" y="1"/>
                    <a:pt x="627" y="6"/>
                    <a:pt x="551" y="17"/>
                  </a:cubicBezTo>
                  <a:cubicBezTo>
                    <a:pt x="562" y="33"/>
                    <a:pt x="562" y="47"/>
                    <a:pt x="562" y="68"/>
                  </a:cubicBezTo>
                  <a:cubicBezTo>
                    <a:pt x="521" y="1392"/>
                    <a:pt x="420" y="2897"/>
                    <a:pt x="1" y="4049"/>
                  </a:cubicBezTo>
                  <a:cubicBezTo>
                    <a:pt x="698" y="3307"/>
                    <a:pt x="870" y="1938"/>
                    <a:pt x="885" y="882"/>
                  </a:cubicBezTo>
                  <a:lnTo>
                    <a:pt x="885" y="240"/>
                  </a:lnTo>
                  <a:lnTo>
                    <a:pt x="885" y="3"/>
                  </a:lnTo>
                  <a:cubicBezTo>
                    <a:pt x="853" y="1"/>
                    <a:pt x="823" y="1"/>
                    <a:pt x="794"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7" name="Google Shape;2837;p37"/>
            <p:cNvSpPr/>
            <p:nvPr/>
          </p:nvSpPr>
          <p:spPr>
            <a:xfrm>
              <a:off x="7804675" y="1010325"/>
              <a:ext cx="115200" cy="157375"/>
            </a:xfrm>
            <a:custGeom>
              <a:avLst/>
              <a:gdLst/>
              <a:ahLst/>
              <a:cxnLst/>
              <a:rect l="l" t="t" r="r" b="b"/>
              <a:pathLst>
                <a:path w="4608" h="6295" extrusionOk="0">
                  <a:moveTo>
                    <a:pt x="1048" y="5551"/>
                  </a:moveTo>
                  <a:cubicBezTo>
                    <a:pt x="1052" y="5556"/>
                    <a:pt x="1056" y="5560"/>
                    <a:pt x="1061" y="5563"/>
                  </a:cubicBezTo>
                  <a:cubicBezTo>
                    <a:pt x="1057" y="5559"/>
                    <a:pt x="1052" y="5555"/>
                    <a:pt x="1048" y="5551"/>
                  </a:cubicBezTo>
                  <a:close/>
                  <a:moveTo>
                    <a:pt x="2652" y="0"/>
                  </a:moveTo>
                  <a:cubicBezTo>
                    <a:pt x="2379" y="193"/>
                    <a:pt x="2116" y="389"/>
                    <a:pt x="1864" y="597"/>
                  </a:cubicBezTo>
                  <a:cubicBezTo>
                    <a:pt x="793" y="1481"/>
                    <a:pt x="0" y="2506"/>
                    <a:pt x="202" y="3845"/>
                  </a:cubicBezTo>
                  <a:cubicBezTo>
                    <a:pt x="307" y="4556"/>
                    <a:pt x="601" y="5132"/>
                    <a:pt x="1048" y="5551"/>
                  </a:cubicBezTo>
                  <a:lnTo>
                    <a:pt x="1048" y="5551"/>
                  </a:lnTo>
                  <a:cubicBezTo>
                    <a:pt x="1040" y="5540"/>
                    <a:pt x="1034" y="5526"/>
                    <a:pt x="1031" y="5512"/>
                  </a:cubicBezTo>
                  <a:cubicBezTo>
                    <a:pt x="915" y="4765"/>
                    <a:pt x="1197" y="3765"/>
                    <a:pt x="1404" y="3031"/>
                  </a:cubicBezTo>
                  <a:cubicBezTo>
                    <a:pt x="1416" y="2982"/>
                    <a:pt x="1460" y="2952"/>
                    <a:pt x="1506" y="2952"/>
                  </a:cubicBezTo>
                  <a:cubicBezTo>
                    <a:pt x="1516" y="2952"/>
                    <a:pt x="1526" y="2954"/>
                    <a:pt x="1535" y="2956"/>
                  </a:cubicBezTo>
                  <a:cubicBezTo>
                    <a:pt x="1596" y="2971"/>
                    <a:pt x="1626" y="3031"/>
                    <a:pt x="1612" y="3087"/>
                  </a:cubicBezTo>
                  <a:cubicBezTo>
                    <a:pt x="1409" y="3800"/>
                    <a:pt x="1132" y="4775"/>
                    <a:pt x="1243" y="5477"/>
                  </a:cubicBezTo>
                  <a:cubicBezTo>
                    <a:pt x="1253" y="5538"/>
                    <a:pt x="1213" y="5594"/>
                    <a:pt x="1157" y="5603"/>
                  </a:cubicBezTo>
                  <a:lnTo>
                    <a:pt x="1136" y="5603"/>
                  </a:lnTo>
                  <a:cubicBezTo>
                    <a:pt x="1116" y="5603"/>
                    <a:pt x="1096" y="5594"/>
                    <a:pt x="1076" y="5584"/>
                  </a:cubicBezTo>
                  <a:lnTo>
                    <a:pt x="1076" y="5584"/>
                  </a:lnTo>
                  <a:cubicBezTo>
                    <a:pt x="1288" y="5776"/>
                    <a:pt x="1531" y="5932"/>
                    <a:pt x="1803" y="6053"/>
                  </a:cubicBezTo>
                  <a:cubicBezTo>
                    <a:pt x="1950" y="4684"/>
                    <a:pt x="2116" y="3395"/>
                    <a:pt x="3011" y="2289"/>
                  </a:cubicBezTo>
                  <a:cubicBezTo>
                    <a:pt x="3031" y="2263"/>
                    <a:pt x="3062" y="2251"/>
                    <a:pt x="3093" y="2251"/>
                  </a:cubicBezTo>
                  <a:cubicBezTo>
                    <a:pt x="3118" y="2251"/>
                    <a:pt x="3142" y="2258"/>
                    <a:pt x="3163" y="2274"/>
                  </a:cubicBezTo>
                  <a:cubicBezTo>
                    <a:pt x="3207" y="2315"/>
                    <a:pt x="3214" y="2380"/>
                    <a:pt x="3177" y="2425"/>
                  </a:cubicBezTo>
                  <a:cubicBezTo>
                    <a:pt x="2309" y="3497"/>
                    <a:pt x="2157" y="4775"/>
                    <a:pt x="2011" y="6130"/>
                  </a:cubicBezTo>
                  <a:cubicBezTo>
                    <a:pt x="2172" y="6184"/>
                    <a:pt x="2339" y="6230"/>
                    <a:pt x="2521" y="6261"/>
                  </a:cubicBezTo>
                  <a:cubicBezTo>
                    <a:pt x="2676" y="6283"/>
                    <a:pt x="2822" y="6295"/>
                    <a:pt x="2963" y="6295"/>
                  </a:cubicBezTo>
                  <a:cubicBezTo>
                    <a:pt x="3046" y="6295"/>
                    <a:pt x="3128" y="6290"/>
                    <a:pt x="3207" y="6281"/>
                  </a:cubicBezTo>
                  <a:lnTo>
                    <a:pt x="3207" y="6256"/>
                  </a:lnTo>
                  <a:cubicBezTo>
                    <a:pt x="3233" y="6074"/>
                    <a:pt x="3268" y="5694"/>
                    <a:pt x="3284" y="5417"/>
                  </a:cubicBezTo>
                  <a:cubicBezTo>
                    <a:pt x="3284" y="5359"/>
                    <a:pt x="3330" y="5316"/>
                    <a:pt x="3386" y="5316"/>
                  </a:cubicBezTo>
                  <a:cubicBezTo>
                    <a:pt x="3389" y="5316"/>
                    <a:pt x="3392" y="5316"/>
                    <a:pt x="3395" y="5316"/>
                  </a:cubicBezTo>
                  <a:cubicBezTo>
                    <a:pt x="3456" y="5316"/>
                    <a:pt x="3501" y="5366"/>
                    <a:pt x="3496" y="5426"/>
                  </a:cubicBezTo>
                  <a:cubicBezTo>
                    <a:pt x="3486" y="5689"/>
                    <a:pt x="3450" y="6043"/>
                    <a:pt x="3426" y="6240"/>
                  </a:cubicBezTo>
                  <a:cubicBezTo>
                    <a:pt x="3683" y="6179"/>
                    <a:pt x="3911" y="6069"/>
                    <a:pt x="4107" y="5902"/>
                  </a:cubicBezTo>
                  <a:cubicBezTo>
                    <a:pt x="4142" y="5876"/>
                    <a:pt x="4178" y="5846"/>
                    <a:pt x="4203" y="5816"/>
                  </a:cubicBezTo>
                  <a:lnTo>
                    <a:pt x="4203" y="5816"/>
                  </a:lnTo>
                  <a:cubicBezTo>
                    <a:pt x="4193" y="5820"/>
                    <a:pt x="4178" y="5826"/>
                    <a:pt x="4163" y="5826"/>
                  </a:cubicBezTo>
                  <a:cubicBezTo>
                    <a:pt x="4153" y="5826"/>
                    <a:pt x="4138" y="5820"/>
                    <a:pt x="4128" y="5816"/>
                  </a:cubicBezTo>
                  <a:cubicBezTo>
                    <a:pt x="4072" y="5796"/>
                    <a:pt x="4042" y="5735"/>
                    <a:pt x="4062" y="5680"/>
                  </a:cubicBezTo>
                  <a:cubicBezTo>
                    <a:pt x="4471" y="4558"/>
                    <a:pt x="4567" y="3073"/>
                    <a:pt x="4608" y="1764"/>
                  </a:cubicBezTo>
                  <a:lnTo>
                    <a:pt x="4608" y="1758"/>
                  </a:lnTo>
                  <a:cubicBezTo>
                    <a:pt x="4597" y="1764"/>
                    <a:pt x="4587" y="1764"/>
                    <a:pt x="4572" y="1764"/>
                  </a:cubicBezTo>
                  <a:cubicBezTo>
                    <a:pt x="4476" y="1784"/>
                    <a:pt x="4390" y="1800"/>
                    <a:pt x="4299" y="1809"/>
                  </a:cubicBezTo>
                  <a:cubicBezTo>
                    <a:pt x="4299" y="1809"/>
                    <a:pt x="4294" y="1819"/>
                    <a:pt x="4294" y="1825"/>
                  </a:cubicBezTo>
                  <a:cubicBezTo>
                    <a:pt x="3880" y="2532"/>
                    <a:pt x="3748" y="3386"/>
                    <a:pt x="3622" y="4209"/>
                  </a:cubicBezTo>
                  <a:cubicBezTo>
                    <a:pt x="3592" y="4407"/>
                    <a:pt x="3566" y="4593"/>
                    <a:pt x="3531" y="4775"/>
                  </a:cubicBezTo>
                  <a:cubicBezTo>
                    <a:pt x="3522" y="4831"/>
                    <a:pt x="3475" y="4866"/>
                    <a:pt x="3426" y="4866"/>
                  </a:cubicBezTo>
                  <a:cubicBezTo>
                    <a:pt x="3420" y="4866"/>
                    <a:pt x="3415" y="4861"/>
                    <a:pt x="3405" y="4861"/>
                  </a:cubicBezTo>
                  <a:cubicBezTo>
                    <a:pt x="3349" y="4850"/>
                    <a:pt x="3309" y="4796"/>
                    <a:pt x="3319" y="4740"/>
                  </a:cubicBezTo>
                  <a:cubicBezTo>
                    <a:pt x="3349" y="4558"/>
                    <a:pt x="3380" y="4371"/>
                    <a:pt x="3410" y="4179"/>
                  </a:cubicBezTo>
                  <a:cubicBezTo>
                    <a:pt x="3536" y="3365"/>
                    <a:pt x="3662" y="2522"/>
                    <a:pt x="4062" y="1800"/>
                  </a:cubicBezTo>
                  <a:cubicBezTo>
                    <a:pt x="3839" y="1753"/>
                    <a:pt x="3617" y="1592"/>
                    <a:pt x="3335" y="1198"/>
                  </a:cubicBezTo>
                  <a:cubicBezTo>
                    <a:pt x="3279" y="1122"/>
                    <a:pt x="3123" y="905"/>
                    <a:pt x="2965" y="627"/>
                  </a:cubicBezTo>
                  <a:cubicBezTo>
                    <a:pt x="2501" y="1224"/>
                    <a:pt x="2157" y="1744"/>
                    <a:pt x="1864" y="2436"/>
                  </a:cubicBezTo>
                  <a:cubicBezTo>
                    <a:pt x="1849" y="2476"/>
                    <a:pt x="1808" y="2506"/>
                    <a:pt x="1768" y="2506"/>
                  </a:cubicBezTo>
                  <a:cubicBezTo>
                    <a:pt x="1752" y="2506"/>
                    <a:pt x="1738" y="2502"/>
                    <a:pt x="1722" y="2497"/>
                  </a:cubicBezTo>
                  <a:cubicBezTo>
                    <a:pt x="1668" y="2471"/>
                    <a:pt x="1642" y="2411"/>
                    <a:pt x="1668" y="2355"/>
                  </a:cubicBezTo>
                  <a:cubicBezTo>
                    <a:pt x="1976" y="1607"/>
                    <a:pt x="2349" y="1061"/>
                    <a:pt x="2855" y="425"/>
                  </a:cubicBezTo>
                  <a:cubicBezTo>
                    <a:pt x="2799" y="329"/>
                    <a:pt x="2748" y="223"/>
                    <a:pt x="2708" y="121"/>
                  </a:cubicBezTo>
                  <a:cubicBezTo>
                    <a:pt x="2687" y="81"/>
                    <a:pt x="2673" y="41"/>
                    <a:pt x="265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8" name="Google Shape;2838;p37"/>
            <p:cNvSpPr/>
            <p:nvPr/>
          </p:nvSpPr>
          <p:spPr>
            <a:xfrm>
              <a:off x="7769800" y="993025"/>
              <a:ext cx="98800" cy="35050"/>
            </a:xfrm>
            <a:custGeom>
              <a:avLst/>
              <a:gdLst/>
              <a:ahLst/>
              <a:cxnLst/>
              <a:rect l="l" t="t" r="r" b="b"/>
              <a:pathLst>
                <a:path w="3952" h="1402" extrusionOk="0">
                  <a:moveTo>
                    <a:pt x="3926" y="1"/>
                  </a:moveTo>
                  <a:cubicBezTo>
                    <a:pt x="3077" y="419"/>
                    <a:pt x="2128" y="638"/>
                    <a:pt x="1213" y="638"/>
                  </a:cubicBezTo>
                  <a:cubicBezTo>
                    <a:pt x="799" y="638"/>
                    <a:pt x="389" y="591"/>
                    <a:pt x="1" y="501"/>
                  </a:cubicBezTo>
                  <a:lnTo>
                    <a:pt x="1" y="501"/>
                  </a:lnTo>
                  <a:cubicBezTo>
                    <a:pt x="334" y="960"/>
                    <a:pt x="829" y="1268"/>
                    <a:pt x="1456" y="1380"/>
                  </a:cubicBezTo>
                  <a:cubicBezTo>
                    <a:pt x="1537" y="1395"/>
                    <a:pt x="1622" y="1402"/>
                    <a:pt x="1709" y="1402"/>
                  </a:cubicBezTo>
                  <a:cubicBezTo>
                    <a:pt x="2145" y="1402"/>
                    <a:pt x="2639" y="1226"/>
                    <a:pt x="3077" y="1016"/>
                  </a:cubicBezTo>
                  <a:cubicBezTo>
                    <a:pt x="3082" y="1016"/>
                    <a:pt x="3082" y="1011"/>
                    <a:pt x="3087" y="1011"/>
                  </a:cubicBezTo>
                  <a:cubicBezTo>
                    <a:pt x="3360" y="789"/>
                    <a:pt x="3653" y="571"/>
                    <a:pt x="3951" y="365"/>
                  </a:cubicBezTo>
                  <a:cubicBezTo>
                    <a:pt x="3936" y="298"/>
                    <a:pt x="3926" y="233"/>
                    <a:pt x="3921" y="172"/>
                  </a:cubicBezTo>
                  <a:cubicBezTo>
                    <a:pt x="3921" y="116"/>
                    <a:pt x="3921" y="62"/>
                    <a:pt x="3926" y="6"/>
                  </a:cubicBezTo>
                  <a:lnTo>
                    <a:pt x="3926" y="1"/>
                  </a:ln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9" name="Google Shape;2839;p37"/>
            <p:cNvSpPr/>
            <p:nvPr/>
          </p:nvSpPr>
          <p:spPr>
            <a:xfrm>
              <a:off x="7757400" y="968400"/>
              <a:ext cx="111950" cy="35125"/>
            </a:xfrm>
            <a:custGeom>
              <a:avLst/>
              <a:gdLst/>
              <a:ahLst/>
              <a:cxnLst/>
              <a:rect l="l" t="t" r="r" b="b"/>
              <a:pathLst>
                <a:path w="4478" h="1405" extrusionOk="0">
                  <a:moveTo>
                    <a:pt x="1" y="0"/>
                  </a:moveTo>
                  <a:lnTo>
                    <a:pt x="1" y="0"/>
                  </a:lnTo>
                  <a:cubicBezTo>
                    <a:pt x="12" y="182"/>
                    <a:pt x="36" y="364"/>
                    <a:pt x="77" y="541"/>
                  </a:cubicBezTo>
                  <a:cubicBezTo>
                    <a:pt x="133" y="788"/>
                    <a:pt x="218" y="1021"/>
                    <a:pt x="330" y="1222"/>
                  </a:cubicBezTo>
                  <a:cubicBezTo>
                    <a:pt x="769" y="1345"/>
                    <a:pt x="1237" y="1405"/>
                    <a:pt x="1714" y="1405"/>
                  </a:cubicBezTo>
                  <a:cubicBezTo>
                    <a:pt x="2617" y="1405"/>
                    <a:pt x="3552" y="1188"/>
                    <a:pt x="4382" y="768"/>
                  </a:cubicBezTo>
                  <a:cubicBezTo>
                    <a:pt x="4396" y="761"/>
                    <a:pt x="4414" y="756"/>
                    <a:pt x="4432" y="756"/>
                  </a:cubicBezTo>
                  <a:cubicBezTo>
                    <a:pt x="4439" y="756"/>
                    <a:pt x="4445" y="757"/>
                    <a:pt x="4452" y="758"/>
                  </a:cubicBezTo>
                  <a:cubicBezTo>
                    <a:pt x="4457" y="718"/>
                    <a:pt x="4462" y="677"/>
                    <a:pt x="4478" y="637"/>
                  </a:cubicBezTo>
                  <a:lnTo>
                    <a:pt x="4468" y="637"/>
                  </a:lnTo>
                  <a:cubicBezTo>
                    <a:pt x="4457" y="637"/>
                    <a:pt x="4447" y="637"/>
                    <a:pt x="4432" y="632"/>
                  </a:cubicBezTo>
                  <a:cubicBezTo>
                    <a:pt x="3522" y="324"/>
                    <a:pt x="2563" y="248"/>
                    <a:pt x="1638" y="177"/>
                  </a:cubicBezTo>
                  <a:cubicBezTo>
                    <a:pt x="1097" y="131"/>
                    <a:pt x="547" y="86"/>
                    <a:pt x="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0" name="Google Shape;2840;p37"/>
            <p:cNvSpPr/>
            <p:nvPr/>
          </p:nvSpPr>
          <p:spPr>
            <a:xfrm>
              <a:off x="7757300" y="878025"/>
              <a:ext cx="144400" cy="101525"/>
            </a:xfrm>
            <a:custGeom>
              <a:avLst/>
              <a:gdLst/>
              <a:ahLst/>
              <a:cxnLst/>
              <a:rect l="l" t="t" r="r" b="b"/>
              <a:pathLst>
                <a:path w="5776" h="4061" extrusionOk="0">
                  <a:moveTo>
                    <a:pt x="2817" y="0"/>
                  </a:moveTo>
                  <a:cubicBezTo>
                    <a:pt x="2613" y="0"/>
                    <a:pt x="2416" y="18"/>
                    <a:pt x="2229" y="54"/>
                  </a:cubicBezTo>
                  <a:lnTo>
                    <a:pt x="2218" y="54"/>
                  </a:lnTo>
                  <a:cubicBezTo>
                    <a:pt x="2945" y="281"/>
                    <a:pt x="3678" y="831"/>
                    <a:pt x="4405" y="1715"/>
                  </a:cubicBezTo>
                  <a:cubicBezTo>
                    <a:pt x="4446" y="1761"/>
                    <a:pt x="4436" y="1831"/>
                    <a:pt x="4396" y="1867"/>
                  </a:cubicBezTo>
                  <a:cubicBezTo>
                    <a:pt x="4375" y="1882"/>
                    <a:pt x="4351" y="1892"/>
                    <a:pt x="4325" y="1892"/>
                  </a:cubicBezTo>
                  <a:cubicBezTo>
                    <a:pt x="4295" y="1892"/>
                    <a:pt x="4265" y="1878"/>
                    <a:pt x="4244" y="1852"/>
                  </a:cubicBezTo>
                  <a:cubicBezTo>
                    <a:pt x="3416" y="857"/>
                    <a:pt x="2597" y="296"/>
                    <a:pt x="1793" y="180"/>
                  </a:cubicBezTo>
                  <a:cubicBezTo>
                    <a:pt x="1647" y="236"/>
                    <a:pt x="1511" y="306"/>
                    <a:pt x="1394" y="392"/>
                  </a:cubicBezTo>
                  <a:cubicBezTo>
                    <a:pt x="991" y="684"/>
                    <a:pt x="657" y="1109"/>
                    <a:pt x="420" y="1600"/>
                  </a:cubicBezTo>
                  <a:cubicBezTo>
                    <a:pt x="743" y="1600"/>
                    <a:pt x="1056" y="1650"/>
                    <a:pt x="1359" y="1701"/>
                  </a:cubicBezTo>
                  <a:cubicBezTo>
                    <a:pt x="1536" y="1736"/>
                    <a:pt x="1718" y="1766"/>
                    <a:pt x="1900" y="1787"/>
                  </a:cubicBezTo>
                  <a:cubicBezTo>
                    <a:pt x="1961" y="1791"/>
                    <a:pt x="2006" y="1847"/>
                    <a:pt x="1996" y="1908"/>
                  </a:cubicBezTo>
                  <a:cubicBezTo>
                    <a:pt x="1991" y="1964"/>
                    <a:pt x="1945" y="2004"/>
                    <a:pt x="1889" y="2004"/>
                  </a:cubicBezTo>
                  <a:lnTo>
                    <a:pt x="1880" y="2004"/>
                  </a:lnTo>
                  <a:cubicBezTo>
                    <a:pt x="1688" y="1983"/>
                    <a:pt x="1506" y="1948"/>
                    <a:pt x="1324" y="1913"/>
                  </a:cubicBezTo>
                  <a:cubicBezTo>
                    <a:pt x="1030" y="1861"/>
                    <a:pt x="751" y="1813"/>
                    <a:pt x="468" y="1813"/>
                  </a:cubicBezTo>
                  <a:cubicBezTo>
                    <a:pt x="420" y="1813"/>
                    <a:pt x="372" y="1814"/>
                    <a:pt x="324" y="1817"/>
                  </a:cubicBezTo>
                  <a:cubicBezTo>
                    <a:pt x="116" y="2312"/>
                    <a:pt x="0" y="2862"/>
                    <a:pt x="0" y="3393"/>
                  </a:cubicBezTo>
                  <a:cubicBezTo>
                    <a:pt x="551" y="3484"/>
                    <a:pt x="1112" y="3529"/>
                    <a:pt x="1658" y="3575"/>
                  </a:cubicBezTo>
                  <a:cubicBezTo>
                    <a:pt x="2597" y="3645"/>
                    <a:pt x="3572" y="3722"/>
                    <a:pt x="4507" y="4044"/>
                  </a:cubicBezTo>
                  <a:cubicBezTo>
                    <a:pt x="4517" y="4044"/>
                    <a:pt x="4527" y="4055"/>
                    <a:pt x="4533" y="4060"/>
                  </a:cubicBezTo>
                  <a:lnTo>
                    <a:pt x="4533" y="4055"/>
                  </a:lnTo>
                  <a:cubicBezTo>
                    <a:pt x="4593" y="3883"/>
                    <a:pt x="4668" y="3711"/>
                    <a:pt x="4764" y="3545"/>
                  </a:cubicBezTo>
                  <a:cubicBezTo>
                    <a:pt x="4573" y="3419"/>
                    <a:pt x="4381" y="3287"/>
                    <a:pt x="4204" y="3160"/>
                  </a:cubicBezTo>
                  <a:cubicBezTo>
                    <a:pt x="3647" y="2766"/>
                    <a:pt x="3122" y="2398"/>
                    <a:pt x="2446" y="2181"/>
                  </a:cubicBezTo>
                  <a:cubicBezTo>
                    <a:pt x="2390" y="2165"/>
                    <a:pt x="2360" y="2104"/>
                    <a:pt x="2374" y="2044"/>
                  </a:cubicBezTo>
                  <a:cubicBezTo>
                    <a:pt x="2390" y="2000"/>
                    <a:pt x="2431" y="1972"/>
                    <a:pt x="2475" y="1972"/>
                  </a:cubicBezTo>
                  <a:cubicBezTo>
                    <a:pt x="2487" y="1972"/>
                    <a:pt x="2499" y="1974"/>
                    <a:pt x="2511" y="1978"/>
                  </a:cubicBezTo>
                  <a:cubicBezTo>
                    <a:pt x="3218" y="2200"/>
                    <a:pt x="3754" y="2584"/>
                    <a:pt x="4325" y="2983"/>
                  </a:cubicBezTo>
                  <a:cubicBezTo>
                    <a:pt x="4502" y="3110"/>
                    <a:pt x="4684" y="3237"/>
                    <a:pt x="4871" y="3358"/>
                  </a:cubicBezTo>
                  <a:cubicBezTo>
                    <a:pt x="4967" y="3211"/>
                    <a:pt x="5072" y="3069"/>
                    <a:pt x="5189" y="2939"/>
                  </a:cubicBezTo>
                  <a:cubicBezTo>
                    <a:pt x="5179" y="2934"/>
                    <a:pt x="5163" y="2923"/>
                    <a:pt x="5158" y="2913"/>
                  </a:cubicBezTo>
                  <a:cubicBezTo>
                    <a:pt x="5007" y="2685"/>
                    <a:pt x="4836" y="2468"/>
                    <a:pt x="4648" y="2261"/>
                  </a:cubicBezTo>
                  <a:cubicBezTo>
                    <a:pt x="4613" y="2221"/>
                    <a:pt x="4613" y="2150"/>
                    <a:pt x="4659" y="2109"/>
                  </a:cubicBezTo>
                  <a:cubicBezTo>
                    <a:pt x="4680" y="2090"/>
                    <a:pt x="4705" y="2082"/>
                    <a:pt x="4730" y="2082"/>
                  </a:cubicBezTo>
                  <a:cubicBezTo>
                    <a:pt x="4759" y="2082"/>
                    <a:pt x="4788" y="2093"/>
                    <a:pt x="4810" y="2115"/>
                  </a:cubicBezTo>
                  <a:cubicBezTo>
                    <a:pt x="5002" y="2327"/>
                    <a:pt x="5179" y="2554"/>
                    <a:pt x="5335" y="2787"/>
                  </a:cubicBezTo>
                  <a:cubicBezTo>
                    <a:pt x="5370" y="2757"/>
                    <a:pt x="5406" y="2721"/>
                    <a:pt x="5447" y="2691"/>
                  </a:cubicBezTo>
                  <a:cubicBezTo>
                    <a:pt x="5547" y="2605"/>
                    <a:pt x="5648" y="2534"/>
                    <a:pt x="5755" y="2473"/>
                  </a:cubicBezTo>
                  <a:cubicBezTo>
                    <a:pt x="5769" y="2393"/>
                    <a:pt x="5775" y="2312"/>
                    <a:pt x="5775" y="2236"/>
                  </a:cubicBezTo>
                  <a:cubicBezTo>
                    <a:pt x="5356" y="1812"/>
                    <a:pt x="4941" y="1185"/>
                    <a:pt x="4694" y="509"/>
                  </a:cubicBezTo>
                  <a:cubicBezTo>
                    <a:pt x="4131" y="172"/>
                    <a:pt x="3448" y="0"/>
                    <a:pt x="281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1" name="Google Shape;2841;p37"/>
            <p:cNvSpPr/>
            <p:nvPr/>
          </p:nvSpPr>
          <p:spPr>
            <a:xfrm>
              <a:off x="7874875" y="837050"/>
              <a:ext cx="39425" cy="94350"/>
            </a:xfrm>
            <a:custGeom>
              <a:avLst/>
              <a:gdLst/>
              <a:ahLst/>
              <a:cxnLst/>
              <a:rect l="l" t="t" r="r" b="b"/>
              <a:pathLst>
                <a:path w="1577" h="3774" extrusionOk="0">
                  <a:moveTo>
                    <a:pt x="355" y="0"/>
                  </a:moveTo>
                  <a:cubicBezTo>
                    <a:pt x="278" y="101"/>
                    <a:pt x="224" y="212"/>
                    <a:pt x="178" y="334"/>
                  </a:cubicBezTo>
                  <a:cubicBezTo>
                    <a:pt x="1" y="803"/>
                    <a:pt x="61" y="1374"/>
                    <a:pt x="254" y="1929"/>
                  </a:cubicBezTo>
                  <a:cubicBezTo>
                    <a:pt x="329" y="2148"/>
                    <a:pt x="420" y="2365"/>
                    <a:pt x="532" y="2566"/>
                  </a:cubicBezTo>
                  <a:cubicBezTo>
                    <a:pt x="663" y="2824"/>
                    <a:pt x="819" y="3067"/>
                    <a:pt x="986" y="3279"/>
                  </a:cubicBezTo>
                  <a:cubicBezTo>
                    <a:pt x="1122" y="3456"/>
                    <a:pt x="1259" y="3607"/>
                    <a:pt x="1395" y="3734"/>
                  </a:cubicBezTo>
                  <a:cubicBezTo>
                    <a:pt x="1411" y="3748"/>
                    <a:pt x="1425" y="3759"/>
                    <a:pt x="1441" y="3774"/>
                  </a:cubicBezTo>
                  <a:cubicBezTo>
                    <a:pt x="1577" y="2773"/>
                    <a:pt x="1224" y="2011"/>
                    <a:pt x="849" y="1213"/>
                  </a:cubicBezTo>
                  <a:cubicBezTo>
                    <a:pt x="672" y="828"/>
                    <a:pt x="486" y="434"/>
                    <a:pt x="35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2" name="Google Shape;2842;p37"/>
            <p:cNvSpPr/>
            <p:nvPr/>
          </p:nvSpPr>
          <p:spPr>
            <a:xfrm>
              <a:off x="7887750" y="822250"/>
              <a:ext cx="45500" cy="114325"/>
            </a:xfrm>
            <a:custGeom>
              <a:avLst/>
              <a:gdLst/>
              <a:ahLst/>
              <a:cxnLst/>
              <a:rect l="l" t="t" r="r" b="b"/>
              <a:pathLst>
                <a:path w="1820" h="4573" extrusionOk="0">
                  <a:moveTo>
                    <a:pt x="557" y="0"/>
                  </a:moveTo>
                  <a:cubicBezTo>
                    <a:pt x="334" y="107"/>
                    <a:pt x="148" y="238"/>
                    <a:pt x="1" y="390"/>
                  </a:cubicBezTo>
                  <a:cubicBezTo>
                    <a:pt x="138" y="865"/>
                    <a:pt x="334" y="1294"/>
                    <a:pt x="532" y="1714"/>
                  </a:cubicBezTo>
                  <a:cubicBezTo>
                    <a:pt x="936" y="2582"/>
                    <a:pt x="1320" y="3400"/>
                    <a:pt x="1118" y="4533"/>
                  </a:cubicBezTo>
                  <a:cubicBezTo>
                    <a:pt x="1134" y="4532"/>
                    <a:pt x="1150" y="4532"/>
                    <a:pt x="1166" y="4532"/>
                  </a:cubicBezTo>
                  <a:cubicBezTo>
                    <a:pt x="1244" y="4532"/>
                    <a:pt x="1320" y="4541"/>
                    <a:pt x="1395" y="4558"/>
                  </a:cubicBezTo>
                  <a:cubicBezTo>
                    <a:pt x="1406" y="4558"/>
                    <a:pt x="1416" y="4563"/>
                    <a:pt x="1426" y="4573"/>
                  </a:cubicBezTo>
                  <a:cubicBezTo>
                    <a:pt x="1517" y="4547"/>
                    <a:pt x="1623" y="4512"/>
                    <a:pt x="1729" y="4467"/>
                  </a:cubicBezTo>
                  <a:lnTo>
                    <a:pt x="1729" y="4452"/>
                  </a:lnTo>
                  <a:cubicBezTo>
                    <a:pt x="1820" y="2926"/>
                    <a:pt x="1386" y="1274"/>
                    <a:pt x="55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3" name="Google Shape;2843;p37"/>
            <p:cNvSpPr/>
            <p:nvPr/>
          </p:nvSpPr>
          <p:spPr>
            <a:xfrm>
              <a:off x="7906700" y="814400"/>
              <a:ext cx="96150" cy="117400"/>
            </a:xfrm>
            <a:custGeom>
              <a:avLst/>
              <a:gdLst/>
              <a:ahLst/>
              <a:cxnLst/>
              <a:rect l="l" t="t" r="r" b="b"/>
              <a:pathLst>
                <a:path w="3846" h="4696" extrusionOk="0">
                  <a:moveTo>
                    <a:pt x="1354" y="0"/>
                  </a:moveTo>
                  <a:cubicBezTo>
                    <a:pt x="894" y="0"/>
                    <a:pt x="421" y="70"/>
                    <a:pt x="1" y="234"/>
                  </a:cubicBezTo>
                  <a:cubicBezTo>
                    <a:pt x="763" y="1421"/>
                    <a:pt x="1199" y="2932"/>
                    <a:pt x="1199" y="4367"/>
                  </a:cubicBezTo>
                  <a:cubicBezTo>
                    <a:pt x="1199" y="4478"/>
                    <a:pt x="1194" y="4584"/>
                    <a:pt x="1194" y="4695"/>
                  </a:cubicBezTo>
                  <a:cubicBezTo>
                    <a:pt x="1461" y="4579"/>
                    <a:pt x="1740" y="4472"/>
                    <a:pt x="1992" y="4442"/>
                  </a:cubicBezTo>
                  <a:cubicBezTo>
                    <a:pt x="2194" y="4073"/>
                    <a:pt x="2305" y="3406"/>
                    <a:pt x="2300" y="2967"/>
                  </a:cubicBezTo>
                  <a:cubicBezTo>
                    <a:pt x="2300" y="2907"/>
                    <a:pt x="2346" y="2856"/>
                    <a:pt x="2406" y="2856"/>
                  </a:cubicBezTo>
                  <a:cubicBezTo>
                    <a:pt x="2467" y="2856"/>
                    <a:pt x="2512" y="2902"/>
                    <a:pt x="2517" y="2963"/>
                  </a:cubicBezTo>
                  <a:lnTo>
                    <a:pt x="2517" y="3003"/>
                  </a:lnTo>
                  <a:cubicBezTo>
                    <a:pt x="2517" y="3427"/>
                    <a:pt x="2421" y="4033"/>
                    <a:pt x="2229" y="4442"/>
                  </a:cubicBezTo>
                  <a:cubicBezTo>
                    <a:pt x="2305" y="4453"/>
                    <a:pt x="2376" y="4472"/>
                    <a:pt x="2446" y="4509"/>
                  </a:cubicBezTo>
                  <a:cubicBezTo>
                    <a:pt x="2477" y="4523"/>
                    <a:pt x="2497" y="4539"/>
                    <a:pt x="2522" y="4554"/>
                  </a:cubicBezTo>
                  <a:cubicBezTo>
                    <a:pt x="3139" y="3574"/>
                    <a:pt x="3846" y="1816"/>
                    <a:pt x="3594" y="699"/>
                  </a:cubicBezTo>
                  <a:lnTo>
                    <a:pt x="3594" y="683"/>
                  </a:lnTo>
                  <a:cubicBezTo>
                    <a:pt x="3447" y="557"/>
                    <a:pt x="3275" y="441"/>
                    <a:pt x="3067" y="345"/>
                  </a:cubicBezTo>
                  <a:cubicBezTo>
                    <a:pt x="2901" y="265"/>
                    <a:pt x="2703" y="193"/>
                    <a:pt x="2491" y="137"/>
                  </a:cubicBezTo>
                  <a:lnTo>
                    <a:pt x="2491" y="137"/>
                  </a:lnTo>
                  <a:cubicBezTo>
                    <a:pt x="2750" y="830"/>
                    <a:pt x="2603" y="1962"/>
                    <a:pt x="2552" y="2315"/>
                  </a:cubicBezTo>
                  <a:cubicBezTo>
                    <a:pt x="2542" y="2371"/>
                    <a:pt x="2497" y="2406"/>
                    <a:pt x="2446" y="2406"/>
                  </a:cubicBezTo>
                  <a:lnTo>
                    <a:pt x="2426" y="2406"/>
                  </a:lnTo>
                  <a:cubicBezTo>
                    <a:pt x="2370" y="2396"/>
                    <a:pt x="2330" y="2341"/>
                    <a:pt x="2335" y="2285"/>
                  </a:cubicBezTo>
                  <a:cubicBezTo>
                    <a:pt x="2451" y="1543"/>
                    <a:pt x="2482" y="578"/>
                    <a:pt x="2239" y="97"/>
                  </a:cubicBezTo>
                  <a:cubicBezTo>
                    <a:pt x="2234" y="93"/>
                    <a:pt x="2234" y="88"/>
                    <a:pt x="2234" y="83"/>
                  </a:cubicBezTo>
                  <a:lnTo>
                    <a:pt x="2229" y="83"/>
                  </a:lnTo>
                  <a:cubicBezTo>
                    <a:pt x="1955" y="30"/>
                    <a:pt x="1657" y="0"/>
                    <a:pt x="135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4" name="Google Shape;2844;p37"/>
            <p:cNvSpPr/>
            <p:nvPr/>
          </p:nvSpPr>
          <p:spPr>
            <a:xfrm>
              <a:off x="7973800" y="838550"/>
              <a:ext cx="41825" cy="102825"/>
            </a:xfrm>
            <a:custGeom>
              <a:avLst/>
              <a:gdLst/>
              <a:ahLst/>
              <a:cxnLst/>
              <a:rect l="l" t="t" r="r" b="b"/>
              <a:pathLst>
                <a:path w="1673" h="4113" extrusionOk="0">
                  <a:moveTo>
                    <a:pt x="1167" y="1"/>
                  </a:moveTo>
                  <a:lnTo>
                    <a:pt x="1167" y="1"/>
                  </a:lnTo>
                  <a:cubicBezTo>
                    <a:pt x="1268" y="1188"/>
                    <a:pt x="602" y="2794"/>
                    <a:pt x="0" y="3734"/>
                  </a:cubicBezTo>
                  <a:cubicBezTo>
                    <a:pt x="61" y="3805"/>
                    <a:pt x="101" y="3891"/>
                    <a:pt x="131" y="3977"/>
                  </a:cubicBezTo>
                  <a:cubicBezTo>
                    <a:pt x="147" y="4022"/>
                    <a:pt x="157" y="4068"/>
                    <a:pt x="171" y="4113"/>
                  </a:cubicBezTo>
                  <a:cubicBezTo>
                    <a:pt x="318" y="3997"/>
                    <a:pt x="465" y="3865"/>
                    <a:pt x="606" y="3729"/>
                  </a:cubicBezTo>
                  <a:cubicBezTo>
                    <a:pt x="823" y="3512"/>
                    <a:pt x="1005" y="3264"/>
                    <a:pt x="1157" y="2997"/>
                  </a:cubicBezTo>
                  <a:cubicBezTo>
                    <a:pt x="1516" y="2354"/>
                    <a:pt x="1672" y="1603"/>
                    <a:pt x="1561" y="930"/>
                  </a:cubicBezTo>
                  <a:cubicBezTo>
                    <a:pt x="1511" y="647"/>
                    <a:pt x="1404" y="314"/>
                    <a:pt x="116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5" name="Google Shape;2845;p37"/>
            <p:cNvSpPr/>
            <p:nvPr/>
          </p:nvSpPr>
          <p:spPr>
            <a:xfrm>
              <a:off x="7979225" y="889825"/>
              <a:ext cx="111925" cy="74175"/>
            </a:xfrm>
            <a:custGeom>
              <a:avLst/>
              <a:gdLst/>
              <a:ahLst/>
              <a:cxnLst/>
              <a:rect l="l" t="t" r="r" b="b"/>
              <a:pathLst>
                <a:path w="4477" h="2967" extrusionOk="0">
                  <a:moveTo>
                    <a:pt x="3705" y="0"/>
                  </a:moveTo>
                  <a:cubicBezTo>
                    <a:pt x="3126" y="0"/>
                    <a:pt x="2497" y="222"/>
                    <a:pt x="1894" y="653"/>
                  </a:cubicBezTo>
                  <a:lnTo>
                    <a:pt x="1803" y="718"/>
                  </a:lnTo>
                  <a:cubicBezTo>
                    <a:pt x="1602" y="860"/>
                    <a:pt x="1390" y="1007"/>
                    <a:pt x="1182" y="1168"/>
                  </a:cubicBezTo>
                  <a:cubicBezTo>
                    <a:pt x="1026" y="1436"/>
                    <a:pt x="839" y="1688"/>
                    <a:pt x="616" y="1905"/>
                  </a:cubicBezTo>
                  <a:cubicBezTo>
                    <a:pt x="420" y="2103"/>
                    <a:pt x="212" y="2280"/>
                    <a:pt x="0" y="2436"/>
                  </a:cubicBezTo>
                  <a:cubicBezTo>
                    <a:pt x="26" y="2638"/>
                    <a:pt x="45" y="2835"/>
                    <a:pt x="152" y="2966"/>
                  </a:cubicBezTo>
                  <a:cubicBezTo>
                    <a:pt x="1087" y="1764"/>
                    <a:pt x="2905" y="592"/>
                    <a:pt x="4477" y="152"/>
                  </a:cubicBezTo>
                  <a:lnTo>
                    <a:pt x="4477" y="147"/>
                  </a:lnTo>
                  <a:cubicBezTo>
                    <a:pt x="4236" y="49"/>
                    <a:pt x="3976" y="0"/>
                    <a:pt x="37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6" name="Google Shape;2846;p37"/>
            <p:cNvSpPr/>
            <p:nvPr/>
          </p:nvSpPr>
          <p:spPr>
            <a:xfrm>
              <a:off x="7986925" y="897275"/>
              <a:ext cx="140975" cy="115575"/>
            </a:xfrm>
            <a:custGeom>
              <a:avLst/>
              <a:gdLst/>
              <a:ahLst/>
              <a:cxnLst/>
              <a:rect l="l" t="t" r="r" b="b"/>
              <a:pathLst>
                <a:path w="5639" h="4623" extrusionOk="0">
                  <a:moveTo>
                    <a:pt x="4456" y="0"/>
                  </a:moveTo>
                  <a:cubicBezTo>
                    <a:pt x="2870" y="375"/>
                    <a:pt x="945" y="1582"/>
                    <a:pt x="0" y="2820"/>
                  </a:cubicBezTo>
                  <a:cubicBezTo>
                    <a:pt x="51" y="2861"/>
                    <a:pt x="101" y="2896"/>
                    <a:pt x="152" y="2931"/>
                  </a:cubicBezTo>
                  <a:cubicBezTo>
                    <a:pt x="662" y="2724"/>
                    <a:pt x="1173" y="2497"/>
                    <a:pt x="1667" y="2274"/>
                  </a:cubicBezTo>
                  <a:cubicBezTo>
                    <a:pt x="2082" y="2087"/>
                    <a:pt x="2506" y="1896"/>
                    <a:pt x="2920" y="1724"/>
                  </a:cubicBezTo>
                  <a:cubicBezTo>
                    <a:pt x="2933" y="1719"/>
                    <a:pt x="2946" y="1716"/>
                    <a:pt x="2960" y="1716"/>
                  </a:cubicBezTo>
                  <a:cubicBezTo>
                    <a:pt x="3004" y="1716"/>
                    <a:pt x="3046" y="1741"/>
                    <a:pt x="3062" y="1784"/>
                  </a:cubicBezTo>
                  <a:cubicBezTo>
                    <a:pt x="3087" y="1840"/>
                    <a:pt x="3057" y="1901"/>
                    <a:pt x="3001" y="1926"/>
                  </a:cubicBezTo>
                  <a:cubicBezTo>
                    <a:pt x="2593" y="2092"/>
                    <a:pt x="2168" y="2285"/>
                    <a:pt x="1753" y="2472"/>
                  </a:cubicBezTo>
                  <a:cubicBezTo>
                    <a:pt x="1304" y="2673"/>
                    <a:pt x="844" y="2875"/>
                    <a:pt x="385" y="3067"/>
                  </a:cubicBezTo>
                  <a:cubicBezTo>
                    <a:pt x="450" y="3108"/>
                    <a:pt x="520" y="3158"/>
                    <a:pt x="576" y="3209"/>
                  </a:cubicBezTo>
                  <a:lnTo>
                    <a:pt x="581" y="3214"/>
                  </a:lnTo>
                  <a:cubicBezTo>
                    <a:pt x="597" y="3199"/>
                    <a:pt x="616" y="3194"/>
                    <a:pt x="637" y="3194"/>
                  </a:cubicBezTo>
                  <a:lnTo>
                    <a:pt x="1339" y="3194"/>
                  </a:lnTo>
                  <a:cubicBezTo>
                    <a:pt x="1399" y="3194"/>
                    <a:pt x="1445" y="3244"/>
                    <a:pt x="1445" y="3300"/>
                  </a:cubicBezTo>
                  <a:cubicBezTo>
                    <a:pt x="1445" y="3360"/>
                    <a:pt x="1399" y="3407"/>
                    <a:pt x="1339" y="3407"/>
                  </a:cubicBezTo>
                  <a:lnTo>
                    <a:pt x="737" y="3407"/>
                  </a:lnTo>
                  <a:cubicBezTo>
                    <a:pt x="793" y="3517"/>
                    <a:pt x="828" y="3649"/>
                    <a:pt x="819" y="3825"/>
                  </a:cubicBezTo>
                  <a:cubicBezTo>
                    <a:pt x="991" y="3811"/>
                    <a:pt x="1165" y="3806"/>
                    <a:pt x="1339" y="3806"/>
                  </a:cubicBezTo>
                  <a:cubicBezTo>
                    <a:pt x="1682" y="3806"/>
                    <a:pt x="2026" y="3827"/>
                    <a:pt x="2365" y="3850"/>
                  </a:cubicBezTo>
                  <a:cubicBezTo>
                    <a:pt x="2708" y="3871"/>
                    <a:pt x="3062" y="3896"/>
                    <a:pt x="3405" y="3896"/>
                  </a:cubicBezTo>
                  <a:cubicBezTo>
                    <a:pt x="3466" y="3896"/>
                    <a:pt x="3512" y="3946"/>
                    <a:pt x="3512" y="4002"/>
                  </a:cubicBezTo>
                  <a:cubicBezTo>
                    <a:pt x="3512" y="4063"/>
                    <a:pt x="3466" y="4109"/>
                    <a:pt x="3405" y="4109"/>
                  </a:cubicBezTo>
                  <a:cubicBezTo>
                    <a:pt x="3057" y="4109"/>
                    <a:pt x="2698" y="4088"/>
                    <a:pt x="2350" y="4063"/>
                  </a:cubicBezTo>
                  <a:cubicBezTo>
                    <a:pt x="2014" y="4043"/>
                    <a:pt x="1669" y="4021"/>
                    <a:pt x="1328" y="4021"/>
                  </a:cubicBezTo>
                  <a:cubicBezTo>
                    <a:pt x="1146" y="4021"/>
                    <a:pt x="966" y="4027"/>
                    <a:pt x="788" y="4043"/>
                  </a:cubicBezTo>
                  <a:cubicBezTo>
                    <a:pt x="779" y="4093"/>
                    <a:pt x="763" y="4144"/>
                    <a:pt x="748" y="4195"/>
                  </a:cubicBezTo>
                  <a:cubicBezTo>
                    <a:pt x="728" y="4280"/>
                    <a:pt x="688" y="4351"/>
                    <a:pt x="646" y="4417"/>
                  </a:cubicBezTo>
                  <a:cubicBezTo>
                    <a:pt x="761" y="4403"/>
                    <a:pt x="876" y="4397"/>
                    <a:pt x="991" y="4397"/>
                  </a:cubicBezTo>
                  <a:cubicBezTo>
                    <a:pt x="1356" y="4397"/>
                    <a:pt x="1727" y="4455"/>
                    <a:pt x="2092" y="4512"/>
                  </a:cubicBezTo>
                  <a:cubicBezTo>
                    <a:pt x="2452" y="4566"/>
                    <a:pt x="2821" y="4623"/>
                    <a:pt x="3184" y="4623"/>
                  </a:cubicBezTo>
                  <a:cubicBezTo>
                    <a:pt x="3502" y="4623"/>
                    <a:pt x="3816" y="4579"/>
                    <a:pt x="4118" y="4452"/>
                  </a:cubicBezTo>
                  <a:cubicBezTo>
                    <a:pt x="4527" y="4280"/>
                    <a:pt x="4866" y="4048"/>
                    <a:pt x="5109" y="3764"/>
                  </a:cubicBezTo>
                  <a:lnTo>
                    <a:pt x="5109" y="3764"/>
                  </a:lnTo>
                  <a:cubicBezTo>
                    <a:pt x="4719" y="3916"/>
                    <a:pt x="4330" y="4002"/>
                    <a:pt x="3997" y="4002"/>
                  </a:cubicBezTo>
                  <a:lnTo>
                    <a:pt x="3915" y="4002"/>
                  </a:lnTo>
                  <a:cubicBezTo>
                    <a:pt x="3860" y="3997"/>
                    <a:pt x="3810" y="3946"/>
                    <a:pt x="3815" y="3886"/>
                  </a:cubicBezTo>
                  <a:cubicBezTo>
                    <a:pt x="3815" y="3828"/>
                    <a:pt x="3861" y="3785"/>
                    <a:pt x="3917" y="3785"/>
                  </a:cubicBezTo>
                  <a:cubicBezTo>
                    <a:pt x="3920" y="3785"/>
                    <a:pt x="3923" y="3785"/>
                    <a:pt x="3926" y="3785"/>
                  </a:cubicBezTo>
                  <a:cubicBezTo>
                    <a:pt x="3949" y="3786"/>
                    <a:pt x="3971" y="3786"/>
                    <a:pt x="3994" y="3786"/>
                  </a:cubicBezTo>
                  <a:cubicBezTo>
                    <a:pt x="4396" y="3786"/>
                    <a:pt x="4887" y="3655"/>
                    <a:pt x="5361" y="3421"/>
                  </a:cubicBezTo>
                  <a:cubicBezTo>
                    <a:pt x="5492" y="3194"/>
                    <a:pt x="5578" y="2941"/>
                    <a:pt x="5608" y="2673"/>
                  </a:cubicBezTo>
                  <a:lnTo>
                    <a:pt x="5608" y="2673"/>
                  </a:lnTo>
                  <a:cubicBezTo>
                    <a:pt x="4491" y="3067"/>
                    <a:pt x="3405" y="3411"/>
                    <a:pt x="2168" y="3411"/>
                  </a:cubicBezTo>
                  <a:cubicBezTo>
                    <a:pt x="2138" y="3411"/>
                    <a:pt x="2108" y="3411"/>
                    <a:pt x="2077" y="3407"/>
                  </a:cubicBezTo>
                  <a:cubicBezTo>
                    <a:pt x="2017" y="3407"/>
                    <a:pt x="1971" y="3360"/>
                    <a:pt x="1971" y="3300"/>
                  </a:cubicBezTo>
                  <a:cubicBezTo>
                    <a:pt x="1971" y="3239"/>
                    <a:pt x="2017" y="3194"/>
                    <a:pt x="2077" y="3194"/>
                  </a:cubicBezTo>
                  <a:cubicBezTo>
                    <a:pt x="2110" y="3195"/>
                    <a:pt x="2143" y="3195"/>
                    <a:pt x="2175" y="3195"/>
                  </a:cubicBezTo>
                  <a:cubicBezTo>
                    <a:pt x="3412" y="3195"/>
                    <a:pt x="4496" y="2840"/>
                    <a:pt x="5629" y="2441"/>
                  </a:cubicBezTo>
                  <a:lnTo>
                    <a:pt x="5629" y="2437"/>
                  </a:lnTo>
                  <a:cubicBezTo>
                    <a:pt x="5638" y="2285"/>
                    <a:pt x="5624" y="2127"/>
                    <a:pt x="5598" y="1966"/>
                  </a:cubicBezTo>
                  <a:cubicBezTo>
                    <a:pt x="5548" y="1679"/>
                    <a:pt x="5477" y="1411"/>
                    <a:pt x="5381" y="1173"/>
                  </a:cubicBezTo>
                  <a:cubicBezTo>
                    <a:pt x="5366" y="1203"/>
                    <a:pt x="5335" y="1229"/>
                    <a:pt x="5300" y="1229"/>
                  </a:cubicBezTo>
                  <a:cubicBezTo>
                    <a:pt x="5007" y="1269"/>
                    <a:pt x="4729" y="1365"/>
                    <a:pt x="4436" y="1466"/>
                  </a:cubicBezTo>
                  <a:cubicBezTo>
                    <a:pt x="4143" y="1567"/>
                    <a:pt x="3845" y="1668"/>
                    <a:pt x="3532" y="1714"/>
                  </a:cubicBezTo>
                  <a:lnTo>
                    <a:pt x="3517" y="1714"/>
                  </a:lnTo>
                  <a:cubicBezTo>
                    <a:pt x="3461" y="1714"/>
                    <a:pt x="3416" y="1673"/>
                    <a:pt x="3411" y="1618"/>
                  </a:cubicBezTo>
                  <a:cubicBezTo>
                    <a:pt x="3400" y="1557"/>
                    <a:pt x="3441" y="1506"/>
                    <a:pt x="3502" y="1497"/>
                  </a:cubicBezTo>
                  <a:cubicBezTo>
                    <a:pt x="3794" y="1456"/>
                    <a:pt x="4083" y="1360"/>
                    <a:pt x="4360" y="1259"/>
                  </a:cubicBezTo>
                  <a:cubicBezTo>
                    <a:pt x="4659" y="1157"/>
                    <a:pt x="4957" y="1057"/>
                    <a:pt x="5275" y="1017"/>
                  </a:cubicBezTo>
                  <a:cubicBezTo>
                    <a:pt x="5290" y="1017"/>
                    <a:pt x="5305" y="1017"/>
                    <a:pt x="5315" y="1021"/>
                  </a:cubicBezTo>
                  <a:cubicBezTo>
                    <a:pt x="5113" y="576"/>
                    <a:pt x="4820" y="228"/>
                    <a:pt x="445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7" name="Google Shape;2847;p37"/>
            <p:cNvSpPr/>
            <p:nvPr/>
          </p:nvSpPr>
          <p:spPr>
            <a:xfrm>
              <a:off x="7991575" y="1017125"/>
              <a:ext cx="68750" cy="32900"/>
            </a:xfrm>
            <a:custGeom>
              <a:avLst/>
              <a:gdLst/>
              <a:ahLst/>
              <a:cxnLst/>
              <a:rect l="l" t="t" r="r" b="b"/>
              <a:pathLst>
                <a:path w="2750" h="1316" extrusionOk="0">
                  <a:moveTo>
                    <a:pt x="138" y="1"/>
                  </a:moveTo>
                  <a:cubicBezTo>
                    <a:pt x="82" y="68"/>
                    <a:pt x="36" y="128"/>
                    <a:pt x="12" y="194"/>
                  </a:cubicBezTo>
                  <a:cubicBezTo>
                    <a:pt x="6" y="203"/>
                    <a:pt x="1" y="213"/>
                    <a:pt x="1" y="224"/>
                  </a:cubicBezTo>
                  <a:cubicBezTo>
                    <a:pt x="628" y="739"/>
                    <a:pt x="1885" y="1285"/>
                    <a:pt x="2750" y="1315"/>
                  </a:cubicBezTo>
                  <a:cubicBezTo>
                    <a:pt x="2451" y="825"/>
                    <a:pt x="1971" y="436"/>
                    <a:pt x="1355" y="199"/>
                  </a:cubicBezTo>
                  <a:cubicBezTo>
                    <a:pt x="1052" y="82"/>
                    <a:pt x="684" y="52"/>
                    <a:pt x="329" y="22"/>
                  </a:cubicBezTo>
                  <a:cubicBezTo>
                    <a:pt x="264" y="17"/>
                    <a:pt x="203" y="12"/>
                    <a:pt x="13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8" name="Google Shape;2848;p37"/>
            <p:cNvSpPr/>
            <p:nvPr/>
          </p:nvSpPr>
          <p:spPr>
            <a:xfrm>
              <a:off x="7980725" y="1029025"/>
              <a:ext cx="88075" cy="99700"/>
            </a:xfrm>
            <a:custGeom>
              <a:avLst/>
              <a:gdLst/>
              <a:ahLst/>
              <a:cxnLst/>
              <a:rect l="l" t="t" r="r" b="b"/>
              <a:pathLst>
                <a:path w="3523" h="3988" extrusionOk="0">
                  <a:moveTo>
                    <a:pt x="405" y="0"/>
                  </a:moveTo>
                  <a:lnTo>
                    <a:pt x="405" y="35"/>
                  </a:lnTo>
                  <a:cubicBezTo>
                    <a:pt x="409" y="77"/>
                    <a:pt x="409" y="122"/>
                    <a:pt x="405" y="168"/>
                  </a:cubicBezTo>
                  <a:cubicBezTo>
                    <a:pt x="628" y="354"/>
                    <a:pt x="1375" y="975"/>
                    <a:pt x="2072" y="1289"/>
                  </a:cubicBezTo>
                  <a:cubicBezTo>
                    <a:pt x="2128" y="1313"/>
                    <a:pt x="2153" y="1380"/>
                    <a:pt x="2128" y="1435"/>
                  </a:cubicBezTo>
                  <a:cubicBezTo>
                    <a:pt x="2107" y="1476"/>
                    <a:pt x="2072" y="1495"/>
                    <a:pt x="2027" y="1495"/>
                  </a:cubicBezTo>
                  <a:cubicBezTo>
                    <a:pt x="2016" y="1495"/>
                    <a:pt x="1997" y="1495"/>
                    <a:pt x="1986" y="1486"/>
                  </a:cubicBezTo>
                  <a:cubicBezTo>
                    <a:pt x="1668" y="1344"/>
                    <a:pt x="1339" y="1138"/>
                    <a:pt x="1052" y="940"/>
                  </a:cubicBezTo>
                  <a:cubicBezTo>
                    <a:pt x="768" y="737"/>
                    <a:pt x="521" y="541"/>
                    <a:pt x="369" y="420"/>
                  </a:cubicBezTo>
                  <a:cubicBezTo>
                    <a:pt x="355" y="471"/>
                    <a:pt x="329" y="531"/>
                    <a:pt x="294" y="586"/>
                  </a:cubicBezTo>
                  <a:cubicBezTo>
                    <a:pt x="203" y="748"/>
                    <a:pt x="101" y="875"/>
                    <a:pt x="1" y="965"/>
                  </a:cubicBezTo>
                  <a:cubicBezTo>
                    <a:pt x="698" y="2325"/>
                    <a:pt x="1734" y="3446"/>
                    <a:pt x="2790" y="3987"/>
                  </a:cubicBezTo>
                  <a:cubicBezTo>
                    <a:pt x="2890" y="3866"/>
                    <a:pt x="2981" y="3734"/>
                    <a:pt x="3062" y="3603"/>
                  </a:cubicBezTo>
                  <a:cubicBezTo>
                    <a:pt x="3366" y="3108"/>
                    <a:pt x="3517" y="2587"/>
                    <a:pt x="3522" y="2087"/>
                  </a:cubicBezTo>
                  <a:cubicBezTo>
                    <a:pt x="3512" y="2082"/>
                    <a:pt x="3507" y="2082"/>
                    <a:pt x="3501" y="2082"/>
                  </a:cubicBezTo>
                  <a:cubicBezTo>
                    <a:pt x="3406" y="2041"/>
                    <a:pt x="3310" y="2006"/>
                    <a:pt x="3209" y="1966"/>
                  </a:cubicBezTo>
                  <a:cubicBezTo>
                    <a:pt x="2941" y="1865"/>
                    <a:pt x="2668" y="1758"/>
                    <a:pt x="2426" y="1632"/>
                  </a:cubicBezTo>
                  <a:cubicBezTo>
                    <a:pt x="2370" y="1607"/>
                    <a:pt x="2349" y="1541"/>
                    <a:pt x="2375" y="1490"/>
                  </a:cubicBezTo>
                  <a:cubicBezTo>
                    <a:pt x="2393" y="1451"/>
                    <a:pt x="2434" y="1430"/>
                    <a:pt x="2474" y="1430"/>
                  </a:cubicBezTo>
                  <a:cubicBezTo>
                    <a:pt x="2490" y="1430"/>
                    <a:pt x="2507" y="1433"/>
                    <a:pt x="2522" y="1441"/>
                  </a:cubicBezTo>
                  <a:cubicBezTo>
                    <a:pt x="2754" y="1562"/>
                    <a:pt x="3022" y="1663"/>
                    <a:pt x="3284" y="1763"/>
                  </a:cubicBezTo>
                  <a:cubicBezTo>
                    <a:pt x="3366" y="1794"/>
                    <a:pt x="3436" y="1824"/>
                    <a:pt x="3512" y="1854"/>
                  </a:cubicBezTo>
                  <a:cubicBezTo>
                    <a:pt x="3497" y="1653"/>
                    <a:pt x="3457" y="1460"/>
                    <a:pt x="3391" y="1273"/>
                  </a:cubicBezTo>
                  <a:cubicBezTo>
                    <a:pt x="3366" y="1198"/>
                    <a:pt x="3335" y="1127"/>
                    <a:pt x="3305" y="1056"/>
                  </a:cubicBezTo>
                  <a:lnTo>
                    <a:pt x="3259" y="1056"/>
                  </a:lnTo>
                  <a:cubicBezTo>
                    <a:pt x="2396" y="1056"/>
                    <a:pt x="1113" y="525"/>
                    <a:pt x="4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9" name="Google Shape;2849;p37"/>
            <p:cNvSpPr/>
            <p:nvPr/>
          </p:nvSpPr>
          <p:spPr>
            <a:xfrm>
              <a:off x="7940450" y="1054550"/>
              <a:ext cx="106350" cy="104575"/>
            </a:xfrm>
            <a:custGeom>
              <a:avLst/>
              <a:gdLst/>
              <a:ahLst/>
              <a:cxnLst/>
              <a:rect l="l" t="t" r="r" b="b"/>
              <a:pathLst>
                <a:path w="4254" h="4183" extrusionOk="0">
                  <a:moveTo>
                    <a:pt x="111" y="0"/>
                  </a:moveTo>
                  <a:cubicBezTo>
                    <a:pt x="111" y="177"/>
                    <a:pt x="106" y="364"/>
                    <a:pt x="96" y="565"/>
                  </a:cubicBezTo>
                  <a:cubicBezTo>
                    <a:pt x="50" y="1945"/>
                    <a:pt x="0" y="3657"/>
                    <a:pt x="1364" y="4082"/>
                  </a:cubicBezTo>
                  <a:cubicBezTo>
                    <a:pt x="1594" y="4153"/>
                    <a:pt x="1826" y="4183"/>
                    <a:pt x="2054" y="4183"/>
                  </a:cubicBezTo>
                  <a:cubicBezTo>
                    <a:pt x="2102" y="4183"/>
                    <a:pt x="2150" y="4181"/>
                    <a:pt x="2197" y="4179"/>
                  </a:cubicBezTo>
                  <a:cubicBezTo>
                    <a:pt x="1864" y="3804"/>
                    <a:pt x="1647" y="3340"/>
                    <a:pt x="1455" y="2920"/>
                  </a:cubicBezTo>
                  <a:lnTo>
                    <a:pt x="1440" y="2885"/>
                  </a:lnTo>
                  <a:cubicBezTo>
                    <a:pt x="1414" y="2829"/>
                    <a:pt x="1440" y="2768"/>
                    <a:pt x="1491" y="2743"/>
                  </a:cubicBezTo>
                  <a:cubicBezTo>
                    <a:pt x="1505" y="2736"/>
                    <a:pt x="1521" y="2733"/>
                    <a:pt x="1536" y="2733"/>
                  </a:cubicBezTo>
                  <a:cubicBezTo>
                    <a:pt x="1579" y="2733"/>
                    <a:pt x="1619" y="2757"/>
                    <a:pt x="1637" y="2794"/>
                  </a:cubicBezTo>
                  <a:lnTo>
                    <a:pt x="1652" y="2829"/>
                  </a:lnTo>
                  <a:cubicBezTo>
                    <a:pt x="1869" y="3304"/>
                    <a:pt x="2097" y="3785"/>
                    <a:pt x="2465" y="4142"/>
                  </a:cubicBezTo>
                  <a:cubicBezTo>
                    <a:pt x="3153" y="4021"/>
                    <a:pt x="3790" y="3633"/>
                    <a:pt x="4254" y="3137"/>
                  </a:cubicBezTo>
                  <a:cubicBezTo>
                    <a:pt x="3183" y="2566"/>
                    <a:pt x="2142" y="1435"/>
                    <a:pt x="1435" y="71"/>
                  </a:cubicBezTo>
                  <a:cubicBezTo>
                    <a:pt x="1288" y="152"/>
                    <a:pt x="1132" y="182"/>
                    <a:pt x="985" y="182"/>
                  </a:cubicBezTo>
                  <a:lnTo>
                    <a:pt x="910" y="182"/>
                  </a:lnTo>
                  <a:cubicBezTo>
                    <a:pt x="1005" y="879"/>
                    <a:pt x="1132" y="1586"/>
                    <a:pt x="1379" y="2172"/>
                  </a:cubicBezTo>
                  <a:cubicBezTo>
                    <a:pt x="1400" y="2228"/>
                    <a:pt x="1374" y="2288"/>
                    <a:pt x="1323" y="2314"/>
                  </a:cubicBezTo>
                  <a:cubicBezTo>
                    <a:pt x="1309" y="2319"/>
                    <a:pt x="1293" y="2323"/>
                    <a:pt x="1278" y="2323"/>
                  </a:cubicBezTo>
                  <a:cubicBezTo>
                    <a:pt x="1238" y="2323"/>
                    <a:pt x="1197" y="2299"/>
                    <a:pt x="1178" y="2253"/>
                  </a:cubicBezTo>
                  <a:cubicBezTo>
                    <a:pt x="919" y="1626"/>
                    <a:pt x="788" y="879"/>
                    <a:pt x="682" y="152"/>
                  </a:cubicBezTo>
                  <a:cubicBezTo>
                    <a:pt x="565" y="126"/>
                    <a:pt x="444" y="91"/>
                    <a:pt x="329" y="61"/>
                  </a:cubicBezTo>
                  <a:cubicBezTo>
                    <a:pt x="257" y="40"/>
                    <a:pt x="187" y="20"/>
                    <a:pt x="11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0" name="Google Shape;2850;p37"/>
            <p:cNvSpPr/>
            <p:nvPr/>
          </p:nvSpPr>
          <p:spPr>
            <a:xfrm>
              <a:off x="7898250" y="968400"/>
              <a:ext cx="8125" cy="13650"/>
            </a:xfrm>
            <a:custGeom>
              <a:avLst/>
              <a:gdLst/>
              <a:ahLst/>
              <a:cxnLst/>
              <a:rect l="l" t="t" r="r" b="b"/>
              <a:pathLst>
                <a:path w="325" h="546" extrusionOk="0">
                  <a:moveTo>
                    <a:pt x="162" y="0"/>
                  </a:moveTo>
                  <a:cubicBezTo>
                    <a:pt x="77" y="0"/>
                    <a:pt x="0" y="70"/>
                    <a:pt x="0" y="161"/>
                  </a:cubicBezTo>
                  <a:lnTo>
                    <a:pt x="0" y="385"/>
                  </a:lnTo>
                  <a:cubicBezTo>
                    <a:pt x="0" y="475"/>
                    <a:pt x="77" y="546"/>
                    <a:pt x="162" y="546"/>
                  </a:cubicBezTo>
                  <a:cubicBezTo>
                    <a:pt x="253" y="546"/>
                    <a:pt x="324" y="475"/>
                    <a:pt x="324" y="385"/>
                  </a:cubicBezTo>
                  <a:lnTo>
                    <a:pt x="324" y="161"/>
                  </a:lnTo>
                  <a:cubicBezTo>
                    <a:pt x="324" y="70"/>
                    <a:pt x="253" y="0"/>
                    <a:pt x="16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1" name="Google Shape;2851;p37"/>
            <p:cNvSpPr/>
            <p:nvPr/>
          </p:nvSpPr>
          <p:spPr>
            <a:xfrm>
              <a:off x="7914400" y="959125"/>
              <a:ext cx="11800" cy="12725"/>
            </a:xfrm>
            <a:custGeom>
              <a:avLst/>
              <a:gdLst/>
              <a:ahLst/>
              <a:cxnLst/>
              <a:rect l="l" t="t" r="r" b="b"/>
              <a:pathLst>
                <a:path w="472" h="509" extrusionOk="0">
                  <a:moveTo>
                    <a:pt x="177" y="0"/>
                  </a:moveTo>
                  <a:cubicBezTo>
                    <a:pt x="97" y="0"/>
                    <a:pt x="30" y="62"/>
                    <a:pt x="21" y="144"/>
                  </a:cubicBezTo>
                  <a:cubicBezTo>
                    <a:pt x="1" y="301"/>
                    <a:pt x="77" y="432"/>
                    <a:pt x="229" y="497"/>
                  </a:cubicBezTo>
                  <a:cubicBezTo>
                    <a:pt x="249" y="508"/>
                    <a:pt x="269" y="508"/>
                    <a:pt x="289" y="508"/>
                  </a:cubicBezTo>
                  <a:cubicBezTo>
                    <a:pt x="350" y="508"/>
                    <a:pt x="406" y="472"/>
                    <a:pt x="436" y="411"/>
                  </a:cubicBezTo>
                  <a:cubicBezTo>
                    <a:pt x="471" y="326"/>
                    <a:pt x="425" y="229"/>
                    <a:pt x="340" y="194"/>
                  </a:cubicBezTo>
                  <a:lnTo>
                    <a:pt x="340" y="184"/>
                  </a:lnTo>
                  <a:cubicBezTo>
                    <a:pt x="355" y="98"/>
                    <a:pt x="289" y="12"/>
                    <a:pt x="203" y="3"/>
                  </a:cubicBezTo>
                  <a:cubicBezTo>
                    <a:pt x="194" y="1"/>
                    <a:pt x="185" y="0"/>
                    <a:pt x="17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2" name="Google Shape;2852;p37"/>
            <p:cNvSpPr/>
            <p:nvPr/>
          </p:nvSpPr>
          <p:spPr>
            <a:xfrm>
              <a:off x="7935150" y="953625"/>
              <a:ext cx="18325" cy="8100"/>
            </a:xfrm>
            <a:custGeom>
              <a:avLst/>
              <a:gdLst/>
              <a:ahLst/>
              <a:cxnLst/>
              <a:rect l="l" t="t" r="r" b="b"/>
              <a:pathLst>
                <a:path w="733" h="324" extrusionOk="0">
                  <a:moveTo>
                    <a:pt x="161" y="1"/>
                  </a:moveTo>
                  <a:cubicBezTo>
                    <a:pt x="70" y="1"/>
                    <a:pt x="0" y="76"/>
                    <a:pt x="0" y="162"/>
                  </a:cubicBezTo>
                  <a:cubicBezTo>
                    <a:pt x="0" y="253"/>
                    <a:pt x="70" y="323"/>
                    <a:pt x="161" y="323"/>
                  </a:cubicBezTo>
                  <a:lnTo>
                    <a:pt x="571" y="323"/>
                  </a:lnTo>
                  <a:cubicBezTo>
                    <a:pt x="656" y="323"/>
                    <a:pt x="732" y="253"/>
                    <a:pt x="732" y="162"/>
                  </a:cubicBezTo>
                  <a:cubicBezTo>
                    <a:pt x="732" y="76"/>
                    <a:pt x="656" y="1"/>
                    <a:pt x="57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3" name="Google Shape;2853;p37"/>
            <p:cNvSpPr/>
            <p:nvPr/>
          </p:nvSpPr>
          <p:spPr>
            <a:xfrm>
              <a:off x="7948500" y="969275"/>
              <a:ext cx="13825" cy="11775"/>
            </a:xfrm>
            <a:custGeom>
              <a:avLst/>
              <a:gdLst/>
              <a:ahLst/>
              <a:cxnLst/>
              <a:rect l="l" t="t" r="r" b="b"/>
              <a:pathLst>
                <a:path w="553" h="471" extrusionOk="0">
                  <a:moveTo>
                    <a:pt x="187" y="1"/>
                  </a:moveTo>
                  <a:cubicBezTo>
                    <a:pt x="114" y="1"/>
                    <a:pt x="48" y="48"/>
                    <a:pt x="26" y="122"/>
                  </a:cubicBezTo>
                  <a:cubicBezTo>
                    <a:pt x="1" y="208"/>
                    <a:pt x="52" y="294"/>
                    <a:pt x="138" y="319"/>
                  </a:cubicBezTo>
                  <a:cubicBezTo>
                    <a:pt x="173" y="329"/>
                    <a:pt x="208" y="354"/>
                    <a:pt x="219" y="380"/>
                  </a:cubicBezTo>
                  <a:cubicBezTo>
                    <a:pt x="249" y="440"/>
                    <a:pt x="304" y="471"/>
                    <a:pt x="365" y="471"/>
                  </a:cubicBezTo>
                  <a:cubicBezTo>
                    <a:pt x="390" y="471"/>
                    <a:pt x="411" y="471"/>
                    <a:pt x="436" y="455"/>
                  </a:cubicBezTo>
                  <a:cubicBezTo>
                    <a:pt x="516" y="420"/>
                    <a:pt x="553" y="324"/>
                    <a:pt x="516" y="243"/>
                  </a:cubicBezTo>
                  <a:cubicBezTo>
                    <a:pt x="462" y="126"/>
                    <a:pt x="355" y="42"/>
                    <a:pt x="224" y="5"/>
                  </a:cubicBezTo>
                  <a:cubicBezTo>
                    <a:pt x="211" y="2"/>
                    <a:pt x="199" y="1"/>
                    <a:pt x="18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4" name="Google Shape;2854;p37"/>
            <p:cNvSpPr/>
            <p:nvPr/>
          </p:nvSpPr>
          <p:spPr>
            <a:xfrm>
              <a:off x="7924025" y="985000"/>
              <a:ext cx="10625" cy="15500"/>
            </a:xfrm>
            <a:custGeom>
              <a:avLst/>
              <a:gdLst/>
              <a:ahLst/>
              <a:cxnLst/>
              <a:rect l="l" t="t" r="r" b="b"/>
              <a:pathLst>
                <a:path w="425" h="620" extrusionOk="0">
                  <a:moveTo>
                    <a:pt x="238" y="0"/>
                  </a:moveTo>
                  <a:cubicBezTo>
                    <a:pt x="180" y="0"/>
                    <a:pt x="125" y="32"/>
                    <a:pt x="96" y="89"/>
                  </a:cubicBezTo>
                  <a:cubicBezTo>
                    <a:pt x="40" y="195"/>
                    <a:pt x="5" y="327"/>
                    <a:pt x="5" y="453"/>
                  </a:cubicBezTo>
                  <a:cubicBezTo>
                    <a:pt x="0" y="544"/>
                    <a:pt x="70" y="614"/>
                    <a:pt x="161" y="619"/>
                  </a:cubicBezTo>
                  <a:lnTo>
                    <a:pt x="167" y="619"/>
                  </a:lnTo>
                  <a:cubicBezTo>
                    <a:pt x="252" y="619"/>
                    <a:pt x="324" y="549"/>
                    <a:pt x="329" y="458"/>
                  </a:cubicBezTo>
                  <a:cubicBezTo>
                    <a:pt x="329" y="383"/>
                    <a:pt x="349" y="301"/>
                    <a:pt x="380" y="236"/>
                  </a:cubicBezTo>
                  <a:cubicBezTo>
                    <a:pt x="424" y="155"/>
                    <a:pt x="394" y="59"/>
                    <a:pt x="313" y="19"/>
                  </a:cubicBezTo>
                  <a:cubicBezTo>
                    <a:pt x="289" y="6"/>
                    <a:pt x="263" y="0"/>
                    <a:pt x="23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5" name="Google Shape;2855;p37"/>
            <p:cNvSpPr/>
            <p:nvPr/>
          </p:nvSpPr>
          <p:spPr>
            <a:xfrm>
              <a:off x="7941450" y="992800"/>
              <a:ext cx="7350" cy="11000"/>
            </a:xfrm>
            <a:custGeom>
              <a:avLst/>
              <a:gdLst/>
              <a:ahLst/>
              <a:cxnLst/>
              <a:rect l="l" t="t" r="r" b="b"/>
              <a:pathLst>
                <a:path w="294" h="440" extrusionOk="0">
                  <a:moveTo>
                    <a:pt x="132" y="1"/>
                  </a:moveTo>
                  <a:cubicBezTo>
                    <a:pt x="81" y="1"/>
                    <a:pt x="38" y="37"/>
                    <a:pt x="26" y="85"/>
                  </a:cubicBezTo>
                  <a:cubicBezTo>
                    <a:pt x="0" y="202"/>
                    <a:pt x="26" y="318"/>
                    <a:pt x="86" y="393"/>
                  </a:cubicBezTo>
                  <a:cubicBezTo>
                    <a:pt x="107" y="423"/>
                    <a:pt x="137" y="439"/>
                    <a:pt x="172" y="439"/>
                  </a:cubicBezTo>
                  <a:cubicBezTo>
                    <a:pt x="192" y="439"/>
                    <a:pt x="217" y="428"/>
                    <a:pt x="233" y="414"/>
                  </a:cubicBezTo>
                  <a:cubicBezTo>
                    <a:pt x="283" y="379"/>
                    <a:pt x="294" y="313"/>
                    <a:pt x="253" y="262"/>
                  </a:cubicBezTo>
                  <a:cubicBezTo>
                    <a:pt x="238" y="242"/>
                    <a:pt x="222" y="192"/>
                    <a:pt x="238" y="131"/>
                  </a:cubicBezTo>
                  <a:cubicBezTo>
                    <a:pt x="248" y="71"/>
                    <a:pt x="213" y="15"/>
                    <a:pt x="157" y="4"/>
                  </a:cubicBezTo>
                  <a:cubicBezTo>
                    <a:pt x="148" y="2"/>
                    <a:pt x="140" y="1"/>
                    <a:pt x="13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6" name="Google Shape;2856;p37"/>
            <p:cNvSpPr/>
            <p:nvPr/>
          </p:nvSpPr>
          <p:spPr>
            <a:xfrm>
              <a:off x="7960400" y="995125"/>
              <a:ext cx="12650" cy="14600"/>
            </a:xfrm>
            <a:custGeom>
              <a:avLst/>
              <a:gdLst/>
              <a:ahLst/>
              <a:cxnLst/>
              <a:rect l="l" t="t" r="r" b="b"/>
              <a:pathLst>
                <a:path w="506" h="584" extrusionOk="0">
                  <a:moveTo>
                    <a:pt x="187" y="1"/>
                  </a:moveTo>
                  <a:cubicBezTo>
                    <a:pt x="136" y="1"/>
                    <a:pt x="87" y="25"/>
                    <a:pt x="56" y="69"/>
                  </a:cubicBezTo>
                  <a:cubicBezTo>
                    <a:pt x="0" y="139"/>
                    <a:pt x="21" y="239"/>
                    <a:pt x="91" y="295"/>
                  </a:cubicBezTo>
                  <a:cubicBezTo>
                    <a:pt x="131" y="326"/>
                    <a:pt x="161" y="381"/>
                    <a:pt x="172" y="447"/>
                  </a:cubicBezTo>
                  <a:cubicBezTo>
                    <a:pt x="187" y="528"/>
                    <a:pt x="258" y="584"/>
                    <a:pt x="334" y="584"/>
                  </a:cubicBezTo>
                  <a:cubicBezTo>
                    <a:pt x="343" y="584"/>
                    <a:pt x="349" y="584"/>
                    <a:pt x="359" y="578"/>
                  </a:cubicBezTo>
                  <a:cubicBezTo>
                    <a:pt x="445" y="568"/>
                    <a:pt x="506" y="482"/>
                    <a:pt x="495" y="396"/>
                  </a:cubicBezTo>
                  <a:cubicBezTo>
                    <a:pt x="471" y="244"/>
                    <a:pt x="394" y="113"/>
                    <a:pt x="283" y="32"/>
                  </a:cubicBezTo>
                  <a:cubicBezTo>
                    <a:pt x="253" y="11"/>
                    <a:pt x="220" y="1"/>
                    <a:pt x="18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7" name="Google Shape;2857;p37"/>
            <p:cNvSpPr/>
            <p:nvPr/>
          </p:nvSpPr>
          <p:spPr>
            <a:xfrm>
              <a:off x="7949900" y="1020050"/>
              <a:ext cx="8125" cy="12650"/>
            </a:xfrm>
            <a:custGeom>
              <a:avLst/>
              <a:gdLst/>
              <a:ahLst/>
              <a:cxnLst/>
              <a:rect l="l" t="t" r="r" b="b"/>
              <a:pathLst>
                <a:path w="325" h="506" extrusionOk="0">
                  <a:moveTo>
                    <a:pt x="163" y="0"/>
                  </a:moveTo>
                  <a:cubicBezTo>
                    <a:pt x="72" y="0"/>
                    <a:pt x="1" y="72"/>
                    <a:pt x="1" y="163"/>
                  </a:cubicBezTo>
                  <a:lnTo>
                    <a:pt x="1" y="345"/>
                  </a:lnTo>
                  <a:cubicBezTo>
                    <a:pt x="1" y="436"/>
                    <a:pt x="72" y="506"/>
                    <a:pt x="163" y="506"/>
                  </a:cubicBezTo>
                  <a:cubicBezTo>
                    <a:pt x="254" y="506"/>
                    <a:pt x="324" y="436"/>
                    <a:pt x="324" y="345"/>
                  </a:cubicBezTo>
                  <a:lnTo>
                    <a:pt x="324" y="163"/>
                  </a:lnTo>
                  <a:cubicBezTo>
                    <a:pt x="324" y="72"/>
                    <a:pt x="254" y="0"/>
                    <a:pt x="16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8" name="Google Shape;2858;p37"/>
            <p:cNvSpPr/>
            <p:nvPr/>
          </p:nvSpPr>
          <p:spPr>
            <a:xfrm>
              <a:off x="7923500" y="1011900"/>
              <a:ext cx="11150" cy="12600"/>
            </a:xfrm>
            <a:custGeom>
              <a:avLst/>
              <a:gdLst/>
              <a:ahLst/>
              <a:cxnLst/>
              <a:rect l="l" t="t" r="r" b="b"/>
              <a:pathLst>
                <a:path w="446" h="504" extrusionOk="0">
                  <a:moveTo>
                    <a:pt x="264" y="1"/>
                  </a:moveTo>
                  <a:cubicBezTo>
                    <a:pt x="254" y="1"/>
                    <a:pt x="244" y="2"/>
                    <a:pt x="233" y="4"/>
                  </a:cubicBezTo>
                  <a:cubicBezTo>
                    <a:pt x="142" y="18"/>
                    <a:pt x="91" y="114"/>
                    <a:pt x="107" y="200"/>
                  </a:cubicBezTo>
                  <a:cubicBezTo>
                    <a:pt x="31" y="246"/>
                    <a:pt x="0" y="342"/>
                    <a:pt x="47" y="422"/>
                  </a:cubicBezTo>
                  <a:cubicBezTo>
                    <a:pt x="77" y="473"/>
                    <a:pt x="133" y="503"/>
                    <a:pt x="188" y="503"/>
                  </a:cubicBezTo>
                  <a:cubicBezTo>
                    <a:pt x="213" y="503"/>
                    <a:pt x="238" y="494"/>
                    <a:pt x="268" y="483"/>
                  </a:cubicBezTo>
                  <a:cubicBezTo>
                    <a:pt x="390" y="412"/>
                    <a:pt x="445" y="277"/>
                    <a:pt x="420" y="125"/>
                  </a:cubicBezTo>
                  <a:cubicBezTo>
                    <a:pt x="403" y="49"/>
                    <a:pt x="338" y="1"/>
                    <a:pt x="264"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9" name="Google Shape;2859;p37"/>
            <p:cNvSpPr/>
            <p:nvPr/>
          </p:nvSpPr>
          <p:spPr>
            <a:xfrm>
              <a:off x="7890425" y="993300"/>
              <a:ext cx="15550" cy="16425"/>
            </a:xfrm>
            <a:custGeom>
              <a:avLst/>
              <a:gdLst/>
              <a:ahLst/>
              <a:cxnLst/>
              <a:rect l="l" t="t" r="r" b="b"/>
              <a:pathLst>
                <a:path w="622" h="657" extrusionOk="0">
                  <a:moveTo>
                    <a:pt x="440" y="1"/>
                  </a:moveTo>
                  <a:cubicBezTo>
                    <a:pt x="418" y="1"/>
                    <a:pt x="395" y="5"/>
                    <a:pt x="374" y="14"/>
                  </a:cubicBezTo>
                  <a:cubicBezTo>
                    <a:pt x="213" y="86"/>
                    <a:pt x="76" y="252"/>
                    <a:pt x="26" y="450"/>
                  </a:cubicBezTo>
                  <a:cubicBezTo>
                    <a:pt x="1" y="536"/>
                    <a:pt x="50" y="627"/>
                    <a:pt x="136" y="651"/>
                  </a:cubicBezTo>
                  <a:cubicBezTo>
                    <a:pt x="152" y="651"/>
                    <a:pt x="167" y="657"/>
                    <a:pt x="182" y="657"/>
                  </a:cubicBezTo>
                  <a:cubicBezTo>
                    <a:pt x="253" y="657"/>
                    <a:pt x="313" y="606"/>
                    <a:pt x="339" y="536"/>
                  </a:cubicBezTo>
                  <a:cubicBezTo>
                    <a:pt x="364" y="434"/>
                    <a:pt x="435" y="343"/>
                    <a:pt x="505" y="312"/>
                  </a:cubicBezTo>
                  <a:cubicBezTo>
                    <a:pt x="586" y="272"/>
                    <a:pt x="621" y="177"/>
                    <a:pt x="586" y="95"/>
                  </a:cubicBezTo>
                  <a:cubicBezTo>
                    <a:pt x="560" y="35"/>
                    <a:pt x="501" y="1"/>
                    <a:pt x="440"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0" name="Google Shape;2860;p37"/>
            <p:cNvSpPr/>
            <p:nvPr/>
          </p:nvSpPr>
          <p:spPr>
            <a:xfrm>
              <a:off x="7901675" y="1019100"/>
              <a:ext cx="10750" cy="11850"/>
            </a:xfrm>
            <a:custGeom>
              <a:avLst/>
              <a:gdLst/>
              <a:ahLst/>
              <a:cxnLst/>
              <a:rect l="l" t="t" r="r" b="b"/>
              <a:pathLst>
                <a:path w="430" h="474" extrusionOk="0">
                  <a:moveTo>
                    <a:pt x="169" y="1"/>
                  </a:moveTo>
                  <a:cubicBezTo>
                    <a:pt x="160" y="1"/>
                    <a:pt x="150" y="2"/>
                    <a:pt x="141" y="3"/>
                  </a:cubicBezTo>
                  <a:cubicBezTo>
                    <a:pt x="55" y="24"/>
                    <a:pt x="0" y="110"/>
                    <a:pt x="15" y="195"/>
                  </a:cubicBezTo>
                  <a:cubicBezTo>
                    <a:pt x="31" y="276"/>
                    <a:pt x="71" y="357"/>
                    <a:pt x="127" y="418"/>
                  </a:cubicBezTo>
                  <a:cubicBezTo>
                    <a:pt x="157" y="453"/>
                    <a:pt x="202" y="474"/>
                    <a:pt x="248" y="474"/>
                  </a:cubicBezTo>
                  <a:cubicBezTo>
                    <a:pt x="283" y="474"/>
                    <a:pt x="323" y="458"/>
                    <a:pt x="353" y="432"/>
                  </a:cubicBezTo>
                  <a:cubicBezTo>
                    <a:pt x="419" y="372"/>
                    <a:pt x="430" y="271"/>
                    <a:pt x="369" y="201"/>
                  </a:cubicBezTo>
                  <a:cubicBezTo>
                    <a:pt x="348" y="185"/>
                    <a:pt x="339" y="155"/>
                    <a:pt x="334" y="129"/>
                  </a:cubicBezTo>
                  <a:cubicBezTo>
                    <a:pt x="316" y="53"/>
                    <a:pt x="245" y="1"/>
                    <a:pt x="16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861" name="Google Shape;2861;p37"/>
          <p:cNvPicPr preferRelativeResize="0"/>
          <p:nvPr/>
        </p:nvPicPr>
        <p:blipFill rotWithShape="1">
          <a:blip r:embed="rId3">
            <a:alphaModFix/>
          </a:blip>
          <a:srcRect l="-4910" t="7100" r="4910" b="-7099"/>
          <a:stretch/>
        </p:blipFill>
        <p:spPr>
          <a:xfrm>
            <a:off x="0" y="2713038"/>
            <a:ext cx="1746551" cy="1990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65"/>
        <p:cNvGrpSpPr/>
        <p:nvPr/>
      </p:nvGrpSpPr>
      <p:grpSpPr>
        <a:xfrm>
          <a:off x="0" y="0"/>
          <a:ext cx="0" cy="0"/>
          <a:chOff x="0" y="0"/>
          <a:chExt cx="0" cy="0"/>
        </a:xfrm>
      </p:grpSpPr>
      <p:sp>
        <p:nvSpPr>
          <p:cNvPr id="2866" name="Google Shape;2866;p38"/>
          <p:cNvSpPr txBox="1">
            <a:spLocks noGrp="1"/>
          </p:cNvSpPr>
          <p:nvPr>
            <p:ph type="title" idx="2"/>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Identification Theory</a:t>
            </a:r>
            <a:endParaRPr>
              <a:solidFill>
                <a:schemeClr val="dk1"/>
              </a:solidFill>
            </a:endParaRPr>
          </a:p>
        </p:txBody>
      </p:sp>
      <p:sp>
        <p:nvSpPr>
          <p:cNvPr id="2867" name="Google Shape;2867;p38"/>
          <p:cNvSpPr txBox="1">
            <a:spLocks noGrp="1"/>
          </p:cNvSpPr>
          <p:nvPr>
            <p:ph type="subTitle" idx="1"/>
          </p:nvPr>
        </p:nvSpPr>
        <p:spPr>
          <a:xfrm>
            <a:off x="1306200" y="1678750"/>
            <a:ext cx="6081300" cy="465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This theory view gender socialization as a process in which children learn gender appropriate behaviour by identifying and modeling their behaviour after their same sex parent.</a:t>
            </a:r>
            <a:endParaRPr/>
          </a:p>
        </p:txBody>
      </p:sp>
      <p:sp>
        <p:nvSpPr>
          <p:cNvPr id="2868" name="Google Shape;2868;p38"/>
          <p:cNvSpPr txBox="1">
            <a:spLocks noGrp="1"/>
          </p:cNvSpPr>
          <p:nvPr>
            <p:ph type="subTitle" idx="4"/>
          </p:nvPr>
        </p:nvSpPr>
        <p:spPr>
          <a:xfrm>
            <a:off x="1306200" y="2787963"/>
            <a:ext cx="6081300" cy="465600"/>
          </a:xfrm>
          <a:prstGeom prst="rect">
            <a:avLst/>
          </a:prstGeom>
        </p:spPr>
        <p:txBody>
          <a:bodyPr spcFirstLastPara="1" wrap="square" lIns="91425" tIns="91425" rIns="91425" bIns="91425" anchor="ctr" anchorCtr="0">
            <a:noAutofit/>
          </a:bodyPr>
          <a:lstStyle/>
          <a:p>
            <a:pPr marL="0" lvl="0" indent="0" algn="l" rtl="0">
              <a:lnSpc>
                <a:spcPct val="115000"/>
              </a:lnSpc>
              <a:spcBef>
                <a:spcPts val="800"/>
              </a:spcBef>
              <a:spcAft>
                <a:spcPts val="0"/>
              </a:spcAft>
              <a:buNone/>
            </a:pPr>
            <a:r>
              <a:rPr lang="en" sz="1500">
                <a:solidFill>
                  <a:srgbClr val="000000"/>
                </a:solidFill>
              </a:rPr>
              <a:t>According to this theory some aspects of gender identity result from unconscious psychological processes rather than more conscious processes, such as modeling or actively seeking information consistent with Schemas. </a:t>
            </a:r>
            <a:endParaRPr sz="1500">
              <a:solidFill>
                <a:srgbClr val="000000"/>
              </a:solidFill>
            </a:endParaRPr>
          </a:p>
          <a:p>
            <a:pPr marL="0" lvl="0" indent="0" algn="l" rtl="0">
              <a:spcBef>
                <a:spcPts val="0"/>
              </a:spcBef>
              <a:spcAft>
                <a:spcPts val="0"/>
              </a:spcAft>
              <a:buNone/>
            </a:pPr>
            <a:endParaRPr sz="200"/>
          </a:p>
        </p:txBody>
      </p:sp>
      <p:cxnSp>
        <p:nvCxnSpPr>
          <p:cNvPr id="2869" name="Google Shape;2869;p38"/>
          <p:cNvCxnSpPr/>
          <p:nvPr/>
        </p:nvCxnSpPr>
        <p:spPr>
          <a:xfrm rot="10800000" flipH="1">
            <a:off x="804800" y="1017725"/>
            <a:ext cx="4060200" cy="17400"/>
          </a:xfrm>
          <a:prstGeom prst="straightConnector1">
            <a:avLst/>
          </a:prstGeom>
          <a:noFill/>
          <a:ln w="9525" cap="flat" cmpd="sng">
            <a:solidFill>
              <a:schemeClr val="dk2"/>
            </a:solidFill>
            <a:prstDash val="solid"/>
            <a:round/>
            <a:headEnd type="none" w="med" len="med"/>
            <a:tailEnd type="none" w="med" len="med"/>
          </a:ln>
        </p:spPr>
      </p:cxnSp>
      <p:grpSp>
        <p:nvGrpSpPr>
          <p:cNvPr id="2870" name="Google Shape;2870;p38"/>
          <p:cNvGrpSpPr/>
          <p:nvPr/>
        </p:nvGrpSpPr>
        <p:grpSpPr>
          <a:xfrm>
            <a:off x="7771380" y="605680"/>
            <a:ext cx="331577" cy="310227"/>
            <a:chOff x="7743000" y="806375"/>
            <a:chExt cx="394875" cy="369450"/>
          </a:xfrm>
        </p:grpSpPr>
        <p:sp>
          <p:nvSpPr>
            <p:cNvPr id="2871" name="Google Shape;2871;p38"/>
            <p:cNvSpPr/>
            <p:nvPr/>
          </p:nvSpPr>
          <p:spPr>
            <a:xfrm>
              <a:off x="7743000" y="806375"/>
              <a:ext cx="394875" cy="369450"/>
            </a:xfrm>
            <a:custGeom>
              <a:avLst/>
              <a:gdLst/>
              <a:ahLst/>
              <a:cxnLst/>
              <a:rect l="l" t="t" r="r" b="b"/>
              <a:pathLst>
                <a:path w="15795" h="14778" extrusionOk="0">
                  <a:moveTo>
                    <a:pt x="5630" y="1227"/>
                  </a:moveTo>
                  <a:cubicBezTo>
                    <a:pt x="5761" y="1661"/>
                    <a:pt x="5947" y="2055"/>
                    <a:pt x="6124" y="2440"/>
                  </a:cubicBezTo>
                  <a:cubicBezTo>
                    <a:pt x="6499" y="3238"/>
                    <a:pt x="6852" y="4000"/>
                    <a:pt x="6716" y="5001"/>
                  </a:cubicBezTo>
                  <a:cubicBezTo>
                    <a:pt x="6700" y="4986"/>
                    <a:pt x="6686" y="4975"/>
                    <a:pt x="6670" y="4961"/>
                  </a:cubicBezTo>
                  <a:cubicBezTo>
                    <a:pt x="6534" y="4834"/>
                    <a:pt x="6397" y="4683"/>
                    <a:pt x="6261" y="4506"/>
                  </a:cubicBezTo>
                  <a:cubicBezTo>
                    <a:pt x="6094" y="4294"/>
                    <a:pt x="5938" y="4051"/>
                    <a:pt x="5807" y="3793"/>
                  </a:cubicBezTo>
                  <a:cubicBezTo>
                    <a:pt x="5695" y="3592"/>
                    <a:pt x="5604" y="3375"/>
                    <a:pt x="5529" y="3156"/>
                  </a:cubicBezTo>
                  <a:cubicBezTo>
                    <a:pt x="5336" y="2601"/>
                    <a:pt x="5276" y="2030"/>
                    <a:pt x="5453" y="1561"/>
                  </a:cubicBezTo>
                  <a:cubicBezTo>
                    <a:pt x="5499" y="1439"/>
                    <a:pt x="5553" y="1328"/>
                    <a:pt x="5630" y="1227"/>
                  </a:cubicBezTo>
                  <a:close/>
                  <a:moveTo>
                    <a:pt x="7902" y="321"/>
                  </a:moveTo>
                  <a:cubicBezTo>
                    <a:pt x="8205" y="321"/>
                    <a:pt x="8503" y="351"/>
                    <a:pt x="8777" y="404"/>
                  </a:cubicBezTo>
                  <a:lnTo>
                    <a:pt x="8782" y="404"/>
                  </a:lnTo>
                  <a:cubicBezTo>
                    <a:pt x="8782" y="409"/>
                    <a:pt x="8782" y="414"/>
                    <a:pt x="8787" y="418"/>
                  </a:cubicBezTo>
                  <a:cubicBezTo>
                    <a:pt x="9030" y="899"/>
                    <a:pt x="8999" y="1864"/>
                    <a:pt x="8883" y="2606"/>
                  </a:cubicBezTo>
                  <a:cubicBezTo>
                    <a:pt x="8878" y="2662"/>
                    <a:pt x="8918" y="2717"/>
                    <a:pt x="8974" y="2727"/>
                  </a:cubicBezTo>
                  <a:lnTo>
                    <a:pt x="8994" y="2727"/>
                  </a:lnTo>
                  <a:cubicBezTo>
                    <a:pt x="9045" y="2727"/>
                    <a:pt x="9090" y="2692"/>
                    <a:pt x="9100" y="2636"/>
                  </a:cubicBezTo>
                  <a:cubicBezTo>
                    <a:pt x="9151" y="2283"/>
                    <a:pt x="9298" y="1151"/>
                    <a:pt x="9039" y="458"/>
                  </a:cubicBezTo>
                  <a:lnTo>
                    <a:pt x="9039" y="458"/>
                  </a:lnTo>
                  <a:cubicBezTo>
                    <a:pt x="9251" y="514"/>
                    <a:pt x="9449" y="586"/>
                    <a:pt x="9615" y="666"/>
                  </a:cubicBezTo>
                  <a:cubicBezTo>
                    <a:pt x="9823" y="762"/>
                    <a:pt x="9995" y="878"/>
                    <a:pt x="10142" y="1004"/>
                  </a:cubicBezTo>
                  <a:lnTo>
                    <a:pt x="10142" y="1020"/>
                  </a:lnTo>
                  <a:cubicBezTo>
                    <a:pt x="10394" y="2137"/>
                    <a:pt x="9687" y="3895"/>
                    <a:pt x="9070" y="4875"/>
                  </a:cubicBezTo>
                  <a:cubicBezTo>
                    <a:pt x="9045" y="4860"/>
                    <a:pt x="9025" y="4844"/>
                    <a:pt x="8994" y="4830"/>
                  </a:cubicBezTo>
                  <a:cubicBezTo>
                    <a:pt x="8924" y="4793"/>
                    <a:pt x="8853" y="4774"/>
                    <a:pt x="8777" y="4763"/>
                  </a:cubicBezTo>
                  <a:cubicBezTo>
                    <a:pt x="8969" y="4354"/>
                    <a:pt x="9065" y="3748"/>
                    <a:pt x="9065" y="3324"/>
                  </a:cubicBezTo>
                  <a:lnTo>
                    <a:pt x="9065" y="3284"/>
                  </a:lnTo>
                  <a:cubicBezTo>
                    <a:pt x="9060" y="3223"/>
                    <a:pt x="9015" y="3177"/>
                    <a:pt x="8954" y="3177"/>
                  </a:cubicBezTo>
                  <a:cubicBezTo>
                    <a:pt x="8894" y="3177"/>
                    <a:pt x="8848" y="3228"/>
                    <a:pt x="8848" y="3288"/>
                  </a:cubicBezTo>
                  <a:cubicBezTo>
                    <a:pt x="8853" y="3727"/>
                    <a:pt x="8742" y="4394"/>
                    <a:pt x="8540" y="4763"/>
                  </a:cubicBezTo>
                  <a:cubicBezTo>
                    <a:pt x="8288" y="4793"/>
                    <a:pt x="8009" y="4900"/>
                    <a:pt x="7742" y="5016"/>
                  </a:cubicBezTo>
                  <a:cubicBezTo>
                    <a:pt x="7742" y="4905"/>
                    <a:pt x="7747" y="4799"/>
                    <a:pt x="7747" y="4688"/>
                  </a:cubicBezTo>
                  <a:cubicBezTo>
                    <a:pt x="7747" y="3253"/>
                    <a:pt x="7311" y="1742"/>
                    <a:pt x="6549" y="555"/>
                  </a:cubicBezTo>
                  <a:cubicBezTo>
                    <a:pt x="6969" y="391"/>
                    <a:pt x="7442" y="321"/>
                    <a:pt x="7902" y="321"/>
                  </a:cubicBezTo>
                  <a:close/>
                  <a:moveTo>
                    <a:pt x="6347" y="635"/>
                  </a:moveTo>
                  <a:cubicBezTo>
                    <a:pt x="7176" y="1909"/>
                    <a:pt x="7610" y="3561"/>
                    <a:pt x="7519" y="5087"/>
                  </a:cubicBezTo>
                  <a:lnTo>
                    <a:pt x="7519" y="5102"/>
                  </a:lnTo>
                  <a:cubicBezTo>
                    <a:pt x="7413" y="5147"/>
                    <a:pt x="7307" y="5182"/>
                    <a:pt x="7216" y="5208"/>
                  </a:cubicBezTo>
                  <a:cubicBezTo>
                    <a:pt x="7206" y="5198"/>
                    <a:pt x="7196" y="5193"/>
                    <a:pt x="7185" y="5193"/>
                  </a:cubicBezTo>
                  <a:cubicBezTo>
                    <a:pt x="7110" y="5176"/>
                    <a:pt x="7034" y="5167"/>
                    <a:pt x="6956" y="5167"/>
                  </a:cubicBezTo>
                  <a:cubicBezTo>
                    <a:pt x="6940" y="5167"/>
                    <a:pt x="6924" y="5167"/>
                    <a:pt x="6908" y="5168"/>
                  </a:cubicBezTo>
                  <a:cubicBezTo>
                    <a:pt x="7110" y="4035"/>
                    <a:pt x="6726" y="3217"/>
                    <a:pt x="6322" y="2349"/>
                  </a:cubicBezTo>
                  <a:cubicBezTo>
                    <a:pt x="6124" y="1929"/>
                    <a:pt x="5928" y="1500"/>
                    <a:pt x="5791" y="1025"/>
                  </a:cubicBezTo>
                  <a:cubicBezTo>
                    <a:pt x="5938" y="873"/>
                    <a:pt x="6124" y="742"/>
                    <a:pt x="6347" y="635"/>
                  </a:cubicBezTo>
                  <a:close/>
                  <a:moveTo>
                    <a:pt x="10399" y="1288"/>
                  </a:moveTo>
                  <a:cubicBezTo>
                    <a:pt x="10636" y="1601"/>
                    <a:pt x="10743" y="1934"/>
                    <a:pt x="10793" y="2217"/>
                  </a:cubicBezTo>
                  <a:cubicBezTo>
                    <a:pt x="10904" y="2890"/>
                    <a:pt x="10748" y="3641"/>
                    <a:pt x="10389" y="4284"/>
                  </a:cubicBezTo>
                  <a:cubicBezTo>
                    <a:pt x="10237" y="4551"/>
                    <a:pt x="10055" y="4799"/>
                    <a:pt x="9838" y="5016"/>
                  </a:cubicBezTo>
                  <a:cubicBezTo>
                    <a:pt x="9697" y="5152"/>
                    <a:pt x="9550" y="5284"/>
                    <a:pt x="9403" y="5400"/>
                  </a:cubicBezTo>
                  <a:cubicBezTo>
                    <a:pt x="9389" y="5355"/>
                    <a:pt x="9379" y="5309"/>
                    <a:pt x="9363" y="5264"/>
                  </a:cubicBezTo>
                  <a:cubicBezTo>
                    <a:pt x="9333" y="5178"/>
                    <a:pt x="9293" y="5092"/>
                    <a:pt x="9232" y="5021"/>
                  </a:cubicBezTo>
                  <a:cubicBezTo>
                    <a:pt x="9834" y="4081"/>
                    <a:pt x="10500" y="2475"/>
                    <a:pt x="10399" y="1288"/>
                  </a:cubicBezTo>
                  <a:close/>
                  <a:moveTo>
                    <a:pt x="13154" y="3338"/>
                  </a:moveTo>
                  <a:cubicBezTo>
                    <a:pt x="13425" y="3338"/>
                    <a:pt x="13685" y="3387"/>
                    <a:pt x="13926" y="3485"/>
                  </a:cubicBezTo>
                  <a:lnTo>
                    <a:pt x="13926" y="3490"/>
                  </a:lnTo>
                  <a:cubicBezTo>
                    <a:pt x="12354" y="3930"/>
                    <a:pt x="10536" y="5102"/>
                    <a:pt x="9601" y="6304"/>
                  </a:cubicBezTo>
                  <a:cubicBezTo>
                    <a:pt x="9494" y="6173"/>
                    <a:pt x="9475" y="5976"/>
                    <a:pt x="9449" y="5774"/>
                  </a:cubicBezTo>
                  <a:cubicBezTo>
                    <a:pt x="9661" y="5618"/>
                    <a:pt x="9869" y="5441"/>
                    <a:pt x="10065" y="5243"/>
                  </a:cubicBezTo>
                  <a:cubicBezTo>
                    <a:pt x="10288" y="5026"/>
                    <a:pt x="10475" y="4774"/>
                    <a:pt x="10631" y="4506"/>
                  </a:cubicBezTo>
                  <a:cubicBezTo>
                    <a:pt x="10839" y="4345"/>
                    <a:pt x="11051" y="4198"/>
                    <a:pt x="11252" y="4056"/>
                  </a:cubicBezTo>
                  <a:lnTo>
                    <a:pt x="11343" y="3991"/>
                  </a:lnTo>
                  <a:cubicBezTo>
                    <a:pt x="11946" y="3560"/>
                    <a:pt x="12575" y="3338"/>
                    <a:pt x="13154" y="3338"/>
                  </a:cubicBezTo>
                  <a:close/>
                  <a:moveTo>
                    <a:pt x="3389" y="2866"/>
                  </a:moveTo>
                  <a:cubicBezTo>
                    <a:pt x="4020" y="2866"/>
                    <a:pt x="4703" y="3038"/>
                    <a:pt x="5266" y="3375"/>
                  </a:cubicBezTo>
                  <a:cubicBezTo>
                    <a:pt x="5513" y="4051"/>
                    <a:pt x="5928" y="4678"/>
                    <a:pt x="6347" y="5102"/>
                  </a:cubicBezTo>
                  <a:cubicBezTo>
                    <a:pt x="6347" y="5178"/>
                    <a:pt x="6341" y="5259"/>
                    <a:pt x="6327" y="5339"/>
                  </a:cubicBezTo>
                  <a:cubicBezTo>
                    <a:pt x="6220" y="5400"/>
                    <a:pt x="6119" y="5471"/>
                    <a:pt x="6019" y="5557"/>
                  </a:cubicBezTo>
                  <a:cubicBezTo>
                    <a:pt x="5978" y="5587"/>
                    <a:pt x="5942" y="5623"/>
                    <a:pt x="5907" y="5653"/>
                  </a:cubicBezTo>
                  <a:cubicBezTo>
                    <a:pt x="5751" y="5420"/>
                    <a:pt x="5574" y="5193"/>
                    <a:pt x="5382" y="4981"/>
                  </a:cubicBezTo>
                  <a:cubicBezTo>
                    <a:pt x="5360" y="4959"/>
                    <a:pt x="5331" y="4948"/>
                    <a:pt x="5302" y="4948"/>
                  </a:cubicBezTo>
                  <a:cubicBezTo>
                    <a:pt x="5277" y="4948"/>
                    <a:pt x="5252" y="4956"/>
                    <a:pt x="5231" y="4975"/>
                  </a:cubicBezTo>
                  <a:cubicBezTo>
                    <a:pt x="5185" y="5016"/>
                    <a:pt x="5185" y="5087"/>
                    <a:pt x="5220" y="5127"/>
                  </a:cubicBezTo>
                  <a:cubicBezTo>
                    <a:pt x="5408" y="5334"/>
                    <a:pt x="5579" y="5551"/>
                    <a:pt x="5730" y="5779"/>
                  </a:cubicBezTo>
                  <a:cubicBezTo>
                    <a:pt x="5735" y="5789"/>
                    <a:pt x="5751" y="5800"/>
                    <a:pt x="5761" y="5805"/>
                  </a:cubicBezTo>
                  <a:cubicBezTo>
                    <a:pt x="5644" y="5935"/>
                    <a:pt x="5539" y="6077"/>
                    <a:pt x="5443" y="6224"/>
                  </a:cubicBezTo>
                  <a:cubicBezTo>
                    <a:pt x="5256" y="6103"/>
                    <a:pt x="5074" y="5976"/>
                    <a:pt x="4897" y="5849"/>
                  </a:cubicBezTo>
                  <a:cubicBezTo>
                    <a:pt x="4326" y="5450"/>
                    <a:pt x="3790" y="5066"/>
                    <a:pt x="3083" y="4844"/>
                  </a:cubicBezTo>
                  <a:cubicBezTo>
                    <a:pt x="3071" y="4840"/>
                    <a:pt x="3059" y="4838"/>
                    <a:pt x="3047" y="4838"/>
                  </a:cubicBezTo>
                  <a:cubicBezTo>
                    <a:pt x="3003" y="4838"/>
                    <a:pt x="2962" y="4866"/>
                    <a:pt x="2946" y="4910"/>
                  </a:cubicBezTo>
                  <a:cubicBezTo>
                    <a:pt x="2932" y="4970"/>
                    <a:pt x="2962" y="5031"/>
                    <a:pt x="3018" y="5047"/>
                  </a:cubicBezTo>
                  <a:cubicBezTo>
                    <a:pt x="3694" y="5264"/>
                    <a:pt x="4219" y="5632"/>
                    <a:pt x="4776" y="6026"/>
                  </a:cubicBezTo>
                  <a:cubicBezTo>
                    <a:pt x="4953" y="6153"/>
                    <a:pt x="5145" y="6285"/>
                    <a:pt x="5336" y="6411"/>
                  </a:cubicBezTo>
                  <a:cubicBezTo>
                    <a:pt x="5240" y="6577"/>
                    <a:pt x="5165" y="6749"/>
                    <a:pt x="5105" y="6921"/>
                  </a:cubicBezTo>
                  <a:lnTo>
                    <a:pt x="5105" y="6926"/>
                  </a:lnTo>
                  <a:cubicBezTo>
                    <a:pt x="5099" y="6921"/>
                    <a:pt x="5089" y="6910"/>
                    <a:pt x="5079" y="6910"/>
                  </a:cubicBezTo>
                  <a:cubicBezTo>
                    <a:pt x="4144" y="6588"/>
                    <a:pt x="3169" y="6511"/>
                    <a:pt x="2230" y="6441"/>
                  </a:cubicBezTo>
                  <a:cubicBezTo>
                    <a:pt x="1684" y="6395"/>
                    <a:pt x="1123" y="6350"/>
                    <a:pt x="572" y="6259"/>
                  </a:cubicBezTo>
                  <a:cubicBezTo>
                    <a:pt x="572" y="5728"/>
                    <a:pt x="688" y="5178"/>
                    <a:pt x="896" y="4683"/>
                  </a:cubicBezTo>
                  <a:cubicBezTo>
                    <a:pt x="944" y="4680"/>
                    <a:pt x="992" y="4679"/>
                    <a:pt x="1040" y="4679"/>
                  </a:cubicBezTo>
                  <a:cubicBezTo>
                    <a:pt x="1323" y="4679"/>
                    <a:pt x="1602" y="4727"/>
                    <a:pt x="1896" y="4779"/>
                  </a:cubicBezTo>
                  <a:cubicBezTo>
                    <a:pt x="2078" y="4814"/>
                    <a:pt x="2260" y="4849"/>
                    <a:pt x="2452" y="4870"/>
                  </a:cubicBezTo>
                  <a:lnTo>
                    <a:pt x="2461" y="4870"/>
                  </a:lnTo>
                  <a:cubicBezTo>
                    <a:pt x="2517" y="4870"/>
                    <a:pt x="2563" y="4830"/>
                    <a:pt x="2568" y="4774"/>
                  </a:cubicBezTo>
                  <a:cubicBezTo>
                    <a:pt x="2578" y="4713"/>
                    <a:pt x="2533" y="4657"/>
                    <a:pt x="2472" y="4653"/>
                  </a:cubicBezTo>
                  <a:cubicBezTo>
                    <a:pt x="2290" y="4632"/>
                    <a:pt x="2108" y="4602"/>
                    <a:pt x="1931" y="4567"/>
                  </a:cubicBezTo>
                  <a:cubicBezTo>
                    <a:pt x="1628" y="4516"/>
                    <a:pt x="1315" y="4466"/>
                    <a:pt x="992" y="4466"/>
                  </a:cubicBezTo>
                  <a:cubicBezTo>
                    <a:pt x="1229" y="3975"/>
                    <a:pt x="1563" y="3550"/>
                    <a:pt x="1966" y="3258"/>
                  </a:cubicBezTo>
                  <a:cubicBezTo>
                    <a:pt x="2083" y="3172"/>
                    <a:pt x="2219" y="3102"/>
                    <a:pt x="2365" y="3046"/>
                  </a:cubicBezTo>
                  <a:cubicBezTo>
                    <a:pt x="3169" y="3162"/>
                    <a:pt x="3988" y="3723"/>
                    <a:pt x="4816" y="4718"/>
                  </a:cubicBezTo>
                  <a:cubicBezTo>
                    <a:pt x="4837" y="4744"/>
                    <a:pt x="4867" y="4758"/>
                    <a:pt x="4897" y="4758"/>
                  </a:cubicBezTo>
                  <a:cubicBezTo>
                    <a:pt x="4923" y="4758"/>
                    <a:pt x="4947" y="4748"/>
                    <a:pt x="4968" y="4733"/>
                  </a:cubicBezTo>
                  <a:cubicBezTo>
                    <a:pt x="5008" y="4697"/>
                    <a:pt x="5018" y="4627"/>
                    <a:pt x="4977" y="4581"/>
                  </a:cubicBezTo>
                  <a:cubicBezTo>
                    <a:pt x="4250" y="3697"/>
                    <a:pt x="3517" y="3147"/>
                    <a:pt x="2790" y="2920"/>
                  </a:cubicBezTo>
                  <a:lnTo>
                    <a:pt x="2801" y="2920"/>
                  </a:lnTo>
                  <a:cubicBezTo>
                    <a:pt x="2988" y="2884"/>
                    <a:pt x="3185" y="2866"/>
                    <a:pt x="3389" y="2866"/>
                  </a:cubicBezTo>
                  <a:close/>
                  <a:moveTo>
                    <a:pt x="577" y="6481"/>
                  </a:moveTo>
                  <a:cubicBezTo>
                    <a:pt x="1123" y="6567"/>
                    <a:pt x="1673" y="6612"/>
                    <a:pt x="2214" y="6658"/>
                  </a:cubicBezTo>
                  <a:cubicBezTo>
                    <a:pt x="3139" y="6729"/>
                    <a:pt x="4098" y="6805"/>
                    <a:pt x="5008" y="7113"/>
                  </a:cubicBezTo>
                  <a:cubicBezTo>
                    <a:pt x="5023" y="7118"/>
                    <a:pt x="5033" y="7118"/>
                    <a:pt x="5044" y="7118"/>
                  </a:cubicBezTo>
                  <a:lnTo>
                    <a:pt x="5054" y="7118"/>
                  </a:lnTo>
                  <a:cubicBezTo>
                    <a:pt x="5038" y="7158"/>
                    <a:pt x="5033" y="7199"/>
                    <a:pt x="5028" y="7239"/>
                  </a:cubicBezTo>
                  <a:cubicBezTo>
                    <a:pt x="5021" y="7238"/>
                    <a:pt x="5015" y="7237"/>
                    <a:pt x="5008" y="7237"/>
                  </a:cubicBezTo>
                  <a:cubicBezTo>
                    <a:pt x="4990" y="7237"/>
                    <a:pt x="4972" y="7242"/>
                    <a:pt x="4958" y="7249"/>
                  </a:cubicBezTo>
                  <a:cubicBezTo>
                    <a:pt x="4128" y="7669"/>
                    <a:pt x="3193" y="7886"/>
                    <a:pt x="2290" y="7886"/>
                  </a:cubicBezTo>
                  <a:cubicBezTo>
                    <a:pt x="1813" y="7886"/>
                    <a:pt x="1345" y="7826"/>
                    <a:pt x="906" y="7703"/>
                  </a:cubicBezTo>
                  <a:cubicBezTo>
                    <a:pt x="794" y="7502"/>
                    <a:pt x="709" y="7269"/>
                    <a:pt x="653" y="7022"/>
                  </a:cubicBezTo>
                  <a:cubicBezTo>
                    <a:pt x="612" y="6845"/>
                    <a:pt x="588" y="6663"/>
                    <a:pt x="577" y="6481"/>
                  </a:cubicBezTo>
                  <a:close/>
                  <a:moveTo>
                    <a:pt x="14213" y="3636"/>
                  </a:moveTo>
                  <a:cubicBezTo>
                    <a:pt x="14577" y="3864"/>
                    <a:pt x="14870" y="4212"/>
                    <a:pt x="15072" y="4657"/>
                  </a:cubicBezTo>
                  <a:cubicBezTo>
                    <a:pt x="15062" y="4653"/>
                    <a:pt x="15047" y="4653"/>
                    <a:pt x="15032" y="4653"/>
                  </a:cubicBezTo>
                  <a:cubicBezTo>
                    <a:pt x="14714" y="4693"/>
                    <a:pt x="14416" y="4793"/>
                    <a:pt x="14117" y="4895"/>
                  </a:cubicBezTo>
                  <a:cubicBezTo>
                    <a:pt x="13840" y="4996"/>
                    <a:pt x="13551" y="5092"/>
                    <a:pt x="13259" y="5133"/>
                  </a:cubicBezTo>
                  <a:cubicBezTo>
                    <a:pt x="13198" y="5142"/>
                    <a:pt x="13157" y="5193"/>
                    <a:pt x="13168" y="5254"/>
                  </a:cubicBezTo>
                  <a:cubicBezTo>
                    <a:pt x="13173" y="5309"/>
                    <a:pt x="13218" y="5350"/>
                    <a:pt x="13274" y="5350"/>
                  </a:cubicBezTo>
                  <a:lnTo>
                    <a:pt x="13289" y="5350"/>
                  </a:lnTo>
                  <a:cubicBezTo>
                    <a:pt x="13602" y="5304"/>
                    <a:pt x="13900" y="5203"/>
                    <a:pt x="14193" y="5102"/>
                  </a:cubicBezTo>
                  <a:cubicBezTo>
                    <a:pt x="14486" y="5001"/>
                    <a:pt x="14764" y="4905"/>
                    <a:pt x="15057" y="4865"/>
                  </a:cubicBezTo>
                  <a:cubicBezTo>
                    <a:pt x="15092" y="4865"/>
                    <a:pt x="15123" y="4839"/>
                    <a:pt x="15138" y="4809"/>
                  </a:cubicBezTo>
                  <a:cubicBezTo>
                    <a:pt x="15234" y="5047"/>
                    <a:pt x="15305" y="5315"/>
                    <a:pt x="15355" y="5602"/>
                  </a:cubicBezTo>
                  <a:cubicBezTo>
                    <a:pt x="15381" y="5763"/>
                    <a:pt x="15395" y="5921"/>
                    <a:pt x="15386" y="6073"/>
                  </a:cubicBezTo>
                  <a:lnTo>
                    <a:pt x="15386" y="6077"/>
                  </a:lnTo>
                  <a:cubicBezTo>
                    <a:pt x="14253" y="6476"/>
                    <a:pt x="13169" y="6831"/>
                    <a:pt x="11932" y="6831"/>
                  </a:cubicBezTo>
                  <a:cubicBezTo>
                    <a:pt x="11900" y="6831"/>
                    <a:pt x="11867" y="6831"/>
                    <a:pt x="11834" y="6830"/>
                  </a:cubicBezTo>
                  <a:cubicBezTo>
                    <a:pt x="11774" y="6830"/>
                    <a:pt x="11728" y="6875"/>
                    <a:pt x="11728" y="6936"/>
                  </a:cubicBezTo>
                  <a:cubicBezTo>
                    <a:pt x="11728" y="6996"/>
                    <a:pt x="11774" y="7043"/>
                    <a:pt x="11834" y="7043"/>
                  </a:cubicBezTo>
                  <a:cubicBezTo>
                    <a:pt x="11865" y="7047"/>
                    <a:pt x="11895" y="7047"/>
                    <a:pt x="11925" y="7047"/>
                  </a:cubicBezTo>
                  <a:cubicBezTo>
                    <a:pt x="13162" y="7047"/>
                    <a:pt x="14248" y="6703"/>
                    <a:pt x="15365" y="6309"/>
                  </a:cubicBezTo>
                  <a:lnTo>
                    <a:pt x="15365" y="6309"/>
                  </a:lnTo>
                  <a:cubicBezTo>
                    <a:pt x="15335" y="6577"/>
                    <a:pt x="15249" y="6830"/>
                    <a:pt x="15118" y="7057"/>
                  </a:cubicBezTo>
                  <a:cubicBezTo>
                    <a:pt x="14644" y="7291"/>
                    <a:pt x="14153" y="7422"/>
                    <a:pt x="13751" y="7422"/>
                  </a:cubicBezTo>
                  <a:cubicBezTo>
                    <a:pt x="13728" y="7422"/>
                    <a:pt x="13706" y="7422"/>
                    <a:pt x="13683" y="7421"/>
                  </a:cubicBezTo>
                  <a:cubicBezTo>
                    <a:pt x="13680" y="7421"/>
                    <a:pt x="13677" y="7421"/>
                    <a:pt x="13674" y="7421"/>
                  </a:cubicBezTo>
                  <a:cubicBezTo>
                    <a:pt x="13618" y="7421"/>
                    <a:pt x="13572" y="7464"/>
                    <a:pt x="13572" y="7522"/>
                  </a:cubicBezTo>
                  <a:cubicBezTo>
                    <a:pt x="13567" y="7582"/>
                    <a:pt x="13617" y="7633"/>
                    <a:pt x="13672" y="7638"/>
                  </a:cubicBezTo>
                  <a:lnTo>
                    <a:pt x="13754" y="7638"/>
                  </a:lnTo>
                  <a:cubicBezTo>
                    <a:pt x="14087" y="7638"/>
                    <a:pt x="14476" y="7552"/>
                    <a:pt x="14866" y="7400"/>
                  </a:cubicBezTo>
                  <a:lnTo>
                    <a:pt x="14866" y="7400"/>
                  </a:lnTo>
                  <a:cubicBezTo>
                    <a:pt x="14623" y="7684"/>
                    <a:pt x="14284" y="7916"/>
                    <a:pt x="13875" y="8088"/>
                  </a:cubicBezTo>
                  <a:cubicBezTo>
                    <a:pt x="13573" y="8215"/>
                    <a:pt x="13259" y="8259"/>
                    <a:pt x="12941" y="8259"/>
                  </a:cubicBezTo>
                  <a:cubicBezTo>
                    <a:pt x="12578" y="8259"/>
                    <a:pt x="12209" y="8202"/>
                    <a:pt x="11849" y="8148"/>
                  </a:cubicBezTo>
                  <a:cubicBezTo>
                    <a:pt x="11484" y="8091"/>
                    <a:pt x="11113" y="8033"/>
                    <a:pt x="10748" y="8033"/>
                  </a:cubicBezTo>
                  <a:cubicBezTo>
                    <a:pt x="10633" y="8033"/>
                    <a:pt x="10518" y="8039"/>
                    <a:pt x="10403" y="8053"/>
                  </a:cubicBezTo>
                  <a:cubicBezTo>
                    <a:pt x="10445" y="7987"/>
                    <a:pt x="10485" y="7916"/>
                    <a:pt x="10505" y="7831"/>
                  </a:cubicBezTo>
                  <a:cubicBezTo>
                    <a:pt x="10520" y="7780"/>
                    <a:pt x="10536" y="7729"/>
                    <a:pt x="10545" y="7679"/>
                  </a:cubicBezTo>
                  <a:cubicBezTo>
                    <a:pt x="10723" y="7663"/>
                    <a:pt x="10903" y="7657"/>
                    <a:pt x="11085" y="7657"/>
                  </a:cubicBezTo>
                  <a:cubicBezTo>
                    <a:pt x="11426" y="7657"/>
                    <a:pt x="11771" y="7679"/>
                    <a:pt x="12107" y="7699"/>
                  </a:cubicBezTo>
                  <a:cubicBezTo>
                    <a:pt x="12455" y="7724"/>
                    <a:pt x="12814" y="7745"/>
                    <a:pt x="13162" y="7745"/>
                  </a:cubicBezTo>
                  <a:cubicBezTo>
                    <a:pt x="13223" y="7745"/>
                    <a:pt x="13269" y="7699"/>
                    <a:pt x="13269" y="7638"/>
                  </a:cubicBezTo>
                  <a:cubicBezTo>
                    <a:pt x="13269" y="7582"/>
                    <a:pt x="13223" y="7532"/>
                    <a:pt x="13162" y="7532"/>
                  </a:cubicBezTo>
                  <a:cubicBezTo>
                    <a:pt x="12819" y="7532"/>
                    <a:pt x="12465" y="7507"/>
                    <a:pt x="12122" y="7486"/>
                  </a:cubicBezTo>
                  <a:cubicBezTo>
                    <a:pt x="11783" y="7463"/>
                    <a:pt x="11439" y="7442"/>
                    <a:pt x="11096" y="7442"/>
                  </a:cubicBezTo>
                  <a:cubicBezTo>
                    <a:pt x="10922" y="7442"/>
                    <a:pt x="10748" y="7447"/>
                    <a:pt x="10576" y="7461"/>
                  </a:cubicBezTo>
                  <a:cubicBezTo>
                    <a:pt x="10585" y="7285"/>
                    <a:pt x="10550" y="7153"/>
                    <a:pt x="10494" y="7043"/>
                  </a:cubicBezTo>
                  <a:lnTo>
                    <a:pt x="11096" y="7043"/>
                  </a:lnTo>
                  <a:cubicBezTo>
                    <a:pt x="11156" y="7043"/>
                    <a:pt x="11202" y="6996"/>
                    <a:pt x="11202" y="6936"/>
                  </a:cubicBezTo>
                  <a:cubicBezTo>
                    <a:pt x="11202" y="6880"/>
                    <a:pt x="11156" y="6830"/>
                    <a:pt x="11096" y="6830"/>
                  </a:cubicBezTo>
                  <a:lnTo>
                    <a:pt x="10394" y="6830"/>
                  </a:lnTo>
                  <a:cubicBezTo>
                    <a:pt x="10373" y="6830"/>
                    <a:pt x="10354" y="6835"/>
                    <a:pt x="10338" y="6850"/>
                  </a:cubicBezTo>
                  <a:lnTo>
                    <a:pt x="10333" y="6845"/>
                  </a:lnTo>
                  <a:cubicBezTo>
                    <a:pt x="10277" y="6794"/>
                    <a:pt x="10207" y="6744"/>
                    <a:pt x="10142" y="6703"/>
                  </a:cubicBezTo>
                  <a:cubicBezTo>
                    <a:pt x="10601" y="6511"/>
                    <a:pt x="11061" y="6309"/>
                    <a:pt x="11510" y="6108"/>
                  </a:cubicBezTo>
                  <a:cubicBezTo>
                    <a:pt x="11925" y="5921"/>
                    <a:pt x="12350" y="5728"/>
                    <a:pt x="12758" y="5562"/>
                  </a:cubicBezTo>
                  <a:cubicBezTo>
                    <a:pt x="12814" y="5537"/>
                    <a:pt x="12844" y="5476"/>
                    <a:pt x="12819" y="5420"/>
                  </a:cubicBezTo>
                  <a:cubicBezTo>
                    <a:pt x="12803" y="5377"/>
                    <a:pt x="12761" y="5352"/>
                    <a:pt x="12717" y="5352"/>
                  </a:cubicBezTo>
                  <a:cubicBezTo>
                    <a:pt x="12703" y="5352"/>
                    <a:pt x="12690" y="5355"/>
                    <a:pt x="12677" y="5360"/>
                  </a:cubicBezTo>
                  <a:cubicBezTo>
                    <a:pt x="12263" y="5532"/>
                    <a:pt x="11839" y="5723"/>
                    <a:pt x="11424" y="5910"/>
                  </a:cubicBezTo>
                  <a:cubicBezTo>
                    <a:pt x="10930" y="6133"/>
                    <a:pt x="10419" y="6360"/>
                    <a:pt x="9909" y="6567"/>
                  </a:cubicBezTo>
                  <a:cubicBezTo>
                    <a:pt x="9858" y="6532"/>
                    <a:pt x="9808" y="6497"/>
                    <a:pt x="9757" y="6456"/>
                  </a:cubicBezTo>
                  <a:cubicBezTo>
                    <a:pt x="10702" y="5218"/>
                    <a:pt x="12627" y="4011"/>
                    <a:pt x="14213" y="3636"/>
                  </a:cubicBezTo>
                  <a:close/>
                  <a:moveTo>
                    <a:pt x="4998" y="7467"/>
                  </a:moveTo>
                  <a:lnTo>
                    <a:pt x="4998" y="7472"/>
                  </a:lnTo>
                  <a:cubicBezTo>
                    <a:pt x="4993" y="7528"/>
                    <a:pt x="4993" y="7582"/>
                    <a:pt x="4993" y="7638"/>
                  </a:cubicBezTo>
                  <a:cubicBezTo>
                    <a:pt x="4998" y="7699"/>
                    <a:pt x="5008" y="7764"/>
                    <a:pt x="5023" y="7831"/>
                  </a:cubicBezTo>
                  <a:cubicBezTo>
                    <a:pt x="4725" y="8037"/>
                    <a:pt x="4432" y="8255"/>
                    <a:pt x="4159" y="8477"/>
                  </a:cubicBezTo>
                  <a:cubicBezTo>
                    <a:pt x="4154" y="8477"/>
                    <a:pt x="4154" y="8482"/>
                    <a:pt x="4149" y="8482"/>
                  </a:cubicBezTo>
                  <a:cubicBezTo>
                    <a:pt x="3711" y="8692"/>
                    <a:pt x="3217" y="8868"/>
                    <a:pt x="2781" y="8868"/>
                  </a:cubicBezTo>
                  <a:cubicBezTo>
                    <a:pt x="2694" y="8868"/>
                    <a:pt x="2609" y="8861"/>
                    <a:pt x="2528" y="8846"/>
                  </a:cubicBezTo>
                  <a:cubicBezTo>
                    <a:pt x="1901" y="8734"/>
                    <a:pt x="1406" y="8426"/>
                    <a:pt x="1073" y="7967"/>
                  </a:cubicBezTo>
                  <a:lnTo>
                    <a:pt x="1073" y="7967"/>
                  </a:lnTo>
                  <a:cubicBezTo>
                    <a:pt x="1461" y="8057"/>
                    <a:pt x="1871" y="8104"/>
                    <a:pt x="2285" y="8104"/>
                  </a:cubicBezTo>
                  <a:cubicBezTo>
                    <a:pt x="3200" y="8104"/>
                    <a:pt x="4149" y="7885"/>
                    <a:pt x="4998" y="7467"/>
                  </a:cubicBezTo>
                  <a:close/>
                  <a:moveTo>
                    <a:pt x="10081" y="8431"/>
                  </a:moveTo>
                  <a:cubicBezTo>
                    <a:pt x="10146" y="8442"/>
                    <a:pt x="10207" y="8447"/>
                    <a:pt x="10272" y="8452"/>
                  </a:cubicBezTo>
                  <a:cubicBezTo>
                    <a:pt x="10627" y="8482"/>
                    <a:pt x="10995" y="8512"/>
                    <a:pt x="11298" y="8629"/>
                  </a:cubicBezTo>
                  <a:cubicBezTo>
                    <a:pt x="11914" y="8866"/>
                    <a:pt x="12394" y="9255"/>
                    <a:pt x="12693" y="9745"/>
                  </a:cubicBezTo>
                  <a:cubicBezTo>
                    <a:pt x="11828" y="9715"/>
                    <a:pt x="10571" y="9169"/>
                    <a:pt x="9944" y="8654"/>
                  </a:cubicBezTo>
                  <a:cubicBezTo>
                    <a:pt x="9944" y="8643"/>
                    <a:pt x="9949" y="8633"/>
                    <a:pt x="9955" y="8624"/>
                  </a:cubicBezTo>
                  <a:cubicBezTo>
                    <a:pt x="9979" y="8558"/>
                    <a:pt x="10025" y="8498"/>
                    <a:pt x="10081" y="8431"/>
                  </a:cubicBezTo>
                  <a:close/>
                  <a:moveTo>
                    <a:pt x="8666" y="5079"/>
                  </a:moveTo>
                  <a:cubicBezTo>
                    <a:pt x="8735" y="5079"/>
                    <a:pt x="8797" y="5090"/>
                    <a:pt x="8848" y="5117"/>
                  </a:cubicBezTo>
                  <a:cubicBezTo>
                    <a:pt x="8878" y="5133"/>
                    <a:pt x="8908" y="5152"/>
                    <a:pt x="8929" y="5178"/>
                  </a:cubicBezTo>
                  <a:cubicBezTo>
                    <a:pt x="8939" y="5193"/>
                    <a:pt x="8948" y="5208"/>
                    <a:pt x="8969" y="5218"/>
                  </a:cubicBezTo>
                  <a:cubicBezTo>
                    <a:pt x="8969" y="5224"/>
                    <a:pt x="8979" y="5224"/>
                    <a:pt x="8985" y="5224"/>
                  </a:cubicBezTo>
                  <a:lnTo>
                    <a:pt x="8985" y="5229"/>
                  </a:lnTo>
                  <a:cubicBezTo>
                    <a:pt x="9060" y="5324"/>
                    <a:pt x="9090" y="5460"/>
                    <a:pt x="9111" y="5637"/>
                  </a:cubicBezTo>
                  <a:cubicBezTo>
                    <a:pt x="9081" y="5693"/>
                    <a:pt x="9081" y="5758"/>
                    <a:pt x="9121" y="5814"/>
                  </a:cubicBezTo>
                  <a:lnTo>
                    <a:pt x="9130" y="5830"/>
                  </a:lnTo>
                  <a:cubicBezTo>
                    <a:pt x="9156" y="6057"/>
                    <a:pt x="9191" y="6309"/>
                    <a:pt x="9353" y="6511"/>
                  </a:cubicBezTo>
                  <a:cubicBezTo>
                    <a:pt x="9510" y="6703"/>
                    <a:pt x="9697" y="6815"/>
                    <a:pt x="9858" y="6910"/>
                  </a:cubicBezTo>
                  <a:cubicBezTo>
                    <a:pt x="10121" y="7067"/>
                    <a:pt x="10288" y="7164"/>
                    <a:pt x="10247" y="7491"/>
                  </a:cubicBezTo>
                  <a:cubicBezTo>
                    <a:pt x="10242" y="7491"/>
                    <a:pt x="10237" y="7497"/>
                    <a:pt x="10232" y="7497"/>
                  </a:cubicBezTo>
                  <a:cubicBezTo>
                    <a:pt x="10172" y="7507"/>
                    <a:pt x="10131" y="7558"/>
                    <a:pt x="10142" y="7619"/>
                  </a:cubicBezTo>
                  <a:cubicBezTo>
                    <a:pt x="10146" y="7654"/>
                    <a:pt x="10172" y="7689"/>
                    <a:pt x="10207" y="7699"/>
                  </a:cubicBezTo>
                  <a:lnTo>
                    <a:pt x="10207" y="7703"/>
                  </a:lnTo>
                  <a:cubicBezTo>
                    <a:pt x="10202" y="7714"/>
                    <a:pt x="10202" y="7729"/>
                    <a:pt x="10197" y="7740"/>
                  </a:cubicBezTo>
                  <a:cubicBezTo>
                    <a:pt x="10156" y="7876"/>
                    <a:pt x="10055" y="7982"/>
                    <a:pt x="9944" y="8104"/>
                  </a:cubicBezTo>
                  <a:cubicBezTo>
                    <a:pt x="9834" y="8219"/>
                    <a:pt x="9722" y="8340"/>
                    <a:pt x="9652" y="8498"/>
                  </a:cubicBezTo>
                  <a:cubicBezTo>
                    <a:pt x="9585" y="8659"/>
                    <a:pt x="9591" y="8810"/>
                    <a:pt x="9591" y="8946"/>
                  </a:cubicBezTo>
                  <a:cubicBezTo>
                    <a:pt x="9596" y="9083"/>
                    <a:pt x="9596" y="9205"/>
                    <a:pt x="9524" y="9331"/>
                  </a:cubicBezTo>
                  <a:cubicBezTo>
                    <a:pt x="9321" y="9678"/>
                    <a:pt x="9115" y="9787"/>
                    <a:pt x="8878" y="9787"/>
                  </a:cubicBezTo>
                  <a:cubicBezTo>
                    <a:pt x="8832" y="9787"/>
                    <a:pt x="8785" y="9783"/>
                    <a:pt x="8736" y="9776"/>
                  </a:cubicBezTo>
                  <a:cubicBezTo>
                    <a:pt x="8719" y="9758"/>
                    <a:pt x="8691" y="9744"/>
                    <a:pt x="8659" y="9744"/>
                  </a:cubicBezTo>
                  <a:cubicBezTo>
                    <a:pt x="8655" y="9744"/>
                    <a:pt x="8650" y="9745"/>
                    <a:pt x="8645" y="9745"/>
                  </a:cubicBezTo>
                  <a:cubicBezTo>
                    <a:pt x="8636" y="9745"/>
                    <a:pt x="8626" y="9750"/>
                    <a:pt x="8615" y="9755"/>
                  </a:cubicBezTo>
                  <a:cubicBezTo>
                    <a:pt x="8519" y="9734"/>
                    <a:pt x="8423" y="9704"/>
                    <a:pt x="8318" y="9674"/>
                  </a:cubicBezTo>
                  <a:cubicBezTo>
                    <a:pt x="8110" y="9619"/>
                    <a:pt x="7898" y="9553"/>
                    <a:pt x="7670" y="9543"/>
                  </a:cubicBezTo>
                  <a:cubicBezTo>
                    <a:pt x="7630" y="9543"/>
                    <a:pt x="7590" y="9538"/>
                    <a:pt x="7549" y="9538"/>
                  </a:cubicBezTo>
                  <a:cubicBezTo>
                    <a:pt x="7317" y="9538"/>
                    <a:pt x="7130" y="9578"/>
                    <a:pt x="6978" y="9608"/>
                  </a:cubicBezTo>
                  <a:cubicBezTo>
                    <a:pt x="6870" y="9628"/>
                    <a:pt x="6780" y="9645"/>
                    <a:pt x="6696" y="9645"/>
                  </a:cubicBezTo>
                  <a:cubicBezTo>
                    <a:pt x="6496" y="9645"/>
                    <a:pt x="6334" y="9550"/>
                    <a:pt x="6064" y="9169"/>
                  </a:cubicBezTo>
                  <a:cubicBezTo>
                    <a:pt x="5826" y="8841"/>
                    <a:pt x="5584" y="8431"/>
                    <a:pt x="5443" y="8088"/>
                  </a:cubicBezTo>
                  <a:lnTo>
                    <a:pt x="5443" y="8083"/>
                  </a:lnTo>
                  <a:cubicBezTo>
                    <a:pt x="5413" y="8007"/>
                    <a:pt x="5382" y="7931"/>
                    <a:pt x="5362" y="7861"/>
                  </a:cubicBezTo>
                  <a:cubicBezTo>
                    <a:pt x="5336" y="7770"/>
                    <a:pt x="5322" y="7689"/>
                    <a:pt x="5317" y="7623"/>
                  </a:cubicBezTo>
                  <a:cubicBezTo>
                    <a:pt x="5291" y="7073"/>
                    <a:pt x="5705" y="6243"/>
                    <a:pt x="6226" y="5805"/>
                  </a:cubicBezTo>
                  <a:cubicBezTo>
                    <a:pt x="6405" y="5654"/>
                    <a:pt x="6664" y="5490"/>
                    <a:pt x="6949" y="5490"/>
                  </a:cubicBezTo>
                  <a:cubicBezTo>
                    <a:pt x="6960" y="5490"/>
                    <a:pt x="6972" y="5490"/>
                    <a:pt x="6984" y="5490"/>
                  </a:cubicBezTo>
                  <a:cubicBezTo>
                    <a:pt x="7014" y="5525"/>
                    <a:pt x="7058" y="5549"/>
                    <a:pt x="7101" y="5549"/>
                  </a:cubicBezTo>
                  <a:cubicBezTo>
                    <a:pt x="7109" y="5549"/>
                    <a:pt x="7117" y="5548"/>
                    <a:pt x="7125" y="5546"/>
                  </a:cubicBezTo>
                  <a:cubicBezTo>
                    <a:pt x="7327" y="5532"/>
                    <a:pt x="7575" y="5430"/>
                    <a:pt x="7833" y="5324"/>
                  </a:cubicBezTo>
                  <a:cubicBezTo>
                    <a:pt x="8120" y="5208"/>
                    <a:pt x="8435" y="5079"/>
                    <a:pt x="8666" y="5079"/>
                  </a:cubicBezTo>
                  <a:close/>
                  <a:moveTo>
                    <a:pt x="9914" y="8906"/>
                  </a:moveTo>
                  <a:cubicBezTo>
                    <a:pt x="10622" y="9431"/>
                    <a:pt x="11905" y="9962"/>
                    <a:pt x="12768" y="9962"/>
                  </a:cubicBezTo>
                  <a:lnTo>
                    <a:pt x="12814" y="9962"/>
                  </a:lnTo>
                  <a:cubicBezTo>
                    <a:pt x="12844" y="10033"/>
                    <a:pt x="12875" y="10104"/>
                    <a:pt x="12900" y="10179"/>
                  </a:cubicBezTo>
                  <a:cubicBezTo>
                    <a:pt x="12966" y="10366"/>
                    <a:pt x="13006" y="10559"/>
                    <a:pt x="13021" y="10760"/>
                  </a:cubicBezTo>
                  <a:cubicBezTo>
                    <a:pt x="12945" y="10730"/>
                    <a:pt x="12875" y="10700"/>
                    <a:pt x="12793" y="10669"/>
                  </a:cubicBezTo>
                  <a:cubicBezTo>
                    <a:pt x="12531" y="10569"/>
                    <a:pt x="12263" y="10468"/>
                    <a:pt x="12031" y="10347"/>
                  </a:cubicBezTo>
                  <a:cubicBezTo>
                    <a:pt x="12016" y="10339"/>
                    <a:pt x="11999" y="10336"/>
                    <a:pt x="11983" y="10336"/>
                  </a:cubicBezTo>
                  <a:cubicBezTo>
                    <a:pt x="11943" y="10336"/>
                    <a:pt x="11902" y="10357"/>
                    <a:pt x="11884" y="10396"/>
                  </a:cubicBezTo>
                  <a:cubicBezTo>
                    <a:pt x="11858" y="10447"/>
                    <a:pt x="11879" y="10513"/>
                    <a:pt x="11935" y="10538"/>
                  </a:cubicBezTo>
                  <a:cubicBezTo>
                    <a:pt x="12177" y="10664"/>
                    <a:pt x="12450" y="10771"/>
                    <a:pt x="12718" y="10872"/>
                  </a:cubicBezTo>
                  <a:cubicBezTo>
                    <a:pt x="12819" y="10912"/>
                    <a:pt x="12915" y="10947"/>
                    <a:pt x="13010" y="10988"/>
                  </a:cubicBezTo>
                  <a:cubicBezTo>
                    <a:pt x="13016" y="10988"/>
                    <a:pt x="13021" y="10988"/>
                    <a:pt x="13031" y="10993"/>
                  </a:cubicBezTo>
                  <a:cubicBezTo>
                    <a:pt x="13026" y="11493"/>
                    <a:pt x="12875" y="12014"/>
                    <a:pt x="12571" y="12509"/>
                  </a:cubicBezTo>
                  <a:cubicBezTo>
                    <a:pt x="12490" y="12640"/>
                    <a:pt x="12399" y="12772"/>
                    <a:pt x="12299" y="12893"/>
                  </a:cubicBezTo>
                  <a:cubicBezTo>
                    <a:pt x="11243" y="12352"/>
                    <a:pt x="10207" y="11231"/>
                    <a:pt x="9510" y="9871"/>
                  </a:cubicBezTo>
                  <a:cubicBezTo>
                    <a:pt x="9610" y="9781"/>
                    <a:pt x="9712" y="9654"/>
                    <a:pt x="9803" y="9492"/>
                  </a:cubicBezTo>
                  <a:cubicBezTo>
                    <a:pt x="9838" y="9437"/>
                    <a:pt x="9864" y="9377"/>
                    <a:pt x="9878" y="9326"/>
                  </a:cubicBezTo>
                  <a:cubicBezTo>
                    <a:pt x="10030" y="9447"/>
                    <a:pt x="10277" y="9643"/>
                    <a:pt x="10561" y="9846"/>
                  </a:cubicBezTo>
                  <a:cubicBezTo>
                    <a:pt x="10848" y="10044"/>
                    <a:pt x="11177" y="10250"/>
                    <a:pt x="11495" y="10392"/>
                  </a:cubicBezTo>
                  <a:cubicBezTo>
                    <a:pt x="11506" y="10401"/>
                    <a:pt x="11525" y="10401"/>
                    <a:pt x="11536" y="10401"/>
                  </a:cubicBezTo>
                  <a:cubicBezTo>
                    <a:pt x="11581" y="10401"/>
                    <a:pt x="11616" y="10382"/>
                    <a:pt x="11637" y="10341"/>
                  </a:cubicBezTo>
                  <a:cubicBezTo>
                    <a:pt x="11662" y="10286"/>
                    <a:pt x="11637" y="10219"/>
                    <a:pt x="11581" y="10195"/>
                  </a:cubicBezTo>
                  <a:cubicBezTo>
                    <a:pt x="10884" y="9881"/>
                    <a:pt x="10137" y="9260"/>
                    <a:pt x="9914" y="9074"/>
                  </a:cubicBezTo>
                  <a:cubicBezTo>
                    <a:pt x="9918" y="9028"/>
                    <a:pt x="9918" y="8983"/>
                    <a:pt x="9914" y="8941"/>
                  </a:cubicBezTo>
                  <a:lnTo>
                    <a:pt x="9914" y="8906"/>
                  </a:lnTo>
                  <a:close/>
                  <a:moveTo>
                    <a:pt x="7524" y="9865"/>
                  </a:moveTo>
                  <a:cubicBezTo>
                    <a:pt x="7553" y="9865"/>
                    <a:pt x="7583" y="9865"/>
                    <a:pt x="7615" y="9867"/>
                  </a:cubicBezTo>
                  <a:lnTo>
                    <a:pt x="7615" y="10104"/>
                  </a:lnTo>
                  <a:lnTo>
                    <a:pt x="7615" y="10746"/>
                  </a:lnTo>
                  <a:cubicBezTo>
                    <a:pt x="7600" y="11802"/>
                    <a:pt x="7428" y="13171"/>
                    <a:pt x="6731" y="13913"/>
                  </a:cubicBezTo>
                  <a:cubicBezTo>
                    <a:pt x="7150" y="12761"/>
                    <a:pt x="7251" y="11256"/>
                    <a:pt x="7292" y="9932"/>
                  </a:cubicBezTo>
                  <a:cubicBezTo>
                    <a:pt x="7292" y="9911"/>
                    <a:pt x="7292" y="9897"/>
                    <a:pt x="7281" y="9881"/>
                  </a:cubicBezTo>
                  <a:cubicBezTo>
                    <a:pt x="7357" y="9870"/>
                    <a:pt x="7436" y="9865"/>
                    <a:pt x="7524" y="9865"/>
                  </a:cubicBezTo>
                  <a:close/>
                  <a:moveTo>
                    <a:pt x="8009" y="9927"/>
                  </a:moveTo>
                  <a:cubicBezTo>
                    <a:pt x="8085" y="9947"/>
                    <a:pt x="8155" y="9967"/>
                    <a:pt x="8227" y="9988"/>
                  </a:cubicBezTo>
                  <a:cubicBezTo>
                    <a:pt x="8342" y="10018"/>
                    <a:pt x="8463" y="10053"/>
                    <a:pt x="8580" y="10079"/>
                  </a:cubicBezTo>
                  <a:cubicBezTo>
                    <a:pt x="8686" y="10806"/>
                    <a:pt x="8817" y="11553"/>
                    <a:pt x="9076" y="12180"/>
                  </a:cubicBezTo>
                  <a:cubicBezTo>
                    <a:pt x="9095" y="12226"/>
                    <a:pt x="9136" y="12250"/>
                    <a:pt x="9176" y="12250"/>
                  </a:cubicBezTo>
                  <a:cubicBezTo>
                    <a:pt x="9191" y="12250"/>
                    <a:pt x="9207" y="12246"/>
                    <a:pt x="9221" y="12241"/>
                  </a:cubicBezTo>
                  <a:cubicBezTo>
                    <a:pt x="9272" y="12215"/>
                    <a:pt x="9298" y="12155"/>
                    <a:pt x="9277" y="12099"/>
                  </a:cubicBezTo>
                  <a:cubicBezTo>
                    <a:pt x="9030" y="11513"/>
                    <a:pt x="8903" y="10806"/>
                    <a:pt x="8808" y="10109"/>
                  </a:cubicBezTo>
                  <a:lnTo>
                    <a:pt x="8883" y="10109"/>
                  </a:lnTo>
                  <a:cubicBezTo>
                    <a:pt x="9030" y="10109"/>
                    <a:pt x="9186" y="10079"/>
                    <a:pt x="9333" y="9998"/>
                  </a:cubicBezTo>
                  <a:cubicBezTo>
                    <a:pt x="10040" y="11362"/>
                    <a:pt x="11081" y="12493"/>
                    <a:pt x="12152" y="13064"/>
                  </a:cubicBezTo>
                  <a:cubicBezTo>
                    <a:pt x="11688" y="13560"/>
                    <a:pt x="11051" y="13948"/>
                    <a:pt x="10363" y="14069"/>
                  </a:cubicBezTo>
                  <a:cubicBezTo>
                    <a:pt x="9995" y="13712"/>
                    <a:pt x="9767" y="13231"/>
                    <a:pt x="9550" y="12756"/>
                  </a:cubicBezTo>
                  <a:lnTo>
                    <a:pt x="9535" y="12721"/>
                  </a:lnTo>
                  <a:cubicBezTo>
                    <a:pt x="9517" y="12684"/>
                    <a:pt x="9477" y="12660"/>
                    <a:pt x="9434" y="12660"/>
                  </a:cubicBezTo>
                  <a:cubicBezTo>
                    <a:pt x="9419" y="12660"/>
                    <a:pt x="9403" y="12663"/>
                    <a:pt x="9389" y="12670"/>
                  </a:cubicBezTo>
                  <a:cubicBezTo>
                    <a:pt x="9338" y="12695"/>
                    <a:pt x="9312" y="12756"/>
                    <a:pt x="9338" y="12812"/>
                  </a:cubicBezTo>
                  <a:lnTo>
                    <a:pt x="9353" y="12847"/>
                  </a:lnTo>
                  <a:cubicBezTo>
                    <a:pt x="9545" y="13267"/>
                    <a:pt x="9762" y="13731"/>
                    <a:pt x="10095" y="14106"/>
                  </a:cubicBezTo>
                  <a:cubicBezTo>
                    <a:pt x="10048" y="14108"/>
                    <a:pt x="10000" y="14110"/>
                    <a:pt x="9952" y="14110"/>
                  </a:cubicBezTo>
                  <a:cubicBezTo>
                    <a:pt x="9724" y="14110"/>
                    <a:pt x="9492" y="14080"/>
                    <a:pt x="9262" y="14009"/>
                  </a:cubicBezTo>
                  <a:cubicBezTo>
                    <a:pt x="7898" y="13584"/>
                    <a:pt x="7948" y="11872"/>
                    <a:pt x="7994" y="10492"/>
                  </a:cubicBezTo>
                  <a:cubicBezTo>
                    <a:pt x="8004" y="10291"/>
                    <a:pt x="8009" y="10104"/>
                    <a:pt x="8009" y="9927"/>
                  </a:cubicBezTo>
                  <a:close/>
                  <a:moveTo>
                    <a:pt x="5119" y="8158"/>
                  </a:moveTo>
                  <a:cubicBezTo>
                    <a:pt x="5140" y="8199"/>
                    <a:pt x="5154" y="8239"/>
                    <a:pt x="5175" y="8279"/>
                  </a:cubicBezTo>
                  <a:cubicBezTo>
                    <a:pt x="5215" y="8381"/>
                    <a:pt x="5266" y="8487"/>
                    <a:pt x="5322" y="8583"/>
                  </a:cubicBezTo>
                  <a:cubicBezTo>
                    <a:pt x="4816" y="9219"/>
                    <a:pt x="4443" y="9765"/>
                    <a:pt x="4135" y="10513"/>
                  </a:cubicBezTo>
                  <a:cubicBezTo>
                    <a:pt x="4109" y="10569"/>
                    <a:pt x="4135" y="10629"/>
                    <a:pt x="4189" y="10655"/>
                  </a:cubicBezTo>
                  <a:cubicBezTo>
                    <a:pt x="4205" y="10660"/>
                    <a:pt x="4219" y="10664"/>
                    <a:pt x="4235" y="10664"/>
                  </a:cubicBezTo>
                  <a:cubicBezTo>
                    <a:pt x="4275" y="10664"/>
                    <a:pt x="4316" y="10634"/>
                    <a:pt x="4331" y="10594"/>
                  </a:cubicBezTo>
                  <a:cubicBezTo>
                    <a:pt x="4624" y="9902"/>
                    <a:pt x="4968" y="9382"/>
                    <a:pt x="5432" y="8785"/>
                  </a:cubicBezTo>
                  <a:cubicBezTo>
                    <a:pt x="5590" y="9063"/>
                    <a:pt x="5746" y="9280"/>
                    <a:pt x="5802" y="9356"/>
                  </a:cubicBezTo>
                  <a:cubicBezTo>
                    <a:pt x="6084" y="9750"/>
                    <a:pt x="6306" y="9911"/>
                    <a:pt x="6529" y="9958"/>
                  </a:cubicBezTo>
                  <a:cubicBezTo>
                    <a:pt x="6129" y="10680"/>
                    <a:pt x="6003" y="11523"/>
                    <a:pt x="5877" y="12337"/>
                  </a:cubicBezTo>
                  <a:cubicBezTo>
                    <a:pt x="5847" y="12529"/>
                    <a:pt x="5816" y="12716"/>
                    <a:pt x="5786" y="12898"/>
                  </a:cubicBezTo>
                  <a:cubicBezTo>
                    <a:pt x="5776" y="12954"/>
                    <a:pt x="5816" y="13008"/>
                    <a:pt x="5872" y="13019"/>
                  </a:cubicBezTo>
                  <a:cubicBezTo>
                    <a:pt x="5882" y="13019"/>
                    <a:pt x="5887" y="13024"/>
                    <a:pt x="5893" y="13024"/>
                  </a:cubicBezTo>
                  <a:cubicBezTo>
                    <a:pt x="5942" y="13024"/>
                    <a:pt x="5989" y="12989"/>
                    <a:pt x="5998" y="12933"/>
                  </a:cubicBezTo>
                  <a:cubicBezTo>
                    <a:pt x="6033" y="12751"/>
                    <a:pt x="6059" y="12565"/>
                    <a:pt x="6089" y="12367"/>
                  </a:cubicBezTo>
                  <a:cubicBezTo>
                    <a:pt x="6215" y="11544"/>
                    <a:pt x="6347" y="10690"/>
                    <a:pt x="6761" y="9983"/>
                  </a:cubicBezTo>
                  <a:cubicBezTo>
                    <a:pt x="6761" y="9977"/>
                    <a:pt x="6766" y="9967"/>
                    <a:pt x="6766" y="9967"/>
                  </a:cubicBezTo>
                  <a:cubicBezTo>
                    <a:pt x="6857" y="9958"/>
                    <a:pt x="6943" y="9942"/>
                    <a:pt x="7039" y="9922"/>
                  </a:cubicBezTo>
                  <a:cubicBezTo>
                    <a:pt x="7054" y="9922"/>
                    <a:pt x="7064" y="9922"/>
                    <a:pt x="7075" y="9916"/>
                  </a:cubicBezTo>
                  <a:lnTo>
                    <a:pt x="7075" y="9922"/>
                  </a:lnTo>
                  <a:cubicBezTo>
                    <a:pt x="7034" y="11231"/>
                    <a:pt x="6938" y="12716"/>
                    <a:pt x="6529" y="13838"/>
                  </a:cubicBezTo>
                  <a:cubicBezTo>
                    <a:pt x="6509" y="13893"/>
                    <a:pt x="6539" y="13954"/>
                    <a:pt x="6595" y="13974"/>
                  </a:cubicBezTo>
                  <a:cubicBezTo>
                    <a:pt x="6605" y="13978"/>
                    <a:pt x="6620" y="13984"/>
                    <a:pt x="6630" y="13984"/>
                  </a:cubicBezTo>
                  <a:cubicBezTo>
                    <a:pt x="6645" y="13984"/>
                    <a:pt x="6660" y="13978"/>
                    <a:pt x="6670" y="13974"/>
                  </a:cubicBezTo>
                  <a:lnTo>
                    <a:pt x="6670" y="13974"/>
                  </a:lnTo>
                  <a:cubicBezTo>
                    <a:pt x="6645" y="14004"/>
                    <a:pt x="6609" y="14034"/>
                    <a:pt x="6574" y="14060"/>
                  </a:cubicBezTo>
                  <a:cubicBezTo>
                    <a:pt x="6378" y="14227"/>
                    <a:pt x="6150" y="14337"/>
                    <a:pt x="5893" y="14398"/>
                  </a:cubicBezTo>
                  <a:cubicBezTo>
                    <a:pt x="5917" y="14201"/>
                    <a:pt x="5953" y="13847"/>
                    <a:pt x="5963" y="13584"/>
                  </a:cubicBezTo>
                  <a:cubicBezTo>
                    <a:pt x="5968" y="13524"/>
                    <a:pt x="5923" y="13474"/>
                    <a:pt x="5862" y="13474"/>
                  </a:cubicBezTo>
                  <a:cubicBezTo>
                    <a:pt x="5859" y="13474"/>
                    <a:pt x="5856" y="13474"/>
                    <a:pt x="5853" y="13474"/>
                  </a:cubicBezTo>
                  <a:cubicBezTo>
                    <a:pt x="5797" y="13474"/>
                    <a:pt x="5751" y="13517"/>
                    <a:pt x="5751" y="13575"/>
                  </a:cubicBezTo>
                  <a:cubicBezTo>
                    <a:pt x="5735" y="13852"/>
                    <a:pt x="5700" y="14232"/>
                    <a:pt x="5674" y="14414"/>
                  </a:cubicBezTo>
                  <a:lnTo>
                    <a:pt x="5674" y="14439"/>
                  </a:lnTo>
                  <a:cubicBezTo>
                    <a:pt x="5595" y="14448"/>
                    <a:pt x="5513" y="14453"/>
                    <a:pt x="5430" y="14453"/>
                  </a:cubicBezTo>
                  <a:cubicBezTo>
                    <a:pt x="5289" y="14453"/>
                    <a:pt x="5143" y="14441"/>
                    <a:pt x="4988" y="14419"/>
                  </a:cubicBezTo>
                  <a:cubicBezTo>
                    <a:pt x="4806" y="14388"/>
                    <a:pt x="4639" y="14342"/>
                    <a:pt x="4478" y="14288"/>
                  </a:cubicBezTo>
                  <a:cubicBezTo>
                    <a:pt x="4624" y="12933"/>
                    <a:pt x="4776" y="11655"/>
                    <a:pt x="5644" y="10583"/>
                  </a:cubicBezTo>
                  <a:cubicBezTo>
                    <a:pt x="5681" y="10538"/>
                    <a:pt x="5674" y="10473"/>
                    <a:pt x="5630" y="10432"/>
                  </a:cubicBezTo>
                  <a:cubicBezTo>
                    <a:pt x="5609" y="10416"/>
                    <a:pt x="5585" y="10409"/>
                    <a:pt x="5560" y="10409"/>
                  </a:cubicBezTo>
                  <a:cubicBezTo>
                    <a:pt x="5529" y="10409"/>
                    <a:pt x="5498" y="10421"/>
                    <a:pt x="5478" y="10447"/>
                  </a:cubicBezTo>
                  <a:cubicBezTo>
                    <a:pt x="4583" y="11553"/>
                    <a:pt x="4417" y="12842"/>
                    <a:pt x="4270" y="14211"/>
                  </a:cubicBezTo>
                  <a:cubicBezTo>
                    <a:pt x="3998" y="14090"/>
                    <a:pt x="3755" y="13934"/>
                    <a:pt x="3543" y="13742"/>
                  </a:cubicBezTo>
                  <a:lnTo>
                    <a:pt x="3543" y="13742"/>
                  </a:lnTo>
                  <a:cubicBezTo>
                    <a:pt x="3563" y="13752"/>
                    <a:pt x="3583" y="13761"/>
                    <a:pt x="3603" y="13761"/>
                  </a:cubicBezTo>
                  <a:lnTo>
                    <a:pt x="3624" y="13761"/>
                  </a:lnTo>
                  <a:cubicBezTo>
                    <a:pt x="3680" y="13752"/>
                    <a:pt x="3720" y="13696"/>
                    <a:pt x="3710" y="13635"/>
                  </a:cubicBezTo>
                  <a:cubicBezTo>
                    <a:pt x="3599" y="12933"/>
                    <a:pt x="3876" y="11958"/>
                    <a:pt x="4079" y="11245"/>
                  </a:cubicBezTo>
                  <a:cubicBezTo>
                    <a:pt x="4093" y="11189"/>
                    <a:pt x="4063" y="11129"/>
                    <a:pt x="4002" y="11114"/>
                  </a:cubicBezTo>
                  <a:cubicBezTo>
                    <a:pt x="3993" y="11112"/>
                    <a:pt x="3983" y="11110"/>
                    <a:pt x="3973" y="11110"/>
                  </a:cubicBezTo>
                  <a:cubicBezTo>
                    <a:pt x="3927" y="11110"/>
                    <a:pt x="3883" y="11140"/>
                    <a:pt x="3871" y="11189"/>
                  </a:cubicBezTo>
                  <a:cubicBezTo>
                    <a:pt x="3664" y="11923"/>
                    <a:pt x="3382" y="12923"/>
                    <a:pt x="3498" y="13670"/>
                  </a:cubicBezTo>
                  <a:cubicBezTo>
                    <a:pt x="3501" y="13684"/>
                    <a:pt x="3507" y="13698"/>
                    <a:pt x="3515" y="13709"/>
                  </a:cubicBezTo>
                  <a:lnTo>
                    <a:pt x="3515" y="13709"/>
                  </a:lnTo>
                  <a:cubicBezTo>
                    <a:pt x="3068" y="13290"/>
                    <a:pt x="2774" y="12714"/>
                    <a:pt x="2669" y="12003"/>
                  </a:cubicBezTo>
                  <a:cubicBezTo>
                    <a:pt x="2467" y="10664"/>
                    <a:pt x="3260" y="9639"/>
                    <a:pt x="4331" y="8755"/>
                  </a:cubicBezTo>
                  <a:cubicBezTo>
                    <a:pt x="4583" y="8547"/>
                    <a:pt x="4846" y="8351"/>
                    <a:pt x="5119" y="8158"/>
                  </a:cubicBezTo>
                  <a:close/>
                  <a:moveTo>
                    <a:pt x="7902" y="0"/>
                  </a:moveTo>
                  <a:cubicBezTo>
                    <a:pt x="7382" y="0"/>
                    <a:pt x="6849" y="81"/>
                    <a:pt x="6378" y="272"/>
                  </a:cubicBezTo>
                  <a:cubicBezTo>
                    <a:pt x="5765" y="519"/>
                    <a:pt x="5341" y="924"/>
                    <a:pt x="5145" y="1449"/>
                  </a:cubicBezTo>
                  <a:cubicBezTo>
                    <a:pt x="4977" y="1899"/>
                    <a:pt x="4998" y="2414"/>
                    <a:pt x="5129" y="2934"/>
                  </a:cubicBezTo>
                  <a:cubicBezTo>
                    <a:pt x="4581" y="2673"/>
                    <a:pt x="3969" y="2540"/>
                    <a:pt x="3391" y="2540"/>
                  </a:cubicBezTo>
                  <a:cubicBezTo>
                    <a:pt x="2775" y="2540"/>
                    <a:pt x="2197" y="2690"/>
                    <a:pt x="1775" y="2995"/>
                  </a:cubicBezTo>
                  <a:cubicBezTo>
                    <a:pt x="633" y="3823"/>
                    <a:pt x="1" y="5623"/>
                    <a:pt x="339" y="7092"/>
                  </a:cubicBezTo>
                  <a:cubicBezTo>
                    <a:pt x="593" y="8225"/>
                    <a:pt x="1351" y="8962"/>
                    <a:pt x="2467" y="9165"/>
                  </a:cubicBezTo>
                  <a:cubicBezTo>
                    <a:pt x="2573" y="9184"/>
                    <a:pt x="2679" y="9195"/>
                    <a:pt x="2785" y="9195"/>
                  </a:cubicBezTo>
                  <a:cubicBezTo>
                    <a:pt x="3013" y="9195"/>
                    <a:pt x="3245" y="9154"/>
                    <a:pt x="3482" y="9088"/>
                  </a:cubicBezTo>
                  <a:lnTo>
                    <a:pt x="3482" y="9088"/>
                  </a:lnTo>
                  <a:cubicBezTo>
                    <a:pt x="2679" y="9907"/>
                    <a:pt x="2169" y="10856"/>
                    <a:pt x="2346" y="12054"/>
                  </a:cubicBezTo>
                  <a:cubicBezTo>
                    <a:pt x="2528" y="13276"/>
                    <a:pt x="3209" y="14155"/>
                    <a:pt x="4250" y="14554"/>
                  </a:cubicBezTo>
                  <a:cubicBezTo>
                    <a:pt x="4265" y="14580"/>
                    <a:pt x="4296" y="14605"/>
                    <a:pt x="4331" y="14610"/>
                  </a:cubicBezTo>
                  <a:lnTo>
                    <a:pt x="4341" y="14610"/>
                  </a:lnTo>
                  <a:cubicBezTo>
                    <a:pt x="4356" y="14610"/>
                    <a:pt x="4371" y="14610"/>
                    <a:pt x="4387" y="14600"/>
                  </a:cubicBezTo>
                  <a:cubicBezTo>
                    <a:pt x="4559" y="14661"/>
                    <a:pt x="4746" y="14706"/>
                    <a:pt x="4937" y="14736"/>
                  </a:cubicBezTo>
                  <a:cubicBezTo>
                    <a:pt x="5105" y="14762"/>
                    <a:pt x="5271" y="14777"/>
                    <a:pt x="5427" y="14777"/>
                  </a:cubicBezTo>
                  <a:cubicBezTo>
                    <a:pt x="5958" y="14777"/>
                    <a:pt x="6413" y="14621"/>
                    <a:pt x="6782" y="14307"/>
                  </a:cubicBezTo>
                  <a:cubicBezTo>
                    <a:pt x="7292" y="13883"/>
                    <a:pt x="7584" y="13211"/>
                    <a:pt x="7747" y="12488"/>
                  </a:cubicBezTo>
                  <a:cubicBezTo>
                    <a:pt x="7898" y="13322"/>
                    <a:pt x="8272" y="14045"/>
                    <a:pt x="9167" y="14318"/>
                  </a:cubicBezTo>
                  <a:cubicBezTo>
                    <a:pt x="9424" y="14398"/>
                    <a:pt x="9682" y="14433"/>
                    <a:pt x="9934" y="14433"/>
                  </a:cubicBezTo>
                  <a:cubicBezTo>
                    <a:pt x="11147" y="14433"/>
                    <a:pt x="12283" y="13615"/>
                    <a:pt x="12849" y="12675"/>
                  </a:cubicBezTo>
                  <a:cubicBezTo>
                    <a:pt x="13364" y="11821"/>
                    <a:pt x="13491" y="10897"/>
                    <a:pt x="13208" y="10074"/>
                  </a:cubicBezTo>
                  <a:cubicBezTo>
                    <a:pt x="12966" y="9377"/>
                    <a:pt x="12434" y="8810"/>
                    <a:pt x="11702" y="8452"/>
                  </a:cubicBezTo>
                  <a:lnTo>
                    <a:pt x="11702" y="8452"/>
                  </a:lnTo>
                  <a:cubicBezTo>
                    <a:pt x="11732" y="8456"/>
                    <a:pt x="11763" y="8461"/>
                    <a:pt x="11798" y="8467"/>
                  </a:cubicBezTo>
                  <a:cubicBezTo>
                    <a:pt x="12177" y="8528"/>
                    <a:pt x="12562" y="8583"/>
                    <a:pt x="12945" y="8583"/>
                  </a:cubicBezTo>
                  <a:cubicBezTo>
                    <a:pt x="13299" y="8583"/>
                    <a:pt x="13653" y="8533"/>
                    <a:pt x="14001" y="8386"/>
                  </a:cubicBezTo>
                  <a:cubicBezTo>
                    <a:pt x="15037" y="7952"/>
                    <a:pt x="15638" y="7153"/>
                    <a:pt x="15703" y="6194"/>
                  </a:cubicBezTo>
                  <a:cubicBezTo>
                    <a:pt x="15703" y="6188"/>
                    <a:pt x="15703" y="6188"/>
                    <a:pt x="15708" y="6188"/>
                  </a:cubicBezTo>
                  <a:cubicBezTo>
                    <a:pt x="15764" y="6173"/>
                    <a:pt x="15794" y="6113"/>
                    <a:pt x="15775" y="6052"/>
                  </a:cubicBezTo>
                  <a:cubicBezTo>
                    <a:pt x="15764" y="6022"/>
                    <a:pt x="15739" y="6001"/>
                    <a:pt x="15714" y="5991"/>
                  </a:cubicBezTo>
                  <a:cubicBezTo>
                    <a:pt x="15708" y="5845"/>
                    <a:pt x="15699" y="5698"/>
                    <a:pt x="15673" y="5546"/>
                  </a:cubicBezTo>
                  <a:cubicBezTo>
                    <a:pt x="15526" y="4648"/>
                    <a:pt x="15148" y="3944"/>
                    <a:pt x="14593" y="3506"/>
                  </a:cubicBezTo>
                  <a:cubicBezTo>
                    <a:pt x="14598" y="3485"/>
                    <a:pt x="14602" y="3470"/>
                    <a:pt x="14598" y="3450"/>
                  </a:cubicBezTo>
                  <a:cubicBezTo>
                    <a:pt x="14588" y="3400"/>
                    <a:pt x="14543" y="3362"/>
                    <a:pt x="14490" y="3362"/>
                  </a:cubicBezTo>
                  <a:cubicBezTo>
                    <a:pt x="14484" y="3362"/>
                    <a:pt x="14478" y="3363"/>
                    <a:pt x="14472" y="3364"/>
                  </a:cubicBezTo>
                  <a:cubicBezTo>
                    <a:pt x="14451" y="3364"/>
                    <a:pt x="14430" y="3375"/>
                    <a:pt x="14405" y="3379"/>
                  </a:cubicBezTo>
                  <a:lnTo>
                    <a:pt x="14405" y="3375"/>
                  </a:lnTo>
                  <a:cubicBezTo>
                    <a:pt x="14294" y="3303"/>
                    <a:pt x="14178" y="3242"/>
                    <a:pt x="14057" y="3193"/>
                  </a:cubicBezTo>
                  <a:cubicBezTo>
                    <a:pt x="13771" y="3074"/>
                    <a:pt x="13465" y="3016"/>
                    <a:pt x="13147" y="3016"/>
                  </a:cubicBezTo>
                  <a:cubicBezTo>
                    <a:pt x="12503" y="3016"/>
                    <a:pt x="11813" y="3256"/>
                    <a:pt x="11156" y="3723"/>
                  </a:cubicBezTo>
                  <a:lnTo>
                    <a:pt x="11061" y="3788"/>
                  </a:lnTo>
                  <a:cubicBezTo>
                    <a:pt x="11021" y="3823"/>
                    <a:pt x="10975" y="3854"/>
                    <a:pt x="10925" y="3890"/>
                  </a:cubicBezTo>
                  <a:cubicBezTo>
                    <a:pt x="11131" y="3324"/>
                    <a:pt x="11202" y="2717"/>
                    <a:pt x="11112" y="2162"/>
                  </a:cubicBezTo>
                  <a:cubicBezTo>
                    <a:pt x="10975" y="1348"/>
                    <a:pt x="10505" y="726"/>
                    <a:pt x="9757" y="374"/>
                  </a:cubicBezTo>
                  <a:cubicBezTo>
                    <a:pt x="9291" y="149"/>
                    <a:pt x="8609" y="0"/>
                    <a:pt x="790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2" name="Google Shape;2872;p38"/>
            <p:cNvSpPr/>
            <p:nvPr/>
          </p:nvSpPr>
          <p:spPr>
            <a:xfrm>
              <a:off x="7875275" y="933325"/>
              <a:ext cx="124950" cy="117750"/>
            </a:xfrm>
            <a:custGeom>
              <a:avLst/>
              <a:gdLst/>
              <a:ahLst/>
              <a:cxnLst/>
              <a:rect l="l" t="t" r="r" b="b"/>
              <a:pathLst>
                <a:path w="4998" h="4710" extrusionOk="0">
                  <a:moveTo>
                    <a:pt x="2966" y="813"/>
                  </a:moveTo>
                  <a:cubicBezTo>
                    <a:pt x="3051" y="813"/>
                    <a:pt x="3127" y="888"/>
                    <a:pt x="3127" y="974"/>
                  </a:cubicBezTo>
                  <a:cubicBezTo>
                    <a:pt x="3127" y="1065"/>
                    <a:pt x="3051" y="1135"/>
                    <a:pt x="2966" y="1135"/>
                  </a:cubicBezTo>
                  <a:lnTo>
                    <a:pt x="2556" y="1135"/>
                  </a:lnTo>
                  <a:cubicBezTo>
                    <a:pt x="2465" y="1135"/>
                    <a:pt x="2395" y="1065"/>
                    <a:pt x="2395" y="974"/>
                  </a:cubicBezTo>
                  <a:cubicBezTo>
                    <a:pt x="2395" y="888"/>
                    <a:pt x="2465" y="813"/>
                    <a:pt x="2556" y="813"/>
                  </a:cubicBezTo>
                  <a:close/>
                  <a:moveTo>
                    <a:pt x="1742" y="1032"/>
                  </a:moveTo>
                  <a:cubicBezTo>
                    <a:pt x="1750" y="1032"/>
                    <a:pt x="1759" y="1033"/>
                    <a:pt x="1768" y="1035"/>
                  </a:cubicBezTo>
                  <a:cubicBezTo>
                    <a:pt x="1854" y="1044"/>
                    <a:pt x="1920" y="1130"/>
                    <a:pt x="1905" y="1216"/>
                  </a:cubicBezTo>
                  <a:lnTo>
                    <a:pt x="1905" y="1226"/>
                  </a:lnTo>
                  <a:cubicBezTo>
                    <a:pt x="1990" y="1261"/>
                    <a:pt x="2036" y="1358"/>
                    <a:pt x="2001" y="1443"/>
                  </a:cubicBezTo>
                  <a:cubicBezTo>
                    <a:pt x="1971" y="1504"/>
                    <a:pt x="1915" y="1540"/>
                    <a:pt x="1854" y="1540"/>
                  </a:cubicBezTo>
                  <a:cubicBezTo>
                    <a:pt x="1834" y="1540"/>
                    <a:pt x="1814" y="1540"/>
                    <a:pt x="1794" y="1529"/>
                  </a:cubicBezTo>
                  <a:cubicBezTo>
                    <a:pt x="1642" y="1464"/>
                    <a:pt x="1566" y="1333"/>
                    <a:pt x="1586" y="1176"/>
                  </a:cubicBezTo>
                  <a:cubicBezTo>
                    <a:pt x="1595" y="1094"/>
                    <a:pt x="1662" y="1032"/>
                    <a:pt x="1742" y="1032"/>
                  </a:cubicBezTo>
                  <a:close/>
                  <a:moveTo>
                    <a:pt x="3116" y="1439"/>
                  </a:moveTo>
                  <a:cubicBezTo>
                    <a:pt x="3128" y="1439"/>
                    <a:pt x="3140" y="1440"/>
                    <a:pt x="3153" y="1443"/>
                  </a:cubicBezTo>
                  <a:cubicBezTo>
                    <a:pt x="3284" y="1480"/>
                    <a:pt x="3391" y="1564"/>
                    <a:pt x="3445" y="1681"/>
                  </a:cubicBezTo>
                  <a:cubicBezTo>
                    <a:pt x="3482" y="1762"/>
                    <a:pt x="3445" y="1858"/>
                    <a:pt x="3365" y="1893"/>
                  </a:cubicBezTo>
                  <a:cubicBezTo>
                    <a:pt x="3340" y="1909"/>
                    <a:pt x="3319" y="1909"/>
                    <a:pt x="3294" y="1909"/>
                  </a:cubicBezTo>
                  <a:cubicBezTo>
                    <a:pt x="3233" y="1909"/>
                    <a:pt x="3178" y="1878"/>
                    <a:pt x="3148" y="1818"/>
                  </a:cubicBezTo>
                  <a:cubicBezTo>
                    <a:pt x="3137" y="1792"/>
                    <a:pt x="3102" y="1767"/>
                    <a:pt x="3067" y="1757"/>
                  </a:cubicBezTo>
                  <a:cubicBezTo>
                    <a:pt x="2981" y="1732"/>
                    <a:pt x="2930" y="1646"/>
                    <a:pt x="2955" y="1560"/>
                  </a:cubicBezTo>
                  <a:cubicBezTo>
                    <a:pt x="2977" y="1486"/>
                    <a:pt x="3043" y="1439"/>
                    <a:pt x="3116" y="1439"/>
                  </a:cubicBezTo>
                  <a:close/>
                  <a:moveTo>
                    <a:pt x="1081" y="1403"/>
                  </a:moveTo>
                  <a:cubicBezTo>
                    <a:pt x="1172" y="1403"/>
                    <a:pt x="1243" y="1473"/>
                    <a:pt x="1243" y="1564"/>
                  </a:cubicBezTo>
                  <a:lnTo>
                    <a:pt x="1243" y="1788"/>
                  </a:lnTo>
                  <a:cubicBezTo>
                    <a:pt x="1243" y="1878"/>
                    <a:pt x="1172" y="1949"/>
                    <a:pt x="1081" y="1949"/>
                  </a:cubicBezTo>
                  <a:cubicBezTo>
                    <a:pt x="996" y="1949"/>
                    <a:pt x="919" y="1878"/>
                    <a:pt x="919" y="1788"/>
                  </a:cubicBezTo>
                  <a:lnTo>
                    <a:pt x="919" y="1564"/>
                  </a:lnTo>
                  <a:cubicBezTo>
                    <a:pt x="919" y="1473"/>
                    <a:pt x="996" y="1403"/>
                    <a:pt x="1081" y="1403"/>
                  </a:cubicBezTo>
                  <a:close/>
                  <a:moveTo>
                    <a:pt x="2188" y="2067"/>
                  </a:moveTo>
                  <a:cubicBezTo>
                    <a:pt x="2213" y="2067"/>
                    <a:pt x="2239" y="2073"/>
                    <a:pt x="2263" y="2086"/>
                  </a:cubicBezTo>
                  <a:cubicBezTo>
                    <a:pt x="2344" y="2126"/>
                    <a:pt x="2374" y="2222"/>
                    <a:pt x="2330" y="2303"/>
                  </a:cubicBezTo>
                  <a:cubicBezTo>
                    <a:pt x="2299" y="2368"/>
                    <a:pt x="2279" y="2450"/>
                    <a:pt x="2279" y="2525"/>
                  </a:cubicBezTo>
                  <a:cubicBezTo>
                    <a:pt x="2274" y="2616"/>
                    <a:pt x="2202" y="2686"/>
                    <a:pt x="2117" y="2686"/>
                  </a:cubicBezTo>
                  <a:lnTo>
                    <a:pt x="2111" y="2686"/>
                  </a:lnTo>
                  <a:cubicBezTo>
                    <a:pt x="2020" y="2681"/>
                    <a:pt x="1950" y="2611"/>
                    <a:pt x="1955" y="2520"/>
                  </a:cubicBezTo>
                  <a:cubicBezTo>
                    <a:pt x="1955" y="2394"/>
                    <a:pt x="1990" y="2262"/>
                    <a:pt x="2046" y="2156"/>
                  </a:cubicBezTo>
                  <a:cubicBezTo>
                    <a:pt x="2075" y="2099"/>
                    <a:pt x="2130" y="2067"/>
                    <a:pt x="2188" y="2067"/>
                  </a:cubicBezTo>
                  <a:close/>
                  <a:moveTo>
                    <a:pt x="2779" y="2380"/>
                  </a:moveTo>
                  <a:cubicBezTo>
                    <a:pt x="2787" y="2380"/>
                    <a:pt x="2795" y="2381"/>
                    <a:pt x="2804" y="2383"/>
                  </a:cubicBezTo>
                  <a:cubicBezTo>
                    <a:pt x="2860" y="2394"/>
                    <a:pt x="2895" y="2450"/>
                    <a:pt x="2885" y="2510"/>
                  </a:cubicBezTo>
                  <a:cubicBezTo>
                    <a:pt x="2869" y="2571"/>
                    <a:pt x="2885" y="2621"/>
                    <a:pt x="2900" y="2641"/>
                  </a:cubicBezTo>
                  <a:cubicBezTo>
                    <a:pt x="2941" y="2692"/>
                    <a:pt x="2930" y="2758"/>
                    <a:pt x="2880" y="2793"/>
                  </a:cubicBezTo>
                  <a:cubicBezTo>
                    <a:pt x="2864" y="2807"/>
                    <a:pt x="2839" y="2818"/>
                    <a:pt x="2819" y="2818"/>
                  </a:cubicBezTo>
                  <a:cubicBezTo>
                    <a:pt x="2784" y="2818"/>
                    <a:pt x="2754" y="2802"/>
                    <a:pt x="2733" y="2772"/>
                  </a:cubicBezTo>
                  <a:cubicBezTo>
                    <a:pt x="2673" y="2697"/>
                    <a:pt x="2647" y="2581"/>
                    <a:pt x="2673" y="2464"/>
                  </a:cubicBezTo>
                  <a:cubicBezTo>
                    <a:pt x="2685" y="2416"/>
                    <a:pt x="2728" y="2380"/>
                    <a:pt x="2779" y="2380"/>
                  </a:cubicBezTo>
                  <a:close/>
                  <a:moveTo>
                    <a:pt x="1046" y="2400"/>
                  </a:moveTo>
                  <a:cubicBezTo>
                    <a:pt x="1107" y="2400"/>
                    <a:pt x="1166" y="2434"/>
                    <a:pt x="1192" y="2494"/>
                  </a:cubicBezTo>
                  <a:cubicBezTo>
                    <a:pt x="1227" y="2576"/>
                    <a:pt x="1192" y="2671"/>
                    <a:pt x="1111" y="2711"/>
                  </a:cubicBezTo>
                  <a:cubicBezTo>
                    <a:pt x="1041" y="2742"/>
                    <a:pt x="970" y="2833"/>
                    <a:pt x="945" y="2935"/>
                  </a:cubicBezTo>
                  <a:cubicBezTo>
                    <a:pt x="919" y="3005"/>
                    <a:pt x="859" y="3056"/>
                    <a:pt x="788" y="3056"/>
                  </a:cubicBezTo>
                  <a:cubicBezTo>
                    <a:pt x="773" y="3056"/>
                    <a:pt x="758" y="3050"/>
                    <a:pt x="742" y="3050"/>
                  </a:cubicBezTo>
                  <a:cubicBezTo>
                    <a:pt x="656" y="3026"/>
                    <a:pt x="607" y="2935"/>
                    <a:pt x="632" y="2849"/>
                  </a:cubicBezTo>
                  <a:cubicBezTo>
                    <a:pt x="682" y="2651"/>
                    <a:pt x="819" y="2485"/>
                    <a:pt x="980" y="2413"/>
                  </a:cubicBezTo>
                  <a:cubicBezTo>
                    <a:pt x="1001" y="2404"/>
                    <a:pt x="1024" y="2400"/>
                    <a:pt x="1046" y="2400"/>
                  </a:cubicBezTo>
                  <a:close/>
                  <a:moveTo>
                    <a:pt x="3592" y="2473"/>
                  </a:moveTo>
                  <a:cubicBezTo>
                    <a:pt x="3625" y="2473"/>
                    <a:pt x="3658" y="2483"/>
                    <a:pt x="3688" y="2504"/>
                  </a:cubicBezTo>
                  <a:cubicBezTo>
                    <a:pt x="3799" y="2585"/>
                    <a:pt x="3876" y="2716"/>
                    <a:pt x="3900" y="2868"/>
                  </a:cubicBezTo>
                  <a:cubicBezTo>
                    <a:pt x="3911" y="2954"/>
                    <a:pt x="3850" y="3040"/>
                    <a:pt x="3764" y="3050"/>
                  </a:cubicBezTo>
                  <a:cubicBezTo>
                    <a:pt x="3754" y="3056"/>
                    <a:pt x="3748" y="3056"/>
                    <a:pt x="3739" y="3056"/>
                  </a:cubicBezTo>
                  <a:cubicBezTo>
                    <a:pt x="3663" y="3056"/>
                    <a:pt x="3592" y="3000"/>
                    <a:pt x="3577" y="2919"/>
                  </a:cubicBezTo>
                  <a:cubicBezTo>
                    <a:pt x="3566" y="2853"/>
                    <a:pt x="3536" y="2798"/>
                    <a:pt x="3496" y="2767"/>
                  </a:cubicBezTo>
                  <a:cubicBezTo>
                    <a:pt x="3426" y="2711"/>
                    <a:pt x="3405" y="2611"/>
                    <a:pt x="3461" y="2541"/>
                  </a:cubicBezTo>
                  <a:cubicBezTo>
                    <a:pt x="3492" y="2497"/>
                    <a:pt x="3541" y="2473"/>
                    <a:pt x="3592" y="2473"/>
                  </a:cubicBezTo>
                  <a:close/>
                  <a:moveTo>
                    <a:pt x="2193" y="3144"/>
                  </a:moveTo>
                  <a:cubicBezTo>
                    <a:pt x="2267" y="3144"/>
                    <a:pt x="2332" y="3192"/>
                    <a:pt x="2349" y="3268"/>
                  </a:cubicBezTo>
                  <a:cubicBezTo>
                    <a:pt x="2374" y="3420"/>
                    <a:pt x="2319" y="3555"/>
                    <a:pt x="2197" y="3626"/>
                  </a:cubicBezTo>
                  <a:cubicBezTo>
                    <a:pt x="2167" y="3637"/>
                    <a:pt x="2142" y="3646"/>
                    <a:pt x="2117" y="3646"/>
                  </a:cubicBezTo>
                  <a:cubicBezTo>
                    <a:pt x="2062" y="3646"/>
                    <a:pt x="2006" y="3616"/>
                    <a:pt x="1976" y="3565"/>
                  </a:cubicBezTo>
                  <a:cubicBezTo>
                    <a:pt x="1929" y="3485"/>
                    <a:pt x="1960" y="3389"/>
                    <a:pt x="2036" y="3343"/>
                  </a:cubicBezTo>
                  <a:cubicBezTo>
                    <a:pt x="2020" y="3257"/>
                    <a:pt x="2071" y="3161"/>
                    <a:pt x="2162" y="3147"/>
                  </a:cubicBezTo>
                  <a:cubicBezTo>
                    <a:pt x="2173" y="3145"/>
                    <a:pt x="2183" y="3144"/>
                    <a:pt x="2193" y="3144"/>
                  </a:cubicBezTo>
                  <a:close/>
                  <a:moveTo>
                    <a:pt x="1225" y="3432"/>
                  </a:moveTo>
                  <a:cubicBezTo>
                    <a:pt x="1301" y="3432"/>
                    <a:pt x="1372" y="3484"/>
                    <a:pt x="1390" y="3560"/>
                  </a:cubicBezTo>
                  <a:cubicBezTo>
                    <a:pt x="1395" y="3586"/>
                    <a:pt x="1404" y="3616"/>
                    <a:pt x="1425" y="3632"/>
                  </a:cubicBezTo>
                  <a:cubicBezTo>
                    <a:pt x="1486" y="3702"/>
                    <a:pt x="1475" y="3803"/>
                    <a:pt x="1409" y="3863"/>
                  </a:cubicBezTo>
                  <a:cubicBezTo>
                    <a:pt x="1379" y="3889"/>
                    <a:pt x="1339" y="3905"/>
                    <a:pt x="1304" y="3905"/>
                  </a:cubicBezTo>
                  <a:cubicBezTo>
                    <a:pt x="1258" y="3905"/>
                    <a:pt x="1213" y="3884"/>
                    <a:pt x="1183" y="3849"/>
                  </a:cubicBezTo>
                  <a:cubicBezTo>
                    <a:pt x="1127" y="3788"/>
                    <a:pt x="1087" y="3707"/>
                    <a:pt x="1071" y="3626"/>
                  </a:cubicBezTo>
                  <a:cubicBezTo>
                    <a:pt x="1056" y="3541"/>
                    <a:pt x="1111" y="3455"/>
                    <a:pt x="1197" y="3434"/>
                  </a:cubicBezTo>
                  <a:cubicBezTo>
                    <a:pt x="1206" y="3433"/>
                    <a:pt x="1216" y="3432"/>
                    <a:pt x="1225" y="3432"/>
                  </a:cubicBezTo>
                  <a:close/>
                  <a:moveTo>
                    <a:pt x="3148" y="3469"/>
                  </a:moveTo>
                  <a:cubicBezTo>
                    <a:pt x="3239" y="3469"/>
                    <a:pt x="3309" y="3541"/>
                    <a:pt x="3309" y="3632"/>
                  </a:cubicBezTo>
                  <a:lnTo>
                    <a:pt x="3309" y="3814"/>
                  </a:lnTo>
                  <a:cubicBezTo>
                    <a:pt x="3309" y="3905"/>
                    <a:pt x="3239" y="3975"/>
                    <a:pt x="3148" y="3975"/>
                  </a:cubicBezTo>
                  <a:cubicBezTo>
                    <a:pt x="3057" y="3975"/>
                    <a:pt x="2986" y="3905"/>
                    <a:pt x="2986" y="3814"/>
                  </a:cubicBezTo>
                  <a:lnTo>
                    <a:pt x="2986" y="3632"/>
                  </a:lnTo>
                  <a:cubicBezTo>
                    <a:pt x="2986" y="3541"/>
                    <a:pt x="3057" y="3469"/>
                    <a:pt x="3148" y="3469"/>
                  </a:cubicBezTo>
                  <a:close/>
                  <a:moveTo>
                    <a:pt x="3375" y="1"/>
                  </a:moveTo>
                  <a:cubicBezTo>
                    <a:pt x="3144" y="1"/>
                    <a:pt x="2829" y="130"/>
                    <a:pt x="2542" y="246"/>
                  </a:cubicBezTo>
                  <a:cubicBezTo>
                    <a:pt x="2284" y="352"/>
                    <a:pt x="2036" y="454"/>
                    <a:pt x="1834" y="468"/>
                  </a:cubicBezTo>
                  <a:cubicBezTo>
                    <a:pt x="1826" y="470"/>
                    <a:pt x="1818" y="471"/>
                    <a:pt x="1810" y="471"/>
                  </a:cubicBezTo>
                  <a:cubicBezTo>
                    <a:pt x="1767" y="471"/>
                    <a:pt x="1723" y="447"/>
                    <a:pt x="1693" y="412"/>
                  </a:cubicBezTo>
                  <a:cubicBezTo>
                    <a:pt x="1681" y="412"/>
                    <a:pt x="1669" y="412"/>
                    <a:pt x="1658" y="412"/>
                  </a:cubicBezTo>
                  <a:cubicBezTo>
                    <a:pt x="1373" y="412"/>
                    <a:pt x="1114" y="576"/>
                    <a:pt x="935" y="727"/>
                  </a:cubicBezTo>
                  <a:cubicBezTo>
                    <a:pt x="414" y="1165"/>
                    <a:pt x="0" y="1995"/>
                    <a:pt x="26" y="2545"/>
                  </a:cubicBezTo>
                  <a:cubicBezTo>
                    <a:pt x="31" y="2611"/>
                    <a:pt x="45" y="2692"/>
                    <a:pt x="71" y="2783"/>
                  </a:cubicBezTo>
                  <a:cubicBezTo>
                    <a:pt x="91" y="2853"/>
                    <a:pt x="122" y="2929"/>
                    <a:pt x="152" y="3005"/>
                  </a:cubicBezTo>
                  <a:lnTo>
                    <a:pt x="152" y="3010"/>
                  </a:lnTo>
                  <a:cubicBezTo>
                    <a:pt x="293" y="3353"/>
                    <a:pt x="535" y="3763"/>
                    <a:pt x="773" y="4091"/>
                  </a:cubicBezTo>
                  <a:cubicBezTo>
                    <a:pt x="1043" y="4472"/>
                    <a:pt x="1205" y="4567"/>
                    <a:pt x="1405" y="4567"/>
                  </a:cubicBezTo>
                  <a:cubicBezTo>
                    <a:pt x="1489" y="4567"/>
                    <a:pt x="1579" y="4550"/>
                    <a:pt x="1687" y="4530"/>
                  </a:cubicBezTo>
                  <a:cubicBezTo>
                    <a:pt x="1839" y="4500"/>
                    <a:pt x="2026" y="4460"/>
                    <a:pt x="2258" y="4460"/>
                  </a:cubicBezTo>
                  <a:cubicBezTo>
                    <a:pt x="2299" y="4460"/>
                    <a:pt x="2339" y="4465"/>
                    <a:pt x="2379" y="4465"/>
                  </a:cubicBezTo>
                  <a:cubicBezTo>
                    <a:pt x="2607" y="4475"/>
                    <a:pt x="2819" y="4541"/>
                    <a:pt x="3027" y="4596"/>
                  </a:cubicBezTo>
                  <a:cubicBezTo>
                    <a:pt x="3132" y="4626"/>
                    <a:pt x="3228" y="4656"/>
                    <a:pt x="3324" y="4677"/>
                  </a:cubicBezTo>
                  <a:cubicBezTo>
                    <a:pt x="3335" y="4672"/>
                    <a:pt x="3345" y="4667"/>
                    <a:pt x="3354" y="4667"/>
                  </a:cubicBezTo>
                  <a:cubicBezTo>
                    <a:pt x="3359" y="4667"/>
                    <a:pt x="3364" y="4666"/>
                    <a:pt x="3368" y="4666"/>
                  </a:cubicBezTo>
                  <a:cubicBezTo>
                    <a:pt x="3400" y="4666"/>
                    <a:pt x="3428" y="4680"/>
                    <a:pt x="3445" y="4698"/>
                  </a:cubicBezTo>
                  <a:cubicBezTo>
                    <a:pt x="3494" y="4705"/>
                    <a:pt x="3541" y="4709"/>
                    <a:pt x="3587" y="4709"/>
                  </a:cubicBezTo>
                  <a:cubicBezTo>
                    <a:pt x="3824" y="4709"/>
                    <a:pt x="4030" y="4600"/>
                    <a:pt x="4233" y="4253"/>
                  </a:cubicBezTo>
                  <a:cubicBezTo>
                    <a:pt x="4305" y="4127"/>
                    <a:pt x="4305" y="4005"/>
                    <a:pt x="4300" y="3868"/>
                  </a:cubicBezTo>
                  <a:cubicBezTo>
                    <a:pt x="4300" y="3732"/>
                    <a:pt x="4294" y="3581"/>
                    <a:pt x="4361" y="3420"/>
                  </a:cubicBezTo>
                  <a:cubicBezTo>
                    <a:pt x="4431" y="3262"/>
                    <a:pt x="4543" y="3141"/>
                    <a:pt x="4653" y="3026"/>
                  </a:cubicBezTo>
                  <a:cubicBezTo>
                    <a:pt x="4764" y="2904"/>
                    <a:pt x="4865" y="2798"/>
                    <a:pt x="4906" y="2662"/>
                  </a:cubicBezTo>
                  <a:cubicBezTo>
                    <a:pt x="4911" y="2651"/>
                    <a:pt x="4911" y="2636"/>
                    <a:pt x="4916" y="2625"/>
                  </a:cubicBezTo>
                  <a:lnTo>
                    <a:pt x="4916" y="2621"/>
                  </a:lnTo>
                  <a:cubicBezTo>
                    <a:pt x="4881" y="2611"/>
                    <a:pt x="4855" y="2576"/>
                    <a:pt x="4851" y="2541"/>
                  </a:cubicBezTo>
                  <a:cubicBezTo>
                    <a:pt x="4840" y="2480"/>
                    <a:pt x="4881" y="2429"/>
                    <a:pt x="4941" y="2419"/>
                  </a:cubicBezTo>
                  <a:cubicBezTo>
                    <a:pt x="4946" y="2419"/>
                    <a:pt x="4951" y="2413"/>
                    <a:pt x="4956" y="2413"/>
                  </a:cubicBezTo>
                  <a:cubicBezTo>
                    <a:pt x="4997" y="2086"/>
                    <a:pt x="4830" y="1989"/>
                    <a:pt x="4567" y="1832"/>
                  </a:cubicBezTo>
                  <a:cubicBezTo>
                    <a:pt x="4406" y="1737"/>
                    <a:pt x="4219" y="1625"/>
                    <a:pt x="4062" y="1433"/>
                  </a:cubicBezTo>
                  <a:cubicBezTo>
                    <a:pt x="3900" y="1231"/>
                    <a:pt x="3865" y="979"/>
                    <a:pt x="3839" y="752"/>
                  </a:cubicBezTo>
                  <a:lnTo>
                    <a:pt x="3830" y="736"/>
                  </a:lnTo>
                  <a:cubicBezTo>
                    <a:pt x="3790" y="680"/>
                    <a:pt x="3790" y="615"/>
                    <a:pt x="3820" y="559"/>
                  </a:cubicBezTo>
                  <a:cubicBezTo>
                    <a:pt x="3799" y="382"/>
                    <a:pt x="3769" y="246"/>
                    <a:pt x="3694" y="151"/>
                  </a:cubicBezTo>
                  <a:lnTo>
                    <a:pt x="3694" y="146"/>
                  </a:lnTo>
                  <a:cubicBezTo>
                    <a:pt x="3688" y="146"/>
                    <a:pt x="3678" y="146"/>
                    <a:pt x="3678" y="140"/>
                  </a:cubicBezTo>
                  <a:cubicBezTo>
                    <a:pt x="3657" y="130"/>
                    <a:pt x="3648" y="115"/>
                    <a:pt x="3638" y="100"/>
                  </a:cubicBezTo>
                  <a:cubicBezTo>
                    <a:pt x="3617" y="74"/>
                    <a:pt x="3587" y="55"/>
                    <a:pt x="3557" y="39"/>
                  </a:cubicBezTo>
                  <a:cubicBezTo>
                    <a:pt x="3506" y="12"/>
                    <a:pt x="3444" y="1"/>
                    <a:pt x="3375"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3" name="Google Shape;2873;p38"/>
            <p:cNvSpPr/>
            <p:nvPr/>
          </p:nvSpPr>
          <p:spPr>
            <a:xfrm>
              <a:off x="7911250" y="1052975"/>
              <a:ext cx="22125" cy="101225"/>
            </a:xfrm>
            <a:custGeom>
              <a:avLst/>
              <a:gdLst/>
              <a:ahLst/>
              <a:cxnLst/>
              <a:rect l="l" t="t" r="r" b="b"/>
              <a:pathLst>
                <a:path w="885" h="4049" extrusionOk="0">
                  <a:moveTo>
                    <a:pt x="794" y="1"/>
                  </a:moveTo>
                  <a:cubicBezTo>
                    <a:pt x="706" y="1"/>
                    <a:pt x="627" y="6"/>
                    <a:pt x="551" y="17"/>
                  </a:cubicBezTo>
                  <a:cubicBezTo>
                    <a:pt x="562" y="33"/>
                    <a:pt x="562" y="47"/>
                    <a:pt x="562" y="68"/>
                  </a:cubicBezTo>
                  <a:cubicBezTo>
                    <a:pt x="521" y="1392"/>
                    <a:pt x="420" y="2897"/>
                    <a:pt x="1" y="4049"/>
                  </a:cubicBezTo>
                  <a:cubicBezTo>
                    <a:pt x="698" y="3307"/>
                    <a:pt x="870" y="1938"/>
                    <a:pt x="885" y="882"/>
                  </a:cubicBezTo>
                  <a:lnTo>
                    <a:pt x="885" y="240"/>
                  </a:lnTo>
                  <a:lnTo>
                    <a:pt x="885" y="3"/>
                  </a:lnTo>
                  <a:cubicBezTo>
                    <a:pt x="853" y="1"/>
                    <a:pt x="823" y="1"/>
                    <a:pt x="794"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4" name="Google Shape;2874;p38"/>
            <p:cNvSpPr/>
            <p:nvPr/>
          </p:nvSpPr>
          <p:spPr>
            <a:xfrm>
              <a:off x="7804675" y="1010325"/>
              <a:ext cx="115200" cy="157375"/>
            </a:xfrm>
            <a:custGeom>
              <a:avLst/>
              <a:gdLst/>
              <a:ahLst/>
              <a:cxnLst/>
              <a:rect l="l" t="t" r="r" b="b"/>
              <a:pathLst>
                <a:path w="4608" h="6295" extrusionOk="0">
                  <a:moveTo>
                    <a:pt x="1048" y="5551"/>
                  </a:moveTo>
                  <a:cubicBezTo>
                    <a:pt x="1052" y="5556"/>
                    <a:pt x="1056" y="5560"/>
                    <a:pt x="1061" y="5563"/>
                  </a:cubicBezTo>
                  <a:cubicBezTo>
                    <a:pt x="1057" y="5559"/>
                    <a:pt x="1052" y="5555"/>
                    <a:pt x="1048" y="5551"/>
                  </a:cubicBezTo>
                  <a:close/>
                  <a:moveTo>
                    <a:pt x="2652" y="0"/>
                  </a:moveTo>
                  <a:cubicBezTo>
                    <a:pt x="2379" y="193"/>
                    <a:pt x="2116" y="389"/>
                    <a:pt x="1864" y="597"/>
                  </a:cubicBezTo>
                  <a:cubicBezTo>
                    <a:pt x="793" y="1481"/>
                    <a:pt x="0" y="2506"/>
                    <a:pt x="202" y="3845"/>
                  </a:cubicBezTo>
                  <a:cubicBezTo>
                    <a:pt x="307" y="4556"/>
                    <a:pt x="601" y="5132"/>
                    <a:pt x="1048" y="5551"/>
                  </a:cubicBezTo>
                  <a:lnTo>
                    <a:pt x="1048" y="5551"/>
                  </a:lnTo>
                  <a:cubicBezTo>
                    <a:pt x="1040" y="5540"/>
                    <a:pt x="1034" y="5526"/>
                    <a:pt x="1031" y="5512"/>
                  </a:cubicBezTo>
                  <a:cubicBezTo>
                    <a:pt x="915" y="4765"/>
                    <a:pt x="1197" y="3765"/>
                    <a:pt x="1404" y="3031"/>
                  </a:cubicBezTo>
                  <a:cubicBezTo>
                    <a:pt x="1416" y="2982"/>
                    <a:pt x="1460" y="2952"/>
                    <a:pt x="1506" y="2952"/>
                  </a:cubicBezTo>
                  <a:cubicBezTo>
                    <a:pt x="1516" y="2952"/>
                    <a:pt x="1526" y="2954"/>
                    <a:pt x="1535" y="2956"/>
                  </a:cubicBezTo>
                  <a:cubicBezTo>
                    <a:pt x="1596" y="2971"/>
                    <a:pt x="1626" y="3031"/>
                    <a:pt x="1612" y="3087"/>
                  </a:cubicBezTo>
                  <a:cubicBezTo>
                    <a:pt x="1409" y="3800"/>
                    <a:pt x="1132" y="4775"/>
                    <a:pt x="1243" y="5477"/>
                  </a:cubicBezTo>
                  <a:cubicBezTo>
                    <a:pt x="1253" y="5538"/>
                    <a:pt x="1213" y="5594"/>
                    <a:pt x="1157" y="5603"/>
                  </a:cubicBezTo>
                  <a:lnTo>
                    <a:pt x="1136" y="5603"/>
                  </a:lnTo>
                  <a:cubicBezTo>
                    <a:pt x="1116" y="5603"/>
                    <a:pt x="1096" y="5594"/>
                    <a:pt x="1076" y="5584"/>
                  </a:cubicBezTo>
                  <a:lnTo>
                    <a:pt x="1076" y="5584"/>
                  </a:lnTo>
                  <a:cubicBezTo>
                    <a:pt x="1288" y="5776"/>
                    <a:pt x="1531" y="5932"/>
                    <a:pt x="1803" y="6053"/>
                  </a:cubicBezTo>
                  <a:cubicBezTo>
                    <a:pt x="1950" y="4684"/>
                    <a:pt x="2116" y="3395"/>
                    <a:pt x="3011" y="2289"/>
                  </a:cubicBezTo>
                  <a:cubicBezTo>
                    <a:pt x="3031" y="2263"/>
                    <a:pt x="3062" y="2251"/>
                    <a:pt x="3093" y="2251"/>
                  </a:cubicBezTo>
                  <a:cubicBezTo>
                    <a:pt x="3118" y="2251"/>
                    <a:pt x="3142" y="2258"/>
                    <a:pt x="3163" y="2274"/>
                  </a:cubicBezTo>
                  <a:cubicBezTo>
                    <a:pt x="3207" y="2315"/>
                    <a:pt x="3214" y="2380"/>
                    <a:pt x="3177" y="2425"/>
                  </a:cubicBezTo>
                  <a:cubicBezTo>
                    <a:pt x="2309" y="3497"/>
                    <a:pt x="2157" y="4775"/>
                    <a:pt x="2011" y="6130"/>
                  </a:cubicBezTo>
                  <a:cubicBezTo>
                    <a:pt x="2172" y="6184"/>
                    <a:pt x="2339" y="6230"/>
                    <a:pt x="2521" y="6261"/>
                  </a:cubicBezTo>
                  <a:cubicBezTo>
                    <a:pt x="2676" y="6283"/>
                    <a:pt x="2822" y="6295"/>
                    <a:pt x="2963" y="6295"/>
                  </a:cubicBezTo>
                  <a:cubicBezTo>
                    <a:pt x="3046" y="6295"/>
                    <a:pt x="3128" y="6290"/>
                    <a:pt x="3207" y="6281"/>
                  </a:cubicBezTo>
                  <a:lnTo>
                    <a:pt x="3207" y="6256"/>
                  </a:lnTo>
                  <a:cubicBezTo>
                    <a:pt x="3233" y="6074"/>
                    <a:pt x="3268" y="5694"/>
                    <a:pt x="3284" y="5417"/>
                  </a:cubicBezTo>
                  <a:cubicBezTo>
                    <a:pt x="3284" y="5359"/>
                    <a:pt x="3330" y="5316"/>
                    <a:pt x="3386" y="5316"/>
                  </a:cubicBezTo>
                  <a:cubicBezTo>
                    <a:pt x="3389" y="5316"/>
                    <a:pt x="3392" y="5316"/>
                    <a:pt x="3395" y="5316"/>
                  </a:cubicBezTo>
                  <a:cubicBezTo>
                    <a:pt x="3456" y="5316"/>
                    <a:pt x="3501" y="5366"/>
                    <a:pt x="3496" y="5426"/>
                  </a:cubicBezTo>
                  <a:cubicBezTo>
                    <a:pt x="3486" y="5689"/>
                    <a:pt x="3450" y="6043"/>
                    <a:pt x="3426" y="6240"/>
                  </a:cubicBezTo>
                  <a:cubicBezTo>
                    <a:pt x="3683" y="6179"/>
                    <a:pt x="3911" y="6069"/>
                    <a:pt x="4107" y="5902"/>
                  </a:cubicBezTo>
                  <a:cubicBezTo>
                    <a:pt x="4142" y="5876"/>
                    <a:pt x="4178" y="5846"/>
                    <a:pt x="4203" y="5816"/>
                  </a:cubicBezTo>
                  <a:lnTo>
                    <a:pt x="4203" y="5816"/>
                  </a:lnTo>
                  <a:cubicBezTo>
                    <a:pt x="4193" y="5820"/>
                    <a:pt x="4178" y="5826"/>
                    <a:pt x="4163" y="5826"/>
                  </a:cubicBezTo>
                  <a:cubicBezTo>
                    <a:pt x="4153" y="5826"/>
                    <a:pt x="4138" y="5820"/>
                    <a:pt x="4128" y="5816"/>
                  </a:cubicBezTo>
                  <a:cubicBezTo>
                    <a:pt x="4072" y="5796"/>
                    <a:pt x="4042" y="5735"/>
                    <a:pt x="4062" y="5680"/>
                  </a:cubicBezTo>
                  <a:cubicBezTo>
                    <a:pt x="4471" y="4558"/>
                    <a:pt x="4567" y="3073"/>
                    <a:pt x="4608" y="1764"/>
                  </a:cubicBezTo>
                  <a:lnTo>
                    <a:pt x="4608" y="1758"/>
                  </a:lnTo>
                  <a:cubicBezTo>
                    <a:pt x="4597" y="1764"/>
                    <a:pt x="4587" y="1764"/>
                    <a:pt x="4572" y="1764"/>
                  </a:cubicBezTo>
                  <a:cubicBezTo>
                    <a:pt x="4476" y="1784"/>
                    <a:pt x="4390" y="1800"/>
                    <a:pt x="4299" y="1809"/>
                  </a:cubicBezTo>
                  <a:cubicBezTo>
                    <a:pt x="4299" y="1809"/>
                    <a:pt x="4294" y="1819"/>
                    <a:pt x="4294" y="1825"/>
                  </a:cubicBezTo>
                  <a:cubicBezTo>
                    <a:pt x="3880" y="2532"/>
                    <a:pt x="3748" y="3386"/>
                    <a:pt x="3622" y="4209"/>
                  </a:cubicBezTo>
                  <a:cubicBezTo>
                    <a:pt x="3592" y="4407"/>
                    <a:pt x="3566" y="4593"/>
                    <a:pt x="3531" y="4775"/>
                  </a:cubicBezTo>
                  <a:cubicBezTo>
                    <a:pt x="3522" y="4831"/>
                    <a:pt x="3475" y="4866"/>
                    <a:pt x="3426" y="4866"/>
                  </a:cubicBezTo>
                  <a:cubicBezTo>
                    <a:pt x="3420" y="4866"/>
                    <a:pt x="3415" y="4861"/>
                    <a:pt x="3405" y="4861"/>
                  </a:cubicBezTo>
                  <a:cubicBezTo>
                    <a:pt x="3349" y="4850"/>
                    <a:pt x="3309" y="4796"/>
                    <a:pt x="3319" y="4740"/>
                  </a:cubicBezTo>
                  <a:cubicBezTo>
                    <a:pt x="3349" y="4558"/>
                    <a:pt x="3380" y="4371"/>
                    <a:pt x="3410" y="4179"/>
                  </a:cubicBezTo>
                  <a:cubicBezTo>
                    <a:pt x="3536" y="3365"/>
                    <a:pt x="3662" y="2522"/>
                    <a:pt x="4062" y="1800"/>
                  </a:cubicBezTo>
                  <a:cubicBezTo>
                    <a:pt x="3839" y="1753"/>
                    <a:pt x="3617" y="1592"/>
                    <a:pt x="3335" y="1198"/>
                  </a:cubicBezTo>
                  <a:cubicBezTo>
                    <a:pt x="3279" y="1122"/>
                    <a:pt x="3123" y="905"/>
                    <a:pt x="2965" y="627"/>
                  </a:cubicBezTo>
                  <a:cubicBezTo>
                    <a:pt x="2501" y="1224"/>
                    <a:pt x="2157" y="1744"/>
                    <a:pt x="1864" y="2436"/>
                  </a:cubicBezTo>
                  <a:cubicBezTo>
                    <a:pt x="1849" y="2476"/>
                    <a:pt x="1808" y="2506"/>
                    <a:pt x="1768" y="2506"/>
                  </a:cubicBezTo>
                  <a:cubicBezTo>
                    <a:pt x="1752" y="2506"/>
                    <a:pt x="1738" y="2502"/>
                    <a:pt x="1722" y="2497"/>
                  </a:cubicBezTo>
                  <a:cubicBezTo>
                    <a:pt x="1668" y="2471"/>
                    <a:pt x="1642" y="2411"/>
                    <a:pt x="1668" y="2355"/>
                  </a:cubicBezTo>
                  <a:cubicBezTo>
                    <a:pt x="1976" y="1607"/>
                    <a:pt x="2349" y="1061"/>
                    <a:pt x="2855" y="425"/>
                  </a:cubicBezTo>
                  <a:cubicBezTo>
                    <a:pt x="2799" y="329"/>
                    <a:pt x="2748" y="223"/>
                    <a:pt x="2708" y="121"/>
                  </a:cubicBezTo>
                  <a:cubicBezTo>
                    <a:pt x="2687" y="81"/>
                    <a:pt x="2673" y="41"/>
                    <a:pt x="265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5" name="Google Shape;2875;p38"/>
            <p:cNvSpPr/>
            <p:nvPr/>
          </p:nvSpPr>
          <p:spPr>
            <a:xfrm>
              <a:off x="7769800" y="993025"/>
              <a:ext cx="98800" cy="35050"/>
            </a:xfrm>
            <a:custGeom>
              <a:avLst/>
              <a:gdLst/>
              <a:ahLst/>
              <a:cxnLst/>
              <a:rect l="l" t="t" r="r" b="b"/>
              <a:pathLst>
                <a:path w="3952" h="1402" extrusionOk="0">
                  <a:moveTo>
                    <a:pt x="3926" y="1"/>
                  </a:moveTo>
                  <a:cubicBezTo>
                    <a:pt x="3077" y="419"/>
                    <a:pt x="2128" y="638"/>
                    <a:pt x="1213" y="638"/>
                  </a:cubicBezTo>
                  <a:cubicBezTo>
                    <a:pt x="799" y="638"/>
                    <a:pt x="389" y="591"/>
                    <a:pt x="1" y="501"/>
                  </a:cubicBezTo>
                  <a:lnTo>
                    <a:pt x="1" y="501"/>
                  </a:lnTo>
                  <a:cubicBezTo>
                    <a:pt x="334" y="960"/>
                    <a:pt x="829" y="1268"/>
                    <a:pt x="1456" y="1380"/>
                  </a:cubicBezTo>
                  <a:cubicBezTo>
                    <a:pt x="1537" y="1395"/>
                    <a:pt x="1622" y="1402"/>
                    <a:pt x="1709" y="1402"/>
                  </a:cubicBezTo>
                  <a:cubicBezTo>
                    <a:pt x="2145" y="1402"/>
                    <a:pt x="2639" y="1226"/>
                    <a:pt x="3077" y="1016"/>
                  </a:cubicBezTo>
                  <a:cubicBezTo>
                    <a:pt x="3082" y="1016"/>
                    <a:pt x="3082" y="1011"/>
                    <a:pt x="3087" y="1011"/>
                  </a:cubicBezTo>
                  <a:cubicBezTo>
                    <a:pt x="3360" y="789"/>
                    <a:pt x="3653" y="571"/>
                    <a:pt x="3951" y="365"/>
                  </a:cubicBezTo>
                  <a:cubicBezTo>
                    <a:pt x="3936" y="298"/>
                    <a:pt x="3926" y="233"/>
                    <a:pt x="3921" y="172"/>
                  </a:cubicBezTo>
                  <a:cubicBezTo>
                    <a:pt x="3921" y="116"/>
                    <a:pt x="3921" y="62"/>
                    <a:pt x="3926" y="6"/>
                  </a:cubicBezTo>
                  <a:lnTo>
                    <a:pt x="3926" y="1"/>
                  </a:ln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6" name="Google Shape;2876;p38"/>
            <p:cNvSpPr/>
            <p:nvPr/>
          </p:nvSpPr>
          <p:spPr>
            <a:xfrm>
              <a:off x="7757400" y="968400"/>
              <a:ext cx="111950" cy="35125"/>
            </a:xfrm>
            <a:custGeom>
              <a:avLst/>
              <a:gdLst/>
              <a:ahLst/>
              <a:cxnLst/>
              <a:rect l="l" t="t" r="r" b="b"/>
              <a:pathLst>
                <a:path w="4478" h="1405" extrusionOk="0">
                  <a:moveTo>
                    <a:pt x="1" y="0"/>
                  </a:moveTo>
                  <a:lnTo>
                    <a:pt x="1" y="0"/>
                  </a:lnTo>
                  <a:cubicBezTo>
                    <a:pt x="12" y="182"/>
                    <a:pt x="36" y="364"/>
                    <a:pt x="77" y="541"/>
                  </a:cubicBezTo>
                  <a:cubicBezTo>
                    <a:pt x="133" y="788"/>
                    <a:pt x="218" y="1021"/>
                    <a:pt x="330" y="1222"/>
                  </a:cubicBezTo>
                  <a:cubicBezTo>
                    <a:pt x="769" y="1345"/>
                    <a:pt x="1237" y="1405"/>
                    <a:pt x="1714" y="1405"/>
                  </a:cubicBezTo>
                  <a:cubicBezTo>
                    <a:pt x="2617" y="1405"/>
                    <a:pt x="3552" y="1188"/>
                    <a:pt x="4382" y="768"/>
                  </a:cubicBezTo>
                  <a:cubicBezTo>
                    <a:pt x="4396" y="761"/>
                    <a:pt x="4414" y="756"/>
                    <a:pt x="4432" y="756"/>
                  </a:cubicBezTo>
                  <a:cubicBezTo>
                    <a:pt x="4439" y="756"/>
                    <a:pt x="4445" y="757"/>
                    <a:pt x="4452" y="758"/>
                  </a:cubicBezTo>
                  <a:cubicBezTo>
                    <a:pt x="4457" y="718"/>
                    <a:pt x="4462" y="677"/>
                    <a:pt x="4478" y="637"/>
                  </a:cubicBezTo>
                  <a:lnTo>
                    <a:pt x="4468" y="637"/>
                  </a:lnTo>
                  <a:cubicBezTo>
                    <a:pt x="4457" y="637"/>
                    <a:pt x="4447" y="637"/>
                    <a:pt x="4432" y="632"/>
                  </a:cubicBezTo>
                  <a:cubicBezTo>
                    <a:pt x="3522" y="324"/>
                    <a:pt x="2563" y="248"/>
                    <a:pt x="1638" y="177"/>
                  </a:cubicBezTo>
                  <a:cubicBezTo>
                    <a:pt x="1097" y="131"/>
                    <a:pt x="547" y="86"/>
                    <a:pt x="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7" name="Google Shape;2877;p38"/>
            <p:cNvSpPr/>
            <p:nvPr/>
          </p:nvSpPr>
          <p:spPr>
            <a:xfrm>
              <a:off x="7757300" y="878025"/>
              <a:ext cx="144400" cy="101525"/>
            </a:xfrm>
            <a:custGeom>
              <a:avLst/>
              <a:gdLst/>
              <a:ahLst/>
              <a:cxnLst/>
              <a:rect l="l" t="t" r="r" b="b"/>
              <a:pathLst>
                <a:path w="5776" h="4061" extrusionOk="0">
                  <a:moveTo>
                    <a:pt x="2817" y="0"/>
                  </a:moveTo>
                  <a:cubicBezTo>
                    <a:pt x="2613" y="0"/>
                    <a:pt x="2416" y="18"/>
                    <a:pt x="2229" y="54"/>
                  </a:cubicBezTo>
                  <a:lnTo>
                    <a:pt x="2218" y="54"/>
                  </a:lnTo>
                  <a:cubicBezTo>
                    <a:pt x="2945" y="281"/>
                    <a:pt x="3678" y="831"/>
                    <a:pt x="4405" y="1715"/>
                  </a:cubicBezTo>
                  <a:cubicBezTo>
                    <a:pt x="4446" y="1761"/>
                    <a:pt x="4436" y="1831"/>
                    <a:pt x="4396" y="1867"/>
                  </a:cubicBezTo>
                  <a:cubicBezTo>
                    <a:pt x="4375" y="1882"/>
                    <a:pt x="4351" y="1892"/>
                    <a:pt x="4325" y="1892"/>
                  </a:cubicBezTo>
                  <a:cubicBezTo>
                    <a:pt x="4295" y="1892"/>
                    <a:pt x="4265" y="1878"/>
                    <a:pt x="4244" y="1852"/>
                  </a:cubicBezTo>
                  <a:cubicBezTo>
                    <a:pt x="3416" y="857"/>
                    <a:pt x="2597" y="296"/>
                    <a:pt x="1793" y="180"/>
                  </a:cubicBezTo>
                  <a:cubicBezTo>
                    <a:pt x="1647" y="236"/>
                    <a:pt x="1511" y="306"/>
                    <a:pt x="1394" y="392"/>
                  </a:cubicBezTo>
                  <a:cubicBezTo>
                    <a:pt x="991" y="684"/>
                    <a:pt x="657" y="1109"/>
                    <a:pt x="420" y="1600"/>
                  </a:cubicBezTo>
                  <a:cubicBezTo>
                    <a:pt x="743" y="1600"/>
                    <a:pt x="1056" y="1650"/>
                    <a:pt x="1359" y="1701"/>
                  </a:cubicBezTo>
                  <a:cubicBezTo>
                    <a:pt x="1536" y="1736"/>
                    <a:pt x="1718" y="1766"/>
                    <a:pt x="1900" y="1787"/>
                  </a:cubicBezTo>
                  <a:cubicBezTo>
                    <a:pt x="1961" y="1791"/>
                    <a:pt x="2006" y="1847"/>
                    <a:pt x="1996" y="1908"/>
                  </a:cubicBezTo>
                  <a:cubicBezTo>
                    <a:pt x="1991" y="1964"/>
                    <a:pt x="1945" y="2004"/>
                    <a:pt x="1889" y="2004"/>
                  </a:cubicBezTo>
                  <a:lnTo>
                    <a:pt x="1880" y="2004"/>
                  </a:lnTo>
                  <a:cubicBezTo>
                    <a:pt x="1688" y="1983"/>
                    <a:pt x="1506" y="1948"/>
                    <a:pt x="1324" y="1913"/>
                  </a:cubicBezTo>
                  <a:cubicBezTo>
                    <a:pt x="1030" y="1861"/>
                    <a:pt x="751" y="1813"/>
                    <a:pt x="468" y="1813"/>
                  </a:cubicBezTo>
                  <a:cubicBezTo>
                    <a:pt x="420" y="1813"/>
                    <a:pt x="372" y="1814"/>
                    <a:pt x="324" y="1817"/>
                  </a:cubicBezTo>
                  <a:cubicBezTo>
                    <a:pt x="116" y="2312"/>
                    <a:pt x="0" y="2862"/>
                    <a:pt x="0" y="3393"/>
                  </a:cubicBezTo>
                  <a:cubicBezTo>
                    <a:pt x="551" y="3484"/>
                    <a:pt x="1112" y="3529"/>
                    <a:pt x="1658" y="3575"/>
                  </a:cubicBezTo>
                  <a:cubicBezTo>
                    <a:pt x="2597" y="3645"/>
                    <a:pt x="3572" y="3722"/>
                    <a:pt x="4507" y="4044"/>
                  </a:cubicBezTo>
                  <a:cubicBezTo>
                    <a:pt x="4517" y="4044"/>
                    <a:pt x="4527" y="4055"/>
                    <a:pt x="4533" y="4060"/>
                  </a:cubicBezTo>
                  <a:lnTo>
                    <a:pt x="4533" y="4055"/>
                  </a:lnTo>
                  <a:cubicBezTo>
                    <a:pt x="4593" y="3883"/>
                    <a:pt x="4668" y="3711"/>
                    <a:pt x="4764" y="3545"/>
                  </a:cubicBezTo>
                  <a:cubicBezTo>
                    <a:pt x="4573" y="3419"/>
                    <a:pt x="4381" y="3287"/>
                    <a:pt x="4204" y="3160"/>
                  </a:cubicBezTo>
                  <a:cubicBezTo>
                    <a:pt x="3647" y="2766"/>
                    <a:pt x="3122" y="2398"/>
                    <a:pt x="2446" y="2181"/>
                  </a:cubicBezTo>
                  <a:cubicBezTo>
                    <a:pt x="2390" y="2165"/>
                    <a:pt x="2360" y="2104"/>
                    <a:pt x="2374" y="2044"/>
                  </a:cubicBezTo>
                  <a:cubicBezTo>
                    <a:pt x="2390" y="2000"/>
                    <a:pt x="2431" y="1972"/>
                    <a:pt x="2475" y="1972"/>
                  </a:cubicBezTo>
                  <a:cubicBezTo>
                    <a:pt x="2487" y="1972"/>
                    <a:pt x="2499" y="1974"/>
                    <a:pt x="2511" y="1978"/>
                  </a:cubicBezTo>
                  <a:cubicBezTo>
                    <a:pt x="3218" y="2200"/>
                    <a:pt x="3754" y="2584"/>
                    <a:pt x="4325" y="2983"/>
                  </a:cubicBezTo>
                  <a:cubicBezTo>
                    <a:pt x="4502" y="3110"/>
                    <a:pt x="4684" y="3237"/>
                    <a:pt x="4871" y="3358"/>
                  </a:cubicBezTo>
                  <a:cubicBezTo>
                    <a:pt x="4967" y="3211"/>
                    <a:pt x="5072" y="3069"/>
                    <a:pt x="5189" y="2939"/>
                  </a:cubicBezTo>
                  <a:cubicBezTo>
                    <a:pt x="5179" y="2934"/>
                    <a:pt x="5163" y="2923"/>
                    <a:pt x="5158" y="2913"/>
                  </a:cubicBezTo>
                  <a:cubicBezTo>
                    <a:pt x="5007" y="2685"/>
                    <a:pt x="4836" y="2468"/>
                    <a:pt x="4648" y="2261"/>
                  </a:cubicBezTo>
                  <a:cubicBezTo>
                    <a:pt x="4613" y="2221"/>
                    <a:pt x="4613" y="2150"/>
                    <a:pt x="4659" y="2109"/>
                  </a:cubicBezTo>
                  <a:cubicBezTo>
                    <a:pt x="4680" y="2090"/>
                    <a:pt x="4705" y="2082"/>
                    <a:pt x="4730" y="2082"/>
                  </a:cubicBezTo>
                  <a:cubicBezTo>
                    <a:pt x="4759" y="2082"/>
                    <a:pt x="4788" y="2093"/>
                    <a:pt x="4810" y="2115"/>
                  </a:cubicBezTo>
                  <a:cubicBezTo>
                    <a:pt x="5002" y="2327"/>
                    <a:pt x="5179" y="2554"/>
                    <a:pt x="5335" y="2787"/>
                  </a:cubicBezTo>
                  <a:cubicBezTo>
                    <a:pt x="5370" y="2757"/>
                    <a:pt x="5406" y="2721"/>
                    <a:pt x="5447" y="2691"/>
                  </a:cubicBezTo>
                  <a:cubicBezTo>
                    <a:pt x="5547" y="2605"/>
                    <a:pt x="5648" y="2534"/>
                    <a:pt x="5755" y="2473"/>
                  </a:cubicBezTo>
                  <a:cubicBezTo>
                    <a:pt x="5769" y="2393"/>
                    <a:pt x="5775" y="2312"/>
                    <a:pt x="5775" y="2236"/>
                  </a:cubicBezTo>
                  <a:cubicBezTo>
                    <a:pt x="5356" y="1812"/>
                    <a:pt x="4941" y="1185"/>
                    <a:pt x="4694" y="509"/>
                  </a:cubicBezTo>
                  <a:cubicBezTo>
                    <a:pt x="4131" y="172"/>
                    <a:pt x="3448" y="0"/>
                    <a:pt x="281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8" name="Google Shape;2878;p38"/>
            <p:cNvSpPr/>
            <p:nvPr/>
          </p:nvSpPr>
          <p:spPr>
            <a:xfrm>
              <a:off x="7874875" y="837050"/>
              <a:ext cx="39425" cy="94350"/>
            </a:xfrm>
            <a:custGeom>
              <a:avLst/>
              <a:gdLst/>
              <a:ahLst/>
              <a:cxnLst/>
              <a:rect l="l" t="t" r="r" b="b"/>
              <a:pathLst>
                <a:path w="1577" h="3774" extrusionOk="0">
                  <a:moveTo>
                    <a:pt x="355" y="0"/>
                  </a:moveTo>
                  <a:cubicBezTo>
                    <a:pt x="278" y="101"/>
                    <a:pt x="224" y="212"/>
                    <a:pt x="178" y="334"/>
                  </a:cubicBezTo>
                  <a:cubicBezTo>
                    <a:pt x="1" y="803"/>
                    <a:pt x="61" y="1374"/>
                    <a:pt x="254" y="1929"/>
                  </a:cubicBezTo>
                  <a:cubicBezTo>
                    <a:pt x="329" y="2148"/>
                    <a:pt x="420" y="2365"/>
                    <a:pt x="532" y="2566"/>
                  </a:cubicBezTo>
                  <a:cubicBezTo>
                    <a:pt x="663" y="2824"/>
                    <a:pt x="819" y="3067"/>
                    <a:pt x="986" y="3279"/>
                  </a:cubicBezTo>
                  <a:cubicBezTo>
                    <a:pt x="1122" y="3456"/>
                    <a:pt x="1259" y="3607"/>
                    <a:pt x="1395" y="3734"/>
                  </a:cubicBezTo>
                  <a:cubicBezTo>
                    <a:pt x="1411" y="3748"/>
                    <a:pt x="1425" y="3759"/>
                    <a:pt x="1441" y="3774"/>
                  </a:cubicBezTo>
                  <a:cubicBezTo>
                    <a:pt x="1577" y="2773"/>
                    <a:pt x="1224" y="2011"/>
                    <a:pt x="849" y="1213"/>
                  </a:cubicBezTo>
                  <a:cubicBezTo>
                    <a:pt x="672" y="828"/>
                    <a:pt x="486" y="434"/>
                    <a:pt x="35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9" name="Google Shape;2879;p38"/>
            <p:cNvSpPr/>
            <p:nvPr/>
          </p:nvSpPr>
          <p:spPr>
            <a:xfrm>
              <a:off x="7887750" y="822250"/>
              <a:ext cx="45500" cy="114325"/>
            </a:xfrm>
            <a:custGeom>
              <a:avLst/>
              <a:gdLst/>
              <a:ahLst/>
              <a:cxnLst/>
              <a:rect l="l" t="t" r="r" b="b"/>
              <a:pathLst>
                <a:path w="1820" h="4573" extrusionOk="0">
                  <a:moveTo>
                    <a:pt x="557" y="0"/>
                  </a:moveTo>
                  <a:cubicBezTo>
                    <a:pt x="334" y="107"/>
                    <a:pt x="148" y="238"/>
                    <a:pt x="1" y="390"/>
                  </a:cubicBezTo>
                  <a:cubicBezTo>
                    <a:pt x="138" y="865"/>
                    <a:pt x="334" y="1294"/>
                    <a:pt x="532" y="1714"/>
                  </a:cubicBezTo>
                  <a:cubicBezTo>
                    <a:pt x="936" y="2582"/>
                    <a:pt x="1320" y="3400"/>
                    <a:pt x="1118" y="4533"/>
                  </a:cubicBezTo>
                  <a:cubicBezTo>
                    <a:pt x="1134" y="4532"/>
                    <a:pt x="1150" y="4532"/>
                    <a:pt x="1166" y="4532"/>
                  </a:cubicBezTo>
                  <a:cubicBezTo>
                    <a:pt x="1244" y="4532"/>
                    <a:pt x="1320" y="4541"/>
                    <a:pt x="1395" y="4558"/>
                  </a:cubicBezTo>
                  <a:cubicBezTo>
                    <a:pt x="1406" y="4558"/>
                    <a:pt x="1416" y="4563"/>
                    <a:pt x="1426" y="4573"/>
                  </a:cubicBezTo>
                  <a:cubicBezTo>
                    <a:pt x="1517" y="4547"/>
                    <a:pt x="1623" y="4512"/>
                    <a:pt x="1729" y="4467"/>
                  </a:cubicBezTo>
                  <a:lnTo>
                    <a:pt x="1729" y="4452"/>
                  </a:lnTo>
                  <a:cubicBezTo>
                    <a:pt x="1820" y="2926"/>
                    <a:pt x="1386" y="1274"/>
                    <a:pt x="55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0" name="Google Shape;2880;p38"/>
            <p:cNvSpPr/>
            <p:nvPr/>
          </p:nvSpPr>
          <p:spPr>
            <a:xfrm>
              <a:off x="7906700" y="814400"/>
              <a:ext cx="96150" cy="117400"/>
            </a:xfrm>
            <a:custGeom>
              <a:avLst/>
              <a:gdLst/>
              <a:ahLst/>
              <a:cxnLst/>
              <a:rect l="l" t="t" r="r" b="b"/>
              <a:pathLst>
                <a:path w="3846" h="4696" extrusionOk="0">
                  <a:moveTo>
                    <a:pt x="1354" y="0"/>
                  </a:moveTo>
                  <a:cubicBezTo>
                    <a:pt x="894" y="0"/>
                    <a:pt x="421" y="70"/>
                    <a:pt x="1" y="234"/>
                  </a:cubicBezTo>
                  <a:cubicBezTo>
                    <a:pt x="763" y="1421"/>
                    <a:pt x="1199" y="2932"/>
                    <a:pt x="1199" y="4367"/>
                  </a:cubicBezTo>
                  <a:cubicBezTo>
                    <a:pt x="1199" y="4478"/>
                    <a:pt x="1194" y="4584"/>
                    <a:pt x="1194" y="4695"/>
                  </a:cubicBezTo>
                  <a:cubicBezTo>
                    <a:pt x="1461" y="4579"/>
                    <a:pt x="1740" y="4472"/>
                    <a:pt x="1992" y="4442"/>
                  </a:cubicBezTo>
                  <a:cubicBezTo>
                    <a:pt x="2194" y="4073"/>
                    <a:pt x="2305" y="3406"/>
                    <a:pt x="2300" y="2967"/>
                  </a:cubicBezTo>
                  <a:cubicBezTo>
                    <a:pt x="2300" y="2907"/>
                    <a:pt x="2346" y="2856"/>
                    <a:pt x="2406" y="2856"/>
                  </a:cubicBezTo>
                  <a:cubicBezTo>
                    <a:pt x="2467" y="2856"/>
                    <a:pt x="2512" y="2902"/>
                    <a:pt x="2517" y="2963"/>
                  </a:cubicBezTo>
                  <a:lnTo>
                    <a:pt x="2517" y="3003"/>
                  </a:lnTo>
                  <a:cubicBezTo>
                    <a:pt x="2517" y="3427"/>
                    <a:pt x="2421" y="4033"/>
                    <a:pt x="2229" y="4442"/>
                  </a:cubicBezTo>
                  <a:cubicBezTo>
                    <a:pt x="2305" y="4453"/>
                    <a:pt x="2376" y="4472"/>
                    <a:pt x="2446" y="4509"/>
                  </a:cubicBezTo>
                  <a:cubicBezTo>
                    <a:pt x="2477" y="4523"/>
                    <a:pt x="2497" y="4539"/>
                    <a:pt x="2522" y="4554"/>
                  </a:cubicBezTo>
                  <a:cubicBezTo>
                    <a:pt x="3139" y="3574"/>
                    <a:pt x="3846" y="1816"/>
                    <a:pt x="3594" y="699"/>
                  </a:cubicBezTo>
                  <a:lnTo>
                    <a:pt x="3594" y="683"/>
                  </a:lnTo>
                  <a:cubicBezTo>
                    <a:pt x="3447" y="557"/>
                    <a:pt x="3275" y="441"/>
                    <a:pt x="3067" y="345"/>
                  </a:cubicBezTo>
                  <a:cubicBezTo>
                    <a:pt x="2901" y="265"/>
                    <a:pt x="2703" y="193"/>
                    <a:pt x="2491" y="137"/>
                  </a:cubicBezTo>
                  <a:lnTo>
                    <a:pt x="2491" y="137"/>
                  </a:lnTo>
                  <a:cubicBezTo>
                    <a:pt x="2750" y="830"/>
                    <a:pt x="2603" y="1962"/>
                    <a:pt x="2552" y="2315"/>
                  </a:cubicBezTo>
                  <a:cubicBezTo>
                    <a:pt x="2542" y="2371"/>
                    <a:pt x="2497" y="2406"/>
                    <a:pt x="2446" y="2406"/>
                  </a:cubicBezTo>
                  <a:lnTo>
                    <a:pt x="2426" y="2406"/>
                  </a:lnTo>
                  <a:cubicBezTo>
                    <a:pt x="2370" y="2396"/>
                    <a:pt x="2330" y="2341"/>
                    <a:pt x="2335" y="2285"/>
                  </a:cubicBezTo>
                  <a:cubicBezTo>
                    <a:pt x="2451" y="1543"/>
                    <a:pt x="2482" y="578"/>
                    <a:pt x="2239" y="97"/>
                  </a:cubicBezTo>
                  <a:cubicBezTo>
                    <a:pt x="2234" y="93"/>
                    <a:pt x="2234" y="88"/>
                    <a:pt x="2234" y="83"/>
                  </a:cubicBezTo>
                  <a:lnTo>
                    <a:pt x="2229" y="83"/>
                  </a:lnTo>
                  <a:cubicBezTo>
                    <a:pt x="1955" y="30"/>
                    <a:pt x="1657" y="0"/>
                    <a:pt x="135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1" name="Google Shape;2881;p38"/>
            <p:cNvSpPr/>
            <p:nvPr/>
          </p:nvSpPr>
          <p:spPr>
            <a:xfrm>
              <a:off x="7973800" y="838550"/>
              <a:ext cx="41825" cy="102825"/>
            </a:xfrm>
            <a:custGeom>
              <a:avLst/>
              <a:gdLst/>
              <a:ahLst/>
              <a:cxnLst/>
              <a:rect l="l" t="t" r="r" b="b"/>
              <a:pathLst>
                <a:path w="1673" h="4113" extrusionOk="0">
                  <a:moveTo>
                    <a:pt x="1167" y="1"/>
                  </a:moveTo>
                  <a:lnTo>
                    <a:pt x="1167" y="1"/>
                  </a:lnTo>
                  <a:cubicBezTo>
                    <a:pt x="1268" y="1188"/>
                    <a:pt x="602" y="2794"/>
                    <a:pt x="0" y="3734"/>
                  </a:cubicBezTo>
                  <a:cubicBezTo>
                    <a:pt x="61" y="3805"/>
                    <a:pt x="101" y="3891"/>
                    <a:pt x="131" y="3977"/>
                  </a:cubicBezTo>
                  <a:cubicBezTo>
                    <a:pt x="147" y="4022"/>
                    <a:pt x="157" y="4068"/>
                    <a:pt x="171" y="4113"/>
                  </a:cubicBezTo>
                  <a:cubicBezTo>
                    <a:pt x="318" y="3997"/>
                    <a:pt x="465" y="3865"/>
                    <a:pt x="606" y="3729"/>
                  </a:cubicBezTo>
                  <a:cubicBezTo>
                    <a:pt x="823" y="3512"/>
                    <a:pt x="1005" y="3264"/>
                    <a:pt x="1157" y="2997"/>
                  </a:cubicBezTo>
                  <a:cubicBezTo>
                    <a:pt x="1516" y="2354"/>
                    <a:pt x="1672" y="1603"/>
                    <a:pt x="1561" y="930"/>
                  </a:cubicBezTo>
                  <a:cubicBezTo>
                    <a:pt x="1511" y="647"/>
                    <a:pt x="1404" y="314"/>
                    <a:pt x="116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2" name="Google Shape;2882;p38"/>
            <p:cNvSpPr/>
            <p:nvPr/>
          </p:nvSpPr>
          <p:spPr>
            <a:xfrm>
              <a:off x="7979225" y="889825"/>
              <a:ext cx="111925" cy="74175"/>
            </a:xfrm>
            <a:custGeom>
              <a:avLst/>
              <a:gdLst/>
              <a:ahLst/>
              <a:cxnLst/>
              <a:rect l="l" t="t" r="r" b="b"/>
              <a:pathLst>
                <a:path w="4477" h="2967" extrusionOk="0">
                  <a:moveTo>
                    <a:pt x="3705" y="0"/>
                  </a:moveTo>
                  <a:cubicBezTo>
                    <a:pt x="3126" y="0"/>
                    <a:pt x="2497" y="222"/>
                    <a:pt x="1894" y="653"/>
                  </a:cubicBezTo>
                  <a:lnTo>
                    <a:pt x="1803" y="718"/>
                  </a:lnTo>
                  <a:cubicBezTo>
                    <a:pt x="1602" y="860"/>
                    <a:pt x="1390" y="1007"/>
                    <a:pt x="1182" y="1168"/>
                  </a:cubicBezTo>
                  <a:cubicBezTo>
                    <a:pt x="1026" y="1436"/>
                    <a:pt x="839" y="1688"/>
                    <a:pt x="616" y="1905"/>
                  </a:cubicBezTo>
                  <a:cubicBezTo>
                    <a:pt x="420" y="2103"/>
                    <a:pt x="212" y="2280"/>
                    <a:pt x="0" y="2436"/>
                  </a:cubicBezTo>
                  <a:cubicBezTo>
                    <a:pt x="26" y="2638"/>
                    <a:pt x="45" y="2835"/>
                    <a:pt x="152" y="2966"/>
                  </a:cubicBezTo>
                  <a:cubicBezTo>
                    <a:pt x="1087" y="1764"/>
                    <a:pt x="2905" y="592"/>
                    <a:pt x="4477" y="152"/>
                  </a:cubicBezTo>
                  <a:lnTo>
                    <a:pt x="4477" y="147"/>
                  </a:lnTo>
                  <a:cubicBezTo>
                    <a:pt x="4236" y="49"/>
                    <a:pt x="3976" y="0"/>
                    <a:pt x="37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3" name="Google Shape;2883;p38"/>
            <p:cNvSpPr/>
            <p:nvPr/>
          </p:nvSpPr>
          <p:spPr>
            <a:xfrm>
              <a:off x="7986925" y="897275"/>
              <a:ext cx="140975" cy="115575"/>
            </a:xfrm>
            <a:custGeom>
              <a:avLst/>
              <a:gdLst/>
              <a:ahLst/>
              <a:cxnLst/>
              <a:rect l="l" t="t" r="r" b="b"/>
              <a:pathLst>
                <a:path w="5639" h="4623" extrusionOk="0">
                  <a:moveTo>
                    <a:pt x="4456" y="0"/>
                  </a:moveTo>
                  <a:cubicBezTo>
                    <a:pt x="2870" y="375"/>
                    <a:pt x="945" y="1582"/>
                    <a:pt x="0" y="2820"/>
                  </a:cubicBezTo>
                  <a:cubicBezTo>
                    <a:pt x="51" y="2861"/>
                    <a:pt x="101" y="2896"/>
                    <a:pt x="152" y="2931"/>
                  </a:cubicBezTo>
                  <a:cubicBezTo>
                    <a:pt x="662" y="2724"/>
                    <a:pt x="1173" y="2497"/>
                    <a:pt x="1667" y="2274"/>
                  </a:cubicBezTo>
                  <a:cubicBezTo>
                    <a:pt x="2082" y="2087"/>
                    <a:pt x="2506" y="1896"/>
                    <a:pt x="2920" y="1724"/>
                  </a:cubicBezTo>
                  <a:cubicBezTo>
                    <a:pt x="2933" y="1719"/>
                    <a:pt x="2946" y="1716"/>
                    <a:pt x="2960" y="1716"/>
                  </a:cubicBezTo>
                  <a:cubicBezTo>
                    <a:pt x="3004" y="1716"/>
                    <a:pt x="3046" y="1741"/>
                    <a:pt x="3062" y="1784"/>
                  </a:cubicBezTo>
                  <a:cubicBezTo>
                    <a:pt x="3087" y="1840"/>
                    <a:pt x="3057" y="1901"/>
                    <a:pt x="3001" y="1926"/>
                  </a:cubicBezTo>
                  <a:cubicBezTo>
                    <a:pt x="2593" y="2092"/>
                    <a:pt x="2168" y="2285"/>
                    <a:pt x="1753" y="2472"/>
                  </a:cubicBezTo>
                  <a:cubicBezTo>
                    <a:pt x="1304" y="2673"/>
                    <a:pt x="844" y="2875"/>
                    <a:pt x="385" y="3067"/>
                  </a:cubicBezTo>
                  <a:cubicBezTo>
                    <a:pt x="450" y="3108"/>
                    <a:pt x="520" y="3158"/>
                    <a:pt x="576" y="3209"/>
                  </a:cubicBezTo>
                  <a:lnTo>
                    <a:pt x="581" y="3214"/>
                  </a:lnTo>
                  <a:cubicBezTo>
                    <a:pt x="597" y="3199"/>
                    <a:pt x="616" y="3194"/>
                    <a:pt x="637" y="3194"/>
                  </a:cubicBezTo>
                  <a:lnTo>
                    <a:pt x="1339" y="3194"/>
                  </a:lnTo>
                  <a:cubicBezTo>
                    <a:pt x="1399" y="3194"/>
                    <a:pt x="1445" y="3244"/>
                    <a:pt x="1445" y="3300"/>
                  </a:cubicBezTo>
                  <a:cubicBezTo>
                    <a:pt x="1445" y="3360"/>
                    <a:pt x="1399" y="3407"/>
                    <a:pt x="1339" y="3407"/>
                  </a:cubicBezTo>
                  <a:lnTo>
                    <a:pt x="737" y="3407"/>
                  </a:lnTo>
                  <a:cubicBezTo>
                    <a:pt x="793" y="3517"/>
                    <a:pt x="828" y="3649"/>
                    <a:pt x="819" y="3825"/>
                  </a:cubicBezTo>
                  <a:cubicBezTo>
                    <a:pt x="991" y="3811"/>
                    <a:pt x="1165" y="3806"/>
                    <a:pt x="1339" y="3806"/>
                  </a:cubicBezTo>
                  <a:cubicBezTo>
                    <a:pt x="1682" y="3806"/>
                    <a:pt x="2026" y="3827"/>
                    <a:pt x="2365" y="3850"/>
                  </a:cubicBezTo>
                  <a:cubicBezTo>
                    <a:pt x="2708" y="3871"/>
                    <a:pt x="3062" y="3896"/>
                    <a:pt x="3405" y="3896"/>
                  </a:cubicBezTo>
                  <a:cubicBezTo>
                    <a:pt x="3466" y="3896"/>
                    <a:pt x="3512" y="3946"/>
                    <a:pt x="3512" y="4002"/>
                  </a:cubicBezTo>
                  <a:cubicBezTo>
                    <a:pt x="3512" y="4063"/>
                    <a:pt x="3466" y="4109"/>
                    <a:pt x="3405" y="4109"/>
                  </a:cubicBezTo>
                  <a:cubicBezTo>
                    <a:pt x="3057" y="4109"/>
                    <a:pt x="2698" y="4088"/>
                    <a:pt x="2350" y="4063"/>
                  </a:cubicBezTo>
                  <a:cubicBezTo>
                    <a:pt x="2014" y="4043"/>
                    <a:pt x="1669" y="4021"/>
                    <a:pt x="1328" y="4021"/>
                  </a:cubicBezTo>
                  <a:cubicBezTo>
                    <a:pt x="1146" y="4021"/>
                    <a:pt x="966" y="4027"/>
                    <a:pt x="788" y="4043"/>
                  </a:cubicBezTo>
                  <a:cubicBezTo>
                    <a:pt x="779" y="4093"/>
                    <a:pt x="763" y="4144"/>
                    <a:pt x="748" y="4195"/>
                  </a:cubicBezTo>
                  <a:cubicBezTo>
                    <a:pt x="728" y="4280"/>
                    <a:pt x="688" y="4351"/>
                    <a:pt x="646" y="4417"/>
                  </a:cubicBezTo>
                  <a:cubicBezTo>
                    <a:pt x="761" y="4403"/>
                    <a:pt x="876" y="4397"/>
                    <a:pt x="991" y="4397"/>
                  </a:cubicBezTo>
                  <a:cubicBezTo>
                    <a:pt x="1356" y="4397"/>
                    <a:pt x="1727" y="4455"/>
                    <a:pt x="2092" y="4512"/>
                  </a:cubicBezTo>
                  <a:cubicBezTo>
                    <a:pt x="2452" y="4566"/>
                    <a:pt x="2821" y="4623"/>
                    <a:pt x="3184" y="4623"/>
                  </a:cubicBezTo>
                  <a:cubicBezTo>
                    <a:pt x="3502" y="4623"/>
                    <a:pt x="3816" y="4579"/>
                    <a:pt x="4118" y="4452"/>
                  </a:cubicBezTo>
                  <a:cubicBezTo>
                    <a:pt x="4527" y="4280"/>
                    <a:pt x="4866" y="4048"/>
                    <a:pt x="5109" y="3764"/>
                  </a:cubicBezTo>
                  <a:lnTo>
                    <a:pt x="5109" y="3764"/>
                  </a:lnTo>
                  <a:cubicBezTo>
                    <a:pt x="4719" y="3916"/>
                    <a:pt x="4330" y="4002"/>
                    <a:pt x="3997" y="4002"/>
                  </a:cubicBezTo>
                  <a:lnTo>
                    <a:pt x="3915" y="4002"/>
                  </a:lnTo>
                  <a:cubicBezTo>
                    <a:pt x="3860" y="3997"/>
                    <a:pt x="3810" y="3946"/>
                    <a:pt x="3815" y="3886"/>
                  </a:cubicBezTo>
                  <a:cubicBezTo>
                    <a:pt x="3815" y="3828"/>
                    <a:pt x="3861" y="3785"/>
                    <a:pt x="3917" y="3785"/>
                  </a:cubicBezTo>
                  <a:cubicBezTo>
                    <a:pt x="3920" y="3785"/>
                    <a:pt x="3923" y="3785"/>
                    <a:pt x="3926" y="3785"/>
                  </a:cubicBezTo>
                  <a:cubicBezTo>
                    <a:pt x="3949" y="3786"/>
                    <a:pt x="3971" y="3786"/>
                    <a:pt x="3994" y="3786"/>
                  </a:cubicBezTo>
                  <a:cubicBezTo>
                    <a:pt x="4396" y="3786"/>
                    <a:pt x="4887" y="3655"/>
                    <a:pt x="5361" y="3421"/>
                  </a:cubicBezTo>
                  <a:cubicBezTo>
                    <a:pt x="5492" y="3194"/>
                    <a:pt x="5578" y="2941"/>
                    <a:pt x="5608" y="2673"/>
                  </a:cubicBezTo>
                  <a:lnTo>
                    <a:pt x="5608" y="2673"/>
                  </a:lnTo>
                  <a:cubicBezTo>
                    <a:pt x="4491" y="3067"/>
                    <a:pt x="3405" y="3411"/>
                    <a:pt x="2168" y="3411"/>
                  </a:cubicBezTo>
                  <a:cubicBezTo>
                    <a:pt x="2138" y="3411"/>
                    <a:pt x="2108" y="3411"/>
                    <a:pt x="2077" y="3407"/>
                  </a:cubicBezTo>
                  <a:cubicBezTo>
                    <a:pt x="2017" y="3407"/>
                    <a:pt x="1971" y="3360"/>
                    <a:pt x="1971" y="3300"/>
                  </a:cubicBezTo>
                  <a:cubicBezTo>
                    <a:pt x="1971" y="3239"/>
                    <a:pt x="2017" y="3194"/>
                    <a:pt x="2077" y="3194"/>
                  </a:cubicBezTo>
                  <a:cubicBezTo>
                    <a:pt x="2110" y="3195"/>
                    <a:pt x="2143" y="3195"/>
                    <a:pt x="2175" y="3195"/>
                  </a:cubicBezTo>
                  <a:cubicBezTo>
                    <a:pt x="3412" y="3195"/>
                    <a:pt x="4496" y="2840"/>
                    <a:pt x="5629" y="2441"/>
                  </a:cubicBezTo>
                  <a:lnTo>
                    <a:pt x="5629" y="2437"/>
                  </a:lnTo>
                  <a:cubicBezTo>
                    <a:pt x="5638" y="2285"/>
                    <a:pt x="5624" y="2127"/>
                    <a:pt x="5598" y="1966"/>
                  </a:cubicBezTo>
                  <a:cubicBezTo>
                    <a:pt x="5548" y="1679"/>
                    <a:pt x="5477" y="1411"/>
                    <a:pt x="5381" y="1173"/>
                  </a:cubicBezTo>
                  <a:cubicBezTo>
                    <a:pt x="5366" y="1203"/>
                    <a:pt x="5335" y="1229"/>
                    <a:pt x="5300" y="1229"/>
                  </a:cubicBezTo>
                  <a:cubicBezTo>
                    <a:pt x="5007" y="1269"/>
                    <a:pt x="4729" y="1365"/>
                    <a:pt x="4436" y="1466"/>
                  </a:cubicBezTo>
                  <a:cubicBezTo>
                    <a:pt x="4143" y="1567"/>
                    <a:pt x="3845" y="1668"/>
                    <a:pt x="3532" y="1714"/>
                  </a:cubicBezTo>
                  <a:lnTo>
                    <a:pt x="3517" y="1714"/>
                  </a:lnTo>
                  <a:cubicBezTo>
                    <a:pt x="3461" y="1714"/>
                    <a:pt x="3416" y="1673"/>
                    <a:pt x="3411" y="1618"/>
                  </a:cubicBezTo>
                  <a:cubicBezTo>
                    <a:pt x="3400" y="1557"/>
                    <a:pt x="3441" y="1506"/>
                    <a:pt x="3502" y="1497"/>
                  </a:cubicBezTo>
                  <a:cubicBezTo>
                    <a:pt x="3794" y="1456"/>
                    <a:pt x="4083" y="1360"/>
                    <a:pt x="4360" y="1259"/>
                  </a:cubicBezTo>
                  <a:cubicBezTo>
                    <a:pt x="4659" y="1157"/>
                    <a:pt x="4957" y="1057"/>
                    <a:pt x="5275" y="1017"/>
                  </a:cubicBezTo>
                  <a:cubicBezTo>
                    <a:pt x="5290" y="1017"/>
                    <a:pt x="5305" y="1017"/>
                    <a:pt x="5315" y="1021"/>
                  </a:cubicBezTo>
                  <a:cubicBezTo>
                    <a:pt x="5113" y="576"/>
                    <a:pt x="4820" y="228"/>
                    <a:pt x="445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4" name="Google Shape;2884;p38"/>
            <p:cNvSpPr/>
            <p:nvPr/>
          </p:nvSpPr>
          <p:spPr>
            <a:xfrm>
              <a:off x="7991575" y="1017125"/>
              <a:ext cx="68750" cy="32900"/>
            </a:xfrm>
            <a:custGeom>
              <a:avLst/>
              <a:gdLst/>
              <a:ahLst/>
              <a:cxnLst/>
              <a:rect l="l" t="t" r="r" b="b"/>
              <a:pathLst>
                <a:path w="2750" h="1316" extrusionOk="0">
                  <a:moveTo>
                    <a:pt x="138" y="1"/>
                  </a:moveTo>
                  <a:cubicBezTo>
                    <a:pt x="82" y="68"/>
                    <a:pt x="36" y="128"/>
                    <a:pt x="12" y="194"/>
                  </a:cubicBezTo>
                  <a:cubicBezTo>
                    <a:pt x="6" y="203"/>
                    <a:pt x="1" y="213"/>
                    <a:pt x="1" y="224"/>
                  </a:cubicBezTo>
                  <a:cubicBezTo>
                    <a:pt x="628" y="739"/>
                    <a:pt x="1885" y="1285"/>
                    <a:pt x="2750" y="1315"/>
                  </a:cubicBezTo>
                  <a:cubicBezTo>
                    <a:pt x="2451" y="825"/>
                    <a:pt x="1971" y="436"/>
                    <a:pt x="1355" y="199"/>
                  </a:cubicBezTo>
                  <a:cubicBezTo>
                    <a:pt x="1052" y="82"/>
                    <a:pt x="684" y="52"/>
                    <a:pt x="329" y="22"/>
                  </a:cubicBezTo>
                  <a:cubicBezTo>
                    <a:pt x="264" y="17"/>
                    <a:pt x="203" y="12"/>
                    <a:pt x="13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5" name="Google Shape;2885;p38"/>
            <p:cNvSpPr/>
            <p:nvPr/>
          </p:nvSpPr>
          <p:spPr>
            <a:xfrm>
              <a:off x="7980725" y="1029025"/>
              <a:ext cx="88075" cy="99700"/>
            </a:xfrm>
            <a:custGeom>
              <a:avLst/>
              <a:gdLst/>
              <a:ahLst/>
              <a:cxnLst/>
              <a:rect l="l" t="t" r="r" b="b"/>
              <a:pathLst>
                <a:path w="3523" h="3988" extrusionOk="0">
                  <a:moveTo>
                    <a:pt x="405" y="0"/>
                  </a:moveTo>
                  <a:lnTo>
                    <a:pt x="405" y="35"/>
                  </a:lnTo>
                  <a:cubicBezTo>
                    <a:pt x="409" y="77"/>
                    <a:pt x="409" y="122"/>
                    <a:pt x="405" y="168"/>
                  </a:cubicBezTo>
                  <a:cubicBezTo>
                    <a:pt x="628" y="354"/>
                    <a:pt x="1375" y="975"/>
                    <a:pt x="2072" y="1289"/>
                  </a:cubicBezTo>
                  <a:cubicBezTo>
                    <a:pt x="2128" y="1313"/>
                    <a:pt x="2153" y="1380"/>
                    <a:pt x="2128" y="1435"/>
                  </a:cubicBezTo>
                  <a:cubicBezTo>
                    <a:pt x="2107" y="1476"/>
                    <a:pt x="2072" y="1495"/>
                    <a:pt x="2027" y="1495"/>
                  </a:cubicBezTo>
                  <a:cubicBezTo>
                    <a:pt x="2016" y="1495"/>
                    <a:pt x="1997" y="1495"/>
                    <a:pt x="1986" y="1486"/>
                  </a:cubicBezTo>
                  <a:cubicBezTo>
                    <a:pt x="1668" y="1344"/>
                    <a:pt x="1339" y="1138"/>
                    <a:pt x="1052" y="940"/>
                  </a:cubicBezTo>
                  <a:cubicBezTo>
                    <a:pt x="768" y="737"/>
                    <a:pt x="521" y="541"/>
                    <a:pt x="369" y="420"/>
                  </a:cubicBezTo>
                  <a:cubicBezTo>
                    <a:pt x="355" y="471"/>
                    <a:pt x="329" y="531"/>
                    <a:pt x="294" y="586"/>
                  </a:cubicBezTo>
                  <a:cubicBezTo>
                    <a:pt x="203" y="748"/>
                    <a:pt x="101" y="875"/>
                    <a:pt x="1" y="965"/>
                  </a:cubicBezTo>
                  <a:cubicBezTo>
                    <a:pt x="698" y="2325"/>
                    <a:pt x="1734" y="3446"/>
                    <a:pt x="2790" y="3987"/>
                  </a:cubicBezTo>
                  <a:cubicBezTo>
                    <a:pt x="2890" y="3866"/>
                    <a:pt x="2981" y="3734"/>
                    <a:pt x="3062" y="3603"/>
                  </a:cubicBezTo>
                  <a:cubicBezTo>
                    <a:pt x="3366" y="3108"/>
                    <a:pt x="3517" y="2587"/>
                    <a:pt x="3522" y="2087"/>
                  </a:cubicBezTo>
                  <a:cubicBezTo>
                    <a:pt x="3512" y="2082"/>
                    <a:pt x="3507" y="2082"/>
                    <a:pt x="3501" y="2082"/>
                  </a:cubicBezTo>
                  <a:cubicBezTo>
                    <a:pt x="3406" y="2041"/>
                    <a:pt x="3310" y="2006"/>
                    <a:pt x="3209" y="1966"/>
                  </a:cubicBezTo>
                  <a:cubicBezTo>
                    <a:pt x="2941" y="1865"/>
                    <a:pt x="2668" y="1758"/>
                    <a:pt x="2426" y="1632"/>
                  </a:cubicBezTo>
                  <a:cubicBezTo>
                    <a:pt x="2370" y="1607"/>
                    <a:pt x="2349" y="1541"/>
                    <a:pt x="2375" y="1490"/>
                  </a:cubicBezTo>
                  <a:cubicBezTo>
                    <a:pt x="2393" y="1451"/>
                    <a:pt x="2434" y="1430"/>
                    <a:pt x="2474" y="1430"/>
                  </a:cubicBezTo>
                  <a:cubicBezTo>
                    <a:pt x="2490" y="1430"/>
                    <a:pt x="2507" y="1433"/>
                    <a:pt x="2522" y="1441"/>
                  </a:cubicBezTo>
                  <a:cubicBezTo>
                    <a:pt x="2754" y="1562"/>
                    <a:pt x="3022" y="1663"/>
                    <a:pt x="3284" y="1763"/>
                  </a:cubicBezTo>
                  <a:cubicBezTo>
                    <a:pt x="3366" y="1794"/>
                    <a:pt x="3436" y="1824"/>
                    <a:pt x="3512" y="1854"/>
                  </a:cubicBezTo>
                  <a:cubicBezTo>
                    <a:pt x="3497" y="1653"/>
                    <a:pt x="3457" y="1460"/>
                    <a:pt x="3391" y="1273"/>
                  </a:cubicBezTo>
                  <a:cubicBezTo>
                    <a:pt x="3366" y="1198"/>
                    <a:pt x="3335" y="1127"/>
                    <a:pt x="3305" y="1056"/>
                  </a:cubicBezTo>
                  <a:lnTo>
                    <a:pt x="3259" y="1056"/>
                  </a:lnTo>
                  <a:cubicBezTo>
                    <a:pt x="2396" y="1056"/>
                    <a:pt x="1113" y="525"/>
                    <a:pt x="4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6" name="Google Shape;2886;p38"/>
            <p:cNvSpPr/>
            <p:nvPr/>
          </p:nvSpPr>
          <p:spPr>
            <a:xfrm>
              <a:off x="7940450" y="1054550"/>
              <a:ext cx="106350" cy="104575"/>
            </a:xfrm>
            <a:custGeom>
              <a:avLst/>
              <a:gdLst/>
              <a:ahLst/>
              <a:cxnLst/>
              <a:rect l="l" t="t" r="r" b="b"/>
              <a:pathLst>
                <a:path w="4254" h="4183" extrusionOk="0">
                  <a:moveTo>
                    <a:pt x="111" y="0"/>
                  </a:moveTo>
                  <a:cubicBezTo>
                    <a:pt x="111" y="177"/>
                    <a:pt x="106" y="364"/>
                    <a:pt x="96" y="565"/>
                  </a:cubicBezTo>
                  <a:cubicBezTo>
                    <a:pt x="50" y="1945"/>
                    <a:pt x="0" y="3657"/>
                    <a:pt x="1364" y="4082"/>
                  </a:cubicBezTo>
                  <a:cubicBezTo>
                    <a:pt x="1594" y="4153"/>
                    <a:pt x="1826" y="4183"/>
                    <a:pt x="2054" y="4183"/>
                  </a:cubicBezTo>
                  <a:cubicBezTo>
                    <a:pt x="2102" y="4183"/>
                    <a:pt x="2150" y="4181"/>
                    <a:pt x="2197" y="4179"/>
                  </a:cubicBezTo>
                  <a:cubicBezTo>
                    <a:pt x="1864" y="3804"/>
                    <a:pt x="1647" y="3340"/>
                    <a:pt x="1455" y="2920"/>
                  </a:cubicBezTo>
                  <a:lnTo>
                    <a:pt x="1440" y="2885"/>
                  </a:lnTo>
                  <a:cubicBezTo>
                    <a:pt x="1414" y="2829"/>
                    <a:pt x="1440" y="2768"/>
                    <a:pt x="1491" y="2743"/>
                  </a:cubicBezTo>
                  <a:cubicBezTo>
                    <a:pt x="1505" y="2736"/>
                    <a:pt x="1521" y="2733"/>
                    <a:pt x="1536" y="2733"/>
                  </a:cubicBezTo>
                  <a:cubicBezTo>
                    <a:pt x="1579" y="2733"/>
                    <a:pt x="1619" y="2757"/>
                    <a:pt x="1637" y="2794"/>
                  </a:cubicBezTo>
                  <a:lnTo>
                    <a:pt x="1652" y="2829"/>
                  </a:lnTo>
                  <a:cubicBezTo>
                    <a:pt x="1869" y="3304"/>
                    <a:pt x="2097" y="3785"/>
                    <a:pt x="2465" y="4142"/>
                  </a:cubicBezTo>
                  <a:cubicBezTo>
                    <a:pt x="3153" y="4021"/>
                    <a:pt x="3790" y="3633"/>
                    <a:pt x="4254" y="3137"/>
                  </a:cubicBezTo>
                  <a:cubicBezTo>
                    <a:pt x="3183" y="2566"/>
                    <a:pt x="2142" y="1435"/>
                    <a:pt x="1435" y="71"/>
                  </a:cubicBezTo>
                  <a:cubicBezTo>
                    <a:pt x="1288" y="152"/>
                    <a:pt x="1132" y="182"/>
                    <a:pt x="985" y="182"/>
                  </a:cubicBezTo>
                  <a:lnTo>
                    <a:pt x="910" y="182"/>
                  </a:lnTo>
                  <a:cubicBezTo>
                    <a:pt x="1005" y="879"/>
                    <a:pt x="1132" y="1586"/>
                    <a:pt x="1379" y="2172"/>
                  </a:cubicBezTo>
                  <a:cubicBezTo>
                    <a:pt x="1400" y="2228"/>
                    <a:pt x="1374" y="2288"/>
                    <a:pt x="1323" y="2314"/>
                  </a:cubicBezTo>
                  <a:cubicBezTo>
                    <a:pt x="1309" y="2319"/>
                    <a:pt x="1293" y="2323"/>
                    <a:pt x="1278" y="2323"/>
                  </a:cubicBezTo>
                  <a:cubicBezTo>
                    <a:pt x="1238" y="2323"/>
                    <a:pt x="1197" y="2299"/>
                    <a:pt x="1178" y="2253"/>
                  </a:cubicBezTo>
                  <a:cubicBezTo>
                    <a:pt x="919" y="1626"/>
                    <a:pt x="788" y="879"/>
                    <a:pt x="682" y="152"/>
                  </a:cubicBezTo>
                  <a:cubicBezTo>
                    <a:pt x="565" y="126"/>
                    <a:pt x="444" y="91"/>
                    <a:pt x="329" y="61"/>
                  </a:cubicBezTo>
                  <a:cubicBezTo>
                    <a:pt x="257" y="40"/>
                    <a:pt x="187" y="20"/>
                    <a:pt x="11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7" name="Google Shape;2887;p38"/>
            <p:cNvSpPr/>
            <p:nvPr/>
          </p:nvSpPr>
          <p:spPr>
            <a:xfrm>
              <a:off x="7898250" y="968400"/>
              <a:ext cx="8125" cy="13650"/>
            </a:xfrm>
            <a:custGeom>
              <a:avLst/>
              <a:gdLst/>
              <a:ahLst/>
              <a:cxnLst/>
              <a:rect l="l" t="t" r="r" b="b"/>
              <a:pathLst>
                <a:path w="325" h="546" extrusionOk="0">
                  <a:moveTo>
                    <a:pt x="162" y="0"/>
                  </a:moveTo>
                  <a:cubicBezTo>
                    <a:pt x="77" y="0"/>
                    <a:pt x="0" y="70"/>
                    <a:pt x="0" y="161"/>
                  </a:cubicBezTo>
                  <a:lnTo>
                    <a:pt x="0" y="385"/>
                  </a:lnTo>
                  <a:cubicBezTo>
                    <a:pt x="0" y="475"/>
                    <a:pt x="77" y="546"/>
                    <a:pt x="162" y="546"/>
                  </a:cubicBezTo>
                  <a:cubicBezTo>
                    <a:pt x="253" y="546"/>
                    <a:pt x="324" y="475"/>
                    <a:pt x="324" y="385"/>
                  </a:cubicBezTo>
                  <a:lnTo>
                    <a:pt x="324" y="161"/>
                  </a:lnTo>
                  <a:cubicBezTo>
                    <a:pt x="324" y="70"/>
                    <a:pt x="253" y="0"/>
                    <a:pt x="16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8" name="Google Shape;2888;p38"/>
            <p:cNvSpPr/>
            <p:nvPr/>
          </p:nvSpPr>
          <p:spPr>
            <a:xfrm>
              <a:off x="7914400" y="959125"/>
              <a:ext cx="11800" cy="12725"/>
            </a:xfrm>
            <a:custGeom>
              <a:avLst/>
              <a:gdLst/>
              <a:ahLst/>
              <a:cxnLst/>
              <a:rect l="l" t="t" r="r" b="b"/>
              <a:pathLst>
                <a:path w="472" h="509" extrusionOk="0">
                  <a:moveTo>
                    <a:pt x="177" y="0"/>
                  </a:moveTo>
                  <a:cubicBezTo>
                    <a:pt x="97" y="0"/>
                    <a:pt x="30" y="62"/>
                    <a:pt x="21" y="144"/>
                  </a:cubicBezTo>
                  <a:cubicBezTo>
                    <a:pt x="1" y="301"/>
                    <a:pt x="77" y="432"/>
                    <a:pt x="229" y="497"/>
                  </a:cubicBezTo>
                  <a:cubicBezTo>
                    <a:pt x="249" y="508"/>
                    <a:pt x="269" y="508"/>
                    <a:pt x="289" y="508"/>
                  </a:cubicBezTo>
                  <a:cubicBezTo>
                    <a:pt x="350" y="508"/>
                    <a:pt x="406" y="472"/>
                    <a:pt x="436" y="411"/>
                  </a:cubicBezTo>
                  <a:cubicBezTo>
                    <a:pt x="471" y="326"/>
                    <a:pt x="425" y="229"/>
                    <a:pt x="340" y="194"/>
                  </a:cubicBezTo>
                  <a:lnTo>
                    <a:pt x="340" y="184"/>
                  </a:lnTo>
                  <a:cubicBezTo>
                    <a:pt x="355" y="98"/>
                    <a:pt x="289" y="12"/>
                    <a:pt x="203" y="3"/>
                  </a:cubicBezTo>
                  <a:cubicBezTo>
                    <a:pt x="194" y="1"/>
                    <a:pt x="185" y="0"/>
                    <a:pt x="17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9" name="Google Shape;2889;p38"/>
            <p:cNvSpPr/>
            <p:nvPr/>
          </p:nvSpPr>
          <p:spPr>
            <a:xfrm>
              <a:off x="7935150" y="953625"/>
              <a:ext cx="18325" cy="8100"/>
            </a:xfrm>
            <a:custGeom>
              <a:avLst/>
              <a:gdLst/>
              <a:ahLst/>
              <a:cxnLst/>
              <a:rect l="l" t="t" r="r" b="b"/>
              <a:pathLst>
                <a:path w="733" h="324" extrusionOk="0">
                  <a:moveTo>
                    <a:pt x="161" y="1"/>
                  </a:moveTo>
                  <a:cubicBezTo>
                    <a:pt x="70" y="1"/>
                    <a:pt x="0" y="76"/>
                    <a:pt x="0" y="162"/>
                  </a:cubicBezTo>
                  <a:cubicBezTo>
                    <a:pt x="0" y="253"/>
                    <a:pt x="70" y="323"/>
                    <a:pt x="161" y="323"/>
                  </a:cubicBezTo>
                  <a:lnTo>
                    <a:pt x="571" y="323"/>
                  </a:lnTo>
                  <a:cubicBezTo>
                    <a:pt x="656" y="323"/>
                    <a:pt x="732" y="253"/>
                    <a:pt x="732" y="162"/>
                  </a:cubicBezTo>
                  <a:cubicBezTo>
                    <a:pt x="732" y="76"/>
                    <a:pt x="656" y="1"/>
                    <a:pt x="57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0" name="Google Shape;2890;p38"/>
            <p:cNvSpPr/>
            <p:nvPr/>
          </p:nvSpPr>
          <p:spPr>
            <a:xfrm>
              <a:off x="7948500" y="969275"/>
              <a:ext cx="13825" cy="11775"/>
            </a:xfrm>
            <a:custGeom>
              <a:avLst/>
              <a:gdLst/>
              <a:ahLst/>
              <a:cxnLst/>
              <a:rect l="l" t="t" r="r" b="b"/>
              <a:pathLst>
                <a:path w="553" h="471" extrusionOk="0">
                  <a:moveTo>
                    <a:pt x="187" y="1"/>
                  </a:moveTo>
                  <a:cubicBezTo>
                    <a:pt x="114" y="1"/>
                    <a:pt x="48" y="48"/>
                    <a:pt x="26" y="122"/>
                  </a:cubicBezTo>
                  <a:cubicBezTo>
                    <a:pt x="1" y="208"/>
                    <a:pt x="52" y="294"/>
                    <a:pt x="138" y="319"/>
                  </a:cubicBezTo>
                  <a:cubicBezTo>
                    <a:pt x="173" y="329"/>
                    <a:pt x="208" y="354"/>
                    <a:pt x="219" y="380"/>
                  </a:cubicBezTo>
                  <a:cubicBezTo>
                    <a:pt x="249" y="440"/>
                    <a:pt x="304" y="471"/>
                    <a:pt x="365" y="471"/>
                  </a:cubicBezTo>
                  <a:cubicBezTo>
                    <a:pt x="390" y="471"/>
                    <a:pt x="411" y="471"/>
                    <a:pt x="436" y="455"/>
                  </a:cubicBezTo>
                  <a:cubicBezTo>
                    <a:pt x="516" y="420"/>
                    <a:pt x="553" y="324"/>
                    <a:pt x="516" y="243"/>
                  </a:cubicBezTo>
                  <a:cubicBezTo>
                    <a:pt x="462" y="126"/>
                    <a:pt x="355" y="42"/>
                    <a:pt x="224" y="5"/>
                  </a:cubicBezTo>
                  <a:cubicBezTo>
                    <a:pt x="211" y="2"/>
                    <a:pt x="199" y="1"/>
                    <a:pt x="18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1" name="Google Shape;2891;p38"/>
            <p:cNvSpPr/>
            <p:nvPr/>
          </p:nvSpPr>
          <p:spPr>
            <a:xfrm>
              <a:off x="7924025" y="985000"/>
              <a:ext cx="10625" cy="15500"/>
            </a:xfrm>
            <a:custGeom>
              <a:avLst/>
              <a:gdLst/>
              <a:ahLst/>
              <a:cxnLst/>
              <a:rect l="l" t="t" r="r" b="b"/>
              <a:pathLst>
                <a:path w="425" h="620" extrusionOk="0">
                  <a:moveTo>
                    <a:pt x="238" y="0"/>
                  </a:moveTo>
                  <a:cubicBezTo>
                    <a:pt x="180" y="0"/>
                    <a:pt x="125" y="32"/>
                    <a:pt x="96" y="89"/>
                  </a:cubicBezTo>
                  <a:cubicBezTo>
                    <a:pt x="40" y="195"/>
                    <a:pt x="5" y="327"/>
                    <a:pt x="5" y="453"/>
                  </a:cubicBezTo>
                  <a:cubicBezTo>
                    <a:pt x="0" y="544"/>
                    <a:pt x="70" y="614"/>
                    <a:pt x="161" y="619"/>
                  </a:cubicBezTo>
                  <a:lnTo>
                    <a:pt x="167" y="619"/>
                  </a:lnTo>
                  <a:cubicBezTo>
                    <a:pt x="252" y="619"/>
                    <a:pt x="324" y="549"/>
                    <a:pt x="329" y="458"/>
                  </a:cubicBezTo>
                  <a:cubicBezTo>
                    <a:pt x="329" y="383"/>
                    <a:pt x="349" y="301"/>
                    <a:pt x="380" y="236"/>
                  </a:cubicBezTo>
                  <a:cubicBezTo>
                    <a:pt x="424" y="155"/>
                    <a:pt x="394" y="59"/>
                    <a:pt x="313" y="19"/>
                  </a:cubicBezTo>
                  <a:cubicBezTo>
                    <a:pt x="289" y="6"/>
                    <a:pt x="263" y="0"/>
                    <a:pt x="23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2" name="Google Shape;2892;p38"/>
            <p:cNvSpPr/>
            <p:nvPr/>
          </p:nvSpPr>
          <p:spPr>
            <a:xfrm>
              <a:off x="7941450" y="992800"/>
              <a:ext cx="7350" cy="11000"/>
            </a:xfrm>
            <a:custGeom>
              <a:avLst/>
              <a:gdLst/>
              <a:ahLst/>
              <a:cxnLst/>
              <a:rect l="l" t="t" r="r" b="b"/>
              <a:pathLst>
                <a:path w="294" h="440" extrusionOk="0">
                  <a:moveTo>
                    <a:pt x="132" y="1"/>
                  </a:moveTo>
                  <a:cubicBezTo>
                    <a:pt x="81" y="1"/>
                    <a:pt x="38" y="37"/>
                    <a:pt x="26" y="85"/>
                  </a:cubicBezTo>
                  <a:cubicBezTo>
                    <a:pt x="0" y="202"/>
                    <a:pt x="26" y="318"/>
                    <a:pt x="86" y="393"/>
                  </a:cubicBezTo>
                  <a:cubicBezTo>
                    <a:pt x="107" y="423"/>
                    <a:pt x="137" y="439"/>
                    <a:pt x="172" y="439"/>
                  </a:cubicBezTo>
                  <a:cubicBezTo>
                    <a:pt x="192" y="439"/>
                    <a:pt x="217" y="428"/>
                    <a:pt x="233" y="414"/>
                  </a:cubicBezTo>
                  <a:cubicBezTo>
                    <a:pt x="283" y="379"/>
                    <a:pt x="294" y="313"/>
                    <a:pt x="253" y="262"/>
                  </a:cubicBezTo>
                  <a:cubicBezTo>
                    <a:pt x="238" y="242"/>
                    <a:pt x="222" y="192"/>
                    <a:pt x="238" y="131"/>
                  </a:cubicBezTo>
                  <a:cubicBezTo>
                    <a:pt x="248" y="71"/>
                    <a:pt x="213" y="15"/>
                    <a:pt x="157" y="4"/>
                  </a:cubicBezTo>
                  <a:cubicBezTo>
                    <a:pt x="148" y="2"/>
                    <a:pt x="140" y="1"/>
                    <a:pt x="13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3" name="Google Shape;2893;p38"/>
            <p:cNvSpPr/>
            <p:nvPr/>
          </p:nvSpPr>
          <p:spPr>
            <a:xfrm>
              <a:off x="7960400" y="995125"/>
              <a:ext cx="12650" cy="14600"/>
            </a:xfrm>
            <a:custGeom>
              <a:avLst/>
              <a:gdLst/>
              <a:ahLst/>
              <a:cxnLst/>
              <a:rect l="l" t="t" r="r" b="b"/>
              <a:pathLst>
                <a:path w="506" h="584" extrusionOk="0">
                  <a:moveTo>
                    <a:pt x="187" y="1"/>
                  </a:moveTo>
                  <a:cubicBezTo>
                    <a:pt x="136" y="1"/>
                    <a:pt x="87" y="25"/>
                    <a:pt x="56" y="69"/>
                  </a:cubicBezTo>
                  <a:cubicBezTo>
                    <a:pt x="0" y="139"/>
                    <a:pt x="21" y="239"/>
                    <a:pt x="91" y="295"/>
                  </a:cubicBezTo>
                  <a:cubicBezTo>
                    <a:pt x="131" y="326"/>
                    <a:pt x="161" y="381"/>
                    <a:pt x="172" y="447"/>
                  </a:cubicBezTo>
                  <a:cubicBezTo>
                    <a:pt x="187" y="528"/>
                    <a:pt x="258" y="584"/>
                    <a:pt x="334" y="584"/>
                  </a:cubicBezTo>
                  <a:cubicBezTo>
                    <a:pt x="343" y="584"/>
                    <a:pt x="349" y="584"/>
                    <a:pt x="359" y="578"/>
                  </a:cubicBezTo>
                  <a:cubicBezTo>
                    <a:pt x="445" y="568"/>
                    <a:pt x="506" y="482"/>
                    <a:pt x="495" y="396"/>
                  </a:cubicBezTo>
                  <a:cubicBezTo>
                    <a:pt x="471" y="244"/>
                    <a:pt x="394" y="113"/>
                    <a:pt x="283" y="32"/>
                  </a:cubicBezTo>
                  <a:cubicBezTo>
                    <a:pt x="253" y="11"/>
                    <a:pt x="220" y="1"/>
                    <a:pt x="18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4" name="Google Shape;2894;p38"/>
            <p:cNvSpPr/>
            <p:nvPr/>
          </p:nvSpPr>
          <p:spPr>
            <a:xfrm>
              <a:off x="7949900" y="1020050"/>
              <a:ext cx="8125" cy="12650"/>
            </a:xfrm>
            <a:custGeom>
              <a:avLst/>
              <a:gdLst/>
              <a:ahLst/>
              <a:cxnLst/>
              <a:rect l="l" t="t" r="r" b="b"/>
              <a:pathLst>
                <a:path w="325" h="506" extrusionOk="0">
                  <a:moveTo>
                    <a:pt x="163" y="0"/>
                  </a:moveTo>
                  <a:cubicBezTo>
                    <a:pt x="72" y="0"/>
                    <a:pt x="1" y="72"/>
                    <a:pt x="1" y="163"/>
                  </a:cubicBezTo>
                  <a:lnTo>
                    <a:pt x="1" y="345"/>
                  </a:lnTo>
                  <a:cubicBezTo>
                    <a:pt x="1" y="436"/>
                    <a:pt x="72" y="506"/>
                    <a:pt x="163" y="506"/>
                  </a:cubicBezTo>
                  <a:cubicBezTo>
                    <a:pt x="254" y="506"/>
                    <a:pt x="324" y="436"/>
                    <a:pt x="324" y="345"/>
                  </a:cubicBezTo>
                  <a:lnTo>
                    <a:pt x="324" y="163"/>
                  </a:lnTo>
                  <a:cubicBezTo>
                    <a:pt x="324" y="72"/>
                    <a:pt x="254" y="0"/>
                    <a:pt x="16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5" name="Google Shape;2895;p38"/>
            <p:cNvSpPr/>
            <p:nvPr/>
          </p:nvSpPr>
          <p:spPr>
            <a:xfrm>
              <a:off x="7923500" y="1011900"/>
              <a:ext cx="11150" cy="12600"/>
            </a:xfrm>
            <a:custGeom>
              <a:avLst/>
              <a:gdLst/>
              <a:ahLst/>
              <a:cxnLst/>
              <a:rect l="l" t="t" r="r" b="b"/>
              <a:pathLst>
                <a:path w="446" h="504" extrusionOk="0">
                  <a:moveTo>
                    <a:pt x="264" y="1"/>
                  </a:moveTo>
                  <a:cubicBezTo>
                    <a:pt x="254" y="1"/>
                    <a:pt x="244" y="2"/>
                    <a:pt x="233" y="4"/>
                  </a:cubicBezTo>
                  <a:cubicBezTo>
                    <a:pt x="142" y="18"/>
                    <a:pt x="91" y="114"/>
                    <a:pt x="107" y="200"/>
                  </a:cubicBezTo>
                  <a:cubicBezTo>
                    <a:pt x="31" y="246"/>
                    <a:pt x="0" y="342"/>
                    <a:pt x="47" y="422"/>
                  </a:cubicBezTo>
                  <a:cubicBezTo>
                    <a:pt x="77" y="473"/>
                    <a:pt x="133" y="503"/>
                    <a:pt x="188" y="503"/>
                  </a:cubicBezTo>
                  <a:cubicBezTo>
                    <a:pt x="213" y="503"/>
                    <a:pt x="238" y="494"/>
                    <a:pt x="268" y="483"/>
                  </a:cubicBezTo>
                  <a:cubicBezTo>
                    <a:pt x="390" y="412"/>
                    <a:pt x="445" y="277"/>
                    <a:pt x="420" y="125"/>
                  </a:cubicBezTo>
                  <a:cubicBezTo>
                    <a:pt x="403" y="49"/>
                    <a:pt x="338" y="1"/>
                    <a:pt x="264"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6" name="Google Shape;2896;p38"/>
            <p:cNvSpPr/>
            <p:nvPr/>
          </p:nvSpPr>
          <p:spPr>
            <a:xfrm>
              <a:off x="7890425" y="993300"/>
              <a:ext cx="15550" cy="16425"/>
            </a:xfrm>
            <a:custGeom>
              <a:avLst/>
              <a:gdLst/>
              <a:ahLst/>
              <a:cxnLst/>
              <a:rect l="l" t="t" r="r" b="b"/>
              <a:pathLst>
                <a:path w="622" h="657" extrusionOk="0">
                  <a:moveTo>
                    <a:pt x="440" y="1"/>
                  </a:moveTo>
                  <a:cubicBezTo>
                    <a:pt x="418" y="1"/>
                    <a:pt x="395" y="5"/>
                    <a:pt x="374" y="14"/>
                  </a:cubicBezTo>
                  <a:cubicBezTo>
                    <a:pt x="213" y="86"/>
                    <a:pt x="76" y="252"/>
                    <a:pt x="26" y="450"/>
                  </a:cubicBezTo>
                  <a:cubicBezTo>
                    <a:pt x="1" y="536"/>
                    <a:pt x="50" y="627"/>
                    <a:pt x="136" y="651"/>
                  </a:cubicBezTo>
                  <a:cubicBezTo>
                    <a:pt x="152" y="651"/>
                    <a:pt x="167" y="657"/>
                    <a:pt x="182" y="657"/>
                  </a:cubicBezTo>
                  <a:cubicBezTo>
                    <a:pt x="253" y="657"/>
                    <a:pt x="313" y="606"/>
                    <a:pt x="339" y="536"/>
                  </a:cubicBezTo>
                  <a:cubicBezTo>
                    <a:pt x="364" y="434"/>
                    <a:pt x="435" y="343"/>
                    <a:pt x="505" y="312"/>
                  </a:cubicBezTo>
                  <a:cubicBezTo>
                    <a:pt x="586" y="272"/>
                    <a:pt x="621" y="177"/>
                    <a:pt x="586" y="95"/>
                  </a:cubicBezTo>
                  <a:cubicBezTo>
                    <a:pt x="560" y="35"/>
                    <a:pt x="501" y="1"/>
                    <a:pt x="440"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7" name="Google Shape;2897;p38"/>
            <p:cNvSpPr/>
            <p:nvPr/>
          </p:nvSpPr>
          <p:spPr>
            <a:xfrm>
              <a:off x="7901675" y="1019100"/>
              <a:ext cx="10750" cy="11850"/>
            </a:xfrm>
            <a:custGeom>
              <a:avLst/>
              <a:gdLst/>
              <a:ahLst/>
              <a:cxnLst/>
              <a:rect l="l" t="t" r="r" b="b"/>
              <a:pathLst>
                <a:path w="430" h="474" extrusionOk="0">
                  <a:moveTo>
                    <a:pt x="169" y="1"/>
                  </a:moveTo>
                  <a:cubicBezTo>
                    <a:pt x="160" y="1"/>
                    <a:pt x="150" y="2"/>
                    <a:pt x="141" y="3"/>
                  </a:cubicBezTo>
                  <a:cubicBezTo>
                    <a:pt x="55" y="24"/>
                    <a:pt x="0" y="110"/>
                    <a:pt x="15" y="195"/>
                  </a:cubicBezTo>
                  <a:cubicBezTo>
                    <a:pt x="31" y="276"/>
                    <a:pt x="71" y="357"/>
                    <a:pt x="127" y="418"/>
                  </a:cubicBezTo>
                  <a:cubicBezTo>
                    <a:pt x="157" y="453"/>
                    <a:pt x="202" y="474"/>
                    <a:pt x="248" y="474"/>
                  </a:cubicBezTo>
                  <a:cubicBezTo>
                    <a:pt x="283" y="474"/>
                    <a:pt x="323" y="458"/>
                    <a:pt x="353" y="432"/>
                  </a:cubicBezTo>
                  <a:cubicBezTo>
                    <a:pt x="419" y="372"/>
                    <a:pt x="430" y="271"/>
                    <a:pt x="369" y="201"/>
                  </a:cubicBezTo>
                  <a:cubicBezTo>
                    <a:pt x="348" y="185"/>
                    <a:pt x="339" y="155"/>
                    <a:pt x="334" y="129"/>
                  </a:cubicBezTo>
                  <a:cubicBezTo>
                    <a:pt x="316" y="53"/>
                    <a:pt x="245" y="1"/>
                    <a:pt x="16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98" name="Google Shape;2898;p38"/>
          <p:cNvGrpSpPr/>
          <p:nvPr/>
        </p:nvGrpSpPr>
        <p:grpSpPr>
          <a:xfrm>
            <a:off x="8102951" y="326662"/>
            <a:ext cx="464768" cy="434843"/>
            <a:chOff x="7743000" y="806375"/>
            <a:chExt cx="394875" cy="369450"/>
          </a:xfrm>
        </p:grpSpPr>
        <p:sp>
          <p:nvSpPr>
            <p:cNvPr id="2899" name="Google Shape;2899;p38"/>
            <p:cNvSpPr/>
            <p:nvPr/>
          </p:nvSpPr>
          <p:spPr>
            <a:xfrm>
              <a:off x="7743000" y="806375"/>
              <a:ext cx="394875" cy="369450"/>
            </a:xfrm>
            <a:custGeom>
              <a:avLst/>
              <a:gdLst/>
              <a:ahLst/>
              <a:cxnLst/>
              <a:rect l="l" t="t" r="r" b="b"/>
              <a:pathLst>
                <a:path w="15795" h="14778" extrusionOk="0">
                  <a:moveTo>
                    <a:pt x="5630" y="1227"/>
                  </a:moveTo>
                  <a:cubicBezTo>
                    <a:pt x="5761" y="1661"/>
                    <a:pt x="5947" y="2055"/>
                    <a:pt x="6124" y="2440"/>
                  </a:cubicBezTo>
                  <a:cubicBezTo>
                    <a:pt x="6499" y="3238"/>
                    <a:pt x="6852" y="4000"/>
                    <a:pt x="6716" y="5001"/>
                  </a:cubicBezTo>
                  <a:cubicBezTo>
                    <a:pt x="6700" y="4986"/>
                    <a:pt x="6686" y="4975"/>
                    <a:pt x="6670" y="4961"/>
                  </a:cubicBezTo>
                  <a:cubicBezTo>
                    <a:pt x="6534" y="4834"/>
                    <a:pt x="6397" y="4683"/>
                    <a:pt x="6261" y="4506"/>
                  </a:cubicBezTo>
                  <a:cubicBezTo>
                    <a:pt x="6094" y="4294"/>
                    <a:pt x="5938" y="4051"/>
                    <a:pt x="5807" y="3793"/>
                  </a:cubicBezTo>
                  <a:cubicBezTo>
                    <a:pt x="5695" y="3592"/>
                    <a:pt x="5604" y="3375"/>
                    <a:pt x="5529" y="3156"/>
                  </a:cubicBezTo>
                  <a:cubicBezTo>
                    <a:pt x="5336" y="2601"/>
                    <a:pt x="5276" y="2030"/>
                    <a:pt x="5453" y="1561"/>
                  </a:cubicBezTo>
                  <a:cubicBezTo>
                    <a:pt x="5499" y="1439"/>
                    <a:pt x="5553" y="1328"/>
                    <a:pt x="5630" y="1227"/>
                  </a:cubicBezTo>
                  <a:close/>
                  <a:moveTo>
                    <a:pt x="7902" y="321"/>
                  </a:moveTo>
                  <a:cubicBezTo>
                    <a:pt x="8205" y="321"/>
                    <a:pt x="8503" y="351"/>
                    <a:pt x="8777" y="404"/>
                  </a:cubicBezTo>
                  <a:lnTo>
                    <a:pt x="8782" y="404"/>
                  </a:lnTo>
                  <a:cubicBezTo>
                    <a:pt x="8782" y="409"/>
                    <a:pt x="8782" y="414"/>
                    <a:pt x="8787" y="418"/>
                  </a:cubicBezTo>
                  <a:cubicBezTo>
                    <a:pt x="9030" y="899"/>
                    <a:pt x="8999" y="1864"/>
                    <a:pt x="8883" y="2606"/>
                  </a:cubicBezTo>
                  <a:cubicBezTo>
                    <a:pt x="8878" y="2662"/>
                    <a:pt x="8918" y="2717"/>
                    <a:pt x="8974" y="2727"/>
                  </a:cubicBezTo>
                  <a:lnTo>
                    <a:pt x="8994" y="2727"/>
                  </a:lnTo>
                  <a:cubicBezTo>
                    <a:pt x="9045" y="2727"/>
                    <a:pt x="9090" y="2692"/>
                    <a:pt x="9100" y="2636"/>
                  </a:cubicBezTo>
                  <a:cubicBezTo>
                    <a:pt x="9151" y="2283"/>
                    <a:pt x="9298" y="1151"/>
                    <a:pt x="9039" y="458"/>
                  </a:cubicBezTo>
                  <a:lnTo>
                    <a:pt x="9039" y="458"/>
                  </a:lnTo>
                  <a:cubicBezTo>
                    <a:pt x="9251" y="514"/>
                    <a:pt x="9449" y="586"/>
                    <a:pt x="9615" y="666"/>
                  </a:cubicBezTo>
                  <a:cubicBezTo>
                    <a:pt x="9823" y="762"/>
                    <a:pt x="9995" y="878"/>
                    <a:pt x="10142" y="1004"/>
                  </a:cubicBezTo>
                  <a:lnTo>
                    <a:pt x="10142" y="1020"/>
                  </a:lnTo>
                  <a:cubicBezTo>
                    <a:pt x="10394" y="2137"/>
                    <a:pt x="9687" y="3895"/>
                    <a:pt x="9070" y="4875"/>
                  </a:cubicBezTo>
                  <a:cubicBezTo>
                    <a:pt x="9045" y="4860"/>
                    <a:pt x="9025" y="4844"/>
                    <a:pt x="8994" y="4830"/>
                  </a:cubicBezTo>
                  <a:cubicBezTo>
                    <a:pt x="8924" y="4793"/>
                    <a:pt x="8853" y="4774"/>
                    <a:pt x="8777" y="4763"/>
                  </a:cubicBezTo>
                  <a:cubicBezTo>
                    <a:pt x="8969" y="4354"/>
                    <a:pt x="9065" y="3748"/>
                    <a:pt x="9065" y="3324"/>
                  </a:cubicBezTo>
                  <a:lnTo>
                    <a:pt x="9065" y="3284"/>
                  </a:lnTo>
                  <a:cubicBezTo>
                    <a:pt x="9060" y="3223"/>
                    <a:pt x="9015" y="3177"/>
                    <a:pt x="8954" y="3177"/>
                  </a:cubicBezTo>
                  <a:cubicBezTo>
                    <a:pt x="8894" y="3177"/>
                    <a:pt x="8848" y="3228"/>
                    <a:pt x="8848" y="3288"/>
                  </a:cubicBezTo>
                  <a:cubicBezTo>
                    <a:pt x="8853" y="3727"/>
                    <a:pt x="8742" y="4394"/>
                    <a:pt x="8540" y="4763"/>
                  </a:cubicBezTo>
                  <a:cubicBezTo>
                    <a:pt x="8288" y="4793"/>
                    <a:pt x="8009" y="4900"/>
                    <a:pt x="7742" y="5016"/>
                  </a:cubicBezTo>
                  <a:cubicBezTo>
                    <a:pt x="7742" y="4905"/>
                    <a:pt x="7747" y="4799"/>
                    <a:pt x="7747" y="4688"/>
                  </a:cubicBezTo>
                  <a:cubicBezTo>
                    <a:pt x="7747" y="3253"/>
                    <a:pt x="7311" y="1742"/>
                    <a:pt x="6549" y="555"/>
                  </a:cubicBezTo>
                  <a:cubicBezTo>
                    <a:pt x="6969" y="391"/>
                    <a:pt x="7442" y="321"/>
                    <a:pt x="7902" y="321"/>
                  </a:cubicBezTo>
                  <a:close/>
                  <a:moveTo>
                    <a:pt x="6347" y="635"/>
                  </a:moveTo>
                  <a:cubicBezTo>
                    <a:pt x="7176" y="1909"/>
                    <a:pt x="7610" y="3561"/>
                    <a:pt x="7519" y="5087"/>
                  </a:cubicBezTo>
                  <a:lnTo>
                    <a:pt x="7519" y="5102"/>
                  </a:lnTo>
                  <a:cubicBezTo>
                    <a:pt x="7413" y="5147"/>
                    <a:pt x="7307" y="5182"/>
                    <a:pt x="7216" y="5208"/>
                  </a:cubicBezTo>
                  <a:cubicBezTo>
                    <a:pt x="7206" y="5198"/>
                    <a:pt x="7196" y="5193"/>
                    <a:pt x="7185" y="5193"/>
                  </a:cubicBezTo>
                  <a:cubicBezTo>
                    <a:pt x="7110" y="5176"/>
                    <a:pt x="7034" y="5167"/>
                    <a:pt x="6956" y="5167"/>
                  </a:cubicBezTo>
                  <a:cubicBezTo>
                    <a:pt x="6940" y="5167"/>
                    <a:pt x="6924" y="5167"/>
                    <a:pt x="6908" y="5168"/>
                  </a:cubicBezTo>
                  <a:cubicBezTo>
                    <a:pt x="7110" y="4035"/>
                    <a:pt x="6726" y="3217"/>
                    <a:pt x="6322" y="2349"/>
                  </a:cubicBezTo>
                  <a:cubicBezTo>
                    <a:pt x="6124" y="1929"/>
                    <a:pt x="5928" y="1500"/>
                    <a:pt x="5791" y="1025"/>
                  </a:cubicBezTo>
                  <a:cubicBezTo>
                    <a:pt x="5938" y="873"/>
                    <a:pt x="6124" y="742"/>
                    <a:pt x="6347" y="635"/>
                  </a:cubicBezTo>
                  <a:close/>
                  <a:moveTo>
                    <a:pt x="10399" y="1288"/>
                  </a:moveTo>
                  <a:cubicBezTo>
                    <a:pt x="10636" y="1601"/>
                    <a:pt x="10743" y="1934"/>
                    <a:pt x="10793" y="2217"/>
                  </a:cubicBezTo>
                  <a:cubicBezTo>
                    <a:pt x="10904" y="2890"/>
                    <a:pt x="10748" y="3641"/>
                    <a:pt x="10389" y="4284"/>
                  </a:cubicBezTo>
                  <a:cubicBezTo>
                    <a:pt x="10237" y="4551"/>
                    <a:pt x="10055" y="4799"/>
                    <a:pt x="9838" y="5016"/>
                  </a:cubicBezTo>
                  <a:cubicBezTo>
                    <a:pt x="9697" y="5152"/>
                    <a:pt x="9550" y="5284"/>
                    <a:pt x="9403" y="5400"/>
                  </a:cubicBezTo>
                  <a:cubicBezTo>
                    <a:pt x="9389" y="5355"/>
                    <a:pt x="9379" y="5309"/>
                    <a:pt x="9363" y="5264"/>
                  </a:cubicBezTo>
                  <a:cubicBezTo>
                    <a:pt x="9333" y="5178"/>
                    <a:pt x="9293" y="5092"/>
                    <a:pt x="9232" y="5021"/>
                  </a:cubicBezTo>
                  <a:cubicBezTo>
                    <a:pt x="9834" y="4081"/>
                    <a:pt x="10500" y="2475"/>
                    <a:pt x="10399" y="1288"/>
                  </a:cubicBezTo>
                  <a:close/>
                  <a:moveTo>
                    <a:pt x="13154" y="3338"/>
                  </a:moveTo>
                  <a:cubicBezTo>
                    <a:pt x="13425" y="3338"/>
                    <a:pt x="13685" y="3387"/>
                    <a:pt x="13926" y="3485"/>
                  </a:cubicBezTo>
                  <a:lnTo>
                    <a:pt x="13926" y="3490"/>
                  </a:lnTo>
                  <a:cubicBezTo>
                    <a:pt x="12354" y="3930"/>
                    <a:pt x="10536" y="5102"/>
                    <a:pt x="9601" y="6304"/>
                  </a:cubicBezTo>
                  <a:cubicBezTo>
                    <a:pt x="9494" y="6173"/>
                    <a:pt x="9475" y="5976"/>
                    <a:pt x="9449" y="5774"/>
                  </a:cubicBezTo>
                  <a:cubicBezTo>
                    <a:pt x="9661" y="5618"/>
                    <a:pt x="9869" y="5441"/>
                    <a:pt x="10065" y="5243"/>
                  </a:cubicBezTo>
                  <a:cubicBezTo>
                    <a:pt x="10288" y="5026"/>
                    <a:pt x="10475" y="4774"/>
                    <a:pt x="10631" y="4506"/>
                  </a:cubicBezTo>
                  <a:cubicBezTo>
                    <a:pt x="10839" y="4345"/>
                    <a:pt x="11051" y="4198"/>
                    <a:pt x="11252" y="4056"/>
                  </a:cubicBezTo>
                  <a:lnTo>
                    <a:pt x="11343" y="3991"/>
                  </a:lnTo>
                  <a:cubicBezTo>
                    <a:pt x="11946" y="3560"/>
                    <a:pt x="12575" y="3338"/>
                    <a:pt x="13154" y="3338"/>
                  </a:cubicBezTo>
                  <a:close/>
                  <a:moveTo>
                    <a:pt x="3389" y="2866"/>
                  </a:moveTo>
                  <a:cubicBezTo>
                    <a:pt x="4020" y="2866"/>
                    <a:pt x="4703" y="3038"/>
                    <a:pt x="5266" y="3375"/>
                  </a:cubicBezTo>
                  <a:cubicBezTo>
                    <a:pt x="5513" y="4051"/>
                    <a:pt x="5928" y="4678"/>
                    <a:pt x="6347" y="5102"/>
                  </a:cubicBezTo>
                  <a:cubicBezTo>
                    <a:pt x="6347" y="5178"/>
                    <a:pt x="6341" y="5259"/>
                    <a:pt x="6327" y="5339"/>
                  </a:cubicBezTo>
                  <a:cubicBezTo>
                    <a:pt x="6220" y="5400"/>
                    <a:pt x="6119" y="5471"/>
                    <a:pt x="6019" y="5557"/>
                  </a:cubicBezTo>
                  <a:cubicBezTo>
                    <a:pt x="5978" y="5587"/>
                    <a:pt x="5942" y="5623"/>
                    <a:pt x="5907" y="5653"/>
                  </a:cubicBezTo>
                  <a:cubicBezTo>
                    <a:pt x="5751" y="5420"/>
                    <a:pt x="5574" y="5193"/>
                    <a:pt x="5382" y="4981"/>
                  </a:cubicBezTo>
                  <a:cubicBezTo>
                    <a:pt x="5360" y="4959"/>
                    <a:pt x="5331" y="4948"/>
                    <a:pt x="5302" y="4948"/>
                  </a:cubicBezTo>
                  <a:cubicBezTo>
                    <a:pt x="5277" y="4948"/>
                    <a:pt x="5252" y="4956"/>
                    <a:pt x="5231" y="4975"/>
                  </a:cubicBezTo>
                  <a:cubicBezTo>
                    <a:pt x="5185" y="5016"/>
                    <a:pt x="5185" y="5087"/>
                    <a:pt x="5220" y="5127"/>
                  </a:cubicBezTo>
                  <a:cubicBezTo>
                    <a:pt x="5408" y="5334"/>
                    <a:pt x="5579" y="5551"/>
                    <a:pt x="5730" y="5779"/>
                  </a:cubicBezTo>
                  <a:cubicBezTo>
                    <a:pt x="5735" y="5789"/>
                    <a:pt x="5751" y="5800"/>
                    <a:pt x="5761" y="5805"/>
                  </a:cubicBezTo>
                  <a:cubicBezTo>
                    <a:pt x="5644" y="5935"/>
                    <a:pt x="5539" y="6077"/>
                    <a:pt x="5443" y="6224"/>
                  </a:cubicBezTo>
                  <a:cubicBezTo>
                    <a:pt x="5256" y="6103"/>
                    <a:pt x="5074" y="5976"/>
                    <a:pt x="4897" y="5849"/>
                  </a:cubicBezTo>
                  <a:cubicBezTo>
                    <a:pt x="4326" y="5450"/>
                    <a:pt x="3790" y="5066"/>
                    <a:pt x="3083" y="4844"/>
                  </a:cubicBezTo>
                  <a:cubicBezTo>
                    <a:pt x="3071" y="4840"/>
                    <a:pt x="3059" y="4838"/>
                    <a:pt x="3047" y="4838"/>
                  </a:cubicBezTo>
                  <a:cubicBezTo>
                    <a:pt x="3003" y="4838"/>
                    <a:pt x="2962" y="4866"/>
                    <a:pt x="2946" y="4910"/>
                  </a:cubicBezTo>
                  <a:cubicBezTo>
                    <a:pt x="2932" y="4970"/>
                    <a:pt x="2962" y="5031"/>
                    <a:pt x="3018" y="5047"/>
                  </a:cubicBezTo>
                  <a:cubicBezTo>
                    <a:pt x="3694" y="5264"/>
                    <a:pt x="4219" y="5632"/>
                    <a:pt x="4776" y="6026"/>
                  </a:cubicBezTo>
                  <a:cubicBezTo>
                    <a:pt x="4953" y="6153"/>
                    <a:pt x="5145" y="6285"/>
                    <a:pt x="5336" y="6411"/>
                  </a:cubicBezTo>
                  <a:cubicBezTo>
                    <a:pt x="5240" y="6577"/>
                    <a:pt x="5165" y="6749"/>
                    <a:pt x="5105" y="6921"/>
                  </a:cubicBezTo>
                  <a:lnTo>
                    <a:pt x="5105" y="6926"/>
                  </a:lnTo>
                  <a:cubicBezTo>
                    <a:pt x="5099" y="6921"/>
                    <a:pt x="5089" y="6910"/>
                    <a:pt x="5079" y="6910"/>
                  </a:cubicBezTo>
                  <a:cubicBezTo>
                    <a:pt x="4144" y="6588"/>
                    <a:pt x="3169" y="6511"/>
                    <a:pt x="2230" y="6441"/>
                  </a:cubicBezTo>
                  <a:cubicBezTo>
                    <a:pt x="1684" y="6395"/>
                    <a:pt x="1123" y="6350"/>
                    <a:pt x="572" y="6259"/>
                  </a:cubicBezTo>
                  <a:cubicBezTo>
                    <a:pt x="572" y="5728"/>
                    <a:pt x="688" y="5178"/>
                    <a:pt x="896" y="4683"/>
                  </a:cubicBezTo>
                  <a:cubicBezTo>
                    <a:pt x="944" y="4680"/>
                    <a:pt x="992" y="4679"/>
                    <a:pt x="1040" y="4679"/>
                  </a:cubicBezTo>
                  <a:cubicBezTo>
                    <a:pt x="1323" y="4679"/>
                    <a:pt x="1602" y="4727"/>
                    <a:pt x="1896" y="4779"/>
                  </a:cubicBezTo>
                  <a:cubicBezTo>
                    <a:pt x="2078" y="4814"/>
                    <a:pt x="2260" y="4849"/>
                    <a:pt x="2452" y="4870"/>
                  </a:cubicBezTo>
                  <a:lnTo>
                    <a:pt x="2461" y="4870"/>
                  </a:lnTo>
                  <a:cubicBezTo>
                    <a:pt x="2517" y="4870"/>
                    <a:pt x="2563" y="4830"/>
                    <a:pt x="2568" y="4774"/>
                  </a:cubicBezTo>
                  <a:cubicBezTo>
                    <a:pt x="2578" y="4713"/>
                    <a:pt x="2533" y="4657"/>
                    <a:pt x="2472" y="4653"/>
                  </a:cubicBezTo>
                  <a:cubicBezTo>
                    <a:pt x="2290" y="4632"/>
                    <a:pt x="2108" y="4602"/>
                    <a:pt x="1931" y="4567"/>
                  </a:cubicBezTo>
                  <a:cubicBezTo>
                    <a:pt x="1628" y="4516"/>
                    <a:pt x="1315" y="4466"/>
                    <a:pt x="992" y="4466"/>
                  </a:cubicBezTo>
                  <a:cubicBezTo>
                    <a:pt x="1229" y="3975"/>
                    <a:pt x="1563" y="3550"/>
                    <a:pt x="1966" y="3258"/>
                  </a:cubicBezTo>
                  <a:cubicBezTo>
                    <a:pt x="2083" y="3172"/>
                    <a:pt x="2219" y="3102"/>
                    <a:pt x="2365" y="3046"/>
                  </a:cubicBezTo>
                  <a:cubicBezTo>
                    <a:pt x="3169" y="3162"/>
                    <a:pt x="3988" y="3723"/>
                    <a:pt x="4816" y="4718"/>
                  </a:cubicBezTo>
                  <a:cubicBezTo>
                    <a:pt x="4837" y="4744"/>
                    <a:pt x="4867" y="4758"/>
                    <a:pt x="4897" y="4758"/>
                  </a:cubicBezTo>
                  <a:cubicBezTo>
                    <a:pt x="4923" y="4758"/>
                    <a:pt x="4947" y="4748"/>
                    <a:pt x="4968" y="4733"/>
                  </a:cubicBezTo>
                  <a:cubicBezTo>
                    <a:pt x="5008" y="4697"/>
                    <a:pt x="5018" y="4627"/>
                    <a:pt x="4977" y="4581"/>
                  </a:cubicBezTo>
                  <a:cubicBezTo>
                    <a:pt x="4250" y="3697"/>
                    <a:pt x="3517" y="3147"/>
                    <a:pt x="2790" y="2920"/>
                  </a:cubicBezTo>
                  <a:lnTo>
                    <a:pt x="2801" y="2920"/>
                  </a:lnTo>
                  <a:cubicBezTo>
                    <a:pt x="2988" y="2884"/>
                    <a:pt x="3185" y="2866"/>
                    <a:pt x="3389" y="2866"/>
                  </a:cubicBezTo>
                  <a:close/>
                  <a:moveTo>
                    <a:pt x="577" y="6481"/>
                  </a:moveTo>
                  <a:cubicBezTo>
                    <a:pt x="1123" y="6567"/>
                    <a:pt x="1673" y="6612"/>
                    <a:pt x="2214" y="6658"/>
                  </a:cubicBezTo>
                  <a:cubicBezTo>
                    <a:pt x="3139" y="6729"/>
                    <a:pt x="4098" y="6805"/>
                    <a:pt x="5008" y="7113"/>
                  </a:cubicBezTo>
                  <a:cubicBezTo>
                    <a:pt x="5023" y="7118"/>
                    <a:pt x="5033" y="7118"/>
                    <a:pt x="5044" y="7118"/>
                  </a:cubicBezTo>
                  <a:lnTo>
                    <a:pt x="5054" y="7118"/>
                  </a:lnTo>
                  <a:cubicBezTo>
                    <a:pt x="5038" y="7158"/>
                    <a:pt x="5033" y="7199"/>
                    <a:pt x="5028" y="7239"/>
                  </a:cubicBezTo>
                  <a:cubicBezTo>
                    <a:pt x="5021" y="7238"/>
                    <a:pt x="5015" y="7237"/>
                    <a:pt x="5008" y="7237"/>
                  </a:cubicBezTo>
                  <a:cubicBezTo>
                    <a:pt x="4990" y="7237"/>
                    <a:pt x="4972" y="7242"/>
                    <a:pt x="4958" y="7249"/>
                  </a:cubicBezTo>
                  <a:cubicBezTo>
                    <a:pt x="4128" y="7669"/>
                    <a:pt x="3193" y="7886"/>
                    <a:pt x="2290" y="7886"/>
                  </a:cubicBezTo>
                  <a:cubicBezTo>
                    <a:pt x="1813" y="7886"/>
                    <a:pt x="1345" y="7826"/>
                    <a:pt x="906" y="7703"/>
                  </a:cubicBezTo>
                  <a:cubicBezTo>
                    <a:pt x="794" y="7502"/>
                    <a:pt x="709" y="7269"/>
                    <a:pt x="653" y="7022"/>
                  </a:cubicBezTo>
                  <a:cubicBezTo>
                    <a:pt x="612" y="6845"/>
                    <a:pt x="588" y="6663"/>
                    <a:pt x="577" y="6481"/>
                  </a:cubicBezTo>
                  <a:close/>
                  <a:moveTo>
                    <a:pt x="14213" y="3636"/>
                  </a:moveTo>
                  <a:cubicBezTo>
                    <a:pt x="14577" y="3864"/>
                    <a:pt x="14870" y="4212"/>
                    <a:pt x="15072" y="4657"/>
                  </a:cubicBezTo>
                  <a:cubicBezTo>
                    <a:pt x="15062" y="4653"/>
                    <a:pt x="15047" y="4653"/>
                    <a:pt x="15032" y="4653"/>
                  </a:cubicBezTo>
                  <a:cubicBezTo>
                    <a:pt x="14714" y="4693"/>
                    <a:pt x="14416" y="4793"/>
                    <a:pt x="14117" y="4895"/>
                  </a:cubicBezTo>
                  <a:cubicBezTo>
                    <a:pt x="13840" y="4996"/>
                    <a:pt x="13551" y="5092"/>
                    <a:pt x="13259" y="5133"/>
                  </a:cubicBezTo>
                  <a:cubicBezTo>
                    <a:pt x="13198" y="5142"/>
                    <a:pt x="13157" y="5193"/>
                    <a:pt x="13168" y="5254"/>
                  </a:cubicBezTo>
                  <a:cubicBezTo>
                    <a:pt x="13173" y="5309"/>
                    <a:pt x="13218" y="5350"/>
                    <a:pt x="13274" y="5350"/>
                  </a:cubicBezTo>
                  <a:lnTo>
                    <a:pt x="13289" y="5350"/>
                  </a:lnTo>
                  <a:cubicBezTo>
                    <a:pt x="13602" y="5304"/>
                    <a:pt x="13900" y="5203"/>
                    <a:pt x="14193" y="5102"/>
                  </a:cubicBezTo>
                  <a:cubicBezTo>
                    <a:pt x="14486" y="5001"/>
                    <a:pt x="14764" y="4905"/>
                    <a:pt x="15057" y="4865"/>
                  </a:cubicBezTo>
                  <a:cubicBezTo>
                    <a:pt x="15092" y="4865"/>
                    <a:pt x="15123" y="4839"/>
                    <a:pt x="15138" y="4809"/>
                  </a:cubicBezTo>
                  <a:cubicBezTo>
                    <a:pt x="15234" y="5047"/>
                    <a:pt x="15305" y="5315"/>
                    <a:pt x="15355" y="5602"/>
                  </a:cubicBezTo>
                  <a:cubicBezTo>
                    <a:pt x="15381" y="5763"/>
                    <a:pt x="15395" y="5921"/>
                    <a:pt x="15386" y="6073"/>
                  </a:cubicBezTo>
                  <a:lnTo>
                    <a:pt x="15386" y="6077"/>
                  </a:lnTo>
                  <a:cubicBezTo>
                    <a:pt x="14253" y="6476"/>
                    <a:pt x="13169" y="6831"/>
                    <a:pt x="11932" y="6831"/>
                  </a:cubicBezTo>
                  <a:cubicBezTo>
                    <a:pt x="11900" y="6831"/>
                    <a:pt x="11867" y="6831"/>
                    <a:pt x="11834" y="6830"/>
                  </a:cubicBezTo>
                  <a:cubicBezTo>
                    <a:pt x="11774" y="6830"/>
                    <a:pt x="11728" y="6875"/>
                    <a:pt x="11728" y="6936"/>
                  </a:cubicBezTo>
                  <a:cubicBezTo>
                    <a:pt x="11728" y="6996"/>
                    <a:pt x="11774" y="7043"/>
                    <a:pt x="11834" y="7043"/>
                  </a:cubicBezTo>
                  <a:cubicBezTo>
                    <a:pt x="11865" y="7047"/>
                    <a:pt x="11895" y="7047"/>
                    <a:pt x="11925" y="7047"/>
                  </a:cubicBezTo>
                  <a:cubicBezTo>
                    <a:pt x="13162" y="7047"/>
                    <a:pt x="14248" y="6703"/>
                    <a:pt x="15365" y="6309"/>
                  </a:cubicBezTo>
                  <a:lnTo>
                    <a:pt x="15365" y="6309"/>
                  </a:lnTo>
                  <a:cubicBezTo>
                    <a:pt x="15335" y="6577"/>
                    <a:pt x="15249" y="6830"/>
                    <a:pt x="15118" y="7057"/>
                  </a:cubicBezTo>
                  <a:cubicBezTo>
                    <a:pt x="14644" y="7291"/>
                    <a:pt x="14153" y="7422"/>
                    <a:pt x="13751" y="7422"/>
                  </a:cubicBezTo>
                  <a:cubicBezTo>
                    <a:pt x="13728" y="7422"/>
                    <a:pt x="13706" y="7422"/>
                    <a:pt x="13683" y="7421"/>
                  </a:cubicBezTo>
                  <a:cubicBezTo>
                    <a:pt x="13680" y="7421"/>
                    <a:pt x="13677" y="7421"/>
                    <a:pt x="13674" y="7421"/>
                  </a:cubicBezTo>
                  <a:cubicBezTo>
                    <a:pt x="13618" y="7421"/>
                    <a:pt x="13572" y="7464"/>
                    <a:pt x="13572" y="7522"/>
                  </a:cubicBezTo>
                  <a:cubicBezTo>
                    <a:pt x="13567" y="7582"/>
                    <a:pt x="13617" y="7633"/>
                    <a:pt x="13672" y="7638"/>
                  </a:cubicBezTo>
                  <a:lnTo>
                    <a:pt x="13754" y="7638"/>
                  </a:lnTo>
                  <a:cubicBezTo>
                    <a:pt x="14087" y="7638"/>
                    <a:pt x="14476" y="7552"/>
                    <a:pt x="14866" y="7400"/>
                  </a:cubicBezTo>
                  <a:lnTo>
                    <a:pt x="14866" y="7400"/>
                  </a:lnTo>
                  <a:cubicBezTo>
                    <a:pt x="14623" y="7684"/>
                    <a:pt x="14284" y="7916"/>
                    <a:pt x="13875" y="8088"/>
                  </a:cubicBezTo>
                  <a:cubicBezTo>
                    <a:pt x="13573" y="8215"/>
                    <a:pt x="13259" y="8259"/>
                    <a:pt x="12941" y="8259"/>
                  </a:cubicBezTo>
                  <a:cubicBezTo>
                    <a:pt x="12578" y="8259"/>
                    <a:pt x="12209" y="8202"/>
                    <a:pt x="11849" y="8148"/>
                  </a:cubicBezTo>
                  <a:cubicBezTo>
                    <a:pt x="11484" y="8091"/>
                    <a:pt x="11113" y="8033"/>
                    <a:pt x="10748" y="8033"/>
                  </a:cubicBezTo>
                  <a:cubicBezTo>
                    <a:pt x="10633" y="8033"/>
                    <a:pt x="10518" y="8039"/>
                    <a:pt x="10403" y="8053"/>
                  </a:cubicBezTo>
                  <a:cubicBezTo>
                    <a:pt x="10445" y="7987"/>
                    <a:pt x="10485" y="7916"/>
                    <a:pt x="10505" y="7831"/>
                  </a:cubicBezTo>
                  <a:cubicBezTo>
                    <a:pt x="10520" y="7780"/>
                    <a:pt x="10536" y="7729"/>
                    <a:pt x="10545" y="7679"/>
                  </a:cubicBezTo>
                  <a:cubicBezTo>
                    <a:pt x="10723" y="7663"/>
                    <a:pt x="10903" y="7657"/>
                    <a:pt x="11085" y="7657"/>
                  </a:cubicBezTo>
                  <a:cubicBezTo>
                    <a:pt x="11426" y="7657"/>
                    <a:pt x="11771" y="7679"/>
                    <a:pt x="12107" y="7699"/>
                  </a:cubicBezTo>
                  <a:cubicBezTo>
                    <a:pt x="12455" y="7724"/>
                    <a:pt x="12814" y="7745"/>
                    <a:pt x="13162" y="7745"/>
                  </a:cubicBezTo>
                  <a:cubicBezTo>
                    <a:pt x="13223" y="7745"/>
                    <a:pt x="13269" y="7699"/>
                    <a:pt x="13269" y="7638"/>
                  </a:cubicBezTo>
                  <a:cubicBezTo>
                    <a:pt x="13269" y="7582"/>
                    <a:pt x="13223" y="7532"/>
                    <a:pt x="13162" y="7532"/>
                  </a:cubicBezTo>
                  <a:cubicBezTo>
                    <a:pt x="12819" y="7532"/>
                    <a:pt x="12465" y="7507"/>
                    <a:pt x="12122" y="7486"/>
                  </a:cubicBezTo>
                  <a:cubicBezTo>
                    <a:pt x="11783" y="7463"/>
                    <a:pt x="11439" y="7442"/>
                    <a:pt x="11096" y="7442"/>
                  </a:cubicBezTo>
                  <a:cubicBezTo>
                    <a:pt x="10922" y="7442"/>
                    <a:pt x="10748" y="7447"/>
                    <a:pt x="10576" y="7461"/>
                  </a:cubicBezTo>
                  <a:cubicBezTo>
                    <a:pt x="10585" y="7285"/>
                    <a:pt x="10550" y="7153"/>
                    <a:pt x="10494" y="7043"/>
                  </a:cubicBezTo>
                  <a:lnTo>
                    <a:pt x="11096" y="7043"/>
                  </a:lnTo>
                  <a:cubicBezTo>
                    <a:pt x="11156" y="7043"/>
                    <a:pt x="11202" y="6996"/>
                    <a:pt x="11202" y="6936"/>
                  </a:cubicBezTo>
                  <a:cubicBezTo>
                    <a:pt x="11202" y="6880"/>
                    <a:pt x="11156" y="6830"/>
                    <a:pt x="11096" y="6830"/>
                  </a:cubicBezTo>
                  <a:lnTo>
                    <a:pt x="10394" y="6830"/>
                  </a:lnTo>
                  <a:cubicBezTo>
                    <a:pt x="10373" y="6830"/>
                    <a:pt x="10354" y="6835"/>
                    <a:pt x="10338" y="6850"/>
                  </a:cubicBezTo>
                  <a:lnTo>
                    <a:pt x="10333" y="6845"/>
                  </a:lnTo>
                  <a:cubicBezTo>
                    <a:pt x="10277" y="6794"/>
                    <a:pt x="10207" y="6744"/>
                    <a:pt x="10142" y="6703"/>
                  </a:cubicBezTo>
                  <a:cubicBezTo>
                    <a:pt x="10601" y="6511"/>
                    <a:pt x="11061" y="6309"/>
                    <a:pt x="11510" y="6108"/>
                  </a:cubicBezTo>
                  <a:cubicBezTo>
                    <a:pt x="11925" y="5921"/>
                    <a:pt x="12350" y="5728"/>
                    <a:pt x="12758" y="5562"/>
                  </a:cubicBezTo>
                  <a:cubicBezTo>
                    <a:pt x="12814" y="5537"/>
                    <a:pt x="12844" y="5476"/>
                    <a:pt x="12819" y="5420"/>
                  </a:cubicBezTo>
                  <a:cubicBezTo>
                    <a:pt x="12803" y="5377"/>
                    <a:pt x="12761" y="5352"/>
                    <a:pt x="12717" y="5352"/>
                  </a:cubicBezTo>
                  <a:cubicBezTo>
                    <a:pt x="12703" y="5352"/>
                    <a:pt x="12690" y="5355"/>
                    <a:pt x="12677" y="5360"/>
                  </a:cubicBezTo>
                  <a:cubicBezTo>
                    <a:pt x="12263" y="5532"/>
                    <a:pt x="11839" y="5723"/>
                    <a:pt x="11424" y="5910"/>
                  </a:cubicBezTo>
                  <a:cubicBezTo>
                    <a:pt x="10930" y="6133"/>
                    <a:pt x="10419" y="6360"/>
                    <a:pt x="9909" y="6567"/>
                  </a:cubicBezTo>
                  <a:cubicBezTo>
                    <a:pt x="9858" y="6532"/>
                    <a:pt x="9808" y="6497"/>
                    <a:pt x="9757" y="6456"/>
                  </a:cubicBezTo>
                  <a:cubicBezTo>
                    <a:pt x="10702" y="5218"/>
                    <a:pt x="12627" y="4011"/>
                    <a:pt x="14213" y="3636"/>
                  </a:cubicBezTo>
                  <a:close/>
                  <a:moveTo>
                    <a:pt x="4998" y="7467"/>
                  </a:moveTo>
                  <a:lnTo>
                    <a:pt x="4998" y="7472"/>
                  </a:lnTo>
                  <a:cubicBezTo>
                    <a:pt x="4993" y="7528"/>
                    <a:pt x="4993" y="7582"/>
                    <a:pt x="4993" y="7638"/>
                  </a:cubicBezTo>
                  <a:cubicBezTo>
                    <a:pt x="4998" y="7699"/>
                    <a:pt x="5008" y="7764"/>
                    <a:pt x="5023" y="7831"/>
                  </a:cubicBezTo>
                  <a:cubicBezTo>
                    <a:pt x="4725" y="8037"/>
                    <a:pt x="4432" y="8255"/>
                    <a:pt x="4159" y="8477"/>
                  </a:cubicBezTo>
                  <a:cubicBezTo>
                    <a:pt x="4154" y="8477"/>
                    <a:pt x="4154" y="8482"/>
                    <a:pt x="4149" y="8482"/>
                  </a:cubicBezTo>
                  <a:cubicBezTo>
                    <a:pt x="3711" y="8692"/>
                    <a:pt x="3217" y="8868"/>
                    <a:pt x="2781" y="8868"/>
                  </a:cubicBezTo>
                  <a:cubicBezTo>
                    <a:pt x="2694" y="8868"/>
                    <a:pt x="2609" y="8861"/>
                    <a:pt x="2528" y="8846"/>
                  </a:cubicBezTo>
                  <a:cubicBezTo>
                    <a:pt x="1901" y="8734"/>
                    <a:pt x="1406" y="8426"/>
                    <a:pt x="1073" y="7967"/>
                  </a:cubicBezTo>
                  <a:lnTo>
                    <a:pt x="1073" y="7967"/>
                  </a:lnTo>
                  <a:cubicBezTo>
                    <a:pt x="1461" y="8057"/>
                    <a:pt x="1871" y="8104"/>
                    <a:pt x="2285" y="8104"/>
                  </a:cubicBezTo>
                  <a:cubicBezTo>
                    <a:pt x="3200" y="8104"/>
                    <a:pt x="4149" y="7885"/>
                    <a:pt x="4998" y="7467"/>
                  </a:cubicBezTo>
                  <a:close/>
                  <a:moveTo>
                    <a:pt x="10081" y="8431"/>
                  </a:moveTo>
                  <a:cubicBezTo>
                    <a:pt x="10146" y="8442"/>
                    <a:pt x="10207" y="8447"/>
                    <a:pt x="10272" y="8452"/>
                  </a:cubicBezTo>
                  <a:cubicBezTo>
                    <a:pt x="10627" y="8482"/>
                    <a:pt x="10995" y="8512"/>
                    <a:pt x="11298" y="8629"/>
                  </a:cubicBezTo>
                  <a:cubicBezTo>
                    <a:pt x="11914" y="8866"/>
                    <a:pt x="12394" y="9255"/>
                    <a:pt x="12693" y="9745"/>
                  </a:cubicBezTo>
                  <a:cubicBezTo>
                    <a:pt x="11828" y="9715"/>
                    <a:pt x="10571" y="9169"/>
                    <a:pt x="9944" y="8654"/>
                  </a:cubicBezTo>
                  <a:cubicBezTo>
                    <a:pt x="9944" y="8643"/>
                    <a:pt x="9949" y="8633"/>
                    <a:pt x="9955" y="8624"/>
                  </a:cubicBezTo>
                  <a:cubicBezTo>
                    <a:pt x="9979" y="8558"/>
                    <a:pt x="10025" y="8498"/>
                    <a:pt x="10081" y="8431"/>
                  </a:cubicBezTo>
                  <a:close/>
                  <a:moveTo>
                    <a:pt x="8666" y="5079"/>
                  </a:moveTo>
                  <a:cubicBezTo>
                    <a:pt x="8735" y="5079"/>
                    <a:pt x="8797" y="5090"/>
                    <a:pt x="8848" y="5117"/>
                  </a:cubicBezTo>
                  <a:cubicBezTo>
                    <a:pt x="8878" y="5133"/>
                    <a:pt x="8908" y="5152"/>
                    <a:pt x="8929" y="5178"/>
                  </a:cubicBezTo>
                  <a:cubicBezTo>
                    <a:pt x="8939" y="5193"/>
                    <a:pt x="8948" y="5208"/>
                    <a:pt x="8969" y="5218"/>
                  </a:cubicBezTo>
                  <a:cubicBezTo>
                    <a:pt x="8969" y="5224"/>
                    <a:pt x="8979" y="5224"/>
                    <a:pt x="8985" y="5224"/>
                  </a:cubicBezTo>
                  <a:lnTo>
                    <a:pt x="8985" y="5229"/>
                  </a:lnTo>
                  <a:cubicBezTo>
                    <a:pt x="9060" y="5324"/>
                    <a:pt x="9090" y="5460"/>
                    <a:pt x="9111" y="5637"/>
                  </a:cubicBezTo>
                  <a:cubicBezTo>
                    <a:pt x="9081" y="5693"/>
                    <a:pt x="9081" y="5758"/>
                    <a:pt x="9121" y="5814"/>
                  </a:cubicBezTo>
                  <a:lnTo>
                    <a:pt x="9130" y="5830"/>
                  </a:lnTo>
                  <a:cubicBezTo>
                    <a:pt x="9156" y="6057"/>
                    <a:pt x="9191" y="6309"/>
                    <a:pt x="9353" y="6511"/>
                  </a:cubicBezTo>
                  <a:cubicBezTo>
                    <a:pt x="9510" y="6703"/>
                    <a:pt x="9697" y="6815"/>
                    <a:pt x="9858" y="6910"/>
                  </a:cubicBezTo>
                  <a:cubicBezTo>
                    <a:pt x="10121" y="7067"/>
                    <a:pt x="10288" y="7164"/>
                    <a:pt x="10247" y="7491"/>
                  </a:cubicBezTo>
                  <a:cubicBezTo>
                    <a:pt x="10242" y="7491"/>
                    <a:pt x="10237" y="7497"/>
                    <a:pt x="10232" y="7497"/>
                  </a:cubicBezTo>
                  <a:cubicBezTo>
                    <a:pt x="10172" y="7507"/>
                    <a:pt x="10131" y="7558"/>
                    <a:pt x="10142" y="7619"/>
                  </a:cubicBezTo>
                  <a:cubicBezTo>
                    <a:pt x="10146" y="7654"/>
                    <a:pt x="10172" y="7689"/>
                    <a:pt x="10207" y="7699"/>
                  </a:cubicBezTo>
                  <a:lnTo>
                    <a:pt x="10207" y="7703"/>
                  </a:lnTo>
                  <a:cubicBezTo>
                    <a:pt x="10202" y="7714"/>
                    <a:pt x="10202" y="7729"/>
                    <a:pt x="10197" y="7740"/>
                  </a:cubicBezTo>
                  <a:cubicBezTo>
                    <a:pt x="10156" y="7876"/>
                    <a:pt x="10055" y="7982"/>
                    <a:pt x="9944" y="8104"/>
                  </a:cubicBezTo>
                  <a:cubicBezTo>
                    <a:pt x="9834" y="8219"/>
                    <a:pt x="9722" y="8340"/>
                    <a:pt x="9652" y="8498"/>
                  </a:cubicBezTo>
                  <a:cubicBezTo>
                    <a:pt x="9585" y="8659"/>
                    <a:pt x="9591" y="8810"/>
                    <a:pt x="9591" y="8946"/>
                  </a:cubicBezTo>
                  <a:cubicBezTo>
                    <a:pt x="9596" y="9083"/>
                    <a:pt x="9596" y="9205"/>
                    <a:pt x="9524" y="9331"/>
                  </a:cubicBezTo>
                  <a:cubicBezTo>
                    <a:pt x="9321" y="9678"/>
                    <a:pt x="9115" y="9787"/>
                    <a:pt x="8878" y="9787"/>
                  </a:cubicBezTo>
                  <a:cubicBezTo>
                    <a:pt x="8832" y="9787"/>
                    <a:pt x="8785" y="9783"/>
                    <a:pt x="8736" y="9776"/>
                  </a:cubicBezTo>
                  <a:cubicBezTo>
                    <a:pt x="8719" y="9758"/>
                    <a:pt x="8691" y="9744"/>
                    <a:pt x="8659" y="9744"/>
                  </a:cubicBezTo>
                  <a:cubicBezTo>
                    <a:pt x="8655" y="9744"/>
                    <a:pt x="8650" y="9745"/>
                    <a:pt x="8645" y="9745"/>
                  </a:cubicBezTo>
                  <a:cubicBezTo>
                    <a:pt x="8636" y="9745"/>
                    <a:pt x="8626" y="9750"/>
                    <a:pt x="8615" y="9755"/>
                  </a:cubicBezTo>
                  <a:cubicBezTo>
                    <a:pt x="8519" y="9734"/>
                    <a:pt x="8423" y="9704"/>
                    <a:pt x="8318" y="9674"/>
                  </a:cubicBezTo>
                  <a:cubicBezTo>
                    <a:pt x="8110" y="9619"/>
                    <a:pt x="7898" y="9553"/>
                    <a:pt x="7670" y="9543"/>
                  </a:cubicBezTo>
                  <a:cubicBezTo>
                    <a:pt x="7630" y="9543"/>
                    <a:pt x="7590" y="9538"/>
                    <a:pt x="7549" y="9538"/>
                  </a:cubicBezTo>
                  <a:cubicBezTo>
                    <a:pt x="7317" y="9538"/>
                    <a:pt x="7130" y="9578"/>
                    <a:pt x="6978" y="9608"/>
                  </a:cubicBezTo>
                  <a:cubicBezTo>
                    <a:pt x="6870" y="9628"/>
                    <a:pt x="6780" y="9645"/>
                    <a:pt x="6696" y="9645"/>
                  </a:cubicBezTo>
                  <a:cubicBezTo>
                    <a:pt x="6496" y="9645"/>
                    <a:pt x="6334" y="9550"/>
                    <a:pt x="6064" y="9169"/>
                  </a:cubicBezTo>
                  <a:cubicBezTo>
                    <a:pt x="5826" y="8841"/>
                    <a:pt x="5584" y="8431"/>
                    <a:pt x="5443" y="8088"/>
                  </a:cubicBezTo>
                  <a:lnTo>
                    <a:pt x="5443" y="8083"/>
                  </a:lnTo>
                  <a:cubicBezTo>
                    <a:pt x="5413" y="8007"/>
                    <a:pt x="5382" y="7931"/>
                    <a:pt x="5362" y="7861"/>
                  </a:cubicBezTo>
                  <a:cubicBezTo>
                    <a:pt x="5336" y="7770"/>
                    <a:pt x="5322" y="7689"/>
                    <a:pt x="5317" y="7623"/>
                  </a:cubicBezTo>
                  <a:cubicBezTo>
                    <a:pt x="5291" y="7073"/>
                    <a:pt x="5705" y="6243"/>
                    <a:pt x="6226" y="5805"/>
                  </a:cubicBezTo>
                  <a:cubicBezTo>
                    <a:pt x="6405" y="5654"/>
                    <a:pt x="6664" y="5490"/>
                    <a:pt x="6949" y="5490"/>
                  </a:cubicBezTo>
                  <a:cubicBezTo>
                    <a:pt x="6960" y="5490"/>
                    <a:pt x="6972" y="5490"/>
                    <a:pt x="6984" y="5490"/>
                  </a:cubicBezTo>
                  <a:cubicBezTo>
                    <a:pt x="7014" y="5525"/>
                    <a:pt x="7058" y="5549"/>
                    <a:pt x="7101" y="5549"/>
                  </a:cubicBezTo>
                  <a:cubicBezTo>
                    <a:pt x="7109" y="5549"/>
                    <a:pt x="7117" y="5548"/>
                    <a:pt x="7125" y="5546"/>
                  </a:cubicBezTo>
                  <a:cubicBezTo>
                    <a:pt x="7327" y="5532"/>
                    <a:pt x="7575" y="5430"/>
                    <a:pt x="7833" y="5324"/>
                  </a:cubicBezTo>
                  <a:cubicBezTo>
                    <a:pt x="8120" y="5208"/>
                    <a:pt x="8435" y="5079"/>
                    <a:pt x="8666" y="5079"/>
                  </a:cubicBezTo>
                  <a:close/>
                  <a:moveTo>
                    <a:pt x="9914" y="8906"/>
                  </a:moveTo>
                  <a:cubicBezTo>
                    <a:pt x="10622" y="9431"/>
                    <a:pt x="11905" y="9962"/>
                    <a:pt x="12768" y="9962"/>
                  </a:cubicBezTo>
                  <a:lnTo>
                    <a:pt x="12814" y="9962"/>
                  </a:lnTo>
                  <a:cubicBezTo>
                    <a:pt x="12844" y="10033"/>
                    <a:pt x="12875" y="10104"/>
                    <a:pt x="12900" y="10179"/>
                  </a:cubicBezTo>
                  <a:cubicBezTo>
                    <a:pt x="12966" y="10366"/>
                    <a:pt x="13006" y="10559"/>
                    <a:pt x="13021" y="10760"/>
                  </a:cubicBezTo>
                  <a:cubicBezTo>
                    <a:pt x="12945" y="10730"/>
                    <a:pt x="12875" y="10700"/>
                    <a:pt x="12793" y="10669"/>
                  </a:cubicBezTo>
                  <a:cubicBezTo>
                    <a:pt x="12531" y="10569"/>
                    <a:pt x="12263" y="10468"/>
                    <a:pt x="12031" y="10347"/>
                  </a:cubicBezTo>
                  <a:cubicBezTo>
                    <a:pt x="12016" y="10339"/>
                    <a:pt x="11999" y="10336"/>
                    <a:pt x="11983" y="10336"/>
                  </a:cubicBezTo>
                  <a:cubicBezTo>
                    <a:pt x="11943" y="10336"/>
                    <a:pt x="11902" y="10357"/>
                    <a:pt x="11884" y="10396"/>
                  </a:cubicBezTo>
                  <a:cubicBezTo>
                    <a:pt x="11858" y="10447"/>
                    <a:pt x="11879" y="10513"/>
                    <a:pt x="11935" y="10538"/>
                  </a:cubicBezTo>
                  <a:cubicBezTo>
                    <a:pt x="12177" y="10664"/>
                    <a:pt x="12450" y="10771"/>
                    <a:pt x="12718" y="10872"/>
                  </a:cubicBezTo>
                  <a:cubicBezTo>
                    <a:pt x="12819" y="10912"/>
                    <a:pt x="12915" y="10947"/>
                    <a:pt x="13010" y="10988"/>
                  </a:cubicBezTo>
                  <a:cubicBezTo>
                    <a:pt x="13016" y="10988"/>
                    <a:pt x="13021" y="10988"/>
                    <a:pt x="13031" y="10993"/>
                  </a:cubicBezTo>
                  <a:cubicBezTo>
                    <a:pt x="13026" y="11493"/>
                    <a:pt x="12875" y="12014"/>
                    <a:pt x="12571" y="12509"/>
                  </a:cubicBezTo>
                  <a:cubicBezTo>
                    <a:pt x="12490" y="12640"/>
                    <a:pt x="12399" y="12772"/>
                    <a:pt x="12299" y="12893"/>
                  </a:cubicBezTo>
                  <a:cubicBezTo>
                    <a:pt x="11243" y="12352"/>
                    <a:pt x="10207" y="11231"/>
                    <a:pt x="9510" y="9871"/>
                  </a:cubicBezTo>
                  <a:cubicBezTo>
                    <a:pt x="9610" y="9781"/>
                    <a:pt x="9712" y="9654"/>
                    <a:pt x="9803" y="9492"/>
                  </a:cubicBezTo>
                  <a:cubicBezTo>
                    <a:pt x="9838" y="9437"/>
                    <a:pt x="9864" y="9377"/>
                    <a:pt x="9878" y="9326"/>
                  </a:cubicBezTo>
                  <a:cubicBezTo>
                    <a:pt x="10030" y="9447"/>
                    <a:pt x="10277" y="9643"/>
                    <a:pt x="10561" y="9846"/>
                  </a:cubicBezTo>
                  <a:cubicBezTo>
                    <a:pt x="10848" y="10044"/>
                    <a:pt x="11177" y="10250"/>
                    <a:pt x="11495" y="10392"/>
                  </a:cubicBezTo>
                  <a:cubicBezTo>
                    <a:pt x="11506" y="10401"/>
                    <a:pt x="11525" y="10401"/>
                    <a:pt x="11536" y="10401"/>
                  </a:cubicBezTo>
                  <a:cubicBezTo>
                    <a:pt x="11581" y="10401"/>
                    <a:pt x="11616" y="10382"/>
                    <a:pt x="11637" y="10341"/>
                  </a:cubicBezTo>
                  <a:cubicBezTo>
                    <a:pt x="11662" y="10286"/>
                    <a:pt x="11637" y="10219"/>
                    <a:pt x="11581" y="10195"/>
                  </a:cubicBezTo>
                  <a:cubicBezTo>
                    <a:pt x="10884" y="9881"/>
                    <a:pt x="10137" y="9260"/>
                    <a:pt x="9914" y="9074"/>
                  </a:cubicBezTo>
                  <a:cubicBezTo>
                    <a:pt x="9918" y="9028"/>
                    <a:pt x="9918" y="8983"/>
                    <a:pt x="9914" y="8941"/>
                  </a:cubicBezTo>
                  <a:lnTo>
                    <a:pt x="9914" y="8906"/>
                  </a:lnTo>
                  <a:close/>
                  <a:moveTo>
                    <a:pt x="7524" y="9865"/>
                  </a:moveTo>
                  <a:cubicBezTo>
                    <a:pt x="7553" y="9865"/>
                    <a:pt x="7583" y="9865"/>
                    <a:pt x="7615" y="9867"/>
                  </a:cubicBezTo>
                  <a:lnTo>
                    <a:pt x="7615" y="10104"/>
                  </a:lnTo>
                  <a:lnTo>
                    <a:pt x="7615" y="10746"/>
                  </a:lnTo>
                  <a:cubicBezTo>
                    <a:pt x="7600" y="11802"/>
                    <a:pt x="7428" y="13171"/>
                    <a:pt x="6731" y="13913"/>
                  </a:cubicBezTo>
                  <a:cubicBezTo>
                    <a:pt x="7150" y="12761"/>
                    <a:pt x="7251" y="11256"/>
                    <a:pt x="7292" y="9932"/>
                  </a:cubicBezTo>
                  <a:cubicBezTo>
                    <a:pt x="7292" y="9911"/>
                    <a:pt x="7292" y="9897"/>
                    <a:pt x="7281" y="9881"/>
                  </a:cubicBezTo>
                  <a:cubicBezTo>
                    <a:pt x="7357" y="9870"/>
                    <a:pt x="7436" y="9865"/>
                    <a:pt x="7524" y="9865"/>
                  </a:cubicBezTo>
                  <a:close/>
                  <a:moveTo>
                    <a:pt x="8009" y="9927"/>
                  </a:moveTo>
                  <a:cubicBezTo>
                    <a:pt x="8085" y="9947"/>
                    <a:pt x="8155" y="9967"/>
                    <a:pt x="8227" y="9988"/>
                  </a:cubicBezTo>
                  <a:cubicBezTo>
                    <a:pt x="8342" y="10018"/>
                    <a:pt x="8463" y="10053"/>
                    <a:pt x="8580" y="10079"/>
                  </a:cubicBezTo>
                  <a:cubicBezTo>
                    <a:pt x="8686" y="10806"/>
                    <a:pt x="8817" y="11553"/>
                    <a:pt x="9076" y="12180"/>
                  </a:cubicBezTo>
                  <a:cubicBezTo>
                    <a:pt x="9095" y="12226"/>
                    <a:pt x="9136" y="12250"/>
                    <a:pt x="9176" y="12250"/>
                  </a:cubicBezTo>
                  <a:cubicBezTo>
                    <a:pt x="9191" y="12250"/>
                    <a:pt x="9207" y="12246"/>
                    <a:pt x="9221" y="12241"/>
                  </a:cubicBezTo>
                  <a:cubicBezTo>
                    <a:pt x="9272" y="12215"/>
                    <a:pt x="9298" y="12155"/>
                    <a:pt x="9277" y="12099"/>
                  </a:cubicBezTo>
                  <a:cubicBezTo>
                    <a:pt x="9030" y="11513"/>
                    <a:pt x="8903" y="10806"/>
                    <a:pt x="8808" y="10109"/>
                  </a:cubicBezTo>
                  <a:lnTo>
                    <a:pt x="8883" y="10109"/>
                  </a:lnTo>
                  <a:cubicBezTo>
                    <a:pt x="9030" y="10109"/>
                    <a:pt x="9186" y="10079"/>
                    <a:pt x="9333" y="9998"/>
                  </a:cubicBezTo>
                  <a:cubicBezTo>
                    <a:pt x="10040" y="11362"/>
                    <a:pt x="11081" y="12493"/>
                    <a:pt x="12152" y="13064"/>
                  </a:cubicBezTo>
                  <a:cubicBezTo>
                    <a:pt x="11688" y="13560"/>
                    <a:pt x="11051" y="13948"/>
                    <a:pt x="10363" y="14069"/>
                  </a:cubicBezTo>
                  <a:cubicBezTo>
                    <a:pt x="9995" y="13712"/>
                    <a:pt x="9767" y="13231"/>
                    <a:pt x="9550" y="12756"/>
                  </a:cubicBezTo>
                  <a:lnTo>
                    <a:pt x="9535" y="12721"/>
                  </a:lnTo>
                  <a:cubicBezTo>
                    <a:pt x="9517" y="12684"/>
                    <a:pt x="9477" y="12660"/>
                    <a:pt x="9434" y="12660"/>
                  </a:cubicBezTo>
                  <a:cubicBezTo>
                    <a:pt x="9419" y="12660"/>
                    <a:pt x="9403" y="12663"/>
                    <a:pt x="9389" y="12670"/>
                  </a:cubicBezTo>
                  <a:cubicBezTo>
                    <a:pt x="9338" y="12695"/>
                    <a:pt x="9312" y="12756"/>
                    <a:pt x="9338" y="12812"/>
                  </a:cubicBezTo>
                  <a:lnTo>
                    <a:pt x="9353" y="12847"/>
                  </a:lnTo>
                  <a:cubicBezTo>
                    <a:pt x="9545" y="13267"/>
                    <a:pt x="9762" y="13731"/>
                    <a:pt x="10095" y="14106"/>
                  </a:cubicBezTo>
                  <a:cubicBezTo>
                    <a:pt x="10048" y="14108"/>
                    <a:pt x="10000" y="14110"/>
                    <a:pt x="9952" y="14110"/>
                  </a:cubicBezTo>
                  <a:cubicBezTo>
                    <a:pt x="9724" y="14110"/>
                    <a:pt x="9492" y="14080"/>
                    <a:pt x="9262" y="14009"/>
                  </a:cubicBezTo>
                  <a:cubicBezTo>
                    <a:pt x="7898" y="13584"/>
                    <a:pt x="7948" y="11872"/>
                    <a:pt x="7994" y="10492"/>
                  </a:cubicBezTo>
                  <a:cubicBezTo>
                    <a:pt x="8004" y="10291"/>
                    <a:pt x="8009" y="10104"/>
                    <a:pt x="8009" y="9927"/>
                  </a:cubicBezTo>
                  <a:close/>
                  <a:moveTo>
                    <a:pt x="5119" y="8158"/>
                  </a:moveTo>
                  <a:cubicBezTo>
                    <a:pt x="5140" y="8199"/>
                    <a:pt x="5154" y="8239"/>
                    <a:pt x="5175" y="8279"/>
                  </a:cubicBezTo>
                  <a:cubicBezTo>
                    <a:pt x="5215" y="8381"/>
                    <a:pt x="5266" y="8487"/>
                    <a:pt x="5322" y="8583"/>
                  </a:cubicBezTo>
                  <a:cubicBezTo>
                    <a:pt x="4816" y="9219"/>
                    <a:pt x="4443" y="9765"/>
                    <a:pt x="4135" y="10513"/>
                  </a:cubicBezTo>
                  <a:cubicBezTo>
                    <a:pt x="4109" y="10569"/>
                    <a:pt x="4135" y="10629"/>
                    <a:pt x="4189" y="10655"/>
                  </a:cubicBezTo>
                  <a:cubicBezTo>
                    <a:pt x="4205" y="10660"/>
                    <a:pt x="4219" y="10664"/>
                    <a:pt x="4235" y="10664"/>
                  </a:cubicBezTo>
                  <a:cubicBezTo>
                    <a:pt x="4275" y="10664"/>
                    <a:pt x="4316" y="10634"/>
                    <a:pt x="4331" y="10594"/>
                  </a:cubicBezTo>
                  <a:cubicBezTo>
                    <a:pt x="4624" y="9902"/>
                    <a:pt x="4968" y="9382"/>
                    <a:pt x="5432" y="8785"/>
                  </a:cubicBezTo>
                  <a:cubicBezTo>
                    <a:pt x="5590" y="9063"/>
                    <a:pt x="5746" y="9280"/>
                    <a:pt x="5802" y="9356"/>
                  </a:cubicBezTo>
                  <a:cubicBezTo>
                    <a:pt x="6084" y="9750"/>
                    <a:pt x="6306" y="9911"/>
                    <a:pt x="6529" y="9958"/>
                  </a:cubicBezTo>
                  <a:cubicBezTo>
                    <a:pt x="6129" y="10680"/>
                    <a:pt x="6003" y="11523"/>
                    <a:pt x="5877" y="12337"/>
                  </a:cubicBezTo>
                  <a:cubicBezTo>
                    <a:pt x="5847" y="12529"/>
                    <a:pt x="5816" y="12716"/>
                    <a:pt x="5786" y="12898"/>
                  </a:cubicBezTo>
                  <a:cubicBezTo>
                    <a:pt x="5776" y="12954"/>
                    <a:pt x="5816" y="13008"/>
                    <a:pt x="5872" y="13019"/>
                  </a:cubicBezTo>
                  <a:cubicBezTo>
                    <a:pt x="5882" y="13019"/>
                    <a:pt x="5887" y="13024"/>
                    <a:pt x="5893" y="13024"/>
                  </a:cubicBezTo>
                  <a:cubicBezTo>
                    <a:pt x="5942" y="13024"/>
                    <a:pt x="5989" y="12989"/>
                    <a:pt x="5998" y="12933"/>
                  </a:cubicBezTo>
                  <a:cubicBezTo>
                    <a:pt x="6033" y="12751"/>
                    <a:pt x="6059" y="12565"/>
                    <a:pt x="6089" y="12367"/>
                  </a:cubicBezTo>
                  <a:cubicBezTo>
                    <a:pt x="6215" y="11544"/>
                    <a:pt x="6347" y="10690"/>
                    <a:pt x="6761" y="9983"/>
                  </a:cubicBezTo>
                  <a:cubicBezTo>
                    <a:pt x="6761" y="9977"/>
                    <a:pt x="6766" y="9967"/>
                    <a:pt x="6766" y="9967"/>
                  </a:cubicBezTo>
                  <a:cubicBezTo>
                    <a:pt x="6857" y="9958"/>
                    <a:pt x="6943" y="9942"/>
                    <a:pt x="7039" y="9922"/>
                  </a:cubicBezTo>
                  <a:cubicBezTo>
                    <a:pt x="7054" y="9922"/>
                    <a:pt x="7064" y="9922"/>
                    <a:pt x="7075" y="9916"/>
                  </a:cubicBezTo>
                  <a:lnTo>
                    <a:pt x="7075" y="9922"/>
                  </a:lnTo>
                  <a:cubicBezTo>
                    <a:pt x="7034" y="11231"/>
                    <a:pt x="6938" y="12716"/>
                    <a:pt x="6529" y="13838"/>
                  </a:cubicBezTo>
                  <a:cubicBezTo>
                    <a:pt x="6509" y="13893"/>
                    <a:pt x="6539" y="13954"/>
                    <a:pt x="6595" y="13974"/>
                  </a:cubicBezTo>
                  <a:cubicBezTo>
                    <a:pt x="6605" y="13978"/>
                    <a:pt x="6620" y="13984"/>
                    <a:pt x="6630" y="13984"/>
                  </a:cubicBezTo>
                  <a:cubicBezTo>
                    <a:pt x="6645" y="13984"/>
                    <a:pt x="6660" y="13978"/>
                    <a:pt x="6670" y="13974"/>
                  </a:cubicBezTo>
                  <a:lnTo>
                    <a:pt x="6670" y="13974"/>
                  </a:lnTo>
                  <a:cubicBezTo>
                    <a:pt x="6645" y="14004"/>
                    <a:pt x="6609" y="14034"/>
                    <a:pt x="6574" y="14060"/>
                  </a:cubicBezTo>
                  <a:cubicBezTo>
                    <a:pt x="6378" y="14227"/>
                    <a:pt x="6150" y="14337"/>
                    <a:pt x="5893" y="14398"/>
                  </a:cubicBezTo>
                  <a:cubicBezTo>
                    <a:pt x="5917" y="14201"/>
                    <a:pt x="5953" y="13847"/>
                    <a:pt x="5963" y="13584"/>
                  </a:cubicBezTo>
                  <a:cubicBezTo>
                    <a:pt x="5968" y="13524"/>
                    <a:pt x="5923" y="13474"/>
                    <a:pt x="5862" y="13474"/>
                  </a:cubicBezTo>
                  <a:cubicBezTo>
                    <a:pt x="5859" y="13474"/>
                    <a:pt x="5856" y="13474"/>
                    <a:pt x="5853" y="13474"/>
                  </a:cubicBezTo>
                  <a:cubicBezTo>
                    <a:pt x="5797" y="13474"/>
                    <a:pt x="5751" y="13517"/>
                    <a:pt x="5751" y="13575"/>
                  </a:cubicBezTo>
                  <a:cubicBezTo>
                    <a:pt x="5735" y="13852"/>
                    <a:pt x="5700" y="14232"/>
                    <a:pt x="5674" y="14414"/>
                  </a:cubicBezTo>
                  <a:lnTo>
                    <a:pt x="5674" y="14439"/>
                  </a:lnTo>
                  <a:cubicBezTo>
                    <a:pt x="5595" y="14448"/>
                    <a:pt x="5513" y="14453"/>
                    <a:pt x="5430" y="14453"/>
                  </a:cubicBezTo>
                  <a:cubicBezTo>
                    <a:pt x="5289" y="14453"/>
                    <a:pt x="5143" y="14441"/>
                    <a:pt x="4988" y="14419"/>
                  </a:cubicBezTo>
                  <a:cubicBezTo>
                    <a:pt x="4806" y="14388"/>
                    <a:pt x="4639" y="14342"/>
                    <a:pt x="4478" y="14288"/>
                  </a:cubicBezTo>
                  <a:cubicBezTo>
                    <a:pt x="4624" y="12933"/>
                    <a:pt x="4776" y="11655"/>
                    <a:pt x="5644" y="10583"/>
                  </a:cubicBezTo>
                  <a:cubicBezTo>
                    <a:pt x="5681" y="10538"/>
                    <a:pt x="5674" y="10473"/>
                    <a:pt x="5630" y="10432"/>
                  </a:cubicBezTo>
                  <a:cubicBezTo>
                    <a:pt x="5609" y="10416"/>
                    <a:pt x="5585" y="10409"/>
                    <a:pt x="5560" y="10409"/>
                  </a:cubicBezTo>
                  <a:cubicBezTo>
                    <a:pt x="5529" y="10409"/>
                    <a:pt x="5498" y="10421"/>
                    <a:pt x="5478" y="10447"/>
                  </a:cubicBezTo>
                  <a:cubicBezTo>
                    <a:pt x="4583" y="11553"/>
                    <a:pt x="4417" y="12842"/>
                    <a:pt x="4270" y="14211"/>
                  </a:cubicBezTo>
                  <a:cubicBezTo>
                    <a:pt x="3998" y="14090"/>
                    <a:pt x="3755" y="13934"/>
                    <a:pt x="3543" y="13742"/>
                  </a:cubicBezTo>
                  <a:lnTo>
                    <a:pt x="3543" y="13742"/>
                  </a:lnTo>
                  <a:cubicBezTo>
                    <a:pt x="3563" y="13752"/>
                    <a:pt x="3583" y="13761"/>
                    <a:pt x="3603" y="13761"/>
                  </a:cubicBezTo>
                  <a:lnTo>
                    <a:pt x="3624" y="13761"/>
                  </a:lnTo>
                  <a:cubicBezTo>
                    <a:pt x="3680" y="13752"/>
                    <a:pt x="3720" y="13696"/>
                    <a:pt x="3710" y="13635"/>
                  </a:cubicBezTo>
                  <a:cubicBezTo>
                    <a:pt x="3599" y="12933"/>
                    <a:pt x="3876" y="11958"/>
                    <a:pt x="4079" y="11245"/>
                  </a:cubicBezTo>
                  <a:cubicBezTo>
                    <a:pt x="4093" y="11189"/>
                    <a:pt x="4063" y="11129"/>
                    <a:pt x="4002" y="11114"/>
                  </a:cubicBezTo>
                  <a:cubicBezTo>
                    <a:pt x="3993" y="11112"/>
                    <a:pt x="3983" y="11110"/>
                    <a:pt x="3973" y="11110"/>
                  </a:cubicBezTo>
                  <a:cubicBezTo>
                    <a:pt x="3927" y="11110"/>
                    <a:pt x="3883" y="11140"/>
                    <a:pt x="3871" y="11189"/>
                  </a:cubicBezTo>
                  <a:cubicBezTo>
                    <a:pt x="3664" y="11923"/>
                    <a:pt x="3382" y="12923"/>
                    <a:pt x="3498" y="13670"/>
                  </a:cubicBezTo>
                  <a:cubicBezTo>
                    <a:pt x="3501" y="13684"/>
                    <a:pt x="3507" y="13698"/>
                    <a:pt x="3515" y="13709"/>
                  </a:cubicBezTo>
                  <a:lnTo>
                    <a:pt x="3515" y="13709"/>
                  </a:lnTo>
                  <a:cubicBezTo>
                    <a:pt x="3068" y="13290"/>
                    <a:pt x="2774" y="12714"/>
                    <a:pt x="2669" y="12003"/>
                  </a:cubicBezTo>
                  <a:cubicBezTo>
                    <a:pt x="2467" y="10664"/>
                    <a:pt x="3260" y="9639"/>
                    <a:pt x="4331" y="8755"/>
                  </a:cubicBezTo>
                  <a:cubicBezTo>
                    <a:pt x="4583" y="8547"/>
                    <a:pt x="4846" y="8351"/>
                    <a:pt x="5119" y="8158"/>
                  </a:cubicBezTo>
                  <a:close/>
                  <a:moveTo>
                    <a:pt x="7902" y="0"/>
                  </a:moveTo>
                  <a:cubicBezTo>
                    <a:pt x="7382" y="0"/>
                    <a:pt x="6849" y="81"/>
                    <a:pt x="6378" y="272"/>
                  </a:cubicBezTo>
                  <a:cubicBezTo>
                    <a:pt x="5765" y="519"/>
                    <a:pt x="5341" y="924"/>
                    <a:pt x="5145" y="1449"/>
                  </a:cubicBezTo>
                  <a:cubicBezTo>
                    <a:pt x="4977" y="1899"/>
                    <a:pt x="4998" y="2414"/>
                    <a:pt x="5129" y="2934"/>
                  </a:cubicBezTo>
                  <a:cubicBezTo>
                    <a:pt x="4581" y="2673"/>
                    <a:pt x="3969" y="2540"/>
                    <a:pt x="3391" y="2540"/>
                  </a:cubicBezTo>
                  <a:cubicBezTo>
                    <a:pt x="2775" y="2540"/>
                    <a:pt x="2197" y="2690"/>
                    <a:pt x="1775" y="2995"/>
                  </a:cubicBezTo>
                  <a:cubicBezTo>
                    <a:pt x="633" y="3823"/>
                    <a:pt x="1" y="5623"/>
                    <a:pt x="339" y="7092"/>
                  </a:cubicBezTo>
                  <a:cubicBezTo>
                    <a:pt x="593" y="8225"/>
                    <a:pt x="1351" y="8962"/>
                    <a:pt x="2467" y="9165"/>
                  </a:cubicBezTo>
                  <a:cubicBezTo>
                    <a:pt x="2573" y="9184"/>
                    <a:pt x="2679" y="9195"/>
                    <a:pt x="2785" y="9195"/>
                  </a:cubicBezTo>
                  <a:cubicBezTo>
                    <a:pt x="3013" y="9195"/>
                    <a:pt x="3245" y="9154"/>
                    <a:pt x="3482" y="9088"/>
                  </a:cubicBezTo>
                  <a:lnTo>
                    <a:pt x="3482" y="9088"/>
                  </a:lnTo>
                  <a:cubicBezTo>
                    <a:pt x="2679" y="9907"/>
                    <a:pt x="2169" y="10856"/>
                    <a:pt x="2346" y="12054"/>
                  </a:cubicBezTo>
                  <a:cubicBezTo>
                    <a:pt x="2528" y="13276"/>
                    <a:pt x="3209" y="14155"/>
                    <a:pt x="4250" y="14554"/>
                  </a:cubicBezTo>
                  <a:cubicBezTo>
                    <a:pt x="4265" y="14580"/>
                    <a:pt x="4296" y="14605"/>
                    <a:pt x="4331" y="14610"/>
                  </a:cubicBezTo>
                  <a:lnTo>
                    <a:pt x="4341" y="14610"/>
                  </a:lnTo>
                  <a:cubicBezTo>
                    <a:pt x="4356" y="14610"/>
                    <a:pt x="4371" y="14610"/>
                    <a:pt x="4387" y="14600"/>
                  </a:cubicBezTo>
                  <a:cubicBezTo>
                    <a:pt x="4559" y="14661"/>
                    <a:pt x="4746" y="14706"/>
                    <a:pt x="4937" y="14736"/>
                  </a:cubicBezTo>
                  <a:cubicBezTo>
                    <a:pt x="5105" y="14762"/>
                    <a:pt x="5271" y="14777"/>
                    <a:pt x="5427" y="14777"/>
                  </a:cubicBezTo>
                  <a:cubicBezTo>
                    <a:pt x="5958" y="14777"/>
                    <a:pt x="6413" y="14621"/>
                    <a:pt x="6782" y="14307"/>
                  </a:cubicBezTo>
                  <a:cubicBezTo>
                    <a:pt x="7292" y="13883"/>
                    <a:pt x="7584" y="13211"/>
                    <a:pt x="7747" y="12488"/>
                  </a:cubicBezTo>
                  <a:cubicBezTo>
                    <a:pt x="7898" y="13322"/>
                    <a:pt x="8272" y="14045"/>
                    <a:pt x="9167" y="14318"/>
                  </a:cubicBezTo>
                  <a:cubicBezTo>
                    <a:pt x="9424" y="14398"/>
                    <a:pt x="9682" y="14433"/>
                    <a:pt x="9934" y="14433"/>
                  </a:cubicBezTo>
                  <a:cubicBezTo>
                    <a:pt x="11147" y="14433"/>
                    <a:pt x="12283" y="13615"/>
                    <a:pt x="12849" y="12675"/>
                  </a:cubicBezTo>
                  <a:cubicBezTo>
                    <a:pt x="13364" y="11821"/>
                    <a:pt x="13491" y="10897"/>
                    <a:pt x="13208" y="10074"/>
                  </a:cubicBezTo>
                  <a:cubicBezTo>
                    <a:pt x="12966" y="9377"/>
                    <a:pt x="12434" y="8810"/>
                    <a:pt x="11702" y="8452"/>
                  </a:cubicBezTo>
                  <a:lnTo>
                    <a:pt x="11702" y="8452"/>
                  </a:lnTo>
                  <a:cubicBezTo>
                    <a:pt x="11732" y="8456"/>
                    <a:pt x="11763" y="8461"/>
                    <a:pt x="11798" y="8467"/>
                  </a:cubicBezTo>
                  <a:cubicBezTo>
                    <a:pt x="12177" y="8528"/>
                    <a:pt x="12562" y="8583"/>
                    <a:pt x="12945" y="8583"/>
                  </a:cubicBezTo>
                  <a:cubicBezTo>
                    <a:pt x="13299" y="8583"/>
                    <a:pt x="13653" y="8533"/>
                    <a:pt x="14001" y="8386"/>
                  </a:cubicBezTo>
                  <a:cubicBezTo>
                    <a:pt x="15037" y="7952"/>
                    <a:pt x="15638" y="7153"/>
                    <a:pt x="15703" y="6194"/>
                  </a:cubicBezTo>
                  <a:cubicBezTo>
                    <a:pt x="15703" y="6188"/>
                    <a:pt x="15703" y="6188"/>
                    <a:pt x="15708" y="6188"/>
                  </a:cubicBezTo>
                  <a:cubicBezTo>
                    <a:pt x="15764" y="6173"/>
                    <a:pt x="15794" y="6113"/>
                    <a:pt x="15775" y="6052"/>
                  </a:cubicBezTo>
                  <a:cubicBezTo>
                    <a:pt x="15764" y="6022"/>
                    <a:pt x="15739" y="6001"/>
                    <a:pt x="15714" y="5991"/>
                  </a:cubicBezTo>
                  <a:cubicBezTo>
                    <a:pt x="15708" y="5845"/>
                    <a:pt x="15699" y="5698"/>
                    <a:pt x="15673" y="5546"/>
                  </a:cubicBezTo>
                  <a:cubicBezTo>
                    <a:pt x="15526" y="4648"/>
                    <a:pt x="15148" y="3944"/>
                    <a:pt x="14593" y="3506"/>
                  </a:cubicBezTo>
                  <a:cubicBezTo>
                    <a:pt x="14598" y="3485"/>
                    <a:pt x="14602" y="3470"/>
                    <a:pt x="14598" y="3450"/>
                  </a:cubicBezTo>
                  <a:cubicBezTo>
                    <a:pt x="14588" y="3400"/>
                    <a:pt x="14543" y="3362"/>
                    <a:pt x="14490" y="3362"/>
                  </a:cubicBezTo>
                  <a:cubicBezTo>
                    <a:pt x="14484" y="3362"/>
                    <a:pt x="14478" y="3363"/>
                    <a:pt x="14472" y="3364"/>
                  </a:cubicBezTo>
                  <a:cubicBezTo>
                    <a:pt x="14451" y="3364"/>
                    <a:pt x="14430" y="3375"/>
                    <a:pt x="14405" y="3379"/>
                  </a:cubicBezTo>
                  <a:lnTo>
                    <a:pt x="14405" y="3375"/>
                  </a:lnTo>
                  <a:cubicBezTo>
                    <a:pt x="14294" y="3303"/>
                    <a:pt x="14178" y="3242"/>
                    <a:pt x="14057" y="3193"/>
                  </a:cubicBezTo>
                  <a:cubicBezTo>
                    <a:pt x="13771" y="3074"/>
                    <a:pt x="13465" y="3016"/>
                    <a:pt x="13147" y="3016"/>
                  </a:cubicBezTo>
                  <a:cubicBezTo>
                    <a:pt x="12503" y="3016"/>
                    <a:pt x="11813" y="3256"/>
                    <a:pt x="11156" y="3723"/>
                  </a:cubicBezTo>
                  <a:lnTo>
                    <a:pt x="11061" y="3788"/>
                  </a:lnTo>
                  <a:cubicBezTo>
                    <a:pt x="11021" y="3823"/>
                    <a:pt x="10975" y="3854"/>
                    <a:pt x="10925" y="3890"/>
                  </a:cubicBezTo>
                  <a:cubicBezTo>
                    <a:pt x="11131" y="3324"/>
                    <a:pt x="11202" y="2717"/>
                    <a:pt x="11112" y="2162"/>
                  </a:cubicBezTo>
                  <a:cubicBezTo>
                    <a:pt x="10975" y="1348"/>
                    <a:pt x="10505" y="726"/>
                    <a:pt x="9757" y="374"/>
                  </a:cubicBezTo>
                  <a:cubicBezTo>
                    <a:pt x="9291" y="149"/>
                    <a:pt x="8609" y="0"/>
                    <a:pt x="790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0" name="Google Shape;2900;p38"/>
            <p:cNvSpPr/>
            <p:nvPr/>
          </p:nvSpPr>
          <p:spPr>
            <a:xfrm>
              <a:off x="7875275" y="933325"/>
              <a:ext cx="124950" cy="117750"/>
            </a:xfrm>
            <a:custGeom>
              <a:avLst/>
              <a:gdLst/>
              <a:ahLst/>
              <a:cxnLst/>
              <a:rect l="l" t="t" r="r" b="b"/>
              <a:pathLst>
                <a:path w="4998" h="4710" extrusionOk="0">
                  <a:moveTo>
                    <a:pt x="2966" y="813"/>
                  </a:moveTo>
                  <a:cubicBezTo>
                    <a:pt x="3051" y="813"/>
                    <a:pt x="3127" y="888"/>
                    <a:pt x="3127" y="974"/>
                  </a:cubicBezTo>
                  <a:cubicBezTo>
                    <a:pt x="3127" y="1065"/>
                    <a:pt x="3051" y="1135"/>
                    <a:pt x="2966" y="1135"/>
                  </a:cubicBezTo>
                  <a:lnTo>
                    <a:pt x="2556" y="1135"/>
                  </a:lnTo>
                  <a:cubicBezTo>
                    <a:pt x="2465" y="1135"/>
                    <a:pt x="2395" y="1065"/>
                    <a:pt x="2395" y="974"/>
                  </a:cubicBezTo>
                  <a:cubicBezTo>
                    <a:pt x="2395" y="888"/>
                    <a:pt x="2465" y="813"/>
                    <a:pt x="2556" y="813"/>
                  </a:cubicBezTo>
                  <a:close/>
                  <a:moveTo>
                    <a:pt x="1742" y="1032"/>
                  </a:moveTo>
                  <a:cubicBezTo>
                    <a:pt x="1750" y="1032"/>
                    <a:pt x="1759" y="1033"/>
                    <a:pt x="1768" y="1035"/>
                  </a:cubicBezTo>
                  <a:cubicBezTo>
                    <a:pt x="1854" y="1044"/>
                    <a:pt x="1920" y="1130"/>
                    <a:pt x="1905" y="1216"/>
                  </a:cubicBezTo>
                  <a:lnTo>
                    <a:pt x="1905" y="1226"/>
                  </a:lnTo>
                  <a:cubicBezTo>
                    <a:pt x="1990" y="1261"/>
                    <a:pt x="2036" y="1358"/>
                    <a:pt x="2001" y="1443"/>
                  </a:cubicBezTo>
                  <a:cubicBezTo>
                    <a:pt x="1971" y="1504"/>
                    <a:pt x="1915" y="1540"/>
                    <a:pt x="1854" y="1540"/>
                  </a:cubicBezTo>
                  <a:cubicBezTo>
                    <a:pt x="1834" y="1540"/>
                    <a:pt x="1814" y="1540"/>
                    <a:pt x="1794" y="1529"/>
                  </a:cubicBezTo>
                  <a:cubicBezTo>
                    <a:pt x="1642" y="1464"/>
                    <a:pt x="1566" y="1333"/>
                    <a:pt x="1586" y="1176"/>
                  </a:cubicBezTo>
                  <a:cubicBezTo>
                    <a:pt x="1595" y="1094"/>
                    <a:pt x="1662" y="1032"/>
                    <a:pt x="1742" y="1032"/>
                  </a:cubicBezTo>
                  <a:close/>
                  <a:moveTo>
                    <a:pt x="3116" y="1439"/>
                  </a:moveTo>
                  <a:cubicBezTo>
                    <a:pt x="3128" y="1439"/>
                    <a:pt x="3140" y="1440"/>
                    <a:pt x="3153" y="1443"/>
                  </a:cubicBezTo>
                  <a:cubicBezTo>
                    <a:pt x="3284" y="1480"/>
                    <a:pt x="3391" y="1564"/>
                    <a:pt x="3445" y="1681"/>
                  </a:cubicBezTo>
                  <a:cubicBezTo>
                    <a:pt x="3482" y="1762"/>
                    <a:pt x="3445" y="1858"/>
                    <a:pt x="3365" y="1893"/>
                  </a:cubicBezTo>
                  <a:cubicBezTo>
                    <a:pt x="3340" y="1909"/>
                    <a:pt x="3319" y="1909"/>
                    <a:pt x="3294" y="1909"/>
                  </a:cubicBezTo>
                  <a:cubicBezTo>
                    <a:pt x="3233" y="1909"/>
                    <a:pt x="3178" y="1878"/>
                    <a:pt x="3148" y="1818"/>
                  </a:cubicBezTo>
                  <a:cubicBezTo>
                    <a:pt x="3137" y="1792"/>
                    <a:pt x="3102" y="1767"/>
                    <a:pt x="3067" y="1757"/>
                  </a:cubicBezTo>
                  <a:cubicBezTo>
                    <a:pt x="2981" y="1732"/>
                    <a:pt x="2930" y="1646"/>
                    <a:pt x="2955" y="1560"/>
                  </a:cubicBezTo>
                  <a:cubicBezTo>
                    <a:pt x="2977" y="1486"/>
                    <a:pt x="3043" y="1439"/>
                    <a:pt x="3116" y="1439"/>
                  </a:cubicBezTo>
                  <a:close/>
                  <a:moveTo>
                    <a:pt x="1081" y="1403"/>
                  </a:moveTo>
                  <a:cubicBezTo>
                    <a:pt x="1172" y="1403"/>
                    <a:pt x="1243" y="1473"/>
                    <a:pt x="1243" y="1564"/>
                  </a:cubicBezTo>
                  <a:lnTo>
                    <a:pt x="1243" y="1788"/>
                  </a:lnTo>
                  <a:cubicBezTo>
                    <a:pt x="1243" y="1878"/>
                    <a:pt x="1172" y="1949"/>
                    <a:pt x="1081" y="1949"/>
                  </a:cubicBezTo>
                  <a:cubicBezTo>
                    <a:pt x="996" y="1949"/>
                    <a:pt x="919" y="1878"/>
                    <a:pt x="919" y="1788"/>
                  </a:cubicBezTo>
                  <a:lnTo>
                    <a:pt x="919" y="1564"/>
                  </a:lnTo>
                  <a:cubicBezTo>
                    <a:pt x="919" y="1473"/>
                    <a:pt x="996" y="1403"/>
                    <a:pt x="1081" y="1403"/>
                  </a:cubicBezTo>
                  <a:close/>
                  <a:moveTo>
                    <a:pt x="2188" y="2067"/>
                  </a:moveTo>
                  <a:cubicBezTo>
                    <a:pt x="2213" y="2067"/>
                    <a:pt x="2239" y="2073"/>
                    <a:pt x="2263" y="2086"/>
                  </a:cubicBezTo>
                  <a:cubicBezTo>
                    <a:pt x="2344" y="2126"/>
                    <a:pt x="2374" y="2222"/>
                    <a:pt x="2330" y="2303"/>
                  </a:cubicBezTo>
                  <a:cubicBezTo>
                    <a:pt x="2299" y="2368"/>
                    <a:pt x="2279" y="2450"/>
                    <a:pt x="2279" y="2525"/>
                  </a:cubicBezTo>
                  <a:cubicBezTo>
                    <a:pt x="2274" y="2616"/>
                    <a:pt x="2202" y="2686"/>
                    <a:pt x="2117" y="2686"/>
                  </a:cubicBezTo>
                  <a:lnTo>
                    <a:pt x="2111" y="2686"/>
                  </a:lnTo>
                  <a:cubicBezTo>
                    <a:pt x="2020" y="2681"/>
                    <a:pt x="1950" y="2611"/>
                    <a:pt x="1955" y="2520"/>
                  </a:cubicBezTo>
                  <a:cubicBezTo>
                    <a:pt x="1955" y="2394"/>
                    <a:pt x="1990" y="2262"/>
                    <a:pt x="2046" y="2156"/>
                  </a:cubicBezTo>
                  <a:cubicBezTo>
                    <a:pt x="2075" y="2099"/>
                    <a:pt x="2130" y="2067"/>
                    <a:pt x="2188" y="2067"/>
                  </a:cubicBezTo>
                  <a:close/>
                  <a:moveTo>
                    <a:pt x="2779" y="2380"/>
                  </a:moveTo>
                  <a:cubicBezTo>
                    <a:pt x="2787" y="2380"/>
                    <a:pt x="2795" y="2381"/>
                    <a:pt x="2804" y="2383"/>
                  </a:cubicBezTo>
                  <a:cubicBezTo>
                    <a:pt x="2860" y="2394"/>
                    <a:pt x="2895" y="2450"/>
                    <a:pt x="2885" y="2510"/>
                  </a:cubicBezTo>
                  <a:cubicBezTo>
                    <a:pt x="2869" y="2571"/>
                    <a:pt x="2885" y="2621"/>
                    <a:pt x="2900" y="2641"/>
                  </a:cubicBezTo>
                  <a:cubicBezTo>
                    <a:pt x="2941" y="2692"/>
                    <a:pt x="2930" y="2758"/>
                    <a:pt x="2880" y="2793"/>
                  </a:cubicBezTo>
                  <a:cubicBezTo>
                    <a:pt x="2864" y="2807"/>
                    <a:pt x="2839" y="2818"/>
                    <a:pt x="2819" y="2818"/>
                  </a:cubicBezTo>
                  <a:cubicBezTo>
                    <a:pt x="2784" y="2818"/>
                    <a:pt x="2754" y="2802"/>
                    <a:pt x="2733" y="2772"/>
                  </a:cubicBezTo>
                  <a:cubicBezTo>
                    <a:pt x="2673" y="2697"/>
                    <a:pt x="2647" y="2581"/>
                    <a:pt x="2673" y="2464"/>
                  </a:cubicBezTo>
                  <a:cubicBezTo>
                    <a:pt x="2685" y="2416"/>
                    <a:pt x="2728" y="2380"/>
                    <a:pt x="2779" y="2380"/>
                  </a:cubicBezTo>
                  <a:close/>
                  <a:moveTo>
                    <a:pt x="1046" y="2400"/>
                  </a:moveTo>
                  <a:cubicBezTo>
                    <a:pt x="1107" y="2400"/>
                    <a:pt x="1166" y="2434"/>
                    <a:pt x="1192" y="2494"/>
                  </a:cubicBezTo>
                  <a:cubicBezTo>
                    <a:pt x="1227" y="2576"/>
                    <a:pt x="1192" y="2671"/>
                    <a:pt x="1111" y="2711"/>
                  </a:cubicBezTo>
                  <a:cubicBezTo>
                    <a:pt x="1041" y="2742"/>
                    <a:pt x="970" y="2833"/>
                    <a:pt x="945" y="2935"/>
                  </a:cubicBezTo>
                  <a:cubicBezTo>
                    <a:pt x="919" y="3005"/>
                    <a:pt x="859" y="3056"/>
                    <a:pt x="788" y="3056"/>
                  </a:cubicBezTo>
                  <a:cubicBezTo>
                    <a:pt x="773" y="3056"/>
                    <a:pt x="758" y="3050"/>
                    <a:pt x="742" y="3050"/>
                  </a:cubicBezTo>
                  <a:cubicBezTo>
                    <a:pt x="656" y="3026"/>
                    <a:pt x="607" y="2935"/>
                    <a:pt x="632" y="2849"/>
                  </a:cubicBezTo>
                  <a:cubicBezTo>
                    <a:pt x="682" y="2651"/>
                    <a:pt x="819" y="2485"/>
                    <a:pt x="980" y="2413"/>
                  </a:cubicBezTo>
                  <a:cubicBezTo>
                    <a:pt x="1001" y="2404"/>
                    <a:pt x="1024" y="2400"/>
                    <a:pt x="1046" y="2400"/>
                  </a:cubicBezTo>
                  <a:close/>
                  <a:moveTo>
                    <a:pt x="3592" y="2473"/>
                  </a:moveTo>
                  <a:cubicBezTo>
                    <a:pt x="3625" y="2473"/>
                    <a:pt x="3658" y="2483"/>
                    <a:pt x="3688" y="2504"/>
                  </a:cubicBezTo>
                  <a:cubicBezTo>
                    <a:pt x="3799" y="2585"/>
                    <a:pt x="3876" y="2716"/>
                    <a:pt x="3900" y="2868"/>
                  </a:cubicBezTo>
                  <a:cubicBezTo>
                    <a:pt x="3911" y="2954"/>
                    <a:pt x="3850" y="3040"/>
                    <a:pt x="3764" y="3050"/>
                  </a:cubicBezTo>
                  <a:cubicBezTo>
                    <a:pt x="3754" y="3056"/>
                    <a:pt x="3748" y="3056"/>
                    <a:pt x="3739" y="3056"/>
                  </a:cubicBezTo>
                  <a:cubicBezTo>
                    <a:pt x="3663" y="3056"/>
                    <a:pt x="3592" y="3000"/>
                    <a:pt x="3577" y="2919"/>
                  </a:cubicBezTo>
                  <a:cubicBezTo>
                    <a:pt x="3566" y="2853"/>
                    <a:pt x="3536" y="2798"/>
                    <a:pt x="3496" y="2767"/>
                  </a:cubicBezTo>
                  <a:cubicBezTo>
                    <a:pt x="3426" y="2711"/>
                    <a:pt x="3405" y="2611"/>
                    <a:pt x="3461" y="2541"/>
                  </a:cubicBezTo>
                  <a:cubicBezTo>
                    <a:pt x="3492" y="2497"/>
                    <a:pt x="3541" y="2473"/>
                    <a:pt x="3592" y="2473"/>
                  </a:cubicBezTo>
                  <a:close/>
                  <a:moveTo>
                    <a:pt x="2193" y="3144"/>
                  </a:moveTo>
                  <a:cubicBezTo>
                    <a:pt x="2267" y="3144"/>
                    <a:pt x="2332" y="3192"/>
                    <a:pt x="2349" y="3268"/>
                  </a:cubicBezTo>
                  <a:cubicBezTo>
                    <a:pt x="2374" y="3420"/>
                    <a:pt x="2319" y="3555"/>
                    <a:pt x="2197" y="3626"/>
                  </a:cubicBezTo>
                  <a:cubicBezTo>
                    <a:pt x="2167" y="3637"/>
                    <a:pt x="2142" y="3646"/>
                    <a:pt x="2117" y="3646"/>
                  </a:cubicBezTo>
                  <a:cubicBezTo>
                    <a:pt x="2062" y="3646"/>
                    <a:pt x="2006" y="3616"/>
                    <a:pt x="1976" y="3565"/>
                  </a:cubicBezTo>
                  <a:cubicBezTo>
                    <a:pt x="1929" y="3485"/>
                    <a:pt x="1960" y="3389"/>
                    <a:pt x="2036" y="3343"/>
                  </a:cubicBezTo>
                  <a:cubicBezTo>
                    <a:pt x="2020" y="3257"/>
                    <a:pt x="2071" y="3161"/>
                    <a:pt x="2162" y="3147"/>
                  </a:cubicBezTo>
                  <a:cubicBezTo>
                    <a:pt x="2173" y="3145"/>
                    <a:pt x="2183" y="3144"/>
                    <a:pt x="2193" y="3144"/>
                  </a:cubicBezTo>
                  <a:close/>
                  <a:moveTo>
                    <a:pt x="1225" y="3432"/>
                  </a:moveTo>
                  <a:cubicBezTo>
                    <a:pt x="1301" y="3432"/>
                    <a:pt x="1372" y="3484"/>
                    <a:pt x="1390" y="3560"/>
                  </a:cubicBezTo>
                  <a:cubicBezTo>
                    <a:pt x="1395" y="3586"/>
                    <a:pt x="1404" y="3616"/>
                    <a:pt x="1425" y="3632"/>
                  </a:cubicBezTo>
                  <a:cubicBezTo>
                    <a:pt x="1486" y="3702"/>
                    <a:pt x="1475" y="3803"/>
                    <a:pt x="1409" y="3863"/>
                  </a:cubicBezTo>
                  <a:cubicBezTo>
                    <a:pt x="1379" y="3889"/>
                    <a:pt x="1339" y="3905"/>
                    <a:pt x="1304" y="3905"/>
                  </a:cubicBezTo>
                  <a:cubicBezTo>
                    <a:pt x="1258" y="3905"/>
                    <a:pt x="1213" y="3884"/>
                    <a:pt x="1183" y="3849"/>
                  </a:cubicBezTo>
                  <a:cubicBezTo>
                    <a:pt x="1127" y="3788"/>
                    <a:pt x="1087" y="3707"/>
                    <a:pt x="1071" y="3626"/>
                  </a:cubicBezTo>
                  <a:cubicBezTo>
                    <a:pt x="1056" y="3541"/>
                    <a:pt x="1111" y="3455"/>
                    <a:pt x="1197" y="3434"/>
                  </a:cubicBezTo>
                  <a:cubicBezTo>
                    <a:pt x="1206" y="3433"/>
                    <a:pt x="1216" y="3432"/>
                    <a:pt x="1225" y="3432"/>
                  </a:cubicBezTo>
                  <a:close/>
                  <a:moveTo>
                    <a:pt x="3148" y="3469"/>
                  </a:moveTo>
                  <a:cubicBezTo>
                    <a:pt x="3239" y="3469"/>
                    <a:pt x="3309" y="3541"/>
                    <a:pt x="3309" y="3632"/>
                  </a:cubicBezTo>
                  <a:lnTo>
                    <a:pt x="3309" y="3814"/>
                  </a:lnTo>
                  <a:cubicBezTo>
                    <a:pt x="3309" y="3905"/>
                    <a:pt x="3239" y="3975"/>
                    <a:pt x="3148" y="3975"/>
                  </a:cubicBezTo>
                  <a:cubicBezTo>
                    <a:pt x="3057" y="3975"/>
                    <a:pt x="2986" y="3905"/>
                    <a:pt x="2986" y="3814"/>
                  </a:cubicBezTo>
                  <a:lnTo>
                    <a:pt x="2986" y="3632"/>
                  </a:lnTo>
                  <a:cubicBezTo>
                    <a:pt x="2986" y="3541"/>
                    <a:pt x="3057" y="3469"/>
                    <a:pt x="3148" y="3469"/>
                  </a:cubicBezTo>
                  <a:close/>
                  <a:moveTo>
                    <a:pt x="3375" y="1"/>
                  </a:moveTo>
                  <a:cubicBezTo>
                    <a:pt x="3144" y="1"/>
                    <a:pt x="2829" y="130"/>
                    <a:pt x="2542" y="246"/>
                  </a:cubicBezTo>
                  <a:cubicBezTo>
                    <a:pt x="2284" y="352"/>
                    <a:pt x="2036" y="454"/>
                    <a:pt x="1834" y="468"/>
                  </a:cubicBezTo>
                  <a:cubicBezTo>
                    <a:pt x="1826" y="470"/>
                    <a:pt x="1818" y="471"/>
                    <a:pt x="1810" y="471"/>
                  </a:cubicBezTo>
                  <a:cubicBezTo>
                    <a:pt x="1767" y="471"/>
                    <a:pt x="1723" y="447"/>
                    <a:pt x="1693" y="412"/>
                  </a:cubicBezTo>
                  <a:cubicBezTo>
                    <a:pt x="1681" y="412"/>
                    <a:pt x="1669" y="412"/>
                    <a:pt x="1658" y="412"/>
                  </a:cubicBezTo>
                  <a:cubicBezTo>
                    <a:pt x="1373" y="412"/>
                    <a:pt x="1114" y="576"/>
                    <a:pt x="935" y="727"/>
                  </a:cubicBezTo>
                  <a:cubicBezTo>
                    <a:pt x="414" y="1165"/>
                    <a:pt x="0" y="1995"/>
                    <a:pt x="26" y="2545"/>
                  </a:cubicBezTo>
                  <a:cubicBezTo>
                    <a:pt x="31" y="2611"/>
                    <a:pt x="45" y="2692"/>
                    <a:pt x="71" y="2783"/>
                  </a:cubicBezTo>
                  <a:cubicBezTo>
                    <a:pt x="91" y="2853"/>
                    <a:pt x="122" y="2929"/>
                    <a:pt x="152" y="3005"/>
                  </a:cubicBezTo>
                  <a:lnTo>
                    <a:pt x="152" y="3010"/>
                  </a:lnTo>
                  <a:cubicBezTo>
                    <a:pt x="293" y="3353"/>
                    <a:pt x="535" y="3763"/>
                    <a:pt x="773" y="4091"/>
                  </a:cubicBezTo>
                  <a:cubicBezTo>
                    <a:pt x="1043" y="4472"/>
                    <a:pt x="1205" y="4567"/>
                    <a:pt x="1405" y="4567"/>
                  </a:cubicBezTo>
                  <a:cubicBezTo>
                    <a:pt x="1489" y="4567"/>
                    <a:pt x="1579" y="4550"/>
                    <a:pt x="1687" y="4530"/>
                  </a:cubicBezTo>
                  <a:cubicBezTo>
                    <a:pt x="1839" y="4500"/>
                    <a:pt x="2026" y="4460"/>
                    <a:pt x="2258" y="4460"/>
                  </a:cubicBezTo>
                  <a:cubicBezTo>
                    <a:pt x="2299" y="4460"/>
                    <a:pt x="2339" y="4465"/>
                    <a:pt x="2379" y="4465"/>
                  </a:cubicBezTo>
                  <a:cubicBezTo>
                    <a:pt x="2607" y="4475"/>
                    <a:pt x="2819" y="4541"/>
                    <a:pt x="3027" y="4596"/>
                  </a:cubicBezTo>
                  <a:cubicBezTo>
                    <a:pt x="3132" y="4626"/>
                    <a:pt x="3228" y="4656"/>
                    <a:pt x="3324" y="4677"/>
                  </a:cubicBezTo>
                  <a:cubicBezTo>
                    <a:pt x="3335" y="4672"/>
                    <a:pt x="3345" y="4667"/>
                    <a:pt x="3354" y="4667"/>
                  </a:cubicBezTo>
                  <a:cubicBezTo>
                    <a:pt x="3359" y="4667"/>
                    <a:pt x="3364" y="4666"/>
                    <a:pt x="3368" y="4666"/>
                  </a:cubicBezTo>
                  <a:cubicBezTo>
                    <a:pt x="3400" y="4666"/>
                    <a:pt x="3428" y="4680"/>
                    <a:pt x="3445" y="4698"/>
                  </a:cubicBezTo>
                  <a:cubicBezTo>
                    <a:pt x="3494" y="4705"/>
                    <a:pt x="3541" y="4709"/>
                    <a:pt x="3587" y="4709"/>
                  </a:cubicBezTo>
                  <a:cubicBezTo>
                    <a:pt x="3824" y="4709"/>
                    <a:pt x="4030" y="4600"/>
                    <a:pt x="4233" y="4253"/>
                  </a:cubicBezTo>
                  <a:cubicBezTo>
                    <a:pt x="4305" y="4127"/>
                    <a:pt x="4305" y="4005"/>
                    <a:pt x="4300" y="3868"/>
                  </a:cubicBezTo>
                  <a:cubicBezTo>
                    <a:pt x="4300" y="3732"/>
                    <a:pt x="4294" y="3581"/>
                    <a:pt x="4361" y="3420"/>
                  </a:cubicBezTo>
                  <a:cubicBezTo>
                    <a:pt x="4431" y="3262"/>
                    <a:pt x="4543" y="3141"/>
                    <a:pt x="4653" y="3026"/>
                  </a:cubicBezTo>
                  <a:cubicBezTo>
                    <a:pt x="4764" y="2904"/>
                    <a:pt x="4865" y="2798"/>
                    <a:pt x="4906" y="2662"/>
                  </a:cubicBezTo>
                  <a:cubicBezTo>
                    <a:pt x="4911" y="2651"/>
                    <a:pt x="4911" y="2636"/>
                    <a:pt x="4916" y="2625"/>
                  </a:cubicBezTo>
                  <a:lnTo>
                    <a:pt x="4916" y="2621"/>
                  </a:lnTo>
                  <a:cubicBezTo>
                    <a:pt x="4881" y="2611"/>
                    <a:pt x="4855" y="2576"/>
                    <a:pt x="4851" y="2541"/>
                  </a:cubicBezTo>
                  <a:cubicBezTo>
                    <a:pt x="4840" y="2480"/>
                    <a:pt x="4881" y="2429"/>
                    <a:pt x="4941" y="2419"/>
                  </a:cubicBezTo>
                  <a:cubicBezTo>
                    <a:pt x="4946" y="2419"/>
                    <a:pt x="4951" y="2413"/>
                    <a:pt x="4956" y="2413"/>
                  </a:cubicBezTo>
                  <a:cubicBezTo>
                    <a:pt x="4997" y="2086"/>
                    <a:pt x="4830" y="1989"/>
                    <a:pt x="4567" y="1832"/>
                  </a:cubicBezTo>
                  <a:cubicBezTo>
                    <a:pt x="4406" y="1737"/>
                    <a:pt x="4219" y="1625"/>
                    <a:pt x="4062" y="1433"/>
                  </a:cubicBezTo>
                  <a:cubicBezTo>
                    <a:pt x="3900" y="1231"/>
                    <a:pt x="3865" y="979"/>
                    <a:pt x="3839" y="752"/>
                  </a:cubicBezTo>
                  <a:lnTo>
                    <a:pt x="3830" y="736"/>
                  </a:lnTo>
                  <a:cubicBezTo>
                    <a:pt x="3790" y="680"/>
                    <a:pt x="3790" y="615"/>
                    <a:pt x="3820" y="559"/>
                  </a:cubicBezTo>
                  <a:cubicBezTo>
                    <a:pt x="3799" y="382"/>
                    <a:pt x="3769" y="246"/>
                    <a:pt x="3694" y="151"/>
                  </a:cubicBezTo>
                  <a:lnTo>
                    <a:pt x="3694" y="146"/>
                  </a:lnTo>
                  <a:cubicBezTo>
                    <a:pt x="3688" y="146"/>
                    <a:pt x="3678" y="146"/>
                    <a:pt x="3678" y="140"/>
                  </a:cubicBezTo>
                  <a:cubicBezTo>
                    <a:pt x="3657" y="130"/>
                    <a:pt x="3648" y="115"/>
                    <a:pt x="3638" y="100"/>
                  </a:cubicBezTo>
                  <a:cubicBezTo>
                    <a:pt x="3617" y="74"/>
                    <a:pt x="3587" y="55"/>
                    <a:pt x="3557" y="39"/>
                  </a:cubicBezTo>
                  <a:cubicBezTo>
                    <a:pt x="3506" y="12"/>
                    <a:pt x="3444" y="1"/>
                    <a:pt x="3375"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1" name="Google Shape;2901;p38"/>
            <p:cNvSpPr/>
            <p:nvPr/>
          </p:nvSpPr>
          <p:spPr>
            <a:xfrm>
              <a:off x="7911250" y="1052975"/>
              <a:ext cx="22125" cy="101225"/>
            </a:xfrm>
            <a:custGeom>
              <a:avLst/>
              <a:gdLst/>
              <a:ahLst/>
              <a:cxnLst/>
              <a:rect l="l" t="t" r="r" b="b"/>
              <a:pathLst>
                <a:path w="885" h="4049" extrusionOk="0">
                  <a:moveTo>
                    <a:pt x="794" y="1"/>
                  </a:moveTo>
                  <a:cubicBezTo>
                    <a:pt x="706" y="1"/>
                    <a:pt x="627" y="6"/>
                    <a:pt x="551" y="17"/>
                  </a:cubicBezTo>
                  <a:cubicBezTo>
                    <a:pt x="562" y="33"/>
                    <a:pt x="562" y="47"/>
                    <a:pt x="562" y="68"/>
                  </a:cubicBezTo>
                  <a:cubicBezTo>
                    <a:pt x="521" y="1392"/>
                    <a:pt x="420" y="2897"/>
                    <a:pt x="1" y="4049"/>
                  </a:cubicBezTo>
                  <a:cubicBezTo>
                    <a:pt x="698" y="3307"/>
                    <a:pt x="870" y="1938"/>
                    <a:pt x="885" y="882"/>
                  </a:cubicBezTo>
                  <a:lnTo>
                    <a:pt x="885" y="240"/>
                  </a:lnTo>
                  <a:lnTo>
                    <a:pt x="885" y="3"/>
                  </a:lnTo>
                  <a:cubicBezTo>
                    <a:pt x="853" y="1"/>
                    <a:pt x="823" y="1"/>
                    <a:pt x="794"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2" name="Google Shape;2902;p38"/>
            <p:cNvSpPr/>
            <p:nvPr/>
          </p:nvSpPr>
          <p:spPr>
            <a:xfrm>
              <a:off x="7804675" y="1010325"/>
              <a:ext cx="115200" cy="157375"/>
            </a:xfrm>
            <a:custGeom>
              <a:avLst/>
              <a:gdLst/>
              <a:ahLst/>
              <a:cxnLst/>
              <a:rect l="l" t="t" r="r" b="b"/>
              <a:pathLst>
                <a:path w="4608" h="6295" extrusionOk="0">
                  <a:moveTo>
                    <a:pt x="1048" y="5551"/>
                  </a:moveTo>
                  <a:cubicBezTo>
                    <a:pt x="1052" y="5556"/>
                    <a:pt x="1056" y="5560"/>
                    <a:pt x="1061" y="5563"/>
                  </a:cubicBezTo>
                  <a:cubicBezTo>
                    <a:pt x="1057" y="5559"/>
                    <a:pt x="1052" y="5555"/>
                    <a:pt x="1048" y="5551"/>
                  </a:cubicBezTo>
                  <a:close/>
                  <a:moveTo>
                    <a:pt x="2652" y="0"/>
                  </a:moveTo>
                  <a:cubicBezTo>
                    <a:pt x="2379" y="193"/>
                    <a:pt x="2116" y="389"/>
                    <a:pt x="1864" y="597"/>
                  </a:cubicBezTo>
                  <a:cubicBezTo>
                    <a:pt x="793" y="1481"/>
                    <a:pt x="0" y="2506"/>
                    <a:pt x="202" y="3845"/>
                  </a:cubicBezTo>
                  <a:cubicBezTo>
                    <a:pt x="307" y="4556"/>
                    <a:pt x="601" y="5132"/>
                    <a:pt x="1048" y="5551"/>
                  </a:cubicBezTo>
                  <a:lnTo>
                    <a:pt x="1048" y="5551"/>
                  </a:lnTo>
                  <a:cubicBezTo>
                    <a:pt x="1040" y="5540"/>
                    <a:pt x="1034" y="5526"/>
                    <a:pt x="1031" y="5512"/>
                  </a:cubicBezTo>
                  <a:cubicBezTo>
                    <a:pt x="915" y="4765"/>
                    <a:pt x="1197" y="3765"/>
                    <a:pt x="1404" y="3031"/>
                  </a:cubicBezTo>
                  <a:cubicBezTo>
                    <a:pt x="1416" y="2982"/>
                    <a:pt x="1460" y="2952"/>
                    <a:pt x="1506" y="2952"/>
                  </a:cubicBezTo>
                  <a:cubicBezTo>
                    <a:pt x="1516" y="2952"/>
                    <a:pt x="1526" y="2954"/>
                    <a:pt x="1535" y="2956"/>
                  </a:cubicBezTo>
                  <a:cubicBezTo>
                    <a:pt x="1596" y="2971"/>
                    <a:pt x="1626" y="3031"/>
                    <a:pt x="1612" y="3087"/>
                  </a:cubicBezTo>
                  <a:cubicBezTo>
                    <a:pt x="1409" y="3800"/>
                    <a:pt x="1132" y="4775"/>
                    <a:pt x="1243" y="5477"/>
                  </a:cubicBezTo>
                  <a:cubicBezTo>
                    <a:pt x="1253" y="5538"/>
                    <a:pt x="1213" y="5594"/>
                    <a:pt x="1157" y="5603"/>
                  </a:cubicBezTo>
                  <a:lnTo>
                    <a:pt x="1136" y="5603"/>
                  </a:lnTo>
                  <a:cubicBezTo>
                    <a:pt x="1116" y="5603"/>
                    <a:pt x="1096" y="5594"/>
                    <a:pt x="1076" y="5584"/>
                  </a:cubicBezTo>
                  <a:lnTo>
                    <a:pt x="1076" y="5584"/>
                  </a:lnTo>
                  <a:cubicBezTo>
                    <a:pt x="1288" y="5776"/>
                    <a:pt x="1531" y="5932"/>
                    <a:pt x="1803" y="6053"/>
                  </a:cubicBezTo>
                  <a:cubicBezTo>
                    <a:pt x="1950" y="4684"/>
                    <a:pt x="2116" y="3395"/>
                    <a:pt x="3011" y="2289"/>
                  </a:cubicBezTo>
                  <a:cubicBezTo>
                    <a:pt x="3031" y="2263"/>
                    <a:pt x="3062" y="2251"/>
                    <a:pt x="3093" y="2251"/>
                  </a:cubicBezTo>
                  <a:cubicBezTo>
                    <a:pt x="3118" y="2251"/>
                    <a:pt x="3142" y="2258"/>
                    <a:pt x="3163" y="2274"/>
                  </a:cubicBezTo>
                  <a:cubicBezTo>
                    <a:pt x="3207" y="2315"/>
                    <a:pt x="3214" y="2380"/>
                    <a:pt x="3177" y="2425"/>
                  </a:cubicBezTo>
                  <a:cubicBezTo>
                    <a:pt x="2309" y="3497"/>
                    <a:pt x="2157" y="4775"/>
                    <a:pt x="2011" y="6130"/>
                  </a:cubicBezTo>
                  <a:cubicBezTo>
                    <a:pt x="2172" y="6184"/>
                    <a:pt x="2339" y="6230"/>
                    <a:pt x="2521" y="6261"/>
                  </a:cubicBezTo>
                  <a:cubicBezTo>
                    <a:pt x="2676" y="6283"/>
                    <a:pt x="2822" y="6295"/>
                    <a:pt x="2963" y="6295"/>
                  </a:cubicBezTo>
                  <a:cubicBezTo>
                    <a:pt x="3046" y="6295"/>
                    <a:pt x="3128" y="6290"/>
                    <a:pt x="3207" y="6281"/>
                  </a:cubicBezTo>
                  <a:lnTo>
                    <a:pt x="3207" y="6256"/>
                  </a:lnTo>
                  <a:cubicBezTo>
                    <a:pt x="3233" y="6074"/>
                    <a:pt x="3268" y="5694"/>
                    <a:pt x="3284" y="5417"/>
                  </a:cubicBezTo>
                  <a:cubicBezTo>
                    <a:pt x="3284" y="5359"/>
                    <a:pt x="3330" y="5316"/>
                    <a:pt x="3386" y="5316"/>
                  </a:cubicBezTo>
                  <a:cubicBezTo>
                    <a:pt x="3389" y="5316"/>
                    <a:pt x="3392" y="5316"/>
                    <a:pt x="3395" y="5316"/>
                  </a:cubicBezTo>
                  <a:cubicBezTo>
                    <a:pt x="3456" y="5316"/>
                    <a:pt x="3501" y="5366"/>
                    <a:pt x="3496" y="5426"/>
                  </a:cubicBezTo>
                  <a:cubicBezTo>
                    <a:pt x="3486" y="5689"/>
                    <a:pt x="3450" y="6043"/>
                    <a:pt x="3426" y="6240"/>
                  </a:cubicBezTo>
                  <a:cubicBezTo>
                    <a:pt x="3683" y="6179"/>
                    <a:pt x="3911" y="6069"/>
                    <a:pt x="4107" y="5902"/>
                  </a:cubicBezTo>
                  <a:cubicBezTo>
                    <a:pt x="4142" y="5876"/>
                    <a:pt x="4178" y="5846"/>
                    <a:pt x="4203" y="5816"/>
                  </a:cubicBezTo>
                  <a:lnTo>
                    <a:pt x="4203" y="5816"/>
                  </a:lnTo>
                  <a:cubicBezTo>
                    <a:pt x="4193" y="5820"/>
                    <a:pt x="4178" y="5826"/>
                    <a:pt x="4163" y="5826"/>
                  </a:cubicBezTo>
                  <a:cubicBezTo>
                    <a:pt x="4153" y="5826"/>
                    <a:pt x="4138" y="5820"/>
                    <a:pt x="4128" y="5816"/>
                  </a:cubicBezTo>
                  <a:cubicBezTo>
                    <a:pt x="4072" y="5796"/>
                    <a:pt x="4042" y="5735"/>
                    <a:pt x="4062" y="5680"/>
                  </a:cubicBezTo>
                  <a:cubicBezTo>
                    <a:pt x="4471" y="4558"/>
                    <a:pt x="4567" y="3073"/>
                    <a:pt x="4608" y="1764"/>
                  </a:cubicBezTo>
                  <a:lnTo>
                    <a:pt x="4608" y="1758"/>
                  </a:lnTo>
                  <a:cubicBezTo>
                    <a:pt x="4597" y="1764"/>
                    <a:pt x="4587" y="1764"/>
                    <a:pt x="4572" y="1764"/>
                  </a:cubicBezTo>
                  <a:cubicBezTo>
                    <a:pt x="4476" y="1784"/>
                    <a:pt x="4390" y="1800"/>
                    <a:pt x="4299" y="1809"/>
                  </a:cubicBezTo>
                  <a:cubicBezTo>
                    <a:pt x="4299" y="1809"/>
                    <a:pt x="4294" y="1819"/>
                    <a:pt x="4294" y="1825"/>
                  </a:cubicBezTo>
                  <a:cubicBezTo>
                    <a:pt x="3880" y="2532"/>
                    <a:pt x="3748" y="3386"/>
                    <a:pt x="3622" y="4209"/>
                  </a:cubicBezTo>
                  <a:cubicBezTo>
                    <a:pt x="3592" y="4407"/>
                    <a:pt x="3566" y="4593"/>
                    <a:pt x="3531" y="4775"/>
                  </a:cubicBezTo>
                  <a:cubicBezTo>
                    <a:pt x="3522" y="4831"/>
                    <a:pt x="3475" y="4866"/>
                    <a:pt x="3426" y="4866"/>
                  </a:cubicBezTo>
                  <a:cubicBezTo>
                    <a:pt x="3420" y="4866"/>
                    <a:pt x="3415" y="4861"/>
                    <a:pt x="3405" y="4861"/>
                  </a:cubicBezTo>
                  <a:cubicBezTo>
                    <a:pt x="3349" y="4850"/>
                    <a:pt x="3309" y="4796"/>
                    <a:pt x="3319" y="4740"/>
                  </a:cubicBezTo>
                  <a:cubicBezTo>
                    <a:pt x="3349" y="4558"/>
                    <a:pt x="3380" y="4371"/>
                    <a:pt x="3410" y="4179"/>
                  </a:cubicBezTo>
                  <a:cubicBezTo>
                    <a:pt x="3536" y="3365"/>
                    <a:pt x="3662" y="2522"/>
                    <a:pt x="4062" y="1800"/>
                  </a:cubicBezTo>
                  <a:cubicBezTo>
                    <a:pt x="3839" y="1753"/>
                    <a:pt x="3617" y="1592"/>
                    <a:pt x="3335" y="1198"/>
                  </a:cubicBezTo>
                  <a:cubicBezTo>
                    <a:pt x="3279" y="1122"/>
                    <a:pt x="3123" y="905"/>
                    <a:pt x="2965" y="627"/>
                  </a:cubicBezTo>
                  <a:cubicBezTo>
                    <a:pt x="2501" y="1224"/>
                    <a:pt x="2157" y="1744"/>
                    <a:pt x="1864" y="2436"/>
                  </a:cubicBezTo>
                  <a:cubicBezTo>
                    <a:pt x="1849" y="2476"/>
                    <a:pt x="1808" y="2506"/>
                    <a:pt x="1768" y="2506"/>
                  </a:cubicBezTo>
                  <a:cubicBezTo>
                    <a:pt x="1752" y="2506"/>
                    <a:pt x="1738" y="2502"/>
                    <a:pt x="1722" y="2497"/>
                  </a:cubicBezTo>
                  <a:cubicBezTo>
                    <a:pt x="1668" y="2471"/>
                    <a:pt x="1642" y="2411"/>
                    <a:pt x="1668" y="2355"/>
                  </a:cubicBezTo>
                  <a:cubicBezTo>
                    <a:pt x="1976" y="1607"/>
                    <a:pt x="2349" y="1061"/>
                    <a:pt x="2855" y="425"/>
                  </a:cubicBezTo>
                  <a:cubicBezTo>
                    <a:pt x="2799" y="329"/>
                    <a:pt x="2748" y="223"/>
                    <a:pt x="2708" y="121"/>
                  </a:cubicBezTo>
                  <a:cubicBezTo>
                    <a:pt x="2687" y="81"/>
                    <a:pt x="2673" y="41"/>
                    <a:pt x="265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3" name="Google Shape;2903;p38"/>
            <p:cNvSpPr/>
            <p:nvPr/>
          </p:nvSpPr>
          <p:spPr>
            <a:xfrm>
              <a:off x="7769800" y="993025"/>
              <a:ext cx="98800" cy="35050"/>
            </a:xfrm>
            <a:custGeom>
              <a:avLst/>
              <a:gdLst/>
              <a:ahLst/>
              <a:cxnLst/>
              <a:rect l="l" t="t" r="r" b="b"/>
              <a:pathLst>
                <a:path w="3952" h="1402" extrusionOk="0">
                  <a:moveTo>
                    <a:pt x="3926" y="1"/>
                  </a:moveTo>
                  <a:cubicBezTo>
                    <a:pt x="3077" y="419"/>
                    <a:pt x="2128" y="638"/>
                    <a:pt x="1213" y="638"/>
                  </a:cubicBezTo>
                  <a:cubicBezTo>
                    <a:pt x="799" y="638"/>
                    <a:pt x="389" y="591"/>
                    <a:pt x="1" y="501"/>
                  </a:cubicBezTo>
                  <a:lnTo>
                    <a:pt x="1" y="501"/>
                  </a:lnTo>
                  <a:cubicBezTo>
                    <a:pt x="334" y="960"/>
                    <a:pt x="829" y="1268"/>
                    <a:pt x="1456" y="1380"/>
                  </a:cubicBezTo>
                  <a:cubicBezTo>
                    <a:pt x="1537" y="1395"/>
                    <a:pt x="1622" y="1402"/>
                    <a:pt x="1709" y="1402"/>
                  </a:cubicBezTo>
                  <a:cubicBezTo>
                    <a:pt x="2145" y="1402"/>
                    <a:pt x="2639" y="1226"/>
                    <a:pt x="3077" y="1016"/>
                  </a:cubicBezTo>
                  <a:cubicBezTo>
                    <a:pt x="3082" y="1016"/>
                    <a:pt x="3082" y="1011"/>
                    <a:pt x="3087" y="1011"/>
                  </a:cubicBezTo>
                  <a:cubicBezTo>
                    <a:pt x="3360" y="789"/>
                    <a:pt x="3653" y="571"/>
                    <a:pt x="3951" y="365"/>
                  </a:cubicBezTo>
                  <a:cubicBezTo>
                    <a:pt x="3936" y="298"/>
                    <a:pt x="3926" y="233"/>
                    <a:pt x="3921" y="172"/>
                  </a:cubicBezTo>
                  <a:cubicBezTo>
                    <a:pt x="3921" y="116"/>
                    <a:pt x="3921" y="62"/>
                    <a:pt x="3926" y="6"/>
                  </a:cubicBezTo>
                  <a:lnTo>
                    <a:pt x="3926" y="1"/>
                  </a:ln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4" name="Google Shape;2904;p38"/>
            <p:cNvSpPr/>
            <p:nvPr/>
          </p:nvSpPr>
          <p:spPr>
            <a:xfrm>
              <a:off x="7757400" y="968400"/>
              <a:ext cx="111950" cy="35125"/>
            </a:xfrm>
            <a:custGeom>
              <a:avLst/>
              <a:gdLst/>
              <a:ahLst/>
              <a:cxnLst/>
              <a:rect l="l" t="t" r="r" b="b"/>
              <a:pathLst>
                <a:path w="4478" h="1405" extrusionOk="0">
                  <a:moveTo>
                    <a:pt x="1" y="0"/>
                  </a:moveTo>
                  <a:lnTo>
                    <a:pt x="1" y="0"/>
                  </a:lnTo>
                  <a:cubicBezTo>
                    <a:pt x="12" y="182"/>
                    <a:pt x="36" y="364"/>
                    <a:pt x="77" y="541"/>
                  </a:cubicBezTo>
                  <a:cubicBezTo>
                    <a:pt x="133" y="788"/>
                    <a:pt x="218" y="1021"/>
                    <a:pt x="330" y="1222"/>
                  </a:cubicBezTo>
                  <a:cubicBezTo>
                    <a:pt x="769" y="1345"/>
                    <a:pt x="1237" y="1405"/>
                    <a:pt x="1714" y="1405"/>
                  </a:cubicBezTo>
                  <a:cubicBezTo>
                    <a:pt x="2617" y="1405"/>
                    <a:pt x="3552" y="1188"/>
                    <a:pt x="4382" y="768"/>
                  </a:cubicBezTo>
                  <a:cubicBezTo>
                    <a:pt x="4396" y="761"/>
                    <a:pt x="4414" y="756"/>
                    <a:pt x="4432" y="756"/>
                  </a:cubicBezTo>
                  <a:cubicBezTo>
                    <a:pt x="4439" y="756"/>
                    <a:pt x="4445" y="757"/>
                    <a:pt x="4452" y="758"/>
                  </a:cubicBezTo>
                  <a:cubicBezTo>
                    <a:pt x="4457" y="718"/>
                    <a:pt x="4462" y="677"/>
                    <a:pt x="4478" y="637"/>
                  </a:cubicBezTo>
                  <a:lnTo>
                    <a:pt x="4468" y="637"/>
                  </a:lnTo>
                  <a:cubicBezTo>
                    <a:pt x="4457" y="637"/>
                    <a:pt x="4447" y="637"/>
                    <a:pt x="4432" y="632"/>
                  </a:cubicBezTo>
                  <a:cubicBezTo>
                    <a:pt x="3522" y="324"/>
                    <a:pt x="2563" y="248"/>
                    <a:pt x="1638" y="177"/>
                  </a:cubicBezTo>
                  <a:cubicBezTo>
                    <a:pt x="1097" y="131"/>
                    <a:pt x="547" y="86"/>
                    <a:pt x="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5" name="Google Shape;2905;p38"/>
            <p:cNvSpPr/>
            <p:nvPr/>
          </p:nvSpPr>
          <p:spPr>
            <a:xfrm>
              <a:off x="7757300" y="878025"/>
              <a:ext cx="144400" cy="101525"/>
            </a:xfrm>
            <a:custGeom>
              <a:avLst/>
              <a:gdLst/>
              <a:ahLst/>
              <a:cxnLst/>
              <a:rect l="l" t="t" r="r" b="b"/>
              <a:pathLst>
                <a:path w="5776" h="4061" extrusionOk="0">
                  <a:moveTo>
                    <a:pt x="2817" y="0"/>
                  </a:moveTo>
                  <a:cubicBezTo>
                    <a:pt x="2613" y="0"/>
                    <a:pt x="2416" y="18"/>
                    <a:pt x="2229" y="54"/>
                  </a:cubicBezTo>
                  <a:lnTo>
                    <a:pt x="2218" y="54"/>
                  </a:lnTo>
                  <a:cubicBezTo>
                    <a:pt x="2945" y="281"/>
                    <a:pt x="3678" y="831"/>
                    <a:pt x="4405" y="1715"/>
                  </a:cubicBezTo>
                  <a:cubicBezTo>
                    <a:pt x="4446" y="1761"/>
                    <a:pt x="4436" y="1831"/>
                    <a:pt x="4396" y="1867"/>
                  </a:cubicBezTo>
                  <a:cubicBezTo>
                    <a:pt x="4375" y="1882"/>
                    <a:pt x="4351" y="1892"/>
                    <a:pt x="4325" y="1892"/>
                  </a:cubicBezTo>
                  <a:cubicBezTo>
                    <a:pt x="4295" y="1892"/>
                    <a:pt x="4265" y="1878"/>
                    <a:pt x="4244" y="1852"/>
                  </a:cubicBezTo>
                  <a:cubicBezTo>
                    <a:pt x="3416" y="857"/>
                    <a:pt x="2597" y="296"/>
                    <a:pt x="1793" y="180"/>
                  </a:cubicBezTo>
                  <a:cubicBezTo>
                    <a:pt x="1647" y="236"/>
                    <a:pt x="1511" y="306"/>
                    <a:pt x="1394" y="392"/>
                  </a:cubicBezTo>
                  <a:cubicBezTo>
                    <a:pt x="991" y="684"/>
                    <a:pt x="657" y="1109"/>
                    <a:pt x="420" y="1600"/>
                  </a:cubicBezTo>
                  <a:cubicBezTo>
                    <a:pt x="743" y="1600"/>
                    <a:pt x="1056" y="1650"/>
                    <a:pt x="1359" y="1701"/>
                  </a:cubicBezTo>
                  <a:cubicBezTo>
                    <a:pt x="1536" y="1736"/>
                    <a:pt x="1718" y="1766"/>
                    <a:pt x="1900" y="1787"/>
                  </a:cubicBezTo>
                  <a:cubicBezTo>
                    <a:pt x="1961" y="1791"/>
                    <a:pt x="2006" y="1847"/>
                    <a:pt x="1996" y="1908"/>
                  </a:cubicBezTo>
                  <a:cubicBezTo>
                    <a:pt x="1991" y="1964"/>
                    <a:pt x="1945" y="2004"/>
                    <a:pt x="1889" y="2004"/>
                  </a:cubicBezTo>
                  <a:lnTo>
                    <a:pt x="1880" y="2004"/>
                  </a:lnTo>
                  <a:cubicBezTo>
                    <a:pt x="1688" y="1983"/>
                    <a:pt x="1506" y="1948"/>
                    <a:pt x="1324" y="1913"/>
                  </a:cubicBezTo>
                  <a:cubicBezTo>
                    <a:pt x="1030" y="1861"/>
                    <a:pt x="751" y="1813"/>
                    <a:pt x="468" y="1813"/>
                  </a:cubicBezTo>
                  <a:cubicBezTo>
                    <a:pt x="420" y="1813"/>
                    <a:pt x="372" y="1814"/>
                    <a:pt x="324" y="1817"/>
                  </a:cubicBezTo>
                  <a:cubicBezTo>
                    <a:pt x="116" y="2312"/>
                    <a:pt x="0" y="2862"/>
                    <a:pt x="0" y="3393"/>
                  </a:cubicBezTo>
                  <a:cubicBezTo>
                    <a:pt x="551" y="3484"/>
                    <a:pt x="1112" y="3529"/>
                    <a:pt x="1658" y="3575"/>
                  </a:cubicBezTo>
                  <a:cubicBezTo>
                    <a:pt x="2597" y="3645"/>
                    <a:pt x="3572" y="3722"/>
                    <a:pt x="4507" y="4044"/>
                  </a:cubicBezTo>
                  <a:cubicBezTo>
                    <a:pt x="4517" y="4044"/>
                    <a:pt x="4527" y="4055"/>
                    <a:pt x="4533" y="4060"/>
                  </a:cubicBezTo>
                  <a:lnTo>
                    <a:pt x="4533" y="4055"/>
                  </a:lnTo>
                  <a:cubicBezTo>
                    <a:pt x="4593" y="3883"/>
                    <a:pt x="4668" y="3711"/>
                    <a:pt x="4764" y="3545"/>
                  </a:cubicBezTo>
                  <a:cubicBezTo>
                    <a:pt x="4573" y="3419"/>
                    <a:pt x="4381" y="3287"/>
                    <a:pt x="4204" y="3160"/>
                  </a:cubicBezTo>
                  <a:cubicBezTo>
                    <a:pt x="3647" y="2766"/>
                    <a:pt x="3122" y="2398"/>
                    <a:pt x="2446" y="2181"/>
                  </a:cubicBezTo>
                  <a:cubicBezTo>
                    <a:pt x="2390" y="2165"/>
                    <a:pt x="2360" y="2104"/>
                    <a:pt x="2374" y="2044"/>
                  </a:cubicBezTo>
                  <a:cubicBezTo>
                    <a:pt x="2390" y="2000"/>
                    <a:pt x="2431" y="1972"/>
                    <a:pt x="2475" y="1972"/>
                  </a:cubicBezTo>
                  <a:cubicBezTo>
                    <a:pt x="2487" y="1972"/>
                    <a:pt x="2499" y="1974"/>
                    <a:pt x="2511" y="1978"/>
                  </a:cubicBezTo>
                  <a:cubicBezTo>
                    <a:pt x="3218" y="2200"/>
                    <a:pt x="3754" y="2584"/>
                    <a:pt x="4325" y="2983"/>
                  </a:cubicBezTo>
                  <a:cubicBezTo>
                    <a:pt x="4502" y="3110"/>
                    <a:pt x="4684" y="3237"/>
                    <a:pt x="4871" y="3358"/>
                  </a:cubicBezTo>
                  <a:cubicBezTo>
                    <a:pt x="4967" y="3211"/>
                    <a:pt x="5072" y="3069"/>
                    <a:pt x="5189" y="2939"/>
                  </a:cubicBezTo>
                  <a:cubicBezTo>
                    <a:pt x="5179" y="2934"/>
                    <a:pt x="5163" y="2923"/>
                    <a:pt x="5158" y="2913"/>
                  </a:cubicBezTo>
                  <a:cubicBezTo>
                    <a:pt x="5007" y="2685"/>
                    <a:pt x="4836" y="2468"/>
                    <a:pt x="4648" y="2261"/>
                  </a:cubicBezTo>
                  <a:cubicBezTo>
                    <a:pt x="4613" y="2221"/>
                    <a:pt x="4613" y="2150"/>
                    <a:pt x="4659" y="2109"/>
                  </a:cubicBezTo>
                  <a:cubicBezTo>
                    <a:pt x="4680" y="2090"/>
                    <a:pt x="4705" y="2082"/>
                    <a:pt x="4730" y="2082"/>
                  </a:cubicBezTo>
                  <a:cubicBezTo>
                    <a:pt x="4759" y="2082"/>
                    <a:pt x="4788" y="2093"/>
                    <a:pt x="4810" y="2115"/>
                  </a:cubicBezTo>
                  <a:cubicBezTo>
                    <a:pt x="5002" y="2327"/>
                    <a:pt x="5179" y="2554"/>
                    <a:pt x="5335" y="2787"/>
                  </a:cubicBezTo>
                  <a:cubicBezTo>
                    <a:pt x="5370" y="2757"/>
                    <a:pt x="5406" y="2721"/>
                    <a:pt x="5447" y="2691"/>
                  </a:cubicBezTo>
                  <a:cubicBezTo>
                    <a:pt x="5547" y="2605"/>
                    <a:pt x="5648" y="2534"/>
                    <a:pt x="5755" y="2473"/>
                  </a:cubicBezTo>
                  <a:cubicBezTo>
                    <a:pt x="5769" y="2393"/>
                    <a:pt x="5775" y="2312"/>
                    <a:pt x="5775" y="2236"/>
                  </a:cubicBezTo>
                  <a:cubicBezTo>
                    <a:pt x="5356" y="1812"/>
                    <a:pt x="4941" y="1185"/>
                    <a:pt x="4694" y="509"/>
                  </a:cubicBezTo>
                  <a:cubicBezTo>
                    <a:pt x="4131" y="172"/>
                    <a:pt x="3448" y="0"/>
                    <a:pt x="281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6" name="Google Shape;2906;p38"/>
            <p:cNvSpPr/>
            <p:nvPr/>
          </p:nvSpPr>
          <p:spPr>
            <a:xfrm>
              <a:off x="7874875" y="837050"/>
              <a:ext cx="39425" cy="94350"/>
            </a:xfrm>
            <a:custGeom>
              <a:avLst/>
              <a:gdLst/>
              <a:ahLst/>
              <a:cxnLst/>
              <a:rect l="l" t="t" r="r" b="b"/>
              <a:pathLst>
                <a:path w="1577" h="3774" extrusionOk="0">
                  <a:moveTo>
                    <a:pt x="355" y="0"/>
                  </a:moveTo>
                  <a:cubicBezTo>
                    <a:pt x="278" y="101"/>
                    <a:pt x="224" y="212"/>
                    <a:pt x="178" y="334"/>
                  </a:cubicBezTo>
                  <a:cubicBezTo>
                    <a:pt x="1" y="803"/>
                    <a:pt x="61" y="1374"/>
                    <a:pt x="254" y="1929"/>
                  </a:cubicBezTo>
                  <a:cubicBezTo>
                    <a:pt x="329" y="2148"/>
                    <a:pt x="420" y="2365"/>
                    <a:pt x="532" y="2566"/>
                  </a:cubicBezTo>
                  <a:cubicBezTo>
                    <a:pt x="663" y="2824"/>
                    <a:pt x="819" y="3067"/>
                    <a:pt x="986" y="3279"/>
                  </a:cubicBezTo>
                  <a:cubicBezTo>
                    <a:pt x="1122" y="3456"/>
                    <a:pt x="1259" y="3607"/>
                    <a:pt x="1395" y="3734"/>
                  </a:cubicBezTo>
                  <a:cubicBezTo>
                    <a:pt x="1411" y="3748"/>
                    <a:pt x="1425" y="3759"/>
                    <a:pt x="1441" y="3774"/>
                  </a:cubicBezTo>
                  <a:cubicBezTo>
                    <a:pt x="1577" y="2773"/>
                    <a:pt x="1224" y="2011"/>
                    <a:pt x="849" y="1213"/>
                  </a:cubicBezTo>
                  <a:cubicBezTo>
                    <a:pt x="672" y="828"/>
                    <a:pt x="486" y="434"/>
                    <a:pt x="35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7" name="Google Shape;2907;p38"/>
            <p:cNvSpPr/>
            <p:nvPr/>
          </p:nvSpPr>
          <p:spPr>
            <a:xfrm>
              <a:off x="7887750" y="822250"/>
              <a:ext cx="45500" cy="114325"/>
            </a:xfrm>
            <a:custGeom>
              <a:avLst/>
              <a:gdLst/>
              <a:ahLst/>
              <a:cxnLst/>
              <a:rect l="l" t="t" r="r" b="b"/>
              <a:pathLst>
                <a:path w="1820" h="4573" extrusionOk="0">
                  <a:moveTo>
                    <a:pt x="557" y="0"/>
                  </a:moveTo>
                  <a:cubicBezTo>
                    <a:pt x="334" y="107"/>
                    <a:pt x="148" y="238"/>
                    <a:pt x="1" y="390"/>
                  </a:cubicBezTo>
                  <a:cubicBezTo>
                    <a:pt x="138" y="865"/>
                    <a:pt x="334" y="1294"/>
                    <a:pt x="532" y="1714"/>
                  </a:cubicBezTo>
                  <a:cubicBezTo>
                    <a:pt x="936" y="2582"/>
                    <a:pt x="1320" y="3400"/>
                    <a:pt x="1118" y="4533"/>
                  </a:cubicBezTo>
                  <a:cubicBezTo>
                    <a:pt x="1134" y="4532"/>
                    <a:pt x="1150" y="4532"/>
                    <a:pt x="1166" y="4532"/>
                  </a:cubicBezTo>
                  <a:cubicBezTo>
                    <a:pt x="1244" y="4532"/>
                    <a:pt x="1320" y="4541"/>
                    <a:pt x="1395" y="4558"/>
                  </a:cubicBezTo>
                  <a:cubicBezTo>
                    <a:pt x="1406" y="4558"/>
                    <a:pt x="1416" y="4563"/>
                    <a:pt x="1426" y="4573"/>
                  </a:cubicBezTo>
                  <a:cubicBezTo>
                    <a:pt x="1517" y="4547"/>
                    <a:pt x="1623" y="4512"/>
                    <a:pt x="1729" y="4467"/>
                  </a:cubicBezTo>
                  <a:lnTo>
                    <a:pt x="1729" y="4452"/>
                  </a:lnTo>
                  <a:cubicBezTo>
                    <a:pt x="1820" y="2926"/>
                    <a:pt x="1386" y="1274"/>
                    <a:pt x="55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8" name="Google Shape;2908;p38"/>
            <p:cNvSpPr/>
            <p:nvPr/>
          </p:nvSpPr>
          <p:spPr>
            <a:xfrm>
              <a:off x="7906700" y="814400"/>
              <a:ext cx="96150" cy="117400"/>
            </a:xfrm>
            <a:custGeom>
              <a:avLst/>
              <a:gdLst/>
              <a:ahLst/>
              <a:cxnLst/>
              <a:rect l="l" t="t" r="r" b="b"/>
              <a:pathLst>
                <a:path w="3846" h="4696" extrusionOk="0">
                  <a:moveTo>
                    <a:pt x="1354" y="0"/>
                  </a:moveTo>
                  <a:cubicBezTo>
                    <a:pt x="894" y="0"/>
                    <a:pt x="421" y="70"/>
                    <a:pt x="1" y="234"/>
                  </a:cubicBezTo>
                  <a:cubicBezTo>
                    <a:pt x="763" y="1421"/>
                    <a:pt x="1199" y="2932"/>
                    <a:pt x="1199" y="4367"/>
                  </a:cubicBezTo>
                  <a:cubicBezTo>
                    <a:pt x="1199" y="4478"/>
                    <a:pt x="1194" y="4584"/>
                    <a:pt x="1194" y="4695"/>
                  </a:cubicBezTo>
                  <a:cubicBezTo>
                    <a:pt x="1461" y="4579"/>
                    <a:pt x="1740" y="4472"/>
                    <a:pt x="1992" y="4442"/>
                  </a:cubicBezTo>
                  <a:cubicBezTo>
                    <a:pt x="2194" y="4073"/>
                    <a:pt x="2305" y="3406"/>
                    <a:pt x="2300" y="2967"/>
                  </a:cubicBezTo>
                  <a:cubicBezTo>
                    <a:pt x="2300" y="2907"/>
                    <a:pt x="2346" y="2856"/>
                    <a:pt x="2406" y="2856"/>
                  </a:cubicBezTo>
                  <a:cubicBezTo>
                    <a:pt x="2467" y="2856"/>
                    <a:pt x="2512" y="2902"/>
                    <a:pt x="2517" y="2963"/>
                  </a:cubicBezTo>
                  <a:lnTo>
                    <a:pt x="2517" y="3003"/>
                  </a:lnTo>
                  <a:cubicBezTo>
                    <a:pt x="2517" y="3427"/>
                    <a:pt x="2421" y="4033"/>
                    <a:pt x="2229" y="4442"/>
                  </a:cubicBezTo>
                  <a:cubicBezTo>
                    <a:pt x="2305" y="4453"/>
                    <a:pt x="2376" y="4472"/>
                    <a:pt x="2446" y="4509"/>
                  </a:cubicBezTo>
                  <a:cubicBezTo>
                    <a:pt x="2477" y="4523"/>
                    <a:pt x="2497" y="4539"/>
                    <a:pt x="2522" y="4554"/>
                  </a:cubicBezTo>
                  <a:cubicBezTo>
                    <a:pt x="3139" y="3574"/>
                    <a:pt x="3846" y="1816"/>
                    <a:pt x="3594" y="699"/>
                  </a:cubicBezTo>
                  <a:lnTo>
                    <a:pt x="3594" y="683"/>
                  </a:lnTo>
                  <a:cubicBezTo>
                    <a:pt x="3447" y="557"/>
                    <a:pt x="3275" y="441"/>
                    <a:pt x="3067" y="345"/>
                  </a:cubicBezTo>
                  <a:cubicBezTo>
                    <a:pt x="2901" y="265"/>
                    <a:pt x="2703" y="193"/>
                    <a:pt x="2491" y="137"/>
                  </a:cubicBezTo>
                  <a:lnTo>
                    <a:pt x="2491" y="137"/>
                  </a:lnTo>
                  <a:cubicBezTo>
                    <a:pt x="2750" y="830"/>
                    <a:pt x="2603" y="1962"/>
                    <a:pt x="2552" y="2315"/>
                  </a:cubicBezTo>
                  <a:cubicBezTo>
                    <a:pt x="2542" y="2371"/>
                    <a:pt x="2497" y="2406"/>
                    <a:pt x="2446" y="2406"/>
                  </a:cubicBezTo>
                  <a:lnTo>
                    <a:pt x="2426" y="2406"/>
                  </a:lnTo>
                  <a:cubicBezTo>
                    <a:pt x="2370" y="2396"/>
                    <a:pt x="2330" y="2341"/>
                    <a:pt x="2335" y="2285"/>
                  </a:cubicBezTo>
                  <a:cubicBezTo>
                    <a:pt x="2451" y="1543"/>
                    <a:pt x="2482" y="578"/>
                    <a:pt x="2239" y="97"/>
                  </a:cubicBezTo>
                  <a:cubicBezTo>
                    <a:pt x="2234" y="93"/>
                    <a:pt x="2234" y="88"/>
                    <a:pt x="2234" y="83"/>
                  </a:cubicBezTo>
                  <a:lnTo>
                    <a:pt x="2229" y="83"/>
                  </a:lnTo>
                  <a:cubicBezTo>
                    <a:pt x="1955" y="30"/>
                    <a:pt x="1657" y="0"/>
                    <a:pt x="135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9" name="Google Shape;2909;p38"/>
            <p:cNvSpPr/>
            <p:nvPr/>
          </p:nvSpPr>
          <p:spPr>
            <a:xfrm>
              <a:off x="7973800" y="838550"/>
              <a:ext cx="41825" cy="102825"/>
            </a:xfrm>
            <a:custGeom>
              <a:avLst/>
              <a:gdLst/>
              <a:ahLst/>
              <a:cxnLst/>
              <a:rect l="l" t="t" r="r" b="b"/>
              <a:pathLst>
                <a:path w="1673" h="4113" extrusionOk="0">
                  <a:moveTo>
                    <a:pt x="1167" y="1"/>
                  </a:moveTo>
                  <a:lnTo>
                    <a:pt x="1167" y="1"/>
                  </a:lnTo>
                  <a:cubicBezTo>
                    <a:pt x="1268" y="1188"/>
                    <a:pt x="602" y="2794"/>
                    <a:pt x="0" y="3734"/>
                  </a:cubicBezTo>
                  <a:cubicBezTo>
                    <a:pt x="61" y="3805"/>
                    <a:pt x="101" y="3891"/>
                    <a:pt x="131" y="3977"/>
                  </a:cubicBezTo>
                  <a:cubicBezTo>
                    <a:pt x="147" y="4022"/>
                    <a:pt x="157" y="4068"/>
                    <a:pt x="171" y="4113"/>
                  </a:cubicBezTo>
                  <a:cubicBezTo>
                    <a:pt x="318" y="3997"/>
                    <a:pt x="465" y="3865"/>
                    <a:pt x="606" y="3729"/>
                  </a:cubicBezTo>
                  <a:cubicBezTo>
                    <a:pt x="823" y="3512"/>
                    <a:pt x="1005" y="3264"/>
                    <a:pt x="1157" y="2997"/>
                  </a:cubicBezTo>
                  <a:cubicBezTo>
                    <a:pt x="1516" y="2354"/>
                    <a:pt x="1672" y="1603"/>
                    <a:pt x="1561" y="930"/>
                  </a:cubicBezTo>
                  <a:cubicBezTo>
                    <a:pt x="1511" y="647"/>
                    <a:pt x="1404" y="314"/>
                    <a:pt x="116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0" name="Google Shape;2910;p38"/>
            <p:cNvSpPr/>
            <p:nvPr/>
          </p:nvSpPr>
          <p:spPr>
            <a:xfrm>
              <a:off x="7979225" y="889825"/>
              <a:ext cx="111925" cy="74175"/>
            </a:xfrm>
            <a:custGeom>
              <a:avLst/>
              <a:gdLst/>
              <a:ahLst/>
              <a:cxnLst/>
              <a:rect l="l" t="t" r="r" b="b"/>
              <a:pathLst>
                <a:path w="4477" h="2967" extrusionOk="0">
                  <a:moveTo>
                    <a:pt x="3705" y="0"/>
                  </a:moveTo>
                  <a:cubicBezTo>
                    <a:pt x="3126" y="0"/>
                    <a:pt x="2497" y="222"/>
                    <a:pt x="1894" y="653"/>
                  </a:cubicBezTo>
                  <a:lnTo>
                    <a:pt x="1803" y="718"/>
                  </a:lnTo>
                  <a:cubicBezTo>
                    <a:pt x="1602" y="860"/>
                    <a:pt x="1390" y="1007"/>
                    <a:pt x="1182" y="1168"/>
                  </a:cubicBezTo>
                  <a:cubicBezTo>
                    <a:pt x="1026" y="1436"/>
                    <a:pt x="839" y="1688"/>
                    <a:pt x="616" y="1905"/>
                  </a:cubicBezTo>
                  <a:cubicBezTo>
                    <a:pt x="420" y="2103"/>
                    <a:pt x="212" y="2280"/>
                    <a:pt x="0" y="2436"/>
                  </a:cubicBezTo>
                  <a:cubicBezTo>
                    <a:pt x="26" y="2638"/>
                    <a:pt x="45" y="2835"/>
                    <a:pt x="152" y="2966"/>
                  </a:cubicBezTo>
                  <a:cubicBezTo>
                    <a:pt x="1087" y="1764"/>
                    <a:pt x="2905" y="592"/>
                    <a:pt x="4477" y="152"/>
                  </a:cubicBezTo>
                  <a:lnTo>
                    <a:pt x="4477" y="147"/>
                  </a:lnTo>
                  <a:cubicBezTo>
                    <a:pt x="4236" y="49"/>
                    <a:pt x="3976" y="0"/>
                    <a:pt x="37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1" name="Google Shape;2911;p38"/>
            <p:cNvSpPr/>
            <p:nvPr/>
          </p:nvSpPr>
          <p:spPr>
            <a:xfrm>
              <a:off x="7986925" y="897275"/>
              <a:ext cx="140975" cy="115575"/>
            </a:xfrm>
            <a:custGeom>
              <a:avLst/>
              <a:gdLst/>
              <a:ahLst/>
              <a:cxnLst/>
              <a:rect l="l" t="t" r="r" b="b"/>
              <a:pathLst>
                <a:path w="5639" h="4623" extrusionOk="0">
                  <a:moveTo>
                    <a:pt x="4456" y="0"/>
                  </a:moveTo>
                  <a:cubicBezTo>
                    <a:pt x="2870" y="375"/>
                    <a:pt x="945" y="1582"/>
                    <a:pt x="0" y="2820"/>
                  </a:cubicBezTo>
                  <a:cubicBezTo>
                    <a:pt x="51" y="2861"/>
                    <a:pt x="101" y="2896"/>
                    <a:pt x="152" y="2931"/>
                  </a:cubicBezTo>
                  <a:cubicBezTo>
                    <a:pt x="662" y="2724"/>
                    <a:pt x="1173" y="2497"/>
                    <a:pt x="1667" y="2274"/>
                  </a:cubicBezTo>
                  <a:cubicBezTo>
                    <a:pt x="2082" y="2087"/>
                    <a:pt x="2506" y="1896"/>
                    <a:pt x="2920" y="1724"/>
                  </a:cubicBezTo>
                  <a:cubicBezTo>
                    <a:pt x="2933" y="1719"/>
                    <a:pt x="2946" y="1716"/>
                    <a:pt x="2960" y="1716"/>
                  </a:cubicBezTo>
                  <a:cubicBezTo>
                    <a:pt x="3004" y="1716"/>
                    <a:pt x="3046" y="1741"/>
                    <a:pt x="3062" y="1784"/>
                  </a:cubicBezTo>
                  <a:cubicBezTo>
                    <a:pt x="3087" y="1840"/>
                    <a:pt x="3057" y="1901"/>
                    <a:pt x="3001" y="1926"/>
                  </a:cubicBezTo>
                  <a:cubicBezTo>
                    <a:pt x="2593" y="2092"/>
                    <a:pt x="2168" y="2285"/>
                    <a:pt x="1753" y="2472"/>
                  </a:cubicBezTo>
                  <a:cubicBezTo>
                    <a:pt x="1304" y="2673"/>
                    <a:pt x="844" y="2875"/>
                    <a:pt x="385" y="3067"/>
                  </a:cubicBezTo>
                  <a:cubicBezTo>
                    <a:pt x="450" y="3108"/>
                    <a:pt x="520" y="3158"/>
                    <a:pt x="576" y="3209"/>
                  </a:cubicBezTo>
                  <a:lnTo>
                    <a:pt x="581" y="3214"/>
                  </a:lnTo>
                  <a:cubicBezTo>
                    <a:pt x="597" y="3199"/>
                    <a:pt x="616" y="3194"/>
                    <a:pt x="637" y="3194"/>
                  </a:cubicBezTo>
                  <a:lnTo>
                    <a:pt x="1339" y="3194"/>
                  </a:lnTo>
                  <a:cubicBezTo>
                    <a:pt x="1399" y="3194"/>
                    <a:pt x="1445" y="3244"/>
                    <a:pt x="1445" y="3300"/>
                  </a:cubicBezTo>
                  <a:cubicBezTo>
                    <a:pt x="1445" y="3360"/>
                    <a:pt x="1399" y="3407"/>
                    <a:pt x="1339" y="3407"/>
                  </a:cubicBezTo>
                  <a:lnTo>
                    <a:pt x="737" y="3407"/>
                  </a:lnTo>
                  <a:cubicBezTo>
                    <a:pt x="793" y="3517"/>
                    <a:pt x="828" y="3649"/>
                    <a:pt x="819" y="3825"/>
                  </a:cubicBezTo>
                  <a:cubicBezTo>
                    <a:pt x="991" y="3811"/>
                    <a:pt x="1165" y="3806"/>
                    <a:pt x="1339" y="3806"/>
                  </a:cubicBezTo>
                  <a:cubicBezTo>
                    <a:pt x="1682" y="3806"/>
                    <a:pt x="2026" y="3827"/>
                    <a:pt x="2365" y="3850"/>
                  </a:cubicBezTo>
                  <a:cubicBezTo>
                    <a:pt x="2708" y="3871"/>
                    <a:pt x="3062" y="3896"/>
                    <a:pt x="3405" y="3896"/>
                  </a:cubicBezTo>
                  <a:cubicBezTo>
                    <a:pt x="3466" y="3896"/>
                    <a:pt x="3512" y="3946"/>
                    <a:pt x="3512" y="4002"/>
                  </a:cubicBezTo>
                  <a:cubicBezTo>
                    <a:pt x="3512" y="4063"/>
                    <a:pt x="3466" y="4109"/>
                    <a:pt x="3405" y="4109"/>
                  </a:cubicBezTo>
                  <a:cubicBezTo>
                    <a:pt x="3057" y="4109"/>
                    <a:pt x="2698" y="4088"/>
                    <a:pt x="2350" y="4063"/>
                  </a:cubicBezTo>
                  <a:cubicBezTo>
                    <a:pt x="2014" y="4043"/>
                    <a:pt x="1669" y="4021"/>
                    <a:pt x="1328" y="4021"/>
                  </a:cubicBezTo>
                  <a:cubicBezTo>
                    <a:pt x="1146" y="4021"/>
                    <a:pt x="966" y="4027"/>
                    <a:pt x="788" y="4043"/>
                  </a:cubicBezTo>
                  <a:cubicBezTo>
                    <a:pt x="779" y="4093"/>
                    <a:pt x="763" y="4144"/>
                    <a:pt x="748" y="4195"/>
                  </a:cubicBezTo>
                  <a:cubicBezTo>
                    <a:pt x="728" y="4280"/>
                    <a:pt x="688" y="4351"/>
                    <a:pt x="646" y="4417"/>
                  </a:cubicBezTo>
                  <a:cubicBezTo>
                    <a:pt x="761" y="4403"/>
                    <a:pt x="876" y="4397"/>
                    <a:pt x="991" y="4397"/>
                  </a:cubicBezTo>
                  <a:cubicBezTo>
                    <a:pt x="1356" y="4397"/>
                    <a:pt x="1727" y="4455"/>
                    <a:pt x="2092" y="4512"/>
                  </a:cubicBezTo>
                  <a:cubicBezTo>
                    <a:pt x="2452" y="4566"/>
                    <a:pt x="2821" y="4623"/>
                    <a:pt x="3184" y="4623"/>
                  </a:cubicBezTo>
                  <a:cubicBezTo>
                    <a:pt x="3502" y="4623"/>
                    <a:pt x="3816" y="4579"/>
                    <a:pt x="4118" y="4452"/>
                  </a:cubicBezTo>
                  <a:cubicBezTo>
                    <a:pt x="4527" y="4280"/>
                    <a:pt x="4866" y="4048"/>
                    <a:pt x="5109" y="3764"/>
                  </a:cubicBezTo>
                  <a:lnTo>
                    <a:pt x="5109" y="3764"/>
                  </a:lnTo>
                  <a:cubicBezTo>
                    <a:pt x="4719" y="3916"/>
                    <a:pt x="4330" y="4002"/>
                    <a:pt x="3997" y="4002"/>
                  </a:cubicBezTo>
                  <a:lnTo>
                    <a:pt x="3915" y="4002"/>
                  </a:lnTo>
                  <a:cubicBezTo>
                    <a:pt x="3860" y="3997"/>
                    <a:pt x="3810" y="3946"/>
                    <a:pt x="3815" y="3886"/>
                  </a:cubicBezTo>
                  <a:cubicBezTo>
                    <a:pt x="3815" y="3828"/>
                    <a:pt x="3861" y="3785"/>
                    <a:pt x="3917" y="3785"/>
                  </a:cubicBezTo>
                  <a:cubicBezTo>
                    <a:pt x="3920" y="3785"/>
                    <a:pt x="3923" y="3785"/>
                    <a:pt x="3926" y="3785"/>
                  </a:cubicBezTo>
                  <a:cubicBezTo>
                    <a:pt x="3949" y="3786"/>
                    <a:pt x="3971" y="3786"/>
                    <a:pt x="3994" y="3786"/>
                  </a:cubicBezTo>
                  <a:cubicBezTo>
                    <a:pt x="4396" y="3786"/>
                    <a:pt x="4887" y="3655"/>
                    <a:pt x="5361" y="3421"/>
                  </a:cubicBezTo>
                  <a:cubicBezTo>
                    <a:pt x="5492" y="3194"/>
                    <a:pt x="5578" y="2941"/>
                    <a:pt x="5608" y="2673"/>
                  </a:cubicBezTo>
                  <a:lnTo>
                    <a:pt x="5608" y="2673"/>
                  </a:lnTo>
                  <a:cubicBezTo>
                    <a:pt x="4491" y="3067"/>
                    <a:pt x="3405" y="3411"/>
                    <a:pt x="2168" y="3411"/>
                  </a:cubicBezTo>
                  <a:cubicBezTo>
                    <a:pt x="2138" y="3411"/>
                    <a:pt x="2108" y="3411"/>
                    <a:pt x="2077" y="3407"/>
                  </a:cubicBezTo>
                  <a:cubicBezTo>
                    <a:pt x="2017" y="3407"/>
                    <a:pt x="1971" y="3360"/>
                    <a:pt x="1971" y="3300"/>
                  </a:cubicBezTo>
                  <a:cubicBezTo>
                    <a:pt x="1971" y="3239"/>
                    <a:pt x="2017" y="3194"/>
                    <a:pt x="2077" y="3194"/>
                  </a:cubicBezTo>
                  <a:cubicBezTo>
                    <a:pt x="2110" y="3195"/>
                    <a:pt x="2143" y="3195"/>
                    <a:pt x="2175" y="3195"/>
                  </a:cubicBezTo>
                  <a:cubicBezTo>
                    <a:pt x="3412" y="3195"/>
                    <a:pt x="4496" y="2840"/>
                    <a:pt x="5629" y="2441"/>
                  </a:cubicBezTo>
                  <a:lnTo>
                    <a:pt x="5629" y="2437"/>
                  </a:lnTo>
                  <a:cubicBezTo>
                    <a:pt x="5638" y="2285"/>
                    <a:pt x="5624" y="2127"/>
                    <a:pt x="5598" y="1966"/>
                  </a:cubicBezTo>
                  <a:cubicBezTo>
                    <a:pt x="5548" y="1679"/>
                    <a:pt x="5477" y="1411"/>
                    <a:pt x="5381" y="1173"/>
                  </a:cubicBezTo>
                  <a:cubicBezTo>
                    <a:pt x="5366" y="1203"/>
                    <a:pt x="5335" y="1229"/>
                    <a:pt x="5300" y="1229"/>
                  </a:cubicBezTo>
                  <a:cubicBezTo>
                    <a:pt x="5007" y="1269"/>
                    <a:pt x="4729" y="1365"/>
                    <a:pt x="4436" y="1466"/>
                  </a:cubicBezTo>
                  <a:cubicBezTo>
                    <a:pt x="4143" y="1567"/>
                    <a:pt x="3845" y="1668"/>
                    <a:pt x="3532" y="1714"/>
                  </a:cubicBezTo>
                  <a:lnTo>
                    <a:pt x="3517" y="1714"/>
                  </a:lnTo>
                  <a:cubicBezTo>
                    <a:pt x="3461" y="1714"/>
                    <a:pt x="3416" y="1673"/>
                    <a:pt x="3411" y="1618"/>
                  </a:cubicBezTo>
                  <a:cubicBezTo>
                    <a:pt x="3400" y="1557"/>
                    <a:pt x="3441" y="1506"/>
                    <a:pt x="3502" y="1497"/>
                  </a:cubicBezTo>
                  <a:cubicBezTo>
                    <a:pt x="3794" y="1456"/>
                    <a:pt x="4083" y="1360"/>
                    <a:pt x="4360" y="1259"/>
                  </a:cubicBezTo>
                  <a:cubicBezTo>
                    <a:pt x="4659" y="1157"/>
                    <a:pt x="4957" y="1057"/>
                    <a:pt x="5275" y="1017"/>
                  </a:cubicBezTo>
                  <a:cubicBezTo>
                    <a:pt x="5290" y="1017"/>
                    <a:pt x="5305" y="1017"/>
                    <a:pt x="5315" y="1021"/>
                  </a:cubicBezTo>
                  <a:cubicBezTo>
                    <a:pt x="5113" y="576"/>
                    <a:pt x="4820" y="228"/>
                    <a:pt x="445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2" name="Google Shape;2912;p38"/>
            <p:cNvSpPr/>
            <p:nvPr/>
          </p:nvSpPr>
          <p:spPr>
            <a:xfrm>
              <a:off x="7991575" y="1017125"/>
              <a:ext cx="68750" cy="32900"/>
            </a:xfrm>
            <a:custGeom>
              <a:avLst/>
              <a:gdLst/>
              <a:ahLst/>
              <a:cxnLst/>
              <a:rect l="l" t="t" r="r" b="b"/>
              <a:pathLst>
                <a:path w="2750" h="1316" extrusionOk="0">
                  <a:moveTo>
                    <a:pt x="138" y="1"/>
                  </a:moveTo>
                  <a:cubicBezTo>
                    <a:pt x="82" y="68"/>
                    <a:pt x="36" y="128"/>
                    <a:pt x="12" y="194"/>
                  </a:cubicBezTo>
                  <a:cubicBezTo>
                    <a:pt x="6" y="203"/>
                    <a:pt x="1" y="213"/>
                    <a:pt x="1" y="224"/>
                  </a:cubicBezTo>
                  <a:cubicBezTo>
                    <a:pt x="628" y="739"/>
                    <a:pt x="1885" y="1285"/>
                    <a:pt x="2750" y="1315"/>
                  </a:cubicBezTo>
                  <a:cubicBezTo>
                    <a:pt x="2451" y="825"/>
                    <a:pt x="1971" y="436"/>
                    <a:pt x="1355" y="199"/>
                  </a:cubicBezTo>
                  <a:cubicBezTo>
                    <a:pt x="1052" y="82"/>
                    <a:pt x="684" y="52"/>
                    <a:pt x="329" y="22"/>
                  </a:cubicBezTo>
                  <a:cubicBezTo>
                    <a:pt x="264" y="17"/>
                    <a:pt x="203" y="12"/>
                    <a:pt x="13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3" name="Google Shape;2913;p38"/>
            <p:cNvSpPr/>
            <p:nvPr/>
          </p:nvSpPr>
          <p:spPr>
            <a:xfrm>
              <a:off x="7980725" y="1029025"/>
              <a:ext cx="88075" cy="99700"/>
            </a:xfrm>
            <a:custGeom>
              <a:avLst/>
              <a:gdLst/>
              <a:ahLst/>
              <a:cxnLst/>
              <a:rect l="l" t="t" r="r" b="b"/>
              <a:pathLst>
                <a:path w="3523" h="3988" extrusionOk="0">
                  <a:moveTo>
                    <a:pt x="405" y="0"/>
                  </a:moveTo>
                  <a:lnTo>
                    <a:pt x="405" y="35"/>
                  </a:lnTo>
                  <a:cubicBezTo>
                    <a:pt x="409" y="77"/>
                    <a:pt x="409" y="122"/>
                    <a:pt x="405" y="168"/>
                  </a:cubicBezTo>
                  <a:cubicBezTo>
                    <a:pt x="628" y="354"/>
                    <a:pt x="1375" y="975"/>
                    <a:pt x="2072" y="1289"/>
                  </a:cubicBezTo>
                  <a:cubicBezTo>
                    <a:pt x="2128" y="1313"/>
                    <a:pt x="2153" y="1380"/>
                    <a:pt x="2128" y="1435"/>
                  </a:cubicBezTo>
                  <a:cubicBezTo>
                    <a:pt x="2107" y="1476"/>
                    <a:pt x="2072" y="1495"/>
                    <a:pt x="2027" y="1495"/>
                  </a:cubicBezTo>
                  <a:cubicBezTo>
                    <a:pt x="2016" y="1495"/>
                    <a:pt x="1997" y="1495"/>
                    <a:pt x="1986" y="1486"/>
                  </a:cubicBezTo>
                  <a:cubicBezTo>
                    <a:pt x="1668" y="1344"/>
                    <a:pt x="1339" y="1138"/>
                    <a:pt x="1052" y="940"/>
                  </a:cubicBezTo>
                  <a:cubicBezTo>
                    <a:pt x="768" y="737"/>
                    <a:pt x="521" y="541"/>
                    <a:pt x="369" y="420"/>
                  </a:cubicBezTo>
                  <a:cubicBezTo>
                    <a:pt x="355" y="471"/>
                    <a:pt x="329" y="531"/>
                    <a:pt x="294" y="586"/>
                  </a:cubicBezTo>
                  <a:cubicBezTo>
                    <a:pt x="203" y="748"/>
                    <a:pt x="101" y="875"/>
                    <a:pt x="1" y="965"/>
                  </a:cubicBezTo>
                  <a:cubicBezTo>
                    <a:pt x="698" y="2325"/>
                    <a:pt x="1734" y="3446"/>
                    <a:pt x="2790" y="3987"/>
                  </a:cubicBezTo>
                  <a:cubicBezTo>
                    <a:pt x="2890" y="3866"/>
                    <a:pt x="2981" y="3734"/>
                    <a:pt x="3062" y="3603"/>
                  </a:cubicBezTo>
                  <a:cubicBezTo>
                    <a:pt x="3366" y="3108"/>
                    <a:pt x="3517" y="2587"/>
                    <a:pt x="3522" y="2087"/>
                  </a:cubicBezTo>
                  <a:cubicBezTo>
                    <a:pt x="3512" y="2082"/>
                    <a:pt x="3507" y="2082"/>
                    <a:pt x="3501" y="2082"/>
                  </a:cubicBezTo>
                  <a:cubicBezTo>
                    <a:pt x="3406" y="2041"/>
                    <a:pt x="3310" y="2006"/>
                    <a:pt x="3209" y="1966"/>
                  </a:cubicBezTo>
                  <a:cubicBezTo>
                    <a:pt x="2941" y="1865"/>
                    <a:pt x="2668" y="1758"/>
                    <a:pt x="2426" y="1632"/>
                  </a:cubicBezTo>
                  <a:cubicBezTo>
                    <a:pt x="2370" y="1607"/>
                    <a:pt x="2349" y="1541"/>
                    <a:pt x="2375" y="1490"/>
                  </a:cubicBezTo>
                  <a:cubicBezTo>
                    <a:pt x="2393" y="1451"/>
                    <a:pt x="2434" y="1430"/>
                    <a:pt x="2474" y="1430"/>
                  </a:cubicBezTo>
                  <a:cubicBezTo>
                    <a:pt x="2490" y="1430"/>
                    <a:pt x="2507" y="1433"/>
                    <a:pt x="2522" y="1441"/>
                  </a:cubicBezTo>
                  <a:cubicBezTo>
                    <a:pt x="2754" y="1562"/>
                    <a:pt x="3022" y="1663"/>
                    <a:pt x="3284" y="1763"/>
                  </a:cubicBezTo>
                  <a:cubicBezTo>
                    <a:pt x="3366" y="1794"/>
                    <a:pt x="3436" y="1824"/>
                    <a:pt x="3512" y="1854"/>
                  </a:cubicBezTo>
                  <a:cubicBezTo>
                    <a:pt x="3497" y="1653"/>
                    <a:pt x="3457" y="1460"/>
                    <a:pt x="3391" y="1273"/>
                  </a:cubicBezTo>
                  <a:cubicBezTo>
                    <a:pt x="3366" y="1198"/>
                    <a:pt x="3335" y="1127"/>
                    <a:pt x="3305" y="1056"/>
                  </a:cubicBezTo>
                  <a:lnTo>
                    <a:pt x="3259" y="1056"/>
                  </a:lnTo>
                  <a:cubicBezTo>
                    <a:pt x="2396" y="1056"/>
                    <a:pt x="1113" y="525"/>
                    <a:pt x="4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4" name="Google Shape;2914;p38"/>
            <p:cNvSpPr/>
            <p:nvPr/>
          </p:nvSpPr>
          <p:spPr>
            <a:xfrm>
              <a:off x="7940450" y="1054550"/>
              <a:ext cx="106350" cy="104575"/>
            </a:xfrm>
            <a:custGeom>
              <a:avLst/>
              <a:gdLst/>
              <a:ahLst/>
              <a:cxnLst/>
              <a:rect l="l" t="t" r="r" b="b"/>
              <a:pathLst>
                <a:path w="4254" h="4183" extrusionOk="0">
                  <a:moveTo>
                    <a:pt x="111" y="0"/>
                  </a:moveTo>
                  <a:cubicBezTo>
                    <a:pt x="111" y="177"/>
                    <a:pt x="106" y="364"/>
                    <a:pt x="96" y="565"/>
                  </a:cubicBezTo>
                  <a:cubicBezTo>
                    <a:pt x="50" y="1945"/>
                    <a:pt x="0" y="3657"/>
                    <a:pt x="1364" y="4082"/>
                  </a:cubicBezTo>
                  <a:cubicBezTo>
                    <a:pt x="1594" y="4153"/>
                    <a:pt x="1826" y="4183"/>
                    <a:pt x="2054" y="4183"/>
                  </a:cubicBezTo>
                  <a:cubicBezTo>
                    <a:pt x="2102" y="4183"/>
                    <a:pt x="2150" y="4181"/>
                    <a:pt x="2197" y="4179"/>
                  </a:cubicBezTo>
                  <a:cubicBezTo>
                    <a:pt x="1864" y="3804"/>
                    <a:pt x="1647" y="3340"/>
                    <a:pt x="1455" y="2920"/>
                  </a:cubicBezTo>
                  <a:lnTo>
                    <a:pt x="1440" y="2885"/>
                  </a:lnTo>
                  <a:cubicBezTo>
                    <a:pt x="1414" y="2829"/>
                    <a:pt x="1440" y="2768"/>
                    <a:pt x="1491" y="2743"/>
                  </a:cubicBezTo>
                  <a:cubicBezTo>
                    <a:pt x="1505" y="2736"/>
                    <a:pt x="1521" y="2733"/>
                    <a:pt x="1536" y="2733"/>
                  </a:cubicBezTo>
                  <a:cubicBezTo>
                    <a:pt x="1579" y="2733"/>
                    <a:pt x="1619" y="2757"/>
                    <a:pt x="1637" y="2794"/>
                  </a:cubicBezTo>
                  <a:lnTo>
                    <a:pt x="1652" y="2829"/>
                  </a:lnTo>
                  <a:cubicBezTo>
                    <a:pt x="1869" y="3304"/>
                    <a:pt x="2097" y="3785"/>
                    <a:pt x="2465" y="4142"/>
                  </a:cubicBezTo>
                  <a:cubicBezTo>
                    <a:pt x="3153" y="4021"/>
                    <a:pt x="3790" y="3633"/>
                    <a:pt x="4254" y="3137"/>
                  </a:cubicBezTo>
                  <a:cubicBezTo>
                    <a:pt x="3183" y="2566"/>
                    <a:pt x="2142" y="1435"/>
                    <a:pt x="1435" y="71"/>
                  </a:cubicBezTo>
                  <a:cubicBezTo>
                    <a:pt x="1288" y="152"/>
                    <a:pt x="1132" y="182"/>
                    <a:pt x="985" y="182"/>
                  </a:cubicBezTo>
                  <a:lnTo>
                    <a:pt x="910" y="182"/>
                  </a:lnTo>
                  <a:cubicBezTo>
                    <a:pt x="1005" y="879"/>
                    <a:pt x="1132" y="1586"/>
                    <a:pt x="1379" y="2172"/>
                  </a:cubicBezTo>
                  <a:cubicBezTo>
                    <a:pt x="1400" y="2228"/>
                    <a:pt x="1374" y="2288"/>
                    <a:pt x="1323" y="2314"/>
                  </a:cubicBezTo>
                  <a:cubicBezTo>
                    <a:pt x="1309" y="2319"/>
                    <a:pt x="1293" y="2323"/>
                    <a:pt x="1278" y="2323"/>
                  </a:cubicBezTo>
                  <a:cubicBezTo>
                    <a:pt x="1238" y="2323"/>
                    <a:pt x="1197" y="2299"/>
                    <a:pt x="1178" y="2253"/>
                  </a:cubicBezTo>
                  <a:cubicBezTo>
                    <a:pt x="919" y="1626"/>
                    <a:pt x="788" y="879"/>
                    <a:pt x="682" y="152"/>
                  </a:cubicBezTo>
                  <a:cubicBezTo>
                    <a:pt x="565" y="126"/>
                    <a:pt x="444" y="91"/>
                    <a:pt x="329" y="61"/>
                  </a:cubicBezTo>
                  <a:cubicBezTo>
                    <a:pt x="257" y="40"/>
                    <a:pt x="187" y="20"/>
                    <a:pt x="11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5" name="Google Shape;2915;p38"/>
            <p:cNvSpPr/>
            <p:nvPr/>
          </p:nvSpPr>
          <p:spPr>
            <a:xfrm>
              <a:off x="7898250" y="968400"/>
              <a:ext cx="8125" cy="13650"/>
            </a:xfrm>
            <a:custGeom>
              <a:avLst/>
              <a:gdLst/>
              <a:ahLst/>
              <a:cxnLst/>
              <a:rect l="l" t="t" r="r" b="b"/>
              <a:pathLst>
                <a:path w="325" h="546" extrusionOk="0">
                  <a:moveTo>
                    <a:pt x="162" y="0"/>
                  </a:moveTo>
                  <a:cubicBezTo>
                    <a:pt x="77" y="0"/>
                    <a:pt x="0" y="70"/>
                    <a:pt x="0" y="161"/>
                  </a:cubicBezTo>
                  <a:lnTo>
                    <a:pt x="0" y="385"/>
                  </a:lnTo>
                  <a:cubicBezTo>
                    <a:pt x="0" y="475"/>
                    <a:pt x="77" y="546"/>
                    <a:pt x="162" y="546"/>
                  </a:cubicBezTo>
                  <a:cubicBezTo>
                    <a:pt x="253" y="546"/>
                    <a:pt x="324" y="475"/>
                    <a:pt x="324" y="385"/>
                  </a:cubicBezTo>
                  <a:lnTo>
                    <a:pt x="324" y="161"/>
                  </a:lnTo>
                  <a:cubicBezTo>
                    <a:pt x="324" y="70"/>
                    <a:pt x="253" y="0"/>
                    <a:pt x="16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6" name="Google Shape;2916;p38"/>
            <p:cNvSpPr/>
            <p:nvPr/>
          </p:nvSpPr>
          <p:spPr>
            <a:xfrm>
              <a:off x="7914400" y="959125"/>
              <a:ext cx="11800" cy="12725"/>
            </a:xfrm>
            <a:custGeom>
              <a:avLst/>
              <a:gdLst/>
              <a:ahLst/>
              <a:cxnLst/>
              <a:rect l="l" t="t" r="r" b="b"/>
              <a:pathLst>
                <a:path w="472" h="509" extrusionOk="0">
                  <a:moveTo>
                    <a:pt x="177" y="0"/>
                  </a:moveTo>
                  <a:cubicBezTo>
                    <a:pt x="97" y="0"/>
                    <a:pt x="30" y="62"/>
                    <a:pt x="21" y="144"/>
                  </a:cubicBezTo>
                  <a:cubicBezTo>
                    <a:pt x="1" y="301"/>
                    <a:pt x="77" y="432"/>
                    <a:pt x="229" y="497"/>
                  </a:cubicBezTo>
                  <a:cubicBezTo>
                    <a:pt x="249" y="508"/>
                    <a:pt x="269" y="508"/>
                    <a:pt x="289" y="508"/>
                  </a:cubicBezTo>
                  <a:cubicBezTo>
                    <a:pt x="350" y="508"/>
                    <a:pt x="406" y="472"/>
                    <a:pt x="436" y="411"/>
                  </a:cubicBezTo>
                  <a:cubicBezTo>
                    <a:pt x="471" y="326"/>
                    <a:pt x="425" y="229"/>
                    <a:pt x="340" y="194"/>
                  </a:cubicBezTo>
                  <a:lnTo>
                    <a:pt x="340" y="184"/>
                  </a:lnTo>
                  <a:cubicBezTo>
                    <a:pt x="355" y="98"/>
                    <a:pt x="289" y="12"/>
                    <a:pt x="203" y="3"/>
                  </a:cubicBezTo>
                  <a:cubicBezTo>
                    <a:pt x="194" y="1"/>
                    <a:pt x="185" y="0"/>
                    <a:pt x="17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7" name="Google Shape;2917;p38"/>
            <p:cNvSpPr/>
            <p:nvPr/>
          </p:nvSpPr>
          <p:spPr>
            <a:xfrm>
              <a:off x="7935150" y="953625"/>
              <a:ext cx="18325" cy="8100"/>
            </a:xfrm>
            <a:custGeom>
              <a:avLst/>
              <a:gdLst/>
              <a:ahLst/>
              <a:cxnLst/>
              <a:rect l="l" t="t" r="r" b="b"/>
              <a:pathLst>
                <a:path w="733" h="324" extrusionOk="0">
                  <a:moveTo>
                    <a:pt x="161" y="1"/>
                  </a:moveTo>
                  <a:cubicBezTo>
                    <a:pt x="70" y="1"/>
                    <a:pt x="0" y="76"/>
                    <a:pt x="0" y="162"/>
                  </a:cubicBezTo>
                  <a:cubicBezTo>
                    <a:pt x="0" y="253"/>
                    <a:pt x="70" y="323"/>
                    <a:pt x="161" y="323"/>
                  </a:cubicBezTo>
                  <a:lnTo>
                    <a:pt x="571" y="323"/>
                  </a:lnTo>
                  <a:cubicBezTo>
                    <a:pt x="656" y="323"/>
                    <a:pt x="732" y="253"/>
                    <a:pt x="732" y="162"/>
                  </a:cubicBezTo>
                  <a:cubicBezTo>
                    <a:pt x="732" y="76"/>
                    <a:pt x="656" y="1"/>
                    <a:pt x="57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8" name="Google Shape;2918;p38"/>
            <p:cNvSpPr/>
            <p:nvPr/>
          </p:nvSpPr>
          <p:spPr>
            <a:xfrm>
              <a:off x="7948500" y="969275"/>
              <a:ext cx="13825" cy="11775"/>
            </a:xfrm>
            <a:custGeom>
              <a:avLst/>
              <a:gdLst/>
              <a:ahLst/>
              <a:cxnLst/>
              <a:rect l="l" t="t" r="r" b="b"/>
              <a:pathLst>
                <a:path w="553" h="471" extrusionOk="0">
                  <a:moveTo>
                    <a:pt x="187" y="1"/>
                  </a:moveTo>
                  <a:cubicBezTo>
                    <a:pt x="114" y="1"/>
                    <a:pt x="48" y="48"/>
                    <a:pt x="26" y="122"/>
                  </a:cubicBezTo>
                  <a:cubicBezTo>
                    <a:pt x="1" y="208"/>
                    <a:pt x="52" y="294"/>
                    <a:pt x="138" y="319"/>
                  </a:cubicBezTo>
                  <a:cubicBezTo>
                    <a:pt x="173" y="329"/>
                    <a:pt x="208" y="354"/>
                    <a:pt x="219" y="380"/>
                  </a:cubicBezTo>
                  <a:cubicBezTo>
                    <a:pt x="249" y="440"/>
                    <a:pt x="304" y="471"/>
                    <a:pt x="365" y="471"/>
                  </a:cubicBezTo>
                  <a:cubicBezTo>
                    <a:pt x="390" y="471"/>
                    <a:pt x="411" y="471"/>
                    <a:pt x="436" y="455"/>
                  </a:cubicBezTo>
                  <a:cubicBezTo>
                    <a:pt x="516" y="420"/>
                    <a:pt x="553" y="324"/>
                    <a:pt x="516" y="243"/>
                  </a:cubicBezTo>
                  <a:cubicBezTo>
                    <a:pt x="462" y="126"/>
                    <a:pt x="355" y="42"/>
                    <a:pt x="224" y="5"/>
                  </a:cubicBezTo>
                  <a:cubicBezTo>
                    <a:pt x="211" y="2"/>
                    <a:pt x="199" y="1"/>
                    <a:pt x="18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9" name="Google Shape;2919;p38"/>
            <p:cNvSpPr/>
            <p:nvPr/>
          </p:nvSpPr>
          <p:spPr>
            <a:xfrm>
              <a:off x="7924025" y="985000"/>
              <a:ext cx="10625" cy="15500"/>
            </a:xfrm>
            <a:custGeom>
              <a:avLst/>
              <a:gdLst/>
              <a:ahLst/>
              <a:cxnLst/>
              <a:rect l="l" t="t" r="r" b="b"/>
              <a:pathLst>
                <a:path w="425" h="620" extrusionOk="0">
                  <a:moveTo>
                    <a:pt x="238" y="0"/>
                  </a:moveTo>
                  <a:cubicBezTo>
                    <a:pt x="180" y="0"/>
                    <a:pt x="125" y="32"/>
                    <a:pt x="96" y="89"/>
                  </a:cubicBezTo>
                  <a:cubicBezTo>
                    <a:pt x="40" y="195"/>
                    <a:pt x="5" y="327"/>
                    <a:pt x="5" y="453"/>
                  </a:cubicBezTo>
                  <a:cubicBezTo>
                    <a:pt x="0" y="544"/>
                    <a:pt x="70" y="614"/>
                    <a:pt x="161" y="619"/>
                  </a:cubicBezTo>
                  <a:lnTo>
                    <a:pt x="167" y="619"/>
                  </a:lnTo>
                  <a:cubicBezTo>
                    <a:pt x="252" y="619"/>
                    <a:pt x="324" y="549"/>
                    <a:pt x="329" y="458"/>
                  </a:cubicBezTo>
                  <a:cubicBezTo>
                    <a:pt x="329" y="383"/>
                    <a:pt x="349" y="301"/>
                    <a:pt x="380" y="236"/>
                  </a:cubicBezTo>
                  <a:cubicBezTo>
                    <a:pt x="424" y="155"/>
                    <a:pt x="394" y="59"/>
                    <a:pt x="313" y="19"/>
                  </a:cubicBezTo>
                  <a:cubicBezTo>
                    <a:pt x="289" y="6"/>
                    <a:pt x="263" y="0"/>
                    <a:pt x="23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0" name="Google Shape;2920;p38"/>
            <p:cNvSpPr/>
            <p:nvPr/>
          </p:nvSpPr>
          <p:spPr>
            <a:xfrm>
              <a:off x="7941450" y="992800"/>
              <a:ext cx="7350" cy="11000"/>
            </a:xfrm>
            <a:custGeom>
              <a:avLst/>
              <a:gdLst/>
              <a:ahLst/>
              <a:cxnLst/>
              <a:rect l="l" t="t" r="r" b="b"/>
              <a:pathLst>
                <a:path w="294" h="440" extrusionOk="0">
                  <a:moveTo>
                    <a:pt x="132" y="1"/>
                  </a:moveTo>
                  <a:cubicBezTo>
                    <a:pt x="81" y="1"/>
                    <a:pt x="38" y="37"/>
                    <a:pt x="26" y="85"/>
                  </a:cubicBezTo>
                  <a:cubicBezTo>
                    <a:pt x="0" y="202"/>
                    <a:pt x="26" y="318"/>
                    <a:pt x="86" y="393"/>
                  </a:cubicBezTo>
                  <a:cubicBezTo>
                    <a:pt x="107" y="423"/>
                    <a:pt x="137" y="439"/>
                    <a:pt x="172" y="439"/>
                  </a:cubicBezTo>
                  <a:cubicBezTo>
                    <a:pt x="192" y="439"/>
                    <a:pt x="217" y="428"/>
                    <a:pt x="233" y="414"/>
                  </a:cubicBezTo>
                  <a:cubicBezTo>
                    <a:pt x="283" y="379"/>
                    <a:pt x="294" y="313"/>
                    <a:pt x="253" y="262"/>
                  </a:cubicBezTo>
                  <a:cubicBezTo>
                    <a:pt x="238" y="242"/>
                    <a:pt x="222" y="192"/>
                    <a:pt x="238" y="131"/>
                  </a:cubicBezTo>
                  <a:cubicBezTo>
                    <a:pt x="248" y="71"/>
                    <a:pt x="213" y="15"/>
                    <a:pt x="157" y="4"/>
                  </a:cubicBezTo>
                  <a:cubicBezTo>
                    <a:pt x="148" y="2"/>
                    <a:pt x="140" y="1"/>
                    <a:pt x="13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1" name="Google Shape;2921;p38"/>
            <p:cNvSpPr/>
            <p:nvPr/>
          </p:nvSpPr>
          <p:spPr>
            <a:xfrm>
              <a:off x="7960400" y="995125"/>
              <a:ext cx="12650" cy="14600"/>
            </a:xfrm>
            <a:custGeom>
              <a:avLst/>
              <a:gdLst/>
              <a:ahLst/>
              <a:cxnLst/>
              <a:rect l="l" t="t" r="r" b="b"/>
              <a:pathLst>
                <a:path w="506" h="584" extrusionOk="0">
                  <a:moveTo>
                    <a:pt x="187" y="1"/>
                  </a:moveTo>
                  <a:cubicBezTo>
                    <a:pt x="136" y="1"/>
                    <a:pt x="87" y="25"/>
                    <a:pt x="56" y="69"/>
                  </a:cubicBezTo>
                  <a:cubicBezTo>
                    <a:pt x="0" y="139"/>
                    <a:pt x="21" y="239"/>
                    <a:pt x="91" y="295"/>
                  </a:cubicBezTo>
                  <a:cubicBezTo>
                    <a:pt x="131" y="326"/>
                    <a:pt x="161" y="381"/>
                    <a:pt x="172" y="447"/>
                  </a:cubicBezTo>
                  <a:cubicBezTo>
                    <a:pt x="187" y="528"/>
                    <a:pt x="258" y="584"/>
                    <a:pt x="334" y="584"/>
                  </a:cubicBezTo>
                  <a:cubicBezTo>
                    <a:pt x="343" y="584"/>
                    <a:pt x="349" y="584"/>
                    <a:pt x="359" y="578"/>
                  </a:cubicBezTo>
                  <a:cubicBezTo>
                    <a:pt x="445" y="568"/>
                    <a:pt x="506" y="482"/>
                    <a:pt x="495" y="396"/>
                  </a:cubicBezTo>
                  <a:cubicBezTo>
                    <a:pt x="471" y="244"/>
                    <a:pt x="394" y="113"/>
                    <a:pt x="283" y="32"/>
                  </a:cubicBezTo>
                  <a:cubicBezTo>
                    <a:pt x="253" y="11"/>
                    <a:pt x="220" y="1"/>
                    <a:pt x="18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2" name="Google Shape;2922;p38"/>
            <p:cNvSpPr/>
            <p:nvPr/>
          </p:nvSpPr>
          <p:spPr>
            <a:xfrm>
              <a:off x="7949900" y="1020050"/>
              <a:ext cx="8125" cy="12650"/>
            </a:xfrm>
            <a:custGeom>
              <a:avLst/>
              <a:gdLst/>
              <a:ahLst/>
              <a:cxnLst/>
              <a:rect l="l" t="t" r="r" b="b"/>
              <a:pathLst>
                <a:path w="325" h="506" extrusionOk="0">
                  <a:moveTo>
                    <a:pt x="163" y="0"/>
                  </a:moveTo>
                  <a:cubicBezTo>
                    <a:pt x="72" y="0"/>
                    <a:pt x="1" y="72"/>
                    <a:pt x="1" y="163"/>
                  </a:cubicBezTo>
                  <a:lnTo>
                    <a:pt x="1" y="345"/>
                  </a:lnTo>
                  <a:cubicBezTo>
                    <a:pt x="1" y="436"/>
                    <a:pt x="72" y="506"/>
                    <a:pt x="163" y="506"/>
                  </a:cubicBezTo>
                  <a:cubicBezTo>
                    <a:pt x="254" y="506"/>
                    <a:pt x="324" y="436"/>
                    <a:pt x="324" y="345"/>
                  </a:cubicBezTo>
                  <a:lnTo>
                    <a:pt x="324" y="163"/>
                  </a:lnTo>
                  <a:cubicBezTo>
                    <a:pt x="324" y="72"/>
                    <a:pt x="254" y="0"/>
                    <a:pt x="16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3" name="Google Shape;2923;p38"/>
            <p:cNvSpPr/>
            <p:nvPr/>
          </p:nvSpPr>
          <p:spPr>
            <a:xfrm>
              <a:off x="7923500" y="1011900"/>
              <a:ext cx="11150" cy="12600"/>
            </a:xfrm>
            <a:custGeom>
              <a:avLst/>
              <a:gdLst/>
              <a:ahLst/>
              <a:cxnLst/>
              <a:rect l="l" t="t" r="r" b="b"/>
              <a:pathLst>
                <a:path w="446" h="504" extrusionOk="0">
                  <a:moveTo>
                    <a:pt x="264" y="1"/>
                  </a:moveTo>
                  <a:cubicBezTo>
                    <a:pt x="254" y="1"/>
                    <a:pt x="244" y="2"/>
                    <a:pt x="233" y="4"/>
                  </a:cubicBezTo>
                  <a:cubicBezTo>
                    <a:pt x="142" y="18"/>
                    <a:pt x="91" y="114"/>
                    <a:pt x="107" y="200"/>
                  </a:cubicBezTo>
                  <a:cubicBezTo>
                    <a:pt x="31" y="246"/>
                    <a:pt x="0" y="342"/>
                    <a:pt x="47" y="422"/>
                  </a:cubicBezTo>
                  <a:cubicBezTo>
                    <a:pt x="77" y="473"/>
                    <a:pt x="133" y="503"/>
                    <a:pt x="188" y="503"/>
                  </a:cubicBezTo>
                  <a:cubicBezTo>
                    <a:pt x="213" y="503"/>
                    <a:pt x="238" y="494"/>
                    <a:pt x="268" y="483"/>
                  </a:cubicBezTo>
                  <a:cubicBezTo>
                    <a:pt x="390" y="412"/>
                    <a:pt x="445" y="277"/>
                    <a:pt x="420" y="125"/>
                  </a:cubicBezTo>
                  <a:cubicBezTo>
                    <a:pt x="403" y="49"/>
                    <a:pt x="338" y="1"/>
                    <a:pt x="264"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4" name="Google Shape;2924;p38"/>
            <p:cNvSpPr/>
            <p:nvPr/>
          </p:nvSpPr>
          <p:spPr>
            <a:xfrm>
              <a:off x="7890425" y="993300"/>
              <a:ext cx="15550" cy="16425"/>
            </a:xfrm>
            <a:custGeom>
              <a:avLst/>
              <a:gdLst/>
              <a:ahLst/>
              <a:cxnLst/>
              <a:rect l="l" t="t" r="r" b="b"/>
              <a:pathLst>
                <a:path w="622" h="657" extrusionOk="0">
                  <a:moveTo>
                    <a:pt x="440" y="1"/>
                  </a:moveTo>
                  <a:cubicBezTo>
                    <a:pt x="418" y="1"/>
                    <a:pt x="395" y="5"/>
                    <a:pt x="374" y="14"/>
                  </a:cubicBezTo>
                  <a:cubicBezTo>
                    <a:pt x="213" y="86"/>
                    <a:pt x="76" y="252"/>
                    <a:pt x="26" y="450"/>
                  </a:cubicBezTo>
                  <a:cubicBezTo>
                    <a:pt x="1" y="536"/>
                    <a:pt x="50" y="627"/>
                    <a:pt x="136" y="651"/>
                  </a:cubicBezTo>
                  <a:cubicBezTo>
                    <a:pt x="152" y="651"/>
                    <a:pt x="167" y="657"/>
                    <a:pt x="182" y="657"/>
                  </a:cubicBezTo>
                  <a:cubicBezTo>
                    <a:pt x="253" y="657"/>
                    <a:pt x="313" y="606"/>
                    <a:pt x="339" y="536"/>
                  </a:cubicBezTo>
                  <a:cubicBezTo>
                    <a:pt x="364" y="434"/>
                    <a:pt x="435" y="343"/>
                    <a:pt x="505" y="312"/>
                  </a:cubicBezTo>
                  <a:cubicBezTo>
                    <a:pt x="586" y="272"/>
                    <a:pt x="621" y="177"/>
                    <a:pt x="586" y="95"/>
                  </a:cubicBezTo>
                  <a:cubicBezTo>
                    <a:pt x="560" y="35"/>
                    <a:pt x="501" y="1"/>
                    <a:pt x="440"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5" name="Google Shape;2925;p38"/>
            <p:cNvSpPr/>
            <p:nvPr/>
          </p:nvSpPr>
          <p:spPr>
            <a:xfrm>
              <a:off x="7901675" y="1019100"/>
              <a:ext cx="10750" cy="11850"/>
            </a:xfrm>
            <a:custGeom>
              <a:avLst/>
              <a:gdLst/>
              <a:ahLst/>
              <a:cxnLst/>
              <a:rect l="l" t="t" r="r" b="b"/>
              <a:pathLst>
                <a:path w="430" h="474" extrusionOk="0">
                  <a:moveTo>
                    <a:pt x="169" y="1"/>
                  </a:moveTo>
                  <a:cubicBezTo>
                    <a:pt x="160" y="1"/>
                    <a:pt x="150" y="2"/>
                    <a:pt x="141" y="3"/>
                  </a:cubicBezTo>
                  <a:cubicBezTo>
                    <a:pt x="55" y="24"/>
                    <a:pt x="0" y="110"/>
                    <a:pt x="15" y="195"/>
                  </a:cubicBezTo>
                  <a:cubicBezTo>
                    <a:pt x="31" y="276"/>
                    <a:pt x="71" y="357"/>
                    <a:pt x="127" y="418"/>
                  </a:cubicBezTo>
                  <a:cubicBezTo>
                    <a:pt x="157" y="453"/>
                    <a:pt x="202" y="474"/>
                    <a:pt x="248" y="474"/>
                  </a:cubicBezTo>
                  <a:cubicBezTo>
                    <a:pt x="283" y="474"/>
                    <a:pt x="323" y="458"/>
                    <a:pt x="353" y="432"/>
                  </a:cubicBezTo>
                  <a:cubicBezTo>
                    <a:pt x="419" y="372"/>
                    <a:pt x="430" y="271"/>
                    <a:pt x="369" y="201"/>
                  </a:cubicBezTo>
                  <a:cubicBezTo>
                    <a:pt x="348" y="185"/>
                    <a:pt x="339" y="155"/>
                    <a:pt x="334" y="129"/>
                  </a:cubicBezTo>
                  <a:cubicBezTo>
                    <a:pt x="316" y="53"/>
                    <a:pt x="245" y="1"/>
                    <a:pt x="16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6" name="Google Shape;2926;p38"/>
          <p:cNvGrpSpPr/>
          <p:nvPr/>
        </p:nvGrpSpPr>
        <p:grpSpPr>
          <a:xfrm>
            <a:off x="804805" y="1706955"/>
            <a:ext cx="331577" cy="310227"/>
            <a:chOff x="7743000" y="806375"/>
            <a:chExt cx="394875" cy="369450"/>
          </a:xfrm>
        </p:grpSpPr>
        <p:sp>
          <p:nvSpPr>
            <p:cNvPr id="2927" name="Google Shape;2927;p38"/>
            <p:cNvSpPr/>
            <p:nvPr/>
          </p:nvSpPr>
          <p:spPr>
            <a:xfrm>
              <a:off x="7743000" y="806375"/>
              <a:ext cx="394875" cy="369450"/>
            </a:xfrm>
            <a:custGeom>
              <a:avLst/>
              <a:gdLst/>
              <a:ahLst/>
              <a:cxnLst/>
              <a:rect l="l" t="t" r="r" b="b"/>
              <a:pathLst>
                <a:path w="15795" h="14778" extrusionOk="0">
                  <a:moveTo>
                    <a:pt x="5630" y="1227"/>
                  </a:moveTo>
                  <a:cubicBezTo>
                    <a:pt x="5761" y="1661"/>
                    <a:pt x="5947" y="2055"/>
                    <a:pt x="6124" y="2440"/>
                  </a:cubicBezTo>
                  <a:cubicBezTo>
                    <a:pt x="6499" y="3238"/>
                    <a:pt x="6852" y="4000"/>
                    <a:pt x="6716" y="5001"/>
                  </a:cubicBezTo>
                  <a:cubicBezTo>
                    <a:pt x="6700" y="4986"/>
                    <a:pt x="6686" y="4975"/>
                    <a:pt x="6670" y="4961"/>
                  </a:cubicBezTo>
                  <a:cubicBezTo>
                    <a:pt x="6534" y="4834"/>
                    <a:pt x="6397" y="4683"/>
                    <a:pt x="6261" y="4506"/>
                  </a:cubicBezTo>
                  <a:cubicBezTo>
                    <a:pt x="6094" y="4294"/>
                    <a:pt x="5938" y="4051"/>
                    <a:pt x="5807" y="3793"/>
                  </a:cubicBezTo>
                  <a:cubicBezTo>
                    <a:pt x="5695" y="3592"/>
                    <a:pt x="5604" y="3375"/>
                    <a:pt x="5529" y="3156"/>
                  </a:cubicBezTo>
                  <a:cubicBezTo>
                    <a:pt x="5336" y="2601"/>
                    <a:pt x="5276" y="2030"/>
                    <a:pt x="5453" y="1561"/>
                  </a:cubicBezTo>
                  <a:cubicBezTo>
                    <a:pt x="5499" y="1439"/>
                    <a:pt x="5553" y="1328"/>
                    <a:pt x="5630" y="1227"/>
                  </a:cubicBezTo>
                  <a:close/>
                  <a:moveTo>
                    <a:pt x="7902" y="321"/>
                  </a:moveTo>
                  <a:cubicBezTo>
                    <a:pt x="8205" y="321"/>
                    <a:pt x="8503" y="351"/>
                    <a:pt x="8777" y="404"/>
                  </a:cubicBezTo>
                  <a:lnTo>
                    <a:pt x="8782" y="404"/>
                  </a:lnTo>
                  <a:cubicBezTo>
                    <a:pt x="8782" y="409"/>
                    <a:pt x="8782" y="414"/>
                    <a:pt x="8787" y="418"/>
                  </a:cubicBezTo>
                  <a:cubicBezTo>
                    <a:pt x="9030" y="899"/>
                    <a:pt x="8999" y="1864"/>
                    <a:pt x="8883" y="2606"/>
                  </a:cubicBezTo>
                  <a:cubicBezTo>
                    <a:pt x="8878" y="2662"/>
                    <a:pt x="8918" y="2717"/>
                    <a:pt x="8974" y="2727"/>
                  </a:cubicBezTo>
                  <a:lnTo>
                    <a:pt x="8994" y="2727"/>
                  </a:lnTo>
                  <a:cubicBezTo>
                    <a:pt x="9045" y="2727"/>
                    <a:pt x="9090" y="2692"/>
                    <a:pt x="9100" y="2636"/>
                  </a:cubicBezTo>
                  <a:cubicBezTo>
                    <a:pt x="9151" y="2283"/>
                    <a:pt x="9298" y="1151"/>
                    <a:pt x="9039" y="458"/>
                  </a:cubicBezTo>
                  <a:lnTo>
                    <a:pt x="9039" y="458"/>
                  </a:lnTo>
                  <a:cubicBezTo>
                    <a:pt x="9251" y="514"/>
                    <a:pt x="9449" y="586"/>
                    <a:pt x="9615" y="666"/>
                  </a:cubicBezTo>
                  <a:cubicBezTo>
                    <a:pt x="9823" y="762"/>
                    <a:pt x="9995" y="878"/>
                    <a:pt x="10142" y="1004"/>
                  </a:cubicBezTo>
                  <a:lnTo>
                    <a:pt x="10142" y="1020"/>
                  </a:lnTo>
                  <a:cubicBezTo>
                    <a:pt x="10394" y="2137"/>
                    <a:pt x="9687" y="3895"/>
                    <a:pt x="9070" y="4875"/>
                  </a:cubicBezTo>
                  <a:cubicBezTo>
                    <a:pt x="9045" y="4860"/>
                    <a:pt x="9025" y="4844"/>
                    <a:pt x="8994" y="4830"/>
                  </a:cubicBezTo>
                  <a:cubicBezTo>
                    <a:pt x="8924" y="4793"/>
                    <a:pt x="8853" y="4774"/>
                    <a:pt x="8777" y="4763"/>
                  </a:cubicBezTo>
                  <a:cubicBezTo>
                    <a:pt x="8969" y="4354"/>
                    <a:pt x="9065" y="3748"/>
                    <a:pt x="9065" y="3324"/>
                  </a:cubicBezTo>
                  <a:lnTo>
                    <a:pt x="9065" y="3284"/>
                  </a:lnTo>
                  <a:cubicBezTo>
                    <a:pt x="9060" y="3223"/>
                    <a:pt x="9015" y="3177"/>
                    <a:pt x="8954" y="3177"/>
                  </a:cubicBezTo>
                  <a:cubicBezTo>
                    <a:pt x="8894" y="3177"/>
                    <a:pt x="8848" y="3228"/>
                    <a:pt x="8848" y="3288"/>
                  </a:cubicBezTo>
                  <a:cubicBezTo>
                    <a:pt x="8853" y="3727"/>
                    <a:pt x="8742" y="4394"/>
                    <a:pt x="8540" y="4763"/>
                  </a:cubicBezTo>
                  <a:cubicBezTo>
                    <a:pt x="8288" y="4793"/>
                    <a:pt x="8009" y="4900"/>
                    <a:pt x="7742" y="5016"/>
                  </a:cubicBezTo>
                  <a:cubicBezTo>
                    <a:pt x="7742" y="4905"/>
                    <a:pt x="7747" y="4799"/>
                    <a:pt x="7747" y="4688"/>
                  </a:cubicBezTo>
                  <a:cubicBezTo>
                    <a:pt x="7747" y="3253"/>
                    <a:pt x="7311" y="1742"/>
                    <a:pt x="6549" y="555"/>
                  </a:cubicBezTo>
                  <a:cubicBezTo>
                    <a:pt x="6969" y="391"/>
                    <a:pt x="7442" y="321"/>
                    <a:pt x="7902" y="321"/>
                  </a:cubicBezTo>
                  <a:close/>
                  <a:moveTo>
                    <a:pt x="6347" y="635"/>
                  </a:moveTo>
                  <a:cubicBezTo>
                    <a:pt x="7176" y="1909"/>
                    <a:pt x="7610" y="3561"/>
                    <a:pt x="7519" y="5087"/>
                  </a:cubicBezTo>
                  <a:lnTo>
                    <a:pt x="7519" y="5102"/>
                  </a:lnTo>
                  <a:cubicBezTo>
                    <a:pt x="7413" y="5147"/>
                    <a:pt x="7307" y="5182"/>
                    <a:pt x="7216" y="5208"/>
                  </a:cubicBezTo>
                  <a:cubicBezTo>
                    <a:pt x="7206" y="5198"/>
                    <a:pt x="7196" y="5193"/>
                    <a:pt x="7185" y="5193"/>
                  </a:cubicBezTo>
                  <a:cubicBezTo>
                    <a:pt x="7110" y="5176"/>
                    <a:pt x="7034" y="5167"/>
                    <a:pt x="6956" y="5167"/>
                  </a:cubicBezTo>
                  <a:cubicBezTo>
                    <a:pt x="6940" y="5167"/>
                    <a:pt x="6924" y="5167"/>
                    <a:pt x="6908" y="5168"/>
                  </a:cubicBezTo>
                  <a:cubicBezTo>
                    <a:pt x="7110" y="4035"/>
                    <a:pt x="6726" y="3217"/>
                    <a:pt x="6322" y="2349"/>
                  </a:cubicBezTo>
                  <a:cubicBezTo>
                    <a:pt x="6124" y="1929"/>
                    <a:pt x="5928" y="1500"/>
                    <a:pt x="5791" y="1025"/>
                  </a:cubicBezTo>
                  <a:cubicBezTo>
                    <a:pt x="5938" y="873"/>
                    <a:pt x="6124" y="742"/>
                    <a:pt x="6347" y="635"/>
                  </a:cubicBezTo>
                  <a:close/>
                  <a:moveTo>
                    <a:pt x="10399" y="1288"/>
                  </a:moveTo>
                  <a:cubicBezTo>
                    <a:pt x="10636" y="1601"/>
                    <a:pt x="10743" y="1934"/>
                    <a:pt x="10793" y="2217"/>
                  </a:cubicBezTo>
                  <a:cubicBezTo>
                    <a:pt x="10904" y="2890"/>
                    <a:pt x="10748" y="3641"/>
                    <a:pt x="10389" y="4284"/>
                  </a:cubicBezTo>
                  <a:cubicBezTo>
                    <a:pt x="10237" y="4551"/>
                    <a:pt x="10055" y="4799"/>
                    <a:pt x="9838" y="5016"/>
                  </a:cubicBezTo>
                  <a:cubicBezTo>
                    <a:pt x="9697" y="5152"/>
                    <a:pt x="9550" y="5284"/>
                    <a:pt x="9403" y="5400"/>
                  </a:cubicBezTo>
                  <a:cubicBezTo>
                    <a:pt x="9389" y="5355"/>
                    <a:pt x="9379" y="5309"/>
                    <a:pt x="9363" y="5264"/>
                  </a:cubicBezTo>
                  <a:cubicBezTo>
                    <a:pt x="9333" y="5178"/>
                    <a:pt x="9293" y="5092"/>
                    <a:pt x="9232" y="5021"/>
                  </a:cubicBezTo>
                  <a:cubicBezTo>
                    <a:pt x="9834" y="4081"/>
                    <a:pt x="10500" y="2475"/>
                    <a:pt x="10399" y="1288"/>
                  </a:cubicBezTo>
                  <a:close/>
                  <a:moveTo>
                    <a:pt x="13154" y="3338"/>
                  </a:moveTo>
                  <a:cubicBezTo>
                    <a:pt x="13425" y="3338"/>
                    <a:pt x="13685" y="3387"/>
                    <a:pt x="13926" y="3485"/>
                  </a:cubicBezTo>
                  <a:lnTo>
                    <a:pt x="13926" y="3490"/>
                  </a:lnTo>
                  <a:cubicBezTo>
                    <a:pt x="12354" y="3930"/>
                    <a:pt x="10536" y="5102"/>
                    <a:pt x="9601" y="6304"/>
                  </a:cubicBezTo>
                  <a:cubicBezTo>
                    <a:pt x="9494" y="6173"/>
                    <a:pt x="9475" y="5976"/>
                    <a:pt x="9449" y="5774"/>
                  </a:cubicBezTo>
                  <a:cubicBezTo>
                    <a:pt x="9661" y="5618"/>
                    <a:pt x="9869" y="5441"/>
                    <a:pt x="10065" y="5243"/>
                  </a:cubicBezTo>
                  <a:cubicBezTo>
                    <a:pt x="10288" y="5026"/>
                    <a:pt x="10475" y="4774"/>
                    <a:pt x="10631" y="4506"/>
                  </a:cubicBezTo>
                  <a:cubicBezTo>
                    <a:pt x="10839" y="4345"/>
                    <a:pt x="11051" y="4198"/>
                    <a:pt x="11252" y="4056"/>
                  </a:cubicBezTo>
                  <a:lnTo>
                    <a:pt x="11343" y="3991"/>
                  </a:lnTo>
                  <a:cubicBezTo>
                    <a:pt x="11946" y="3560"/>
                    <a:pt x="12575" y="3338"/>
                    <a:pt x="13154" y="3338"/>
                  </a:cubicBezTo>
                  <a:close/>
                  <a:moveTo>
                    <a:pt x="3389" y="2866"/>
                  </a:moveTo>
                  <a:cubicBezTo>
                    <a:pt x="4020" y="2866"/>
                    <a:pt x="4703" y="3038"/>
                    <a:pt x="5266" y="3375"/>
                  </a:cubicBezTo>
                  <a:cubicBezTo>
                    <a:pt x="5513" y="4051"/>
                    <a:pt x="5928" y="4678"/>
                    <a:pt x="6347" y="5102"/>
                  </a:cubicBezTo>
                  <a:cubicBezTo>
                    <a:pt x="6347" y="5178"/>
                    <a:pt x="6341" y="5259"/>
                    <a:pt x="6327" y="5339"/>
                  </a:cubicBezTo>
                  <a:cubicBezTo>
                    <a:pt x="6220" y="5400"/>
                    <a:pt x="6119" y="5471"/>
                    <a:pt x="6019" y="5557"/>
                  </a:cubicBezTo>
                  <a:cubicBezTo>
                    <a:pt x="5978" y="5587"/>
                    <a:pt x="5942" y="5623"/>
                    <a:pt x="5907" y="5653"/>
                  </a:cubicBezTo>
                  <a:cubicBezTo>
                    <a:pt x="5751" y="5420"/>
                    <a:pt x="5574" y="5193"/>
                    <a:pt x="5382" y="4981"/>
                  </a:cubicBezTo>
                  <a:cubicBezTo>
                    <a:pt x="5360" y="4959"/>
                    <a:pt x="5331" y="4948"/>
                    <a:pt x="5302" y="4948"/>
                  </a:cubicBezTo>
                  <a:cubicBezTo>
                    <a:pt x="5277" y="4948"/>
                    <a:pt x="5252" y="4956"/>
                    <a:pt x="5231" y="4975"/>
                  </a:cubicBezTo>
                  <a:cubicBezTo>
                    <a:pt x="5185" y="5016"/>
                    <a:pt x="5185" y="5087"/>
                    <a:pt x="5220" y="5127"/>
                  </a:cubicBezTo>
                  <a:cubicBezTo>
                    <a:pt x="5408" y="5334"/>
                    <a:pt x="5579" y="5551"/>
                    <a:pt x="5730" y="5779"/>
                  </a:cubicBezTo>
                  <a:cubicBezTo>
                    <a:pt x="5735" y="5789"/>
                    <a:pt x="5751" y="5800"/>
                    <a:pt x="5761" y="5805"/>
                  </a:cubicBezTo>
                  <a:cubicBezTo>
                    <a:pt x="5644" y="5935"/>
                    <a:pt x="5539" y="6077"/>
                    <a:pt x="5443" y="6224"/>
                  </a:cubicBezTo>
                  <a:cubicBezTo>
                    <a:pt x="5256" y="6103"/>
                    <a:pt x="5074" y="5976"/>
                    <a:pt x="4897" y="5849"/>
                  </a:cubicBezTo>
                  <a:cubicBezTo>
                    <a:pt x="4326" y="5450"/>
                    <a:pt x="3790" y="5066"/>
                    <a:pt x="3083" y="4844"/>
                  </a:cubicBezTo>
                  <a:cubicBezTo>
                    <a:pt x="3071" y="4840"/>
                    <a:pt x="3059" y="4838"/>
                    <a:pt x="3047" y="4838"/>
                  </a:cubicBezTo>
                  <a:cubicBezTo>
                    <a:pt x="3003" y="4838"/>
                    <a:pt x="2962" y="4866"/>
                    <a:pt x="2946" y="4910"/>
                  </a:cubicBezTo>
                  <a:cubicBezTo>
                    <a:pt x="2932" y="4970"/>
                    <a:pt x="2962" y="5031"/>
                    <a:pt x="3018" y="5047"/>
                  </a:cubicBezTo>
                  <a:cubicBezTo>
                    <a:pt x="3694" y="5264"/>
                    <a:pt x="4219" y="5632"/>
                    <a:pt x="4776" y="6026"/>
                  </a:cubicBezTo>
                  <a:cubicBezTo>
                    <a:pt x="4953" y="6153"/>
                    <a:pt x="5145" y="6285"/>
                    <a:pt x="5336" y="6411"/>
                  </a:cubicBezTo>
                  <a:cubicBezTo>
                    <a:pt x="5240" y="6577"/>
                    <a:pt x="5165" y="6749"/>
                    <a:pt x="5105" y="6921"/>
                  </a:cubicBezTo>
                  <a:lnTo>
                    <a:pt x="5105" y="6926"/>
                  </a:lnTo>
                  <a:cubicBezTo>
                    <a:pt x="5099" y="6921"/>
                    <a:pt x="5089" y="6910"/>
                    <a:pt x="5079" y="6910"/>
                  </a:cubicBezTo>
                  <a:cubicBezTo>
                    <a:pt x="4144" y="6588"/>
                    <a:pt x="3169" y="6511"/>
                    <a:pt x="2230" y="6441"/>
                  </a:cubicBezTo>
                  <a:cubicBezTo>
                    <a:pt x="1684" y="6395"/>
                    <a:pt x="1123" y="6350"/>
                    <a:pt x="572" y="6259"/>
                  </a:cubicBezTo>
                  <a:cubicBezTo>
                    <a:pt x="572" y="5728"/>
                    <a:pt x="688" y="5178"/>
                    <a:pt x="896" y="4683"/>
                  </a:cubicBezTo>
                  <a:cubicBezTo>
                    <a:pt x="944" y="4680"/>
                    <a:pt x="992" y="4679"/>
                    <a:pt x="1040" y="4679"/>
                  </a:cubicBezTo>
                  <a:cubicBezTo>
                    <a:pt x="1323" y="4679"/>
                    <a:pt x="1602" y="4727"/>
                    <a:pt x="1896" y="4779"/>
                  </a:cubicBezTo>
                  <a:cubicBezTo>
                    <a:pt x="2078" y="4814"/>
                    <a:pt x="2260" y="4849"/>
                    <a:pt x="2452" y="4870"/>
                  </a:cubicBezTo>
                  <a:lnTo>
                    <a:pt x="2461" y="4870"/>
                  </a:lnTo>
                  <a:cubicBezTo>
                    <a:pt x="2517" y="4870"/>
                    <a:pt x="2563" y="4830"/>
                    <a:pt x="2568" y="4774"/>
                  </a:cubicBezTo>
                  <a:cubicBezTo>
                    <a:pt x="2578" y="4713"/>
                    <a:pt x="2533" y="4657"/>
                    <a:pt x="2472" y="4653"/>
                  </a:cubicBezTo>
                  <a:cubicBezTo>
                    <a:pt x="2290" y="4632"/>
                    <a:pt x="2108" y="4602"/>
                    <a:pt x="1931" y="4567"/>
                  </a:cubicBezTo>
                  <a:cubicBezTo>
                    <a:pt x="1628" y="4516"/>
                    <a:pt x="1315" y="4466"/>
                    <a:pt x="992" y="4466"/>
                  </a:cubicBezTo>
                  <a:cubicBezTo>
                    <a:pt x="1229" y="3975"/>
                    <a:pt x="1563" y="3550"/>
                    <a:pt x="1966" y="3258"/>
                  </a:cubicBezTo>
                  <a:cubicBezTo>
                    <a:pt x="2083" y="3172"/>
                    <a:pt x="2219" y="3102"/>
                    <a:pt x="2365" y="3046"/>
                  </a:cubicBezTo>
                  <a:cubicBezTo>
                    <a:pt x="3169" y="3162"/>
                    <a:pt x="3988" y="3723"/>
                    <a:pt x="4816" y="4718"/>
                  </a:cubicBezTo>
                  <a:cubicBezTo>
                    <a:pt x="4837" y="4744"/>
                    <a:pt x="4867" y="4758"/>
                    <a:pt x="4897" y="4758"/>
                  </a:cubicBezTo>
                  <a:cubicBezTo>
                    <a:pt x="4923" y="4758"/>
                    <a:pt x="4947" y="4748"/>
                    <a:pt x="4968" y="4733"/>
                  </a:cubicBezTo>
                  <a:cubicBezTo>
                    <a:pt x="5008" y="4697"/>
                    <a:pt x="5018" y="4627"/>
                    <a:pt x="4977" y="4581"/>
                  </a:cubicBezTo>
                  <a:cubicBezTo>
                    <a:pt x="4250" y="3697"/>
                    <a:pt x="3517" y="3147"/>
                    <a:pt x="2790" y="2920"/>
                  </a:cubicBezTo>
                  <a:lnTo>
                    <a:pt x="2801" y="2920"/>
                  </a:lnTo>
                  <a:cubicBezTo>
                    <a:pt x="2988" y="2884"/>
                    <a:pt x="3185" y="2866"/>
                    <a:pt x="3389" y="2866"/>
                  </a:cubicBezTo>
                  <a:close/>
                  <a:moveTo>
                    <a:pt x="577" y="6481"/>
                  </a:moveTo>
                  <a:cubicBezTo>
                    <a:pt x="1123" y="6567"/>
                    <a:pt x="1673" y="6612"/>
                    <a:pt x="2214" y="6658"/>
                  </a:cubicBezTo>
                  <a:cubicBezTo>
                    <a:pt x="3139" y="6729"/>
                    <a:pt x="4098" y="6805"/>
                    <a:pt x="5008" y="7113"/>
                  </a:cubicBezTo>
                  <a:cubicBezTo>
                    <a:pt x="5023" y="7118"/>
                    <a:pt x="5033" y="7118"/>
                    <a:pt x="5044" y="7118"/>
                  </a:cubicBezTo>
                  <a:lnTo>
                    <a:pt x="5054" y="7118"/>
                  </a:lnTo>
                  <a:cubicBezTo>
                    <a:pt x="5038" y="7158"/>
                    <a:pt x="5033" y="7199"/>
                    <a:pt x="5028" y="7239"/>
                  </a:cubicBezTo>
                  <a:cubicBezTo>
                    <a:pt x="5021" y="7238"/>
                    <a:pt x="5015" y="7237"/>
                    <a:pt x="5008" y="7237"/>
                  </a:cubicBezTo>
                  <a:cubicBezTo>
                    <a:pt x="4990" y="7237"/>
                    <a:pt x="4972" y="7242"/>
                    <a:pt x="4958" y="7249"/>
                  </a:cubicBezTo>
                  <a:cubicBezTo>
                    <a:pt x="4128" y="7669"/>
                    <a:pt x="3193" y="7886"/>
                    <a:pt x="2290" y="7886"/>
                  </a:cubicBezTo>
                  <a:cubicBezTo>
                    <a:pt x="1813" y="7886"/>
                    <a:pt x="1345" y="7826"/>
                    <a:pt x="906" y="7703"/>
                  </a:cubicBezTo>
                  <a:cubicBezTo>
                    <a:pt x="794" y="7502"/>
                    <a:pt x="709" y="7269"/>
                    <a:pt x="653" y="7022"/>
                  </a:cubicBezTo>
                  <a:cubicBezTo>
                    <a:pt x="612" y="6845"/>
                    <a:pt x="588" y="6663"/>
                    <a:pt x="577" y="6481"/>
                  </a:cubicBezTo>
                  <a:close/>
                  <a:moveTo>
                    <a:pt x="14213" y="3636"/>
                  </a:moveTo>
                  <a:cubicBezTo>
                    <a:pt x="14577" y="3864"/>
                    <a:pt x="14870" y="4212"/>
                    <a:pt x="15072" y="4657"/>
                  </a:cubicBezTo>
                  <a:cubicBezTo>
                    <a:pt x="15062" y="4653"/>
                    <a:pt x="15047" y="4653"/>
                    <a:pt x="15032" y="4653"/>
                  </a:cubicBezTo>
                  <a:cubicBezTo>
                    <a:pt x="14714" y="4693"/>
                    <a:pt x="14416" y="4793"/>
                    <a:pt x="14117" y="4895"/>
                  </a:cubicBezTo>
                  <a:cubicBezTo>
                    <a:pt x="13840" y="4996"/>
                    <a:pt x="13551" y="5092"/>
                    <a:pt x="13259" y="5133"/>
                  </a:cubicBezTo>
                  <a:cubicBezTo>
                    <a:pt x="13198" y="5142"/>
                    <a:pt x="13157" y="5193"/>
                    <a:pt x="13168" y="5254"/>
                  </a:cubicBezTo>
                  <a:cubicBezTo>
                    <a:pt x="13173" y="5309"/>
                    <a:pt x="13218" y="5350"/>
                    <a:pt x="13274" y="5350"/>
                  </a:cubicBezTo>
                  <a:lnTo>
                    <a:pt x="13289" y="5350"/>
                  </a:lnTo>
                  <a:cubicBezTo>
                    <a:pt x="13602" y="5304"/>
                    <a:pt x="13900" y="5203"/>
                    <a:pt x="14193" y="5102"/>
                  </a:cubicBezTo>
                  <a:cubicBezTo>
                    <a:pt x="14486" y="5001"/>
                    <a:pt x="14764" y="4905"/>
                    <a:pt x="15057" y="4865"/>
                  </a:cubicBezTo>
                  <a:cubicBezTo>
                    <a:pt x="15092" y="4865"/>
                    <a:pt x="15123" y="4839"/>
                    <a:pt x="15138" y="4809"/>
                  </a:cubicBezTo>
                  <a:cubicBezTo>
                    <a:pt x="15234" y="5047"/>
                    <a:pt x="15305" y="5315"/>
                    <a:pt x="15355" y="5602"/>
                  </a:cubicBezTo>
                  <a:cubicBezTo>
                    <a:pt x="15381" y="5763"/>
                    <a:pt x="15395" y="5921"/>
                    <a:pt x="15386" y="6073"/>
                  </a:cubicBezTo>
                  <a:lnTo>
                    <a:pt x="15386" y="6077"/>
                  </a:lnTo>
                  <a:cubicBezTo>
                    <a:pt x="14253" y="6476"/>
                    <a:pt x="13169" y="6831"/>
                    <a:pt x="11932" y="6831"/>
                  </a:cubicBezTo>
                  <a:cubicBezTo>
                    <a:pt x="11900" y="6831"/>
                    <a:pt x="11867" y="6831"/>
                    <a:pt x="11834" y="6830"/>
                  </a:cubicBezTo>
                  <a:cubicBezTo>
                    <a:pt x="11774" y="6830"/>
                    <a:pt x="11728" y="6875"/>
                    <a:pt x="11728" y="6936"/>
                  </a:cubicBezTo>
                  <a:cubicBezTo>
                    <a:pt x="11728" y="6996"/>
                    <a:pt x="11774" y="7043"/>
                    <a:pt x="11834" y="7043"/>
                  </a:cubicBezTo>
                  <a:cubicBezTo>
                    <a:pt x="11865" y="7047"/>
                    <a:pt x="11895" y="7047"/>
                    <a:pt x="11925" y="7047"/>
                  </a:cubicBezTo>
                  <a:cubicBezTo>
                    <a:pt x="13162" y="7047"/>
                    <a:pt x="14248" y="6703"/>
                    <a:pt x="15365" y="6309"/>
                  </a:cubicBezTo>
                  <a:lnTo>
                    <a:pt x="15365" y="6309"/>
                  </a:lnTo>
                  <a:cubicBezTo>
                    <a:pt x="15335" y="6577"/>
                    <a:pt x="15249" y="6830"/>
                    <a:pt x="15118" y="7057"/>
                  </a:cubicBezTo>
                  <a:cubicBezTo>
                    <a:pt x="14644" y="7291"/>
                    <a:pt x="14153" y="7422"/>
                    <a:pt x="13751" y="7422"/>
                  </a:cubicBezTo>
                  <a:cubicBezTo>
                    <a:pt x="13728" y="7422"/>
                    <a:pt x="13706" y="7422"/>
                    <a:pt x="13683" y="7421"/>
                  </a:cubicBezTo>
                  <a:cubicBezTo>
                    <a:pt x="13680" y="7421"/>
                    <a:pt x="13677" y="7421"/>
                    <a:pt x="13674" y="7421"/>
                  </a:cubicBezTo>
                  <a:cubicBezTo>
                    <a:pt x="13618" y="7421"/>
                    <a:pt x="13572" y="7464"/>
                    <a:pt x="13572" y="7522"/>
                  </a:cubicBezTo>
                  <a:cubicBezTo>
                    <a:pt x="13567" y="7582"/>
                    <a:pt x="13617" y="7633"/>
                    <a:pt x="13672" y="7638"/>
                  </a:cubicBezTo>
                  <a:lnTo>
                    <a:pt x="13754" y="7638"/>
                  </a:lnTo>
                  <a:cubicBezTo>
                    <a:pt x="14087" y="7638"/>
                    <a:pt x="14476" y="7552"/>
                    <a:pt x="14866" y="7400"/>
                  </a:cubicBezTo>
                  <a:lnTo>
                    <a:pt x="14866" y="7400"/>
                  </a:lnTo>
                  <a:cubicBezTo>
                    <a:pt x="14623" y="7684"/>
                    <a:pt x="14284" y="7916"/>
                    <a:pt x="13875" y="8088"/>
                  </a:cubicBezTo>
                  <a:cubicBezTo>
                    <a:pt x="13573" y="8215"/>
                    <a:pt x="13259" y="8259"/>
                    <a:pt x="12941" y="8259"/>
                  </a:cubicBezTo>
                  <a:cubicBezTo>
                    <a:pt x="12578" y="8259"/>
                    <a:pt x="12209" y="8202"/>
                    <a:pt x="11849" y="8148"/>
                  </a:cubicBezTo>
                  <a:cubicBezTo>
                    <a:pt x="11484" y="8091"/>
                    <a:pt x="11113" y="8033"/>
                    <a:pt x="10748" y="8033"/>
                  </a:cubicBezTo>
                  <a:cubicBezTo>
                    <a:pt x="10633" y="8033"/>
                    <a:pt x="10518" y="8039"/>
                    <a:pt x="10403" y="8053"/>
                  </a:cubicBezTo>
                  <a:cubicBezTo>
                    <a:pt x="10445" y="7987"/>
                    <a:pt x="10485" y="7916"/>
                    <a:pt x="10505" y="7831"/>
                  </a:cubicBezTo>
                  <a:cubicBezTo>
                    <a:pt x="10520" y="7780"/>
                    <a:pt x="10536" y="7729"/>
                    <a:pt x="10545" y="7679"/>
                  </a:cubicBezTo>
                  <a:cubicBezTo>
                    <a:pt x="10723" y="7663"/>
                    <a:pt x="10903" y="7657"/>
                    <a:pt x="11085" y="7657"/>
                  </a:cubicBezTo>
                  <a:cubicBezTo>
                    <a:pt x="11426" y="7657"/>
                    <a:pt x="11771" y="7679"/>
                    <a:pt x="12107" y="7699"/>
                  </a:cubicBezTo>
                  <a:cubicBezTo>
                    <a:pt x="12455" y="7724"/>
                    <a:pt x="12814" y="7745"/>
                    <a:pt x="13162" y="7745"/>
                  </a:cubicBezTo>
                  <a:cubicBezTo>
                    <a:pt x="13223" y="7745"/>
                    <a:pt x="13269" y="7699"/>
                    <a:pt x="13269" y="7638"/>
                  </a:cubicBezTo>
                  <a:cubicBezTo>
                    <a:pt x="13269" y="7582"/>
                    <a:pt x="13223" y="7532"/>
                    <a:pt x="13162" y="7532"/>
                  </a:cubicBezTo>
                  <a:cubicBezTo>
                    <a:pt x="12819" y="7532"/>
                    <a:pt x="12465" y="7507"/>
                    <a:pt x="12122" y="7486"/>
                  </a:cubicBezTo>
                  <a:cubicBezTo>
                    <a:pt x="11783" y="7463"/>
                    <a:pt x="11439" y="7442"/>
                    <a:pt x="11096" y="7442"/>
                  </a:cubicBezTo>
                  <a:cubicBezTo>
                    <a:pt x="10922" y="7442"/>
                    <a:pt x="10748" y="7447"/>
                    <a:pt x="10576" y="7461"/>
                  </a:cubicBezTo>
                  <a:cubicBezTo>
                    <a:pt x="10585" y="7285"/>
                    <a:pt x="10550" y="7153"/>
                    <a:pt x="10494" y="7043"/>
                  </a:cubicBezTo>
                  <a:lnTo>
                    <a:pt x="11096" y="7043"/>
                  </a:lnTo>
                  <a:cubicBezTo>
                    <a:pt x="11156" y="7043"/>
                    <a:pt x="11202" y="6996"/>
                    <a:pt x="11202" y="6936"/>
                  </a:cubicBezTo>
                  <a:cubicBezTo>
                    <a:pt x="11202" y="6880"/>
                    <a:pt x="11156" y="6830"/>
                    <a:pt x="11096" y="6830"/>
                  </a:cubicBezTo>
                  <a:lnTo>
                    <a:pt x="10394" y="6830"/>
                  </a:lnTo>
                  <a:cubicBezTo>
                    <a:pt x="10373" y="6830"/>
                    <a:pt x="10354" y="6835"/>
                    <a:pt x="10338" y="6850"/>
                  </a:cubicBezTo>
                  <a:lnTo>
                    <a:pt x="10333" y="6845"/>
                  </a:lnTo>
                  <a:cubicBezTo>
                    <a:pt x="10277" y="6794"/>
                    <a:pt x="10207" y="6744"/>
                    <a:pt x="10142" y="6703"/>
                  </a:cubicBezTo>
                  <a:cubicBezTo>
                    <a:pt x="10601" y="6511"/>
                    <a:pt x="11061" y="6309"/>
                    <a:pt x="11510" y="6108"/>
                  </a:cubicBezTo>
                  <a:cubicBezTo>
                    <a:pt x="11925" y="5921"/>
                    <a:pt x="12350" y="5728"/>
                    <a:pt x="12758" y="5562"/>
                  </a:cubicBezTo>
                  <a:cubicBezTo>
                    <a:pt x="12814" y="5537"/>
                    <a:pt x="12844" y="5476"/>
                    <a:pt x="12819" y="5420"/>
                  </a:cubicBezTo>
                  <a:cubicBezTo>
                    <a:pt x="12803" y="5377"/>
                    <a:pt x="12761" y="5352"/>
                    <a:pt x="12717" y="5352"/>
                  </a:cubicBezTo>
                  <a:cubicBezTo>
                    <a:pt x="12703" y="5352"/>
                    <a:pt x="12690" y="5355"/>
                    <a:pt x="12677" y="5360"/>
                  </a:cubicBezTo>
                  <a:cubicBezTo>
                    <a:pt x="12263" y="5532"/>
                    <a:pt x="11839" y="5723"/>
                    <a:pt x="11424" y="5910"/>
                  </a:cubicBezTo>
                  <a:cubicBezTo>
                    <a:pt x="10930" y="6133"/>
                    <a:pt x="10419" y="6360"/>
                    <a:pt x="9909" y="6567"/>
                  </a:cubicBezTo>
                  <a:cubicBezTo>
                    <a:pt x="9858" y="6532"/>
                    <a:pt x="9808" y="6497"/>
                    <a:pt x="9757" y="6456"/>
                  </a:cubicBezTo>
                  <a:cubicBezTo>
                    <a:pt x="10702" y="5218"/>
                    <a:pt x="12627" y="4011"/>
                    <a:pt x="14213" y="3636"/>
                  </a:cubicBezTo>
                  <a:close/>
                  <a:moveTo>
                    <a:pt x="4998" y="7467"/>
                  </a:moveTo>
                  <a:lnTo>
                    <a:pt x="4998" y="7472"/>
                  </a:lnTo>
                  <a:cubicBezTo>
                    <a:pt x="4993" y="7528"/>
                    <a:pt x="4993" y="7582"/>
                    <a:pt x="4993" y="7638"/>
                  </a:cubicBezTo>
                  <a:cubicBezTo>
                    <a:pt x="4998" y="7699"/>
                    <a:pt x="5008" y="7764"/>
                    <a:pt x="5023" y="7831"/>
                  </a:cubicBezTo>
                  <a:cubicBezTo>
                    <a:pt x="4725" y="8037"/>
                    <a:pt x="4432" y="8255"/>
                    <a:pt x="4159" y="8477"/>
                  </a:cubicBezTo>
                  <a:cubicBezTo>
                    <a:pt x="4154" y="8477"/>
                    <a:pt x="4154" y="8482"/>
                    <a:pt x="4149" y="8482"/>
                  </a:cubicBezTo>
                  <a:cubicBezTo>
                    <a:pt x="3711" y="8692"/>
                    <a:pt x="3217" y="8868"/>
                    <a:pt x="2781" y="8868"/>
                  </a:cubicBezTo>
                  <a:cubicBezTo>
                    <a:pt x="2694" y="8868"/>
                    <a:pt x="2609" y="8861"/>
                    <a:pt x="2528" y="8846"/>
                  </a:cubicBezTo>
                  <a:cubicBezTo>
                    <a:pt x="1901" y="8734"/>
                    <a:pt x="1406" y="8426"/>
                    <a:pt x="1073" y="7967"/>
                  </a:cubicBezTo>
                  <a:lnTo>
                    <a:pt x="1073" y="7967"/>
                  </a:lnTo>
                  <a:cubicBezTo>
                    <a:pt x="1461" y="8057"/>
                    <a:pt x="1871" y="8104"/>
                    <a:pt x="2285" y="8104"/>
                  </a:cubicBezTo>
                  <a:cubicBezTo>
                    <a:pt x="3200" y="8104"/>
                    <a:pt x="4149" y="7885"/>
                    <a:pt x="4998" y="7467"/>
                  </a:cubicBezTo>
                  <a:close/>
                  <a:moveTo>
                    <a:pt x="10081" y="8431"/>
                  </a:moveTo>
                  <a:cubicBezTo>
                    <a:pt x="10146" y="8442"/>
                    <a:pt x="10207" y="8447"/>
                    <a:pt x="10272" y="8452"/>
                  </a:cubicBezTo>
                  <a:cubicBezTo>
                    <a:pt x="10627" y="8482"/>
                    <a:pt x="10995" y="8512"/>
                    <a:pt x="11298" y="8629"/>
                  </a:cubicBezTo>
                  <a:cubicBezTo>
                    <a:pt x="11914" y="8866"/>
                    <a:pt x="12394" y="9255"/>
                    <a:pt x="12693" y="9745"/>
                  </a:cubicBezTo>
                  <a:cubicBezTo>
                    <a:pt x="11828" y="9715"/>
                    <a:pt x="10571" y="9169"/>
                    <a:pt x="9944" y="8654"/>
                  </a:cubicBezTo>
                  <a:cubicBezTo>
                    <a:pt x="9944" y="8643"/>
                    <a:pt x="9949" y="8633"/>
                    <a:pt x="9955" y="8624"/>
                  </a:cubicBezTo>
                  <a:cubicBezTo>
                    <a:pt x="9979" y="8558"/>
                    <a:pt x="10025" y="8498"/>
                    <a:pt x="10081" y="8431"/>
                  </a:cubicBezTo>
                  <a:close/>
                  <a:moveTo>
                    <a:pt x="8666" y="5079"/>
                  </a:moveTo>
                  <a:cubicBezTo>
                    <a:pt x="8735" y="5079"/>
                    <a:pt x="8797" y="5090"/>
                    <a:pt x="8848" y="5117"/>
                  </a:cubicBezTo>
                  <a:cubicBezTo>
                    <a:pt x="8878" y="5133"/>
                    <a:pt x="8908" y="5152"/>
                    <a:pt x="8929" y="5178"/>
                  </a:cubicBezTo>
                  <a:cubicBezTo>
                    <a:pt x="8939" y="5193"/>
                    <a:pt x="8948" y="5208"/>
                    <a:pt x="8969" y="5218"/>
                  </a:cubicBezTo>
                  <a:cubicBezTo>
                    <a:pt x="8969" y="5224"/>
                    <a:pt x="8979" y="5224"/>
                    <a:pt x="8985" y="5224"/>
                  </a:cubicBezTo>
                  <a:lnTo>
                    <a:pt x="8985" y="5229"/>
                  </a:lnTo>
                  <a:cubicBezTo>
                    <a:pt x="9060" y="5324"/>
                    <a:pt x="9090" y="5460"/>
                    <a:pt x="9111" y="5637"/>
                  </a:cubicBezTo>
                  <a:cubicBezTo>
                    <a:pt x="9081" y="5693"/>
                    <a:pt x="9081" y="5758"/>
                    <a:pt x="9121" y="5814"/>
                  </a:cubicBezTo>
                  <a:lnTo>
                    <a:pt x="9130" y="5830"/>
                  </a:lnTo>
                  <a:cubicBezTo>
                    <a:pt x="9156" y="6057"/>
                    <a:pt x="9191" y="6309"/>
                    <a:pt x="9353" y="6511"/>
                  </a:cubicBezTo>
                  <a:cubicBezTo>
                    <a:pt x="9510" y="6703"/>
                    <a:pt x="9697" y="6815"/>
                    <a:pt x="9858" y="6910"/>
                  </a:cubicBezTo>
                  <a:cubicBezTo>
                    <a:pt x="10121" y="7067"/>
                    <a:pt x="10288" y="7164"/>
                    <a:pt x="10247" y="7491"/>
                  </a:cubicBezTo>
                  <a:cubicBezTo>
                    <a:pt x="10242" y="7491"/>
                    <a:pt x="10237" y="7497"/>
                    <a:pt x="10232" y="7497"/>
                  </a:cubicBezTo>
                  <a:cubicBezTo>
                    <a:pt x="10172" y="7507"/>
                    <a:pt x="10131" y="7558"/>
                    <a:pt x="10142" y="7619"/>
                  </a:cubicBezTo>
                  <a:cubicBezTo>
                    <a:pt x="10146" y="7654"/>
                    <a:pt x="10172" y="7689"/>
                    <a:pt x="10207" y="7699"/>
                  </a:cubicBezTo>
                  <a:lnTo>
                    <a:pt x="10207" y="7703"/>
                  </a:lnTo>
                  <a:cubicBezTo>
                    <a:pt x="10202" y="7714"/>
                    <a:pt x="10202" y="7729"/>
                    <a:pt x="10197" y="7740"/>
                  </a:cubicBezTo>
                  <a:cubicBezTo>
                    <a:pt x="10156" y="7876"/>
                    <a:pt x="10055" y="7982"/>
                    <a:pt x="9944" y="8104"/>
                  </a:cubicBezTo>
                  <a:cubicBezTo>
                    <a:pt x="9834" y="8219"/>
                    <a:pt x="9722" y="8340"/>
                    <a:pt x="9652" y="8498"/>
                  </a:cubicBezTo>
                  <a:cubicBezTo>
                    <a:pt x="9585" y="8659"/>
                    <a:pt x="9591" y="8810"/>
                    <a:pt x="9591" y="8946"/>
                  </a:cubicBezTo>
                  <a:cubicBezTo>
                    <a:pt x="9596" y="9083"/>
                    <a:pt x="9596" y="9205"/>
                    <a:pt x="9524" y="9331"/>
                  </a:cubicBezTo>
                  <a:cubicBezTo>
                    <a:pt x="9321" y="9678"/>
                    <a:pt x="9115" y="9787"/>
                    <a:pt x="8878" y="9787"/>
                  </a:cubicBezTo>
                  <a:cubicBezTo>
                    <a:pt x="8832" y="9787"/>
                    <a:pt x="8785" y="9783"/>
                    <a:pt x="8736" y="9776"/>
                  </a:cubicBezTo>
                  <a:cubicBezTo>
                    <a:pt x="8719" y="9758"/>
                    <a:pt x="8691" y="9744"/>
                    <a:pt x="8659" y="9744"/>
                  </a:cubicBezTo>
                  <a:cubicBezTo>
                    <a:pt x="8655" y="9744"/>
                    <a:pt x="8650" y="9745"/>
                    <a:pt x="8645" y="9745"/>
                  </a:cubicBezTo>
                  <a:cubicBezTo>
                    <a:pt x="8636" y="9745"/>
                    <a:pt x="8626" y="9750"/>
                    <a:pt x="8615" y="9755"/>
                  </a:cubicBezTo>
                  <a:cubicBezTo>
                    <a:pt x="8519" y="9734"/>
                    <a:pt x="8423" y="9704"/>
                    <a:pt x="8318" y="9674"/>
                  </a:cubicBezTo>
                  <a:cubicBezTo>
                    <a:pt x="8110" y="9619"/>
                    <a:pt x="7898" y="9553"/>
                    <a:pt x="7670" y="9543"/>
                  </a:cubicBezTo>
                  <a:cubicBezTo>
                    <a:pt x="7630" y="9543"/>
                    <a:pt x="7590" y="9538"/>
                    <a:pt x="7549" y="9538"/>
                  </a:cubicBezTo>
                  <a:cubicBezTo>
                    <a:pt x="7317" y="9538"/>
                    <a:pt x="7130" y="9578"/>
                    <a:pt x="6978" y="9608"/>
                  </a:cubicBezTo>
                  <a:cubicBezTo>
                    <a:pt x="6870" y="9628"/>
                    <a:pt x="6780" y="9645"/>
                    <a:pt x="6696" y="9645"/>
                  </a:cubicBezTo>
                  <a:cubicBezTo>
                    <a:pt x="6496" y="9645"/>
                    <a:pt x="6334" y="9550"/>
                    <a:pt x="6064" y="9169"/>
                  </a:cubicBezTo>
                  <a:cubicBezTo>
                    <a:pt x="5826" y="8841"/>
                    <a:pt x="5584" y="8431"/>
                    <a:pt x="5443" y="8088"/>
                  </a:cubicBezTo>
                  <a:lnTo>
                    <a:pt x="5443" y="8083"/>
                  </a:lnTo>
                  <a:cubicBezTo>
                    <a:pt x="5413" y="8007"/>
                    <a:pt x="5382" y="7931"/>
                    <a:pt x="5362" y="7861"/>
                  </a:cubicBezTo>
                  <a:cubicBezTo>
                    <a:pt x="5336" y="7770"/>
                    <a:pt x="5322" y="7689"/>
                    <a:pt x="5317" y="7623"/>
                  </a:cubicBezTo>
                  <a:cubicBezTo>
                    <a:pt x="5291" y="7073"/>
                    <a:pt x="5705" y="6243"/>
                    <a:pt x="6226" y="5805"/>
                  </a:cubicBezTo>
                  <a:cubicBezTo>
                    <a:pt x="6405" y="5654"/>
                    <a:pt x="6664" y="5490"/>
                    <a:pt x="6949" y="5490"/>
                  </a:cubicBezTo>
                  <a:cubicBezTo>
                    <a:pt x="6960" y="5490"/>
                    <a:pt x="6972" y="5490"/>
                    <a:pt x="6984" y="5490"/>
                  </a:cubicBezTo>
                  <a:cubicBezTo>
                    <a:pt x="7014" y="5525"/>
                    <a:pt x="7058" y="5549"/>
                    <a:pt x="7101" y="5549"/>
                  </a:cubicBezTo>
                  <a:cubicBezTo>
                    <a:pt x="7109" y="5549"/>
                    <a:pt x="7117" y="5548"/>
                    <a:pt x="7125" y="5546"/>
                  </a:cubicBezTo>
                  <a:cubicBezTo>
                    <a:pt x="7327" y="5532"/>
                    <a:pt x="7575" y="5430"/>
                    <a:pt x="7833" y="5324"/>
                  </a:cubicBezTo>
                  <a:cubicBezTo>
                    <a:pt x="8120" y="5208"/>
                    <a:pt x="8435" y="5079"/>
                    <a:pt x="8666" y="5079"/>
                  </a:cubicBezTo>
                  <a:close/>
                  <a:moveTo>
                    <a:pt x="9914" y="8906"/>
                  </a:moveTo>
                  <a:cubicBezTo>
                    <a:pt x="10622" y="9431"/>
                    <a:pt x="11905" y="9962"/>
                    <a:pt x="12768" y="9962"/>
                  </a:cubicBezTo>
                  <a:lnTo>
                    <a:pt x="12814" y="9962"/>
                  </a:lnTo>
                  <a:cubicBezTo>
                    <a:pt x="12844" y="10033"/>
                    <a:pt x="12875" y="10104"/>
                    <a:pt x="12900" y="10179"/>
                  </a:cubicBezTo>
                  <a:cubicBezTo>
                    <a:pt x="12966" y="10366"/>
                    <a:pt x="13006" y="10559"/>
                    <a:pt x="13021" y="10760"/>
                  </a:cubicBezTo>
                  <a:cubicBezTo>
                    <a:pt x="12945" y="10730"/>
                    <a:pt x="12875" y="10700"/>
                    <a:pt x="12793" y="10669"/>
                  </a:cubicBezTo>
                  <a:cubicBezTo>
                    <a:pt x="12531" y="10569"/>
                    <a:pt x="12263" y="10468"/>
                    <a:pt x="12031" y="10347"/>
                  </a:cubicBezTo>
                  <a:cubicBezTo>
                    <a:pt x="12016" y="10339"/>
                    <a:pt x="11999" y="10336"/>
                    <a:pt x="11983" y="10336"/>
                  </a:cubicBezTo>
                  <a:cubicBezTo>
                    <a:pt x="11943" y="10336"/>
                    <a:pt x="11902" y="10357"/>
                    <a:pt x="11884" y="10396"/>
                  </a:cubicBezTo>
                  <a:cubicBezTo>
                    <a:pt x="11858" y="10447"/>
                    <a:pt x="11879" y="10513"/>
                    <a:pt x="11935" y="10538"/>
                  </a:cubicBezTo>
                  <a:cubicBezTo>
                    <a:pt x="12177" y="10664"/>
                    <a:pt x="12450" y="10771"/>
                    <a:pt x="12718" y="10872"/>
                  </a:cubicBezTo>
                  <a:cubicBezTo>
                    <a:pt x="12819" y="10912"/>
                    <a:pt x="12915" y="10947"/>
                    <a:pt x="13010" y="10988"/>
                  </a:cubicBezTo>
                  <a:cubicBezTo>
                    <a:pt x="13016" y="10988"/>
                    <a:pt x="13021" y="10988"/>
                    <a:pt x="13031" y="10993"/>
                  </a:cubicBezTo>
                  <a:cubicBezTo>
                    <a:pt x="13026" y="11493"/>
                    <a:pt x="12875" y="12014"/>
                    <a:pt x="12571" y="12509"/>
                  </a:cubicBezTo>
                  <a:cubicBezTo>
                    <a:pt x="12490" y="12640"/>
                    <a:pt x="12399" y="12772"/>
                    <a:pt x="12299" y="12893"/>
                  </a:cubicBezTo>
                  <a:cubicBezTo>
                    <a:pt x="11243" y="12352"/>
                    <a:pt x="10207" y="11231"/>
                    <a:pt x="9510" y="9871"/>
                  </a:cubicBezTo>
                  <a:cubicBezTo>
                    <a:pt x="9610" y="9781"/>
                    <a:pt x="9712" y="9654"/>
                    <a:pt x="9803" y="9492"/>
                  </a:cubicBezTo>
                  <a:cubicBezTo>
                    <a:pt x="9838" y="9437"/>
                    <a:pt x="9864" y="9377"/>
                    <a:pt x="9878" y="9326"/>
                  </a:cubicBezTo>
                  <a:cubicBezTo>
                    <a:pt x="10030" y="9447"/>
                    <a:pt x="10277" y="9643"/>
                    <a:pt x="10561" y="9846"/>
                  </a:cubicBezTo>
                  <a:cubicBezTo>
                    <a:pt x="10848" y="10044"/>
                    <a:pt x="11177" y="10250"/>
                    <a:pt x="11495" y="10392"/>
                  </a:cubicBezTo>
                  <a:cubicBezTo>
                    <a:pt x="11506" y="10401"/>
                    <a:pt x="11525" y="10401"/>
                    <a:pt x="11536" y="10401"/>
                  </a:cubicBezTo>
                  <a:cubicBezTo>
                    <a:pt x="11581" y="10401"/>
                    <a:pt x="11616" y="10382"/>
                    <a:pt x="11637" y="10341"/>
                  </a:cubicBezTo>
                  <a:cubicBezTo>
                    <a:pt x="11662" y="10286"/>
                    <a:pt x="11637" y="10219"/>
                    <a:pt x="11581" y="10195"/>
                  </a:cubicBezTo>
                  <a:cubicBezTo>
                    <a:pt x="10884" y="9881"/>
                    <a:pt x="10137" y="9260"/>
                    <a:pt x="9914" y="9074"/>
                  </a:cubicBezTo>
                  <a:cubicBezTo>
                    <a:pt x="9918" y="9028"/>
                    <a:pt x="9918" y="8983"/>
                    <a:pt x="9914" y="8941"/>
                  </a:cubicBezTo>
                  <a:lnTo>
                    <a:pt x="9914" y="8906"/>
                  </a:lnTo>
                  <a:close/>
                  <a:moveTo>
                    <a:pt x="7524" y="9865"/>
                  </a:moveTo>
                  <a:cubicBezTo>
                    <a:pt x="7553" y="9865"/>
                    <a:pt x="7583" y="9865"/>
                    <a:pt x="7615" y="9867"/>
                  </a:cubicBezTo>
                  <a:lnTo>
                    <a:pt x="7615" y="10104"/>
                  </a:lnTo>
                  <a:lnTo>
                    <a:pt x="7615" y="10746"/>
                  </a:lnTo>
                  <a:cubicBezTo>
                    <a:pt x="7600" y="11802"/>
                    <a:pt x="7428" y="13171"/>
                    <a:pt x="6731" y="13913"/>
                  </a:cubicBezTo>
                  <a:cubicBezTo>
                    <a:pt x="7150" y="12761"/>
                    <a:pt x="7251" y="11256"/>
                    <a:pt x="7292" y="9932"/>
                  </a:cubicBezTo>
                  <a:cubicBezTo>
                    <a:pt x="7292" y="9911"/>
                    <a:pt x="7292" y="9897"/>
                    <a:pt x="7281" y="9881"/>
                  </a:cubicBezTo>
                  <a:cubicBezTo>
                    <a:pt x="7357" y="9870"/>
                    <a:pt x="7436" y="9865"/>
                    <a:pt x="7524" y="9865"/>
                  </a:cubicBezTo>
                  <a:close/>
                  <a:moveTo>
                    <a:pt x="8009" y="9927"/>
                  </a:moveTo>
                  <a:cubicBezTo>
                    <a:pt x="8085" y="9947"/>
                    <a:pt x="8155" y="9967"/>
                    <a:pt x="8227" y="9988"/>
                  </a:cubicBezTo>
                  <a:cubicBezTo>
                    <a:pt x="8342" y="10018"/>
                    <a:pt x="8463" y="10053"/>
                    <a:pt x="8580" y="10079"/>
                  </a:cubicBezTo>
                  <a:cubicBezTo>
                    <a:pt x="8686" y="10806"/>
                    <a:pt x="8817" y="11553"/>
                    <a:pt x="9076" y="12180"/>
                  </a:cubicBezTo>
                  <a:cubicBezTo>
                    <a:pt x="9095" y="12226"/>
                    <a:pt x="9136" y="12250"/>
                    <a:pt x="9176" y="12250"/>
                  </a:cubicBezTo>
                  <a:cubicBezTo>
                    <a:pt x="9191" y="12250"/>
                    <a:pt x="9207" y="12246"/>
                    <a:pt x="9221" y="12241"/>
                  </a:cubicBezTo>
                  <a:cubicBezTo>
                    <a:pt x="9272" y="12215"/>
                    <a:pt x="9298" y="12155"/>
                    <a:pt x="9277" y="12099"/>
                  </a:cubicBezTo>
                  <a:cubicBezTo>
                    <a:pt x="9030" y="11513"/>
                    <a:pt x="8903" y="10806"/>
                    <a:pt x="8808" y="10109"/>
                  </a:cubicBezTo>
                  <a:lnTo>
                    <a:pt x="8883" y="10109"/>
                  </a:lnTo>
                  <a:cubicBezTo>
                    <a:pt x="9030" y="10109"/>
                    <a:pt x="9186" y="10079"/>
                    <a:pt x="9333" y="9998"/>
                  </a:cubicBezTo>
                  <a:cubicBezTo>
                    <a:pt x="10040" y="11362"/>
                    <a:pt x="11081" y="12493"/>
                    <a:pt x="12152" y="13064"/>
                  </a:cubicBezTo>
                  <a:cubicBezTo>
                    <a:pt x="11688" y="13560"/>
                    <a:pt x="11051" y="13948"/>
                    <a:pt x="10363" y="14069"/>
                  </a:cubicBezTo>
                  <a:cubicBezTo>
                    <a:pt x="9995" y="13712"/>
                    <a:pt x="9767" y="13231"/>
                    <a:pt x="9550" y="12756"/>
                  </a:cubicBezTo>
                  <a:lnTo>
                    <a:pt x="9535" y="12721"/>
                  </a:lnTo>
                  <a:cubicBezTo>
                    <a:pt x="9517" y="12684"/>
                    <a:pt x="9477" y="12660"/>
                    <a:pt x="9434" y="12660"/>
                  </a:cubicBezTo>
                  <a:cubicBezTo>
                    <a:pt x="9419" y="12660"/>
                    <a:pt x="9403" y="12663"/>
                    <a:pt x="9389" y="12670"/>
                  </a:cubicBezTo>
                  <a:cubicBezTo>
                    <a:pt x="9338" y="12695"/>
                    <a:pt x="9312" y="12756"/>
                    <a:pt x="9338" y="12812"/>
                  </a:cubicBezTo>
                  <a:lnTo>
                    <a:pt x="9353" y="12847"/>
                  </a:lnTo>
                  <a:cubicBezTo>
                    <a:pt x="9545" y="13267"/>
                    <a:pt x="9762" y="13731"/>
                    <a:pt x="10095" y="14106"/>
                  </a:cubicBezTo>
                  <a:cubicBezTo>
                    <a:pt x="10048" y="14108"/>
                    <a:pt x="10000" y="14110"/>
                    <a:pt x="9952" y="14110"/>
                  </a:cubicBezTo>
                  <a:cubicBezTo>
                    <a:pt x="9724" y="14110"/>
                    <a:pt x="9492" y="14080"/>
                    <a:pt x="9262" y="14009"/>
                  </a:cubicBezTo>
                  <a:cubicBezTo>
                    <a:pt x="7898" y="13584"/>
                    <a:pt x="7948" y="11872"/>
                    <a:pt x="7994" y="10492"/>
                  </a:cubicBezTo>
                  <a:cubicBezTo>
                    <a:pt x="8004" y="10291"/>
                    <a:pt x="8009" y="10104"/>
                    <a:pt x="8009" y="9927"/>
                  </a:cubicBezTo>
                  <a:close/>
                  <a:moveTo>
                    <a:pt x="5119" y="8158"/>
                  </a:moveTo>
                  <a:cubicBezTo>
                    <a:pt x="5140" y="8199"/>
                    <a:pt x="5154" y="8239"/>
                    <a:pt x="5175" y="8279"/>
                  </a:cubicBezTo>
                  <a:cubicBezTo>
                    <a:pt x="5215" y="8381"/>
                    <a:pt x="5266" y="8487"/>
                    <a:pt x="5322" y="8583"/>
                  </a:cubicBezTo>
                  <a:cubicBezTo>
                    <a:pt x="4816" y="9219"/>
                    <a:pt x="4443" y="9765"/>
                    <a:pt x="4135" y="10513"/>
                  </a:cubicBezTo>
                  <a:cubicBezTo>
                    <a:pt x="4109" y="10569"/>
                    <a:pt x="4135" y="10629"/>
                    <a:pt x="4189" y="10655"/>
                  </a:cubicBezTo>
                  <a:cubicBezTo>
                    <a:pt x="4205" y="10660"/>
                    <a:pt x="4219" y="10664"/>
                    <a:pt x="4235" y="10664"/>
                  </a:cubicBezTo>
                  <a:cubicBezTo>
                    <a:pt x="4275" y="10664"/>
                    <a:pt x="4316" y="10634"/>
                    <a:pt x="4331" y="10594"/>
                  </a:cubicBezTo>
                  <a:cubicBezTo>
                    <a:pt x="4624" y="9902"/>
                    <a:pt x="4968" y="9382"/>
                    <a:pt x="5432" y="8785"/>
                  </a:cubicBezTo>
                  <a:cubicBezTo>
                    <a:pt x="5590" y="9063"/>
                    <a:pt x="5746" y="9280"/>
                    <a:pt x="5802" y="9356"/>
                  </a:cubicBezTo>
                  <a:cubicBezTo>
                    <a:pt x="6084" y="9750"/>
                    <a:pt x="6306" y="9911"/>
                    <a:pt x="6529" y="9958"/>
                  </a:cubicBezTo>
                  <a:cubicBezTo>
                    <a:pt x="6129" y="10680"/>
                    <a:pt x="6003" y="11523"/>
                    <a:pt x="5877" y="12337"/>
                  </a:cubicBezTo>
                  <a:cubicBezTo>
                    <a:pt x="5847" y="12529"/>
                    <a:pt x="5816" y="12716"/>
                    <a:pt x="5786" y="12898"/>
                  </a:cubicBezTo>
                  <a:cubicBezTo>
                    <a:pt x="5776" y="12954"/>
                    <a:pt x="5816" y="13008"/>
                    <a:pt x="5872" y="13019"/>
                  </a:cubicBezTo>
                  <a:cubicBezTo>
                    <a:pt x="5882" y="13019"/>
                    <a:pt x="5887" y="13024"/>
                    <a:pt x="5893" y="13024"/>
                  </a:cubicBezTo>
                  <a:cubicBezTo>
                    <a:pt x="5942" y="13024"/>
                    <a:pt x="5989" y="12989"/>
                    <a:pt x="5998" y="12933"/>
                  </a:cubicBezTo>
                  <a:cubicBezTo>
                    <a:pt x="6033" y="12751"/>
                    <a:pt x="6059" y="12565"/>
                    <a:pt x="6089" y="12367"/>
                  </a:cubicBezTo>
                  <a:cubicBezTo>
                    <a:pt x="6215" y="11544"/>
                    <a:pt x="6347" y="10690"/>
                    <a:pt x="6761" y="9983"/>
                  </a:cubicBezTo>
                  <a:cubicBezTo>
                    <a:pt x="6761" y="9977"/>
                    <a:pt x="6766" y="9967"/>
                    <a:pt x="6766" y="9967"/>
                  </a:cubicBezTo>
                  <a:cubicBezTo>
                    <a:pt x="6857" y="9958"/>
                    <a:pt x="6943" y="9942"/>
                    <a:pt x="7039" y="9922"/>
                  </a:cubicBezTo>
                  <a:cubicBezTo>
                    <a:pt x="7054" y="9922"/>
                    <a:pt x="7064" y="9922"/>
                    <a:pt x="7075" y="9916"/>
                  </a:cubicBezTo>
                  <a:lnTo>
                    <a:pt x="7075" y="9922"/>
                  </a:lnTo>
                  <a:cubicBezTo>
                    <a:pt x="7034" y="11231"/>
                    <a:pt x="6938" y="12716"/>
                    <a:pt x="6529" y="13838"/>
                  </a:cubicBezTo>
                  <a:cubicBezTo>
                    <a:pt x="6509" y="13893"/>
                    <a:pt x="6539" y="13954"/>
                    <a:pt x="6595" y="13974"/>
                  </a:cubicBezTo>
                  <a:cubicBezTo>
                    <a:pt x="6605" y="13978"/>
                    <a:pt x="6620" y="13984"/>
                    <a:pt x="6630" y="13984"/>
                  </a:cubicBezTo>
                  <a:cubicBezTo>
                    <a:pt x="6645" y="13984"/>
                    <a:pt x="6660" y="13978"/>
                    <a:pt x="6670" y="13974"/>
                  </a:cubicBezTo>
                  <a:lnTo>
                    <a:pt x="6670" y="13974"/>
                  </a:lnTo>
                  <a:cubicBezTo>
                    <a:pt x="6645" y="14004"/>
                    <a:pt x="6609" y="14034"/>
                    <a:pt x="6574" y="14060"/>
                  </a:cubicBezTo>
                  <a:cubicBezTo>
                    <a:pt x="6378" y="14227"/>
                    <a:pt x="6150" y="14337"/>
                    <a:pt x="5893" y="14398"/>
                  </a:cubicBezTo>
                  <a:cubicBezTo>
                    <a:pt x="5917" y="14201"/>
                    <a:pt x="5953" y="13847"/>
                    <a:pt x="5963" y="13584"/>
                  </a:cubicBezTo>
                  <a:cubicBezTo>
                    <a:pt x="5968" y="13524"/>
                    <a:pt x="5923" y="13474"/>
                    <a:pt x="5862" y="13474"/>
                  </a:cubicBezTo>
                  <a:cubicBezTo>
                    <a:pt x="5859" y="13474"/>
                    <a:pt x="5856" y="13474"/>
                    <a:pt x="5853" y="13474"/>
                  </a:cubicBezTo>
                  <a:cubicBezTo>
                    <a:pt x="5797" y="13474"/>
                    <a:pt x="5751" y="13517"/>
                    <a:pt x="5751" y="13575"/>
                  </a:cubicBezTo>
                  <a:cubicBezTo>
                    <a:pt x="5735" y="13852"/>
                    <a:pt x="5700" y="14232"/>
                    <a:pt x="5674" y="14414"/>
                  </a:cubicBezTo>
                  <a:lnTo>
                    <a:pt x="5674" y="14439"/>
                  </a:lnTo>
                  <a:cubicBezTo>
                    <a:pt x="5595" y="14448"/>
                    <a:pt x="5513" y="14453"/>
                    <a:pt x="5430" y="14453"/>
                  </a:cubicBezTo>
                  <a:cubicBezTo>
                    <a:pt x="5289" y="14453"/>
                    <a:pt x="5143" y="14441"/>
                    <a:pt x="4988" y="14419"/>
                  </a:cubicBezTo>
                  <a:cubicBezTo>
                    <a:pt x="4806" y="14388"/>
                    <a:pt x="4639" y="14342"/>
                    <a:pt x="4478" y="14288"/>
                  </a:cubicBezTo>
                  <a:cubicBezTo>
                    <a:pt x="4624" y="12933"/>
                    <a:pt x="4776" y="11655"/>
                    <a:pt x="5644" y="10583"/>
                  </a:cubicBezTo>
                  <a:cubicBezTo>
                    <a:pt x="5681" y="10538"/>
                    <a:pt x="5674" y="10473"/>
                    <a:pt x="5630" y="10432"/>
                  </a:cubicBezTo>
                  <a:cubicBezTo>
                    <a:pt x="5609" y="10416"/>
                    <a:pt x="5585" y="10409"/>
                    <a:pt x="5560" y="10409"/>
                  </a:cubicBezTo>
                  <a:cubicBezTo>
                    <a:pt x="5529" y="10409"/>
                    <a:pt x="5498" y="10421"/>
                    <a:pt x="5478" y="10447"/>
                  </a:cubicBezTo>
                  <a:cubicBezTo>
                    <a:pt x="4583" y="11553"/>
                    <a:pt x="4417" y="12842"/>
                    <a:pt x="4270" y="14211"/>
                  </a:cubicBezTo>
                  <a:cubicBezTo>
                    <a:pt x="3998" y="14090"/>
                    <a:pt x="3755" y="13934"/>
                    <a:pt x="3543" y="13742"/>
                  </a:cubicBezTo>
                  <a:lnTo>
                    <a:pt x="3543" y="13742"/>
                  </a:lnTo>
                  <a:cubicBezTo>
                    <a:pt x="3563" y="13752"/>
                    <a:pt x="3583" y="13761"/>
                    <a:pt x="3603" y="13761"/>
                  </a:cubicBezTo>
                  <a:lnTo>
                    <a:pt x="3624" y="13761"/>
                  </a:lnTo>
                  <a:cubicBezTo>
                    <a:pt x="3680" y="13752"/>
                    <a:pt x="3720" y="13696"/>
                    <a:pt x="3710" y="13635"/>
                  </a:cubicBezTo>
                  <a:cubicBezTo>
                    <a:pt x="3599" y="12933"/>
                    <a:pt x="3876" y="11958"/>
                    <a:pt x="4079" y="11245"/>
                  </a:cubicBezTo>
                  <a:cubicBezTo>
                    <a:pt x="4093" y="11189"/>
                    <a:pt x="4063" y="11129"/>
                    <a:pt x="4002" y="11114"/>
                  </a:cubicBezTo>
                  <a:cubicBezTo>
                    <a:pt x="3993" y="11112"/>
                    <a:pt x="3983" y="11110"/>
                    <a:pt x="3973" y="11110"/>
                  </a:cubicBezTo>
                  <a:cubicBezTo>
                    <a:pt x="3927" y="11110"/>
                    <a:pt x="3883" y="11140"/>
                    <a:pt x="3871" y="11189"/>
                  </a:cubicBezTo>
                  <a:cubicBezTo>
                    <a:pt x="3664" y="11923"/>
                    <a:pt x="3382" y="12923"/>
                    <a:pt x="3498" y="13670"/>
                  </a:cubicBezTo>
                  <a:cubicBezTo>
                    <a:pt x="3501" y="13684"/>
                    <a:pt x="3507" y="13698"/>
                    <a:pt x="3515" y="13709"/>
                  </a:cubicBezTo>
                  <a:lnTo>
                    <a:pt x="3515" y="13709"/>
                  </a:lnTo>
                  <a:cubicBezTo>
                    <a:pt x="3068" y="13290"/>
                    <a:pt x="2774" y="12714"/>
                    <a:pt x="2669" y="12003"/>
                  </a:cubicBezTo>
                  <a:cubicBezTo>
                    <a:pt x="2467" y="10664"/>
                    <a:pt x="3260" y="9639"/>
                    <a:pt x="4331" y="8755"/>
                  </a:cubicBezTo>
                  <a:cubicBezTo>
                    <a:pt x="4583" y="8547"/>
                    <a:pt x="4846" y="8351"/>
                    <a:pt x="5119" y="8158"/>
                  </a:cubicBezTo>
                  <a:close/>
                  <a:moveTo>
                    <a:pt x="7902" y="0"/>
                  </a:moveTo>
                  <a:cubicBezTo>
                    <a:pt x="7382" y="0"/>
                    <a:pt x="6849" y="81"/>
                    <a:pt x="6378" y="272"/>
                  </a:cubicBezTo>
                  <a:cubicBezTo>
                    <a:pt x="5765" y="519"/>
                    <a:pt x="5341" y="924"/>
                    <a:pt x="5145" y="1449"/>
                  </a:cubicBezTo>
                  <a:cubicBezTo>
                    <a:pt x="4977" y="1899"/>
                    <a:pt x="4998" y="2414"/>
                    <a:pt x="5129" y="2934"/>
                  </a:cubicBezTo>
                  <a:cubicBezTo>
                    <a:pt x="4581" y="2673"/>
                    <a:pt x="3969" y="2540"/>
                    <a:pt x="3391" y="2540"/>
                  </a:cubicBezTo>
                  <a:cubicBezTo>
                    <a:pt x="2775" y="2540"/>
                    <a:pt x="2197" y="2690"/>
                    <a:pt x="1775" y="2995"/>
                  </a:cubicBezTo>
                  <a:cubicBezTo>
                    <a:pt x="633" y="3823"/>
                    <a:pt x="1" y="5623"/>
                    <a:pt x="339" y="7092"/>
                  </a:cubicBezTo>
                  <a:cubicBezTo>
                    <a:pt x="593" y="8225"/>
                    <a:pt x="1351" y="8962"/>
                    <a:pt x="2467" y="9165"/>
                  </a:cubicBezTo>
                  <a:cubicBezTo>
                    <a:pt x="2573" y="9184"/>
                    <a:pt x="2679" y="9195"/>
                    <a:pt x="2785" y="9195"/>
                  </a:cubicBezTo>
                  <a:cubicBezTo>
                    <a:pt x="3013" y="9195"/>
                    <a:pt x="3245" y="9154"/>
                    <a:pt x="3482" y="9088"/>
                  </a:cubicBezTo>
                  <a:lnTo>
                    <a:pt x="3482" y="9088"/>
                  </a:lnTo>
                  <a:cubicBezTo>
                    <a:pt x="2679" y="9907"/>
                    <a:pt x="2169" y="10856"/>
                    <a:pt x="2346" y="12054"/>
                  </a:cubicBezTo>
                  <a:cubicBezTo>
                    <a:pt x="2528" y="13276"/>
                    <a:pt x="3209" y="14155"/>
                    <a:pt x="4250" y="14554"/>
                  </a:cubicBezTo>
                  <a:cubicBezTo>
                    <a:pt x="4265" y="14580"/>
                    <a:pt x="4296" y="14605"/>
                    <a:pt x="4331" y="14610"/>
                  </a:cubicBezTo>
                  <a:lnTo>
                    <a:pt x="4341" y="14610"/>
                  </a:lnTo>
                  <a:cubicBezTo>
                    <a:pt x="4356" y="14610"/>
                    <a:pt x="4371" y="14610"/>
                    <a:pt x="4387" y="14600"/>
                  </a:cubicBezTo>
                  <a:cubicBezTo>
                    <a:pt x="4559" y="14661"/>
                    <a:pt x="4746" y="14706"/>
                    <a:pt x="4937" y="14736"/>
                  </a:cubicBezTo>
                  <a:cubicBezTo>
                    <a:pt x="5105" y="14762"/>
                    <a:pt x="5271" y="14777"/>
                    <a:pt x="5427" y="14777"/>
                  </a:cubicBezTo>
                  <a:cubicBezTo>
                    <a:pt x="5958" y="14777"/>
                    <a:pt x="6413" y="14621"/>
                    <a:pt x="6782" y="14307"/>
                  </a:cubicBezTo>
                  <a:cubicBezTo>
                    <a:pt x="7292" y="13883"/>
                    <a:pt x="7584" y="13211"/>
                    <a:pt x="7747" y="12488"/>
                  </a:cubicBezTo>
                  <a:cubicBezTo>
                    <a:pt x="7898" y="13322"/>
                    <a:pt x="8272" y="14045"/>
                    <a:pt x="9167" y="14318"/>
                  </a:cubicBezTo>
                  <a:cubicBezTo>
                    <a:pt x="9424" y="14398"/>
                    <a:pt x="9682" y="14433"/>
                    <a:pt x="9934" y="14433"/>
                  </a:cubicBezTo>
                  <a:cubicBezTo>
                    <a:pt x="11147" y="14433"/>
                    <a:pt x="12283" y="13615"/>
                    <a:pt x="12849" y="12675"/>
                  </a:cubicBezTo>
                  <a:cubicBezTo>
                    <a:pt x="13364" y="11821"/>
                    <a:pt x="13491" y="10897"/>
                    <a:pt x="13208" y="10074"/>
                  </a:cubicBezTo>
                  <a:cubicBezTo>
                    <a:pt x="12966" y="9377"/>
                    <a:pt x="12434" y="8810"/>
                    <a:pt x="11702" y="8452"/>
                  </a:cubicBezTo>
                  <a:lnTo>
                    <a:pt x="11702" y="8452"/>
                  </a:lnTo>
                  <a:cubicBezTo>
                    <a:pt x="11732" y="8456"/>
                    <a:pt x="11763" y="8461"/>
                    <a:pt x="11798" y="8467"/>
                  </a:cubicBezTo>
                  <a:cubicBezTo>
                    <a:pt x="12177" y="8528"/>
                    <a:pt x="12562" y="8583"/>
                    <a:pt x="12945" y="8583"/>
                  </a:cubicBezTo>
                  <a:cubicBezTo>
                    <a:pt x="13299" y="8583"/>
                    <a:pt x="13653" y="8533"/>
                    <a:pt x="14001" y="8386"/>
                  </a:cubicBezTo>
                  <a:cubicBezTo>
                    <a:pt x="15037" y="7952"/>
                    <a:pt x="15638" y="7153"/>
                    <a:pt x="15703" y="6194"/>
                  </a:cubicBezTo>
                  <a:cubicBezTo>
                    <a:pt x="15703" y="6188"/>
                    <a:pt x="15703" y="6188"/>
                    <a:pt x="15708" y="6188"/>
                  </a:cubicBezTo>
                  <a:cubicBezTo>
                    <a:pt x="15764" y="6173"/>
                    <a:pt x="15794" y="6113"/>
                    <a:pt x="15775" y="6052"/>
                  </a:cubicBezTo>
                  <a:cubicBezTo>
                    <a:pt x="15764" y="6022"/>
                    <a:pt x="15739" y="6001"/>
                    <a:pt x="15714" y="5991"/>
                  </a:cubicBezTo>
                  <a:cubicBezTo>
                    <a:pt x="15708" y="5845"/>
                    <a:pt x="15699" y="5698"/>
                    <a:pt x="15673" y="5546"/>
                  </a:cubicBezTo>
                  <a:cubicBezTo>
                    <a:pt x="15526" y="4648"/>
                    <a:pt x="15148" y="3944"/>
                    <a:pt x="14593" y="3506"/>
                  </a:cubicBezTo>
                  <a:cubicBezTo>
                    <a:pt x="14598" y="3485"/>
                    <a:pt x="14602" y="3470"/>
                    <a:pt x="14598" y="3450"/>
                  </a:cubicBezTo>
                  <a:cubicBezTo>
                    <a:pt x="14588" y="3400"/>
                    <a:pt x="14543" y="3362"/>
                    <a:pt x="14490" y="3362"/>
                  </a:cubicBezTo>
                  <a:cubicBezTo>
                    <a:pt x="14484" y="3362"/>
                    <a:pt x="14478" y="3363"/>
                    <a:pt x="14472" y="3364"/>
                  </a:cubicBezTo>
                  <a:cubicBezTo>
                    <a:pt x="14451" y="3364"/>
                    <a:pt x="14430" y="3375"/>
                    <a:pt x="14405" y="3379"/>
                  </a:cubicBezTo>
                  <a:lnTo>
                    <a:pt x="14405" y="3375"/>
                  </a:lnTo>
                  <a:cubicBezTo>
                    <a:pt x="14294" y="3303"/>
                    <a:pt x="14178" y="3242"/>
                    <a:pt x="14057" y="3193"/>
                  </a:cubicBezTo>
                  <a:cubicBezTo>
                    <a:pt x="13771" y="3074"/>
                    <a:pt x="13465" y="3016"/>
                    <a:pt x="13147" y="3016"/>
                  </a:cubicBezTo>
                  <a:cubicBezTo>
                    <a:pt x="12503" y="3016"/>
                    <a:pt x="11813" y="3256"/>
                    <a:pt x="11156" y="3723"/>
                  </a:cubicBezTo>
                  <a:lnTo>
                    <a:pt x="11061" y="3788"/>
                  </a:lnTo>
                  <a:cubicBezTo>
                    <a:pt x="11021" y="3823"/>
                    <a:pt x="10975" y="3854"/>
                    <a:pt x="10925" y="3890"/>
                  </a:cubicBezTo>
                  <a:cubicBezTo>
                    <a:pt x="11131" y="3324"/>
                    <a:pt x="11202" y="2717"/>
                    <a:pt x="11112" y="2162"/>
                  </a:cubicBezTo>
                  <a:cubicBezTo>
                    <a:pt x="10975" y="1348"/>
                    <a:pt x="10505" y="726"/>
                    <a:pt x="9757" y="374"/>
                  </a:cubicBezTo>
                  <a:cubicBezTo>
                    <a:pt x="9291" y="149"/>
                    <a:pt x="8609" y="0"/>
                    <a:pt x="790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8" name="Google Shape;2928;p38"/>
            <p:cNvSpPr/>
            <p:nvPr/>
          </p:nvSpPr>
          <p:spPr>
            <a:xfrm>
              <a:off x="7875275" y="933325"/>
              <a:ext cx="124950" cy="117750"/>
            </a:xfrm>
            <a:custGeom>
              <a:avLst/>
              <a:gdLst/>
              <a:ahLst/>
              <a:cxnLst/>
              <a:rect l="l" t="t" r="r" b="b"/>
              <a:pathLst>
                <a:path w="4998" h="4710" extrusionOk="0">
                  <a:moveTo>
                    <a:pt x="2966" y="813"/>
                  </a:moveTo>
                  <a:cubicBezTo>
                    <a:pt x="3051" y="813"/>
                    <a:pt x="3127" y="888"/>
                    <a:pt x="3127" y="974"/>
                  </a:cubicBezTo>
                  <a:cubicBezTo>
                    <a:pt x="3127" y="1065"/>
                    <a:pt x="3051" y="1135"/>
                    <a:pt x="2966" y="1135"/>
                  </a:cubicBezTo>
                  <a:lnTo>
                    <a:pt x="2556" y="1135"/>
                  </a:lnTo>
                  <a:cubicBezTo>
                    <a:pt x="2465" y="1135"/>
                    <a:pt x="2395" y="1065"/>
                    <a:pt x="2395" y="974"/>
                  </a:cubicBezTo>
                  <a:cubicBezTo>
                    <a:pt x="2395" y="888"/>
                    <a:pt x="2465" y="813"/>
                    <a:pt x="2556" y="813"/>
                  </a:cubicBezTo>
                  <a:close/>
                  <a:moveTo>
                    <a:pt x="1742" y="1032"/>
                  </a:moveTo>
                  <a:cubicBezTo>
                    <a:pt x="1750" y="1032"/>
                    <a:pt x="1759" y="1033"/>
                    <a:pt x="1768" y="1035"/>
                  </a:cubicBezTo>
                  <a:cubicBezTo>
                    <a:pt x="1854" y="1044"/>
                    <a:pt x="1920" y="1130"/>
                    <a:pt x="1905" y="1216"/>
                  </a:cubicBezTo>
                  <a:lnTo>
                    <a:pt x="1905" y="1226"/>
                  </a:lnTo>
                  <a:cubicBezTo>
                    <a:pt x="1990" y="1261"/>
                    <a:pt x="2036" y="1358"/>
                    <a:pt x="2001" y="1443"/>
                  </a:cubicBezTo>
                  <a:cubicBezTo>
                    <a:pt x="1971" y="1504"/>
                    <a:pt x="1915" y="1540"/>
                    <a:pt x="1854" y="1540"/>
                  </a:cubicBezTo>
                  <a:cubicBezTo>
                    <a:pt x="1834" y="1540"/>
                    <a:pt x="1814" y="1540"/>
                    <a:pt x="1794" y="1529"/>
                  </a:cubicBezTo>
                  <a:cubicBezTo>
                    <a:pt x="1642" y="1464"/>
                    <a:pt x="1566" y="1333"/>
                    <a:pt x="1586" y="1176"/>
                  </a:cubicBezTo>
                  <a:cubicBezTo>
                    <a:pt x="1595" y="1094"/>
                    <a:pt x="1662" y="1032"/>
                    <a:pt x="1742" y="1032"/>
                  </a:cubicBezTo>
                  <a:close/>
                  <a:moveTo>
                    <a:pt x="3116" y="1439"/>
                  </a:moveTo>
                  <a:cubicBezTo>
                    <a:pt x="3128" y="1439"/>
                    <a:pt x="3140" y="1440"/>
                    <a:pt x="3153" y="1443"/>
                  </a:cubicBezTo>
                  <a:cubicBezTo>
                    <a:pt x="3284" y="1480"/>
                    <a:pt x="3391" y="1564"/>
                    <a:pt x="3445" y="1681"/>
                  </a:cubicBezTo>
                  <a:cubicBezTo>
                    <a:pt x="3482" y="1762"/>
                    <a:pt x="3445" y="1858"/>
                    <a:pt x="3365" y="1893"/>
                  </a:cubicBezTo>
                  <a:cubicBezTo>
                    <a:pt x="3340" y="1909"/>
                    <a:pt x="3319" y="1909"/>
                    <a:pt x="3294" y="1909"/>
                  </a:cubicBezTo>
                  <a:cubicBezTo>
                    <a:pt x="3233" y="1909"/>
                    <a:pt x="3178" y="1878"/>
                    <a:pt x="3148" y="1818"/>
                  </a:cubicBezTo>
                  <a:cubicBezTo>
                    <a:pt x="3137" y="1792"/>
                    <a:pt x="3102" y="1767"/>
                    <a:pt x="3067" y="1757"/>
                  </a:cubicBezTo>
                  <a:cubicBezTo>
                    <a:pt x="2981" y="1732"/>
                    <a:pt x="2930" y="1646"/>
                    <a:pt x="2955" y="1560"/>
                  </a:cubicBezTo>
                  <a:cubicBezTo>
                    <a:pt x="2977" y="1486"/>
                    <a:pt x="3043" y="1439"/>
                    <a:pt x="3116" y="1439"/>
                  </a:cubicBezTo>
                  <a:close/>
                  <a:moveTo>
                    <a:pt x="1081" y="1403"/>
                  </a:moveTo>
                  <a:cubicBezTo>
                    <a:pt x="1172" y="1403"/>
                    <a:pt x="1243" y="1473"/>
                    <a:pt x="1243" y="1564"/>
                  </a:cubicBezTo>
                  <a:lnTo>
                    <a:pt x="1243" y="1788"/>
                  </a:lnTo>
                  <a:cubicBezTo>
                    <a:pt x="1243" y="1878"/>
                    <a:pt x="1172" y="1949"/>
                    <a:pt x="1081" y="1949"/>
                  </a:cubicBezTo>
                  <a:cubicBezTo>
                    <a:pt x="996" y="1949"/>
                    <a:pt x="919" y="1878"/>
                    <a:pt x="919" y="1788"/>
                  </a:cubicBezTo>
                  <a:lnTo>
                    <a:pt x="919" y="1564"/>
                  </a:lnTo>
                  <a:cubicBezTo>
                    <a:pt x="919" y="1473"/>
                    <a:pt x="996" y="1403"/>
                    <a:pt x="1081" y="1403"/>
                  </a:cubicBezTo>
                  <a:close/>
                  <a:moveTo>
                    <a:pt x="2188" y="2067"/>
                  </a:moveTo>
                  <a:cubicBezTo>
                    <a:pt x="2213" y="2067"/>
                    <a:pt x="2239" y="2073"/>
                    <a:pt x="2263" y="2086"/>
                  </a:cubicBezTo>
                  <a:cubicBezTo>
                    <a:pt x="2344" y="2126"/>
                    <a:pt x="2374" y="2222"/>
                    <a:pt x="2330" y="2303"/>
                  </a:cubicBezTo>
                  <a:cubicBezTo>
                    <a:pt x="2299" y="2368"/>
                    <a:pt x="2279" y="2450"/>
                    <a:pt x="2279" y="2525"/>
                  </a:cubicBezTo>
                  <a:cubicBezTo>
                    <a:pt x="2274" y="2616"/>
                    <a:pt x="2202" y="2686"/>
                    <a:pt x="2117" y="2686"/>
                  </a:cubicBezTo>
                  <a:lnTo>
                    <a:pt x="2111" y="2686"/>
                  </a:lnTo>
                  <a:cubicBezTo>
                    <a:pt x="2020" y="2681"/>
                    <a:pt x="1950" y="2611"/>
                    <a:pt x="1955" y="2520"/>
                  </a:cubicBezTo>
                  <a:cubicBezTo>
                    <a:pt x="1955" y="2394"/>
                    <a:pt x="1990" y="2262"/>
                    <a:pt x="2046" y="2156"/>
                  </a:cubicBezTo>
                  <a:cubicBezTo>
                    <a:pt x="2075" y="2099"/>
                    <a:pt x="2130" y="2067"/>
                    <a:pt x="2188" y="2067"/>
                  </a:cubicBezTo>
                  <a:close/>
                  <a:moveTo>
                    <a:pt x="2779" y="2380"/>
                  </a:moveTo>
                  <a:cubicBezTo>
                    <a:pt x="2787" y="2380"/>
                    <a:pt x="2795" y="2381"/>
                    <a:pt x="2804" y="2383"/>
                  </a:cubicBezTo>
                  <a:cubicBezTo>
                    <a:pt x="2860" y="2394"/>
                    <a:pt x="2895" y="2450"/>
                    <a:pt x="2885" y="2510"/>
                  </a:cubicBezTo>
                  <a:cubicBezTo>
                    <a:pt x="2869" y="2571"/>
                    <a:pt x="2885" y="2621"/>
                    <a:pt x="2900" y="2641"/>
                  </a:cubicBezTo>
                  <a:cubicBezTo>
                    <a:pt x="2941" y="2692"/>
                    <a:pt x="2930" y="2758"/>
                    <a:pt x="2880" y="2793"/>
                  </a:cubicBezTo>
                  <a:cubicBezTo>
                    <a:pt x="2864" y="2807"/>
                    <a:pt x="2839" y="2818"/>
                    <a:pt x="2819" y="2818"/>
                  </a:cubicBezTo>
                  <a:cubicBezTo>
                    <a:pt x="2784" y="2818"/>
                    <a:pt x="2754" y="2802"/>
                    <a:pt x="2733" y="2772"/>
                  </a:cubicBezTo>
                  <a:cubicBezTo>
                    <a:pt x="2673" y="2697"/>
                    <a:pt x="2647" y="2581"/>
                    <a:pt x="2673" y="2464"/>
                  </a:cubicBezTo>
                  <a:cubicBezTo>
                    <a:pt x="2685" y="2416"/>
                    <a:pt x="2728" y="2380"/>
                    <a:pt x="2779" y="2380"/>
                  </a:cubicBezTo>
                  <a:close/>
                  <a:moveTo>
                    <a:pt x="1046" y="2400"/>
                  </a:moveTo>
                  <a:cubicBezTo>
                    <a:pt x="1107" y="2400"/>
                    <a:pt x="1166" y="2434"/>
                    <a:pt x="1192" y="2494"/>
                  </a:cubicBezTo>
                  <a:cubicBezTo>
                    <a:pt x="1227" y="2576"/>
                    <a:pt x="1192" y="2671"/>
                    <a:pt x="1111" y="2711"/>
                  </a:cubicBezTo>
                  <a:cubicBezTo>
                    <a:pt x="1041" y="2742"/>
                    <a:pt x="970" y="2833"/>
                    <a:pt x="945" y="2935"/>
                  </a:cubicBezTo>
                  <a:cubicBezTo>
                    <a:pt x="919" y="3005"/>
                    <a:pt x="859" y="3056"/>
                    <a:pt x="788" y="3056"/>
                  </a:cubicBezTo>
                  <a:cubicBezTo>
                    <a:pt x="773" y="3056"/>
                    <a:pt x="758" y="3050"/>
                    <a:pt x="742" y="3050"/>
                  </a:cubicBezTo>
                  <a:cubicBezTo>
                    <a:pt x="656" y="3026"/>
                    <a:pt x="607" y="2935"/>
                    <a:pt x="632" y="2849"/>
                  </a:cubicBezTo>
                  <a:cubicBezTo>
                    <a:pt x="682" y="2651"/>
                    <a:pt x="819" y="2485"/>
                    <a:pt x="980" y="2413"/>
                  </a:cubicBezTo>
                  <a:cubicBezTo>
                    <a:pt x="1001" y="2404"/>
                    <a:pt x="1024" y="2400"/>
                    <a:pt x="1046" y="2400"/>
                  </a:cubicBezTo>
                  <a:close/>
                  <a:moveTo>
                    <a:pt x="3592" y="2473"/>
                  </a:moveTo>
                  <a:cubicBezTo>
                    <a:pt x="3625" y="2473"/>
                    <a:pt x="3658" y="2483"/>
                    <a:pt x="3688" y="2504"/>
                  </a:cubicBezTo>
                  <a:cubicBezTo>
                    <a:pt x="3799" y="2585"/>
                    <a:pt x="3876" y="2716"/>
                    <a:pt x="3900" y="2868"/>
                  </a:cubicBezTo>
                  <a:cubicBezTo>
                    <a:pt x="3911" y="2954"/>
                    <a:pt x="3850" y="3040"/>
                    <a:pt x="3764" y="3050"/>
                  </a:cubicBezTo>
                  <a:cubicBezTo>
                    <a:pt x="3754" y="3056"/>
                    <a:pt x="3748" y="3056"/>
                    <a:pt x="3739" y="3056"/>
                  </a:cubicBezTo>
                  <a:cubicBezTo>
                    <a:pt x="3663" y="3056"/>
                    <a:pt x="3592" y="3000"/>
                    <a:pt x="3577" y="2919"/>
                  </a:cubicBezTo>
                  <a:cubicBezTo>
                    <a:pt x="3566" y="2853"/>
                    <a:pt x="3536" y="2798"/>
                    <a:pt x="3496" y="2767"/>
                  </a:cubicBezTo>
                  <a:cubicBezTo>
                    <a:pt x="3426" y="2711"/>
                    <a:pt x="3405" y="2611"/>
                    <a:pt x="3461" y="2541"/>
                  </a:cubicBezTo>
                  <a:cubicBezTo>
                    <a:pt x="3492" y="2497"/>
                    <a:pt x="3541" y="2473"/>
                    <a:pt x="3592" y="2473"/>
                  </a:cubicBezTo>
                  <a:close/>
                  <a:moveTo>
                    <a:pt x="2193" y="3144"/>
                  </a:moveTo>
                  <a:cubicBezTo>
                    <a:pt x="2267" y="3144"/>
                    <a:pt x="2332" y="3192"/>
                    <a:pt x="2349" y="3268"/>
                  </a:cubicBezTo>
                  <a:cubicBezTo>
                    <a:pt x="2374" y="3420"/>
                    <a:pt x="2319" y="3555"/>
                    <a:pt x="2197" y="3626"/>
                  </a:cubicBezTo>
                  <a:cubicBezTo>
                    <a:pt x="2167" y="3637"/>
                    <a:pt x="2142" y="3646"/>
                    <a:pt x="2117" y="3646"/>
                  </a:cubicBezTo>
                  <a:cubicBezTo>
                    <a:pt x="2062" y="3646"/>
                    <a:pt x="2006" y="3616"/>
                    <a:pt x="1976" y="3565"/>
                  </a:cubicBezTo>
                  <a:cubicBezTo>
                    <a:pt x="1929" y="3485"/>
                    <a:pt x="1960" y="3389"/>
                    <a:pt x="2036" y="3343"/>
                  </a:cubicBezTo>
                  <a:cubicBezTo>
                    <a:pt x="2020" y="3257"/>
                    <a:pt x="2071" y="3161"/>
                    <a:pt x="2162" y="3147"/>
                  </a:cubicBezTo>
                  <a:cubicBezTo>
                    <a:pt x="2173" y="3145"/>
                    <a:pt x="2183" y="3144"/>
                    <a:pt x="2193" y="3144"/>
                  </a:cubicBezTo>
                  <a:close/>
                  <a:moveTo>
                    <a:pt x="1225" y="3432"/>
                  </a:moveTo>
                  <a:cubicBezTo>
                    <a:pt x="1301" y="3432"/>
                    <a:pt x="1372" y="3484"/>
                    <a:pt x="1390" y="3560"/>
                  </a:cubicBezTo>
                  <a:cubicBezTo>
                    <a:pt x="1395" y="3586"/>
                    <a:pt x="1404" y="3616"/>
                    <a:pt x="1425" y="3632"/>
                  </a:cubicBezTo>
                  <a:cubicBezTo>
                    <a:pt x="1486" y="3702"/>
                    <a:pt x="1475" y="3803"/>
                    <a:pt x="1409" y="3863"/>
                  </a:cubicBezTo>
                  <a:cubicBezTo>
                    <a:pt x="1379" y="3889"/>
                    <a:pt x="1339" y="3905"/>
                    <a:pt x="1304" y="3905"/>
                  </a:cubicBezTo>
                  <a:cubicBezTo>
                    <a:pt x="1258" y="3905"/>
                    <a:pt x="1213" y="3884"/>
                    <a:pt x="1183" y="3849"/>
                  </a:cubicBezTo>
                  <a:cubicBezTo>
                    <a:pt x="1127" y="3788"/>
                    <a:pt x="1087" y="3707"/>
                    <a:pt x="1071" y="3626"/>
                  </a:cubicBezTo>
                  <a:cubicBezTo>
                    <a:pt x="1056" y="3541"/>
                    <a:pt x="1111" y="3455"/>
                    <a:pt x="1197" y="3434"/>
                  </a:cubicBezTo>
                  <a:cubicBezTo>
                    <a:pt x="1206" y="3433"/>
                    <a:pt x="1216" y="3432"/>
                    <a:pt x="1225" y="3432"/>
                  </a:cubicBezTo>
                  <a:close/>
                  <a:moveTo>
                    <a:pt x="3148" y="3469"/>
                  </a:moveTo>
                  <a:cubicBezTo>
                    <a:pt x="3239" y="3469"/>
                    <a:pt x="3309" y="3541"/>
                    <a:pt x="3309" y="3632"/>
                  </a:cubicBezTo>
                  <a:lnTo>
                    <a:pt x="3309" y="3814"/>
                  </a:lnTo>
                  <a:cubicBezTo>
                    <a:pt x="3309" y="3905"/>
                    <a:pt x="3239" y="3975"/>
                    <a:pt x="3148" y="3975"/>
                  </a:cubicBezTo>
                  <a:cubicBezTo>
                    <a:pt x="3057" y="3975"/>
                    <a:pt x="2986" y="3905"/>
                    <a:pt x="2986" y="3814"/>
                  </a:cubicBezTo>
                  <a:lnTo>
                    <a:pt x="2986" y="3632"/>
                  </a:lnTo>
                  <a:cubicBezTo>
                    <a:pt x="2986" y="3541"/>
                    <a:pt x="3057" y="3469"/>
                    <a:pt x="3148" y="3469"/>
                  </a:cubicBezTo>
                  <a:close/>
                  <a:moveTo>
                    <a:pt x="3375" y="1"/>
                  </a:moveTo>
                  <a:cubicBezTo>
                    <a:pt x="3144" y="1"/>
                    <a:pt x="2829" y="130"/>
                    <a:pt x="2542" y="246"/>
                  </a:cubicBezTo>
                  <a:cubicBezTo>
                    <a:pt x="2284" y="352"/>
                    <a:pt x="2036" y="454"/>
                    <a:pt x="1834" y="468"/>
                  </a:cubicBezTo>
                  <a:cubicBezTo>
                    <a:pt x="1826" y="470"/>
                    <a:pt x="1818" y="471"/>
                    <a:pt x="1810" y="471"/>
                  </a:cubicBezTo>
                  <a:cubicBezTo>
                    <a:pt x="1767" y="471"/>
                    <a:pt x="1723" y="447"/>
                    <a:pt x="1693" y="412"/>
                  </a:cubicBezTo>
                  <a:cubicBezTo>
                    <a:pt x="1681" y="412"/>
                    <a:pt x="1669" y="412"/>
                    <a:pt x="1658" y="412"/>
                  </a:cubicBezTo>
                  <a:cubicBezTo>
                    <a:pt x="1373" y="412"/>
                    <a:pt x="1114" y="576"/>
                    <a:pt x="935" y="727"/>
                  </a:cubicBezTo>
                  <a:cubicBezTo>
                    <a:pt x="414" y="1165"/>
                    <a:pt x="0" y="1995"/>
                    <a:pt x="26" y="2545"/>
                  </a:cubicBezTo>
                  <a:cubicBezTo>
                    <a:pt x="31" y="2611"/>
                    <a:pt x="45" y="2692"/>
                    <a:pt x="71" y="2783"/>
                  </a:cubicBezTo>
                  <a:cubicBezTo>
                    <a:pt x="91" y="2853"/>
                    <a:pt x="122" y="2929"/>
                    <a:pt x="152" y="3005"/>
                  </a:cubicBezTo>
                  <a:lnTo>
                    <a:pt x="152" y="3010"/>
                  </a:lnTo>
                  <a:cubicBezTo>
                    <a:pt x="293" y="3353"/>
                    <a:pt x="535" y="3763"/>
                    <a:pt x="773" y="4091"/>
                  </a:cubicBezTo>
                  <a:cubicBezTo>
                    <a:pt x="1043" y="4472"/>
                    <a:pt x="1205" y="4567"/>
                    <a:pt x="1405" y="4567"/>
                  </a:cubicBezTo>
                  <a:cubicBezTo>
                    <a:pt x="1489" y="4567"/>
                    <a:pt x="1579" y="4550"/>
                    <a:pt x="1687" y="4530"/>
                  </a:cubicBezTo>
                  <a:cubicBezTo>
                    <a:pt x="1839" y="4500"/>
                    <a:pt x="2026" y="4460"/>
                    <a:pt x="2258" y="4460"/>
                  </a:cubicBezTo>
                  <a:cubicBezTo>
                    <a:pt x="2299" y="4460"/>
                    <a:pt x="2339" y="4465"/>
                    <a:pt x="2379" y="4465"/>
                  </a:cubicBezTo>
                  <a:cubicBezTo>
                    <a:pt x="2607" y="4475"/>
                    <a:pt x="2819" y="4541"/>
                    <a:pt x="3027" y="4596"/>
                  </a:cubicBezTo>
                  <a:cubicBezTo>
                    <a:pt x="3132" y="4626"/>
                    <a:pt x="3228" y="4656"/>
                    <a:pt x="3324" y="4677"/>
                  </a:cubicBezTo>
                  <a:cubicBezTo>
                    <a:pt x="3335" y="4672"/>
                    <a:pt x="3345" y="4667"/>
                    <a:pt x="3354" y="4667"/>
                  </a:cubicBezTo>
                  <a:cubicBezTo>
                    <a:pt x="3359" y="4667"/>
                    <a:pt x="3364" y="4666"/>
                    <a:pt x="3368" y="4666"/>
                  </a:cubicBezTo>
                  <a:cubicBezTo>
                    <a:pt x="3400" y="4666"/>
                    <a:pt x="3428" y="4680"/>
                    <a:pt x="3445" y="4698"/>
                  </a:cubicBezTo>
                  <a:cubicBezTo>
                    <a:pt x="3494" y="4705"/>
                    <a:pt x="3541" y="4709"/>
                    <a:pt x="3587" y="4709"/>
                  </a:cubicBezTo>
                  <a:cubicBezTo>
                    <a:pt x="3824" y="4709"/>
                    <a:pt x="4030" y="4600"/>
                    <a:pt x="4233" y="4253"/>
                  </a:cubicBezTo>
                  <a:cubicBezTo>
                    <a:pt x="4305" y="4127"/>
                    <a:pt x="4305" y="4005"/>
                    <a:pt x="4300" y="3868"/>
                  </a:cubicBezTo>
                  <a:cubicBezTo>
                    <a:pt x="4300" y="3732"/>
                    <a:pt x="4294" y="3581"/>
                    <a:pt x="4361" y="3420"/>
                  </a:cubicBezTo>
                  <a:cubicBezTo>
                    <a:pt x="4431" y="3262"/>
                    <a:pt x="4543" y="3141"/>
                    <a:pt x="4653" y="3026"/>
                  </a:cubicBezTo>
                  <a:cubicBezTo>
                    <a:pt x="4764" y="2904"/>
                    <a:pt x="4865" y="2798"/>
                    <a:pt x="4906" y="2662"/>
                  </a:cubicBezTo>
                  <a:cubicBezTo>
                    <a:pt x="4911" y="2651"/>
                    <a:pt x="4911" y="2636"/>
                    <a:pt x="4916" y="2625"/>
                  </a:cubicBezTo>
                  <a:lnTo>
                    <a:pt x="4916" y="2621"/>
                  </a:lnTo>
                  <a:cubicBezTo>
                    <a:pt x="4881" y="2611"/>
                    <a:pt x="4855" y="2576"/>
                    <a:pt x="4851" y="2541"/>
                  </a:cubicBezTo>
                  <a:cubicBezTo>
                    <a:pt x="4840" y="2480"/>
                    <a:pt x="4881" y="2429"/>
                    <a:pt x="4941" y="2419"/>
                  </a:cubicBezTo>
                  <a:cubicBezTo>
                    <a:pt x="4946" y="2419"/>
                    <a:pt x="4951" y="2413"/>
                    <a:pt x="4956" y="2413"/>
                  </a:cubicBezTo>
                  <a:cubicBezTo>
                    <a:pt x="4997" y="2086"/>
                    <a:pt x="4830" y="1989"/>
                    <a:pt x="4567" y="1832"/>
                  </a:cubicBezTo>
                  <a:cubicBezTo>
                    <a:pt x="4406" y="1737"/>
                    <a:pt x="4219" y="1625"/>
                    <a:pt x="4062" y="1433"/>
                  </a:cubicBezTo>
                  <a:cubicBezTo>
                    <a:pt x="3900" y="1231"/>
                    <a:pt x="3865" y="979"/>
                    <a:pt x="3839" y="752"/>
                  </a:cubicBezTo>
                  <a:lnTo>
                    <a:pt x="3830" y="736"/>
                  </a:lnTo>
                  <a:cubicBezTo>
                    <a:pt x="3790" y="680"/>
                    <a:pt x="3790" y="615"/>
                    <a:pt x="3820" y="559"/>
                  </a:cubicBezTo>
                  <a:cubicBezTo>
                    <a:pt x="3799" y="382"/>
                    <a:pt x="3769" y="246"/>
                    <a:pt x="3694" y="151"/>
                  </a:cubicBezTo>
                  <a:lnTo>
                    <a:pt x="3694" y="146"/>
                  </a:lnTo>
                  <a:cubicBezTo>
                    <a:pt x="3688" y="146"/>
                    <a:pt x="3678" y="146"/>
                    <a:pt x="3678" y="140"/>
                  </a:cubicBezTo>
                  <a:cubicBezTo>
                    <a:pt x="3657" y="130"/>
                    <a:pt x="3648" y="115"/>
                    <a:pt x="3638" y="100"/>
                  </a:cubicBezTo>
                  <a:cubicBezTo>
                    <a:pt x="3617" y="74"/>
                    <a:pt x="3587" y="55"/>
                    <a:pt x="3557" y="39"/>
                  </a:cubicBezTo>
                  <a:cubicBezTo>
                    <a:pt x="3506" y="12"/>
                    <a:pt x="3444" y="1"/>
                    <a:pt x="3375"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9" name="Google Shape;2929;p38"/>
            <p:cNvSpPr/>
            <p:nvPr/>
          </p:nvSpPr>
          <p:spPr>
            <a:xfrm>
              <a:off x="7911250" y="1052975"/>
              <a:ext cx="22125" cy="101225"/>
            </a:xfrm>
            <a:custGeom>
              <a:avLst/>
              <a:gdLst/>
              <a:ahLst/>
              <a:cxnLst/>
              <a:rect l="l" t="t" r="r" b="b"/>
              <a:pathLst>
                <a:path w="885" h="4049" extrusionOk="0">
                  <a:moveTo>
                    <a:pt x="794" y="1"/>
                  </a:moveTo>
                  <a:cubicBezTo>
                    <a:pt x="706" y="1"/>
                    <a:pt x="627" y="6"/>
                    <a:pt x="551" y="17"/>
                  </a:cubicBezTo>
                  <a:cubicBezTo>
                    <a:pt x="562" y="33"/>
                    <a:pt x="562" y="47"/>
                    <a:pt x="562" y="68"/>
                  </a:cubicBezTo>
                  <a:cubicBezTo>
                    <a:pt x="521" y="1392"/>
                    <a:pt x="420" y="2897"/>
                    <a:pt x="1" y="4049"/>
                  </a:cubicBezTo>
                  <a:cubicBezTo>
                    <a:pt x="698" y="3307"/>
                    <a:pt x="870" y="1938"/>
                    <a:pt x="885" y="882"/>
                  </a:cubicBezTo>
                  <a:lnTo>
                    <a:pt x="885" y="240"/>
                  </a:lnTo>
                  <a:lnTo>
                    <a:pt x="885" y="3"/>
                  </a:lnTo>
                  <a:cubicBezTo>
                    <a:pt x="853" y="1"/>
                    <a:pt x="823" y="1"/>
                    <a:pt x="794"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0" name="Google Shape;2930;p38"/>
            <p:cNvSpPr/>
            <p:nvPr/>
          </p:nvSpPr>
          <p:spPr>
            <a:xfrm>
              <a:off x="7804675" y="1010325"/>
              <a:ext cx="115200" cy="157375"/>
            </a:xfrm>
            <a:custGeom>
              <a:avLst/>
              <a:gdLst/>
              <a:ahLst/>
              <a:cxnLst/>
              <a:rect l="l" t="t" r="r" b="b"/>
              <a:pathLst>
                <a:path w="4608" h="6295" extrusionOk="0">
                  <a:moveTo>
                    <a:pt x="1048" y="5551"/>
                  </a:moveTo>
                  <a:cubicBezTo>
                    <a:pt x="1052" y="5556"/>
                    <a:pt x="1056" y="5560"/>
                    <a:pt x="1061" y="5563"/>
                  </a:cubicBezTo>
                  <a:cubicBezTo>
                    <a:pt x="1057" y="5559"/>
                    <a:pt x="1052" y="5555"/>
                    <a:pt x="1048" y="5551"/>
                  </a:cubicBezTo>
                  <a:close/>
                  <a:moveTo>
                    <a:pt x="2652" y="0"/>
                  </a:moveTo>
                  <a:cubicBezTo>
                    <a:pt x="2379" y="193"/>
                    <a:pt x="2116" y="389"/>
                    <a:pt x="1864" y="597"/>
                  </a:cubicBezTo>
                  <a:cubicBezTo>
                    <a:pt x="793" y="1481"/>
                    <a:pt x="0" y="2506"/>
                    <a:pt x="202" y="3845"/>
                  </a:cubicBezTo>
                  <a:cubicBezTo>
                    <a:pt x="307" y="4556"/>
                    <a:pt x="601" y="5132"/>
                    <a:pt x="1048" y="5551"/>
                  </a:cubicBezTo>
                  <a:lnTo>
                    <a:pt x="1048" y="5551"/>
                  </a:lnTo>
                  <a:cubicBezTo>
                    <a:pt x="1040" y="5540"/>
                    <a:pt x="1034" y="5526"/>
                    <a:pt x="1031" y="5512"/>
                  </a:cubicBezTo>
                  <a:cubicBezTo>
                    <a:pt x="915" y="4765"/>
                    <a:pt x="1197" y="3765"/>
                    <a:pt x="1404" y="3031"/>
                  </a:cubicBezTo>
                  <a:cubicBezTo>
                    <a:pt x="1416" y="2982"/>
                    <a:pt x="1460" y="2952"/>
                    <a:pt x="1506" y="2952"/>
                  </a:cubicBezTo>
                  <a:cubicBezTo>
                    <a:pt x="1516" y="2952"/>
                    <a:pt x="1526" y="2954"/>
                    <a:pt x="1535" y="2956"/>
                  </a:cubicBezTo>
                  <a:cubicBezTo>
                    <a:pt x="1596" y="2971"/>
                    <a:pt x="1626" y="3031"/>
                    <a:pt x="1612" y="3087"/>
                  </a:cubicBezTo>
                  <a:cubicBezTo>
                    <a:pt x="1409" y="3800"/>
                    <a:pt x="1132" y="4775"/>
                    <a:pt x="1243" y="5477"/>
                  </a:cubicBezTo>
                  <a:cubicBezTo>
                    <a:pt x="1253" y="5538"/>
                    <a:pt x="1213" y="5594"/>
                    <a:pt x="1157" y="5603"/>
                  </a:cubicBezTo>
                  <a:lnTo>
                    <a:pt x="1136" y="5603"/>
                  </a:lnTo>
                  <a:cubicBezTo>
                    <a:pt x="1116" y="5603"/>
                    <a:pt x="1096" y="5594"/>
                    <a:pt x="1076" y="5584"/>
                  </a:cubicBezTo>
                  <a:lnTo>
                    <a:pt x="1076" y="5584"/>
                  </a:lnTo>
                  <a:cubicBezTo>
                    <a:pt x="1288" y="5776"/>
                    <a:pt x="1531" y="5932"/>
                    <a:pt x="1803" y="6053"/>
                  </a:cubicBezTo>
                  <a:cubicBezTo>
                    <a:pt x="1950" y="4684"/>
                    <a:pt x="2116" y="3395"/>
                    <a:pt x="3011" y="2289"/>
                  </a:cubicBezTo>
                  <a:cubicBezTo>
                    <a:pt x="3031" y="2263"/>
                    <a:pt x="3062" y="2251"/>
                    <a:pt x="3093" y="2251"/>
                  </a:cubicBezTo>
                  <a:cubicBezTo>
                    <a:pt x="3118" y="2251"/>
                    <a:pt x="3142" y="2258"/>
                    <a:pt x="3163" y="2274"/>
                  </a:cubicBezTo>
                  <a:cubicBezTo>
                    <a:pt x="3207" y="2315"/>
                    <a:pt x="3214" y="2380"/>
                    <a:pt x="3177" y="2425"/>
                  </a:cubicBezTo>
                  <a:cubicBezTo>
                    <a:pt x="2309" y="3497"/>
                    <a:pt x="2157" y="4775"/>
                    <a:pt x="2011" y="6130"/>
                  </a:cubicBezTo>
                  <a:cubicBezTo>
                    <a:pt x="2172" y="6184"/>
                    <a:pt x="2339" y="6230"/>
                    <a:pt x="2521" y="6261"/>
                  </a:cubicBezTo>
                  <a:cubicBezTo>
                    <a:pt x="2676" y="6283"/>
                    <a:pt x="2822" y="6295"/>
                    <a:pt x="2963" y="6295"/>
                  </a:cubicBezTo>
                  <a:cubicBezTo>
                    <a:pt x="3046" y="6295"/>
                    <a:pt x="3128" y="6290"/>
                    <a:pt x="3207" y="6281"/>
                  </a:cubicBezTo>
                  <a:lnTo>
                    <a:pt x="3207" y="6256"/>
                  </a:lnTo>
                  <a:cubicBezTo>
                    <a:pt x="3233" y="6074"/>
                    <a:pt x="3268" y="5694"/>
                    <a:pt x="3284" y="5417"/>
                  </a:cubicBezTo>
                  <a:cubicBezTo>
                    <a:pt x="3284" y="5359"/>
                    <a:pt x="3330" y="5316"/>
                    <a:pt x="3386" y="5316"/>
                  </a:cubicBezTo>
                  <a:cubicBezTo>
                    <a:pt x="3389" y="5316"/>
                    <a:pt x="3392" y="5316"/>
                    <a:pt x="3395" y="5316"/>
                  </a:cubicBezTo>
                  <a:cubicBezTo>
                    <a:pt x="3456" y="5316"/>
                    <a:pt x="3501" y="5366"/>
                    <a:pt x="3496" y="5426"/>
                  </a:cubicBezTo>
                  <a:cubicBezTo>
                    <a:pt x="3486" y="5689"/>
                    <a:pt x="3450" y="6043"/>
                    <a:pt x="3426" y="6240"/>
                  </a:cubicBezTo>
                  <a:cubicBezTo>
                    <a:pt x="3683" y="6179"/>
                    <a:pt x="3911" y="6069"/>
                    <a:pt x="4107" y="5902"/>
                  </a:cubicBezTo>
                  <a:cubicBezTo>
                    <a:pt x="4142" y="5876"/>
                    <a:pt x="4178" y="5846"/>
                    <a:pt x="4203" y="5816"/>
                  </a:cubicBezTo>
                  <a:lnTo>
                    <a:pt x="4203" y="5816"/>
                  </a:lnTo>
                  <a:cubicBezTo>
                    <a:pt x="4193" y="5820"/>
                    <a:pt x="4178" y="5826"/>
                    <a:pt x="4163" y="5826"/>
                  </a:cubicBezTo>
                  <a:cubicBezTo>
                    <a:pt x="4153" y="5826"/>
                    <a:pt x="4138" y="5820"/>
                    <a:pt x="4128" y="5816"/>
                  </a:cubicBezTo>
                  <a:cubicBezTo>
                    <a:pt x="4072" y="5796"/>
                    <a:pt x="4042" y="5735"/>
                    <a:pt x="4062" y="5680"/>
                  </a:cubicBezTo>
                  <a:cubicBezTo>
                    <a:pt x="4471" y="4558"/>
                    <a:pt x="4567" y="3073"/>
                    <a:pt x="4608" y="1764"/>
                  </a:cubicBezTo>
                  <a:lnTo>
                    <a:pt x="4608" y="1758"/>
                  </a:lnTo>
                  <a:cubicBezTo>
                    <a:pt x="4597" y="1764"/>
                    <a:pt x="4587" y="1764"/>
                    <a:pt x="4572" y="1764"/>
                  </a:cubicBezTo>
                  <a:cubicBezTo>
                    <a:pt x="4476" y="1784"/>
                    <a:pt x="4390" y="1800"/>
                    <a:pt x="4299" y="1809"/>
                  </a:cubicBezTo>
                  <a:cubicBezTo>
                    <a:pt x="4299" y="1809"/>
                    <a:pt x="4294" y="1819"/>
                    <a:pt x="4294" y="1825"/>
                  </a:cubicBezTo>
                  <a:cubicBezTo>
                    <a:pt x="3880" y="2532"/>
                    <a:pt x="3748" y="3386"/>
                    <a:pt x="3622" y="4209"/>
                  </a:cubicBezTo>
                  <a:cubicBezTo>
                    <a:pt x="3592" y="4407"/>
                    <a:pt x="3566" y="4593"/>
                    <a:pt x="3531" y="4775"/>
                  </a:cubicBezTo>
                  <a:cubicBezTo>
                    <a:pt x="3522" y="4831"/>
                    <a:pt x="3475" y="4866"/>
                    <a:pt x="3426" y="4866"/>
                  </a:cubicBezTo>
                  <a:cubicBezTo>
                    <a:pt x="3420" y="4866"/>
                    <a:pt x="3415" y="4861"/>
                    <a:pt x="3405" y="4861"/>
                  </a:cubicBezTo>
                  <a:cubicBezTo>
                    <a:pt x="3349" y="4850"/>
                    <a:pt x="3309" y="4796"/>
                    <a:pt x="3319" y="4740"/>
                  </a:cubicBezTo>
                  <a:cubicBezTo>
                    <a:pt x="3349" y="4558"/>
                    <a:pt x="3380" y="4371"/>
                    <a:pt x="3410" y="4179"/>
                  </a:cubicBezTo>
                  <a:cubicBezTo>
                    <a:pt x="3536" y="3365"/>
                    <a:pt x="3662" y="2522"/>
                    <a:pt x="4062" y="1800"/>
                  </a:cubicBezTo>
                  <a:cubicBezTo>
                    <a:pt x="3839" y="1753"/>
                    <a:pt x="3617" y="1592"/>
                    <a:pt x="3335" y="1198"/>
                  </a:cubicBezTo>
                  <a:cubicBezTo>
                    <a:pt x="3279" y="1122"/>
                    <a:pt x="3123" y="905"/>
                    <a:pt x="2965" y="627"/>
                  </a:cubicBezTo>
                  <a:cubicBezTo>
                    <a:pt x="2501" y="1224"/>
                    <a:pt x="2157" y="1744"/>
                    <a:pt x="1864" y="2436"/>
                  </a:cubicBezTo>
                  <a:cubicBezTo>
                    <a:pt x="1849" y="2476"/>
                    <a:pt x="1808" y="2506"/>
                    <a:pt x="1768" y="2506"/>
                  </a:cubicBezTo>
                  <a:cubicBezTo>
                    <a:pt x="1752" y="2506"/>
                    <a:pt x="1738" y="2502"/>
                    <a:pt x="1722" y="2497"/>
                  </a:cubicBezTo>
                  <a:cubicBezTo>
                    <a:pt x="1668" y="2471"/>
                    <a:pt x="1642" y="2411"/>
                    <a:pt x="1668" y="2355"/>
                  </a:cubicBezTo>
                  <a:cubicBezTo>
                    <a:pt x="1976" y="1607"/>
                    <a:pt x="2349" y="1061"/>
                    <a:pt x="2855" y="425"/>
                  </a:cubicBezTo>
                  <a:cubicBezTo>
                    <a:pt x="2799" y="329"/>
                    <a:pt x="2748" y="223"/>
                    <a:pt x="2708" y="121"/>
                  </a:cubicBezTo>
                  <a:cubicBezTo>
                    <a:pt x="2687" y="81"/>
                    <a:pt x="2673" y="41"/>
                    <a:pt x="265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1" name="Google Shape;2931;p38"/>
            <p:cNvSpPr/>
            <p:nvPr/>
          </p:nvSpPr>
          <p:spPr>
            <a:xfrm>
              <a:off x="7769800" y="993025"/>
              <a:ext cx="98800" cy="35050"/>
            </a:xfrm>
            <a:custGeom>
              <a:avLst/>
              <a:gdLst/>
              <a:ahLst/>
              <a:cxnLst/>
              <a:rect l="l" t="t" r="r" b="b"/>
              <a:pathLst>
                <a:path w="3952" h="1402" extrusionOk="0">
                  <a:moveTo>
                    <a:pt x="3926" y="1"/>
                  </a:moveTo>
                  <a:cubicBezTo>
                    <a:pt x="3077" y="419"/>
                    <a:pt x="2128" y="638"/>
                    <a:pt x="1213" y="638"/>
                  </a:cubicBezTo>
                  <a:cubicBezTo>
                    <a:pt x="799" y="638"/>
                    <a:pt x="389" y="591"/>
                    <a:pt x="1" y="501"/>
                  </a:cubicBezTo>
                  <a:lnTo>
                    <a:pt x="1" y="501"/>
                  </a:lnTo>
                  <a:cubicBezTo>
                    <a:pt x="334" y="960"/>
                    <a:pt x="829" y="1268"/>
                    <a:pt x="1456" y="1380"/>
                  </a:cubicBezTo>
                  <a:cubicBezTo>
                    <a:pt x="1537" y="1395"/>
                    <a:pt x="1622" y="1402"/>
                    <a:pt x="1709" y="1402"/>
                  </a:cubicBezTo>
                  <a:cubicBezTo>
                    <a:pt x="2145" y="1402"/>
                    <a:pt x="2639" y="1226"/>
                    <a:pt x="3077" y="1016"/>
                  </a:cubicBezTo>
                  <a:cubicBezTo>
                    <a:pt x="3082" y="1016"/>
                    <a:pt x="3082" y="1011"/>
                    <a:pt x="3087" y="1011"/>
                  </a:cubicBezTo>
                  <a:cubicBezTo>
                    <a:pt x="3360" y="789"/>
                    <a:pt x="3653" y="571"/>
                    <a:pt x="3951" y="365"/>
                  </a:cubicBezTo>
                  <a:cubicBezTo>
                    <a:pt x="3936" y="298"/>
                    <a:pt x="3926" y="233"/>
                    <a:pt x="3921" y="172"/>
                  </a:cubicBezTo>
                  <a:cubicBezTo>
                    <a:pt x="3921" y="116"/>
                    <a:pt x="3921" y="62"/>
                    <a:pt x="3926" y="6"/>
                  </a:cubicBezTo>
                  <a:lnTo>
                    <a:pt x="3926" y="1"/>
                  </a:ln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2" name="Google Shape;2932;p38"/>
            <p:cNvSpPr/>
            <p:nvPr/>
          </p:nvSpPr>
          <p:spPr>
            <a:xfrm>
              <a:off x="7757400" y="968400"/>
              <a:ext cx="111950" cy="35125"/>
            </a:xfrm>
            <a:custGeom>
              <a:avLst/>
              <a:gdLst/>
              <a:ahLst/>
              <a:cxnLst/>
              <a:rect l="l" t="t" r="r" b="b"/>
              <a:pathLst>
                <a:path w="4478" h="1405" extrusionOk="0">
                  <a:moveTo>
                    <a:pt x="1" y="0"/>
                  </a:moveTo>
                  <a:lnTo>
                    <a:pt x="1" y="0"/>
                  </a:lnTo>
                  <a:cubicBezTo>
                    <a:pt x="12" y="182"/>
                    <a:pt x="36" y="364"/>
                    <a:pt x="77" y="541"/>
                  </a:cubicBezTo>
                  <a:cubicBezTo>
                    <a:pt x="133" y="788"/>
                    <a:pt x="218" y="1021"/>
                    <a:pt x="330" y="1222"/>
                  </a:cubicBezTo>
                  <a:cubicBezTo>
                    <a:pt x="769" y="1345"/>
                    <a:pt x="1237" y="1405"/>
                    <a:pt x="1714" y="1405"/>
                  </a:cubicBezTo>
                  <a:cubicBezTo>
                    <a:pt x="2617" y="1405"/>
                    <a:pt x="3552" y="1188"/>
                    <a:pt x="4382" y="768"/>
                  </a:cubicBezTo>
                  <a:cubicBezTo>
                    <a:pt x="4396" y="761"/>
                    <a:pt x="4414" y="756"/>
                    <a:pt x="4432" y="756"/>
                  </a:cubicBezTo>
                  <a:cubicBezTo>
                    <a:pt x="4439" y="756"/>
                    <a:pt x="4445" y="757"/>
                    <a:pt x="4452" y="758"/>
                  </a:cubicBezTo>
                  <a:cubicBezTo>
                    <a:pt x="4457" y="718"/>
                    <a:pt x="4462" y="677"/>
                    <a:pt x="4478" y="637"/>
                  </a:cubicBezTo>
                  <a:lnTo>
                    <a:pt x="4468" y="637"/>
                  </a:lnTo>
                  <a:cubicBezTo>
                    <a:pt x="4457" y="637"/>
                    <a:pt x="4447" y="637"/>
                    <a:pt x="4432" y="632"/>
                  </a:cubicBezTo>
                  <a:cubicBezTo>
                    <a:pt x="3522" y="324"/>
                    <a:pt x="2563" y="248"/>
                    <a:pt x="1638" y="177"/>
                  </a:cubicBezTo>
                  <a:cubicBezTo>
                    <a:pt x="1097" y="131"/>
                    <a:pt x="547" y="86"/>
                    <a:pt x="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3" name="Google Shape;2933;p38"/>
            <p:cNvSpPr/>
            <p:nvPr/>
          </p:nvSpPr>
          <p:spPr>
            <a:xfrm>
              <a:off x="7757300" y="878025"/>
              <a:ext cx="144400" cy="101525"/>
            </a:xfrm>
            <a:custGeom>
              <a:avLst/>
              <a:gdLst/>
              <a:ahLst/>
              <a:cxnLst/>
              <a:rect l="l" t="t" r="r" b="b"/>
              <a:pathLst>
                <a:path w="5776" h="4061" extrusionOk="0">
                  <a:moveTo>
                    <a:pt x="2817" y="0"/>
                  </a:moveTo>
                  <a:cubicBezTo>
                    <a:pt x="2613" y="0"/>
                    <a:pt x="2416" y="18"/>
                    <a:pt x="2229" y="54"/>
                  </a:cubicBezTo>
                  <a:lnTo>
                    <a:pt x="2218" y="54"/>
                  </a:lnTo>
                  <a:cubicBezTo>
                    <a:pt x="2945" y="281"/>
                    <a:pt x="3678" y="831"/>
                    <a:pt x="4405" y="1715"/>
                  </a:cubicBezTo>
                  <a:cubicBezTo>
                    <a:pt x="4446" y="1761"/>
                    <a:pt x="4436" y="1831"/>
                    <a:pt x="4396" y="1867"/>
                  </a:cubicBezTo>
                  <a:cubicBezTo>
                    <a:pt x="4375" y="1882"/>
                    <a:pt x="4351" y="1892"/>
                    <a:pt x="4325" y="1892"/>
                  </a:cubicBezTo>
                  <a:cubicBezTo>
                    <a:pt x="4295" y="1892"/>
                    <a:pt x="4265" y="1878"/>
                    <a:pt x="4244" y="1852"/>
                  </a:cubicBezTo>
                  <a:cubicBezTo>
                    <a:pt x="3416" y="857"/>
                    <a:pt x="2597" y="296"/>
                    <a:pt x="1793" y="180"/>
                  </a:cubicBezTo>
                  <a:cubicBezTo>
                    <a:pt x="1647" y="236"/>
                    <a:pt x="1511" y="306"/>
                    <a:pt x="1394" y="392"/>
                  </a:cubicBezTo>
                  <a:cubicBezTo>
                    <a:pt x="991" y="684"/>
                    <a:pt x="657" y="1109"/>
                    <a:pt x="420" y="1600"/>
                  </a:cubicBezTo>
                  <a:cubicBezTo>
                    <a:pt x="743" y="1600"/>
                    <a:pt x="1056" y="1650"/>
                    <a:pt x="1359" y="1701"/>
                  </a:cubicBezTo>
                  <a:cubicBezTo>
                    <a:pt x="1536" y="1736"/>
                    <a:pt x="1718" y="1766"/>
                    <a:pt x="1900" y="1787"/>
                  </a:cubicBezTo>
                  <a:cubicBezTo>
                    <a:pt x="1961" y="1791"/>
                    <a:pt x="2006" y="1847"/>
                    <a:pt x="1996" y="1908"/>
                  </a:cubicBezTo>
                  <a:cubicBezTo>
                    <a:pt x="1991" y="1964"/>
                    <a:pt x="1945" y="2004"/>
                    <a:pt x="1889" y="2004"/>
                  </a:cubicBezTo>
                  <a:lnTo>
                    <a:pt x="1880" y="2004"/>
                  </a:lnTo>
                  <a:cubicBezTo>
                    <a:pt x="1688" y="1983"/>
                    <a:pt x="1506" y="1948"/>
                    <a:pt x="1324" y="1913"/>
                  </a:cubicBezTo>
                  <a:cubicBezTo>
                    <a:pt x="1030" y="1861"/>
                    <a:pt x="751" y="1813"/>
                    <a:pt x="468" y="1813"/>
                  </a:cubicBezTo>
                  <a:cubicBezTo>
                    <a:pt x="420" y="1813"/>
                    <a:pt x="372" y="1814"/>
                    <a:pt x="324" y="1817"/>
                  </a:cubicBezTo>
                  <a:cubicBezTo>
                    <a:pt x="116" y="2312"/>
                    <a:pt x="0" y="2862"/>
                    <a:pt x="0" y="3393"/>
                  </a:cubicBezTo>
                  <a:cubicBezTo>
                    <a:pt x="551" y="3484"/>
                    <a:pt x="1112" y="3529"/>
                    <a:pt x="1658" y="3575"/>
                  </a:cubicBezTo>
                  <a:cubicBezTo>
                    <a:pt x="2597" y="3645"/>
                    <a:pt x="3572" y="3722"/>
                    <a:pt x="4507" y="4044"/>
                  </a:cubicBezTo>
                  <a:cubicBezTo>
                    <a:pt x="4517" y="4044"/>
                    <a:pt x="4527" y="4055"/>
                    <a:pt x="4533" y="4060"/>
                  </a:cubicBezTo>
                  <a:lnTo>
                    <a:pt x="4533" y="4055"/>
                  </a:lnTo>
                  <a:cubicBezTo>
                    <a:pt x="4593" y="3883"/>
                    <a:pt x="4668" y="3711"/>
                    <a:pt x="4764" y="3545"/>
                  </a:cubicBezTo>
                  <a:cubicBezTo>
                    <a:pt x="4573" y="3419"/>
                    <a:pt x="4381" y="3287"/>
                    <a:pt x="4204" y="3160"/>
                  </a:cubicBezTo>
                  <a:cubicBezTo>
                    <a:pt x="3647" y="2766"/>
                    <a:pt x="3122" y="2398"/>
                    <a:pt x="2446" y="2181"/>
                  </a:cubicBezTo>
                  <a:cubicBezTo>
                    <a:pt x="2390" y="2165"/>
                    <a:pt x="2360" y="2104"/>
                    <a:pt x="2374" y="2044"/>
                  </a:cubicBezTo>
                  <a:cubicBezTo>
                    <a:pt x="2390" y="2000"/>
                    <a:pt x="2431" y="1972"/>
                    <a:pt x="2475" y="1972"/>
                  </a:cubicBezTo>
                  <a:cubicBezTo>
                    <a:pt x="2487" y="1972"/>
                    <a:pt x="2499" y="1974"/>
                    <a:pt x="2511" y="1978"/>
                  </a:cubicBezTo>
                  <a:cubicBezTo>
                    <a:pt x="3218" y="2200"/>
                    <a:pt x="3754" y="2584"/>
                    <a:pt x="4325" y="2983"/>
                  </a:cubicBezTo>
                  <a:cubicBezTo>
                    <a:pt x="4502" y="3110"/>
                    <a:pt x="4684" y="3237"/>
                    <a:pt x="4871" y="3358"/>
                  </a:cubicBezTo>
                  <a:cubicBezTo>
                    <a:pt x="4967" y="3211"/>
                    <a:pt x="5072" y="3069"/>
                    <a:pt x="5189" y="2939"/>
                  </a:cubicBezTo>
                  <a:cubicBezTo>
                    <a:pt x="5179" y="2934"/>
                    <a:pt x="5163" y="2923"/>
                    <a:pt x="5158" y="2913"/>
                  </a:cubicBezTo>
                  <a:cubicBezTo>
                    <a:pt x="5007" y="2685"/>
                    <a:pt x="4836" y="2468"/>
                    <a:pt x="4648" y="2261"/>
                  </a:cubicBezTo>
                  <a:cubicBezTo>
                    <a:pt x="4613" y="2221"/>
                    <a:pt x="4613" y="2150"/>
                    <a:pt x="4659" y="2109"/>
                  </a:cubicBezTo>
                  <a:cubicBezTo>
                    <a:pt x="4680" y="2090"/>
                    <a:pt x="4705" y="2082"/>
                    <a:pt x="4730" y="2082"/>
                  </a:cubicBezTo>
                  <a:cubicBezTo>
                    <a:pt x="4759" y="2082"/>
                    <a:pt x="4788" y="2093"/>
                    <a:pt x="4810" y="2115"/>
                  </a:cubicBezTo>
                  <a:cubicBezTo>
                    <a:pt x="5002" y="2327"/>
                    <a:pt x="5179" y="2554"/>
                    <a:pt x="5335" y="2787"/>
                  </a:cubicBezTo>
                  <a:cubicBezTo>
                    <a:pt x="5370" y="2757"/>
                    <a:pt x="5406" y="2721"/>
                    <a:pt x="5447" y="2691"/>
                  </a:cubicBezTo>
                  <a:cubicBezTo>
                    <a:pt x="5547" y="2605"/>
                    <a:pt x="5648" y="2534"/>
                    <a:pt x="5755" y="2473"/>
                  </a:cubicBezTo>
                  <a:cubicBezTo>
                    <a:pt x="5769" y="2393"/>
                    <a:pt x="5775" y="2312"/>
                    <a:pt x="5775" y="2236"/>
                  </a:cubicBezTo>
                  <a:cubicBezTo>
                    <a:pt x="5356" y="1812"/>
                    <a:pt x="4941" y="1185"/>
                    <a:pt x="4694" y="509"/>
                  </a:cubicBezTo>
                  <a:cubicBezTo>
                    <a:pt x="4131" y="172"/>
                    <a:pt x="3448" y="0"/>
                    <a:pt x="281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4" name="Google Shape;2934;p38"/>
            <p:cNvSpPr/>
            <p:nvPr/>
          </p:nvSpPr>
          <p:spPr>
            <a:xfrm>
              <a:off x="7874875" y="837050"/>
              <a:ext cx="39425" cy="94350"/>
            </a:xfrm>
            <a:custGeom>
              <a:avLst/>
              <a:gdLst/>
              <a:ahLst/>
              <a:cxnLst/>
              <a:rect l="l" t="t" r="r" b="b"/>
              <a:pathLst>
                <a:path w="1577" h="3774" extrusionOk="0">
                  <a:moveTo>
                    <a:pt x="355" y="0"/>
                  </a:moveTo>
                  <a:cubicBezTo>
                    <a:pt x="278" y="101"/>
                    <a:pt x="224" y="212"/>
                    <a:pt x="178" y="334"/>
                  </a:cubicBezTo>
                  <a:cubicBezTo>
                    <a:pt x="1" y="803"/>
                    <a:pt x="61" y="1374"/>
                    <a:pt x="254" y="1929"/>
                  </a:cubicBezTo>
                  <a:cubicBezTo>
                    <a:pt x="329" y="2148"/>
                    <a:pt x="420" y="2365"/>
                    <a:pt x="532" y="2566"/>
                  </a:cubicBezTo>
                  <a:cubicBezTo>
                    <a:pt x="663" y="2824"/>
                    <a:pt x="819" y="3067"/>
                    <a:pt x="986" y="3279"/>
                  </a:cubicBezTo>
                  <a:cubicBezTo>
                    <a:pt x="1122" y="3456"/>
                    <a:pt x="1259" y="3607"/>
                    <a:pt x="1395" y="3734"/>
                  </a:cubicBezTo>
                  <a:cubicBezTo>
                    <a:pt x="1411" y="3748"/>
                    <a:pt x="1425" y="3759"/>
                    <a:pt x="1441" y="3774"/>
                  </a:cubicBezTo>
                  <a:cubicBezTo>
                    <a:pt x="1577" y="2773"/>
                    <a:pt x="1224" y="2011"/>
                    <a:pt x="849" y="1213"/>
                  </a:cubicBezTo>
                  <a:cubicBezTo>
                    <a:pt x="672" y="828"/>
                    <a:pt x="486" y="434"/>
                    <a:pt x="35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5" name="Google Shape;2935;p38"/>
            <p:cNvSpPr/>
            <p:nvPr/>
          </p:nvSpPr>
          <p:spPr>
            <a:xfrm>
              <a:off x="7887750" y="822250"/>
              <a:ext cx="45500" cy="114325"/>
            </a:xfrm>
            <a:custGeom>
              <a:avLst/>
              <a:gdLst/>
              <a:ahLst/>
              <a:cxnLst/>
              <a:rect l="l" t="t" r="r" b="b"/>
              <a:pathLst>
                <a:path w="1820" h="4573" extrusionOk="0">
                  <a:moveTo>
                    <a:pt x="557" y="0"/>
                  </a:moveTo>
                  <a:cubicBezTo>
                    <a:pt x="334" y="107"/>
                    <a:pt x="148" y="238"/>
                    <a:pt x="1" y="390"/>
                  </a:cubicBezTo>
                  <a:cubicBezTo>
                    <a:pt x="138" y="865"/>
                    <a:pt x="334" y="1294"/>
                    <a:pt x="532" y="1714"/>
                  </a:cubicBezTo>
                  <a:cubicBezTo>
                    <a:pt x="936" y="2582"/>
                    <a:pt x="1320" y="3400"/>
                    <a:pt x="1118" y="4533"/>
                  </a:cubicBezTo>
                  <a:cubicBezTo>
                    <a:pt x="1134" y="4532"/>
                    <a:pt x="1150" y="4532"/>
                    <a:pt x="1166" y="4532"/>
                  </a:cubicBezTo>
                  <a:cubicBezTo>
                    <a:pt x="1244" y="4532"/>
                    <a:pt x="1320" y="4541"/>
                    <a:pt x="1395" y="4558"/>
                  </a:cubicBezTo>
                  <a:cubicBezTo>
                    <a:pt x="1406" y="4558"/>
                    <a:pt x="1416" y="4563"/>
                    <a:pt x="1426" y="4573"/>
                  </a:cubicBezTo>
                  <a:cubicBezTo>
                    <a:pt x="1517" y="4547"/>
                    <a:pt x="1623" y="4512"/>
                    <a:pt x="1729" y="4467"/>
                  </a:cubicBezTo>
                  <a:lnTo>
                    <a:pt x="1729" y="4452"/>
                  </a:lnTo>
                  <a:cubicBezTo>
                    <a:pt x="1820" y="2926"/>
                    <a:pt x="1386" y="1274"/>
                    <a:pt x="55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6" name="Google Shape;2936;p38"/>
            <p:cNvSpPr/>
            <p:nvPr/>
          </p:nvSpPr>
          <p:spPr>
            <a:xfrm>
              <a:off x="7906700" y="814400"/>
              <a:ext cx="96150" cy="117400"/>
            </a:xfrm>
            <a:custGeom>
              <a:avLst/>
              <a:gdLst/>
              <a:ahLst/>
              <a:cxnLst/>
              <a:rect l="l" t="t" r="r" b="b"/>
              <a:pathLst>
                <a:path w="3846" h="4696" extrusionOk="0">
                  <a:moveTo>
                    <a:pt x="1354" y="0"/>
                  </a:moveTo>
                  <a:cubicBezTo>
                    <a:pt x="894" y="0"/>
                    <a:pt x="421" y="70"/>
                    <a:pt x="1" y="234"/>
                  </a:cubicBezTo>
                  <a:cubicBezTo>
                    <a:pt x="763" y="1421"/>
                    <a:pt x="1199" y="2932"/>
                    <a:pt x="1199" y="4367"/>
                  </a:cubicBezTo>
                  <a:cubicBezTo>
                    <a:pt x="1199" y="4478"/>
                    <a:pt x="1194" y="4584"/>
                    <a:pt x="1194" y="4695"/>
                  </a:cubicBezTo>
                  <a:cubicBezTo>
                    <a:pt x="1461" y="4579"/>
                    <a:pt x="1740" y="4472"/>
                    <a:pt x="1992" y="4442"/>
                  </a:cubicBezTo>
                  <a:cubicBezTo>
                    <a:pt x="2194" y="4073"/>
                    <a:pt x="2305" y="3406"/>
                    <a:pt x="2300" y="2967"/>
                  </a:cubicBezTo>
                  <a:cubicBezTo>
                    <a:pt x="2300" y="2907"/>
                    <a:pt x="2346" y="2856"/>
                    <a:pt x="2406" y="2856"/>
                  </a:cubicBezTo>
                  <a:cubicBezTo>
                    <a:pt x="2467" y="2856"/>
                    <a:pt x="2512" y="2902"/>
                    <a:pt x="2517" y="2963"/>
                  </a:cubicBezTo>
                  <a:lnTo>
                    <a:pt x="2517" y="3003"/>
                  </a:lnTo>
                  <a:cubicBezTo>
                    <a:pt x="2517" y="3427"/>
                    <a:pt x="2421" y="4033"/>
                    <a:pt x="2229" y="4442"/>
                  </a:cubicBezTo>
                  <a:cubicBezTo>
                    <a:pt x="2305" y="4453"/>
                    <a:pt x="2376" y="4472"/>
                    <a:pt x="2446" y="4509"/>
                  </a:cubicBezTo>
                  <a:cubicBezTo>
                    <a:pt x="2477" y="4523"/>
                    <a:pt x="2497" y="4539"/>
                    <a:pt x="2522" y="4554"/>
                  </a:cubicBezTo>
                  <a:cubicBezTo>
                    <a:pt x="3139" y="3574"/>
                    <a:pt x="3846" y="1816"/>
                    <a:pt x="3594" y="699"/>
                  </a:cubicBezTo>
                  <a:lnTo>
                    <a:pt x="3594" y="683"/>
                  </a:lnTo>
                  <a:cubicBezTo>
                    <a:pt x="3447" y="557"/>
                    <a:pt x="3275" y="441"/>
                    <a:pt x="3067" y="345"/>
                  </a:cubicBezTo>
                  <a:cubicBezTo>
                    <a:pt x="2901" y="265"/>
                    <a:pt x="2703" y="193"/>
                    <a:pt x="2491" y="137"/>
                  </a:cubicBezTo>
                  <a:lnTo>
                    <a:pt x="2491" y="137"/>
                  </a:lnTo>
                  <a:cubicBezTo>
                    <a:pt x="2750" y="830"/>
                    <a:pt x="2603" y="1962"/>
                    <a:pt x="2552" y="2315"/>
                  </a:cubicBezTo>
                  <a:cubicBezTo>
                    <a:pt x="2542" y="2371"/>
                    <a:pt x="2497" y="2406"/>
                    <a:pt x="2446" y="2406"/>
                  </a:cubicBezTo>
                  <a:lnTo>
                    <a:pt x="2426" y="2406"/>
                  </a:lnTo>
                  <a:cubicBezTo>
                    <a:pt x="2370" y="2396"/>
                    <a:pt x="2330" y="2341"/>
                    <a:pt x="2335" y="2285"/>
                  </a:cubicBezTo>
                  <a:cubicBezTo>
                    <a:pt x="2451" y="1543"/>
                    <a:pt x="2482" y="578"/>
                    <a:pt x="2239" y="97"/>
                  </a:cubicBezTo>
                  <a:cubicBezTo>
                    <a:pt x="2234" y="93"/>
                    <a:pt x="2234" y="88"/>
                    <a:pt x="2234" y="83"/>
                  </a:cubicBezTo>
                  <a:lnTo>
                    <a:pt x="2229" y="83"/>
                  </a:lnTo>
                  <a:cubicBezTo>
                    <a:pt x="1955" y="30"/>
                    <a:pt x="1657" y="0"/>
                    <a:pt x="135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7" name="Google Shape;2937;p38"/>
            <p:cNvSpPr/>
            <p:nvPr/>
          </p:nvSpPr>
          <p:spPr>
            <a:xfrm>
              <a:off x="7973800" y="838550"/>
              <a:ext cx="41825" cy="102825"/>
            </a:xfrm>
            <a:custGeom>
              <a:avLst/>
              <a:gdLst/>
              <a:ahLst/>
              <a:cxnLst/>
              <a:rect l="l" t="t" r="r" b="b"/>
              <a:pathLst>
                <a:path w="1673" h="4113" extrusionOk="0">
                  <a:moveTo>
                    <a:pt x="1167" y="1"/>
                  </a:moveTo>
                  <a:lnTo>
                    <a:pt x="1167" y="1"/>
                  </a:lnTo>
                  <a:cubicBezTo>
                    <a:pt x="1268" y="1188"/>
                    <a:pt x="602" y="2794"/>
                    <a:pt x="0" y="3734"/>
                  </a:cubicBezTo>
                  <a:cubicBezTo>
                    <a:pt x="61" y="3805"/>
                    <a:pt x="101" y="3891"/>
                    <a:pt x="131" y="3977"/>
                  </a:cubicBezTo>
                  <a:cubicBezTo>
                    <a:pt x="147" y="4022"/>
                    <a:pt x="157" y="4068"/>
                    <a:pt x="171" y="4113"/>
                  </a:cubicBezTo>
                  <a:cubicBezTo>
                    <a:pt x="318" y="3997"/>
                    <a:pt x="465" y="3865"/>
                    <a:pt x="606" y="3729"/>
                  </a:cubicBezTo>
                  <a:cubicBezTo>
                    <a:pt x="823" y="3512"/>
                    <a:pt x="1005" y="3264"/>
                    <a:pt x="1157" y="2997"/>
                  </a:cubicBezTo>
                  <a:cubicBezTo>
                    <a:pt x="1516" y="2354"/>
                    <a:pt x="1672" y="1603"/>
                    <a:pt x="1561" y="930"/>
                  </a:cubicBezTo>
                  <a:cubicBezTo>
                    <a:pt x="1511" y="647"/>
                    <a:pt x="1404" y="314"/>
                    <a:pt x="116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8" name="Google Shape;2938;p38"/>
            <p:cNvSpPr/>
            <p:nvPr/>
          </p:nvSpPr>
          <p:spPr>
            <a:xfrm>
              <a:off x="7979225" y="889825"/>
              <a:ext cx="111925" cy="74175"/>
            </a:xfrm>
            <a:custGeom>
              <a:avLst/>
              <a:gdLst/>
              <a:ahLst/>
              <a:cxnLst/>
              <a:rect l="l" t="t" r="r" b="b"/>
              <a:pathLst>
                <a:path w="4477" h="2967" extrusionOk="0">
                  <a:moveTo>
                    <a:pt x="3705" y="0"/>
                  </a:moveTo>
                  <a:cubicBezTo>
                    <a:pt x="3126" y="0"/>
                    <a:pt x="2497" y="222"/>
                    <a:pt x="1894" y="653"/>
                  </a:cubicBezTo>
                  <a:lnTo>
                    <a:pt x="1803" y="718"/>
                  </a:lnTo>
                  <a:cubicBezTo>
                    <a:pt x="1602" y="860"/>
                    <a:pt x="1390" y="1007"/>
                    <a:pt x="1182" y="1168"/>
                  </a:cubicBezTo>
                  <a:cubicBezTo>
                    <a:pt x="1026" y="1436"/>
                    <a:pt x="839" y="1688"/>
                    <a:pt x="616" y="1905"/>
                  </a:cubicBezTo>
                  <a:cubicBezTo>
                    <a:pt x="420" y="2103"/>
                    <a:pt x="212" y="2280"/>
                    <a:pt x="0" y="2436"/>
                  </a:cubicBezTo>
                  <a:cubicBezTo>
                    <a:pt x="26" y="2638"/>
                    <a:pt x="45" y="2835"/>
                    <a:pt x="152" y="2966"/>
                  </a:cubicBezTo>
                  <a:cubicBezTo>
                    <a:pt x="1087" y="1764"/>
                    <a:pt x="2905" y="592"/>
                    <a:pt x="4477" y="152"/>
                  </a:cubicBezTo>
                  <a:lnTo>
                    <a:pt x="4477" y="147"/>
                  </a:lnTo>
                  <a:cubicBezTo>
                    <a:pt x="4236" y="49"/>
                    <a:pt x="3976" y="0"/>
                    <a:pt x="37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9" name="Google Shape;2939;p38"/>
            <p:cNvSpPr/>
            <p:nvPr/>
          </p:nvSpPr>
          <p:spPr>
            <a:xfrm>
              <a:off x="7986925" y="897275"/>
              <a:ext cx="140975" cy="115575"/>
            </a:xfrm>
            <a:custGeom>
              <a:avLst/>
              <a:gdLst/>
              <a:ahLst/>
              <a:cxnLst/>
              <a:rect l="l" t="t" r="r" b="b"/>
              <a:pathLst>
                <a:path w="5639" h="4623" extrusionOk="0">
                  <a:moveTo>
                    <a:pt x="4456" y="0"/>
                  </a:moveTo>
                  <a:cubicBezTo>
                    <a:pt x="2870" y="375"/>
                    <a:pt x="945" y="1582"/>
                    <a:pt x="0" y="2820"/>
                  </a:cubicBezTo>
                  <a:cubicBezTo>
                    <a:pt x="51" y="2861"/>
                    <a:pt x="101" y="2896"/>
                    <a:pt x="152" y="2931"/>
                  </a:cubicBezTo>
                  <a:cubicBezTo>
                    <a:pt x="662" y="2724"/>
                    <a:pt x="1173" y="2497"/>
                    <a:pt x="1667" y="2274"/>
                  </a:cubicBezTo>
                  <a:cubicBezTo>
                    <a:pt x="2082" y="2087"/>
                    <a:pt x="2506" y="1896"/>
                    <a:pt x="2920" y="1724"/>
                  </a:cubicBezTo>
                  <a:cubicBezTo>
                    <a:pt x="2933" y="1719"/>
                    <a:pt x="2946" y="1716"/>
                    <a:pt x="2960" y="1716"/>
                  </a:cubicBezTo>
                  <a:cubicBezTo>
                    <a:pt x="3004" y="1716"/>
                    <a:pt x="3046" y="1741"/>
                    <a:pt x="3062" y="1784"/>
                  </a:cubicBezTo>
                  <a:cubicBezTo>
                    <a:pt x="3087" y="1840"/>
                    <a:pt x="3057" y="1901"/>
                    <a:pt x="3001" y="1926"/>
                  </a:cubicBezTo>
                  <a:cubicBezTo>
                    <a:pt x="2593" y="2092"/>
                    <a:pt x="2168" y="2285"/>
                    <a:pt x="1753" y="2472"/>
                  </a:cubicBezTo>
                  <a:cubicBezTo>
                    <a:pt x="1304" y="2673"/>
                    <a:pt x="844" y="2875"/>
                    <a:pt x="385" y="3067"/>
                  </a:cubicBezTo>
                  <a:cubicBezTo>
                    <a:pt x="450" y="3108"/>
                    <a:pt x="520" y="3158"/>
                    <a:pt x="576" y="3209"/>
                  </a:cubicBezTo>
                  <a:lnTo>
                    <a:pt x="581" y="3214"/>
                  </a:lnTo>
                  <a:cubicBezTo>
                    <a:pt x="597" y="3199"/>
                    <a:pt x="616" y="3194"/>
                    <a:pt x="637" y="3194"/>
                  </a:cubicBezTo>
                  <a:lnTo>
                    <a:pt x="1339" y="3194"/>
                  </a:lnTo>
                  <a:cubicBezTo>
                    <a:pt x="1399" y="3194"/>
                    <a:pt x="1445" y="3244"/>
                    <a:pt x="1445" y="3300"/>
                  </a:cubicBezTo>
                  <a:cubicBezTo>
                    <a:pt x="1445" y="3360"/>
                    <a:pt x="1399" y="3407"/>
                    <a:pt x="1339" y="3407"/>
                  </a:cubicBezTo>
                  <a:lnTo>
                    <a:pt x="737" y="3407"/>
                  </a:lnTo>
                  <a:cubicBezTo>
                    <a:pt x="793" y="3517"/>
                    <a:pt x="828" y="3649"/>
                    <a:pt x="819" y="3825"/>
                  </a:cubicBezTo>
                  <a:cubicBezTo>
                    <a:pt x="991" y="3811"/>
                    <a:pt x="1165" y="3806"/>
                    <a:pt x="1339" y="3806"/>
                  </a:cubicBezTo>
                  <a:cubicBezTo>
                    <a:pt x="1682" y="3806"/>
                    <a:pt x="2026" y="3827"/>
                    <a:pt x="2365" y="3850"/>
                  </a:cubicBezTo>
                  <a:cubicBezTo>
                    <a:pt x="2708" y="3871"/>
                    <a:pt x="3062" y="3896"/>
                    <a:pt x="3405" y="3896"/>
                  </a:cubicBezTo>
                  <a:cubicBezTo>
                    <a:pt x="3466" y="3896"/>
                    <a:pt x="3512" y="3946"/>
                    <a:pt x="3512" y="4002"/>
                  </a:cubicBezTo>
                  <a:cubicBezTo>
                    <a:pt x="3512" y="4063"/>
                    <a:pt x="3466" y="4109"/>
                    <a:pt x="3405" y="4109"/>
                  </a:cubicBezTo>
                  <a:cubicBezTo>
                    <a:pt x="3057" y="4109"/>
                    <a:pt x="2698" y="4088"/>
                    <a:pt x="2350" y="4063"/>
                  </a:cubicBezTo>
                  <a:cubicBezTo>
                    <a:pt x="2014" y="4043"/>
                    <a:pt x="1669" y="4021"/>
                    <a:pt x="1328" y="4021"/>
                  </a:cubicBezTo>
                  <a:cubicBezTo>
                    <a:pt x="1146" y="4021"/>
                    <a:pt x="966" y="4027"/>
                    <a:pt x="788" y="4043"/>
                  </a:cubicBezTo>
                  <a:cubicBezTo>
                    <a:pt x="779" y="4093"/>
                    <a:pt x="763" y="4144"/>
                    <a:pt x="748" y="4195"/>
                  </a:cubicBezTo>
                  <a:cubicBezTo>
                    <a:pt x="728" y="4280"/>
                    <a:pt x="688" y="4351"/>
                    <a:pt x="646" y="4417"/>
                  </a:cubicBezTo>
                  <a:cubicBezTo>
                    <a:pt x="761" y="4403"/>
                    <a:pt x="876" y="4397"/>
                    <a:pt x="991" y="4397"/>
                  </a:cubicBezTo>
                  <a:cubicBezTo>
                    <a:pt x="1356" y="4397"/>
                    <a:pt x="1727" y="4455"/>
                    <a:pt x="2092" y="4512"/>
                  </a:cubicBezTo>
                  <a:cubicBezTo>
                    <a:pt x="2452" y="4566"/>
                    <a:pt x="2821" y="4623"/>
                    <a:pt x="3184" y="4623"/>
                  </a:cubicBezTo>
                  <a:cubicBezTo>
                    <a:pt x="3502" y="4623"/>
                    <a:pt x="3816" y="4579"/>
                    <a:pt x="4118" y="4452"/>
                  </a:cubicBezTo>
                  <a:cubicBezTo>
                    <a:pt x="4527" y="4280"/>
                    <a:pt x="4866" y="4048"/>
                    <a:pt x="5109" y="3764"/>
                  </a:cubicBezTo>
                  <a:lnTo>
                    <a:pt x="5109" y="3764"/>
                  </a:lnTo>
                  <a:cubicBezTo>
                    <a:pt x="4719" y="3916"/>
                    <a:pt x="4330" y="4002"/>
                    <a:pt x="3997" y="4002"/>
                  </a:cubicBezTo>
                  <a:lnTo>
                    <a:pt x="3915" y="4002"/>
                  </a:lnTo>
                  <a:cubicBezTo>
                    <a:pt x="3860" y="3997"/>
                    <a:pt x="3810" y="3946"/>
                    <a:pt x="3815" y="3886"/>
                  </a:cubicBezTo>
                  <a:cubicBezTo>
                    <a:pt x="3815" y="3828"/>
                    <a:pt x="3861" y="3785"/>
                    <a:pt x="3917" y="3785"/>
                  </a:cubicBezTo>
                  <a:cubicBezTo>
                    <a:pt x="3920" y="3785"/>
                    <a:pt x="3923" y="3785"/>
                    <a:pt x="3926" y="3785"/>
                  </a:cubicBezTo>
                  <a:cubicBezTo>
                    <a:pt x="3949" y="3786"/>
                    <a:pt x="3971" y="3786"/>
                    <a:pt x="3994" y="3786"/>
                  </a:cubicBezTo>
                  <a:cubicBezTo>
                    <a:pt x="4396" y="3786"/>
                    <a:pt x="4887" y="3655"/>
                    <a:pt x="5361" y="3421"/>
                  </a:cubicBezTo>
                  <a:cubicBezTo>
                    <a:pt x="5492" y="3194"/>
                    <a:pt x="5578" y="2941"/>
                    <a:pt x="5608" y="2673"/>
                  </a:cubicBezTo>
                  <a:lnTo>
                    <a:pt x="5608" y="2673"/>
                  </a:lnTo>
                  <a:cubicBezTo>
                    <a:pt x="4491" y="3067"/>
                    <a:pt x="3405" y="3411"/>
                    <a:pt x="2168" y="3411"/>
                  </a:cubicBezTo>
                  <a:cubicBezTo>
                    <a:pt x="2138" y="3411"/>
                    <a:pt x="2108" y="3411"/>
                    <a:pt x="2077" y="3407"/>
                  </a:cubicBezTo>
                  <a:cubicBezTo>
                    <a:pt x="2017" y="3407"/>
                    <a:pt x="1971" y="3360"/>
                    <a:pt x="1971" y="3300"/>
                  </a:cubicBezTo>
                  <a:cubicBezTo>
                    <a:pt x="1971" y="3239"/>
                    <a:pt x="2017" y="3194"/>
                    <a:pt x="2077" y="3194"/>
                  </a:cubicBezTo>
                  <a:cubicBezTo>
                    <a:pt x="2110" y="3195"/>
                    <a:pt x="2143" y="3195"/>
                    <a:pt x="2175" y="3195"/>
                  </a:cubicBezTo>
                  <a:cubicBezTo>
                    <a:pt x="3412" y="3195"/>
                    <a:pt x="4496" y="2840"/>
                    <a:pt x="5629" y="2441"/>
                  </a:cubicBezTo>
                  <a:lnTo>
                    <a:pt x="5629" y="2437"/>
                  </a:lnTo>
                  <a:cubicBezTo>
                    <a:pt x="5638" y="2285"/>
                    <a:pt x="5624" y="2127"/>
                    <a:pt x="5598" y="1966"/>
                  </a:cubicBezTo>
                  <a:cubicBezTo>
                    <a:pt x="5548" y="1679"/>
                    <a:pt x="5477" y="1411"/>
                    <a:pt x="5381" y="1173"/>
                  </a:cubicBezTo>
                  <a:cubicBezTo>
                    <a:pt x="5366" y="1203"/>
                    <a:pt x="5335" y="1229"/>
                    <a:pt x="5300" y="1229"/>
                  </a:cubicBezTo>
                  <a:cubicBezTo>
                    <a:pt x="5007" y="1269"/>
                    <a:pt x="4729" y="1365"/>
                    <a:pt x="4436" y="1466"/>
                  </a:cubicBezTo>
                  <a:cubicBezTo>
                    <a:pt x="4143" y="1567"/>
                    <a:pt x="3845" y="1668"/>
                    <a:pt x="3532" y="1714"/>
                  </a:cubicBezTo>
                  <a:lnTo>
                    <a:pt x="3517" y="1714"/>
                  </a:lnTo>
                  <a:cubicBezTo>
                    <a:pt x="3461" y="1714"/>
                    <a:pt x="3416" y="1673"/>
                    <a:pt x="3411" y="1618"/>
                  </a:cubicBezTo>
                  <a:cubicBezTo>
                    <a:pt x="3400" y="1557"/>
                    <a:pt x="3441" y="1506"/>
                    <a:pt x="3502" y="1497"/>
                  </a:cubicBezTo>
                  <a:cubicBezTo>
                    <a:pt x="3794" y="1456"/>
                    <a:pt x="4083" y="1360"/>
                    <a:pt x="4360" y="1259"/>
                  </a:cubicBezTo>
                  <a:cubicBezTo>
                    <a:pt x="4659" y="1157"/>
                    <a:pt x="4957" y="1057"/>
                    <a:pt x="5275" y="1017"/>
                  </a:cubicBezTo>
                  <a:cubicBezTo>
                    <a:pt x="5290" y="1017"/>
                    <a:pt x="5305" y="1017"/>
                    <a:pt x="5315" y="1021"/>
                  </a:cubicBezTo>
                  <a:cubicBezTo>
                    <a:pt x="5113" y="576"/>
                    <a:pt x="4820" y="228"/>
                    <a:pt x="445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0" name="Google Shape;2940;p38"/>
            <p:cNvSpPr/>
            <p:nvPr/>
          </p:nvSpPr>
          <p:spPr>
            <a:xfrm>
              <a:off x="7991575" y="1017125"/>
              <a:ext cx="68750" cy="32900"/>
            </a:xfrm>
            <a:custGeom>
              <a:avLst/>
              <a:gdLst/>
              <a:ahLst/>
              <a:cxnLst/>
              <a:rect l="l" t="t" r="r" b="b"/>
              <a:pathLst>
                <a:path w="2750" h="1316" extrusionOk="0">
                  <a:moveTo>
                    <a:pt x="138" y="1"/>
                  </a:moveTo>
                  <a:cubicBezTo>
                    <a:pt x="82" y="68"/>
                    <a:pt x="36" y="128"/>
                    <a:pt x="12" y="194"/>
                  </a:cubicBezTo>
                  <a:cubicBezTo>
                    <a:pt x="6" y="203"/>
                    <a:pt x="1" y="213"/>
                    <a:pt x="1" y="224"/>
                  </a:cubicBezTo>
                  <a:cubicBezTo>
                    <a:pt x="628" y="739"/>
                    <a:pt x="1885" y="1285"/>
                    <a:pt x="2750" y="1315"/>
                  </a:cubicBezTo>
                  <a:cubicBezTo>
                    <a:pt x="2451" y="825"/>
                    <a:pt x="1971" y="436"/>
                    <a:pt x="1355" y="199"/>
                  </a:cubicBezTo>
                  <a:cubicBezTo>
                    <a:pt x="1052" y="82"/>
                    <a:pt x="684" y="52"/>
                    <a:pt x="329" y="22"/>
                  </a:cubicBezTo>
                  <a:cubicBezTo>
                    <a:pt x="264" y="17"/>
                    <a:pt x="203" y="12"/>
                    <a:pt x="13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1" name="Google Shape;2941;p38"/>
            <p:cNvSpPr/>
            <p:nvPr/>
          </p:nvSpPr>
          <p:spPr>
            <a:xfrm>
              <a:off x="7980725" y="1029025"/>
              <a:ext cx="88075" cy="99700"/>
            </a:xfrm>
            <a:custGeom>
              <a:avLst/>
              <a:gdLst/>
              <a:ahLst/>
              <a:cxnLst/>
              <a:rect l="l" t="t" r="r" b="b"/>
              <a:pathLst>
                <a:path w="3523" h="3988" extrusionOk="0">
                  <a:moveTo>
                    <a:pt x="405" y="0"/>
                  </a:moveTo>
                  <a:lnTo>
                    <a:pt x="405" y="35"/>
                  </a:lnTo>
                  <a:cubicBezTo>
                    <a:pt x="409" y="77"/>
                    <a:pt x="409" y="122"/>
                    <a:pt x="405" y="168"/>
                  </a:cubicBezTo>
                  <a:cubicBezTo>
                    <a:pt x="628" y="354"/>
                    <a:pt x="1375" y="975"/>
                    <a:pt x="2072" y="1289"/>
                  </a:cubicBezTo>
                  <a:cubicBezTo>
                    <a:pt x="2128" y="1313"/>
                    <a:pt x="2153" y="1380"/>
                    <a:pt x="2128" y="1435"/>
                  </a:cubicBezTo>
                  <a:cubicBezTo>
                    <a:pt x="2107" y="1476"/>
                    <a:pt x="2072" y="1495"/>
                    <a:pt x="2027" y="1495"/>
                  </a:cubicBezTo>
                  <a:cubicBezTo>
                    <a:pt x="2016" y="1495"/>
                    <a:pt x="1997" y="1495"/>
                    <a:pt x="1986" y="1486"/>
                  </a:cubicBezTo>
                  <a:cubicBezTo>
                    <a:pt x="1668" y="1344"/>
                    <a:pt x="1339" y="1138"/>
                    <a:pt x="1052" y="940"/>
                  </a:cubicBezTo>
                  <a:cubicBezTo>
                    <a:pt x="768" y="737"/>
                    <a:pt x="521" y="541"/>
                    <a:pt x="369" y="420"/>
                  </a:cubicBezTo>
                  <a:cubicBezTo>
                    <a:pt x="355" y="471"/>
                    <a:pt x="329" y="531"/>
                    <a:pt x="294" y="586"/>
                  </a:cubicBezTo>
                  <a:cubicBezTo>
                    <a:pt x="203" y="748"/>
                    <a:pt x="101" y="875"/>
                    <a:pt x="1" y="965"/>
                  </a:cubicBezTo>
                  <a:cubicBezTo>
                    <a:pt x="698" y="2325"/>
                    <a:pt x="1734" y="3446"/>
                    <a:pt x="2790" y="3987"/>
                  </a:cubicBezTo>
                  <a:cubicBezTo>
                    <a:pt x="2890" y="3866"/>
                    <a:pt x="2981" y="3734"/>
                    <a:pt x="3062" y="3603"/>
                  </a:cubicBezTo>
                  <a:cubicBezTo>
                    <a:pt x="3366" y="3108"/>
                    <a:pt x="3517" y="2587"/>
                    <a:pt x="3522" y="2087"/>
                  </a:cubicBezTo>
                  <a:cubicBezTo>
                    <a:pt x="3512" y="2082"/>
                    <a:pt x="3507" y="2082"/>
                    <a:pt x="3501" y="2082"/>
                  </a:cubicBezTo>
                  <a:cubicBezTo>
                    <a:pt x="3406" y="2041"/>
                    <a:pt x="3310" y="2006"/>
                    <a:pt x="3209" y="1966"/>
                  </a:cubicBezTo>
                  <a:cubicBezTo>
                    <a:pt x="2941" y="1865"/>
                    <a:pt x="2668" y="1758"/>
                    <a:pt x="2426" y="1632"/>
                  </a:cubicBezTo>
                  <a:cubicBezTo>
                    <a:pt x="2370" y="1607"/>
                    <a:pt x="2349" y="1541"/>
                    <a:pt x="2375" y="1490"/>
                  </a:cubicBezTo>
                  <a:cubicBezTo>
                    <a:pt x="2393" y="1451"/>
                    <a:pt x="2434" y="1430"/>
                    <a:pt x="2474" y="1430"/>
                  </a:cubicBezTo>
                  <a:cubicBezTo>
                    <a:pt x="2490" y="1430"/>
                    <a:pt x="2507" y="1433"/>
                    <a:pt x="2522" y="1441"/>
                  </a:cubicBezTo>
                  <a:cubicBezTo>
                    <a:pt x="2754" y="1562"/>
                    <a:pt x="3022" y="1663"/>
                    <a:pt x="3284" y="1763"/>
                  </a:cubicBezTo>
                  <a:cubicBezTo>
                    <a:pt x="3366" y="1794"/>
                    <a:pt x="3436" y="1824"/>
                    <a:pt x="3512" y="1854"/>
                  </a:cubicBezTo>
                  <a:cubicBezTo>
                    <a:pt x="3497" y="1653"/>
                    <a:pt x="3457" y="1460"/>
                    <a:pt x="3391" y="1273"/>
                  </a:cubicBezTo>
                  <a:cubicBezTo>
                    <a:pt x="3366" y="1198"/>
                    <a:pt x="3335" y="1127"/>
                    <a:pt x="3305" y="1056"/>
                  </a:cubicBezTo>
                  <a:lnTo>
                    <a:pt x="3259" y="1056"/>
                  </a:lnTo>
                  <a:cubicBezTo>
                    <a:pt x="2396" y="1056"/>
                    <a:pt x="1113" y="525"/>
                    <a:pt x="4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2" name="Google Shape;2942;p38"/>
            <p:cNvSpPr/>
            <p:nvPr/>
          </p:nvSpPr>
          <p:spPr>
            <a:xfrm>
              <a:off x="7940450" y="1054550"/>
              <a:ext cx="106350" cy="104575"/>
            </a:xfrm>
            <a:custGeom>
              <a:avLst/>
              <a:gdLst/>
              <a:ahLst/>
              <a:cxnLst/>
              <a:rect l="l" t="t" r="r" b="b"/>
              <a:pathLst>
                <a:path w="4254" h="4183" extrusionOk="0">
                  <a:moveTo>
                    <a:pt x="111" y="0"/>
                  </a:moveTo>
                  <a:cubicBezTo>
                    <a:pt x="111" y="177"/>
                    <a:pt x="106" y="364"/>
                    <a:pt x="96" y="565"/>
                  </a:cubicBezTo>
                  <a:cubicBezTo>
                    <a:pt x="50" y="1945"/>
                    <a:pt x="0" y="3657"/>
                    <a:pt x="1364" y="4082"/>
                  </a:cubicBezTo>
                  <a:cubicBezTo>
                    <a:pt x="1594" y="4153"/>
                    <a:pt x="1826" y="4183"/>
                    <a:pt x="2054" y="4183"/>
                  </a:cubicBezTo>
                  <a:cubicBezTo>
                    <a:pt x="2102" y="4183"/>
                    <a:pt x="2150" y="4181"/>
                    <a:pt x="2197" y="4179"/>
                  </a:cubicBezTo>
                  <a:cubicBezTo>
                    <a:pt x="1864" y="3804"/>
                    <a:pt x="1647" y="3340"/>
                    <a:pt x="1455" y="2920"/>
                  </a:cubicBezTo>
                  <a:lnTo>
                    <a:pt x="1440" y="2885"/>
                  </a:lnTo>
                  <a:cubicBezTo>
                    <a:pt x="1414" y="2829"/>
                    <a:pt x="1440" y="2768"/>
                    <a:pt x="1491" y="2743"/>
                  </a:cubicBezTo>
                  <a:cubicBezTo>
                    <a:pt x="1505" y="2736"/>
                    <a:pt x="1521" y="2733"/>
                    <a:pt x="1536" y="2733"/>
                  </a:cubicBezTo>
                  <a:cubicBezTo>
                    <a:pt x="1579" y="2733"/>
                    <a:pt x="1619" y="2757"/>
                    <a:pt x="1637" y="2794"/>
                  </a:cubicBezTo>
                  <a:lnTo>
                    <a:pt x="1652" y="2829"/>
                  </a:lnTo>
                  <a:cubicBezTo>
                    <a:pt x="1869" y="3304"/>
                    <a:pt x="2097" y="3785"/>
                    <a:pt x="2465" y="4142"/>
                  </a:cubicBezTo>
                  <a:cubicBezTo>
                    <a:pt x="3153" y="4021"/>
                    <a:pt x="3790" y="3633"/>
                    <a:pt x="4254" y="3137"/>
                  </a:cubicBezTo>
                  <a:cubicBezTo>
                    <a:pt x="3183" y="2566"/>
                    <a:pt x="2142" y="1435"/>
                    <a:pt x="1435" y="71"/>
                  </a:cubicBezTo>
                  <a:cubicBezTo>
                    <a:pt x="1288" y="152"/>
                    <a:pt x="1132" y="182"/>
                    <a:pt x="985" y="182"/>
                  </a:cubicBezTo>
                  <a:lnTo>
                    <a:pt x="910" y="182"/>
                  </a:lnTo>
                  <a:cubicBezTo>
                    <a:pt x="1005" y="879"/>
                    <a:pt x="1132" y="1586"/>
                    <a:pt x="1379" y="2172"/>
                  </a:cubicBezTo>
                  <a:cubicBezTo>
                    <a:pt x="1400" y="2228"/>
                    <a:pt x="1374" y="2288"/>
                    <a:pt x="1323" y="2314"/>
                  </a:cubicBezTo>
                  <a:cubicBezTo>
                    <a:pt x="1309" y="2319"/>
                    <a:pt x="1293" y="2323"/>
                    <a:pt x="1278" y="2323"/>
                  </a:cubicBezTo>
                  <a:cubicBezTo>
                    <a:pt x="1238" y="2323"/>
                    <a:pt x="1197" y="2299"/>
                    <a:pt x="1178" y="2253"/>
                  </a:cubicBezTo>
                  <a:cubicBezTo>
                    <a:pt x="919" y="1626"/>
                    <a:pt x="788" y="879"/>
                    <a:pt x="682" y="152"/>
                  </a:cubicBezTo>
                  <a:cubicBezTo>
                    <a:pt x="565" y="126"/>
                    <a:pt x="444" y="91"/>
                    <a:pt x="329" y="61"/>
                  </a:cubicBezTo>
                  <a:cubicBezTo>
                    <a:pt x="257" y="40"/>
                    <a:pt x="187" y="20"/>
                    <a:pt x="11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3" name="Google Shape;2943;p38"/>
            <p:cNvSpPr/>
            <p:nvPr/>
          </p:nvSpPr>
          <p:spPr>
            <a:xfrm>
              <a:off x="7898250" y="968400"/>
              <a:ext cx="8125" cy="13650"/>
            </a:xfrm>
            <a:custGeom>
              <a:avLst/>
              <a:gdLst/>
              <a:ahLst/>
              <a:cxnLst/>
              <a:rect l="l" t="t" r="r" b="b"/>
              <a:pathLst>
                <a:path w="325" h="546" extrusionOk="0">
                  <a:moveTo>
                    <a:pt x="162" y="0"/>
                  </a:moveTo>
                  <a:cubicBezTo>
                    <a:pt x="77" y="0"/>
                    <a:pt x="0" y="70"/>
                    <a:pt x="0" y="161"/>
                  </a:cubicBezTo>
                  <a:lnTo>
                    <a:pt x="0" y="385"/>
                  </a:lnTo>
                  <a:cubicBezTo>
                    <a:pt x="0" y="475"/>
                    <a:pt x="77" y="546"/>
                    <a:pt x="162" y="546"/>
                  </a:cubicBezTo>
                  <a:cubicBezTo>
                    <a:pt x="253" y="546"/>
                    <a:pt x="324" y="475"/>
                    <a:pt x="324" y="385"/>
                  </a:cubicBezTo>
                  <a:lnTo>
                    <a:pt x="324" y="161"/>
                  </a:lnTo>
                  <a:cubicBezTo>
                    <a:pt x="324" y="70"/>
                    <a:pt x="253" y="0"/>
                    <a:pt x="16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4" name="Google Shape;2944;p38"/>
            <p:cNvSpPr/>
            <p:nvPr/>
          </p:nvSpPr>
          <p:spPr>
            <a:xfrm>
              <a:off x="7914400" y="959125"/>
              <a:ext cx="11800" cy="12725"/>
            </a:xfrm>
            <a:custGeom>
              <a:avLst/>
              <a:gdLst/>
              <a:ahLst/>
              <a:cxnLst/>
              <a:rect l="l" t="t" r="r" b="b"/>
              <a:pathLst>
                <a:path w="472" h="509" extrusionOk="0">
                  <a:moveTo>
                    <a:pt x="177" y="0"/>
                  </a:moveTo>
                  <a:cubicBezTo>
                    <a:pt x="97" y="0"/>
                    <a:pt x="30" y="62"/>
                    <a:pt x="21" y="144"/>
                  </a:cubicBezTo>
                  <a:cubicBezTo>
                    <a:pt x="1" y="301"/>
                    <a:pt x="77" y="432"/>
                    <a:pt x="229" y="497"/>
                  </a:cubicBezTo>
                  <a:cubicBezTo>
                    <a:pt x="249" y="508"/>
                    <a:pt x="269" y="508"/>
                    <a:pt x="289" y="508"/>
                  </a:cubicBezTo>
                  <a:cubicBezTo>
                    <a:pt x="350" y="508"/>
                    <a:pt x="406" y="472"/>
                    <a:pt x="436" y="411"/>
                  </a:cubicBezTo>
                  <a:cubicBezTo>
                    <a:pt x="471" y="326"/>
                    <a:pt x="425" y="229"/>
                    <a:pt x="340" y="194"/>
                  </a:cubicBezTo>
                  <a:lnTo>
                    <a:pt x="340" y="184"/>
                  </a:lnTo>
                  <a:cubicBezTo>
                    <a:pt x="355" y="98"/>
                    <a:pt x="289" y="12"/>
                    <a:pt x="203" y="3"/>
                  </a:cubicBezTo>
                  <a:cubicBezTo>
                    <a:pt x="194" y="1"/>
                    <a:pt x="185" y="0"/>
                    <a:pt x="17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5" name="Google Shape;2945;p38"/>
            <p:cNvSpPr/>
            <p:nvPr/>
          </p:nvSpPr>
          <p:spPr>
            <a:xfrm>
              <a:off x="7935150" y="953625"/>
              <a:ext cx="18325" cy="8100"/>
            </a:xfrm>
            <a:custGeom>
              <a:avLst/>
              <a:gdLst/>
              <a:ahLst/>
              <a:cxnLst/>
              <a:rect l="l" t="t" r="r" b="b"/>
              <a:pathLst>
                <a:path w="733" h="324" extrusionOk="0">
                  <a:moveTo>
                    <a:pt x="161" y="1"/>
                  </a:moveTo>
                  <a:cubicBezTo>
                    <a:pt x="70" y="1"/>
                    <a:pt x="0" y="76"/>
                    <a:pt x="0" y="162"/>
                  </a:cubicBezTo>
                  <a:cubicBezTo>
                    <a:pt x="0" y="253"/>
                    <a:pt x="70" y="323"/>
                    <a:pt x="161" y="323"/>
                  </a:cubicBezTo>
                  <a:lnTo>
                    <a:pt x="571" y="323"/>
                  </a:lnTo>
                  <a:cubicBezTo>
                    <a:pt x="656" y="323"/>
                    <a:pt x="732" y="253"/>
                    <a:pt x="732" y="162"/>
                  </a:cubicBezTo>
                  <a:cubicBezTo>
                    <a:pt x="732" y="76"/>
                    <a:pt x="656" y="1"/>
                    <a:pt x="57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6" name="Google Shape;2946;p38"/>
            <p:cNvSpPr/>
            <p:nvPr/>
          </p:nvSpPr>
          <p:spPr>
            <a:xfrm>
              <a:off x="7948500" y="969275"/>
              <a:ext cx="13825" cy="11775"/>
            </a:xfrm>
            <a:custGeom>
              <a:avLst/>
              <a:gdLst/>
              <a:ahLst/>
              <a:cxnLst/>
              <a:rect l="l" t="t" r="r" b="b"/>
              <a:pathLst>
                <a:path w="553" h="471" extrusionOk="0">
                  <a:moveTo>
                    <a:pt x="187" y="1"/>
                  </a:moveTo>
                  <a:cubicBezTo>
                    <a:pt x="114" y="1"/>
                    <a:pt x="48" y="48"/>
                    <a:pt x="26" y="122"/>
                  </a:cubicBezTo>
                  <a:cubicBezTo>
                    <a:pt x="1" y="208"/>
                    <a:pt x="52" y="294"/>
                    <a:pt x="138" y="319"/>
                  </a:cubicBezTo>
                  <a:cubicBezTo>
                    <a:pt x="173" y="329"/>
                    <a:pt x="208" y="354"/>
                    <a:pt x="219" y="380"/>
                  </a:cubicBezTo>
                  <a:cubicBezTo>
                    <a:pt x="249" y="440"/>
                    <a:pt x="304" y="471"/>
                    <a:pt x="365" y="471"/>
                  </a:cubicBezTo>
                  <a:cubicBezTo>
                    <a:pt x="390" y="471"/>
                    <a:pt x="411" y="471"/>
                    <a:pt x="436" y="455"/>
                  </a:cubicBezTo>
                  <a:cubicBezTo>
                    <a:pt x="516" y="420"/>
                    <a:pt x="553" y="324"/>
                    <a:pt x="516" y="243"/>
                  </a:cubicBezTo>
                  <a:cubicBezTo>
                    <a:pt x="462" y="126"/>
                    <a:pt x="355" y="42"/>
                    <a:pt x="224" y="5"/>
                  </a:cubicBezTo>
                  <a:cubicBezTo>
                    <a:pt x="211" y="2"/>
                    <a:pt x="199" y="1"/>
                    <a:pt x="18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7" name="Google Shape;2947;p38"/>
            <p:cNvSpPr/>
            <p:nvPr/>
          </p:nvSpPr>
          <p:spPr>
            <a:xfrm>
              <a:off x="7924025" y="985000"/>
              <a:ext cx="10625" cy="15500"/>
            </a:xfrm>
            <a:custGeom>
              <a:avLst/>
              <a:gdLst/>
              <a:ahLst/>
              <a:cxnLst/>
              <a:rect l="l" t="t" r="r" b="b"/>
              <a:pathLst>
                <a:path w="425" h="620" extrusionOk="0">
                  <a:moveTo>
                    <a:pt x="238" y="0"/>
                  </a:moveTo>
                  <a:cubicBezTo>
                    <a:pt x="180" y="0"/>
                    <a:pt x="125" y="32"/>
                    <a:pt x="96" y="89"/>
                  </a:cubicBezTo>
                  <a:cubicBezTo>
                    <a:pt x="40" y="195"/>
                    <a:pt x="5" y="327"/>
                    <a:pt x="5" y="453"/>
                  </a:cubicBezTo>
                  <a:cubicBezTo>
                    <a:pt x="0" y="544"/>
                    <a:pt x="70" y="614"/>
                    <a:pt x="161" y="619"/>
                  </a:cubicBezTo>
                  <a:lnTo>
                    <a:pt x="167" y="619"/>
                  </a:lnTo>
                  <a:cubicBezTo>
                    <a:pt x="252" y="619"/>
                    <a:pt x="324" y="549"/>
                    <a:pt x="329" y="458"/>
                  </a:cubicBezTo>
                  <a:cubicBezTo>
                    <a:pt x="329" y="383"/>
                    <a:pt x="349" y="301"/>
                    <a:pt x="380" y="236"/>
                  </a:cubicBezTo>
                  <a:cubicBezTo>
                    <a:pt x="424" y="155"/>
                    <a:pt x="394" y="59"/>
                    <a:pt x="313" y="19"/>
                  </a:cubicBezTo>
                  <a:cubicBezTo>
                    <a:pt x="289" y="6"/>
                    <a:pt x="263" y="0"/>
                    <a:pt x="23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8" name="Google Shape;2948;p38"/>
            <p:cNvSpPr/>
            <p:nvPr/>
          </p:nvSpPr>
          <p:spPr>
            <a:xfrm>
              <a:off x="7941450" y="992800"/>
              <a:ext cx="7350" cy="11000"/>
            </a:xfrm>
            <a:custGeom>
              <a:avLst/>
              <a:gdLst/>
              <a:ahLst/>
              <a:cxnLst/>
              <a:rect l="l" t="t" r="r" b="b"/>
              <a:pathLst>
                <a:path w="294" h="440" extrusionOk="0">
                  <a:moveTo>
                    <a:pt x="132" y="1"/>
                  </a:moveTo>
                  <a:cubicBezTo>
                    <a:pt x="81" y="1"/>
                    <a:pt x="38" y="37"/>
                    <a:pt x="26" y="85"/>
                  </a:cubicBezTo>
                  <a:cubicBezTo>
                    <a:pt x="0" y="202"/>
                    <a:pt x="26" y="318"/>
                    <a:pt x="86" y="393"/>
                  </a:cubicBezTo>
                  <a:cubicBezTo>
                    <a:pt x="107" y="423"/>
                    <a:pt x="137" y="439"/>
                    <a:pt x="172" y="439"/>
                  </a:cubicBezTo>
                  <a:cubicBezTo>
                    <a:pt x="192" y="439"/>
                    <a:pt x="217" y="428"/>
                    <a:pt x="233" y="414"/>
                  </a:cubicBezTo>
                  <a:cubicBezTo>
                    <a:pt x="283" y="379"/>
                    <a:pt x="294" y="313"/>
                    <a:pt x="253" y="262"/>
                  </a:cubicBezTo>
                  <a:cubicBezTo>
                    <a:pt x="238" y="242"/>
                    <a:pt x="222" y="192"/>
                    <a:pt x="238" y="131"/>
                  </a:cubicBezTo>
                  <a:cubicBezTo>
                    <a:pt x="248" y="71"/>
                    <a:pt x="213" y="15"/>
                    <a:pt x="157" y="4"/>
                  </a:cubicBezTo>
                  <a:cubicBezTo>
                    <a:pt x="148" y="2"/>
                    <a:pt x="140" y="1"/>
                    <a:pt x="13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9" name="Google Shape;2949;p38"/>
            <p:cNvSpPr/>
            <p:nvPr/>
          </p:nvSpPr>
          <p:spPr>
            <a:xfrm>
              <a:off x="7960400" y="995125"/>
              <a:ext cx="12650" cy="14600"/>
            </a:xfrm>
            <a:custGeom>
              <a:avLst/>
              <a:gdLst/>
              <a:ahLst/>
              <a:cxnLst/>
              <a:rect l="l" t="t" r="r" b="b"/>
              <a:pathLst>
                <a:path w="506" h="584" extrusionOk="0">
                  <a:moveTo>
                    <a:pt x="187" y="1"/>
                  </a:moveTo>
                  <a:cubicBezTo>
                    <a:pt x="136" y="1"/>
                    <a:pt x="87" y="25"/>
                    <a:pt x="56" y="69"/>
                  </a:cubicBezTo>
                  <a:cubicBezTo>
                    <a:pt x="0" y="139"/>
                    <a:pt x="21" y="239"/>
                    <a:pt x="91" y="295"/>
                  </a:cubicBezTo>
                  <a:cubicBezTo>
                    <a:pt x="131" y="326"/>
                    <a:pt x="161" y="381"/>
                    <a:pt x="172" y="447"/>
                  </a:cubicBezTo>
                  <a:cubicBezTo>
                    <a:pt x="187" y="528"/>
                    <a:pt x="258" y="584"/>
                    <a:pt x="334" y="584"/>
                  </a:cubicBezTo>
                  <a:cubicBezTo>
                    <a:pt x="343" y="584"/>
                    <a:pt x="349" y="584"/>
                    <a:pt x="359" y="578"/>
                  </a:cubicBezTo>
                  <a:cubicBezTo>
                    <a:pt x="445" y="568"/>
                    <a:pt x="506" y="482"/>
                    <a:pt x="495" y="396"/>
                  </a:cubicBezTo>
                  <a:cubicBezTo>
                    <a:pt x="471" y="244"/>
                    <a:pt x="394" y="113"/>
                    <a:pt x="283" y="32"/>
                  </a:cubicBezTo>
                  <a:cubicBezTo>
                    <a:pt x="253" y="11"/>
                    <a:pt x="220" y="1"/>
                    <a:pt x="18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0" name="Google Shape;2950;p38"/>
            <p:cNvSpPr/>
            <p:nvPr/>
          </p:nvSpPr>
          <p:spPr>
            <a:xfrm>
              <a:off x="7949900" y="1020050"/>
              <a:ext cx="8125" cy="12650"/>
            </a:xfrm>
            <a:custGeom>
              <a:avLst/>
              <a:gdLst/>
              <a:ahLst/>
              <a:cxnLst/>
              <a:rect l="l" t="t" r="r" b="b"/>
              <a:pathLst>
                <a:path w="325" h="506" extrusionOk="0">
                  <a:moveTo>
                    <a:pt x="163" y="0"/>
                  </a:moveTo>
                  <a:cubicBezTo>
                    <a:pt x="72" y="0"/>
                    <a:pt x="1" y="72"/>
                    <a:pt x="1" y="163"/>
                  </a:cubicBezTo>
                  <a:lnTo>
                    <a:pt x="1" y="345"/>
                  </a:lnTo>
                  <a:cubicBezTo>
                    <a:pt x="1" y="436"/>
                    <a:pt x="72" y="506"/>
                    <a:pt x="163" y="506"/>
                  </a:cubicBezTo>
                  <a:cubicBezTo>
                    <a:pt x="254" y="506"/>
                    <a:pt x="324" y="436"/>
                    <a:pt x="324" y="345"/>
                  </a:cubicBezTo>
                  <a:lnTo>
                    <a:pt x="324" y="163"/>
                  </a:lnTo>
                  <a:cubicBezTo>
                    <a:pt x="324" y="72"/>
                    <a:pt x="254" y="0"/>
                    <a:pt x="16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1" name="Google Shape;2951;p38"/>
            <p:cNvSpPr/>
            <p:nvPr/>
          </p:nvSpPr>
          <p:spPr>
            <a:xfrm>
              <a:off x="7923500" y="1011900"/>
              <a:ext cx="11150" cy="12600"/>
            </a:xfrm>
            <a:custGeom>
              <a:avLst/>
              <a:gdLst/>
              <a:ahLst/>
              <a:cxnLst/>
              <a:rect l="l" t="t" r="r" b="b"/>
              <a:pathLst>
                <a:path w="446" h="504" extrusionOk="0">
                  <a:moveTo>
                    <a:pt x="264" y="1"/>
                  </a:moveTo>
                  <a:cubicBezTo>
                    <a:pt x="254" y="1"/>
                    <a:pt x="244" y="2"/>
                    <a:pt x="233" y="4"/>
                  </a:cubicBezTo>
                  <a:cubicBezTo>
                    <a:pt x="142" y="18"/>
                    <a:pt x="91" y="114"/>
                    <a:pt x="107" y="200"/>
                  </a:cubicBezTo>
                  <a:cubicBezTo>
                    <a:pt x="31" y="246"/>
                    <a:pt x="0" y="342"/>
                    <a:pt x="47" y="422"/>
                  </a:cubicBezTo>
                  <a:cubicBezTo>
                    <a:pt x="77" y="473"/>
                    <a:pt x="133" y="503"/>
                    <a:pt x="188" y="503"/>
                  </a:cubicBezTo>
                  <a:cubicBezTo>
                    <a:pt x="213" y="503"/>
                    <a:pt x="238" y="494"/>
                    <a:pt x="268" y="483"/>
                  </a:cubicBezTo>
                  <a:cubicBezTo>
                    <a:pt x="390" y="412"/>
                    <a:pt x="445" y="277"/>
                    <a:pt x="420" y="125"/>
                  </a:cubicBezTo>
                  <a:cubicBezTo>
                    <a:pt x="403" y="49"/>
                    <a:pt x="338" y="1"/>
                    <a:pt x="264"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2" name="Google Shape;2952;p38"/>
            <p:cNvSpPr/>
            <p:nvPr/>
          </p:nvSpPr>
          <p:spPr>
            <a:xfrm>
              <a:off x="7890425" y="993300"/>
              <a:ext cx="15550" cy="16425"/>
            </a:xfrm>
            <a:custGeom>
              <a:avLst/>
              <a:gdLst/>
              <a:ahLst/>
              <a:cxnLst/>
              <a:rect l="l" t="t" r="r" b="b"/>
              <a:pathLst>
                <a:path w="622" h="657" extrusionOk="0">
                  <a:moveTo>
                    <a:pt x="440" y="1"/>
                  </a:moveTo>
                  <a:cubicBezTo>
                    <a:pt x="418" y="1"/>
                    <a:pt x="395" y="5"/>
                    <a:pt x="374" y="14"/>
                  </a:cubicBezTo>
                  <a:cubicBezTo>
                    <a:pt x="213" y="86"/>
                    <a:pt x="76" y="252"/>
                    <a:pt x="26" y="450"/>
                  </a:cubicBezTo>
                  <a:cubicBezTo>
                    <a:pt x="1" y="536"/>
                    <a:pt x="50" y="627"/>
                    <a:pt x="136" y="651"/>
                  </a:cubicBezTo>
                  <a:cubicBezTo>
                    <a:pt x="152" y="651"/>
                    <a:pt x="167" y="657"/>
                    <a:pt x="182" y="657"/>
                  </a:cubicBezTo>
                  <a:cubicBezTo>
                    <a:pt x="253" y="657"/>
                    <a:pt x="313" y="606"/>
                    <a:pt x="339" y="536"/>
                  </a:cubicBezTo>
                  <a:cubicBezTo>
                    <a:pt x="364" y="434"/>
                    <a:pt x="435" y="343"/>
                    <a:pt x="505" y="312"/>
                  </a:cubicBezTo>
                  <a:cubicBezTo>
                    <a:pt x="586" y="272"/>
                    <a:pt x="621" y="177"/>
                    <a:pt x="586" y="95"/>
                  </a:cubicBezTo>
                  <a:cubicBezTo>
                    <a:pt x="560" y="35"/>
                    <a:pt x="501" y="1"/>
                    <a:pt x="440"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3" name="Google Shape;2953;p38"/>
            <p:cNvSpPr/>
            <p:nvPr/>
          </p:nvSpPr>
          <p:spPr>
            <a:xfrm>
              <a:off x="7901675" y="1019100"/>
              <a:ext cx="10750" cy="11850"/>
            </a:xfrm>
            <a:custGeom>
              <a:avLst/>
              <a:gdLst/>
              <a:ahLst/>
              <a:cxnLst/>
              <a:rect l="l" t="t" r="r" b="b"/>
              <a:pathLst>
                <a:path w="430" h="474" extrusionOk="0">
                  <a:moveTo>
                    <a:pt x="169" y="1"/>
                  </a:moveTo>
                  <a:cubicBezTo>
                    <a:pt x="160" y="1"/>
                    <a:pt x="150" y="2"/>
                    <a:pt x="141" y="3"/>
                  </a:cubicBezTo>
                  <a:cubicBezTo>
                    <a:pt x="55" y="24"/>
                    <a:pt x="0" y="110"/>
                    <a:pt x="15" y="195"/>
                  </a:cubicBezTo>
                  <a:cubicBezTo>
                    <a:pt x="31" y="276"/>
                    <a:pt x="71" y="357"/>
                    <a:pt x="127" y="418"/>
                  </a:cubicBezTo>
                  <a:cubicBezTo>
                    <a:pt x="157" y="453"/>
                    <a:pt x="202" y="474"/>
                    <a:pt x="248" y="474"/>
                  </a:cubicBezTo>
                  <a:cubicBezTo>
                    <a:pt x="283" y="474"/>
                    <a:pt x="323" y="458"/>
                    <a:pt x="353" y="432"/>
                  </a:cubicBezTo>
                  <a:cubicBezTo>
                    <a:pt x="419" y="372"/>
                    <a:pt x="430" y="271"/>
                    <a:pt x="369" y="201"/>
                  </a:cubicBezTo>
                  <a:cubicBezTo>
                    <a:pt x="348" y="185"/>
                    <a:pt x="339" y="155"/>
                    <a:pt x="334" y="129"/>
                  </a:cubicBezTo>
                  <a:cubicBezTo>
                    <a:pt x="316" y="53"/>
                    <a:pt x="245" y="1"/>
                    <a:pt x="16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54" name="Google Shape;2954;p38"/>
          <p:cNvGrpSpPr/>
          <p:nvPr/>
        </p:nvGrpSpPr>
        <p:grpSpPr>
          <a:xfrm>
            <a:off x="804805" y="2571755"/>
            <a:ext cx="331577" cy="310227"/>
            <a:chOff x="7743000" y="806375"/>
            <a:chExt cx="394875" cy="369450"/>
          </a:xfrm>
        </p:grpSpPr>
        <p:sp>
          <p:nvSpPr>
            <p:cNvPr id="2955" name="Google Shape;2955;p38"/>
            <p:cNvSpPr/>
            <p:nvPr/>
          </p:nvSpPr>
          <p:spPr>
            <a:xfrm>
              <a:off x="7743000" y="806375"/>
              <a:ext cx="394875" cy="369450"/>
            </a:xfrm>
            <a:custGeom>
              <a:avLst/>
              <a:gdLst/>
              <a:ahLst/>
              <a:cxnLst/>
              <a:rect l="l" t="t" r="r" b="b"/>
              <a:pathLst>
                <a:path w="15795" h="14778" extrusionOk="0">
                  <a:moveTo>
                    <a:pt x="5630" y="1227"/>
                  </a:moveTo>
                  <a:cubicBezTo>
                    <a:pt x="5761" y="1661"/>
                    <a:pt x="5947" y="2055"/>
                    <a:pt x="6124" y="2440"/>
                  </a:cubicBezTo>
                  <a:cubicBezTo>
                    <a:pt x="6499" y="3238"/>
                    <a:pt x="6852" y="4000"/>
                    <a:pt x="6716" y="5001"/>
                  </a:cubicBezTo>
                  <a:cubicBezTo>
                    <a:pt x="6700" y="4986"/>
                    <a:pt x="6686" y="4975"/>
                    <a:pt x="6670" y="4961"/>
                  </a:cubicBezTo>
                  <a:cubicBezTo>
                    <a:pt x="6534" y="4834"/>
                    <a:pt x="6397" y="4683"/>
                    <a:pt x="6261" y="4506"/>
                  </a:cubicBezTo>
                  <a:cubicBezTo>
                    <a:pt x="6094" y="4294"/>
                    <a:pt x="5938" y="4051"/>
                    <a:pt x="5807" y="3793"/>
                  </a:cubicBezTo>
                  <a:cubicBezTo>
                    <a:pt x="5695" y="3592"/>
                    <a:pt x="5604" y="3375"/>
                    <a:pt x="5529" y="3156"/>
                  </a:cubicBezTo>
                  <a:cubicBezTo>
                    <a:pt x="5336" y="2601"/>
                    <a:pt x="5276" y="2030"/>
                    <a:pt x="5453" y="1561"/>
                  </a:cubicBezTo>
                  <a:cubicBezTo>
                    <a:pt x="5499" y="1439"/>
                    <a:pt x="5553" y="1328"/>
                    <a:pt x="5630" y="1227"/>
                  </a:cubicBezTo>
                  <a:close/>
                  <a:moveTo>
                    <a:pt x="7902" y="321"/>
                  </a:moveTo>
                  <a:cubicBezTo>
                    <a:pt x="8205" y="321"/>
                    <a:pt x="8503" y="351"/>
                    <a:pt x="8777" y="404"/>
                  </a:cubicBezTo>
                  <a:lnTo>
                    <a:pt x="8782" y="404"/>
                  </a:lnTo>
                  <a:cubicBezTo>
                    <a:pt x="8782" y="409"/>
                    <a:pt x="8782" y="414"/>
                    <a:pt x="8787" y="418"/>
                  </a:cubicBezTo>
                  <a:cubicBezTo>
                    <a:pt x="9030" y="899"/>
                    <a:pt x="8999" y="1864"/>
                    <a:pt x="8883" y="2606"/>
                  </a:cubicBezTo>
                  <a:cubicBezTo>
                    <a:pt x="8878" y="2662"/>
                    <a:pt x="8918" y="2717"/>
                    <a:pt x="8974" y="2727"/>
                  </a:cubicBezTo>
                  <a:lnTo>
                    <a:pt x="8994" y="2727"/>
                  </a:lnTo>
                  <a:cubicBezTo>
                    <a:pt x="9045" y="2727"/>
                    <a:pt x="9090" y="2692"/>
                    <a:pt x="9100" y="2636"/>
                  </a:cubicBezTo>
                  <a:cubicBezTo>
                    <a:pt x="9151" y="2283"/>
                    <a:pt x="9298" y="1151"/>
                    <a:pt x="9039" y="458"/>
                  </a:cubicBezTo>
                  <a:lnTo>
                    <a:pt x="9039" y="458"/>
                  </a:lnTo>
                  <a:cubicBezTo>
                    <a:pt x="9251" y="514"/>
                    <a:pt x="9449" y="586"/>
                    <a:pt x="9615" y="666"/>
                  </a:cubicBezTo>
                  <a:cubicBezTo>
                    <a:pt x="9823" y="762"/>
                    <a:pt x="9995" y="878"/>
                    <a:pt x="10142" y="1004"/>
                  </a:cubicBezTo>
                  <a:lnTo>
                    <a:pt x="10142" y="1020"/>
                  </a:lnTo>
                  <a:cubicBezTo>
                    <a:pt x="10394" y="2137"/>
                    <a:pt x="9687" y="3895"/>
                    <a:pt x="9070" y="4875"/>
                  </a:cubicBezTo>
                  <a:cubicBezTo>
                    <a:pt x="9045" y="4860"/>
                    <a:pt x="9025" y="4844"/>
                    <a:pt x="8994" y="4830"/>
                  </a:cubicBezTo>
                  <a:cubicBezTo>
                    <a:pt x="8924" y="4793"/>
                    <a:pt x="8853" y="4774"/>
                    <a:pt x="8777" y="4763"/>
                  </a:cubicBezTo>
                  <a:cubicBezTo>
                    <a:pt x="8969" y="4354"/>
                    <a:pt x="9065" y="3748"/>
                    <a:pt x="9065" y="3324"/>
                  </a:cubicBezTo>
                  <a:lnTo>
                    <a:pt x="9065" y="3284"/>
                  </a:lnTo>
                  <a:cubicBezTo>
                    <a:pt x="9060" y="3223"/>
                    <a:pt x="9015" y="3177"/>
                    <a:pt x="8954" y="3177"/>
                  </a:cubicBezTo>
                  <a:cubicBezTo>
                    <a:pt x="8894" y="3177"/>
                    <a:pt x="8848" y="3228"/>
                    <a:pt x="8848" y="3288"/>
                  </a:cubicBezTo>
                  <a:cubicBezTo>
                    <a:pt x="8853" y="3727"/>
                    <a:pt x="8742" y="4394"/>
                    <a:pt x="8540" y="4763"/>
                  </a:cubicBezTo>
                  <a:cubicBezTo>
                    <a:pt x="8288" y="4793"/>
                    <a:pt x="8009" y="4900"/>
                    <a:pt x="7742" y="5016"/>
                  </a:cubicBezTo>
                  <a:cubicBezTo>
                    <a:pt x="7742" y="4905"/>
                    <a:pt x="7747" y="4799"/>
                    <a:pt x="7747" y="4688"/>
                  </a:cubicBezTo>
                  <a:cubicBezTo>
                    <a:pt x="7747" y="3253"/>
                    <a:pt x="7311" y="1742"/>
                    <a:pt x="6549" y="555"/>
                  </a:cubicBezTo>
                  <a:cubicBezTo>
                    <a:pt x="6969" y="391"/>
                    <a:pt x="7442" y="321"/>
                    <a:pt x="7902" y="321"/>
                  </a:cubicBezTo>
                  <a:close/>
                  <a:moveTo>
                    <a:pt x="6347" y="635"/>
                  </a:moveTo>
                  <a:cubicBezTo>
                    <a:pt x="7176" y="1909"/>
                    <a:pt x="7610" y="3561"/>
                    <a:pt x="7519" y="5087"/>
                  </a:cubicBezTo>
                  <a:lnTo>
                    <a:pt x="7519" y="5102"/>
                  </a:lnTo>
                  <a:cubicBezTo>
                    <a:pt x="7413" y="5147"/>
                    <a:pt x="7307" y="5182"/>
                    <a:pt x="7216" y="5208"/>
                  </a:cubicBezTo>
                  <a:cubicBezTo>
                    <a:pt x="7206" y="5198"/>
                    <a:pt x="7196" y="5193"/>
                    <a:pt x="7185" y="5193"/>
                  </a:cubicBezTo>
                  <a:cubicBezTo>
                    <a:pt x="7110" y="5176"/>
                    <a:pt x="7034" y="5167"/>
                    <a:pt x="6956" y="5167"/>
                  </a:cubicBezTo>
                  <a:cubicBezTo>
                    <a:pt x="6940" y="5167"/>
                    <a:pt x="6924" y="5167"/>
                    <a:pt x="6908" y="5168"/>
                  </a:cubicBezTo>
                  <a:cubicBezTo>
                    <a:pt x="7110" y="4035"/>
                    <a:pt x="6726" y="3217"/>
                    <a:pt x="6322" y="2349"/>
                  </a:cubicBezTo>
                  <a:cubicBezTo>
                    <a:pt x="6124" y="1929"/>
                    <a:pt x="5928" y="1500"/>
                    <a:pt x="5791" y="1025"/>
                  </a:cubicBezTo>
                  <a:cubicBezTo>
                    <a:pt x="5938" y="873"/>
                    <a:pt x="6124" y="742"/>
                    <a:pt x="6347" y="635"/>
                  </a:cubicBezTo>
                  <a:close/>
                  <a:moveTo>
                    <a:pt x="10399" y="1288"/>
                  </a:moveTo>
                  <a:cubicBezTo>
                    <a:pt x="10636" y="1601"/>
                    <a:pt x="10743" y="1934"/>
                    <a:pt x="10793" y="2217"/>
                  </a:cubicBezTo>
                  <a:cubicBezTo>
                    <a:pt x="10904" y="2890"/>
                    <a:pt x="10748" y="3641"/>
                    <a:pt x="10389" y="4284"/>
                  </a:cubicBezTo>
                  <a:cubicBezTo>
                    <a:pt x="10237" y="4551"/>
                    <a:pt x="10055" y="4799"/>
                    <a:pt x="9838" y="5016"/>
                  </a:cubicBezTo>
                  <a:cubicBezTo>
                    <a:pt x="9697" y="5152"/>
                    <a:pt x="9550" y="5284"/>
                    <a:pt x="9403" y="5400"/>
                  </a:cubicBezTo>
                  <a:cubicBezTo>
                    <a:pt x="9389" y="5355"/>
                    <a:pt x="9379" y="5309"/>
                    <a:pt x="9363" y="5264"/>
                  </a:cubicBezTo>
                  <a:cubicBezTo>
                    <a:pt x="9333" y="5178"/>
                    <a:pt x="9293" y="5092"/>
                    <a:pt x="9232" y="5021"/>
                  </a:cubicBezTo>
                  <a:cubicBezTo>
                    <a:pt x="9834" y="4081"/>
                    <a:pt x="10500" y="2475"/>
                    <a:pt x="10399" y="1288"/>
                  </a:cubicBezTo>
                  <a:close/>
                  <a:moveTo>
                    <a:pt x="13154" y="3338"/>
                  </a:moveTo>
                  <a:cubicBezTo>
                    <a:pt x="13425" y="3338"/>
                    <a:pt x="13685" y="3387"/>
                    <a:pt x="13926" y="3485"/>
                  </a:cubicBezTo>
                  <a:lnTo>
                    <a:pt x="13926" y="3490"/>
                  </a:lnTo>
                  <a:cubicBezTo>
                    <a:pt x="12354" y="3930"/>
                    <a:pt x="10536" y="5102"/>
                    <a:pt x="9601" y="6304"/>
                  </a:cubicBezTo>
                  <a:cubicBezTo>
                    <a:pt x="9494" y="6173"/>
                    <a:pt x="9475" y="5976"/>
                    <a:pt x="9449" y="5774"/>
                  </a:cubicBezTo>
                  <a:cubicBezTo>
                    <a:pt x="9661" y="5618"/>
                    <a:pt x="9869" y="5441"/>
                    <a:pt x="10065" y="5243"/>
                  </a:cubicBezTo>
                  <a:cubicBezTo>
                    <a:pt x="10288" y="5026"/>
                    <a:pt x="10475" y="4774"/>
                    <a:pt x="10631" y="4506"/>
                  </a:cubicBezTo>
                  <a:cubicBezTo>
                    <a:pt x="10839" y="4345"/>
                    <a:pt x="11051" y="4198"/>
                    <a:pt x="11252" y="4056"/>
                  </a:cubicBezTo>
                  <a:lnTo>
                    <a:pt x="11343" y="3991"/>
                  </a:lnTo>
                  <a:cubicBezTo>
                    <a:pt x="11946" y="3560"/>
                    <a:pt x="12575" y="3338"/>
                    <a:pt x="13154" y="3338"/>
                  </a:cubicBezTo>
                  <a:close/>
                  <a:moveTo>
                    <a:pt x="3389" y="2866"/>
                  </a:moveTo>
                  <a:cubicBezTo>
                    <a:pt x="4020" y="2866"/>
                    <a:pt x="4703" y="3038"/>
                    <a:pt x="5266" y="3375"/>
                  </a:cubicBezTo>
                  <a:cubicBezTo>
                    <a:pt x="5513" y="4051"/>
                    <a:pt x="5928" y="4678"/>
                    <a:pt x="6347" y="5102"/>
                  </a:cubicBezTo>
                  <a:cubicBezTo>
                    <a:pt x="6347" y="5178"/>
                    <a:pt x="6341" y="5259"/>
                    <a:pt x="6327" y="5339"/>
                  </a:cubicBezTo>
                  <a:cubicBezTo>
                    <a:pt x="6220" y="5400"/>
                    <a:pt x="6119" y="5471"/>
                    <a:pt x="6019" y="5557"/>
                  </a:cubicBezTo>
                  <a:cubicBezTo>
                    <a:pt x="5978" y="5587"/>
                    <a:pt x="5942" y="5623"/>
                    <a:pt x="5907" y="5653"/>
                  </a:cubicBezTo>
                  <a:cubicBezTo>
                    <a:pt x="5751" y="5420"/>
                    <a:pt x="5574" y="5193"/>
                    <a:pt x="5382" y="4981"/>
                  </a:cubicBezTo>
                  <a:cubicBezTo>
                    <a:pt x="5360" y="4959"/>
                    <a:pt x="5331" y="4948"/>
                    <a:pt x="5302" y="4948"/>
                  </a:cubicBezTo>
                  <a:cubicBezTo>
                    <a:pt x="5277" y="4948"/>
                    <a:pt x="5252" y="4956"/>
                    <a:pt x="5231" y="4975"/>
                  </a:cubicBezTo>
                  <a:cubicBezTo>
                    <a:pt x="5185" y="5016"/>
                    <a:pt x="5185" y="5087"/>
                    <a:pt x="5220" y="5127"/>
                  </a:cubicBezTo>
                  <a:cubicBezTo>
                    <a:pt x="5408" y="5334"/>
                    <a:pt x="5579" y="5551"/>
                    <a:pt x="5730" y="5779"/>
                  </a:cubicBezTo>
                  <a:cubicBezTo>
                    <a:pt x="5735" y="5789"/>
                    <a:pt x="5751" y="5800"/>
                    <a:pt x="5761" y="5805"/>
                  </a:cubicBezTo>
                  <a:cubicBezTo>
                    <a:pt x="5644" y="5935"/>
                    <a:pt x="5539" y="6077"/>
                    <a:pt x="5443" y="6224"/>
                  </a:cubicBezTo>
                  <a:cubicBezTo>
                    <a:pt x="5256" y="6103"/>
                    <a:pt x="5074" y="5976"/>
                    <a:pt x="4897" y="5849"/>
                  </a:cubicBezTo>
                  <a:cubicBezTo>
                    <a:pt x="4326" y="5450"/>
                    <a:pt x="3790" y="5066"/>
                    <a:pt x="3083" y="4844"/>
                  </a:cubicBezTo>
                  <a:cubicBezTo>
                    <a:pt x="3071" y="4840"/>
                    <a:pt x="3059" y="4838"/>
                    <a:pt x="3047" y="4838"/>
                  </a:cubicBezTo>
                  <a:cubicBezTo>
                    <a:pt x="3003" y="4838"/>
                    <a:pt x="2962" y="4866"/>
                    <a:pt x="2946" y="4910"/>
                  </a:cubicBezTo>
                  <a:cubicBezTo>
                    <a:pt x="2932" y="4970"/>
                    <a:pt x="2962" y="5031"/>
                    <a:pt x="3018" y="5047"/>
                  </a:cubicBezTo>
                  <a:cubicBezTo>
                    <a:pt x="3694" y="5264"/>
                    <a:pt x="4219" y="5632"/>
                    <a:pt x="4776" y="6026"/>
                  </a:cubicBezTo>
                  <a:cubicBezTo>
                    <a:pt x="4953" y="6153"/>
                    <a:pt x="5145" y="6285"/>
                    <a:pt x="5336" y="6411"/>
                  </a:cubicBezTo>
                  <a:cubicBezTo>
                    <a:pt x="5240" y="6577"/>
                    <a:pt x="5165" y="6749"/>
                    <a:pt x="5105" y="6921"/>
                  </a:cubicBezTo>
                  <a:lnTo>
                    <a:pt x="5105" y="6926"/>
                  </a:lnTo>
                  <a:cubicBezTo>
                    <a:pt x="5099" y="6921"/>
                    <a:pt x="5089" y="6910"/>
                    <a:pt x="5079" y="6910"/>
                  </a:cubicBezTo>
                  <a:cubicBezTo>
                    <a:pt x="4144" y="6588"/>
                    <a:pt x="3169" y="6511"/>
                    <a:pt x="2230" y="6441"/>
                  </a:cubicBezTo>
                  <a:cubicBezTo>
                    <a:pt x="1684" y="6395"/>
                    <a:pt x="1123" y="6350"/>
                    <a:pt x="572" y="6259"/>
                  </a:cubicBezTo>
                  <a:cubicBezTo>
                    <a:pt x="572" y="5728"/>
                    <a:pt x="688" y="5178"/>
                    <a:pt x="896" y="4683"/>
                  </a:cubicBezTo>
                  <a:cubicBezTo>
                    <a:pt x="944" y="4680"/>
                    <a:pt x="992" y="4679"/>
                    <a:pt x="1040" y="4679"/>
                  </a:cubicBezTo>
                  <a:cubicBezTo>
                    <a:pt x="1323" y="4679"/>
                    <a:pt x="1602" y="4727"/>
                    <a:pt x="1896" y="4779"/>
                  </a:cubicBezTo>
                  <a:cubicBezTo>
                    <a:pt x="2078" y="4814"/>
                    <a:pt x="2260" y="4849"/>
                    <a:pt x="2452" y="4870"/>
                  </a:cubicBezTo>
                  <a:lnTo>
                    <a:pt x="2461" y="4870"/>
                  </a:lnTo>
                  <a:cubicBezTo>
                    <a:pt x="2517" y="4870"/>
                    <a:pt x="2563" y="4830"/>
                    <a:pt x="2568" y="4774"/>
                  </a:cubicBezTo>
                  <a:cubicBezTo>
                    <a:pt x="2578" y="4713"/>
                    <a:pt x="2533" y="4657"/>
                    <a:pt x="2472" y="4653"/>
                  </a:cubicBezTo>
                  <a:cubicBezTo>
                    <a:pt x="2290" y="4632"/>
                    <a:pt x="2108" y="4602"/>
                    <a:pt x="1931" y="4567"/>
                  </a:cubicBezTo>
                  <a:cubicBezTo>
                    <a:pt x="1628" y="4516"/>
                    <a:pt x="1315" y="4466"/>
                    <a:pt x="992" y="4466"/>
                  </a:cubicBezTo>
                  <a:cubicBezTo>
                    <a:pt x="1229" y="3975"/>
                    <a:pt x="1563" y="3550"/>
                    <a:pt x="1966" y="3258"/>
                  </a:cubicBezTo>
                  <a:cubicBezTo>
                    <a:pt x="2083" y="3172"/>
                    <a:pt x="2219" y="3102"/>
                    <a:pt x="2365" y="3046"/>
                  </a:cubicBezTo>
                  <a:cubicBezTo>
                    <a:pt x="3169" y="3162"/>
                    <a:pt x="3988" y="3723"/>
                    <a:pt x="4816" y="4718"/>
                  </a:cubicBezTo>
                  <a:cubicBezTo>
                    <a:pt x="4837" y="4744"/>
                    <a:pt x="4867" y="4758"/>
                    <a:pt x="4897" y="4758"/>
                  </a:cubicBezTo>
                  <a:cubicBezTo>
                    <a:pt x="4923" y="4758"/>
                    <a:pt x="4947" y="4748"/>
                    <a:pt x="4968" y="4733"/>
                  </a:cubicBezTo>
                  <a:cubicBezTo>
                    <a:pt x="5008" y="4697"/>
                    <a:pt x="5018" y="4627"/>
                    <a:pt x="4977" y="4581"/>
                  </a:cubicBezTo>
                  <a:cubicBezTo>
                    <a:pt x="4250" y="3697"/>
                    <a:pt x="3517" y="3147"/>
                    <a:pt x="2790" y="2920"/>
                  </a:cubicBezTo>
                  <a:lnTo>
                    <a:pt x="2801" y="2920"/>
                  </a:lnTo>
                  <a:cubicBezTo>
                    <a:pt x="2988" y="2884"/>
                    <a:pt x="3185" y="2866"/>
                    <a:pt x="3389" y="2866"/>
                  </a:cubicBezTo>
                  <a:close/>
                  <a:moveTo>
                    <a:pt x="577" y="6481"/>
                  </a:moveTo>
                  <a:cubicBezTo>
                    <a:pt x="1123" y="6567"/>
                    <a:pt x="1673" y="6612"/>
                    <a:pt x="2214" y="6658"/>
                  </a:cubicBezTo>
                  <a:cubicBezTo>
                    <a:pt x="3139" y="6729"/>
                    <a:pt x="4098" y="6805"/>
                    <a:pt x="5008" y="7113"/>
                  </a:cubicBezTo>
                  <a:cubicBezTo>
                    <a:pt x="5023" y="7118"/>
                    <a:pt x="5033" y="7118"/>
                    <a:pt x="5044" y="7118"/>
                  </a:cubicBezTo>
                  <a:lnTo>
                    <a:pt x="5054" y="7118"/>
                  </a:lnTo>
                  <a:cubicBezTo>
                    <a:pt x="5038" y="7158"/>
                    <a:pt x="5033" y="7199"/>
                    <a:pt x="5028" y="7239"/>
                  </a:cubicBezTo>
                  <a:cubicBezTo>
                    <a:pt x="5021" y="7238"/>
                    <a:pt x="5015" y="7237"/>
                    <a:pt x="5008" y="7237"/>
                  </a:cubicBezTo>
                  <a:cubicBezTo>
                    <a:pt x="4990" y="7237"/>
                    <a:pt x="4972" y="7242"/>
                    <a:pt x="4958" y="7249"/>
                  </a:cubicBezTo>
                  <a:cubicBezTo>
                    <a:pt x="4128" y="7669"/>
                    <a:pt x="3193" y="7886"/>
                    <a:pt x="2290" y="7886"/>
                  </a:cubicBezTo>
                  <a:cubicBezTo>
                    <a:pt x="1813" y="7886"/>
                    <a:pt x="1345" y="7826"/>
                    <a:pt x="906" y="7703"/>
                  </a:cubicBezTo>
                  <a:cubicBezTo>
                    <a:pt x="794" y="7502"/>
                    <a:pt x="709" y="7269"/>
                    <a:pt x="653" y="7022"/>
                  </a:cubicBezTo>
                  <a:cubicBezTo>
                    <a:pt x="612" y="6845"/>
                    <a:pt x="588" y="6663"/>
                    <a:pt x="577" y="6481"/>
                  </a:cubicBezTo>
                  <a:close/>
                  <a:moveTo>
                    <a:pt x="14213" y="3636"/>
                  </a:moveTo>
                  <a:cubicBezTo>
                    <a:pt x="14577" y="3864"/>
                    <a:pt x="14870" y="4212"/>
                    <a:pt x="15072" y="4657"/>
                  </a:cubicBezTo>
                  <a:cubicBezTo>
                    <a:pt x="15062" y="4653"/>
                    <a:pt x="15047" y="4653"/>
                    <a:pt x="15032" y="4653"/>
                  </a:cubicBezTo>
                  <a:cubicBezTo>
                    <a:pt x="14714" y="4693"/>
                    <a:pt x="14416" y="4793"/>
                    <a:pt x="14117" y="4895"/>
                  </a:cubicBezTo>
                  <a:cubicBezTo>
                    <a:pt x="13840" y="4996"/>
                    <a:pt x="13551" y="5092"/>
                    <a:pt x="13259" y="5133"/>
                  </a:cubicBezTo>
                  <a:cubicBezTo>
                    <a:pt x="13198" y="5142"/>
                    <a:pt x="13157" y="5193"/>
                    <a:pt x="13168" y="5254"/>
                  </a:cubicBezTo>
                  <a:cubicBezTo>
                    <a:pt x="13173" y="5309"/>
                    <a:pt x="13218" y="5350"/>
                    <a:pt x="13274" y="5350"/>
                  </a:cubicBezTo>
                  <a:lnTo>
                    <a:pt x="13289" y="5350"/>
                  </a:lnTo>
                  <a:cubicBezTo>
                    <a:pt x="13602" y="5304"/>
                    <a:pt x="13900" y="5203"/>
                    <a:pt x="14193" y="5102"/>
                  </a:cubicBezTo>
                  <a:cubicBezTo>
                    <a:pt x="14486" y="5001"/>
                    <a:pt x="14764" y="4905"/>
                    <a:pt x="15057" y="4865"/>
                  </a:cubicBezTo>
                  <a:cubicBezTo>
                    <a:pt x="15092" y="4865"/>
                    <a:pt x="15123" y="4839"/>
                    <a:pt x="15138" y="4809"/>
                  </a:cubicBezTo>
                  <a:cubicBezTo>
                    <a:pt x="15234" y="5047"/>
                    <a:pt x="15305" y="5315"/>
                    <a:pt x="15355" y="5602"/>
                  </a:cubicBezTo>
                  <a:cubicBezTo>
                    <a:pt x="15381" y="5763"/>
                    <a:pt x="15395" y="5921"/>
                    <a:pt x="15386" y="6073"/>
                  </a:cubicBezTo>
                  <a:lnTo>
                    <a:pt x="15386" y="6077"/>
                  </a:lnTo>
                  <a:cubicBezTo>
                    <a:pt x="14253" y="6476"/>
                    <a:pt x="13169" y="6831"/>
                    <a:pt x="11932" y="6831"/>
                  </a:cubicBezTo>
                  <a:cubicBezTo>
                    <a:pt x="11900" y="6831"/>
                    <a:pt x="11867" y="6831"/>
                    <a:pt x="11834" y="6830"/>
                  </a:cubicBezTo>
                  <a:cubicBezTo>
                    <a:pt x="11774" y="6830"/>
                    <a:pt x="11728" y="6875"/>
                    <a:pt x="11728" y="6936"/>
                  </a:cubicBezTo>
                  <a:cubicBezTo>
                    <a:pt x="11728" y="6996"/>
                    <a:pt x="11774" y="7043"/>
                    <a:pt x="11834" y="7043"/>
                  </a:cubicBezTo>
                  <a:cubicBezTo>
                    <a:pt x="11865" y="7047"/>
                    <a:pt x="11895" y="7047"/>
                    <a:pt x="11925" y="7047"/>
                  </a:cubicBezTo>
                  <a:cubicBezTo>
                    <a:pt x="13162" y="7047"/>
                    <a:pt x="14248" y="6703"/>
                    <a:pt x="15365" y="6309"/>
                  </a:cubicBezTo>
                  <a:lnTo>
                    <a:pt x="15365" y="6309"/>
                  </a:lnTo>
                  <a:cubicBezTo>
                    <a:pt x="15335" y="6577"/>
                    <a:pt x="15249" y="6830"/>
                    <a:pt x="15118" y="7057"/>
                  </a:cubicBezTo>
                  <a:cubicBezTo>
                    <a:pt x="14644" y="7291"/>
                    <a:pt x="14153" y="7422"/>
                    <a:pt x="13751" y="7422"/>
                  </a:cubicBezTo>
                  <a:cubicBezTo>
                    <a:pt x="13728" y="7422"/>
                    <a:pt x="13706" y="7422"/>
                    <a:pt x="13683" y="7421"/>
                  </a:cubicBezTo>
                  <a:cubicBezTo>
                    <a:pt x="13680" y="7421"/>
                    <a:pt x="13677" y="7421"/>
                    <a:pt x="13674" y="7421"/>
                  </a:cubicBezTo>
                  <a:cubicBezTo>
                    <a:pt x="13618" y="7421"/>
                    <a:pt x="13572" y="7464"/>
                    <a:pt x="13572" y="7522"/>
                  </a:cubicBezTo>
                  <a:cubicBezTo>
                    <a:pt x="13567" y="7582"/>
                    <a:pt x="13617" y="7633"/>
                    <a:pt x="13672" y="7638"/>
                  </a:cubicBezTo>
                  <a:lnTo>
                    <a:pt x="13754" y="7638"/>
                  </a:lnTo>
                  <a:cubicBezTo>
                    <a:pt x="14087" y="7638"/>
                    <a:pt x="14476" y="7552"/>
                    <a:pt x="14866" y="7400"/>
                  </a:cubicBezTo>
                  <a:lnTo>
                    <a:pt x="14866" y="7400"/>
                  </a:lnTo>
                  <a:cubicBezTo>
                    <a:pt x="14623" y="7684"/>
                    <a:pt x="14284" y="7916"/>
                    <a:pt x="13875" y="8088"/>
                  </a:cubicBezTo>
                  <a:cubicBezTo>
                    <a:pt x="13573" y="8215"/>
                    <a:pt x="13259" y="8259"/>
                    <a:pt x="12941" y="8259"/>
                  </a:cubicBezTo>
                  <a:cubicBezTo>
                    <a:pt x="12578" y="8259"/>
                    <a:pt x="12209" y="8202"/>
                    <a:pt x="11849" y="8148"/>
                  </a:cubicBezTo>
                  <a:cubicBezTo>
                    <a:pt x="11484" y="8091"/>
                    <a:pt x="11113" y="8033"/>
                    <a:pt x="10748" y="8033"/>
                  </a:cubicBezTo>
                  <a:cubicBezTo>
                    <a:pt x="10633" y="8033"/>
                    <a:pt x="10518" y="8039"/>
                    <a:pt x="10403" y="8053"/>
                  </a:cubicBezTo>
                  <a:cubicBezTo>
                    <a:pt x="10445" y="7987"/>
                    <a:pt x="10485" y="7916"/>
                    <a:pt x="10505" y="7831"/>
                  </a:cubicBezTo>
                  <a:cubicBezTo>
                    <a:pt x="10520" y="7780"/>
                    <a:pt x="10536" y="7729"/>
                    <a:pt x="10545" y="7679"/>
                  </a:cubicBezTo>
                  <a:cubicBezTo>
                    <a:pt x="10723" y="7663"/>
                    <a:pt x="10903" y="7657"/>
                    <a:pt x="11085" y="7657"/>
                  </a:cubicBezTo>
                  <a:cubicBezTo>
                    <a:pt x="11426" y="7657"/>
                    <a:pt x="11771" y="7679"/>
                    <a:pt x="12107" y="7699"/>
                  </a:cubicBezTo>
                  <a:cubicBezTo>
                    <a:pt x="12455" y="7724"/>
                    <a:pt x="12814" y="7745"/>
                    <a:pt x="13162" y="7745"/>
                  </a:cubicBezTo>
                  <a:cubicBezTo>
                    <a:pt x="13223" y="7745"/>
                    <a:pt x="13269" y="7699"/>
                    <a:pt x="13269" y="7638"/>
                  </a:cubicBezTo>
                  <a:cubicBezTo>
                    <a:pt x="13269" y="7582"/>
                    <a:pt x="13223" y="7532"/>
                    <a:pt x="13162" y="7532"/>
                  </a:cubicBezTo>
                  <a:cubicBezTo>
                    <a:pt x="12819" y="7532"/>
                    <a:pt x="12465" y="7507"/>
                    <a:pt x="12122" y="7486"/>
                  </a:cubicBezTo>
                  <a:cubicBezTo>
                    <a:pt x="11783" y="7463"/>
                    <a:pt x="11439" y="7442"/>
                    <a:pt x="11096" y="7442"/>
                  </a:cubicBezTo>
                  <a:cubicBezTo>
                    <a:pt x="10922" y="7442"/>
                    <a:pt x="10748" y="7447"/>
                    <a:pt x="10576" y="7461"/>
                  </a:cubicBezTo>
                  <a:cubicBezTo>
                    <a:pt x="10585" y="7285"/>
                    <a:pt x="10550" y="7153"/>
                    <a:pt x="10494" y="7043"/>
                  </a:cubicBezTo>
                  <a:lnTo>
                    <a:pt x="11096" y="7043"/>
                  </a:lnTo>
                  <a:cubicBezTo>
                    <a:pt x="11156" y="7043"/>
                    <a:pt x="11202" y="6996"/>
                    <a:pt x="11202" y="6936"/>
                  </a:cubicBezTo>
                  <a:cubicBezTo>
                    <a:pt x="11202" y="6880"/>
                    <a:pt x="11156" y="6830"/>
                    <a:pt x="11096" y="6830"/>
                  </a:cubicBezTo>
                  <a:lnTo>
                    <a:pt x="10394" y="6830"/>
                  </a:lnTo>
                  <a:cubicBezTo>
                    <a:pt x="10373" y="6830"/>
                    <a:pt x="10354" y="6835"/>
                    <a:pt x="10338" y="6850"/>
                  </a:cubicBezTo>
                  <a:lnTo>
                    <a:pt x="10333" y="6845"/>
                  </a:lnTo>
                  <a:cubicBezTo>
                    <a:pt x="10277" y="6794"/>
                    <a:pt x="10207" y="6744"/>
                    <a:pt x="10142" y="6703"/>
                  </a:cubicBezTo>
                  <a:cubicBezTo>
                    <a:pt x="10601" y="6511"/>
                    <a:pt x="11061" y="6309"/>
                    <a:pt x="11510" y="6108"/>
                  </a:cubicBezTo>
                  <a:cubicBezTo>
                    <a:pt x="11925" y="5921"/>
                    <a:pt x="12350" y="5728"/>
                    <a:pt x="12758" y="5562"/>
                  </a:cubicBezTo>
                  <a:cubicBezTo>
                    <a:pt x="12814" y="5537"/>
                    <a:pt x="12844" y="5476"/>
                    <a:pt x="12819" y="5420"/>
                  </a:cubicBezTo>
                  <a:cubicBezTo>
                    <a:pt x="12803" y="5377"/>
                    <a:pt x="12761" y="5352"/>
                    <a:pt x="12717" y="5352"/>
                  </a:cubicBezTo>
                  <a:cubicBezTo>
                    <a:pt x="12703" y="5352"/>
                    <a:pt x="12690" y="5355"/>
                    <a:pt x="12677" y="5360"/>
                  </a:cubicBezTo>
                  <a:cubicBezTo>
                    <a:pt x="12263" y="5532"/>
                    <a:pt x="11839" y="5723"/>
                    <a:pt x="11424" y="5910"/>
                  </a:cubicBezTo>
                  <a:cubicBezTo>
                    <a:pt x="10930" y="6133"/>
                    <a:pt x="10419" y="6360"/>
                    <a:pt x="9909" y="6567"/>
                  </a:cubicBezTo>
                  <a:cubicBezTo>
                    <a:pt x="9858" y="6532"/>
                    <a:pt x="9808" y="6497"/>
                    <a:pt x="9757" y="6456"/>
                  </a:cubicBezTo>
                  <a:cubicBezTo>
                    <a:pt x="10702" y="5218"/>
                    <a:pt x="12627" y="4011"/>
                    <a:pt x="14213" y="3636"/>
                  </a:cubicBezTo>
                  <a:close/>
                  <a:moveTo>
                    <a:pt x="4998" y="7467"/>
                  </a:moveTo>
                  <a:lnTo>
                    <a:pt x="4998" y="7472"/>
                  </a:lnTo>
                  <a:cubicBezTo>
                    <a:pt x="4993" y="7528"/>
                    <a:pt x="4993" y="7582"/>
                    <a:pt x="4993" y="7638"/>
                  </a:cubicBezTo>
                  <a:cubicBezTo>
                    <a:pt x="4998" y="7699"/>
                    <a:pt x="5008" y="7764"/>
                    <a:pt x="5023" y="7831"/>
                  </a:cubicBezTo>
                  <a:cubicBezTo>
                    <a:pt x="4725" y="8037"/>
                    <a:pt x="4432" y="8255"/>
                    <a:pt x="4159" y="8477"/>
                  </a:cubicBezTo>
                  <a:cubicBezTo>
                    <a:pt x="4154" y="8477"/>
                    <a:pt x="4154" y="8482"/>
                    <a:pt x="4149" y="8482"/>
                  </a:cubicBezTo>
                  <a:cubicBezTo>
                    <a:pt x="3711" y="8692"/>
                    <a:pt x="3217" y="8868"/>
                    <a:pt x="2781" y="8868"/>
                  </a:cubicBezTo>
                  <a:cubicBezTo>
                    <a:pt x="2694" y="8868"/>
                    <a:pt x="2609" y="8861"/>
                    <a:pt x="2528" y="8846"/>
                  </a:cubicBezTo>
                  <a:cubicBezTo>
                    <a:pt x="1901" y="8734"/>
                    <a:pt x="1406" y="8426"/>
                    <a:pt x="1073" y="7967"/>
                  </a:cubicBezTo>
                  <a:lnTo>
                    <a:pt x="1073" y="7967"/>
                  </a:lnTo>
                  <a:cubicBezTo>
                    <a:pt x="1461" y="8057"/>
                    <a:pt x="1871" y="8104"/>
                    <a:pt x="2285" y="8104"/>
                  </a:cubicBezTo>
                  <a:cubicBezTo>
                    <a:pt x="3200" y="8104"/>
                    <a:pt x="4149" y="7885"/>
                    <a:pt x="4998" y="7467"/>
                  </a:cubicBezTo>
                  <a:close/>
                  <a:moveTo>
                    <a:pt x="10081" y="8431"/>
                  </a:moveTo>
                  <a:cubicBezTo>
                    <a:pt x="10146" y="8442"/>
                    <a:pt x="10207" y="8447"/>
                    <a:pt x="10272" y="8452"/>
                  </a:cubicBezTo>
                  <a:cubicBezTo>
                    <a:pt x="10627" y="8482"/>
                    <a:pt x="10995" y="8512"/>
                    <a:pt x="11298" y="8629"/>
                  </a:cubicBezTo>
                  <a:cubicBezTo>
                    <a:pt x="11914" y="8866"/>
                    <a:pt x="12394" y="9255"/>
                    <a:pt x="12693" y="9745"/>
                  </a:cubicBezTo>
                  <a:cubicBezTo>
                    <a:pt x="11828" y="9715"/>
                    <a:pt x="10571" y="9169"/>
                    <a:pt x="9944" y="8654"/>
                  </a:cubicBezTo>
                  <a:cubicBezTo>
                    <a:pt x="9944" y="8643"/>
                    <a:pt x="9949" y="8633"/>
                    <a:pt x="9955" y="8624"/>
                  </a:cubicBezTo>
                  <a:cubicBezTo>
                    <a:pt x="9979" y="8558"/>
                    <a:pt x="10025" y="8498"/>
                    <a:pt x="10081" y="8431"/>
                  </a:cubicBezTo>
                  <a:close/>
                  <a:moveTo>
                    <a:pt x="8666" y="5079"/>
                  </a:moveTo>
                  <a:cubicBezTo>
                    <a:pt x="8735" y="5079"/>
                    <a:pt x="8797" y="5090"/>
                    <a:pt x="8848" y="5117"/>
                  </a:cubicBezTo>
                  <a:cubicBezTo>
                    <a:pt x="8878" y="5133"/>
                    <a:pt x="8908" y="5152"/>
                    <a:pt x="8929" y="5178"/>
                  </a:cubicBezTo>
                  <a:cubicBezTo>
                    <a:pt x="8939" y="5193"/>
                    <a:pt x="8948" y="5208"/>
                    <a:pt x="8969" y="5218"/>
                  </a:cubicBezTo>
                  <a:cubicBezTo>
                    <a:pt x="8969" y="5224"/>
                    <a:pt x="8979" y="5224"/>
                    <a:pt x="8985" y="5224"/>
                  </a:cubicBezTo>
                  <a:lnTo>
                    <a:pt x="8985" y="5229"/>
                  </a:lnTo>
                  <a:cubicBezTo>
                    <a:pt x="9060" y="5324"/>
                    <a:pt x="9090" y="5460"/>
                    <a:pt x="9111" y="5637"/>
                  </a:cubicBezTo>
                  <a:cubicBezTo>
                    <a:pt x="9081" y="5693"/>
                    <a:pt x="9081" y="5758"/>
                    <a:pt x="9121" y="5814"/>
                  </a:cubicBezTo>
                  <a:lnTo>
                    <a:pt x="9130" y="5830"/>
                  </a:lnTo>
                  <a:cubicBezTo>
                    <a:pt x="9156" y="6057"/>
                    <a:pt x="9191" y="6309"/>
                    <a:pt x="9353" y="6511"/>
                  </a:cubicBezTo>
                  <a:cubicBezTo>
                    <a:pt x="9510" y="6703"/>
                    <a:pt x="9697" y="6815"/>
                    <a:pt x="9858" y="6910"/>
                  </a:cubicBezTo>
                  <a:cubicBezTo>
                    <a:pt x="10121" y="7067"/>
                    <a:pt x="10288" y="7164"/>
                    <a:pt x="10247" y="7491"/>
                  </a:cubicBezTo>
                  <a:cubicBezTo>
                    <a:pt x="10242" y="7491"/>
                    <a:pt x="10237" y="7497"/>
                    <a:pt x="10232" y="7497"/>
                  </a:cubicBezTo>
                  <a:cubicBezTo>
                    <a:pt x="10172" y="7507"/>
                    <a:pt x="10131" y="7558"/>
                    <a:pt x="10142" y="7619"/>
                  </a:cubicBezTo>
                  <a:cubicBezTo>
                    <a:pt x="10146" y="7654"/>
                    <a:pt x="10172" y="7689"/>
                    <a:pt x="10207" y="7699"/>
                  </a:cubicBezTo>
                  <a:lnTo>
                    <a:pt x="10207" y="7703"/>
                  </a:lnTo>
                  <a:cubicBezTo>
                    <a:pt x="10202" y="7714"/>
                    <a:pt x="10202" y="7729"/>
                    <a:pt x="10197" y="7740"/>
                  </a:cubicBezTo>
                  <a:cubicBezTo>
                    <a:pt x="10156" y="7876"/>
                    <a:pt x="10055" y="7982"/>
                    <a:pt x="9944" y="8104"/>
                  </a:cubicBezTo>
                  <a:cubicBezTo>
                    <a:pt x="9834" y="8219"/>
                    <a:pt x="9722" y="8340"/>
                    <a:pt x="9652" y="8498"/>
                  </a:cubicBezTo>
                  <a:cubicBezTo>
                    <a:pt x="9585" y="8659"/>
                    <a:pt x="9591" y="8810"/>
                    <a:pt x="9591" y="8946"/>
                  </a:cubicBezTo>
                  <a:cubicBezTo>
                    <a:pt x="9596" y="9083"/>
                    <a:pt x="9596" y="9205"/>
                    <a:pt x="9524" y="9331"/>
                  </a:cubicBezTo>
                  <a:cubicBezTo>
                    <a:pt x="9321" y="9678"/>
                    <a:pt x="9115" y="9787"/>
                    <a:pt x="8878" y="9787"/>
                  </a:cubicBezTo>
                  <a:cubicBezTo>
                    <a:pt x="8832" y="9787"/>
                    <a:pt x="8785" y="9783"/>
                    <a:pt x="8736" y="9776"/>
                  </a:cubicBezTo>
                  <a:cubicBezTo>
                    <a:pt x="8719" y="9758"/>
                    <a:pt x="8691" y="9744"/>
                    <a:pt x="8659" y="9744"/>
                  </a:cubicBezTo>
                  <a:cubicBezTo>
                    <a:pt x="8655" y="9744"/>
                    <a:pt x="8650" y="9745"/>
                    <a:pt x="8645" y="9745"/>
                  </a:cubicBezTo>
                  <a:cubicBezTo>
                    <a:pt x="8636" y="9745"/>
                    <a:pt x="8626" y="9750"/>
                    <a:pt x="8615" y="9755"/>
                  </a:cubicBezTo>
                  <a:cubicBezTo>
                    <a:pt x="8519" y="9734"/>
                    <a:pt x="8423" y="9704"/>
                    <a:pt x="8318" y="9674"/>
                  </a:cubicBezTo>
                  <a:cubicBezTo>
                    <a:pt x="8110" y="9619"/>
                    <a:pt x="7898" y="9553"/>
                    <a:pt x="7670" y="9543"/>
                  </a:cubicBezTo>
                  <a:cubicBezTo>
                    <a:pt x="7630" y="9543"/>
                    <a:pt x="7590" y="9538"/>
                    <a:pt x="7549" y="9538"/>
                  </a:cubicBezTo>
                  <a:cubicBezTo>
                    <a:pt x="7317" y="9538"/>
                    <a:pt x="7130" y="9578"/>
                    <a:pt x="6978" y="9608"/>
                  </a:cubicBezTo>
                  <a:cubicBezTo>
                    <a:pt x="6870" y="9628"/>
                    <a:pt x="6780" y="9645"/>
                    <a:pt x="6696" y="9645"/>
                  </a:cubicBezTo>
                  <a:cubicBezTo>
                    <a:pt x="6496" y="9645"/>
                    <a:pt x="6334" y="9550"/>
                    <a:pt x="6064" y="9169"/>
                  </a:cubicBezTo>
                  <a:cubicBezTo>
                    <a:pt x="5826" y="8841"/>
                    <a:pt x="5584" y="8431"/>
                    <a:pt x="5443" y="8088"/>
                  </a:cubicBezTo>
                  <a:lnTo>
                    <a:pt x="5443" y="8083"/>
                  </a:lnTo>
                  <a:cubicBezTo>
                    <a:pt x="5413" y="8007"/>
                    <a:pt x="5382" y="7931"/>
                    <a:pt x="5362" y="7861"/>
                  </a:cubicBezTo>
                  <a:cubicBezTo>
                    <a:pt x="5336" y="7770"/>
                    <a:pt x="5322" y="7689"/>
                    <a:pt x="5317" y="7623"/>
                  </a:cubicBezTo>
                  <a:cubicBezTo>
                    <a:pt x="5291" y="7073"/>
                    <a:pt x="5705" y="6243"/>
                    <a:pt x="6226" y="5805"/>
                  </a:cubicBezTo>
                  <a:cubicBezTo>
                    <a:pt x="6405" y="5654"/>
                    <a:pt x="6664" y="5490"/>
                    <a:pt x="6949" y="5490"/>
                  </a:cubicBezTo>
                  <a:cubicBezTo>
                    <a:pt x="6960" y="5490"/>
                    <a:pt x="6972" y="5490"/>
                    <a:pt x="6984" y="5490"/>
                  </a:cubicBezTo>
                  <a:cubicBezTo>
                    <a:pt x="7014" y="5525"/>
                    <a:pt x="7058" y="5549"/>
                    <a:pt x="7101" y="5549"/>
                  </a:cubicBezTo>
                  <a:cubicBezTo>
                    <a:pt x="7109" y="5549"/>
                    <a:pt x="7117" y="5548"/>
                    <a:pt x="7125" y="5546"/>
                  </a:cubicBezTo>
                  <a:cubicBezTo>
                    <a:pt x="7327" y="5532"/>
                    <a:pt x="7575" y="5430"/>
                    <a:pt x="7833" y="5324"/>
                  </a:cubicBezTo>
                  <a:cubicBezTo>
                    <a:pt x="8120" y="5208"/>
                    <a:pt x="8435" y="5079"/>
                    <a:pt x="8666" y="5079"/>
                  </a:cubicBezTo>
                  <a:close/>
                  <a:moveTo>
                    <a:pt x="9914" y="8906"/>
                  </a:moveTo>
                  <a:cubicBezTo>
                    <a:pt x="10622" y="9431"/>
                    <a:pt x="11905" y="9962"/>
                    <a:pt x="12768" y="9962"/>
                  </a:cubicBezTo>
                  <a:lnTo>
                    <a:pt x="12814" y="9962"/>
                  </a:lnTo>
                  <a:cubicBezTo>
                    <a:pt x="12844" y="10033"/>
                    <a:pt x="12875" y="10104"/>
                    <a:pt x="12900" y="10179"/>
                  </a:cubicBezTo>
                  <a:cubicBezTo>
                    <a:pt x="12966" y="10366"/>
                    <a:pt x="13006" y="10559"/>
                    <a:pt x="13021" y="10760"/>
                  </a:cubicBezTo>
                  <a:cubicBezTo>
                    <a:pt x="12945" y="10730"/>
                    <a:pt x="12875" y="10700"/>
                    <a:pt x="12793" y="10669"/>
                  </a:cubicBezTo>
                  <a:cubicBezTo>
                    <a:pt x="12531" y="10569"/>
                    <a:pt x="12263" y="10468"/>
                    <a:pt x="12031" y="10347"/>
                  </a:cubicBezTo>
                  <a:cubicBezTo>
                    <a:pt x="12016" y="10339"/>
                    <a:pt x="11999" y="10336"/>
                    <a:pt x="11983" y="10336"/>
                  </a:cubicBezTo>
                  <a:cubicBezTo>
                    <a:pt x="11943" y="10336"/>
                    <a:pt x="11902" y="10357"/>
                    <a:pt x="11884" y="10396"/>
                  </a:cubicBezTo>
                  <a:cubicBezTo>
                    <a:pt x="11858" y="10447"/>
                    <a:pt x="11879" y="10513"/>
                    <a:pt x="11935" y="10538"/>
                  </a:cubicBezTo>
                  <a:cubicBezTo>
                    <a:pt x="12177" y="10664"/>
                    <a:pt x="12450" y="10771"/>
                    <a:pt x="12718" y="10872"/>
                  </a:cubicBezTo>
                  <a:cubicBezTo>
                    <a:pt x="12819" y="10912"/>
                    <a:pt x="12915" y="10947"/>
                    <a:pt x="13010" y="10988"/>
                  </a:cubicBezTo>
                  <a:cubicBezTo>
                    <a:pt x="13016" y="10988"/>
                    <a:pt x="13021" y="10988"/>
                    <a:pt x="13031" y="10993"/>
                  </a:cubicBezTo>
                  <a:cubicBezTo>
                    <a:pt x="13026" y="11493"/>
                    <a:pt x="12875" y="12014"/>
                    <a:pt x="12571" y="12509"/>
                  </a:cubicBezTo>
                  <a:cubicBezTo>
                    <a:pt x="12490" y="12640"/>
                    <a:pt x="12399" y="12772"/>
                    <a:pt x="12299" y="12893"/>
                  </a:cubicBezTo>
                  <a:cubicBezTo>
                    <a:pt x="11243" y="12352"/>
                    <a:pt x="10207" y="11231"/>
                    <a:pt x="9510" y="9871"/>
                  </a:cubicBezTo>
                  <a:cubicBezTo>
                    <a:pt x="9610" y="9781"/>
                    <a:pt x="9712" y="9654"/>
                    <a:pt x="9803" y="9492"/>
                  </a:cubicBezTo>
                  <a:cubicBezTo>
                    <a:pt x="9838" y="9437"/>
                    <a:pt x="9864" y="9377"/>
                    <a:pt x="9878" y="9326"/>
                  </a:cubicBezTo>
                  <a:cubicBezTo>
                    <a:pt x="10030" y="9447"/>
                    <a:pt x="10277" y="9643"/>
                    <a:pt x="10561" y="9846"/>
                  </a:cubicBezTo>
                  <a:cubicBezTo>
                    <a:pt x="10848" y="10044"/>
                    <a:pt x="11177" y="10250"/>
                    <a:pt x="11495" y="10392"/>
                  </a:cubicBezTo>
                  <a:cubicBezTo>
                    <a:pt x="11506" y="10401"/>
                    <a:pt x="11525" y="10401"/>
                    <a:pt x="11536" y="10401"/>
                  </a:cubicBezTo>
                  <a:cubicBezTo>
                    <a:pt x="11581" y="10401"/>
                    <a:pt x="11616" y="10382"/>
                    <a:pt x="11637" y="10341"/>
                  </a:cubicBezTo>
                  <a:cubicBezTo>
                    <a:pt x="11662" y="10286"/>
                    <a:pt x="11637" y="10219"/>
                    <a:pt x="11581" y="10195"/>
                  </a:cubicBezTo>
                  <a:cubicBezTo>
                    <a:pt x="10884" y="9881"/>
                    <a:pt x="10137" y="9260"/>
                    <a:pt x="9914" y="9074"/>
                  </a:cubicBezTo>
                  <a:cubicBezTo>
                    <a:pt x="9918" y="9028"/>
                    <a:pt x="9918" y="8983"/>
                    <a:pt x="9914" y="8941"/>
                  </a:cubicBezTo>
                  <a:lnTo>
                    <a:pt x="9914" y="8906"/>
                  </a:lnTo>
                  <a:close/>
                  <a:moveTo>
                    <a:pt x="7524" y="9865"/>
                  </a:moveTo>
                  <a:cubicBezTo>
                    <a:pt x="7553" y="9865"/>
                    <a:pt x="7583" y="9865"/>
                    <a:pt x="7615" y="9867"/>
                  </a:cubicBezTo>
                  <a:lnTo>
                    <a:pt x="7615" y="10104"/>
                  </a:lnTo>
                  <a:lnTo>
                    <a:pt x="7615" y="10746"/>
                  </a:lnTo>
                  <a:cubicBezTo>
                    <a:pt x="7600" y="11802"/>
                    <a:pt x="7428" y="13171"/>
                    <a:pt x="6731" y="13913"/>
                  </a:cubicBezTo>
                  <a:cubicBezTo>
                    <a:pt x="7150" y="12761"/>
                    <a:pt x="7251" y="11256"/>
                    <a:pt x="7292" y="9932"/>
                  </a:cubicBezTo>
                  <a:cubicBezTo>
                    <a:pt x="7292" y="9911"/>
                    <a:pt x="7292" y="9897"/>
                    <a:pt x="7281" y="9881"/>
                  </a:cubicBezTo>
                  <a:cubicBezTo>
                    <a:pt x="7357" y="9870"/>
                    <a:pt x="7436" y="9865"/>
                    <a:pt x="7524" y="9865"/>
                  </a:cubicBezTo>
                  <a:close/>
                  <a:moveTo>
                    <a:pt x="8009" y="9927"/>
                  </a:moveTo>
                  <a:cubicBezTo>
                    <a:pt x="8085" y="9947"/>
                    <a:pt x="8155" y="9967"/>
                    <a:pt x="8227" y="9988"/>
                  </a:cubicBezTo>
                  <a:cubicBezTo>
                    <a:pt x="8342" y="10018"/>
                    <a:pt x="8463" y="10053"/>
                    <a:pt x="8580" y="10079"/>
                  </a:cubicBezTo>
                  <a:cubicBezTo>
                    <a:pt x="8686" y="10806"/>
                    <a:pt x="8817" y="11553"/>
                    <a:pt x="9076" y="12180"/>
                  </a:cubicBezTo>
                  <a:cubicBezTo>
                    <a:pt x="9095" y="12226"/>
                    <a:pt x="9136" y="12250"/>
                    <a:pt x="9176" y="12250"/>
                  </a:cubicBezTo>
                  <a:cubicBezTo>
                    <a:pt x="9191" y="12250"/>
                    <a:pt x="9207" y="12246"/>
                    <a:pt x="9221" y="12241"/>
                  </a:cubicBezTo>
                  <a:cubicBezTo>
                    <a:pt x="9272" y="12215"/>
                    <a:pt x="9298" y="12155"/>
                    <a:pt x="9277" y="12099"/>
                  </a:cubicBezTo>
                  <a:cubicBezTo>
                    <a:pt x="9030" y="11513"/>
                    <a:pt x="8903" y="10806"/>
                    <a:pt x="8808" y="10109"/>
                  </a:cubicBezTo>
                  <a:lnTo>
                    <a:pt x="8883" y="10109"/>
                  </a:lnTo>
                  <a:cubicBezTo>
                    <a:pt x="9030" y="10109"/>
                    <a:pt x="9186" y="10079"/>
                    <a:pt x="9333" y="9998"/>
                  </a:cubicBezTo>
                  <a:cubicBezTo>
                    <a:pt x="10040" y="11362"/>
                    <a:pt x="11081" y="12493"/>
                    <a:pt x="12152" y="13064"/>
                  </a:cubicBezTo>
                  <a:cubicBezTo>
                    <a:pt x="11688" y="13560"/>
                    <a:pt x="11051" y="13948"/>
                    <a:pt x="10363" y="14069"/>
                  </a:cubicBezTo>
                  <a:cubicBezTo>
                    <a:pt x="9995" y="13712"/>
                    <a:pt x="9767" y="13231"/>
                    <a:pt x="9550" y="12756"/>
                  </a:cubicBezTo>
                  <a:lnTo>
                    <a:pt x="9535" y="12721"/>
                  </a:lnTo>
                  <a:cubicBezTo>
                    <a:pt x="9517" y="12684"/>
                    <a:pt x="9477" y="12660"/>
                    <a:pt x="9434" y="12660"/>
                  </a:cubicBezTo>
                  <a:cubicBezTo>
                    <a:pt x="9419" y="12660"/>
                    <a:pt x="9403" y="12663"/>
                    <a:pt x="9389" y="12670"/>
                  </a:cubicBezTo>
                  <a:cubicBezTo>
                    <a:pt x="9338" y="12695"/>
                    <a:pt x="9312" y="12756"/>
                    <a:pt x="9338" y="12812"/>
                  </a:cubicBezTo>
                  <a:lnTo>
                    <a:pt x="9353" y="12847"/>
                  </a:lnTo>
                  <a:cubicBezTo>
                    <a:pt x="9545" y="13267"/>
                    <a:pt x="9762" y="13731"/>
                    <a:pt x="10095" y="14106"/>
                  </a:cubicBezTo>
                  <a:cubicBezTo>
                    <a:pt x="10048" y="14108"/>
                    <a:pt x="10000" y="14110"/>
                    <a:pt x="9952" y="14110"/>
                  </a:cubicBezTo>
                  <a:cubicBezTo>
                    <a:pt x="9724" y="14110"/>
                    <a:pt x="9492" y="14080"/>
                    <a:pt x="9262" y="14009"/>
                  </a:cubicBezTo>
                  <a:cubicBezTo>
                    <a:pt x="7898" y="13584"/>
                    <a:pt x="7948" y="11872"/>
                    <a:pt x="7994" y="10492"/>
                  </a:cubicBezTo>
                  <a:cubicBezTo>
                    <a:pt x="8004" y="10291"/>
                    <a:pt x="8009" y="10104"/>
                    <a:pt x="8009" y="9927"/>
                  </a:cubicBezTo>
                  <a:close/>
                  <a:moveTo>
                    <a:pt x="5119" y="8158"/>
                  </a:moveTo>
                  <a:cubicBezTo>
                    <a:pt x="5140" y="8199"/>
                    <a:pt x="5154" y="8239"/>
                    <a:pt x="5175" y="8279"/>
                  </a:cubicBezTo>
                  <a:cubicBezTo>
                    <a:pt x="5215" y="8381"/>
                    <a:pt x="5266" y="8487"/>
                    <a:pt x="5322" y="8583"/>
                  </a:cubicBezTo>
                  <a:cubicBezTo>
                    <a:pt x="4816" y="9219"/>
                    <a:pt x="4443" y="9765"/>
                    <a:pt x="4135" y="10513"/>
                  </a:cubicBezTo>
                  <a:cubicBezTo>
                    <a:pt x="4109" y="10569"/>
                    <a:pt x="4135" y="10629"/>
                    <a:pt x="4189" y="10655"/>
                  </a:cubicBezTo>
                  <a:cubicBezTo>
                    <a:pt x="4205" y="10660"/>
                    <a:pt x="4219" y="10664"/>
                    <a:pt x="4235" y="10664"/>
                  </a:cubicBezTo>
                  <a:cubicBezTo>
                    <a:pt x="4275" y="10664"/>
                    <a:pt x="4316" y="10634"/>
                    <a:pt x="4331" y="10594"/>
                  </a:cubicBezTo>
                  <a:cubicBezTo>
                    <a:pt x="4624" y="9902"/>
                    <a:pt x="4968" y="9382"/>
                    <a:pt x="5432" y="8785"/>
                  </a:cubicBezTo>
                  <a:cubicBezTo>
                    <a:pt x="5590" y="9063"/>
                    <a:pt x="5746" y="9280"/>
                    <a:pt x="5802" y="9356"/>
                  </a:cubicBezTo>
                  <a:cubicBezTo>
                    <a:pt x="6084" y="9750"/>
                    <a:pt x="6306" y="9911"/>
                    <a:pt x="6529" y="9958"/>
                  </a:cubicBezTo>
                  <a:cubicBezTo>
                    <a:pt x="6129" y="10680"/>
                    <a:pt x="6003" y="11523"/>
                    <a:pt x="5877" y="12337"/>
                  </a:cubicBezTo>
                  <a:cubicBezTo>
                    <a:pt x="5847" y="12529"/>
                    <a:pt x="5816" y="12716"/>
                    <a:pt x="5786" y="12898"/>
                  </a:cubicBezTo>
                  <a:cubicBezTo>
                    <a:pt x="5776" y="12954"/>
                    <a:pt x="5816" y="13008"/>
                    <a:pt x="5872" y="13019"/>
                  </a:cubicBezTo>
                  <a:cubicBezTo>
                    <a:pt x="5882" y="13019"/>
                    <a:pt x="5887" y="13024"/>
                    <a:pt x="5893" y="13024"/>
                  </a:cubicBezTo>
                  <a:cubicBezTo>
                    <a:pt x="5942" y="13024"/>
                    <a:pt x="5989" y="12989"/>
                    <a:pt x="5998" y="12933"/>
                  </a:cubicBezTo>
                  <a:cubicBezTo>
                    <a:pt x="6033" y="12751"/>
                    <a:pt x="6059" y="12565"/>
                    <a:pt x="6089" y="12367"/>
                  </a:cubicBezTo>
                  <a:cubicBezTo>
                    <a:pt x="6215" y="11544"/>
                    <a:pt x="6347" y="10690"/>
                    <a:pt x="6761" y="9983"/>
                  </a:cubicBezTo>
                  <a:cubicBezTo>
                    <a:pt x="6761" y="9977"/>
                    <a:pt x="6766" y="9967"/>
                    <a:pt x="6766" y="9967"/>
                  </a:cubicBezTo>
                  <a:cubicBezTo>
                    <a:pt x="6857" y="9958"/>
                    <a:pt x="6943" y="9942"/>
                    <a:pt x="7039" y="9922"/>
                  </a:cubicBezTo>
                  <a:cubicBezTo>
                    <a:pt x="7054" y="9922"/>
                    <a:pt x="7064" y="9922"/>
                    <a:pt x="7075" y="9916"/>
                  </a:cubicBezTo>
                  <a:lnTo>
                    <a:pt x="7075" y="9922"/>
                  </a:lnTo>
                  <a:cubicBezTo>
                    <a:pt x="7034" y="11231"/>
                    <a:pt x="6938" y="12716"/>
                    <a:pt x="6529" y="13838"/>
                  </a:cubicBezTo>
                  <a:cubicBezTo>
                    <a:pt x="6509" y="13893"/>
                    <a:pt x="6539" y="13954"/>
                    <a:pt x="6595" y="13974"/>
                  </a:cubicBezTo>
                  <a:cubicBezTo>
                    <a:pt x="6605" y="13978"/>
                    <a:pt x="6620" y="13984"/>
                    <a:pt x="6630" y="13984"/>
                  </a:cubicBezTo>
                  <a:cubicBezTo>
                    <a:pt x="6645" y="13984"/>
                    <a:pt x="6660" y="13978"/>
                    <a:pt x="6670" y="13974"/>
                  </a:cubicBezTo>
                  <a:lnTo>
                    <a:pt x="6670" y="13974"/>
                  </a:lnTo>
                  <a:cubicBezTo>
                    <a:pt x="6645" y="14004"/>
                    <a:pt x="6609" y="14034"/>
                    <a:pt x="6574" y="14060"/>
                  </a:cubicBezTo>
                  <a:cubicBezTo>
                    <a:pt x="6378" y="14227"/>
                    <a:pt x="6150" y="14337"/>
                    <a:pt x="5893" y="14398"/>
                  </a:cubicBezTo>
                  <a:cubicBezTo>
                    <a:pt x="5917" y="14201"/>
                    <a:pt x="5953" y="13847"/>
                    <a:pt x="5963" y="13584"/>
                  </a:cubicBezTo>
                  <a:cubicBezTo>
                    <a:pt x="5968" y="13524"/>
                    <a:pt x="5923" y="13474"/>
                    <a:pt x="5862" y="13474"/>
                  </a:cubicBezTo>
                  <a:cubicBezTo>
                    <a:pt x="5859" y="13474"/>
                    <a:pt x="5856" y="13474"/>
                    <a:pt x="5853" y="13474"/>
                  </a:cubicBezTo>
                  <a:cubicBezTo>
                    <a:pt x="5797" y="13474"/>
                    <a:pt x="5751" y="13517"/>
                    <a:pt x="5751" y="13575"/>
                  </a:cubicBezTo>
                  <a:cubicBezTo>
                    <a:pt x="5735" y="13852"/>
                    <a:pt x="5700" y="14232"/>
                    <a:pt x="5674" y="14414"/>
                  </a:cubicBezTo>
                  <a:lnTo>
                    <a:pt x="5674" y="14439"/>
                  </a:lnTo>
                  <a:cubicBezTo>
                    <a:pt x="5595" y="14448"/>
                    <a:pt x="5513" y="14453"/>
                    <a:pt x="5430" y="14453"/>
                  </a:cubicBezTo>
                  <a:cubicBezTo>
                    <a:pt x="5289" y="14453"/>
                    <a:pt x="5143" y="14441"/>
                    <a:pt x="4988" y="14419"/>
                  </a:cubicBezTo>
                  <a:cubicBezTo>
                    <a:pt x="4806" y="14388"/>
                    <a:pt x="4639" y="14342"/>
                    <a:pt x="4478" y="14288"/>
                  </a:cubicBezTo>
                  <a:cubicBezTo>
                    <a:pt x="4624" y="12933"/>
                    <a:pt x="4776" y="11655"/>
                    <a:pt x="5644" y="10583"/>
                  </a:cubicBezTo>
                  <a:cubicBezTo>
                    <a:pt x="5681" y="10538"/>
                    <a:pt x="5674" y="10473"/>
                    <a:pt x="5630" y="10432"/>
                  </a:cubicBezTo>
                  <a:cubicBezTo>
                    <a:pt x="5609" y="10416"/>
                    <a:pt x="5585" y="10409"/>
                    <a:pt x="5560" y="10409"/>
                  </a:cubicBezTo>
                  <a:cubicBezTo>
                    <a:pt x="5529" y="10409"/>
                    <a:pt x="5498" y="10421"/>
                    <a:pt x="5478" y="10447"/>
                  </a:cubicBezTo>
                  <a:cubicBezTo>
                    <a:pt x="4583" y="11553"/>
                    <a:pt x="4417" y="12842"/>
                    <a:pt x="4270" y="14211"/>
                  </a:cubicBezTo>
                  <a:cubicBezTo>
                    <a:pt x="3998" y="14090"/>
                    <a:pt x="3755" y="13934"/>
                    <a:pt x="3543" y="13742"/>
                  </a:cubicBezTo>
                  <a:lnTo>
                    <a:pt x="3543" y="13742"/>
                  </a:lnTo>
                  <a:cubicBezTo>
                    <a:pt x="3563" y="13752"/>
                    <a:pt x="3583" y="13761"/>
                    <a:pt x="3603" y="13761"/>
                  </a:cubicBezTo>
                  <a:lnTo>
                    <a:pt x="3624" y="13761"/>
                  </a:lnTo>
                  <a:cubicBezTo>
                    <a:pt x="3680" y="13752"/>
                    <a:pt x="3720" y="13696"/>
                    <a:pt x="3710" y="13635"/>
                  </a:cubicBezTo>
                  <a:cubicBezTo>
                    <a:pt x="3599" y="12933"/>
                    <a:pt x="3876" y="11958"/>
                    <a:pt x="4079" y="11245"/>
                  </a:cubicBezTo>
                  <a:cubicBezTo>
                    <a:pt x="4093" y="11189"/>
                    <a:pt x="4063" y="11129"/>
                    <a:pt x="4002" y="11114"/>
                  </a:cubicBezTo>
                  <a:cubicBezTo>
                    <a:pt x="3993" y="11112"/>
                    <a:pt x="3983" y="11110"/>
                    <a:pt x="3973" y="11110"/>
                  </a:cubicBezTo>
                  <a:cubicBezTo>
                    <a:pt x="3927" y="11110"/>
                    <a:pt x="3883" y="11140"/>
                    <a:pt x="3871" y="11189"/>
                  </a:cubicBezTo>
                  <a:cubicBezTo>
                    <a:pt x="3664" y="11923"/>
                    <a:pt x="3382" y="12923"/>
                    <a:pt x="3498" y="13670"/>
                  </a:cubicBezTo>
                  <a:cubicBezTo>
                    <a:pt x="3501" y="13684"/>
                    <a:pt x="3507" y="13698"/>
                    <a:pt x="3515" y="13709"/>
                  </a:cubicBezTo>
                  <a:lnTo>
                    <a:pt x="3515" y="13709"/>
                  </a:lnTo>
                  <a:cubicBezTo>
                    <a:pt x="3068" y="13290"/>
                    <a:pt x="2774" y="12714"/>
                    <a:pt x="2669" y="12003"/>
                  </a:cubicBezTo>
                  <a:cubicBezTo>
                    <a:pt x="2467" y="10664"/>
                    <a:pt x="3260" y="9639"/>
                    <a:pt x="4331" y="8755"/>
                  </a:cubicBezTo>
                  <a:cubicBezTo>
                    <a:pt x="4583" y="8547"/>
                    <a:pt x="4846" y="8351"/>
                    <a:pt x="5119" y="8158"/>
                  </a:cubicBezTo>
                  <a:close/>
                  <a:moveTo>
                    <a:pt x="7902" y="0"/>
                  </a:moveTo>
                  <a:cubicBezTo>
                    <a:pt x="7382" y="0"/>
                    <a:pt x="6849" y="81"/>
                    <a:pt x="6378" y="272"/>
                  </a:cubicBezTo>
                  <a:cubicBezTo>
                    <a:pt x="5765" y="519"/>
                    <a:pt x="5341" y="924"/>
                    <a:pt x="5145" y="1449"/>
                  </a:cubicBezTo>
                  <a:cubicBezTo>
                    <a:pt x="4977" y="1899"/>
                    <a:pt x="4998" y="2414"/>
                    <a:pt x="5129" y="2934"/>
                  </a:cubicBezTo>
                  <a:cubicBezTo>
                    <a:pt x="4581" y="2673"/>
                    <a:pt x="3969" y="2540"/>
                    <a:pt x="3391" y="2540"/>
                  </a:cubicBezTo>
                  <a:cubicBezTo>
                    <a:pt x="2775" y="2540"/>
                    <a:pt x="2197" y="2690"/>
                    <a:pt x="1775" y="2995"/>
                  </a:cubicBezTo>
                  <a:cubicBezTo>
                    <a:pt x="633" y="3823"/>
                    <a:pt x="1" y="5623"/>
                    <a:pt x="339" y="7092"/>
                  </a:cubicBezTo>
                  <a:cubicBezTo>
                    <a:pt x="593" y="8225"/>
                    <a:pt x="1351" y="8962"/>
                    <a:pt x="2467" y="9165"/>
                  </a:cubicBezTo>
                  <a:cubicBezTo>
                    <a:pt x="2573" y="9184"/>
                    <a:pt x="2679" y="9195"/>
                    <a:pt x="2785" y="9195"/>
                  </a:cubicBezTo>
                  <a:cubicBezTo>
                    <a:pt x="3013" y="9195"/>
                    <a:pt x="3245" y="9154"/>
                    <a:pt x="3482" y="9088"/>
                  </a:cubicBezTo>
                  <a:lnTo>
                    <a:pt x="3482" y="9088"/>
                  </a:lnTo>
                  <a:cubicBezTo>
                    <a:pt x="2679" y="9907"/>
                    <a:pt x="2169" y="10856"/>
                    <a:pt x="2346" y="12054"/>
                  </a:cubicBezTo>
                  <a:cubicBezTo>
                    <a:pt x="2528" y="13276"/>
                    <a:pt x="3209" y="14155"/>
                    <a:pt x="4250" y="14554"/>
                  </a:cubicBezTo>
                  <a:cubicBezTo>
                    <a:pt x="4265" y="14580"/>
                    <a:pt x="4296" y="14605"/>
                    <a:pt x="4331" y="14610"/>
                  </a:cubicBezTo>
                  <a:lnTo>
                    <a:pt x="4341" y="14610"/>
                  </a:lnTo>
                  <a:cubicBezTo>
                    <a:pt x="4356" y="14610"/>
                    <a:pt x="4371" y="14610"/>
                    <a:pt x="4387" y="14600"/>
                  </a:cubicBezTo>
                  <a:cubicBezTo>
                    <a:pt x="4559" y="14661"/>
                    <a:pt x="4746" y="14706"/>
                    <a:pt x="4937" y="14736"/>
                  </a:cubicBezTo>
                  <a:cubicBezTo>
                    <a:pt x="5105" y="14762"/>
                    <a:pt x="5271" y="14777"/>
                    <a:pt x="5427" y="14777"/>
                  </a:cubicBezTo>
                  <a:cubicBezTo>
                    <a:pt x="5958" y="14777"/>
                    <a:pt x="6413" y="14621"/>
                    <a:pt x="6782" y="14307"/>
                  </a:cubicBezTo>
                  <a:cubicBezTo>
                    <a:pt x="7292" y="13883"/>
                    <a:pt x="7584" y="13211"/>
                    <a:pt x="7747" y="12488"/>
                  </a:cubicBezTo>
                  <a:cubicBezTo>
                    <a:pt x="7898" y="13322"/>
                    <a:pt x="8272" y="14045"/>
                    <a:pt x="9167" y="14318"/>
                  </a:cubicBezTo>
                  <a:cubicBezTo>
                    <a:pt x="9424" y="14398"/>
                    <a:pt x="9682" y="14433"/>
                    <a:pt x="9934" y="14433"/>
                  </a:cubicBezTo>
                  <a:cubicBezTo>
                    <a:pt x="11147" y="14433"/>
                    <a:pt x="12283" y="13615"/>
                    <a:pt x="12849" y="12675"/>
                  </a:cubicBezTo>
                  <a:cubicBezTo>
                    <a:pt x="13364" y="11821"/>
                    <a:pt x="13491" y="10897"/>
                    <a:pt x="13208" y="10074"/>
                  </a:cubicBezTo>
                  <a:cubicBezTo>
                    <a:pt x="12966" y="9377"/>
                    <a:pt x="12434" y="8810"/>
                    <a:pt x="11702" y="8452"/>
                  </a:cubicBezTo>
                  <a:lnTo>
                    <a:pt x="11702" y="8452"/>
                  </a:lnTo>
                  <a:cubicBezTo>
                    <a:pt x="11732" y="8456"/>
                    <a:pt x="11763" y="8461"/>
                    <a:pt x="11798" y="8467"/>
                  </a:cubicBezTo>
                  <a:cubicBezTo>
                    <a:pt x="12177" y="8528"/>
                    <a:pt x="12562" y="8583"/>
                    <a:pt x="12945" y="8583"/>
                  </a:cubicBezTo>
                  <a:cubicBezTo>
                    <a:pt x="13299" y="8583"/>
                    <a:pt x="13653" y="8533"/>
                    <a:pt x="14001" y="8386"/>
                  </a:cubicBezTo>
                  <a:cubicBezTo>
                    <a:pt x="15037" y="7952"/>
                    <a:pt x="15638" y="7153"/>
                    <a:pt x="15703" y="6194"/>
                  </a:cubicBezTo>
                  <a:cubicBezTo>
                    <a:pt x="15703" y="6188"/>
                    <a:pt x="15703" y="6188"/>
                    <a:pt x="15708" y="6188"/>
                  </a:cubicBezTo>
                  <a:cubicBezTo>
                    <a:pt x="15764" y="6173"/>
                    <a:pt x="15794" y="6113"/>
                    <a:pt x="15775" y="6052"/>
                  </a:cubicBezTo>
                  <a:cubicBezTo>
                    <a:pt x="15764" y="6022"/>
                    <a:pt x="15739" y="6001"/>
                    <a:pt x="15714" y="5991"/>
                  </a:cubicBezTo>
                  <a:cubicBezTo>
                    <a:pt x="15708" y="5845"/>
                    <a:pt x="15699" y="5698"/>
                    <a:pt x="15673" y="5546"/>
                  </a:cubicBezTo>
                  <a:cubicBezTo>
                    <a:pt x="15526" y="4648"/>
                    <a:pt x="15148" y="3944"/>
                    <a:pt x="14593" y="3506"/>
                  </a:cubicBezTo>
                  <a:cubicBezTo>
                    <a:pt x="14598" y="3485"/>
                    <a:pt x="14602" y="3470"/>
                    <a:pt x="14598" y="3450"/>
                  </a:cubicBezTo>
                  <a:cubicBezTo>
                    <a:pt x="14588" y="3400"/>
                    <a:pt x="14543" y="3362"/>
                    <a:pt x="14490" y="3362"/>
                  </a:cubicBezTo>
                  <a:cubicBezTo>
                    <a:pt x="14484" y="3362"/>
                    <a:pt x="14478" y="3363"/>
                    <a:pt x="14472" y="3364"/>
                  </a:cubicBezTo>
                  <a:cubicBezTo>
                    <a:pt x="14451" y="3364"/>
                    <a:pt x="14430" y="3375"/>
                    <a:pt x="14405" y="3379"/>
                  </a:cubicBezTo>
                  <a:lnTo>
                    <a:pt x="14405" y="3375"/>
                  </a:lnTo>
                  <a:cubicBezTo>
                    <a:pt x="14294" y="3303"/>
                    <a:pt x="14178" y="3242"/>
                    <a:pt x="14057" y="3193"/>
                  </a:cubicBezTo>
                  <a:cubicBezTo>
                    <a:pt x="13771" y="3074"/>
                    <a:pt x="13465" y="3016"/>
                    <a:pt x="13147" y="3016"/>
                  </a:cubicBezTo>
                  <a:cubicBezTo>
                    <a:pt x="12503" y="3016"/>
                    <a:pt x="11813" y="3256"/>
                    <a:pt x="11156" y="3723"/>
                  </a:cubicBezTo>
                  <a:lnTo>
                    <a:pt x="11061" y="3788"/>
                  </a:lnTo>
                  <a:cubicBezTo>
                    <a:pt x="11021" y="3823"/>
                    <a:pt x="10975" y="3854"/>
                    <a:pt x="10925" y="3890"/>
                  </a:cubicBezTo>
                  <a:cubicBezTo>
                    <a:pt x="11131" y="3324"/>
                    <a:pt x="11202" y="2717"/>
                    <a:pt x="11112" y="2162"/>
                  </a:cubicBezTo>
                  <a:cubicBezTo>
                    <a:pt x="10975" y="1348"/>
                    <a:pt x="10505" y="726"/>
                    <a:pt x="9757" y="374"/>
                  </a:cubicBezTo>
                  <a:cubicBezTo>
                    <a:pt x="9291" y="149"/>
                    <a:pt x="8609" y="0"/>
                    <a:pt x="790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6" name="Google Shape;2956;p38"/>
            <p:cNvSpPr/>
            <p:nvPr/>
          </p:nvSpPr>
          <p:spPr>
            <a:xfrm>
              <a:off x="7875275" y="933325"/>
              <a:ext cx="124950" cy="117750"/>
            </a:xfrm>
            <a:custGeom>
              <a:avLst/>
              <a:gdLst/>
              <a:ahLst/>
              <a:cxnLst/>
              <a:rect l="l" t="t" r="r" b="b"/>
              <a:pathLst>
                <a:path w="4998" h="4710" extrusionOk="0">
                  <a:moveTo>
                    <a:pt x="2966" y="813"/>
                  </a:moveTo>
                  <a:cubicBezTo>
                    <a:pt x="3051" y="813"/>
                    <a:pt x="3127" y="888"/>
                    <a:pt x="3127" y="974"/>
                  </a:cubicBezTo>
                  <a:cubicBezTo>
                    <a:pt x="3127" y="1065"/>
                    <a:pt x="3051" y="1135"/>
                    <a:pt x="2966" y="1135"/>
                  </a:cubicBezTo>
                  <a:lnTo>
                    <a:pt x="2556" y="1135"/>
                  </a:lnTo>
                  <a:cubicBezTo>
                    <a:pt x="2465" y="1135"/>
                    <a:pt x="2395" y="1065"/>
                    <a:pt x="2395" y="974"/>
                  </a:cubicBezTo>
                  <a:cubicBezTo>
                    <a:pt x="2395" y="888"/>
                    <a:pt x="2465" y="813"/>
                    <a:pt x="2556" y="813"/>
                  </a:cubicBezTo>
                  <a:close/>
                  <a:moveTo>
                    <a:pt x="1742" y="1032"/>
                  </a:moveTo>
                  <a:cubicBezTo>
                    <a:pt x="1750" y="1032"/>
                    <a:pt x="1759" y="1033"/>
                    <a:pt x="1768" y="1035"/>
                  </a:cubicBezTo>
                  <a:cubicBezTo>
                    <a:pt x="1854" y="1044"/>
                    <a:pt x="1920" y="1130"/>
                    <a:pt x="1905" y="1216"/>
                  </a:cubicBezTo>
                  <a:lnTo>
                    <a:pt x="1905" y="1226"/>
                  </a:lnTo>
                  <a:cubicBezTo>
                    <a:pt x="1990" y="1261"/>
                    <a:pt x="2036" y="1358"/>
                    <a:pt x="2001" y="1443"/>
                  </a:cubicBezTo>
                  <a:cubicBezTo>
                    <a:pt x="1971" y="1504"/>
                    <a:pt x="1915" y="1540"/>
                    <a:pt x="1854" y="1540"/>
                  </a:cubicBezTo>
                  <a:cubicBezTo>
                    <a:pt x="1834" y="1540"/>
                    <a:pt x="1814" y="1540"/>
                    <a:pt x="1794" y="1529"/>
                  </a:cubicBezTo>
                  <a:cubicBezTo>
                    <a:pt x="1642" y="1464"/>
                    <a:pt x="1566" y="1333"/>
                    <a:pt x="1586" y="1176"/>
                  </a:cubicBezTo>
                  <a:cubicBezTo>
                    <a:pt x="1595" y="1094"/>
                    <a:pt x="1662" y="1032"/>
                    <a:pt x="1742" y="1032"/>
                  </a:cubicBezTo>
                  <a:close/>
                  <a:moveTo>
                    <a:pt x="3116" y="1439"/>
                  </a:moveTo>
                  <a:cubicBezTo>
                    <a:pt x="3128" y="1439"/>
                    <a:pt x="3140" y="1440"/>
                    <a:pt x="3153" y="1443"/>
                  </a:cubicBezTo>
                  <a:cubicBezTo>
                    <a:pt x="3284" y="1480"/>
                    <a:pt x="3391" y="1564"/>
                    <a:pt x="3445" y="1681"/>
                  </a:cubicBezTo>
                  <a:cubicBezTo>
                    <a:pt x="3482" y="1762"/>
                    <a:pt x="3445" y="1858"/>
                    <a:pt x="3365" y="1893"/>
                  </a:cubicBezTo>
                  <a:cubicBezTo>
                    <a:pt x="3340" y="1909"/>
                    <a:pt x="3319" y="1909"/>
                    <a:pt x="3294" y="1909"/>
                  </a:cubicBezTo>
                  <a:cubicBezTo>
                    <a:pt x="3233" y="1909"/>
                    <a:pt x="3178" y="1878"/>
                    <a:pt x="3148" y="1818"/>
                  </a:cubicBezTo>
                  <a:cubicBezTo>
                    <a:pt x="3137" y="1792"/>
                    <a:pt x="3102" y="1767"/>
                    <a:pt x="3067" y="1757"/>
                  </a:cubicBezTo>
                  <a:cubicBezTo>
                    <a:pt x="2981" y="1732"/>
                    <a:pt x="2930" y="1646"/>
                    <a:pt x="2955" y="1560"/>
                  </a:cubicBezTo>
                  <a:cubicBezTo>
                    <a:pt x="2977" y="1486"/>
                    <a:pt x="3043" y="1439"/>
                    <a:pt x="3116" y="1439"/>
                  </a:cubicBezTo>
                  <a:close/>
                  <a:moveTo>
                    <a:pt x="1081" y="1403"/>
                  </a:moveTo>
                  <a:cubicBezTo>
                    <a:pt x="1172" y="1403"/>
                    <a:pt x="1243" y="1473"/>
                    <a:pt x="1243" y="1564"/>
                  </a:cubicBezTo>
                  <a:lnTo>
                    <a:pt x="1243" y="1788"/>
                  </a:lnTo>
                  <a:cubicBezTo>
                    <a:pt x="1243" y="1878"/>
                    <a:pt x="1172" y="1949"/>
                    <a:pt x="1081" y="1949"/>
                  </a:cubicBezTo>
                  <a:cubicBezTo>
                    <a:pt x="996" y="1949"/>
                    <a:pt x="919" y="1878"/>
                    <a:pt x="919" y="1788"/>
                  </a:cubicBezTo>
                  <a:lnTo>
                    <a:pt x="919" y="1564"/>
                  </a:lnTo>
                  <a:cubicBezTo>
                    <a:pt x="919" y="1473"/>
                    <a:pt x="996" y="1403"/>
                    <a:pt x="1081" y="1403"/>
                  </a:cubicBezTo>
                  <a:close/>
                  <a:moveTo>
                    <a:pt x="2188" y="2067"/>
                  </a:moveTo>
                  <a:cubicBezTo>
                    <a:pt x="2213" y="2067"/>
                    <a:pt x="2239" y="2073"/>
                    <a:pt x="2263" y="2086"/>
                  </a:cubicBezTo>
                  <a:cubicBezTo>
                    <a:pt x="2344" y="2126"/>
                    <a:pt x="2374" y="2222"/>
                    <a:pt x="2330" y="2303"/>
                  </a:cubicBezTo>
                  <a:cubicBezTo>
                    <a:pt x="2299" y="2368"/>
                    <a:pt x="2279" y="2450"/>
                    <a:pt x="2279" y="2525"/>
                  </a:cubicBezTo>
                  <a:cubicBezTo>
                    <a:pt x="2274" y="2616"/>
                    <a:pt x="2202" y="2686"/>
                    <a:pt x="2117" y="2686"/>
                  </a:cubicBezTo>
                  <a:lnTo>
                    <a:pt x="2111" y="2686"/>
                  </a:lnTo>
                  <a:cubicBezTo>
                    <a:pt x="2020" y="2681"/>
                    <a:pt x="1950" y="2611"/>
                    <a:pt x="1955" y="2520"/>
                  </a:cubicBezTo>
                  <a:cubicBezTo>
                    <a:pt x="1955" y="2394"/>
                    <a:pt x="1990" y="2262"/>
                    <a:pt x="2046" y="2156"/>
                  </a:cubicBezTo>
                  <a:cubicBezTo>
                    <a:pt x="2075" y="2099"/>
                    <a:pt x="2130" y="2067"/>
                    <a:pt x="2188" y="2067"/>
                  </a:cubicBezTo>
                  <a:close/>
                  <a:moveTo>
                    <a:pt x="2779" y="2380"/>
                  </a:moveTo>
                  <a:cubicBezTo>
                    <a:pt x="2787" y="2380"/>
                    <a:pt x="2795" y="2381"/>
                    <a:pt x="2804" y="2383"/>
                  </a:cubicBezTo>
                  <a:cubicBezTo>
                    <a:pt x="2860" y="2394"/>
                    <a:pt x="2895" y="2450"/>
                    <a:pt x="2885" y="2510"/>
                  </a:cubicBezTo>
                  <a:cubicBezTo>
                    <a:pt x="2869" y="2571"/>
                    <a:pt x="2885" y="2621"/>
                    <a:pt x="2900" y="2641"/>
                  </a:cubicBezTo>
                  <a:cubicBezTo>
                    <a:pt x="2941" y="2692"/>
                    <a:pt x="2930" y="2758"/>
                    <a:pt x="2880" y="2793"/>
                  </a:cubicBezTo>
                  <a:cubicBezTo>
                    <a:pt x="2864" y="2807"/>
                    <a:pt x="2839" y="2818"/>
                    <a:pt x="2819" y="2818"/>
                  </a:cubicBezTo>
                  <a:cubicBezTo>
                    <a:pt x="2784" y="2818"/>
                    <a:pt x="2754" y="2802"/>
                    <a:pt x="2733" y="2772"/>
                  </a:cubicBezTo>
                  <a:cubicBezTo>
                    <a:pt x="2673" y="2697"/>
                    <a:pt x="2647" y="2581"/>
                    <a:pt x="2673" y="2464"/>
                  </a:cubicBezTo>
                  <a:cubicBezTo>
                    <a:pt x="2685" y="2416"/>
                    <a:pt x="2728" y="2380"/>
                    <a:pt x="2779" y="2380"/>
                  </a:cubicBezTo>
                  <a:close/>
                  <a:moveTo>
                    <a:pt x="1046" y="2400"/>
                  </a:moveTo>
                  <a:cubicBezTo>
                    <a:pt x="1107" y="2400"/>
                    <a:pt x="1166" y="2434"/>
                    <a:pt x="1192" y="2494"/>
                  </a:cubicBezTo>
                  <a:cubicBezTo>
                    <a:pt x="1227" y="2576"/>
                    <a:pt x="1192" y="2671"/>
                    <a:pt x="1111" y="2711"/>
                  </a:cubicBezTo>
                  <a:cubicBezTo>
                    <a:pt x="1041" y="2742"/>
                    <a:pt x="970" y="2833"/>
                    <a:pt x="945" y="2935"/>
                  </a:cubicBezTo>
                  <a:cubicBezTo>
                    <a:pt x="919" y="3005"/>
                    <a:pt x="859" y="3056"/>
                    <a:pt x="788" y="3056"/>
                  </a:cubicBezTo>
                  <a:cubicBezTo>
                    <a:pt x="773" y="3056"/>
                    <a:pt x="758" y="3050"/>
                    <a:pt x="742" y="3050"/>
                  </a:cubicBezTo>
                  <a:cubicBezTo>
                    <a:pt x="656" y="3026"/>
                    <a:pt x="607" y="2935"/>
                    <a:pt x="632" y="2849"/>
                  </a:cubicBezTo>
                  <a:cubicBezTo>
                    <a:pt x="682" y="2651"/>
                    <a:pt x="819" y="2485"/>
                    <a:pt x="980" y="2413"/>
                  </a:cubicBezTo>
                  <a:cubicBezTo>
                    <a:pt x="1001" y="2404"/>
                    <a:pt x="1024" y="2400"/>
                    <a:pt x="1046" y="2400"/>
                  </a:cubicBezTo>
                  <a:close/>
                  <a:moveTo>
                    <a:pt x="3592" y="2473"/>
                  </a:moveTo>
                  <a:cubicBezTo>
                    <a:pt x="3625" y="2473"/>
                    <a:pt x="3658" y="2483"/>
                    <a:pt x="3688" y="2504"/>
                  </a:cubicBezTo>
                  <a:cubicBezTo>
                    <a:pt x="3799" y="2585"/>
                    <a:pt x="3876" y="2716"/>
                    <a:pt x="3900" y="2868"/>
                  </a:cubicBezTo>
                  <a:cubicBezTo>
                    <a:pt x="3911" y="2954"/>
                    <a:pt x="3850" y="3040"/>
                    <a:pt x="3764" y="3050"/>
                  </a:cubicBezTo>
                  <a:cubicBezTo>
                    <a:pt x="3754" y="3056"/>
                    <a:pt x="3748" y="3056"/>
                    <a:pt x="3739" y="3056"/>
                  </a:cubicBezTo>
                  <a:cubicBezTo>
                    <a:pt x="3663" y="3056"/>
                    <a:pt x="3592" y="3000"/>
                    <a:pt x="3577" y="2919"/>
                  </a:cubicBezTo>
                  <a:cubicBezTo>
                    <a:pt x="3566" y="2853"/>
                    <a:pt x="3536" y="2798"/>
                    <a:pt x="3496" y="2767"/>
                  </a:cubicBezTo>
                  <a:cubicBezTo>
                    <a:pt x="3426" y="2711"/>
                    <a:pt x="3405" y="2611"/>
                    <a:pt x="3461" y="2541"/>
                  </a:cubicBezTo>
                  <a:cubicBezTo>
                    <a:pt x="3492" y="2497"/>
                    <a:pt x="3541" y="2473"/>
                    <a:pt x="3592" y="2473"/>
                  </a:cubicBezTo>
                  <a:close/>
                  <a:moveTo>
                    <a:pt x="2193" y="3144"/>
                  </a:moveTo>
                  <a:cubicBezTo>
                    <a:pt x="2267" y="3144"/>
                    <a:pt x="2332" y="3192"/>
                    <a:pt x="2349" y="3268"/>
                  </a:cubicBezTo>
                  <a:cubicBezTo>
                    <a:pt x="2374" y="3420"/>
                    <a:pt x="2319" y="3555"/>
                    <a:pt x="2197" y="3626"/>
                  </a:cubicBezTo>
                  <a:cubicBezTo>
                    <a:pt x="2167" y="3637"/>
                    <a:pt x="2142" y="3646"/>
                    <a:pt x="2117" y="3646"/>
                  </a:cubicBezTo>
                  <a:cubicBezTo>
                    <a:pt x="2062" y="3646"/>
                    <a:pt x="2006" y="3616"/>
                    <a:pt x="1976" y="3565"/>
                  </a:cubicBezTo>
                  <a:cubicBezTo>
                    <a:pt x="1929" y="3485"/>
                    <a:pt x="1960" y="3389"/>
                    <a:pt x="2036" y="3343"/>
                  </a:cubicBezTo>
                  <a:cubicBezTo>
                    <a:pt x="2020" y="3257"/>
                    <a:pt x="2071" y="3161"/>
                    <a:pt x="2162" y="3147"/>
                  </a:cubicBezTo>
                  <a:cubicBezTo>
                    <a:pt x="2173" y="3145"/>
                    <a:pt x="2183" y="3144"/>
                    <a:pt x="2193" y="3144"/>
                  </a:cubicBezTo>
                  <a:close/>
                  <a:moveTo>
                    <a:pt x="1225" y="3432"/>
                  </a:moveTo>
                  <a:cubicBezTo>
                    <a:pt x="1301" y="3432"/>
                    <a:pt x="1372" y="3484"/>
                    <a:pt x="1390" y="3560"/>
                  </a:cubicBezTo>
                  <a:cubicBezTo>
                    <a:pt x="1395" y="3586"/>
                    <a:pt x="1404" y="3616"/>
                    <a:pt x="1425" y="3632"/>
                  </a:cubicBezTo>
                  <a:cubicBezTo>
                    <a:pt x="1486" y="3702"/>
                    <a:pt x="1475" y="3803"/>
                    <a:pt x="1409" y="3863"/>
                  </a:cubicBezTo>
                  <a:cubicBezTo>
                    <a:pt x="1379" y="3889"/>
                    <a:pt x="1339" y="3905"/>
                    <a:pt x="1304" y="3905"/>
                  </a:cubicBezTo>
                  <a:cubicBezTo>
                    <a:pt x="1258" y="3905"/>
                    <a:pt x="1213" y="3884"/>
                    <a:pt x="1183" y="3849"/>
                  </a:cubicBezTo>
                  <a:cubicBezTo>
                    <a:pt x="1127" y="3788"/>
                    <a:pt x="1087" y="3707"/>
                    <a:pt x="1071" y="3626"/>
                  </a:cubicBezTo>
                  <a:cubicBezTo>
                    <a:pt x="1056" y="3541"/>
                    <a:pt x="1111" y="3455"/>
                    <a:pt x="1197" y="3434"/>
                  </a:cubicBezTo>
                  <a:cubicBezTo>
                    <a:pt x="1206" y="3433"/>
                    <a:pt x="1216" y="3432"/>
                    <a:pt x="1225" y="3432"/>
                  </a:cubicBezTo>
                  <a:close/>
                  <a:moveTo>
                    <a:pt x="3148" y="3469"/>
                  </a:moveTo>
                  <a:cubicBezTo>
                    <a:pt x="3239" y="3469"/>
                    <a:pt x="3309" y="3541"/>
                    <a:pt x="3309" y="3632"/>
                  </a:cubicBezTo>
                  <a:lnTo>
                    <a:pt x="3309" y="3814"/>
                  </a:lnTo>
                  <a:cubicBezTo>
                    <a:pt x="3309" y="3905"/>
                    <a:pt x="3239" y="3975"/>
                    <a:pt x="3148" y="3975"/>
                  </a:cubicBezTo>
                  <a:cubicBezTo>
                    <a:pt x="3057" y="3975"/>
                    <a:pt x="2986" y="3905"/>
                    <a:pt x="2986" y="3814"/>
                  </a:cubicBezTo>
                  <a:lnTo>
                    <a:pt x="2986" y="3632"/>
                  </a:lnTo>
                  <a:cubicBezTo>
                    <a:pt x="2986" y="3541"/>
                    <a:pt x="3057" y="3469"/>
                    <a:pt x="3148" y="3469"/>
                  </a:cubicBezTo>
                  <a:close/>
                  <a:moveTo>
                    <a:pt x="3375" y="1"/>
                  </a:moveTo>
                  <a:cubicBezTo>
                    <a:pt x="3144" y="1"/>
                    <a:pt x="2829" y="130"/>
                    <a:pt x="2542" y="246"/>
                  </a:cubicBezTo>
                  <a:cubicBezTo>
                    <a:pt x="2284" y="352"/>
                    <a:pt x="2036" y="454"/>
                    <a:pt x="1834" y="468"/>
                  </a:cubicBezTo>
                  <a:cubicBezTo>
                    <a:pt x="1826" y="470"/>
                    <a:pt x="1818" y="471"/>
                    <a:pt x="1810" y="471"/>
                  </a:cubicBezTo>
                  <a:cubicBezTo>
                    <a:pt x="1767" y="471"/>
                    <a:pt x="1723" y="447"/>
                    <a:pt x="1693" y="412"/>
                  </a:cubicBezTo>
                  <a:cubicBezTo>
                    <a:pt x="1681" y="412"/>
                    <a:pt x="1669" y="412"/>
                    <a:pt x="1658" y="412"/>
                  </a:cubicBezTo>
                  <a:cubicBezTo>
                    <a:pt x="1373" y="412"/>
                    <a:pt x="1114" y="576"/>
                    <a:pt x="935" y="727"/>
                  </a:cubicBezTo>
                  <a:cubicBezTo>
                    <a:pt x="414" y="1165"/>
                    <a:pt x="0" y="1995"/>
                    <a:pt x="26" y="2545"/>
                  </a:cubicBezTo>
                  <a:cubicBezTo>
                    <a:pt x="31" y="2611"/>
                    <a:pt x="45" y="2692"/>
                    <a:pt x="71" y="2783"/>
                  </a:cubicBezTo>
                  <a:cubicBezTo>
                    <a:pt x="91" y="2853"/>
                    <a:pt x="122" y="2929"/>
                    <a:pt x="152" y="3005"/>
                  </a:cubicBezTo>
                  <a:lnTo>
                    <a:pt x="152" y="3010"/>
                  </a:lnTo>
                  <a:cubicBezTo>
                    <a:pt x="293" y="3353"/>
                    <a:pt x="535" y="3763"/>
                    <a:pt x="773" y="4091"/>
                  </a:cubicBezTo>
                  <a:cubicBezTo>
                    <a:pt x="1043" y="4472"/>
                    <a:pt x="1205" y="4567"/>
                    <a:pt x="1405" y="4567"/>
                  </a:cubicBezTo>
                  <a:cubicBezTo>
                    <a:pt x="1489" y="4567"/>
                    <a:pt x="1579" y="4550"/>
                    <a:pt x="1687" y="4530"/>
                  </a:cubicBezTo>
                  <a:cubicBezTo>
                    <a:pt x="1839" y="4500"/>
                    <a:pt x="2026" y="4460"/>
                    <a:pt x="2258" y="4460"/>
                  </a:cubicBezTo>
                  <a:cubicBezTo>
                    <a:pt x="2299" y="4460"/>
                    <a:pt x="2339" y="4465"/>
                    <a:pt x="2379" y="4465"/>
                  </a:cubicBezTo>
                  <a:cubicBezTo>
                    <a:pt x="2607" y="4475"/>
                    <a:pt x="2819" y="4541"/>
                    <a:pt x="3027" y="4596"/>
                  </a:cubicBezTo>
                  <a:cubicBezTo>
                    <a:pt x="3132" y="4626"/>
                    <a:pt x="3228" y="4656"/>
                    <a:pt x="3324" y="4677"/>
                  </a:cubicBezTo>
                  <a:cubicBezTo>
                    <a:pt x="3335" y="4672"/>
                    <a:pt x="3345" y="4667"/>
                    <a:pt x="3354" y="4667"/>
                  </a:cubicBezTo>
                  <a:cubicBezTo>
                    <a:pt x="3359" y="4667"/>
                    <a:pt x="3364" y="4666"/>
                    <a:pt x="3368" y="4666"/>
                  </a:cubicBezTo>
                  <a:cubicBezTo>
                    <a:pt x="3400" y="4666"/>
                    <a:pt x="3428" y="4680"/>
                    <a:pt x="3445" y="4698"/>
                  </a:cubicBezTo>
                  <a:cubicBezTo>
                    <a:pt x="3494" y="4705"/>
                    <a:pt x="3541" y="4709"/>
                    <a:pt x="3587" y="4709"/>
                  </a:cubicBezTo>
                  <a:cubicBezTo>
                    <a:pt x="3824" y="4709"/>
                    <a:pt x="4030" y="4600"/>
                    <a:pt x="4233" y="4253"/>
                  </a:cubicBezTo>
                  <a:cubicBezTo>
                    <a:pt x="4305" y="4127"/>
                    <a:pt x="4305" y="4005"/>
                    <a:pt x="4300" y="3868"/>
                  </a:cubicBezTo>
                  <a:cubicBezTo>
                    <a:pt x="4300" y="3732"/>
                    <a:pt x="4294" y="3581"/>
                    <a:pt x="4361" y="3420"/>
                  </a:cubicBezTo>
                  <a:cubicBezTo>
                    <a:pt x="4431" y="3262"/>
                    <a:pt x="4543" y="3141"/>
                    <a:pt x="4653" y="3026"/>
                  </a:cubicBezTo>
                  <a:cubicBezTo>
                    <a:pt x="4764" y="2904"/>
                    <a:pt x="4865" y="2798"/>
                    <a:pt x="4906" y="2662"/>
                  </a:cubicBezTo>
                  <a:cubicBezTo>
                    <a:pt x="4911" y="2651"/>
                    <a:pt x="4911" y="2636"/>
                    <a:pt x="4916" y="2625"/>
                  </a:cubicBezTo>
                  <a:lnTo>
                    <a:pt x="4916" y="2621"/>
                  </a:lnTo>
                  <a:cubicBezTo>
                    <a:pt x="4881" y="2611"/>
                    <a:pt x="4855" y="2576"/>
                    <a:pt x="4851" y="2541"/>
                  </a:cubicBezTo>
                  <a:cubicBezTo>
                    <a:pt x="4840" y="2480"/>
                    <a:pt x="4881" y="2429"/>
                    <a:pt x="4941" y="2419"/>
                  </a:cubicBezTo>
                  <a:cubicBezTo>
                    <a:pt x="4946" y="2419"/>
                    <a:pt x="4951" y="2413"/>
                    <a:pt x="4956" y="2413"/>
                  </a:cubicBezTo>
                  <a:cubicBezTo>
                    <a:pt x="4997" y="2086"/>
                    <a:pt x="4830" y="1989"/>
                    <a:pt x="4567" y="1832"/>
                  </a:cubicBezTo>
                  <a:cubicBezTo>
                    <a:pt x="4406" y="1737"/>
                    <a:pt x="4219" y="1625"/>
                    <a:pt x="4062" y="1433"/>
                  </a:cubicBezTo>
                  <a:cubicBezTo>
                    <a:pt x="3900" y="1231"/>
                    <a:pt x="3865" y="979"/>
                    <a:pt x="3839" y="752"/>
                  </a:cubicBezTo>
                  <a:lnTo>
                    <a:pt x="3830" y="736"/>
                  </a:lnTo>
                  <a:cubicBezTo>
                    <a:pt x="3790" y="680"/>
                    <a:pt x="3790" y="615"/>
                    <a:pt x="3820" y="559"/>
                  </a:cubicBezTo>
                  <a:cubicBezTo>
                    <a:pt x="3799" y="382"/>
                    <a:pt x="3769" y="246"/>
                    <a:pt x="3694" y="151"/>
                  </a:cubicBezTo>
                  <a:lnTo>
                    <a:pt x="3694" y="146"/>
                  </a:lnTo>
                  <a:cubicBezTo>
                    <a:pt x="3688" y="146"/>
                    <a:pt x="3678" y="146"/>
                    <a:pt x="3678" y="140"/>
                  </a:cubicBezTo>
                  <a:cubicBezTo>
                    <a:pt x="3657" y="130"/>
                    <a:pt x="3648" y="115"/>
                    <a:pt x="3638" y="100"/>
                  </a:cubicBezTo>
                  <a:cubicBezTo>
                    <a:pt x="3617" y="74"/>
                    <a:pt x="3587" y="55"/>
                    <a:pt x="3557" y="39"/>
                  </a:cubicBezTo>
                  <a:cubicBezTo>
                    <a:pt x="3506" y="12"/>
                    <a:pt x="3444" y="1"/>
                    <a:pt x="3375"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7" name="Google Shape;2957;p38"/>
            <p:cNvSpPr/>
            <p:nvPr/>
          </p:nvSpPr>
          <p:spPr>
            <a:xfrm>
              <a:off x="7911250" y="1052975"/>
              <a:ext cx="22125" cy="101225"/>
            </a:xfrm>
            <a:custGeom>
              <a:avLst/>
              <a:gdLst/>
              <a:ahLst/>
              <a:cxnLst/>
              <a:rect l="l" t="t" r="r" b="b"/>
              <a:pathLst>
                <a:path w="885" h="4049" extrusionOk="0">
                  <a:moveTo>
                    <a:pt x="794" y="1"/>
                  </a:moveTo>
                  <a:cubicBezTo>
                    <a:pt x="706" y="1"/>
                    <a:pt x="627" y="6"/>
                    <a:pt x="551" y="17"/>
                  </a:cubicBezTo>
                  <a:cubicBezTo>
                    <a:pt x="562" y="33"/>
                    <a:pt x="562" y="47"/>
                    <a:pt x="562" y="68"/>
                  </a:cubicBezTo>
                  <a:cubicBezTo>
                    <a:pt x="521" y="1392"/>
                    <a:pt x="420" y="2897"/>
                    <a:pt x="1" y="4049"/>
                  </a:cubicBezTo>
                  <a:cubicBezTo>
                    <a:pt x="698" y="3307"/>
                    <a:pt x="870" y="1938"/>
                    <a:pt x="885" y="882"/>
                  </a:cubicBezTo>
                  <a:lnTo>
                    <a:pt x="885" y="240"/>
                  </a:lnTo>
                  <a:lnTo>
                    <a:pt x="885" y="3"/>
                  </a:lnTo>
                  <a:cubicBezTo>
                    <a:pt x="853" y="1"/>
                    <a:pt x="823" y="1"/>
                    <a:pt x="794"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8" name="Google Shape;2958;p38"/>
            <p:cNvSpPr/>
            <p:nvPr/>
          </p:nvSpPr>
          <p:spPr>
            <a:xfrm>
              <a:off x="7804675" y="1010325"/>
              <a:ext cx="115200" cy="157375"/>
            </a:xfrm>
            <a:custGeom>
              <a:avLst/>
              <a:gdLst/>
              <a:ahLst/>
              <a:cxnLst/>
              <a:rect l="l" t="t" r="r" b="b"/>
              <a:pathLst>
                <a:path w="4608" h="6295" extrusionOk="0">
                  <a:moveTo>
                    <a:pt x="1048" y="5551"/>
                  </a:moveTo>
                  <a:cubicBezTo>
                    <a:pt x="1052" y="5556"/>
                    <a:pt x="1056" y="5560"/>
                    <a:pt x="1061" y="5563"/>
                  </a:cubicBezTo>
                  <a:cubicBezTo>
                    <a:pt x="1057" y="5559"/>
                    <a:pt x="1052" y="5555"/>
                    <a:pt x="1048" y="5551"/>
                  </a:cubicBezTo>
                  <a:close/>
                  <a:moveTo>
                    <a:pt x="2652" y="0"/>
                  </a:moveTo>
                  <a:cubicBezTo>
                    <a:pt x="2379" y="193"/>
                    <a:pt x="2116" y="389"/>
                    <a:pt x="1864" y="597"/>
                  </a:cubicBezTo>
                  <a:cubicBezTo>
                    <a:pt x="793" y="1481"/>
                    <a:pt x="0" y="2506"/>
                    <a:pt x="202" y="3845"/>
                  </a:cubicBezTo>
                  <a:cubicBezTo>
                    <a:pt x="307" y="4556"/>
                    <a:pt x="601" y="5132"/>
                    <a:pt x="1048" y="5551"/>
                  </a:cubicBezTo>
                  <a:lnTo>
                    <a:pt x="1048" y="5551"/>
                  </a:lnTo>
                  <a:cubicBezTo>
                    <a:pt x="1040" y="5540"/>
                    <a:pt x="1034" y="5526"/>
                    <a:pt x="1031" y="5512"/>
                  </a:cubicBezTo>
                  <a:cubicBezTo>
                    <a:pt x="915" y="4765"/>
                    <a:pt x="1197" y="3765"/>
                    <a:pt x="1404" y="3031"/>
                  </a:cubicBezTo>
                  <a:cubicBezTo>
                    <a:pt x="1416" y="2982"/>
                    <a:pt x="1460" y="2952"/>
                    <a:pt x="1506" y="2952"/>
                  </a:cubicBezTo>
                  <a:cubicBezTo>
                    <a:pt x="1516" y="2952"/>
                    <a:pt x="1526" y="2954"/>
                    <a:pt x="1535" y="2956"/>
                  </a:cubicBezTo>
                  <a:cubicBezTo>
                    <a:pt x="1596" y="2971"/>
                    <a:pt x="1626" y="3031"/>
                    <a:pt x="1612" y="3087"/>
                  </a:cubicBezTo>
                  <a:cubicBezTo>
                    <a:pt x="1409" y="3800"/>
                    <a:pt x="1132" y="4775"/>
                    <a:pt x="1243" y="5477"/>
                  </a:cubicBezTo>
                  <a:cubicBezTo>
                    <a:pt x="1253" y="5538"/>
                    <a:pt x="1213" y="5594"/>
                    <a:pt x="1157" y="5603"/>
                  </a:cubicBezTo>
                  <a:lnTo>
                    <a:pt x="1136" y="5603"/>
                  </a:lnTo>
                  <a:cubicBezTo>
                    <a:pt x="1116" y="5603"/>
                    <a:pt x="1096" y="5594"/>
                    <a:pt x="1076" y="5584"/>
                  </a:cubicBezTo>
                  <a:lnTo>
                    <a:pt x="1076" y="5584"/>
                  </a:lnTo>
                  <a:cubicBezTo>
                    <a:pt x="1288" y="5776"/>
                    <a:pt x="1531" y="5932"/>
                    <a:pt x="1803" y="6053"/>
                  </a:cubicBezTo>
                  <a:cubicBezTo>
                    <a:pt x="1950" y="4684"/>
                    <a:pt x="2116" y="3395"/>
                    <a:pt x="3011" y="2289"/>
                  </a:cubicBezTo>
                  <a:cubicBezTo>
                    <a:pt x="3031" y="2263"/>
                    <a:pt x="3062" y="2251"/>
                    <a:pt x="3093" y="2251"/>
                  </a:cubicBezTo>
                  <a:cubicBezTo>
                    <a:pt x="3118" y="2251"/>
                    <a:pt x="3142" y="2258"/>
                    <a:pt x="3163" y="2274"/>
                  </a:cubicBezTo>
                  <a:cubicBezTo>
                    <a:pt x="3207" y="2315"/>
                    <a:pt x="3214" y="2380"/>
                    <a:pt x="3177" y="2425"/>
                  </a:cubicBezTo>
                  <a:cubicBezTo>
                    <a:pt x="2309" y="3497"/>
                    <a:pt x="2157" y="4775"/>
                    <a:pt x="2011" y="6130"/>
                  </a:cubicBezTo>
                  <a:cubicBezTo>
                    <a:pt x="2172" y="6184"/>
                    <a:pt x="2339" y="6230"/>
                    <a:pt x="2521" y="6261"/>
                  </a:cubicBezTo>
                  <a:cubicBezTo>
                    <a:pt x="2676" y="6283"/>
                    <a:pt x="2822" y="6295"/>
                    <a:pt x="2963" y="6295"/>
                  </a:cubicBezTo>
                  <a:cubicBezTo>
                    <a:pt x="3046" y="6295"/>
                    <a:pt x="3128" y="6290"/>
                    <a:pt x="3207" y="6281"/>
                  </a:cubicBezTo>
                  <a:lnTo>
                    <a:pt x="3207" y="6256"/>
                  </a:lnTo>
                  <a:cubicBezTo>
                    <a:pt x="3233" y="6074"/>
                    <a:pt x="3268" y="5694"/>
                    <a:pt x="3284" y="5417"/>
                  </a:cubicBezTo>
                  <a:cubicBezTo>
                    <a:pt x="3284" y="5359"/>
                    <a:pt x="3330" y="5316"/>
                    <a:pt x="3386" y="5316"/>
                  </a:cubicBezTo>
                  <a:cubicBezTo>
                    <a:pt x="3389" y="5316"/>
                    <a:pt x="3392" y="5316"/>
                    <a:pt x="3395" y="5316"/>
                  </a:cubicBezTo>
                  <a:cubicBezTo>
                    <a:pt x="3456" y="5316"/>
                    <a:pt x="3501" y="5366"/>
                    <a:pt x="3496" y="5426"/>
                  </a:cubicBezTo>
                  <a:cubicBezTo>
                    <a:pt x="3486" y="5689"/>
                    <a:pt x="3450" y="6043"/>
                    <a:pt x="3426" y="6240"/>
                  </a:cubicBezTo>
                  <a:cubicBezTo>
                    <a:pt x="3683" y="6179"/>
                    <a:pt x="3911" y="6069"/>
                    <a:pt x="4107" y="5902"/>
                  </a:cubicBezTo>
                  <a:cubicBezTo>
                    <a:pt x="4142" y="5876"/>
                    <a:pt x="4178" y="5846"/>
                    <a:pt x="4203" y="5816"/>
                  </a:cubicBezTo>
                  <a:lnTo>
                    <a:pt x="4203" y="5816"/>
                  </a:lnTo>
                  <a:cubicBezTo>
                    <a:pt x="4193" y="5820"/>
                    <a:pt x="4178" y="5826"/>
                    <a:pt x="4163" y="5826"/>
                  </a:cubicBezTo>
                  <a:cubicBezTo>
                    <a:pt x="4153" y="5826"/>
                    <a:pt x="4138" y="5820"/>
                    <a:pt x="4128" y="5816"/>
                  </a:cubicBezTo>
                  <a:cubicBezTo>
                    <a:pt x="4072" y="5796"/>
                    <a:pt x="4042" y="5735"/>
                    <a:pt x="4062" y="5680"/>
                  </a:cubicBezTo>
                  <a:cubicBezTo>
                    <a:pt x="4471" y="4558"/>
                    <a:pt x="4567" y="3073"/>
                    <a:pt x="4608" y="1764"/>
                  </a:cubicBezTo>
                  <a:lnTo>
                    <a:pt x="4608" y="1758"/>
                  </a:lnTo>
                  <a:cubicBezTo>
                    <a:pt x="4597" y="1764"/>
                    <a:pt x="4587" y="1764"/>
                    <a:pt x="4572" y="1764"/>
                  </a:cubicBezTo>
                  <a:cubicBezTo>
                    <a:pt x="4476" y="1784"/>
                    <a:pt x="4390" y="1800"/>
                    <a:pt x="4299" y="1809"/>
                  </a:cubicBezTo>
                  <a:cubicBezTo>
                    <a:pt x="4299" y="1809"/>
                    <a:pt x="4294" y="1819"/>
                    <a:pt x="4294" y="1825"/>
                  </a:cubicBezTo>
                  <a:cubicBezTo>
                    <a:pt x="3880" y="2532"/>
                    <a:pt x="3748" y="3386"/>
                    <a:pt x="3622" y="4209"/>
                  </a:cubicBezTo>
                  <a:cubicBezTo>
                    <a:pt x="3592" y="4407"/>
                    <a:pt x="3566" y="4593"/>
                    <a:pt x="3531" y="4775"/>
                  </a:cubicBezTo>
                  <a:cubicBezTo>
                    <a:pt x="3522" y="4831"/>
                    <a:pt x="3475" y="4866"/>
                    <a:pt x="3426" y="4866"/>
                  </a:cubicBezTo>
                  <a:cubicBezTo>
                    <a:pt x="3420" y="4866"/>
                    <a:pt x="3415" y="4861"/>
                    <a:pt x="3405" y="4861"/>
                  </a:cubicBezTo>
                  <a:cubicBezTo>
                    <a:pt x="3349" y="4850"/>
                    <a:pt x="3309" y="4796"/>
                    <a:pt x="3319" y="4740"/>
                  </a:cubicBezTo>
                  <a:cubicBezTo>
                    <a:pt x="3349" y="4558"/>
                    <a:pt x="3380" y="4371"/>
                    <a:pt x="3410" y="4179"/>
                  </a:cubicBezTo>
                  <a:cubicBezTo>
                    <a:pt x="3536" y="3365"/>
                    <a:pt x="3662" y="2522"/>
                    <a:pt x="4062" y="1800"/>
                  </a:cubicBezTo>
                  <a:cubicBezTo>
                    <a:pt x="3839" y="1753"/>
                    <a:pt x="3617" y="1592"/>
                    <a:pt x="3335" y="1198"/>
                  </a:cubicBezTo>
                  <a:cubicBezTo>
                    <a:pt x="3279" y="1122"/>
                    <a:pt x="3123" y="905"/>
                    <a:pt x="2965" y="627"/>
                  </a:cubicBezTo>
                  <a:cubicBezTo>
                    <a:pt x="2501" y="1224"/>
                    <a:pt x="2157" y="1744"/>
                    <a:pt x="1864" y="2436"/>
                  </a:cubicBezTo>
                  <a:cubicBezTo>
                    <a:pt x="1849" y="2476"/>
                    <a:pt x="1808" y="2506"/>
                    <a:pt x="1768" y="2506"/>
                  </a:cubicBezTo>
                  <a:cubicBezTo>
                    <a:pt x="1752" y="2506"/>
                    <a:pt x="1738" y="2502"/>
                    <a:pt x="1722" y="2497"/>
                  </a:cubicBezTo>
                  <a:cubicBezTo>
                    <a:pt x="1668" y="2471"/>
                    <a:pt x="1642" y="2411"/>
                    <a:pt x="1668" y="2355"/>
                  </a:cubicBezTo>
                  <a:cubicBezTo>
                    <a:pt x="1976" y="1607"/>
                    <a:pt x="2349" y="1061"/>
                    <a:pt x="2855" y="425"/>
                  </a:cubicBezTo>
                  <a:cubicBezTo>
                    <a:pt x="2799" y="329"/>
                    <a:pt x="2748" y="223"/>
                    <a:pt x="2708" y="121"/>
                  </a:cubicBezTo>
                  <a:cubicBezTo>
                    <a:pt x="2687" y="81"/>
                    <a:pt x="2673" y="41"/>
                    <a:pt x="265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9" name="Google Shape;2959;p38"/>
            <p:cNvSpPr/>
            <p:nvPr/>
          </p:nvSpPr>
          <p:spPr>
            <a:xfrm>
              <a:off x="7769800" y="993025"/>
              <a:ext cx="98800" cy="35050"/>
            </a:xfrm>
            <a:custGeom>
              <a:avLst/>
              <a:gdLst/>
              <a:ahLst/>
              <a:cxnLst/>
              <a:rect l="l" t="t" r="r" b="b"/>
              <a:pathLst>
                <a:path w="3952" h="1402" extrusionOk="0">
                  <a:moveTo>
                    <a:pt x="3926" y="1"/>
                  </a:moveTo>
                  <a:cubicBezTo>
                    <a:pt x="3077" y="419"/>
                    <a:pt x="2128" y="638"/>
                    <a:pt x="1213" y="638"/>
                  </a:cubicBezTo>
                  <a:cubicBezTo>
                    <a:pt x="799" y="638"/>
                    <a:pt x="389" y="591"/>
                    <a:pt x="1" y="501"/>
                  </a:cubicBezTo>
                  <a:lnTo>
                    <a:pt x="1" y="501"/>
                  </a:lnTo>
                  <a:cubicBezTo>
                    <a:pt x="334" y="960"/>
                    <a:pt x="829" y="1268"/>
                    <a:pt x="1456" y="1380"/>
                  </a:cubicBezTo>
                  <a:cubicBezTo>
                    <a:pt x="1537" y="1395"/>
                    <a:pt x="1622" y="1402"/>
                    <a:pt x="1709" y="1402"/>
                  </a:cubicBezTo>
                  <a:cubicBezTo>
                    <a:pt x="2145" y="1402"/>
                    <a:pt x="2639" y="1226"/>
                    <a:pt x="3077" y="1016"/>
                  </a:cubicBezTo>
                  <a:cubicBezTo>
                    <a:pt x="3082" y="1016"/>
                    <a:pt x="3082" y="1011"/>
                    <a:pt x="3087" y="1011"/>
                  </a:cubicBezTo>
                  <a:cubicBezTo>
                    <a:pt x="3360" y="789"/>
                    <a:pt x="3653" y="571"/>
                    <a:pt x="3951" y="365"/>
                  </a:cubicBezTo>
                  <a:cubicBezTo>
                    <a:pt x="3936" y="298"/>
                    <a:pt x="3926" y="233"/>
                    <a:pt x="3921" y="172"/>
                  </a:cubicBezTo>
                  <a:cubicBezTo>
                    <a:pt x="3921" y="116"/>
                    <a:pt x="3921" y="62"/>
                    <a:pt x="3926" y="6"/>
                  </a:cubicBezTo>
                  <a:lnTo>
                    <a:pt x="3926" y="1"/>
                  </a:ln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0" name="Google Shape;2960;p38"/>
            <p:cNvSpPr/>
            <p:nvPr/>
          </p:nvSpPr>
          <p:spPr>
            <a:xfrm>
              <a:off x="7757400" y="968400"/>
              <a:ext cx="111950" cy="35125"/>
            </a:xfrm>
            <a:custGeom>
              <a:avLst/>
              <a:gdLst/>
              <a:ahLst/>
              <a:cxnLst/>
              <a:rect l="l" t="t" r="r" b="b"/>
              <a:pathLst>
                <a:path w="4478" h="1405" extrusionOk="0">
                  <a:moveTo>
                    <a:pt x="1" y="0"/>
                  </a:moveTo>
                  <a:lnTo>
                    <a:pt x="1" y="0"/>
                  </a:lnTo>
                  <a:cubicBezTo>
                    <a:pt x="12" y="182"/>
                    <a:pt x="36" y="364"/>
                    <a:pt x="77" y="541"/>
                  </a:cubicBezTo>
                  <a:cubicBezTo>
                    <a:pt x="133" y="788"/>
                    <a:pt x="218" y="1021"/>
                    <a:pt x="330" y="1222"/>
                  </a:cubicBezTo>
                  <a:cubicBezTo>
                    <a:pt x="769" y="1345"/>
                    <a:pt x="1237" y="1405"/>
                    <a:pt x="1714" y="1405"/>
                  </a:cubicBezTo>
                  <a:cubicBezTo>
                    <a:pt x="2617" y="1405"/>
                    <a:pt x="3552" y="1188"/>
                    <a:pt x="4382" y="768"/>
                  </a:cubicBezTo>
                  <a:cubicBezTo>
                    <a:pt x="4396" y="761"/>
                    <a:pt x="4414" y="756"/>
                    <a:pt x="4432" y="756"/>
                  </a:cubicBezTo>
                  <a:cubicBezTo>
                    <a:pt x="4439" y="756"/>
                    <a:pt x="4445" y="757"/>
                    <a:pt x="4452" y="758"/>
                  </a:cubicBezTo>
                  <a:cubicBezTo>
                    <a:pt x="4457" y="718"/>
                    <a:pt x="4462" y="677"/>
                    <a:pt x="4478" y="637"/>
                  </a:cubicBezTo>
                  <a:lnTo>
                    <a:pt x="4468" y="637"/>
                  </a:lnTo>
                  <a:cubicBezTo>
                    <a:pt x="4457" y="637"/>
                    <a:pt x="4447" y="637"/>
                    <a:pt x="4432" y="632"/>
                  </a:cubicBezTo>
                  <a:cubicBezTo>
                    <a:pt x="3522" y="324"/>
                    <a:pt x="2563" y="248"/>
                    <a:pt x="1638" y="177"/>
                  </a:cubicBezTo>
                  <a:cubicBezTo>
                    <a:pt x="1097" y="131"/>
                    <a:pt x="547" y="86"/>
                    <a:pt x="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1" name="Google Shape;2961;p38"/>
            <p:cNvSpPr/>
            <p:nvPr/>
          </p:nvSpPr>
          <p:spPr>
            <a:xfrm>
              <a:off x="7757300" y="878025"/>
              <a:ext cx="144400" cy="101525"/>
            </a:xfrm>
            <a:custGeom>
              <a:avLst/>
              <a:gdLst/>
              <a:ahLst/>
              <a:cxnLst/>
              <a:rect l="l" t="t" r="r" b="b"/>
              <a:pathLst>
                <a:path w="5776" h="4061" extrusionOk="0">
                  <a:moveTo>
                    <a:pt x="2817" y="0"/>
                  </a:moveTo>
                  <a:cubicBezTo>
                    <a:pt x="2613" y="0"/>
                    <a:pt x="2416" y="18"/>
                    <a:pt x="2229" y="54"/>
                  </a:cubicBezTo>
                  <a:lnTo>
                    <a:pt x="2218" y="54"/>
                  </a:lnTo>
                  <a:cubicBezTo>
                    <a:pt x="2945" y="281"/>
                    <a:pt x="3678" y="831"/>
                    <a:pt x="4405" y="1715"/>
                  </a:cubicBezTo>
                  <a:cubicBezTo>
                    <a:pt x="4446" y="1761"/>
                    <a:pt x="4436" y="1831"/>
                    <a:pt x="4396" y="1867"/>
                  </a:cubicBezTo>
                  <a:cubicBezTo>
                    <a:pt x="4375" y="1882"/>
                    <a:pt x="4351" y="1892"/>
                    <a:pt x="4325" y="1892"/>
                  </a:cubicBezTo>
                  <a:cubicBezTo>
                    <a:pt x="4295" y="1892"/>
                    <a:pt x="4265" y="1878"/>
                    <a:pt x="4244" y="1852"/>
                  </a:cubicBezTo>
                  <a:cubicBezTo>
                    <a:pt x="3416" y="857"/>
                    <a:pt x="2597" y="296"/>
                    <a:pt x="1793" y="180"/>
                  </a:cubicBezTo>
                  <a:cubicBezTo>
                    <a:pt x="1647" y="236"/>
                    <a:pt x="1511" y="306"/>
                    <a:pt x="1394" y="392"/>
                  </a:cubicBezTo>
                  <a:cubicBezTo>
                    <a:pt x="991" y="684"/>
                    <a:pt x="657" y="1109"/>
                    <a:pt x="420" y="1600"/>
                  </a:cubicBezTo>
                  <a:cubicBezTo>
                    <a:pt x="743" y="1600"/>
                    <a:pt x="1056" y="1650"/>
                    <a:pt x="1359" y="1701"/>
                  </a:cubicBezTo>
                  <a:cubicBezTo>
                    <a:pt x="1536" y="1736"/>
                    <a:pt x="1718" y="1766"/>
                    <a:pt x="1900" y="1787"/>
                  </a:cubicBezTo>
                  <a:cubicBezTo>
                    <a:pt x="1961" y="1791"/>
                    <a:pt x="2006" y="1847"/>
                    <a:pt x="1996" y="1908"/>
                  </a:cubicBezTo>
                  <a:cubicBezTo>
                    <a:pt x="1991" y="1964"/>
                    <a:pt x="1945" y="2004"/>
                    <a:pt x="1889" y="2004"/>
                  </a:cubicBezTo>
                  <a:lnTo>
                    <a:pt x="1880" y="2004"/>
                  </a:lnTo>
                  <a:cubicBezTo>
                    <a:pt x="1688" y="1983"/>
                    <a:pt x="1506" y="1948"/>
                    <a:pt x="1324" y="1913"/>
                  </a:cubicBezTo>
                  <a:cubicBezTo>
                    <a:pt x="1030" y="1861"/>
                    <a:pt x="751" y="1813"/>
                    <a:pt x="468" y="1813"/>
                  </a:cubicBezTo>
                  <a:cubicBezTo>
                    <a:pt x="420" y="1813"/>
                    <a:pt x="372" y="1814"/>
                    <a:pt x="324" y="1817"/>
                  </a:cubicBezTo>
                  <a:cubicBezTo>
                    <a:pt x="116" y="2312"/>
                    <a:pt x="0" y="2862"/>
                    <a:pt x="0" y="3393"/>
                  </a:cubicBezTo>
                  <a:cubicBezTo>
                    <a:pt x="551" y="3484"/>
                    <a:pt x="1112" y="3529"/>
                    <a:pt x="1658" y="3575"/>
                  </a:cubicBezTo>
                  <a:cubicBezTo>
                    <a:pt x="2597" y="3645"/>
                    <a:pt x="3572" y="3722"/>
                    <a:pt x="4507" y="4044"/>
                  </a:cubicBezTo>
                  <a:cubicBezTo>
                    <a:pt x="4517" y="4044"/>
                    <a:pt x="4527" y="4055"/>
                    <a:pt x="4533" y="4060"/>
                  </a:cubicBezTo>
                  <a:lnTo>
                    <a:pt x="4533" y="4055"/>
                  </a:lnTo>
                  <a:cubicBezTo>
                    <a:pt x="4593" y="3883"/>
                    <a:pt x="4668" y="3711"/>
                    <a:pt x="4764" y="3545"/>
                  </a:cubicBezTo>
                  <a:cubicBezTo>
                    <a:pt x="4573" y="3419"/>
                    <a:pt x="4381" y="3287"/>
                    <a:pt x="4204" y="3160"/>
                  </a:cubicBezTo>
                  <a:cubicBezTo>
                    <a:pt x="3647" y="2766"/>
                    <a:pt x="3122" y="2398"/>
                    <a:pt x="2446" y="2181"/>
                  </a:cubicBezTo>
                  <a:cubicBezTo>
                    <a:pt x="2390" y="2165"/>
                    <a:pt x="2360" y="2104"/>
                    <a:pt x="2374" y="2044"/>
                  </a:cubicBezTo>
                  <a:cubicBezTo>
                    <a:pt x="2390" y="2000"/>
                    <a:pt x="2431" y="1972"/>
                    <a:pt x="2475" y="1972"/>
                  </a:cubicBezTo>
                  <a:cubicBezTo>
                    <a:pt x="2487" y="1972"/>
                    <a:pt x="2499" y="1974"/>
                    <a:pt x="2511" y="1978"/>
                  </a:cubicBezTo>
                  <a:cubicBezTo>
                    <a:pt x="3218" y="2200"/>
                    <a:pt x="3754" y="2584"/>
                    <a:pt x="4325" y="2983"/>
                  </a:cubicBezTo>
                  <a:cubicBezTo>
                    <a:pt x="4502" y="3110"/>
                    <a:pt x="4684" y="3237"/>
                    <a:pt x="4871" y="3358"/>
                  </a:cubicBezTo>
                  <a:cubicBezTo>
                    <a:pt x="4967" y="3211"/>
                    <a:pt x="5072" y="3069"/>
                    <a:pt x="5189" y="2939"/>
                  </a:cubicBezTo>
                  <a:cubicBezTo>
                    <a:pt x="5179" y="2934"/>
                    <a:pt x="5163" y="2923"/>
                    <a:pt x="5158" y="2913"/>
                  </a:cubicBezTo>
                  <a:cubicBezTo>
                    <a:pt x="5007" y="2685"/>
                    <a:pt x="4836" y="2468"/>
                    <a:pt x="4648" y="2261"/>
                  </a:cubicBezTo>
                  <a:cubicBezTo>
                    <a:pt x="4613" y="2221"/>
                    <a:pt x="4613" y="2150"/>
                    <a:pt x="4659" y="2109"/>
                  </a:cubicBezTo>
                  <a:cubicBezTo>
                    <a:pt x="4680" y="2090"/>
                    <a:pt x="4705" y="2082"/>
                    <a:pt x="4730" y="2082"/>
                  </a:cubicBezTo>
                  <a:cubicBezTo>
                    <a:pt x="4759" y="2082"/>
                    <a:pt x="4788" y="2093"/>
                    <a:pt x="4810" y="2115"/>
                  </a:cubicBezTo>
                  <a:cubicBezTo>
                    <a:pt x="5002" y="2327"/>
                    <a:pt x="5179" y="2554"/>
                    <a:pt x="5335" y="2787"/>
                  </a:cubicBezTo>
                  <a:cubicBezTo>
                    <a:pt x="5370" y="2757"/>
                    <a:pt x="5406" y="2721"/>
                    <a:pt x="5447" y="2691"/>
                  </a:cubicBezTo>
                  <a:cubicBezTo>
                    <a:pt x="5547" y="2605"/>
                    <a:pt x="5648" y="2534"/>
                    <a:pt x="5755" y="2473"/>
                  </a:cubicBezTo>
                  <a:cubicBezTo>
                    <a:pt x="5769" y="2393"/>
                    <a:pt x="5775" y="2312"/>
                    <a:pt x="5775" y="2236"/>
                  </a:cubicBezTo>
                  <a:cubicBezTo>
                    <a:pt x="5356" y="1812"/>
                    <a:pt x="4941" y="1185"/>
                    <a:pt x="4694" y="509"/>
                  </a:cubicBezTo>
                  <a:cubicBezTo>
                    <a:pt x="4131" y="172"/>
                    <a:pt x="3448" y="0"/>
                    <a:pt x="281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2" name="Google Shape;2962;p38"/>
            <p:cNvSpPr/>
            <p:nvPr/>
          </p:nvSpPr>
          <p:spPr>
            <a:xfrm>
              <a:off x="7874875" y="837050"/>
              <a:ext cx="39425" cy="94350"/>
            </a:xfrm>
            <a:custGeom>
              <a:avLst/>
              <a:gdLst/>
              <a:ahLst/>
              <a:cxnLst/>
              <a:rect l="l" t="t" r="r" b="b"/>
              <a:pathLst>
                <a:path w="1577" h="3774" extrusionOk="0">
                  <a:moveTo>
                    <a:pt x="355" y="0"/>
                  </a:moveTo>
                  <a:cubicBezTo>
                    <a:pt x="278" y="101"/>
                    <a:pt x="224" y="212"/>
                    <a:pt x="178" y="334"/>
                  </a:cubicBezTo>
                  <a:cubicBezTo>
                    <a:pt x="1" y="803"/>
                    <a:pt x="61" y="1374"/>
                    <a:pt x="254" y="1929"/>
                  </a:cubicBezTo>
                  <a:cubicBezTo>
                    <a:pt x="329" y="2148"/>
                    <a:pt x="420" y="2365"/>
                    <a:pt x="532" y="2566"/>
                  </a:cubicBezTo>
                  <a:cubicBezTo>
                    <a:pt x="663" y="2824"/>
                    <a:pt x="819" y="3067"/>
                    <a:pt x="986" y="3279"/>
                  </a:cubicBezTo>
                  <a:cubicBezTo>
                    <a:pt x="1122" y="3456"/>
                    <a:pt x="1259" y="3607"/>
                    <a:pt x="1395" y="3734"/>
                  </a:cubicBezTo>
                  <a:cubicBezTo>
                    <a:pt x="1411" y="3748"/>
                    <a:pt x="1425" y="3759"/>
                    <a:pt x="1441" y="3774"/>
                  </a:cubicBezTo>
                  <a:cubicBezTo>
                    <a:pt x="1577" y="2773"/>
                    <a:pt x="1224" y="2011"/>
                    <a:pt x="849" y="1213"/>
                  </a:cubicBezTo>
                  <a:cubicBezTo>
                    <a:pt x="672" y="828"/>
                    <a:pt x="486" y="434"/>
                    <a:pt x="35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3" name="Google Shape;2963;p38"/>
            <p:cNvSpPr/>
            <p:nvPr/>
          </p:nvSpPr>
          <p:spPr>
            <a:xfrm>
              <a:off x="7887750" y="822250"/>
              <a:ext cx="45500" cy="114325"/>
            </a:xfrm>
            <a:custGeom>
              <a:avLst/>
              <a:gdLst/>
              <a:ahLst/>
              <a:cxnLst/>
              <a:rect l="l" t="t" r="r" b="b"/>
              <a:pathLst>
                <a:path w="1820" h="4573" extrusionOk="0">
                  <a:moveTo>
                    <a:pt x="557" y="0"/>
                  </a:moveTo>
                  <a:cubicBezTo>
                    <a:pt x="334" y="107"/>
                    <a:pt x="148" y="238"/>
                    <a:pt x="1" y="390"/>
                  </a:cubicBezTo>
                  <a:cubicBezTo>
                    <a:pt x="138" y="865"/>
                    <a:pt x="334" y="1294"/>
                    <a:pt x="532" y="1714"/>
                  </a:cubicBezTo>
                  <a:cubicBezTo>
                    <a:pt x="936" y="2582"/>
                    <a:pt x="1320" y="3400"/>
                    <a:pt x="1118" y="4533"/>
                  </a:cubicBezTo>
                  <a:cubicBezTo>
                    <a:pt x="1134" y="4532"/>
                    <a:pt x="1150" y="4532"/>
                    <a:pt x="1166" y="4532"/>
                  </a:cubicBezTo>
                  <a:cubicBezTo>
                    <a:pt x="1244" y="4532"/>
                    <a:pt x="1320" y="4541"/>
                    <a:pt x="1395" y="4558"/>
                  </a:cubicBezTo>
                  <a:cubicBezTo>
                    <a:pt x="1406" y="4558"/>
                    <a:pt x="1416" y="4563"/>
                    <a:pt x="1426" y="4573"/>
                  </a:cubicBezTo>
                  <a:cubicBezTo>
                    <a:pt x="1517" y="4547"/>
                    <a:pt x="1623" y="4512"/>
                    <a:pt x="1729" y="4467"/>
                  </a:cubicBezTo>
                  <a:lnTo>
                    <a:pt x="1729" y="4452"/>
                  </a:lnTo>
                  <a:cubicBezTo>
                    <a:pt x="1820" y="2926"/>
                    <a:pt x="1386" y="1274"/>
                    <a:pt x="55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4" name="Google Shape;2964;p38"/>
            <p:cNvSpPr/>
            <p:nvPr/>
          </p:nvSpPr>
          <p:spPr>
            <a:xfrm>
              <a:off x="7906700" y="814400"/>
              <a:ext cx="96150" cy="117400"/>
            </a:xfrm>
            <a:custGeom>
              <a:avLst/>
              <a:gdLst/>
              <a:ahLst/>
              <a:cxnLst/>
              <a:rect l="l" t="t" r="r" b="b"/>
              <a:pathLst>
                <a:path w="3846" h="4696" extrusionOk="0">
                  <a:moveTo>
                    <a:pt x="1354" y="0"/>
                  </a:moveTo>
                  <a:cubicBezTo>
                    <a:pt x="894" y="0"/>
                    <a:pt x="421" y="70"/>
                    <a:pt x="1" y="234"/>
                  </a:cubicBezTo>
                  <a:cubicBezTo>
                    <a:pt x="763" y="1421"/>
                    <a:pt x="1199" y="2932"/>
                    <a:pt x="1199" y="4367"/>
                  </a:cubicBezTo>
                  <a:cubicBezTo>
                    <a:pt x="1199" y="4478"/>
                    <a:pt x="1194" y="4584"/>
                    <a:pt x="1194" y="4695"/>
                  </a:cubicBezTo>
                  <a:cubicBezTo>
                    <a:pt x="1461" y="4579"/>
                    <a:pt x="1740" y="4472"/>
                    <a:pt x="1992" y="4442"/>
                  </a:cubicBezTo>
                  <a:cubicBezTo>
                    <a:pt x="2194" y="4073"/>
                    <a:pt x="2305" y="3406"/>
                    <a:pt x="2300" y="2967"/>
                  </a:cubicBezTo>
                  <a:cubicBezTo>
                    <a:pt x="2300" y="2907"/>
                    <a:pt x="2346" y="2856"/>
                    <a:pt x="2406" y="2856"/>
                  </a:cubicBezTo>
                  <a:cubicBezTo>
                    <a:pt x="2467" y="2856"/>
                    <a:pt x="2512" y="2902"/>
                    <a:pt x="2517" y="2963"/>
                  </a:cubicBezTo>
                  <a:lnTo>
                    <a:pt x="2517" y="3003"/>
                  </a:lnTo>
                  <a:cubicBezTo>
                    <a:pt x="2517" y="3427"/>
                    <a:pt x="2421" y="4033"/>
                    <a:pt x="2229" y="4442"/>
                  </a:cubicBezTo>
                  <a:cubicBezTo>
                    <a:pt x="2305" y="4453"/>
                    <a:pt x="2376" y="4472"/>
                    <a:pt x="2446" y="4509"/>
                  </a:cubicBezTo>
                  <a:cubicBezTo>
                    <a:pt x="2477" y="4523"/>
                    <a:pt x="2497" y="4539"/>
                    <a:pt x="2522" y="4554"/>
                  </a:cubicBezTo>
                  <a:cubicBezTo>
                    <a:pt x="3139" y="3574"/>
                    <a:pt x="3846" y="1816"/>
                    <a:pt x="3594" y="699"/>
                  </a:cubicBezTo>
                  <a:lnTo>
                    <a:pt x="3594" y="683"/>
                  </a:lnTo>
                  <a:cubicBezTo>
                    <a:pt x="3447" y="557"/>
                    <a:pt x="3275" y="441"/>
                    <a:pt x="3067" y="345"/>
                  </a:cubicBezTo>
                  <a:cubicBezTo>
                    <a:pt x="2901" y="265"/>
                    <a:pt x="2703" y="193"/>
                    <a:pt x="2491" y="137"/>
                  </a:cubicBezTo>
                  <a:lnTo>
                    <a:pt x="2491" y="137"/>
                  </a:lnTo>
                  <a:cubicBezTo>
                    <a:pt x="2750" y="830"/>
                    <a:pt x="2603" y="1962"/>
                    <a:pt x="2552" y="2315"/>
                  </a:cubicBezTo>
                  <a:cubicBezTo>
                    <a:pt x="2542" y="2371"/>
                    <a:pt x="2497" y="2406"/>
                    <a:pt x="2446" y="2406"/>
                  </a:cubicBezTo>
                  <a:lnTo>
                    <a:pt x="2426" y="2406"/>
                  </a:lnTo>
                  <a:cubicBezTo>
                    <a:pt x="2370" y="2396"/>
                    <a:pt x="2330" y="2341"/>
                    <a:pt x="2335" y="2285"/>
                  </a:cubicBezTo>
                  <a:cubicBezTo>
                    <a:pt x="2451" y="1543"/>
                    <a:pt x="2482" y="578"/>
                    <a:pt x="2239" y="97"/>
                  </a:cubicBezTo>
                  <a:cubicBezTo>
                    <a:pt x="2234" y="93"/>
                    <a:pt x="2234" y="88"/>
                    <a:pt x="2234" y="83"/>
                  </a:cubicBezTo>
                  <a:lnTo>
                    <a:pt x="2229" y="83"/>
                  </a:lnTo>
                  <a:cubicBezTo>
                    <a:pt x="1955" y="30"/>
                    <a:pt x="1657" y="0"/>
                    <a:pt x="135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5" name="Google Shape;2965;p38"/>
            <p:cNvSpPr/>
            <p:nvPr/>
          </p:nvSpPr>
          <p:spPr>
            <a:xfrm>
              <a:off x="7973800" y="838550"/>
              <a:ext cx="41825" cy="102825"/>
            </a:xfrm>
            <a:custGeom>
              <a:avLst/>
              <a:gdLst/>
              <a:ahLst/>
              <a:cxnLst/>
              <a:rect l="l" t="t" r="r" b="b"/>
              <a:pathLst>
                <a:path w="1673" h="4113" extrusionOk="0">
                  <a:moveTo>
                    <a:pt x="1167" y="1"/>
                  </a:moveTo>
                  <a:lnTo>
                    <a:pt x="1167" y="1"/>
                  </a:lnTo>
                  <a:cubicBezTo>
                    <a:pt x="1268" y="1188"/>
                    <a:pt x="602" y="2794"/>
                    <a:pt x="0" y="3734"/>
                  </a:cubicBezTo>
                  <a:cubicBezTo>
                    <a:pt x="61" y="3805"/>
                    <a:pt x="101" y="3891"/>
                    <a:pt x="131" y="3977"/>
                  </a:cubicBezTo>
                  <a:cubicBezTo>
                    <a:pt x="147" y="4022"/>
                    <a:pt x="157" y="4068"/>
                    <a:pt x="171" y="4113"/>
                  </a:cubicBezTo>
                  <a:cubicBezTo>
                    <a:pt x="318" y="3997"/>
                    <a:pt x="465" y="3865"/>
                    <a:pt x="606" y="3729"/>
                  </a:cubicBezTo>
                  <a:cubicBezTo>
                    <a:pt x="823" y="3512"/>
                    <a:pt x="1005" y="3264"/>
                    <a:pt x="1157" y="2997"/>
                  </a:cubicBezTo>
                  <a:cubicBezTo>
                    <a:pt x="1516" y="2354"/>
                    <a:pt x="1672" y="1603"/>
                    <a:pt x="1561" y="930"/>
                  </a:cubicBezTo>
                  <a:cubicBezTo>
                    <a:pt x="1511" y="647"/>
                    <a:pt x="1404" y="314"/>
                    <a:pt x="116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6" name="Google Shape;2966;p38"/>
            <p:cNvSpPr/>
            <p:nvPr/>
          </p:nvSpPr>
          <p:spPr>
            <a:xfrm>
              <a:off x="7979225" y="889825"/>
              <a:ext cx="111925" cy="74175"/>
            </a:xfrm>
            <a:custGeom>
              <a:avLst/>
              <a:gdLst/>
              <a:ahLst/>
              <a:cxnLst/>
              <a:rect l="l" t="t" r="r" b="b"/>
              <a:pathLst>
                <a:path w="4477" h="2967" extrusionOk="0">
                  <a:moveTo>
                    <a:pt x="3705" y="0"/>
                  </a:moveTo>
                  <a:cubicBezTo>
                    <a:pt x="3126" y="0"/>
                    <a:pt x="2497" y="222"/>
                    <a:pt x="1894" y="653"/>
                  </a:cubicBezTo>
                  <a:lnTo>
                    <a:pt x="1803" y="718"/>
                  </a:lnTo>
                  <a:cubicBezTo>
                    <a:pt x="1602" y="860"/>
                    <a:pt x="1390" y="1007"/>
                    <a:pt x="1182" y="1168"/>
                  </a:cubicBezTo>
                  <a:cubicBezTo>
                    <a:pt x="1026" y="1436"/>
                    <a:pt x="839" y="1688"/>
                    <a:pt x="616" y="1905"/>
                  </a:cubicBezTo>
                  <a:cubicBezTo>
                    <a:pt x="420" y="2103"/>
                    <a:pt x="212" y="2280"/>
                    <a:pt x="0" y="2436"/>
                  </a:cubicBezTo>
                  <a:cubicBezTo>
                    <a:pt x="26" y="2638"/>
                    <a:pt x="45" y="2835"/>
                    <a:pt x="152" y="2966"/>
                  </a:cubicBezTo>
                  <a:cubicBezTo>
                    <a:pt x="1087" y="1764"/>
                    <a:pt x="2905" y="592"/>
                    <a:pt x="4477" y="152"/>
                  </a:cubicBezTo>
                  <a:lnTo>
                    <a:pt x="4477" y="147"/>
                  </a:lnTo>
                  <a:cubicBezTo>
                    <a:pt x="4236" y="49"/>
                    <a:pt x="3976" y="0"/>
                    <a:pt x="37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7" name="Google Shape;2967;p38"/>
            <p:cNvSpPr/>
            <p:nvPr/>
          </p:nvSpPr>
          <p:spPr>
            <a:xfrm>
              <a:off x="7986925" y="897275"/>
              <a:ext cx="140975" cy="115575"/>
            </a:xfrm>
            <a:custGeom>
              <a:avLst/>
              <a:gdLst/>
              <a:ahLst/>
              <a:cxnLst/>
              <a:rect l="l" t="t" r="r" b="b"/>
              <a:pathLst>
                <a:path w="5639" h="4623" extrusionOk="0">
                  <a:moveTo>
                    <a:pt x="4456" y="0"/>
                  </a:moveTo>
                  <a:cubicBezTo>
                    <a:pt x="2870" y="375"/>
                    <a:pt x="945" y="1582"/>
                    <a:pt x="0" y="2820"/>
                  </a:cubicBezTo>
                  <a:cubicBezTo>
                    <a:pt x="51" y="2861"/>
                    <a:pt x="101" y="2896"/>
                    <a:pt x="152" y="2931"/>
                  </a:cubicBezTo>
                  <a:cubicBezTo>
                    <a:pt x="662" y="2724"/>
                    <a:pt x="1173" y="2497"/>
                    <a:pt x="1667" y="2274"/>
                  </a:cubicBezTo>
                  <a:cubicBezTo>
                    <a:pt x="2082" y="2087"/>
                    <a:pt x="2506" y="1896"/>
                    <a:pt x="2920" y="1724"/>
                  </a:cubicBezTo>
                  <a:cubicBezTo>
                    <a:pt x="2933" y="1719"/>
                    <a:pt x="2946" y="1716"/>
                    <a:pt x="2960" y="1716"/>
                  </a:cubicBezTo>
                  <a:cubicBezTo>
                    <a:pt x="3004" y="1716"/>
                    <a:pt x="3046" y="1741"/>
                    <a:pt x="3062" y="1784"/>
                  </a:cubicBezTo>
                  <a:cubicBezTo>
                    <a:pt x="3087" y="1840"/>
                    <a:pt x="3057" y="1901"/>
                    <a:pt x="3001" y="1926"/>
                  </a:cubicBezTo>
                  <a:cubicBezTo>
                    <a:pt x="2593" y="2092"/>
                    <a:pt x="2168" y="2285"/>
                    <a:pt x="1753" y="2472"/>
                  </a:cubicBezTo>
                  <a:cubicBezTo>
                    <a:pt x="1304" y="2673"/>
                    <a:pt x="844" y="2875"/>
                    <a:pt x="385" y="3067"/>
                  </a:cubicBezTo>
                  <a:cubicBezTo>
                    <a:pt x="450" y="3108"/>
                    <a:pt x="520" y="3158"/>
                    <a:pt x="576" y="3209"/>
                  </a:cubicBezTo>
                  <a:lnTo>
                    <a:pt x="581" y="3214"/>
                  </a:lnTo>
                  <a:cubicBezTo>
                    <a:pt x="597" y="3199"/>
                    <a:pt x="616" y="3194"/>
                    <a:pt x="637" y="3194"/>
                  </a:cubicBezTo>
                  <a:lnTo>
                    <a:pt x="1339" y="3194"/>
                  </a:lnTo>
                  <a:cubicBezTo>
                    <a:pt x="1399" y="3194"/>
                    <a:pt x="1445" y="3244"/>
                    <a:pt x="1445" y="3300"/>
                  </a:cubicBezTo>
                  <a:cubicBezTo>
                    <a:pt x="1445" y="3360"/>
                    <a:pt x="1399" y="3407"/>
                    <a:pt x="1339" y="3407"/>
                  </a:cubicBezTo>
                  <a:lnTo>
                    <a:pt x="737" y="3407"/>
                  </a:lnTo>
                  <a:cubicBezTo>
                    <a:pt x="793" y="3517"/>
                    <a:pt x="828" y="3649"/>
                    <a:pt x="819" y="3825"/>
                  </a:cubicBezTo>
                  <a:cubicBezTo>
                    <a:pt x="991" y="3811"/>
                    <a:pt x="1165" y="3806"/>
                    <a:pt x="1339" y="3806"/>
                  </a:cubicBezTo>
                  <a:cubicBezTo>
                    <a:pt x="1682" y="3806"/>
                    <a:pt x="2026" y="3827"/>
                    <a:pt x="2365" y="3850"/>
                  </a:cubicBezTo>
                  <a:cubicBezTo>
                    <a:pt x="2708" y="3871"/>
                    <a:pt x="3062" y="3896"/>
                    <a:pt x="3405" y="3896"/>
                  </a:cubicBezTo>
                  <a:cubicBezTo>
                    <a:pt x="3466" y="3896"/>
                    <a:pt x="3512" y="3946"/>
                    <a:pt x="3512" y="4002"/>
                  </a:cubicBezTo>
                  <a:cubicBezTo>
                    <a:pt x="3512" y="4063"/>
                    <a:pt x="3466" y="4109"/>
                    <a:pt x="3405" y="4109"/>
                  </a:cubicBezTo>
                  <a:cubicBezTo>
                    <a:pt x="3057" y="4109"/>
                    <a:pt x="2698" y="4088"/>
                    <a:pt x="2350" y="4063"/>
                  </a:cubicBezTo>
                  <a:cubicBezTo>
                    <a:pt x="2014" y="4043"/>
                    <a:pt x="1669" y="4021"/>
                    <a:pt x="1328" y="4021"/>
                  </a:cubicBezTo>
                  <a:cubicBezTo>
                    <a:pt x="1146" y="4021"/>
                    <a:pt x="966" y="4027"/>
                    <a:pt x="788" y="4043"/>
                  </a:cubicBezTo>
                  <a:cubicBezTo>
                    <a:pt x="779" y="4093"/>
                    <a:pt x="763" y="4144"/>
                    <a:pt x="748" y="4195"/>
                  </a:cubicBezTo>
                  <a:cubicBezTo>
                    <a:pt x="728" y="4280"/>
                    <a:pt x="688" y="4351"/>
                    <a:pt x="646" y="4417"/>
                  </a:cubicBezTo>
                  <a:cubicBezTo>
                    <a:pt x="761" y="4403"/>
                    <a:pt x="876" y="4397"/>
                    <a:pt x="991" y="4397"/>
                  </a:cubicBezTo>
                  <a:cubicBezTo>
                    <a:pt x="1356" y="4397"/>
                    <a:pt x="1727" y="4455"/>
                    <a:pt x="2092" y="4512"/>
                  </a:cubicBezTo>
                  <a:cubicBezTo>
                    <a:pt x="2452" y="4566"/>
                    <a:pt x="2821" y="4623"/>
                    <a:pt x="3184" y="4623"/>
                  </a:cubicBezTo>
                  <a:cubicBezTo>
                    <a:pt x="3502" y="4623"/>
                    <a:pt x="3816" y="4579"/>
                    <a:pt x="4118" y="4452"/>
                  </a:cubicBezTo>
                  <a:cubicBezTo>
                    <a:pt x="4527" y="4280"/>
                    <a:pt x="4866" y="4048"/>
                    <a:pt x="5109" y="3764"/>
                  </a:cubicBezTo>
                  <a:lnTo>
                    <a:pt x="5109" y="3764"/>
                  </a:lnTo>
                  <a:cubicBezTo>
                    <a:pt x="4719" y="3916"/>
                    <a:pt x="4330" y="4002"/>
                    <a:pt x="3997" y="4002"/>
                  </a:cubicBezTo>
                  <a:lnTo>
                    <a:pt x="3915" y="4002"/>
                  </a:lnTo>
                  <a:cubicBezTo>
                    <a:pt x="3860" y="3997"/>
                    <a:pt x="3810" y="3946"/>
                    <a:pt x="3815" y="3886"/>
                  </a:cubicBezTo>
                  <a:cubicBezTo>
                    <a:pt x="3815" y="3828"/>
                    <a:pt x="3861" y="3785"/>
                    <a:pt x="3917" y="3785"/>
                  </a:cubicBezTo>
                  <a:cubicBezTo>
                    <a:pt x="3920" y="3785"/>
                    <a:pt x="3923" y="3785"/>
                    <a:pt x="3926" y="3785"/>
                  </a:cubicBezTo>
                  <a:cubicBezTo>
                    <a:pt x="3949" y="3786"/>
                    <a:pt x="3971" y="3786"/>
                    <a:pt x="3994" y="3786"/>
                  </a:cubicBezTo>
                  <a:cubicBezTo>
                    <a:pt x="4396" y="3786"/>
                    <a:pt x="4887" y="3655"/>
                    <a:pt x="5361" y="3421"/>
                  </a:cubicBezTo>
                  <a:cubicBezTo>
                    <a:pt x="5492" y="3194"/>
                    <a:pt x="5578" y="2941"/>
                    <a:pt x="5608" y="2673"/>
                  </a:cubicBezTo>
                  <a:lnTo>
                    <a:pt x="5608" y="2673"/>
                  </a:lnTo>
                  <a:cubicBezTo>
                    <a:pt x="4491" y="3067"/>
                    <a:pt x="3405" y="3411"/>
                    <a:pt x="2168" y="3411"/>
                  </a:cubicBezTo>
                  <a:cubicBezTo>
                    <a:pt x="2138" y="3411"/>
                    <a:pt x="2108" y="3411"/>
                    <a:pt x="2077" y="3407"/>
                  </a:cubicBezTo>
                  <a:cubicBezTo>
                    <a:pt x="2017" y="3407"/>
                    <a:pt x="1971" y="3360"/>
                    <a:pt x="1971" y="3300"/>
                  </a:cubicBezTo>
                  <a:cubicBezTo>
                    <a:pt x="1971" y="3239"/>
                    <a:pt x="2017" y="3194"/>
                    <a:pt x="2077" y="3194"/>
                  </a:cubicBezTo>
                  <a:cubicBezTo>
                    <a:pt x="2110" y="3195"/>
                    <a:pt x="2143" y="3195"/>
                    <a:pt x="2175" y="3195"/>
                  </a:cubicBezTo>
                  <a:cubicBezTo>
                    <a:pt x="3412" y="3195"/>
                    <a:pt x="4496" y="2840"/>
                    <a:pt x="5629" y="2441"/>
                  </a:cubicBezTo>
                  <a:lnTo>
                    <a:pt x="5629" y="2437"/>
                  </a:lnTo>
                  <a:cubicBezTo>
                    <a:pt x="5638" y="2285"/>
                    <a:pt x="5624" y="2127"/>
                    <a:pt x="5598" y="1966"/>
                  </a:cubicBezTo>
                  <a:cubicBezTo>
                    <a:pt x="5548" y="1679"/>
                    <a:pt x="5477" y="1411"/>
                    <a:pt x="5381" y="1173"/>
                  </a:cubicBezTo>
                  <a:cubicBezTo>
                    <a:pt x="5366" y="1203"/>
                    <a:pt x="5335" y="1229"/>
                    <a:pt x="5300" y="1229"/>
                  </a:cubicBezTo>
                  <a:cubicBezTo>
                    <a:pt x="5007" y="1269"/>
                    <a:pt x="4729" y="1365"/>
                    <a:pt x="4436" y="1466"/>
                  </a:cubicBezTo>
                  <a:cubicBezTo>
                    <a:pt x="4143" y="1567"/>
                    <a:pt x="3845" y="1668"/>
                    <a:pt x="3532" y="1714"/>
                  </a:cubicBezTo>
                  <a:lnTo>
                    <a:pt x="3517" y="1714"/>
                  </a:lnTo>
                  <a:cubicBezTo>
                    <a:pt x="3461" y="1714"/>
                    <a:pt x="3416" y="1673"/>
                    <a:pt x="3411" y="1618"/>
                  </a:cubicBezTo>
                  <a:cubicBezTo>
                    <a:pt x="3400" y="1557"/>
                    <a:pt x="3441" y="1506"/>
                    <a:pt x="3502" y="1497"/>
                  </a:cubicBezTo>
                  <a:cubicBezTo>
                    <a:pt x="3794" y="1456"/>
                    <a:pt x="4083" y="1360"/>
                    <a:pt x="4360" y="1259"/>
                  </a:cubicBezTo>
                  <a:cubicBezTo>
                    <a:pt x="4659" y="1157"/>
                    <a:pt x="4957" y="1057"/>
                    <a:pt x="5275" y="1017"/>
                  </a:cubicBezTo>
                  <a:cubicBezTo>
                    <a:pt x="5290" y="1017"/>
                    <a:pt x="5305" y="1017"/>
                    <a:pt x="5315" y="1021"/>
                  </a:cubicBezTo>
                  <a:cubicBezTo>
                    <a:pt x="5113" y="576"/>
                    <a:pt x="4820" y="228"/>
                    <a:pt x="445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8" name="Google Shape;2968;p38"/>
            <p:cNvSpPr/>
            <p:nvPr/>
          </p:nvSpPr>
          <p:spPr>
            <a:xfrm>
              <a:off x="7991575" y="1017125"/>
              <a:ext cx="68750" cy="32900"/>
            </a:xfrm>
            <a:custGeom>
              <a:avLst/>
              <a:gdLst/>
              <a:ahLst/>
              <a:cxnLst/>
              <a:rect l="l" t="t" r="r" b="b"/>
              <a:pathLst>
                <a:path w="2750" h="1316" extrusionOk="0">
                  <a:moveTo>
                    <a:pt x="138" y="1"/>
                  </a:moveTo>
                  <a:cubicBezTo>
                    <a:pt x="82" y="68"/>
                    <a:pt x="36" y="128"/>
                    <a:pt x="12" y="194"/>
                  </a:cubicBezTo>
                  <a:cubicBezTo>
                    <a:pt x="6" y="203"/>
                    <a:pt x="1" y="213"/>
                    <a:pt x="1" y="224"/>
                  </a:cubicBezTo>
                  <a:cubicBezTo>
                    <a:pt x="628" y="739"/>
                    <a:pt x="1885" y="1285"/>
                    <a:pt x="2750" y="1315"/>
                  </a:cubicBezTo>
                  <a:cubicBezTo>
                    <a:pt x="2451" y="825"/>
                    <a:pt x="1971" y="436"/>
                    <a:pt x="1355" y="199"/>
                  </a:cubicBezTo>
                  <a:cubicBezTo>
                    <a:pt x="1052" y="82"/>
                    <a:pt x="684" y="52"/>
                    <a:pt x="329" y="22"/>
                  </a:cubicBezTo>
                  <a:cubicBezTo>
                    <a:pt x="264" y="17"/>
                    <a:pt x="203" y="12"/>
                    <a:pt x="13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9" name="Google Shape;2969;p38"/>
            <p:cNvSpPr/>
            <p:nvPr/>
          </p:nvSpPr>
          <p:spPr>
            <a:xfrm>
              <a:off x="7980725" y="1029025"/>
              <a:ext cx="88075" cy="99700"/>
            </a:xfrm>
            <a:custGeom>
              <a:avLst/>
              <a:gdLst/>
              <a:ahLst/>
              <a:cxnLst/>
              <a:rect l="l" t="t" r="r" b="b"/>
              <a:pathLst>
                <a:path w="3523" h="3988" extrusionOk="0">
                  <a:moveTo>
                    <a:pt x="405" y="0"/>
                  </a:moveTo>
                  <a:lnTo>
                    <a:pt x="405" y="35"/>
                  </a:lnTo>
                  <a:cubicBezTo>
                    <a:pt x="409" y="77"/>
                    <a:pt x="409" y="122"/>
                    <a:pt x="405" y="168"/>
                  </a:cubicBezTo>
                  <a:cubicBezTo>
                    <a:pt x="628" y="354"/>
                    <a:pt x="1375" y="975"/>
                    <a:pt x="2072" y="1289"/>
                  </a:cubicBezTo>
                  <a:cubicBezTo>
                    <a:pt x="2128" y="1313"/>
                    <a:pt x="2153" y="1380"/>
                    <a:pt x="2128" y="1435"/>
                  </a:cubicBezTo>
                  <a:cubicBezTo>
                    <a:pt x="2107" y="1476"/>
                    <a:pt x="2072" y="1495"/>
                    <a:pt x="2027" y="1495"/>
                  </a:cubicBezTo>
                  <a:cubicBezTo>
                    <a:pt x="2016" y="1495"/>
                    <a:pt x="1997" y="1495"/>
                    <a:pt x="1986" y="1486"/>
                  </a:cubicBezTo>
                  <a:cubicBezTo>
                    <a:pt x="1668" y="1344"/>
                    <a:pt x="1339" y="1138"/>
                    <a:pt x="1052" y="940"/>
                  </a:cubicBezTo>
                  <a:cubicBezTo>
                    <a:pt x="768" y="737"/>
                    <a:pt x="521" y="541"/>
                    <a:pt x="369" y="420"/>
                  </a:cubicBezTo>
                  <a:cubicBezTo>
                    <a:pt x="355" y="471"/>
                    <a:pt x="329" y="531"/>
                    <a:pt x="294" y="586"/>
                  </a:cubicBezTo>
                  <a:cubicBezTo>
                    <a:pt x="203" y="748"/>
                    <a:pt x="101" y="875"/>
                    <a:pt x="1" y="965"/>
                  </a:cubicBezTo>
                  <a:cubicBezTo>
                    <a:pt x="698" y="2325"/>
                    <a:pt x="1734" y="3446"/>
                    <a:pt x="2790" y="3987"/>
                  </a:cubicBezTo>
                  <a:cubicBezTo>
                    <a:pt x="2890" y="3866"/>
                    <a:pt x="2981" y="3734"/>
                    <a:pt x="3062" y="3603"/>
                  </a:cubicBezTo>
                  <a:cubicBezTo>
                    <a:pt x="3366" y="3108"/>
                    <a:pt x="3517" y="2587"/>
                    <a:pt x="3522" y="2087"/>
                  </a:cubicBezTo>
                  <a:cubicBezTo>
                    <a:pt x="3512" y="2082"/>
                    <a:pt x="3507" y="2082"/>
                    <a:pt x="3501" y="2082"/>
                  </a:cubicBezTo>
                  <a:cubicBezTo>
                    <a:pt x="3406" y="2041"/>
                    <a:pt x="3310" y="2006"/>
                    <a:pt x="3209" y="1966"/>
                  </a:cubicBezTo>
                  <a:cubicBezTo>
                    <a:pt x="2941" y="1865"/>
                    <a:pt x="2668" y="1758"/>
                    <a:pt x="2426" y="1632"/>
                  </a:cubicBezTo>
                  <a:cubicBezTo>
                    <a:pt x="2370" y="1607"/>
                    <a:pt x="2349" y="1541"/>
                    <a:pt x="2375" y="1490"/>
                  </a:cubicBezTo>
                  <a:cubicBezTo>
                    <a:pt x="2393" y="1451"/>
                    <a:pt x="2434" y="1430"/>
                    <a:pt x="2474" y="1430"/>
                  </a:cubicBezTo>
                  <a:cubicBezTo>
                    <a:pt x="2490" y="1430"/>
                    <a:pt x="2507" y="1433"/>
                    <a:pt x="2522" y="1441"/>
                  </a:cubicBezTo>
                  <a:cubicBezTo>
                    <a:pt x="2754" y="1562"/>
                    <a:pt x="3022" y="1663"/>
                    <a:pt x="3284" y="1763"/>
                  </a:cubicBezTo>
                  <a:cubicBezTo>
                    <a:pt x="3366" y="1794"/>
                    <a:pt x="3436" y="1824"/>
                    <a:pt x="3512" y="1854"/>
                  </a:cubicBezTo>
                  <a:cubicBezTo>
                    <a:pt x="3497" y="1653"/>
                    <a:pt x="3457" y="1460"/>
                    <a:pt x="3391" y="1273"/>
                  </a:cubicBezTo>
                  <a:cubicBezTo>
                    <a:pt x="3366" y="1198"/>
                    <a:pt x="3335" y="1127"/>
                    <a:pt x="3305" y="1056"/>
                  </a:cubicBezTo>
                  <a:lnTo>
                    <a:pt x="3259" y="1056"/>
                  </a:lnTo>
                  <a:cubicBezTo>
                    <a:pt x="2396" y="1056"/>
                    <a:pt x="1113" y="525"/>
                    <a:pt x="4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0" name="Google Shape;2970;p38"/>
            <p:cNvSpPr/>
            <p:nvPr/>
          </p:nvSpPr>
          <p:spPr>
            <a:xfrm>
              <a:off x="7940450" y="1054550"/>
              <a:ext cx="106350" cy="104575"/>
            </a:xfrm>
            <a:custGeom>
              <a:avLst/>
              <a:gdLst/>
              <a:ahLst/>
              <a:cxnLst/>
              <a:rect l="l" t="t" r="r" b="b"/>
              <a:pathLst>
                <a:path w="4254" h="4183" extrusionOk="0">
                  <a:moveTo>
                    <a:pt x="111" y="0"/>
                  </a:moveTo>
                  <a:cubicBezTo>
                    <a:pt x="111" y="177"/>
                    <a:pt x="106" y="364"/>
                    <a:pt x="96" y="565"/>
                  </a:cubicBezTo>
                  <a:cubicBezTo>
                    <a:pt x="50" y="1945"/>
                    <a:pt x="0" y="3657"/>
                    <a:pt x="1364" y="4082"/>
                  </a:cubicBezTo>
                  <a:cubicBezTo>
                    <a:pt x="1594" y="4153"/>
                    <a:pt x="1826" y="4183"/>
                    <a:pt x="2054" y="4183"/>
                  </a:cubicBezTo>
                  <a:cubicBezTo>
                    <a:pt x="2102" y="4183"/>
                    <a:pt x="2150" y="4181"/>
                    <a:pt x="2197" y="4179"/>
                  </a:cubicBezTo>
                  <a:cubicBezTo>
                    <a:pt x="1864" y="3804"/>
                    <a:pt x="1647" y="3340"/>
                    <a:pt x="1455" y="2920"/>
                  </a:cubicBezTo>
                  <a:lnTo>
                    <a:pt x="1440" y="2885"/>
                  </a:lnTo>
                  <a:cubicBezTo>
                    <a:pt x="1414" y="2829"/>
                    <a:pt x="1440" y="2768"/>
                    <a:pt x="1491" y="2743"/>
                  </a:cubicBezTo>
                  <a:cubicBezTo>
                    <a:pt x="1505" y="2736"/>
                    <a:pt x="1521" y="2733"/>
                    <a:pt x="1536" y="2733"/>
                  </a:cubicBezTo>
                  <a:cubicBezTo>
                    <a:pt x="1579" y="2733"/>
                    <a:pt x="1619" y="2757"/>
                    <a:pt x="1637" y="2794"/>
                  </a:cubicBezTo>
                  <a:lnTo>
                    <a:pt x="1652" y="2829"/>
                  </a:lnTo>
                  <a:cubicBezTo>
                    <a:pt x="1869" y="3304"/>
                    <a:pt x="2097" y="3785"/>
                    <a:pt x="2465" y="4142"/>
                  </a:cubicBezTo>
                  <a:cubicBezTo>
                    <a:pt x="3153" y="4021"/>
                    <a:pt x="3790" y="3633"/>
                    <a:pt x="4254" y="3137"/>
                  </a:cubicBezTo>
                  <a:cubicBezTo>
                    <a:pt x="3183" y="2566"/>
                    <a:pt x="2142" y="1435"/>
                    <a:pt x="1435" y="71"/>
                  </a:cubicBezTo>
                  <a:cubicBezTo>
                    <a:pt x="1288" y="152"/>
                    <a:pt x="1132" y="182"/>
                    <a:pt x="985" y="182"/>
                  </a:cubicBezTo>
                  <a:lnTo>
                    <a:pt x="910" y="182"/>
                  </a:lnTo>
                  <a:cubicBezTo>
                    <a:pt x="1005" y="879"/>
                    <a:pt x="1132" y="1586"/>
                    <a:pt x="1379" y="2172"/>
                  </a:cubicBezTo>
                  <a:cubicBezTo>
                    <a:pt x="1400" y="2228"/>
                    <a:pt x="1374" y="2288"/>
                    <a:pt x="1323" y="2314"/>
                  </a:cubicBezTo>
                  <a:cubicBezTo>
                    <a:pt x="1309" y="2319"/>
                    <a:pt x="1293" y="2323"/>
                    <a:pt x="1278" y="2323"/>
                  </a:cubicBezTo>
                  <a:cubicBezTo>
                    <a:pt x="1238" y="2323"/>
                    <a:pt x="1197" y="2299"/>
                    <a:pt x="1178" y="2253"/>
                  </a:cubicBezTo>
                  <a:cubicBezTo>
                    <a:pt x="919" y="1626"/>
                    <a:pt x="788" y="879"/>
                    <a:pt x="682" y="152"/>
                  </a:cubicBezTo>
                  <a:cubicBezTo>
                    <a:pt x="565" y="126"/>
                    <a:pt x="444" y="91"/>
                    <a:pt x="329" y="61"/>
                  </a:cubicBezTo>
                  <a:cubicBezTo>
                    <a:pt x="257" y="40"/>
                    <a:pt x="187" y="20"/>
                    <a:pt x="11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1" name="Google Shape;2971;p38"/>
            <p:cNvSpPr/>
            <p:nvPr/>
          </p:nvSpPr>
          <p:spPr>
            <a:xfrm>
              <a:off x="7898250" y="968400"/>
              <a:ext cx="8125" cy="13650"/>
            </a:xfrm>
            <a:custGeom>
              <a:avLst/>
              <a:gdLst/>
              <a:ahLst/>
              <a:cxnLst/>
              <a:rect l="l" t="t" r="r" b="b"/>
              <a:pathLst>
                <a:path w="325" h="546" extrusionOk="0">
                  <a:moveTo>
                    <a:pt x="162" y="0"/>
                  </a:moveTo>
                  <a:cubicBezTo>
                    <a:pt x="77" y="0"/>
                    <a:pt x="0" y="70"/>
                    <a:pt x="0" y="161"/>
                  </a:cubicBezTo>
                  <a:lnTo>
                    <a:pt x="0" y="385"/>
                  </a:lnTo>
                  <a:cubicBezTo>
                    <a:pt x="0" y="475"/>
                    <a:pt x="77" y="546"/>
                    <a:pt x="162" y="546"/>
                  </a:cubicBezTo>
                  <a:cubicBezTo>
                    <a:pt x="253" y="546"/>
                    <a:pt x="324" y="475"/>
                    <a:pt x="324" y="385"/>
                  </a:cubicBezTo>
                  <a:lnTo>
                    <a:pt x="324" y="161"/>
                  </a:lnTo>
                  <a:cubicBezTo>
                    <a:pt x="324" y="70"/>
                    <a:pt x="253" y="0"/>
                    <a:pt x="16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2" name="Google Shape;2972;p38"/>
            <p:cNvSpPr/>
            <p:nvPr/>
          </p:nvSpPr>
          <p:spPr>
            <a:xfrm>
              <a:off x="7914400" y="959125"/>
              <a:ext cx="11800" cy="12725"/>
            </a:xfrm>
            <a:custGeom>
              <a:avLst/>
              <a:gdLst/>
              <a:ahLst/>
              <a:cxnLst/>
              <a:rect l="l" t="t" r="r" b="b"/>
              <a:pathLst>
                <a:path w="472" h="509" extrusionOk="0">
                  <a:moveTo>
                    <a:pt x="177" y="0"/>
                  </a:moveTo>
                  <a:cubicBezTo>
                    <a:pt x="97" y="0"/>
                    <a:pt x="30" y="62"/>
                    <a:pt x="21" y="144"/>
                  </a:cubicBezTo>
                  <a:cubicBezTo>
                    <a:pt x="1" y="301"/>
                    <a:pt x="77" y="432"/>
                    <a:pt x="229" y="497"/>
                  </a:cubicBezTo>
                  <a:cubicBezTo>
                    <a:pt x="249" y="508"/>
                    <a:pt x="269" y="508"/>
                    <a:pt x="289" y="508"/>
                  </a:cubicBezTo>
                  <a:cubicBezTo>
                    <a:pt x="350" y="508"/>
                    <a:pt x="406" y="472"/>
                    <a:pt x="436" y="411"/>
                  </a:cubicBezTo>
                  <a:cubicBezTo>
                    <a:pt x="471" y="326"/>
                    <a:pt x="425" y="229"/>
                    <a:pt x="340" y="194"/>
                  </a:cubicBezTo>
                  <a:lnTo>
                    <a:pt x="340" y="184"/>
                  </a:lnTo>
                  <a:cubicBezTo>
                    <a:pt x="355" y="98"/>
                    <a:pt x="289" y="12"/>
                    <a:pt x="203" y="3"/>
                  </a:cubicBezTo>
                  <a:cubicBezTo>
                    <a:pt x="194" y="1"/>
                    <a:pt x="185" y="0"/>
                    <a:pt x="17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3" name="Google Shape;2973;p38"/>
            <p:cNvSpPr/>
            <p:nvPr/>
          </p:nvSpPr>
          <p:spPr>
            <a:xfrm>
              <a:off x="7935150" y="953625"/>
              <a:ext cx="18325" cy="8100"/>
            </a:xfrm>
            <a:custGeom>
              <a:avLst/>
              <a:gdLst/>
              <a:ahLst/>
              <a:cxnLst/>
              <a:rect l="l" t="t" r="r" b="b"/>
              <a:pathLst>
                <a:path w="733" h="324" extrusionOk="0">
                  <a:moveTo>
                    <a:pt x="161" y="1"/>
                  </a:moveTo>
                  <a:cubicBezTo>
                    <a:pt x="70" y="1"/>
                    <a:pt x="0" y="76"/>
                    <a:pt x="0" y="162"/>
                  </a:cubicBezTo>
                  <a:cubicBezTo>
                    <a:pt x="0" y="253"/>
                    <a:pt x="70" y="323"/>
                    <a:pt x="161" y="323"/>
                  </a:cubicBezTo>
                  <a:lnTo>
                    <a:pt x="571" y="323"/>
                  </a:lnTo>
                  <a:cubicBezTo>
                    <a:pt x="656" y="323"/>
                    <a:pt x="732" y="253"/>
                    <a:pt x="732" y="162"/>
                  </a:cubicBezTo>
                  <a:cubicBezTo>
                    <a:pt x="732" y="76"/>
                    <a:pt x="656" y="1"/>
                    <a:pt x="57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4" name="Google Shape;2974;p38"/>
            <p:cNvSpPr/>
            <p:nvPr/>
          </p:nvSpPr>
          <p:spPr>
            <a:xfrm>
              <a:off x="7948500" y="969275"/>
              <a:ext cx="13825" cy="11775"/>
            </a:xfrm>
            <a:custGeom>
              <a:avLst/>
              <a:gdLst/>
              <a:ahLst/>
              <a:cxnLst/>
              <a:rect l="l" t="t" r="r" b="b"/>
              <a:pathLst>
                <a:path w="553" h="471" extrusionOk="0">
                  <a:moveTo>
                    <a:pt x="187" y="1"/>
                  </a:moveTo>
                  <a:cubicBezTo>
                    <a:pt x="114" y="1"/>
                    <a:pt x="48" y="48"/>
                    <a:pt x="26" y="122"/>
                  </a:cubicBezTo>
                  <a:cubicBezTo>
                    <a:pt x="1" y="208"/>
                    <a:pt x="52" y="294"/>
                    <a:pt x="138" y="319"/>
                  </a:cubicBezTo>
                  <a:cubicBezTo>
                    <a:pt x="173" y="329"/>
                    <a:pt x="208" y="354"/>
                    <a:pt x="219" y="380"/>
                  </a:cubicBezTo>
                  <a:cubicBezTo>
                    <a:pt x="249" y="440"/>
                    <a:pt x="304" y="471"/>
                    <a:pt x="365" y="471"/>
                  </a:cubicBezTo>
                  <a:cubicBezTo>
                    <a:pt x="390" y="471"/>
                    <a:pt x="411" y="471"/>
                    <a:pt x="436" y="455"/>
                  </a:cubicBezTo>
                  <a:cubicBezTo>
                    <a:pt x="516" y="420"/>
                    <a:pt x="553" y="324"/>
                    <a:pt x="516" y="243"/>
                  </a:cubicBezTo>
                  <a:cubicBezTo>
                    <a:pt x="462" y="126"/>
                    <a:pt x="355" y="42"/>
                    <a:pt x="224" y="5"/>
                  </a:cubicBezTo>
                  <a:cubicBezTo>
                    <a:pt x="211" y="2"/>
                    <a:pt x="199" y="1"/>
                    <a:pt x="18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5" name="Google Shape;2975;p38"/>
            <p:cNvSpPr/>
            <p:nvPr/>
          </p:nvSpPr>
          <p:spPr>
            <a:xfrm>
              <a:off x="7924025" y="985000"/>
              <a:ext cx="10625" cy="15500"/>
            </a:xfrm>
            <a:custGeom>
              <a:avLst/>
              <a:gdLst/>
              <a:ahLst/>
              <a:cxnLst/>
              <a:rect l="l" t="t" r="r" b="b"/>
              <a:pathLst>
                <a:path w="425" h="620" extrusionOk="0">
                  <a:moveTo>
                    <a:pt x="238" y="0"/>
                  </a:moveTo>
                  <a:cubicBezTo>
                    <a:pt x="180" y="0"/>
                    <a:pt x="125" y="32"/>
                    <a:pt x="96" y="89"/>
                  </a:cubicBezTo>
                  <a:cubicBezTo>
                    <a:pt x="40" y="195"/>
                    <a:pt x="5" y="327"/>
                    <a:pt x="5" y="453"/>
                  </a:cubicBezTo>
                  <a:cubicBezTo>
                    <a:pt x="0" y="544"/>
                    <a:pt x="70" y="614"/>
                    <a:pt x="161" y="619"/>
                  </a:cubicBezTo>
                  <a:lnTo>
                    <a:pt x="167" y="619"/>
                  </a:lnTo>
                  <a:cubicBezTo>
                    <a:pt x="252" y="619"/>
                    <a:pt x="324" y="549"/>
                    <a:pt x="329" y="458"/>
                  </a:cubicBezTo>
                  <a:cubicBezTo>
                    <a:pt x="329" y="383"/>
                    <a:pt x="349" y="301"/>
                    <a:pt x="380" y="236"/>
                  </a:cubicBezTo>
                  <a:cubicBezTo>
                    <a:pt x="424" y="155"/>
                    <a:pt x="394" y="59"/>
                    <a:pt x="313" y="19"/>
                  </a:cubicBezTo>
                  <a:cubicBezTo>
                    <a:pt x="289" y="6"/>
                    <a:pt x="263" y="0"/>
                    <a:pt x="23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6" name="Google Shape;2976;p38"/>
            <p:cNvSpPr/>
            <p:nvPr/>
          </p:nvSpPr>
          <p:spPr>
            <a:xfrm>
              <a:off x="7941450" y="992800"/>
              <a:ext cx="7350" cy="11000"/>
            </a:xfrm>
            <a:custGeom>
              <a:avLst/>
              <a:gdLst/>
              <a:ahLst/>
              <a:cxnLst/>
              <a:rect l="l" t="t" r="r" b="b"/>
              <a:pathLst>
                <a:path w="294" h="440" extrusionOk="0">
                  <a:moveTo>
                    <a:pt x="132" y="1"/>
                  </a:moveTo>
                  <a:cubicBezTo>
                    <a:pt x="81" y="1"/>
                    <a:pt x="38" y="37"/>
                    <a:pt x="26" y="85"/>
                  </a:cubicBezTo>
                  <a:cubicBezTo>
                    <a:pt x="0" y="202"/>
                    <a:pt x="26" y="318"/>
                    <a:pt x="86" y="393"/>
                  </a:cubicBezTo>
                  <a:cubicBezTo>
                    <a:pt x="107" y="423"/>
                    <a:pt x="137" y="439"/>
                    <a:pt x="172" y="439"/>
                  </a:cubicBezTo>
                  <a:cubicBezTo>
                    <a:pt x="192" y="439"/>
                    <a:pt x="217" y="428"/>
                    <a:pt x="233" y="414"/>
                  </a:cubicBezTo>
                  <a:cubicBezTo>
                    <a:pt x="283" y="379"/>
                    <a:pt x="294" y="313"/>
                    <a:pt x="253" y="262"/>
                  </a:cubicBezTo>
                  <a:cubicBezTo>
                    <a:pt x="238" y="242"/>
                    <a:pt x="222" y="192"/>
                    <a:pt x="238" y="131"/>
                  </a:cubicBezTo>
                  <a:cubicBezTo>
                    <a:pt x="248" y="71"/>
                    <a:pt x="213" y="15"/>
                    <a:pt x="157" y="4"/>
                  </a:cubicBezTo>
                  <a:cubicBezTo>
                    <a:pt x="148" y="2"/>
                    <a:pt x="140" y="1"/>
                    <a:pt x="13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7" name="Google Shape;2977;p38"/>
            <p:cNvSpPr/>
            <p:nvPr/>
          </p:nvSpPr>
          <p:spPr>
            <a:xfrm>
              <a:off x="7960400" y="995125"/>
              <a:ext cx="12650" cy="14600"/>
            </a:xfrm>
            <a:custGeom>
              <a:avLst/>
              <a:gdLst/>
              <a:ahLst/>
              <a:cxnLst/>
              <a:rect l="l" t="t" r="r" b="b"/>
              <a:pathLst>
                <a:path w="506" h="584" extrusionOk="0">
                  <a:moveTo>
                    <a:pt x="187" y="1"/>
                  </a:moveTo>
                  <a:cubicBezTo>
                    <a:pt x="136" y="1"/>
                    <a:pt x="87" y="25"/>
                    <a:pt x="56" y="69"/>
                  </a:cubicBezTo>
                  <a:cubicBezTo>
                    <a:pt x="0" y="139"/>
                    <a:pt x="21" y="239"/>
                    <a:pt x="91" y="295"/>
                  </a:cubicBezTo>
                  <a:cubicBezTo>
                    <a:pt x="131" y="326"/>
                    <a:pt x="161" y="381"/>
                    <a:pt x="172" y="447"/>
                  </a:cubicBezTo>
                  <a:cubicBezTo>
                    <a:pt x="187" y="528"/>
                    <a:pt x="258" y="584"/>
                    <a:pt x="334" y="584"/>
                  </a:cubicBezTo>
                  <a:cubicBezTo>
                    <a:pt x="343" y="584"/>
                    <a:pt x="349" y="584"/>
                    <a:pt x="359" y="578"/>
                  </a:cubicBezTo>
                  <a:cubicBezTo>
                    <a:pt x="445" y="568"/>
                    <a:pt x="506" y="482"/>
                    <a:pt x="495" y="396"/>
                  </a:cubicBezTo>
                  <a:cubicBezTo>
                    <a:pt x="471" y="244"/>
                    <a:pt x="394" y="113"/>
                    <a:pt x="283" y="32"/>
                  </a:cubicBezTo>
                  <a:cubicBezTo>
                    <a:pt x="253" y="11"/>
                    <a:pt x="220" y="1"/>
                    <a:pt x="18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 name="Google Shape;2978;p38"/>
            <p:cNvSpPr/>
            <p:nvPr/>
          </p:nvSpPr>
          <p:spPr>
            <a:xfrm>
              <a:off x="7949900" y="1020050"/>
              <a:ext cx="8125" cy="12650"/>
            </a:xfrm>
            <a:custGeom>
              <a:avLst/>
              <a:gdLst/>
              <a:ahLst/>
              <a:cxnLst/>
              <a:rect l="l" t="t" r="r" b="b"/>
              <a:pathLst>
                <a:path w="325" h="506" extrusionOk="0">
                  <a:moveTo>
                    <a:pt x="163" y="0"/>
                  </a:moveTo>
                  <a:cubicBezTo>
                    <a:pt x="72" y="0"/>
                    <a:pt x="1" y="72"/>
                    <a:pt x="1" y="163"/>
                  </a:cubicBezTo>
                  <a:lnTo>
                    <a:pt x="1" y="345"/>
                  </a:lnTo>
                  <a:cubicBezTo>
                    <a:pt x="1" y="436"/>
                    <a:pt x="72" y="506"/>
                    <a:pt x="163" y="506"/>
                  </a:cubicBezTo>
                  <a:cubicBezTo>
                    <a:pt x="254" y="506"/>
                    <a:pt x="324" y="436"/>
                    <a:pt x="324" y="345"/>
                  </a:cubicBezTo>
                  <a:lnTo>
                    <a:pt x="324" y="163"/>
                  </a:lnTo>
                  <a:cubicBezTo>
                    <a:pt x="324" y="72"/>
                    <a:pt x="254" y="0"/>
                    <a:pt x="16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 name="Google Shape;2979;p38"/>
            <p:cNvSpPr/>
            <p:nvPr/>
          </p:nvSpPr>
          <p:spPr>
            <a:xfrm>
              <a:off x="7923500" y="1011900"/>
              <a:ext cx="11150" cy="12600"/>
            </a:xfrm>
            <a:custGeom>
              <a:avLst/>
              <a:gdLst/>
              <a:ahLst/>
              <a:cxnLst/>
              <a:rect l="l" t="t" r="r" b="b"/>
              <a:pathLst>
                <a:path w="446" h="504" extrusionOk="0">
                  <a:moveTo>
                    <a:pt x="264" y="1"/>
                  </a:moveTo>
                  <a:cubicBezTo>
                    <a:pt x="254" y="1"/>
                    <a:pt x="244" y="2"/>
                    <a:pt x="233" y="4"/>
                  </a:cubicBezTo>
                  <a:cubicBezTo>
                    <a:pt x="142" y="18"/>
                    <a:pt x="91" y="114"/>
                    <a:pt x="107" y="200"/>
                  </a:cubicBezTo>
                  <a:cubicBezTo>
                    <a:pt x="31" y="246"/>
                    <a:pt x="0" y="342"/>
                    <a:pt x="47" y="422"/>
                  </a:cubicBezTo>
                  <a:cubicBezTo>
                    <a:pt x="77" y="473"/>
                    <a:pt x="133" y="503"/>
                    <a:pt x="188" y="503"/>
                  </a:cubicBezTo>
                  <a:cubicBezTo>
                    <a:pt x="213" y="503"/>
                    <a:pt x="238" y="494"/>
                    <a:pt x="268" y="483"/>
                  </a:cubicBezTo>
                  <a:cubicBezTo>
                    <a:pt x="390" y="412"/>
                    <a:pt x="445" y="277"/>
                    <a:pt x="420" y="125"/>
                  </a:cubicBezTo>
                  <a:cubicBezTo>
                    <a:pt x="403" y="49"/>
                    <a:pt x="338" y="1"/>
                    <a:pt x="264"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 name="Google Shape;2980;p38"/>
            <p:cNvSpPr/>
            <p:nvPr/>
          </p:nvSpPr>
          <p:spPr>
            <a:xfrm>
              <a:off x="7890425" y="993300"/>
              <a:ext cx="15550" cy="16425"/>
            </a:xfrm>
            <a:custGeom>
              <a:avLst/>
              <a:gdLst/>
              <a:ahLst/>
              <a:cxnLst/>
              <a:rect l="l" t="t" r="r" b="b"/>
              <a:pathLst>
                <a:path w="622" h="657" extrusionOk="0">
                  <a:moveTo>
                    <a:pt x="440" y="1"/>
                  </a:moveTo>
                  <a:cubicBezTo>
                    <a:pt x="418" y="1"/>
                    <a:pt x="395" y="5"/>
                    <a:pt x="374" y="14"/>
                  </a:cubicBezTo>
                  <a:cubicBezTo>
                    <a:pt x="213" y="86"/>
                    <a:pt x="76" y="252"/>
                    <a:pt x="26" y="450"/>
                  </a:cubicBezTo>
                  <a:cubicBezTo>
                    <a:pt x="1" y="536"/>
                    <a:pt x="50" y="627"/>
                    <a:pt x="136" y="651"/>
                  </a:cubicBezTo>
                  <a:cubicBezTo>
                    <a:pt x="152" y="651"/>
                    <a:pt x="167" y="657"/>
                    <a:pt x="182" y="657"/>
                  </a:cubicBezTo>
                  <a:cubicBezTo>
                    <a:pt x="253" y="657"/>
                    <a:pt x="313" y="606"/>
                    <a:pt x="339" y="536"/>
                  </a:cubicBezTo>
                  <a:cubicBezTo>
                    <a:pt x="364" y="434"/>
                    <a:pt x="435" y="343"/>
                    <a:pt x="505" y="312"/>
                  </a:cubicBezTo>
                  <a:cubicBezTo>
                    <a:pt x="586" y="272"/>
                    <a:pt x="621" y="177"/>
                    <a:pt x="586" y="95"/>
                  </a:cubicBezTo>
                  <a:cubicBezTo>
                    <a:pt x="560" y="35"/>
                    <a:pt x="501" y="1"/>
                    <a:pt x="440"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1" name="Google Shape;2981;p38"/>
            <p:cNvSpPr/>
            <p:nvPr/>
          </p:nvSpPr>
          <p:spPr>
            <a:xfrm>
              <a:off x="7901675" y="1019100"/>
              <a:ext cx="10750" cy="11850"/>
            </a:xfrm>
            <a:custGeom>
              <a:avLst/>
              <a:gdLst/>
              <a:ahLst/>
              <a:cxnLst/>
              <a:rect l="l" t="t" r="r" b="b"/>
              <a:pathLst>
                <a:path w="430" h="474" extrusionOk="0">
                  <a:moveTo>
                    <a:pt x="169" y="1"/>
                  </a:moveTo>
                  <a:cubicBezTo>
                    <a:pt x="160" y="1"/>
                    <a:pt x="150" y="2"/>
                    <a:pt x="141" y="3"/>
                  </a:cubicBezTo>
                  <a:cubicBezTo>
                    <a:pt x="55" y="24"/>
                    <a:pt x="0" y="110"/>
                    <a:pt x="15" y="195"/>
                  </a:cubicBezTo>
                  <a:cubicBezTo>
                    <a:pt x="31" y="276"/>
                    <a:pt x="71" y="357"/>
                    <a:pt x="127" y="418"/>
                  </a:cubicBezTo>
                  <a:cubicBezTo>
                    <a:pt x="157" y="453"/>
                    <a:pt x="202" y="474"/>
                    <a:pt x="248" y="474"/>
                  </a:cubicBezTo>
                  <a:cubicBezTo>
                    <a:pt x="283" y="474"/>
                    <a:pt x="323" y="458"/>
                    <a:pt x="353" y="432"/>
                  </a:cubicBezTo>
                  <a:cubicBezTo>
                    <a:pt x="419" y="372"/>
                    <a:pt x="430" y="271"/>
                    <a:pt x="369" y="201"/>
                  </a:cubicBezTo>
                  <a:cubicBezTo>
                    <a:pt x="348" y="185"/>
                    <a:pt x="339" y="155"/>
                    <a:pt x="334" y="129"/>
                  </a:cubicBezTo>
                  <a:cubicBezTo>
                    <a:pt x="316" y="53"/>
                    <a:pt x="245" y="1"/>
                    <a:pt x="16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982" name="Google Shape;2982;p38"/>
          <p:cNvPicPr preferRelativeResize="0"/>
          <p:nvPr/>
        </p:nvPicPr>
        <p:blipFill>
          <a:blip r:embed="rId3">
            <a:alphaModFix/>
          </a:blip>
          <a:stretch>
            <a:fillRect/>
          </a:stretch>
        </p:blipFill>
        <p:spPr>
          <a:xfrm>
            <a:off x="6671263" y="3516850"/>
            <a:ext cx="2424649" cy="16266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86"/>
        <p:cNvGrpSpPr/>
        <p:nvPr/>
      </p:nvGrpSpPr>
      <p:grpSpPr>
        <a:xfrm>
          <a:off x="0" y="0"/>
          <a:ext cx="0" cy="0"/>
          <a:chOff x="0" y="0"/>
          <a:chExt cx="0" cy="0"/>
        </a:xfrm>
      </p:grpSpPr>
      <p:sp>
        <p:nvSpPr>
          <p:cNvPr id="2987" name="Google Shape;2987;p3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Object Relation Theory</a:t>
            </a:r>
            <a:endParaRPr>
              <a:solidFill>
                <a:schemeClr val="dk1"/>
              </a:solidFill>
            </a:endParaRPr>
          </a:p>
        </p:txBody>
      </p:sp>
      <p:cxnSp>
        <p:nvCxnSpPr>
          <p:cNvPr id="2988" name="Google Shape;2988;p39"/>
          <p:cNvCxnSpPr/>
          <p:nvPr/>
        </p:nvCxnSpPr>
        <p:spPr>
          <a:xfrm>
            <a:off x="794075" y="1017725"/>
            <a:ext cx="4070700" cy="11100"/>
          </a:xfrm>
          <a:prstGeom prst="straightConnector1">
            <a:avLst/>
          </a:prstGeom>
          <a:noFill/>
          <a:ln w="9525" cap="flat" cmpd="sng">
            <a:solidFill>
              <a:schemeClr val="dk2"/>
            </a:solidFill>
            <a:prstDash val="solid"/>
            <a:round/>
            <a:headEnd type="none" w="med" len="med"/>
            <a:tailEnd type="none" w="med" len="med"/>
          </a:ln>
        </p:spPr>
      </p:cxnSp>
      <p:sp>
        <p:nvSpPr>
          <p:cNvPr id="2989" name="Google Shape;2989;p39"/>
          <p:cNvSpPr txBox="1">
            <a:spLocks noGrp="1"/>
          </p:cNvSpPr>
          <p:nvPr>
            <p:ph type="subTitle" idx="1"/>
          </p:nvPr>
        </p:nvSpPr>
        <p:spPr>
          <a:xfrm>
            <a:off x="500550" y="1275150"/>
            <a:ext cx="7278300" cy="3376500"/>
          </a:xfrm>
          <a:prstGeom prst="rect">
            <a:avLst/>
          </a:prstGeom>
        </p:spPr>
        <p:txBody>
          <a:bodyPr spcFirstLastPara="1" wrap="square" lIns="91425" tIns="91425" rIns="91425" bIns="91425" anchor="ctr" anchorCtr="0">
            <a:noAutofit/>
          </a:bodyPr>
          <a:lstStyle/>
          <a:p>
            <a:pPr marL="457200" lvl="0" indent="-355600" algn="l" rtl="0">
              <a:spcBef>
                <a:spcPts val="0"/>
              </a:spcBef>
              <a:spcAft>
                <a:spcPts val="0"/>
              </a:spcAft>
              <a:buSzPts val="2000"/>
              <a:buChar char="●"/>
            </a:pPr>
            <a:r>
              <a:rPr lang="en" sz="2000"/>
              <a:t>Object relations theory is a variation of psychoanalytic theory.</a:t>
            </a:r>
            <a:endParaRPr sz="2000"/>
          </a:p>
          <a:p>
            <a:pPr marL="457200" lvl="0" indent="-355600" algn="l" rtl="0">
              <a:spcBef>
                <a:spcPts val="0"/>
              </a:spcBef>
              <a:spcAft>
                <a:spcPts val="0"/>
              </a:spcAft>
              <a:buSzPts val="2000"/>
              <a:buChar char="●"/>
            </a:pPr>
            <a:r>
              <a:rPr lang="en" sz="2000"/>
              <a:t>It places less emphasis on biological based drives and more importance on interpersonal relationships (e.g. the intimacy and nurturing of the mother).</a:t>
            </a:r>
            <a:endParaRPr sz="2000"/>
          </a:p>
          <a:p>
            <a:pPr marL="457200" lvl="0" indent="0" algn="l" rtl="0">
              <a:spcBef>
                <a:spcPts val="0"/>
              </a:spcBef>
              <a:spcAft>
                <a:spcPts val="0"/>
              </a:spcAft>
              <a:buNone/>
            </a:pPr>
            <a:endParaRPr sz="2000"/>
          </a:p>
          <a:p>
            <a:pPr marL="457200" lvl="0" indent="-355600" algn="l" rtl="0">
              <a:spcBef>
                <a:spcPts val="0"/>
              </a:spcBef>
              <a:spcAft>
                <a:spcPts val="0"/>
              </a:spcAft>
              <a:buSzPts val="2000"/>
              <a:buChar char="●"/>
            </a:pPr>
            <a:r>
              <a:rPr lang="en" sz="2000"/>
              <a:t>In object-relations theory, objects are usually persons, parts of persons (such as the mother's breast), or symbols of one of these. The primary object is the mother.</a:t>
            </a:r>
            <a:endParaRPr sz="2000"/>
          </a:p>
          <a:p>
            <a:pPr marL="45720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nvGrpSpPr>
          <p:cNvPr id="2990" name="Google Shape;2990;p39"/>
          <p:cNvGrpSpPr/>
          <p:nvPr/>
        </p:nvGrpSpPr>
        <p:grpSpPr>
          <a:xfrm>
            <a:off x="7978668" y="291313"/>
            <a:ext cx="720042" cy="662116"/>
            <a:chOff x="5885675" y="1035675"/>
            <a:chExt cx="475150" cy="436925"/>
          </a:xfrm>
        </p:grpSpPr>
        <p:sp>
          <p:nvSpPr>
            <p:cNvPr id="2991" name="Google Shape;2991;p39"/>
            <p:cNvSpPr/>
            <p:nvPr/>
          </p:nvSpPr>
          <p:spPr>
            <a:xfrm>
              <a:off x="5885675" y="1035675"/>
              <a:ext cx="475150" cy="436925"/>
            </a:xfrm>
            <a:custGeom>
              <a:avLst/>
              <a:gdLst/>
              <a:ahLst/>
              <a:cxnLst/>
              <a:rect l="l" t="t" r="r" b="b"/>
              <a:pathLst>
                <a:path w="19006" h="17477" extrusionOk="0">
                  <a:moveTo>
                    <a:pt x="6113" y="1416"/>
                  </a:moveTo>
                  <a:cubicBezTo>
                    <a:pt x="6153" y="1416"/>
                    <a:pt x="6184" y="1424"/>
                    <a:pt x="6205" y="1429"/>
                  </a:cubicBezTo>
                  <a:cubicBezTo>
                    <a:pt x="7232" y="1732"/>
                    <a:pt x="8550" y="5989"/>
                    <a:pt x="8544" y="7287"/>
                  </a:cubicBezTo>
                  <a:cubicBezTo>
                    <a:pt x="8393" y="6897"/>
                    <a:pt x="8186" y="6518"/>
                    <a:pt x="7977" y="6152"/>
                  </a:cubicBezTo>
                  <a:cubicBezTo>
                    <a:pt x="7549" y="5395"/>
                    <a:pt x="7151" y="4671"/>
                    <a:pt x="7240" y="3819"/>
                  </a:cubicBezTo>
                  <a:cubicBezTo>
                    <a:pt x="7246" y="3731"/>
                    <a:pt x="7182" y="3649"/>
                    <a:pt x="7095" y="3643"/>
                  </a:cubicBezTo>
                  <a:cubicBezTo>
                    <a:pt x="7087" y="3642"/>
                    <a:pt x="7079" y="3641"/>
                    <a:pt x="7071" y="3641"/>
                  </a:cubicBezTo>
                  <a:cubicBezTo>
                    <a:pt x="6987" y="3641"/>
                    <a:pt x="6923" y="3706"/>
                    <a:pt x="6912" y="3787"/>
                  </a:cubicBezTo>
                  <a:cubicBezTo>
                    <a:pt x="6816" y="4740"/>
                    <a:pt x="7258" y="5541"/>
                    <a:pt x="7694" y="6309"/>
                  </a:cubicBezTo>
                  <a:cubicBezTo>
                    <a:pt x="7901" y="6682"/>
                    <a:pt x="8110" y="7060"/>
                    <a:pt x="8254" y="7444"/>
                  </a:cubicBezTo>
                  <a:cubicBezTo>
                    <a:pt x="7057" y="6284"/>
                    <a:pt x="4962" y="3245"/>
                    <a:pt x="5593" y="1933"/>
                  </a:cubicBezTo>
                  <a:cubicBezTo>
                    <a:pt x="5805" y="1487"/>
                    <a:pt x="5996" y="1416"/>
                    <a:pt x="6113" y="1416"/>
                  </a:cubicBezTo>
                  <a:close/>
                  <a:moveTo>
                    <a:pt x="11764" y="329"/>
                  </a:moveTo>
                  <a:cubicBezTo>
                    <a:pt x="11885" y="329"/>
                    <a:pt x="11981" y="364"/>
                    <a:pt x="12051" y="433"/>
                  </a:cubicBezTo>
                  <a:cubicBezTo>
                    <a:pt x="12694" y="1082"/>
                    <a:pt x="11647" y="4406"/>
                    <a:pt x="10783" y="6480"/>
                  </a:cubicBezTo>
                  <a:cubicBezTo>
                    <a:pt x="10707" y="6662"/>
                    <a:pt x="10625" y="6845"/>
                    <a:pt x="10537" y="7034"/>
                  </a:cubicBezTo>
                  <a:cubicBezTo>
                    <a:pt x="10436" y="7255"/>
                    <a:pt x="10342" y="7482"/>
                    <a:pt x="10247" y="7715"/>
                  </a:cubicBezTo>
                  <a:cubicBezTo>
                    <a:pt x="10177" y="7628"/>
                    <a:pt x="10102" y="7552"/>
                    <a:pt x="10020" y="7494"/>
                  </a:cubicBezTo>
                  <a:cubicBezTo>
                    <a:pt x="10046" y="7457"/>
                    <a:pt x="10052" y="7413"/>
                    <a:pt x="10046" y="7375"/>
                  </a:cubicBezTo>
                  <a:cubicBezTo>
                    <a:pt x="9982" y="7034"/>
                    <a:pt x="10153" y="6700"/>
                    <a:pt x="10335" y="6347"/>
                  </a:cubicBezTo>
                  <a:cubicBezTo>
                    <a:pt x="10468" y="6095"/>
                    <a:pt x="10607" y="5830"/>
                    <a:pt x="10651" y="5559"/>
                  </a:cubicBezTo>
                  <a:cubicBezTo>
                    <a:pt x="10675" y="5401"/>
                    <a:pt x="10675" y="5250"/>
                    <a:pt x="10669" y="5105"/>
                  </a:cubicBezTo>
                  <a:cubicBezTo>
                    <a:pt x="10669" y="4904"/>
                    <a:pt x="10663" y="4714"/>
                    <a:pt x="10739" y="4506"/>
                  </a:cubicBezTo>
                  <a:cubicBezTo>
                    <a:pt x="10802" y="4336"/>
                    <a:pt x="10890" y="4210"/>
                    <a:pt x="10972" y="4089"/>
                  </a:cubicBezTo>
                  <a:cubicBezTo>
                    <a:pt x="11129" y="3856"/>
                    <a:pt x="11288" y="3623"/>
                    <a:pt x="11250" y="3131"/>
                  </a:cubicBezTo>
                  <a:cubicBezTo>
                    <a:pt x="11243" y="3042"/>
                    <a:pt x="11168" y="2980"/>
                    <a:pt x="11085" y="2980"/>
                  </a:cubicBezTo>
                  <a:cubicBezTo>
                    <a:pt x="11081" y="2980"/>
                    <a:pt x="11077" y="2980"/>
                    <a:pt x="11073" y="2980"/>
                  </a:cubicBezTo>
                  <a:cubicBezTo>
                    <a:pt x="10985" y="2986"/>
                    <a:pt x="10916" y="3068"/>
                    <a:pt x="10922" y="3157"/>
                  </a:cubicBezTo>
                  <a:cubicBezTo>
                    <a:pt x="10954" y="3536"/>
                    <a:pt x="10852" y="3687"/>
                    <a:pt x="10701" y="3908"/>
                  </a:cubicBezTo>
                  <a:cubicBezTo>
                    <a:pt x="10613" y="4039"/>
                    <a:pt x="10512" y="4185"/>
                    <a:pt x="10436" y="4392"/>
                  </a:cubicBezTo>
                  <a:cubicBezTo>
                    <a:pt x="10335" y="4657"/>
                    <a:pt x="10342" y="4898"/>
                    <a:pt x="10348" y="5111"/>
                  </a:cubicBezTo>
                  <a:cubicBezTo>
                    <a:pt x="10354" y="5244"/>
                    <a:pt x="10354" y="5376"/>
                    <a:pt x="10329" y="5503"/>
                  </a:cubicBezTo>
                  <a:cubicBezTo>
                    <a:pt x="10291" y="5724"/>
                    <a:pt x="10171" y="5957"/>
                    <a:pt x="10052" y="6196"/>
                  </a:cubicBezTo>
                  <a:cubicBezTo>
                    <a:pt x="9869" y="6549"/>
                    <a:pt x="9679" y="6921"/>
                    <a:pt x="9711" y="7325"/>
                  </a:cubicBezTo>
                  <a:cubicBezTo>
                    <a:pt x="9588" y="7281"/>
                    <a:pt x="9460" y="7260"/>
                    <a:pt x="9324" y="7260"/>
                  </a:cubicBezTo>
                  <a:cubicBezTo>
                    <a:pt x="9306" y="7260"/>
                    <a:pt x="9288" y="7261"/>
                    <a:pt x="9269" y="7261"/>
                  </a:cubicBezTo>
                  <a:cubicBezTo>
                    <a:pt x="9440" y="4828"/>
                    <a:pt x="10127" y="925"/>
                    <a:pt x="11326" y="433"/>
                  </a:cubicBezTo>
                  <a:cubicBezTo>
                    <a:pt x="11496" y="364"/>
                    <a:pt x="11643" y="329"/>
                    <a:pt x="11764" y="329"/>
                  </a:cubicBezTo>
                  <a:close/>
                  <a:moveTo>
                    <a:pt x="15927" y="4428"/>
                  </a:moveTo>
                  <a:cubicBezTo>
                    <a:pt x="16004" y="4428"/>
                    <a:pt x="16078" y="4435"/>
                    <a:pt x="16149" y="4450"/>
                  </a:cubicBezTo>
                  <a:cubicBezTo>
                    <a:pt x="16414" y="4500"/>
                    <a:pt x="16603" y="4657"/>
                    <a:pt x="16742" y="4935"/>
                  </a:cubicBezTo>
                  <a:cubicBezTo>
                    <a:pt x="16812" y="5073"/>
                    <a:pt x="16812" y="5224"/>
                    <a:pt x="16742" y="5383"/>
                  </a:cubicBezTo>
                  <a:cubicBezTo>
                    <a:pt x="16212" y="6542"/>
                    <a:pt x="12415" y="7759"/>
                    <a:pt x="10991" y="8131"/>
                  </a:cubicBezTo>
                  <a:cubicBezTo>
                    <a:pt x="10858" y="8169"/>
                    <a:pt x="10758" y="8189"/>
                    <a:pt x="10645" y="8207"/>
                  </a:cubicBezTo>
                  <a:cubicBezTo>
                    <a:pt x="10613" y="8213"/>
                    <a:pt x="10581" y="8233"/>
                    <a:pt x="10556" y="8259"/>
                  </a:cubicBezTo>
                  <a:lnTo>
                    <a:pt x="10550" y="8265"/>
                  </a:lnTo>
                  <a:cubicBezTo>
                    <a:pt x="10537" y="8227"/>
                    <a:pt x="10524" y="8195"/>
                    <a:pt x="10512" y="8163"/>
                  </a:cubicBezTo>
                  <a:cubicBezTo>
                    <a:pt x="10518" y="8151"/>
                    <a:pt x="10531" y="8151"/>
                    <a:pt x="10544" y="8138"/>
                  </a:cubicBezTo>
                  <a:cubicBezTo>
                    <a:pt x="10777" y="7892"/>
                    <a:pt x="11091" y="7817"/>
                    <a:pt x="11426" y="7735"/>
                  </a:cubicBezTo>
                  <a:cubicBezTo>
                    <a:pt x="11653" y="7677"/>
                    <a:pt x="11886" y="7621"/>
                    <a:pt x="12113" y="7508"/>
                  </a:cubicBezTo>
                  <a:cubicBezTo>
                    <a:pt x="12322" y="7394"/>
                    <a:pt x="12517" y="7255"/>
                    <a:pt x="12706" y="7124"/>
                  </a:cubicBezTo>
                  <a:cubicBezTo>
                    <a:pt x="13040" y="6883"/>
                    <a:pt x="13355" y="6656"/>
                    <a:pt x="13753" y="6612"/>
                  </a:cubicBezTo>
                  <a:cubicBezTo>
                    <a:pt x="13841" y="6600"/>
                    <a:pt x="13905" y="6524"/>
                    <a:pt x="13899" y="6429"/>
                  </a:cubicBezTo>
                  <a:cubicBezTo>
                    <a:pt x="13886" y="6349"/>
                    <a:pt x="13818" y="6289"/>
                    <a:pt x="13739" y="6289"/>
                  </a:cubicBezTo>
                  <a:cubicBezTo>
                    <a:pt x="13731" y="6289"/>
                    <a:pt x="13723" y="6290"/>
                    <a:pt x="13715" y="6291"/>
                  </a:cubicBezTo>
                  <a:cubicBezTo>
                    <a:pt x="13236" y="6341"/>
                    <a:pt x="12869" y="6606"/>
                    <a:pt x="12517" y="6859"/>
                  </a:cubicBezTo>
                  <a:cubicBezTo>
                    <a:pt x="12334" y="6984"/>
                    <a:pt x="12158" y="7116"/>
                    <a:pt x="11961" y="7217"/>
                  </a:cubicBezTo>
                  <a:cubicBezTo>
                    <a:pt x="11772" y="7313"/>
                    <a:pt x="11565" y="7363"/>
                    <a:pt x="11350" y="7419"/>
                  </a:cubicBezTo>
                  <a:cubicBezTo>
                    <a:pt x="11268" y="7438"/>
                    <a:pt x="11181" y="7457"/>
                    <a:pt x="11099" y="7476"/>
                  </a:cubicBezTo>
                  <a:cubicBezTo>
                    <a:pt x="11212" y="7381"/>
                    <a:pt x="11338" y="7281"/>
                    <a:pt x="11470" y="7167"/>
                  </a:cubicBezTo>
                  <a:cubicBezTo>
                    <a:pt x="12703" y="6123"/>
                    <a:pt x="14712" y="4428"/>
                    <a:pt x="15927" y="4428"/>
                  </a:cubicBezTo>
                  <a:close/>
                  <a:moveTo>
                    <a:pt x="2873" y="6750"/>
                  </a:moveTo>
                  <a:cubicBezTo>
                    <a:pt x="3219" y="6750"/>
                    <a:pt x="3533" y="6767"/>
                    <a:pt x="3759" y="6795"/>
                  </a:cubicBezTo>
                  <a:cubicBezTo>
                    <a:pt x="4988" y="6947"/>
                    <a:pt x="6249" y="7375"/>
                    <a:pt x="7359" y="7759"/>
                  </a:cubicBezTo>
                  <a:cubicBezTo>
                    <a:pt x="7543" y="7823"/>
                    <a:pt x="7718" y="7880"/>
                    <a:pt x="7889" y="7936"/>
                  </a:cubicBezTo>
                  <a:cubicBezTo>
                    <a:pt x="7838" y="8006"/>
                    <a:pt x="7794" y="8075"/>
                    <a:pt x="7756" y="8157"/>
                  </a:cubicBezTo>
                  <a:cubicBezTo>
                    <a:pt x="7408" y="7938"/>
                    <a:pt x="7070" y="7909"/>
                    <a:pt x="6736" y="7909"/>
                  </a:cubicBezTo>
                  <a:cubicBezTo>
                    <a:pt x="6677" y="7909"/>
                    <a:pt x="6618" y="7910"/>
                    <a:pt x="6559" y="7911"/>
                  </a:cubicBezTo>
                  <a:cubicBezTo>
                    <a:pt x="6414" y="7911"/>
                    <a:pt x="6262" y="7911"/>
                    <a:pt x="6111" y="7898"/>
                  </a:cubicBezTo>
                  <a:cubicBezTo>
                    <a:pt x="5777" y="7880"/>
                    <a:pt x="5468" y="7791"/>
                    <a:pt x="5133" y="7697"/>
                  </a:cubicBezTo>
                  <a:cubicBezTo>
                    <a:pt x="4887" y="7628"/>
                    <a:pt x="4629" y="7558"/>
                    <a:pt x="4357" y="7514"/>
                  </a:cubicBezTo>
                  <a:cubicBezTo>
                    <a:pt x="4349" y="7513"/>
                    <a:pt x="4341" y="7512"/>
                    <a:pt x="4333" y="7512"/>
                  </a:cubicBezTo>
                  <a:cubicBezTo>
                    <a:pt x="4254" y="7512"/>
                    <a:pt x="4180" y="7566"/>
                    <a:pt x="4168" y="7646"/>
                  </a:cubicBezTo>
                  <a:cubicBezTo>
                    <a:pt x="4156" y="7741"/>
                    <a:pt x="4213" y="7829"/>
                    <a:pt x="4307" y="7835"/>
                  </a:cubicBezTo>
                  <a:cubicBezTo>
                    <a:pt x="4560" y="7880"/>
                    <a:pt x="4805" y="7948"/>
                    <a:pt x="5052" y="8012"/>
                  </a:cubicBezTo>
                  <a:cubicBezTo>
                    <a:pt x="5241" y="8062"/>
                    <a:pt x="5442" y="8119"/>
                    <a:pt x="5651" y="8163"/>
                  </a:cubicBezTo>
                  <a:cubicBezTo>
                    <a:pt x="5789" y="8195"/>
                    <a:pt x="5934" y="8213"/>
                    <a:pt x="6085" y="8227"/>
                  </a:cubicBezTo>
                  <a:cubicBezTo>
                    <a:pt x="6185" y="8234"/>
                    <a:pt x="6281" y="8237"/>
                    <a:pt x="6373" y="8237"/>
                  </a:cubicBezTo>
                  <a:cubicBezTo>
                    <a:pt x="6439" y="8237"/>
                    <a:pt x="6502" y="8235"/>
                    <a:pt x="6565" y="8233"/>
                  </a:cubicBezTo>
                  <a:cubicBezTo>
                    <a:pt x="6618" y="8232"/>
                    <a:pt x="6670" y="8231"/>
                    <a:pt x="6721" y="8231"/>
                  </a:cubicBezTo>
                  <a:cubicBezTo>
                    <a:pt x="7048" y="8231"/>
                    <a:pt x="7344" y="8260"/>
                    <a:pt x="7649" y="8472"/>
                  </a:cubicBezTo>
                  <a:cubicBezTo>
                    <a:pt x="7649" y="8492"/>
                    <a:pt x="7642" y="8498"/>
                    <a:pt x="7636" y="8516"/>
                  </a:cubicBezTo>
                  <a:cubicBezTo>
                    <a:pt x="7624" y="8585"/>
                    <a:pt x="7618" y="8661"/>
                    <a:pt x="7618" y="8737"/>
                  </a:cubicBezTo>
                  <a:cubicBezTo>
                    <a:pt x="6381" y="8903"/>
                    <a:pt x="5299" y="8987"/>
                    <a:pt x="4376" y="8987"/>
                  </a:cubicBezTo>
                  <a:cubicBezTo>
                    <a:pt x="2704" y="8987"/>
                    <a:pt x="1551" y="8714"/>
                    <a:pt x="934" y="8169"/>
                  </a:cubicBezTo>
                  <a:cubicBezTo>
                    <a:pt x="657" y="7924"/>
                    <a:pt x="341" y="7570"/>
                    <a:pt x="454" y="7325"/>
                  </a:cubicBezTo>
                  <a:cubicBezTo>
                    <a:pt x="646" y="6890"/>
                    <a:pt x="1888" y="6750"/>
                    <a:pt x="2873" y="6750"/>
                  </a:cubicBezTo>
                  <a:close/>
                  <a:moveTo>
                    <a:pt x="9357" y="7583"/>
                  </a:moveTo>
                  <a:cubicBezTo>
                    <a:pt x="9712" y="7583"/>
                    <a:pt x="9942" y="7837"/>
                    <a:pt x="10046" y="7980"/>
                  </a:cubicBezTo>
                  <a:cubicBezTo>
                    <a:pt x="10424" y="8516"/>
                    <a:pt x="10468" y="9437"/>
                    <a:pt x="9912" y="9898"/>
                  </a:cubicBezTo>
                  <a:cubicBezTo>
                    <a:pt x="9843" y="9961"/>
                    <a:pt x="9767" y="10011"/>
                    <a:pt x="9699" y="10055"/>
                  </a:cubicBezTo>
                  <a:cubicBezTo>
                    <a:pt x="9654" y="10055"/>
                    <a:pt x="9623" y="10081"/>
                    <a:pt x="9592" y="10112"/>
                  </a:cubicBezTo>
                  <a:cubicBezTo>
                    <a:pt x="9429" y="10193"/>
                    <a:pt x="9267" y="10234"/>
                    <a:pt x="9109" y="10234"/>
                  </a:cubicBezTo>
                  <a:cubicBezTo>
                    <a:pt x="8947" y="10234"/>
                    <a:pt x="8789" y="10191"/>
                    <a:pt x="8640" y="10105"/>
                  </a:cubicBezTo>
                  <a:cubicBezTo>
                    <a:pt x="8387" y="9954"/>
                    <a:pt x="8186" y="9708"/>
                    <a:pt x="8065" y="9424"/>
                  </a:cubicBezTo>
                  <a:cubicBezTo>
                    <a:pt x="8065" y="9418"/>
                    <a:pt x="8059" y="9412"/>
                    <a:pt x="8059" y="9406"/>
                  </a:cubicBezTo>
                  <a:cubicBezTo>
                    <a:pt x="8003" y="9266"/>
                    <a:pt x="7965" y="9129"/>
                    <a:pt x="7951" y="8990"/>
                  </a:cubicBezTo>
                  <a:cubicBezTo>
                    <a:pt x="7983" y="8952"/>
                    <a:pt x="8009" y="8902"/>
                    <a:pt x="8003" y="8850"/>
                  </a:cubicBezTo>
                  <a:cubicBezTo>
                    <a:pt x="7997" y="8806"/>
                    <a:pt x="7971" y="8775"/>
                    <a:pt x="7939" y="8750"/>
                  </a:cubicBezTo>
                  <a:cubicBezTo>
                    <a:pt x="7945" y="8687"/>
                    <a:pt x="7945" y="8629"/>
                    <a:pt x="7959" y="8573"/>
                  </a:cubicBezTo>
                  <a:cubicBezTo>
                    <a:pt x="8034" y="8183"/>
                    <a:pt x="8280" y="7886"/>
                    <a:pt x="8678" y="7721"/>
                  </a:cubicBezTo>
                  <a:cubicBezTo>
                    <a:pt x="8705" y="7747"/>
                    <a:pt x="8741" y="7760"/>
                    <a:pt x="8777" y="7760"/>
                  </a:cubicBezTo>
                  <a:cubicBezTo>
                    <a:pt x="8806" y="7760"/>
                    <a:pt x="8834" y="7752"/>
                    <a:pt x="8859" y="7735"/>
                  </a:cubicBezTo>
                  <a:cubicBezTo>
                    <a:pt x="9046" y="7625"/>
                    <a:pt x="9212" y="7583"/>
                    <a:pt x="9357" y="7583"/>
                  </a:cubicBezTo>
                  <a:close/>
                  <a:moveTo>
                    <a:pt x="14023" y="8143"/>
                  </a:moveTo>
                  <a:cubicBezTo>
                    <a:pt x="14748" y="8143"/>
                    <a:pt x="15503" y="8190"/>
                    <a:pt x="16256" y="8283"/>
                  </a:cubicBezTo>
                  <a:cubicBezTo>
                    <a:pt x="16981" y="8378"/>
                    <a:pt x="18419" y="8952"/>
                    <a:pt x="18582" y="9607"/>
                  </a:cubicBezTo>
                  <a:cubicBezTo>
                    <a:pt x="18652" y="9872"/>
                    <a:pt x="18495" y="10150"/>
                    <a:pt x="18110" y="10421"/>
                  </a:cubicBezTo>
                  <a:cubicBezTo>
                    <a:pt x="17930" y="10550"/>
                    <a:pt x="17695" y="10601"/>
                    <a:pt x="17428" y="10601"/>
                  </a:cubicBezTo>
                  <a:cubicBezTo>
                    <a:pt x="16777" y="10601"/>
                    <a:pt x="15933" y="10295"/>
                    <a:pt x="15209" y="10037"/>
                  </a:cubicBezTo>
                  <a:cubicBezTo>
                    <a:pt x="14761" y="9872"/>
                    <a:pt x="14339" y="9714"/>
                    <a:pt x="14018" y="9658"/>
                  </a:cubicBezTo>
                  <a:cubicBezTo>
                    <a:pt x="13721" y="9607"/>
                    <a:pt x="13425" y="9563"/>
                    <a:pt x="13142" y="9525"/>
                  </a:cubicBezTo>
                  <a:cubicBezTo>
                    <a:pt x="12284" y="9412"/>
                    <a:pt x="11477" y="9298"/>
                    <a:pt x="10739" y="8850"/>
                  </a:cubicBezTo>
                  <a:cubicBezTo>
                    <a:pt x="10713" y="8838"/>
                    <a:pt x="10683" y="8832"/>
                    <a:pt x="10657" y="8832"/>
                  </a:cubicBezTo>
                  <a:cubicBezTo>
                    <a:pt x="10657" y="8819"/>
                    <a:pt x="10651" y="8806"/>
                    <a:pt x="10651" y="8788"/>
                  </a:cubicBezTo>
                  <a:cubicBezTo>
                    <a:pt x="10758" y="8761"/>
                    <a:pt x="10872" y="8749"/>
                    <a:pt x="10990" y="8749"/>
                  </a:cubicBezTo>
                  <a:cubicBezTo>
                    <a:pt x="11257" y="8749"/>
                    <a:pt x="11546" y="8806"/>
                    <a:pt x="11830" y="8864"/>
                  </a:cubicBezTo>
                  <a:cubicBezTo>
                    <a:pt x="12120" y="8920"/>
                    <a:pt x="12423" y="8977"/>
                    <a:pt x="12700" y="8977"/>
                  </a:cubicBezTo>
                  <a:lnTo>
                    <a:pt x="12845" y="8977"/>
                  </a:lnTo>
                  <a:cubicBezTo>
                    <a:pt x="12946" y="8976"/>
                    <a:pt x="13048" y="8975"/>
                    <a:pt x="13151" y="8975"/>
                  </a:cubicBezTo>
                  <a:cubicBezTo>
                    <a:pt x="13729" y="8975"/>
                    <a:pt x="14337" y="9014"/>
                    <a:pt x="14781" y="9330"/>
                  </a:cubicBezTo>
                  <a:cubicBezTo>
                    <a:pt x="14810" y="9347"/>
                    <a:pt x="14842" y="9355"/>
                    <a:pt x="14874" y="9355"/>
                  </a:cubicBezTo>
                  <a:cubicBezTo>
                    <a:pt x="14926" y="9355"/>
                    <a:pt x="14977" y="9333"/>
                    <a:pt x="15008" y="9286"/>
                  </a:cubicBezTo>
                  <a:cubicBezTo>
                    <a:pt x="15058" y="9210"/>
                    <a:pt x="15046" y="9109"/>
                    <a:pt x="14970" y="9059"/>
                  </a:cubicBezTo>
                  <a:cubicBezTo>
                    <a:pt x="14431" y="8687"/>
                    <a:pt x="13710" y="8648"/>
                    <a:pt x="13086" y="8648"/>
                  </a:cubicBezTo>
                  <a:cubicBezTo>
                    <a:pt x="13002" y="8648"/>
                    <a:pt x="12919" y="8648"/>
                    <a:pt x="12839" y="8649"/>
                  </a:cubicBezTo>
                  <a:lnTo>
                    <a:pt x="12700" y="8655"/>
                  </a:lnTo>
                  <a:cubicBezTo>
                    <a:pt x="12453" y="8655"/>
                    <a:pt x="12176" y="8599"/>
                    <a:pt x="11893" y="8542"/>
                  </a:cubicBezTo>
                  <a:cubicBezTo>
                    <a:pt x="11653" y="8498"/>
                    <a:pt x="11414" y="8448"/>
                    <a:pt x="11181" y="8428"/>
                  </a:cubicBezTo>
                  <a:cubicBezTo>
                    <a:pt x="12002" y="8239"/>
                    <a:pt x="12982" y="8143"/>
                    <a:pt x="14023" y="8143"/>
                  </a:cubicBezTo>
                  <a:close/>
                  <a:moveTo>
                    <a:pt x="7372" y="9356"/>
                  </a:moveTo>
                  <a:lnTo>
                    <a:pt x="7372" y="9356"/>
                  </a:lnTo>
                  <a:cubicBezTo>
                    <a:pt x="7157" y="9424"/>
                    <a:pt x="6930" y="9537"/>
                    <a:pt x="6716" y="9645"/>
                  </a:cubicBezTo>
                  <a:cubicBezTo>
                    <a:pt x="6565" y="9720"/>
                    <a:pt x="6426" y="9790"/>
                    <a:pt x="6318" y="9828"/>
                  </a:cubicBezTo>
                  <a:cubicBezTo>
                    <a:pt x="6237" y="9854"/>
                    <a:pt x="6149" y="9891"/>
                    <a:pt x="6053" y="9929"/>
                  </a:cubicBezTo>
                  <a:cubicBezTo>
                    <a:pt x="5690" y="10066"/>
                    <a:pt x="5231" y="10242"/>
                    <a:pt x="4862" y="10242"/>
                  </a:cubicBezTo>
                  <a:cubicBezTo>
                    <a:pt x="4738" y="10242"/>
                    <a:pt x="4625" y="10222"/>
                    <a:pt x="4528" y="10174"/>
                  </a:cubicBezTo>
                  <a:cubicBezTo>
                    <a:pt x="4505" y="10164"/>
                    <a:pt x="4481" y="10159"/>
                    <a:pt x="4457" y="10159"/>
                  </a:cubicBezTo>
                  <a:cubicBezTo>
                    <a:pt x="4397" y="10159"/>
                    <a:pt x="4340" y="10192"/>
                    <a:pt x="4313" y="10250"/>
                  </a:cubicBezTo>
                  <a:cubicBezTo>
                    <a:pt x="4269" y="10326"/>
                    <a:pt x="4301" y="10427"/>
                    <a:pt x="4383" y="10465"/>
                  </a:cubicBezTo>
                  <a:cubicBezTo>
                    <a:pt x="4452" y="10503"/>
                    <a:pt x="4534" y="10529"/>
                    <a:pt x="4610" y="10547"/>
                  </a:cubicBezTo>
                  <a:cubicBezTo>
                    <a:pt x="4687" y="10562"/>
                    <a:pt x="4768" y="10569"/>
                    <a:pt x="4851" y="10569"/>
                  </a:cubicBezTo>
                  <a:cubicBezTo>
                    <a:pt x="5287" y="10569"/>
                    <a:pt x="5780" y="10380"/>
                    <a:pt x="6167" y="10232"/>
                  </a:cubicBezTo>
                  <a:cubicBezTo>
                    <a:pt x="6262" y="10194"/>
                    <a:pt x="6350" y="10162"/>
                    <a:pt x="6426" y="10131"/>
                  </a:cubicBezTo>
                  <a:cubicBezTo>
                    <a:pt x="6551" y="10093"/>
                    <a:pt x="6703" y="10017"/>
                    <a:pt x="6862" y="9935"/>
                  </a:cubicBezTo>
                  <a:cubicBezTo>
                    <a:pt x="7144" y="9794"/>
                    <a:pt x="7512" y="9610"/>
                    <a:pt x="7745" y="9610"/>
                  </a:cubicBezTo>
                  <a:cubicBezTo>
                    <a:pt x="7762" y="9610"/>
                    <a:pt x="7778" y="9611"/>
                    <a:pt x="7794" y="9613"/>
                  </a:cubicBezTo>
                  <a:cubicBezTo>
                    <a:pt x="7857" y="9752"/>
                    <a:pt x="7939" y="9885"/>
                    <a:pt x="8040" y="9999"/>
                  </a:cubicBezTo>
                  <a:lnTo>
                    <a:pt x="8034" y="10005"/>
                  </a:lnTo>
                  <a:cubicBezTo>
                    <a:pt x="8034" y="10005"/>
                    <a:pt x="7977" y="10067"/>
                    <a:pt x="7889" y="10174"/>
                  </a:cubicBezTo>
                  <a:cubicBezTo>
                    <a:pt x="6813" y="10750"/>
                    <a:pt x="3527" y="11895"/>
                    <a:pt x="1943" y="11895"/>
                  </a:cubicBezTo>
                  <a:cubicBezTo>
                    <a:pt x="1614" y="11895"/>
                    <a:pt x="1358" y="11846"/>
                    <a:pt x="1211" y="11732"/>
                  </a:cubicBezTo>
                  <a:cubicBezTo>
                    <a:pt x="1135" y="11676"/>
                    <a:pt x="1041" y="11556"/>
                    <a:pt x="1135" y="11266"/>
                  </a:cubicBezTo>
                  <a:cubicBezTo>
                    <a:pt x="1520" y="10043"/>
                    <a:pt x="5404" y="9412"/>
                    <a:pt x="7372" y="9356"/>
                  </a:cubicBezTo>
                  <a:close/>
                  <a:moveTo>
                    <a:pt x="10599" y="9356"/>
                  </a:moveTo>
                  <a:cubicBezTo>
                    <a:pt x="11073" y="9595"/>
                    <a:pt x="11559" y="9816"/>
                    <a:pt x="12031" y="10023"/>
                  </a:cubicBezTo>
                  <a:cubicBezTo>
                    <a:pt x="13343" y="10610"/>
                    <a:pt x="14586" y="11164"/>
                    <a:pt x="15556" y="12211"/>
                  </a:cubicBezTo>
                  <a:cubicBezTo>
                    <a:pt x="16193" y="12892"/>
                    <a:pt x="16471" y="13757"/>
                    <a:pt x="16274" y="14015"/>
                  </a:cubicBezTo>
                  <a:cubicBezTo>
                    <a:pt x="16231" y="14073"/>
                    <a:pt x="16153" y="14101"/>
                    <a:pt x="16047" y="14101"/>
                  </a:cubicBezTo>
                  <a:cubicBezTo>
                    <a:pt x="15862" y="14101"/>
                    <a:pt x="15591" y="14015"/>
                    <a:pt x="15267" y="13850"/>
                  </a:cubicBezTo>
                  <a:cubicBezTo>
                    <a:pt x="13198" y="12785"/>
                    <a:pt x="11350" y="10919"/>
                    <a:pt x="10392" y="9848"/>
                  </a:cubicBezTo>
                  <a:cubicBezTo>
                    <a:pt x="10392" y="9840"/>
                    <a:pt x="10398" y="9834"/>
                    <a:pt x="10404" y="9828"/>
                  </a:cubicBezTo>
                  <a:cubicBezTo>
                    <a:pt x="10783" y="10194"/>
                    <a:pt x="11181" y="10547"/>
                    <a:pt x="11691" y="10818"/>
                  </a:cubicBezTo>
                  <a:cubicBezTo>
                    <a:pt x="11842" y="10899"/>
                    <a:pt x="12019" y="10983"/>
                    <a:pt x="12202" y="11064"/>
                  </a:cubicBezTo>
                  <a:cubicBezTo>
                    <a:pt x="12662" y="11272"/>
                    <a:pt x="13186" y="11512"/>
                    <a:pt x="13501" y="11853"/>
                  </a:cubicBezTo>
                  <a:cubicBezTo>
                    <a:pt x="13520" y="11877"/>
                    <a:pt x="13550" y="11897"/>
                    <a:pt x="13588" y="11903"/>
                  </a:cubicBezTo>
                  <a:cubicBezTo>
                    <a:pt x="13600" y="11906"/>
                    <a:pt x="13611" y="11907"/>
                    <a:pt x="13624" y="11907"/>
                  </a:cubicBezTo>
                  <a:cubicBezTo>
                    <a:pt x="13660" y="11907"/>
                    <a:pt x="13699" y="11893"/>
                    <a:pt x="13728" y="11865"/>
                  </a:cubicBezTo>
                  <a:cubicBezTo>
                    <a:pt x="13797" y="11801"/>
                    <a:pt x="13797" y="11701"/>
                    <a:pt x="13740" y="11632"/>
                  </a:cubicBezTo>
                  <a:cubicBezTo>
                    <a:pt x="13381" y="11247"/>
                    <a:pt x="12826" y="10989"/>
                    <a:pt x="12334" y="10768"/>
                  </a:cubicBezTo>
                  <a:cubicBezTo>
                    <a:pt x="12158" y="10686"/>
                    <a:pt x="11987" y="10610"/>
                    <a:pt x="11842" y="10529"/>
                  </a:cubicBezTo>
                  <a:cubicBezTo>
                    <a:pt x="11332" y="10256"/>
                    <a:pt x="10954" y="9910"/>
                    <a:pt x="10556" y="9519"/>
                  </a:cubicBezTo>
                  <a:cubicBezTo>
                    <a:pt x="10575" y="9462"/>
                    <a:pt x="10587" y="9412"/>
                    <a:pt x="10599" y="9356"/>
                  </a:cubicBezTo>
                  <a:close/>
                  <a:moveTo>
                    <a:pt x="8550" y="10421"/>
                  </a:moveTo>
                  <a:cubicBezTo>
                    <a:pt x="8658" y="10477"/>
                    <a:pt x="8759" y="10515"/>
                    <a:pt x="8867" y="10535"/>
                  </a:cubicBezTo>
                  <a:lnTo>
                    <a:pt x="8879" y="10541"/>
                  </a:lnTo>
                  <a:cubicBezTo>
                    <a:pt x="8759" y="10818"/>
                    <a:pt x="8646" y="11096"/>
                    <a:pt x="8532" y="11367"/>
                  </a:cubicBezTo>
                  <a:cubicBezTo>
                    <a:pt x="8015" y="12653"/>
                    <a:pt x="7567" y="13757"/>
                    <a:pt x="6641" y="14822"/>
                  </a:cubicBezTo>
                  <a:cubicBezTo>
                    <a:pt x="6597" y="14872"/>
                    <a:pt x="6527" y="14961"/>
                    <a:pt x="6445" y="15061"/>
                  </a:cubicBezTo>
                  <a:cubicBezTo>
                    <a:pt x="6118" y="15480"/>
                    <a:pt x="5254" y="16562"/>
                    <a:pt x="4768" y="16562"/>
                  </a:cubicBezTo>
                  <a:cubicBezTo>
                    <a:pt x="4748" y="16562"/>
                    <a:pt x="4729" y="16560"/>
                    <a:pt x="4711" y="16556"/>
                  </a:cubicBezTo>
                  <a:cubicBezTo>
                    <a:pt x="4592" y="16530"/>
                    <a:pt x="4502" y="16405"/>
                    <a:pt x="4433" y="16184"/>
                  </a:cubicBezTo>
                  <a:cubicBezTo>
                    <a:pt x="4194" y="15377"/>
                    <a:pt x="6609" y="12161"/>
                    <a:pt x="8096" y="10433"/>
                  </a:cubicBezTo>
                  <a:cubicBezTo>
                    <a:pt x="8096" y="10427"/>
                    <a:pt x="8103" y="10427"/>
                    <a:pt x="8103" y="10427"/>
                  </a:cubicBezTo>
                  <a:lnTo>
                    <a:pt x="8103" y="10427"/>
                  </a:lnTo>
                  <a:cubicBezTo>
                    <a:pt x="7776" y="10824"/>
                    <a:pt x="7573" y="11335"/>
                    <a:pt x="7378" y="11833"/>
                  </a:cubicBezTo>
                  <a:cubicBezTo>
                    <a:pt x="7145" y="12401"/>
                    <a:pt x="6930" y="12942"/>
                    <a:pt x="6551" y="13315"/>
                  </a:cubicBezTo>
                  <a:cubicBezTo>
                    <a:pt x="6489" y="13378"/>
                    <a:pt x="6489" y="13480"/>
                    <a:pt x="6551" y="13542"/>
                  </a:cubicBezTo>
                  <a:cubicBezTo>
                    <a:pt x="6571" y="13567"/>
                    <a:pt x="6603" y="13586"/>
                    <a:pt x="6635" y="13593"/>
                  </a:cubicBezTo>
                  <a:cubicBezTo>
                    <a:pt x="6642" y="13594"/>
                    <a:pt x="6650" y="13594"/>
                    <a:pt x="6658" y="13594"/>
                  </a:cubicBezTo>
                  <a:cubicBezTo>
                    <a:pt x="6701" y="13594"/>
                    <a:pt x="6746" y="13580"/>
                    <a:pt x="6778" y="13548"/>
                  </a:cubicBezTo>
                  <a:cubicBezTo>
                    <a:pt x="7208" y="13125"/>
                    <a:pt x="7447" y="12526"/>
                    <a:pt x="7680" y="11953"/>
                  </a:cubicBezTo>
                  <a:cubicBezTo>
                    <a:pt x="7913" y="11353"/>
                    <a:pt x="8140" y="10793"/>
                    <a:pt x="8550" y="10421"/>
                  </a:cubicBezTo>
                  <a:close/>
                  <a:moveTo>
                    <a:pt x="10032" y="10218"/>
                  </a:moveTo>
                  <a:cubicBezTo>
                    <a:pt x="10235" y="10837"/>
                    <a:pt x="10537" y="11474"/>
                    <a:pt x="10864" y="12142"/>
                  </a:cubicBezTo>
                  <a:cubicBezTo>
                    <a:pt x="11521" y="13510"/>
                    <a:pt x="12202" y="14917"/>
                    <a:pt x="11993" y="16234"/>
                  </a:cubicBezTo>
                  <a:cubicBezTo>
                    <a:pt x="11905" y="16801"/>
                    <a:pt x="11742" y="17136"/>
                    <a:pt x="11539" y="17149"/>
                  </a:cubicBezTo>
                  <a:cubicBezTo>
                    <a:pt x="11536" y="17150"/>
                    <a:pt x="11532" y="17150"/>
                    <a:pt x="11529" y="17150"/>
                  </a:cubicBezTo>
                  <a:cubicBezTo>
                    <a:pt x="11112" y="17150"/>
                    <a:pt x="10428" y="16089"/>
                    <a:pt x="10197" y="15244"/>
                  </a:cubicBezTo>
                  <a:cubicBezTo>
                    <a:pt x="9819" y="13850"/>
                    <a:pt x="9540" y="12180"/>
                    <a:pt x="9415" y="10521"/>
                  </a:cubicBezTo>
                  <a:cubicBezTo>
                    <a:pt x="9458" y="10509"/>
                    <a:pt x="9496" y="10503"/>
                    <a:pt x="9534" y="10491"/>
                  </a:cubicBezTo>
                  <a:lnTo>
                    <a:pt x="9534" y="10491"/>
                  </a:lnTo>
                  <a:cubicBezTo>
                    <a:pt x="9516" y="11108"/>
                    <a:pt x="9767" y="11783"/>
                    <a:pt x="10008" y="12438"/>
                  </a:cubicBezTo>
                  <a:cubicBezTo>
                    <a:pt x="10183" y="12905"/>
                    <a:pt x="10348" y="13346"/>
                    <a:pt x="10398" y="13731"/>
                  </a:cubicBezTo>
                  <a:cubicBezTo>
                    <a:pt x="10410" y="13800"/>
                    <a:pt x="10462" y="13850"/>
                    <a:pt x="10531" y="13864"/>
                  </a:cubicBezTo>
                  <a:cubicBezTo>
                    <a:pt x="10537" y="13867"/>
                    <a:pt x="10547" y="13868"/>
                    <a:pt x="10556" y="13868"/>
                  </a:cubicBezTo>
                  <a:cubicBezTo>
                    <a:pt x="10566" y="13868"/>
                    <a:pt x="10575" y="13867"/>
                    <a:pt x="10581" y="13864"/>
                  </a:cubicBezTo>
                  <a:cubicBezTo>
                    <a:pt x="10675" y="13850"/>
                    <a:pt x="10733" y="13769"/>
                    <a:pt x="10721" y="13681"/>
                  </a:cubicBezTo>
                  <a:cubicBezTo>
                    <a:pt x="10663" y="13265"/>
                    <a:pt x="10494" y="12805"/>
                    <a:pt x="10317" y="12325"/>
                  </a:cubicBezTo>
                  <a:cubicBezTo>
                    <a:pt x="10058" y="11632"/>
                    <a:pt x="9799" y="10919"/>
                    <a:pt x="9875" y="10326"/>
                  </a:cubicBezTo>
                  <a:cubicBezTo>
                    <a:pt x="9926" y="10294"/>
                    <a:pt x="9976" y="10256"/>
                    <a:pt x="10032" y="10218"/>
                  </a:cubicBezTo>
                  <a:close/>
                  <a:moveTo>
                    <a:pt x="11770" y="0"/>
                  </a:moveTo>
                  <a:cubicBezTo>
                    <a:pt x="11605" y="0"/>
                    <a:pt x="11416" y="43"/>
                    <a:pt x="11205" y="131"/>
                  </a:cubicBezTo>
                  <a:cubicBezTo>
                    <a:pt x="9458" y="849"/>
                    <a:pt x="8992" y="6612"/>
                    <a:pt x="8942" y="7305"/>
                  </a:cubicBezTo>
                  <a:cubicBezTo>
                    <a:pt x="8917" y="7313"/>
                    <a:pt x="8891" y="7313"/>
                    <a:pt x="8867" y="7319"/>
                  </a:cubicBezTo>
                  <a:cubicBezTo>
                    <a:pt x="8867" y="5981"/>
                    <a:pt x="7543" y="1486"/>
                    <a:pt x="6300" y="1120"/>
                  </a:cubicBezTo>
                  <a:cubicBezTo>
                    <a:pt x="6242" y="1103"/>
                    <a:pt x="6179" y="1092"/>
                    <a:pt x="6112" y="1092"/>
                  </a:cubicBezTo>
                  <a:cubicBezTo>
                    <a:pt x="5865" y="1092"/>
                    <a:pt x="5565" y="1244"/>
                    <a:pt x="5297" y="1795"/>
                  </a:cubicBezTo>
                  <a:cubicBezTo>
                    <a:pt x="4578" y="3289"/>
                    <a:pt x="6716" y="6379"/>
                    <a:pt x="7965" y="7621"/>
                  </a:cubicBezTo>
                  <a:cubicBezTo>
                    <a:pt x="7800" y="7564"/>
                    <a:pt x="7636" y="7508"/>
                    <a:pt x="7467" y="7450"/>
                  </a:cubicBezTo>
                  <a:cubicBezTo>
                    <a:pt x="6338" y="7066"/>
                    <a:pt x="5064" y="6624"/>
                    <a:pt x="3797" y="6473"/>
                  </a:cubicBezTo>
                  <a:cubicBezTo>
                    <a:pt x="3638" y="6454"/>
                    <a:pt x="3271" y="6428"/>
                    <a:pt x="2828" y="6428"/>
                  </a:cubicBezTo>
                  <a:cubicBezTo>
                    <a:pt x="1829" y="6428"/>
                    <a:pt x="442" y="6559"/>
                    <a:pt x="158" y="7192"/>
                  </a:cubicBezTo>
                  <a:cubicBezTo>
                    <a:pt x="0" y="7532"/>
                    <a:pt x="189" y="7948"/>
                    <a:pt x="719" y="8416"/>
                  </a:cubicBezTo>
                  <a:cubicBezTo>
                    <a:pt x="1097" y="8750"/>
                    <a:pt x="1647" y="8990"/>
                    <a:pt x="2372" y="9135"/>
                  </a:cubicBezTo>
                  <a:cubicBezTo>
                    <a:pt x="2943" y="9250"/>
                    <a:pt x="3621" y="9308"/>
                    <a:pt x="4404" y="9308"/>
                  </a:cubicBezTo>
                  <a:cubicBezTo>
                    <a:pt x="4519" y="9308"/>
                    <a:pt x="4636" y="9307"/>
                    <a:pt x="4755" y="9304"/>
                  </a:cubicBezTo>
                  <a:lnTo>
                    <a:pt x="4755" y="9304"/>
                  </a:lnTo>
                  <a:cubicBezTo>
                    <a:pt x="2995" y="9607"/>
                    <a:pt x="1135" y="10181"/>
                    <a:pt x="826" y="11172"/>
                  </a:cubicBezTo>
                  <a:cubicBezTo>
                    <a:pt x="681" y="11618"/>
                    <a:pt x="846" y="11865"/>
                    <a:pt x="1016" y="11990"/>
                  </a:cubicBezTo>
                  <a:cubicBezTo>
                    <a:pt x="1123" y="12072"/>
                    <a:pt x="1268" y="12136"/>
                    <a:pt x="1444" y="12168"/>
                  </a:cubicBezTo>
                  <a:cubicBezTo>
                    <a:pt x="1597" y="12199"/>
                    <a:pt x="1773" y="12214"/>
                    <a:pt x="1966" y="12214"/>
                  </a:cubicBezTo>
                  <a:cubicBezTo>
                    <a:pt x="3469" y="12214"/>
                    <a:pt x="6040" y="11336"/>
                    <a:pt x="7403" y="10756"/>
                  </a:cubicBezTo>
                  <a:lnTo>
                    <a:pt x="7403" y="10756"/>
                  </a:lnTo>
                  <a:cubicBezTo>
                    <a:pt x="6224" y="12186"/>
                    <a:pt x="3821" y="15264"/>
                    <a:pt x="4124" y="16272"/>
                  </a:cubicBezTo>
                  <a:cubicBezTo>
                    <a:pt x="4225" y="16626"/>
                    <a:pt x="4402" y="16827"/>
                    <a:pt x="4648" y="16877"/>
                  </a:cubicBezTo>
                  <a:cubicBezTo>
                    <a:pt x="4686" y="16884"/>
                    <a:pt x="4724" y="16888"/>
                    <a:pt x="4763" y="16888"/>
                  </a:cubicBezTo>
                  <a:cubicBezTo>
                    <a:pt x="5359" y="16888"/>
                    <a:pt x="6071" y="16051"/>
                    <a:pt x="6703" y="15264"/>
                  </a:cubicBezTo>
                  <a:cubicBezTo>
                    <a:pt x="6778" y="15168"/>
                    <a:pt x="6842" y="15087"/>
                    <a:pt x="6886" y="15037"/>
                  </a:cubicBezTo>
                  <a:cubicBezTo>
                    <a:pt x="7851" y="13926"/>
                    <a:pt x="8330" y="12747"/>
                    <a:pt x="8835" y="11493"/>
                  </a:cubicBezTo>
                  <a:cubicBezTo>
                    <a:pt x="8929" y="11266"/>
                    <a:pt x="9018" y="11039"/>
                    <a:pt x="9112" y="10812"/>
                  </a:cubicBezTo>
                  <a:cubicBezTo>
                    <a:pt x="9251" y="12401"/>
                    <a:pt x="9516" y="13990"/>
                    <a:pt x="9881" y="15326"/>
                  </a:cubicBezTo>
                  <a:cubicBezTo>
                    <a:pt x="10083" y="16064"/>
                    <a:pt x="10745" y="17325"/>
                    <a:pt x="11414" y="17464"/>
                  </a:cubicBezTo>
                  <a:cubicBezTo>
                    <a:pt x="11458" y="17470"/>
                    <a:pt x="11507" y="17476"/>
                    <a:pt x="11553" y="17476"/>
                  </a:cubicBezTo>
                  <a:cubicBezTo>
                    <a:pt x="11937" y="17452"/>
                    <a:pt x="12196" y="17054"/>
                    <a:pt x="12316" y="16285"/>
                  </a:cubicBezTo>
                  <a:cubicBezTo>
                    <a:pt x="12537" y="14866"/>
                    <a:pt x="11836" y="13410"/>
                    <a:pt x="11155" y="12004"/>
                  </a:cubicBezTo>
                  <a:cubicBezTo>
                    <a:pt x="10884" y="11437"/>
                    <a:pt x="10619" y="10893"/>
                    <a:pt x="10430" y="10377"/>
                  </a:cubicBezTo>
                  <a:lnTo>
                    <a:pt x="10430" y="10377"/>
                  </a:lnTo>
                  <a:cubicBezTo>
                    <a:pt x="11458" y="11487"/>
                    <a:pt x="13192" y="13151"/>
                    <a:pt x="15115" y="14141"/>
                  </a:cubicBezTo>
                  <a:cubicBezTo>
                    <a:pt x="15380" y="14274"/>
                    <a:pt x="15613" y="14362"/>
                    <a:pt x="15808" y="14406"/>
                  </a:cubicBezTo>
                  <a:cubicBezTo>
                    <a:pt x="15892" y="14422"/>
                    <a:pt x="15969" y="14429"/>
                    <a:pt x="16041" y="14429"/>
                  </a:cubicBezTo>
                  <a:cubicBezTo>
                    <a:pt x="16259" y="14429"/>
                    <a:pt x="16424" y="14357"/>
                    <a:pt x="16533" y="14211"/>
                  </a:cubicBezTo>
                  <a:cubicBezTo>
                    <a:pt x="16893" y="13737"/>
                    <a:pt x="16439" y="12678"/>
                    <a:pt x="15796" y="11984"/>
                  </a:cubicBezTo>
                  <a:cubicBezTo>
                    <a:pt x="14775" y="10893"/>
                    <a:pt x="13451" y="10302"/>
                    <a:pt x="12164" y="9727"/>
                  </a:cubicBezTo>
                  <a:cubicBezTo>
                    <a:pt x="12139" y="9714"/>
                    <a:pt x="12101" y="9702"/>
                    <a:pt x="12075" y="9683"/>
                  </a:cubicBezTo>
                  <a:lnTo>
                    <a:pt x="12075" y="9683"/>
                  </a:lnTo>
                  <a:cubicBezTo>
                    <a:pt x="12403" y="9752"/>
                    <a:pt x="12750" y="9802"/>
                    <a:pt x="13096" y="9848"/>
                  </a:cubicBezTo>
                  <a:cubicBezTo>
                    <a:pt x="13381" y="9885"/>
                    <a:pt x="13672" y="9929"/>
                    <a:pt x="13961" y="9979"/>
                  </a:cubicBezTo>
                  <a:cubicBezTo>
                    <a:pt x="14251" y="10029"/>
                    <a:pt x="14667" y="10181"/>
                    <a:pt x="15102" y="10339"/>
                  </a:cubicBezTo>
                  <a:cubicBezTo>
                    <a:pt x="15613" y="10529"/>
                    <a:pt x="16193" y="10736"/>
                    <a:pt x="16736" y="10849"/>
                  </a:cubicBezTo>
                  <a:cubicBezTo>
                    <a:pt x="16971" y="10897"/>
                    <a:pt x="17202" y="10925"/>
                    <a:pt x="17420" y="10925"/>
                  </a:cubicBezTo>
                  <a:cubicBezTo>
                    <a:pt x="17755" y="10925"/>
                    <a:pt x="18058" y="10857"/>
                    <a:pt x="18299" y="10686"/>
                  </a:cubicBezTo>
                  <a:cubicBezTo>
                    <a:pt x="18803" y="10326"/>
                    <a:pt x="19006" y="9935"/>
                    <a:pt x="18905" y="9531"/>
                  </a:cubicBezTo>
                  <a:cubicBezTo>
                    <a:pt x="18672" y="8623"/>
                    <a:pt x="16969" y="8050"/>
                    <a:pt x="16294" y="7962"/>
                  </a:cubicBezTo>
                  <a:cubicBezTo>
                    <a:pt x="15527" y="7866"/>
                    <a:pt x="14756" y="7819"/>
                    <a:pt x="14014" y="7819"/>
                  </a:cubicBezTo>
                  <a:cubicBezTo>
                    <a:pt x="13676" y="7819"/>
                    <a:pt x="13343" y="7829"/>
                    <a:pt x="13021" y="7848"/>
                  </a:cubicBezTo>
                  <a:cubicBezTo>
                    <a:pt x="14598" y="7305"/>
                    <a:pt x="16615" y="6449"/>
                    <a:pt x="17039" y="5515"/>
                  </a:cubicBezTo>
                  <a:cubicBezTo>
                    <a:pt x="17152" y="5262"/>
                    <a:pt x="17152" y="5017"/>
                    <a:pt x="17031" y="4784"/>
                  </a:cubicBezTo>
                  <a:cubicBezTo>
                    <a:pt x="16850" y="4424"/>
                    <a:pt x="16577" y="4203"/>
                    <a:pt x="16218" y="4127"/>
                  </a:cubicBezTo>
                  <a:lnTo>
                    <a:pt x="16212" y="4127"/>
                  </a:lnTo>
                  <a:cubicBezTo>
                    <a:pt x="16123" y="4109"/>
                    <a:pt x="16030" y="4100"/>
                    <a:pt x="15934" y="4100"/>
                  </a:cubicBezTo>
                  <a:cubicBezTo>
                    <a:pt x="14594" y="4100"/>
                    <a:pt x="12609" y="5780"/>
                    <a:pt x="11262" y="6915"/>
                  </a:cubicBezTo>
                  <a:cubicBezTo>
                    <a:pt x="11079" y="7072"/>
                    <a:pt x="10910" y="7217"/>
                    <a:pt x="10758" y="7337"/>
                  </a:cubicBezTo>
                  <a:cubicBezTo>
                    <a:pt x="10783" y="7281"/>
                    <a:pt x="10808" y="7223"/>
                    <a:pt x="10834" y="7167"/>
                  </a:cubicBezTo>
                  <a:cubicBezTo>
                    <a:pt x="10922" y="6978"/>
                    <a:pt x="11004" y="6795"/>
                    <a:pt x="11085" y="6606"/>
                  </a:cubicBezTo>
                  <a:cubicBezTo>
                    <a:pt x="11312" y="6057"/>
                    <a:pt x="13286" y="1214"/>
                    <a:pt x="12278" y="200"/>
                  </a:cubicBezTo>
                  <a:cubicBezTo>
                    <a:pt x="12145" y="67"/>
                    <a:pt x="11975" y="0"/>
                    <a:pt x="1177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2" name="Google Shape;2992;p39"/>
            <p:cNvSpPr/>
            <p:nvPr/>
          </p:nvSpPr>
          <p:spPr>
            <a:xfrm>
              <a:off x="6084150" y="1225225"/>
              <a:ext cx="63225" cy="66325"/>
            </a:xfrm>
            <a:custGeom>
              <a:avLst/>
              <a:gdLst/>
              <a:ahLst/>
              <a:cxnLst/>
              <a:rect l="l" t="t" r="r" b="b"/>
              <a:pathLst>
                <a:path w="2529" h="2653" extrusionOk="0">
                  <a:moveTo>
                    <a:pt x="1573" y="354"/>
                  </a:moveTo>
                  <a:cubicBezTo>
                    <a:pt x="1656" y="354"/>
                    <a:pt x="1741" y="394"/>
                    <a:pt x="1810" y="474"/>
                  </a:cubicBezTo>
                  <a:cubicBezTo>
                    <a:pt x="1866" y="543"/>
                    <a:pt x="1854" y="645"/>
                    <a:pt x="1784" y="701"/>
                  </a:cubicBezTo>
                  <a:cubicBezTo>
                    <a:pt x="1755" y="731"/>
                    <a:pt x="1717" y="741"/>
                    <a:pt x="1678" y="741"/>
                  </a:cubicBezTo>
                  <a:cubicBezTo>
                    <a:pt x="1668" y="741"/>
                    <a:pt x="1657" y="740"/>
                    <a:pt x="1647" y="739"/>
                  </a:cubicBezTo>
                  <a:cubicBezTo>
                    <a:pt x="1621" y="733"/>
                    <a:pt x="1589" y="720"/>
                    <a:pt x="1571" y="695"/>
                  </a:cubicBezTo>
                  <a:cubicBezTo>
                    <a:pt x="1551" y="702"/>
                    <a:pt x="1530" y="706"/>
                    <a:pt x="1509" y="706"/>
                  </a:cubicBezTo>
                  <a:cubicBezTo>
                    <a:pt x="1460" y="706"/>
                    <a:pt x="1413" y="684"/>
                    <a:pt x="1382" y="645"/>
                  </a:cubicBezTo>
                  <a:cubicBezTo>
                    <a:pt x="1324" y="575"/>
                    <a:pt x="1330" y="474"/>
                    <a:pt x="1400" y="418"/>
                  </a:cubicBezTo>
                  <a:cubicBezTo>
                    <a:pt x="1453" y="375"/>
                    <a:pt x="1513" y="354"/>
                    <a:pt x="1573" y="354"/>
                  </a:cubicBezTo>
                  <a:close/>
                  <a:moveTo>
                    <a:pt x="772" y="562"/>
                  </a:moveTo>
                  <a:cubicBezTo>
                    <a:pt x="788" y="562"/>
                    <a:pt x="805" y="564"/>
                    <a:pt x="820" y="569"/>
                  </a:cubicBezTo>
                  <a:cubicBezTo>
                    <a:pt x="890" y="593"/>
                    <a:pt x="934" y="657"/>
                    <a:pt x="928" y="733"/>
                  </a:cubicBezTo>
                  <a:cubicBezTo>
                    <a:pt x="978" y="776"/>
                    <a:pt x="996" y="852"/>
                    <a:pt x="966" y="916"/>
                  </a:cubicBezTo>
                  <a:cubicBezTo>
                    <a:pt x="939" y="973"/>
                    <a:pt x="880" y="1009"/>
                    <a:pt x="820" y="1009"/>
                  </a:cubicBezTo>
                  <a:cubicBezTo>
                    <a:pt x="808" y="1009"/>
                    <a:pt x="795" y="1007"/>
                    <a:pt x="782" y="1003"/>
                  </a:cubicBezTo>
                  <a:cubicBezTo>
                    <a:pt x="769" y="1003"/>
                    <a:pt x="757" y="997"/>
                    <a:pt x="745" y="991"/>
                  </a:cubicBezTo>
                  <a:cubicBezTo>
                    <a:pt x="618" y="928"/>
                    <a:pt x="568" y="802"/>
                    <a:pt x="611" y="669"/>
                  </a:cubicBezTo>
                  <a:cubicBezTo>
                    <a:pt x="637" y="603"/>
                    <a:pt x="704" y="562"/>
                    <a:pt x="772" y="562"/>
                  </a:cubicBezTo>
                  <a:close/>
                  <a:moveTo>
                    <a:pt x="1690" y="1304"/>
                  </a:moveTo>
                  <a:cubicBezTo>
                    <a:pt x="1727" y="1304"/>
                    <a:pt x="1763" y="1317"/>
                    <a:pt x="1790" y="1344"/>
                  </a:cubicBezTo>
                  <a:cubicBezTo>
                    <a:pt x="1898" y="1439"/>
                    <a:pt x="1930" y="1577"/>
                    <a:pt x="1874" y="1716"/>
                  </a:cubicBezTo>
                  <a:cubicBezTo>
                    <a:pt x="1846" y="1783"/>
                    <a:pt x="1784" y="1820"/>
                    <a:pt x="1718" y="1820"/>
                  </a:cubicBezTo>
                  <a:cubicBezTo>
                    <a:pt x="1709" y="1820"/>
                    <a:pt x="1700" y="1819"/>
                    <a:pt x="1690" y="1818"/>
                  </a:cubicBezTo>
                  <a:cubicBezTo>
                    <a:pt x="1677" y="1818"/>
                    <a:pt x="1671" y="1812"/>
                    <a:pt x="1659" y="1812"/>
                  </a:cubicBezTo>
                  <a:cubicBezTo>
                    <a:pt x="1577" y="1774"/>
                    <a:pt x="1539" y="1678"/>
                    <a:pt x="1571" y="1597"/>
                  </a:cubicBezTo>
                  <a:cubicBezTo>
                    <a:pt x="1501" y="1533"/>
                    <a:pt x="1501" y="1426"/>
                    <a:pt x="1557" y="1364"/>
                  </a:cubicBezTo>
                  <a:cubicBezTo>
                    <a:pt x="1593" y="1325"/>
                    <a:pt x="1642" y="1304"/>
                    <a:pt x="1690" y="1304"/>
                  </a:cubicBezTo>
                  <a:close/>
                  <a:moveTo>
                    <a:pt x="952" y="1483"/>
                  </a:moveTo>
                  <a:cubicBezTo>
                    <a:pt x="967" y="1483"/>
                    <a:pt x="981" y="1485"/>
                    <a:pt x="996" y="1489"/>
                  </a:cubicBezTo>
                  <a:cubicBezTo>
                    <a:pt x="1085" y="1521"/>
                    <a:pt x="1129" y="1609"/>
                    <a:pt x="1103" y="1698"/>
                  </a:cubicBezTo>
                  <a:cubicBezTo>
                    <a:pt x="1072" y="1792"/>
                    <a:pt x="1041" y="1887"/>
                    <a:pt x="1009" y="1981"/>
                  </a:cubicBezTo>
                  <a:cubicBezTo>
                    <a:pt x="983" y="2045"/>
                    <a:pt x="924" y="2087"/>
                    <a:pt x="857" y="2087"/>
                  </a:cubicBezTo>
                  <a:cubicBezTo>
                    <a:pt x="845" y="2087"/>
                    <a:pt x="833" y="2085"/>
                    <a:pt x="820" y="2082"/>
                  </a:cubicBezTo>
                  <a:cubicBezTo>
                    <a:pt x="814" y="2082"/>
                    <a:pt x="807" y="2082"/>
                    <a:pt x="801" y="2076"/>
                  </a:cubicBezTo>
                  <a:cubicBezTo>
                    <a:pt x="713" y="2045"/>
                    <a:pt x="669" y="1955"/>
                    <a:pt x="701" y="1868"/>
                  </a:cubicBezTo>
                  <a:cubicBezTo>
                    <a:pt x="739" y="1780"/>
                    <a:pt x="763" y="1691"/>
                    <a:pt x="795" y="1597"/>
                  </a:cubicBezTo>
                  <a:cubicBezTo>
                    <a:pt x="816" y="1529"/>
                    <a:pt x="883" y="1483"/>
                    <a:pt x="952" y="1483"/>
                  </a:cubicBezTo>
                  <a:close/>
                  <a:moveTo>
                    <a:pt x="1418" y="1"/>
                  </a:moveTo>
                  <a:cubicBezTo>
                    <a:pt x="1273" y="1"/>
                    <a:pt x="1107" y="43"/>
                    <a:pt x="920" y="153"/>
                  </a:cubicBezTo>
                  <a:cubicBezTo>
                    <a:pt x="895" y="170"/>
                    <a:pt x="867" y="178"/>
                    <a:pt x="838" y="178"/>
                  </a:cubicBezTo>
                  <a:cubicBezTo>
                    <a:pt x="802" y="178"/>
                    <a:pt x="766" y="165"/>
                    <a:pt x="739" y="139"/>
                  </a:cubicBezTo>
                  <a:cubicBezTo>
                    <a:pt x="341" y="304"/>
                    <a:pt x="95" y="601"/>
                    <a:pt x="20" y="991"/>
                  </a:cubicBezTo>
                  <a:cubicBezTo>
                    <a:pt x="6" y="1047"/>
                    <a:pt x="6" y="1105"/>
                    <a:pt x="0" y="1168"/>
                  </a:cubicBezTo>
                  <a:cubicBezTo>
                    <a:pt x="32" y="1193"/>
                    <a:pt x="58" y="1224"/>
                    <a:pt x="64" y="1268"/>
                  </a:cubicBezTo>
                  <a:cubicBezTo>
                    <a:pt x="70" y="1320"/>
                    <a:pt x="44" y="1370"/>
                    <a:pt x="12" y="1408"/>
                  </a:cubicBezTo>
                  <a:cubicBezTo>
                    <a:pt x="26" y="1547"/>
                    <a:pt x="64" y="1684"/>
                    <a:pt x="120" y="1824"/>
                  </a:cubicBezTo>
                  <a:cubicBezTo>
                    <a:pt x="120" y="1830"/>
                    <a:pt x="126" y="1836"/>
                    <a:pt x="126" y="1842"/>
                  </a:cubicBezTo>
                  <a:cubicBezTo>
                    <a:pt x="247" y="2126"/>
                    <a:pt x="448" y="2372"/>
                    <a:pt x="701" y="2523"/>
                  </a:cubicBezTo>
                  <a:cubicBezTo>
                    <a:pt x="850" y="2609"/>
                    <a:pt x="1008" y="2652"/>
                    <a:pt x="1170" y="2652"/>
                  </a:cubicBezTo>
                  <a:cubicBezTo>
                    <a:pt x="1328" y="2652"/>
                    <a:pt x="1490" y="2611"/>
                    <a:pt x="1653" y="2530"/>
                  </a:cubicBezTo>
                  <a:cubicBezTo>
                    <a:pt x="1684" y="2499"/>
                    <a:pt x="1715" y="2473"/>
                    <a:pt x="1760" y="2473"/>
                  </a:cubicBezTo>
                  <a:cubicBezTo>
                    <a:pt x="1828" y="2429"/>
                    <a:pt x="1904" y="2379"/>
                    <a:pt x="1973" y="2316"/>
                  </a:cubicBezTo>
                  <a:cubicBezTo>
                    <a:pt x="2529" y="1855"/>
                    <a:pt x="2485" y="934"/>
                    <a:pt x="2107" y="398"/>
                  </a:cubicBezTo>
                  <a:cubicBezTo>
                    <a:pt x="2003" y="255"/>
                    <a:pt x="1773" y="1"/>
                    <a:pt x="1418"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3" name="Google Shape;2993;p39"/>
            <p:cNvSpPr/>
            <p:nvPr/>
          </p:nvSpPr>
          <p:spPr>
            <a:xfrm>
              <a:off x="6117400" y="1043875"/>
              <a:ext cx="85625" cy="184700"/>
            </a:xfrm>
            <a:custGeom>
              <a:avLst/>
              <a:gdLst/>
              <a:ahLst/>
              <a:cxnLst/>
              <a:rect l="l" t="t" r="r" b="b"/>
              <a:pathLst>
                <a:path w="3425" h="7388" extrusionOk="0">
                  <a:moveTo>
                    <a:pt x="2495" y="1"/>
                  </a:moveTo>
                  <a:cubicBezTo>
                    <a:pt x="2374" y="1"/>
                    <a:pt x="2227" y="36"/>
                    <a:pt x="2057" y="105"/>
                  </a:cubicBezTo>
                  <a:cubicBezTo>
                    <a:pt x="858" y="597"/>
                    <a:pt x="171" y="4500"/>
                    <a:pt x="0" y="6933"/>
                  </a:cubicBezTo>
                  <a:cubicBezTo>
                    <a:pt x="19" y="6933"/>
                    <a:pt x="37" y="6932"/>
                    <a:pt x="55" y="6932"/>
                  </a:cubicBezTo>
                  <a:cubicBezTo>
                    <a:pt x="191" y="6932"/>
                    <a:pt x="319" y="6953"/>
                    <a:pt x="442" y="6997"/>
                  </a:cubicBezTo>
                  <a:cubicBezTo>
                    <a:pt x="410" y="6593"/>
                    <a:pt x="600" y="6221"/>
                    <a:pt x="783" y="5868"/>
                  </a:cubicBezTo>
                  <a:cubicBezTo>
                    <a:pt x="902" y="5629"/>
                    <a:pt x="1022" y="5396"/>
                    <a:pt x="1060" y="5175"/>
                  </a:cubicBezTo>
                  <a:cubicBezTo>
                    <a:pt x="1085" y="5048"/>
                    <a:pt x="1085" y="4916"/>
                    <a:pt x="1079" y="4783"/>
                  </a:cubicBezTo>
                  <a:cubicBezTo>
                    <a:pt x="1073" y="4570"/>
                    <a:pt x="1066" y="4329"/>
                    <a:pt x="1167" y="4064"/>
                  </a:cubicBezTo>
                  <a:cubicBezTo>
                    <a:pt x="1243" y="3857"/>
                    <a:pt x="1344" y="3711"/>
                    <a:pt x="1432" y="3580"/>
                  </a:cubicBezTo>
                  <a:cubicBezTo>
                    <a:pt x="1583" y="3359"/>
                    <a:pt x="1685" y="3208"/>
                    <a:pt x="1653" y="2829"/>
                  </a:cubicBezTo>
                  <a:cubicBezTo>
                    <a:pt x="1647" y="2740"/>
                    <a:pt x="1716" y="2658"/>
                    <a:pt x="1804" y="2652"/>
                  </a:cubicBezTo>
                  <a:cubicBezTo>
                    <a:pt x="1808" y="2652"/>
                    <a:pt x="1812" y="2652"/>
                    <a:pt x="1816" y="2652"/>
                  </a:cubicBezTo>
                  <a:cubicBezTo>
                    <a:pt x="1899" y="2652"/>
                    <a:pt x="1974" y="2714"/>
                    <a:pt x="1981" y="2803"/>
                  </a:cubicBezTo>
                  <a:cubicBezTo>
                    <a:pt x="2019" y="3295"/>
                    <a:pt x="1860" y="3528"/>
                    <a:pt x="1703" y="3761"/>
                  </a:cubicBezTo>
                  <a:cubicBezTo>
                    <a:pt x="1621" y="3882"/>
                    <a:pt x="1533" y="4008"/>
                    <a:pt x="1470" y="4178"/>
                  </a:cubicBezTo>
                  <a:cubicBezTo>
                    <a:pt x="1394" y="4386"/>
                    <a:pt x="1400" y="4576"/>
                    <a:pt x="1400" y="4777"/>
                  </a:cubicBezTo>
                  <a:cubicBezTo>
                    <a:pt x="1406" y="4922"/>
                    <a:pt x="1406" y="5073"/>
                    <a:pt x="1382" y="5231"/>
                  </a:cubicBezTo>
                  <a:cubicBezTo>
                    <a:pt x="1338" y="5502"/>
                    <a:pt x="1199" y="5767"/>
                    <a:pt x="1066" y="6019"/>
                  </a:cubicBezTo>
                  <a:cubicBezTo>
                    <a:pt x="884" y="6372"/>
                    <a:pt x="713" y="6706"/>
                    <a:pt x="777" y="7047"/>
                  </a:cubicBezTo>
                  <a:cubicBezTo>
                    <a:pt x="783" y="7085"/>
                    <a:pt x="777" y="7129"/>
                    <a:pt x="751" y="7166"/>
                  </a:cubicBezTo>
                  <a:cubicBezTo>
                    <a:pt x="833" y="7224"/>
                    <a:pt x="908" y="7300"/>
                    <a:pt x="978" y="7387"/>
                  </a:cubicBezTo>
                  <a:cubicBezTo>
                    <a:pt x="1073" y="7154"/>
                    <a:pt x="1167" y="6927"/>
                    <a:pt x="1268" y="6706"/>
                  </a:cubicBezTo>
                  <a:cubicBezTo>
                    <a:pt x="1356" y="6517"/>
                    <a:pt x="1438" y="6334"/>
                    <a:pt x="1514" y="6152"/>
                  </a:cubicBezTo>
                  <a:cubicBezTo>
                    <a:pt x="2378" y="4078"/>
                    <a:pt x="3425" y="754"/>
                    <a:pt x="2782" y="105"/>
                  </a:cubicBezTo>
                  <a:cubicBezTo>
                    <a:pt x="2712" y="36"/>
                    <a:pt x="2616" y="1"/>
                    <a:pt x="2495"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39"/>
            <p:cNvSpPr/>
            <p:nvPr/>
          </p:nvSpPr>
          <p:spPr>
            <a:xfrm>
              <a:off x="6009725" y="1071050"/>
              <a:ext cx="89725" cy="150750"/>
            </a:xfrm>
            <a:custGeom>
              <a:avLst/>
              <a:gdLst/>
              <a:ahLst/>
              <a:cxnLst/>
              <a:rect l="l" t="t" r="r" b="b"/>
              <a:pathLst>
                <a:path w="3589" h="6030" extrusionOk="0">
                  <a:moveTo>
                    <a:pt x="1151" y="1"/>
                  </a:moveTo>
                  <a:cubicBezTo>
                    <a:pt x="1034" y="1"/>
                    <a:pt x="843" y="72"/>
                    <a:pt x="631" y="518"/>
                  </a:cubicBezTo>
                  <a:cubicBezTo>
                    <a:pt x="0" y="1830"/>
                    <a:pt x="2095" y="4869"/>
                    <a:pt x="3292" y="6029"/>
                  </a:cubicBezTo>
                  <a:cubicBezTo>
                    <a:pt x="3148" y="5645"/>
                    <a:pt x="2939" y="5267"/>
                    <a:pt x="2732" y="4894"/>
                  </a:cubicBezTo>
                  <a:cubicBezTo>
                    <a:pt x="2296" y="4126"/>
                    <a:pt x="1854" y="3325"/>
                    <a:pt x="1950" y="2372"/>
                  </a:cubicBezTo>
                  <a:cubicBezTo>
                    <a:pt x="1961" y="2291"/>
                    <a:pt x="2025" y="2226"/>
                    <a:pt x="2109" y="2226"/>
                  </a:cubicBezTo>
                  <a:cubicBezTo>
                    <a:pt x="2117" y="2226"/>
                    <a:pt x="2125" y="2227"/>
                    <a:pt x="2133" y="2228"/>
                  </a:cubicBezTo>
                  <a:cubicBezTo>
                    <a:pt x="2220" y="2234"/>
                    <a:pt x="2284" y="2316"/>
                    <a:pt x="2278" y="2404"/>
                  </a:cubicBezTo>
                  <a:cubicBezTo>
                    <a:pt x="2189" y="3256"/>
                    <a:pt x="2587" y="3980"/>
                    <a:pt x="3015" y="4737"/>
                  </a:cubicBezTo>
                  <a:cubicBezTo>
                    <a:pt x="3224" y="5103"/>
                    <a:pt x="3431" y="5482"/>
                    <a:pt x="3582" y="5872"/>
                  </a:cubicBezTo>
                  <a:cubicBezTo>
                    <a:pt x="3588" y="4574"/>
                    <a:pt x="2270" y="317"/>
                    <a:pt x="1243" y="14"/>
                  </a:cubicBezTo>
                  <a:cubicBezTo>
                    <a:pt x="1222" y="9"/>
                    <a:pt x="1191" y="1"/>
                    <a:pt x="115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p39"/>
            <p:cNvSpPr/>
            <p:nvPr/>
          </p:nvSpPr>
          <p:spPr>
            <a:xfrm>
              <a:off x="5894175" y="1204425"/>
              <a:ext cx="188750" cy="55925"/>
            </a:xfrm>
            <a:custGeom>
              <a:avLst/>
              <a:gdLst/>
              <a:ahLst/>
              <a:cxnLst/>
              <a:rect l="l" t="t" r="r" b="b"/>
              <a:pathLst>
                <a:path w="7550" h="2237" extrusionOk="0">
                  <a:moveTo>
                    <a:pt x="2533" y="0"/>
                  </a:moveTo>
                  <a:cubicBezTo>
                    <a:pt x="1548" y="0"/>
                    <a:pt x="306" y="140"/>
                    <a:pt x="114" y="575"/>
                  </a:cubicBezTo>
                  <a:cubicBezTo>
                    <a:pt x="1" y="820"/>
                    <a:pt x="317" y="1174"/>
                    <a:pt x="594" y="1419"/>
                  </a:cubicBezTo>
                  <a:cubicBezTo>
                    <a:pt x="1211" y="1964"/>
                    <a:pt x="2364" y="2237"/>
                    <a:pt x="4036" y="2237"/>
                  </a:cubicBezTo>
                  <a:cubicBezTo>
                    <a:pt x="4959" y="2237"/>
                    <a:pt x="6041" y="2153"/>
                    <a:pt x="7278" y="1987"/>
                  </a:cubicBezTo>
                  <a:cubicBezTo>
                    <a:pt x="7278" y="1911"/>
                    <a:pt x="7284" y="1835"/>
                    <a:pt x="7296" y="1766"/>
                  </a:cubicBezTo>
                  <a:cubicBezTo>
                    <a:pt x="7302" y="1748"/>
                    <a:pt x="7309" y="1742"/>
                    <a:pt x="7309" y="1722"/>
                  </a:cubicBezTo>
                  <a:cubicBezTo>
                    <a:pt x="7004" y="1510"/>
                    <a:pt x="6708" y="1481"/>
                    <a:pt x="6381" y="1481"/>
                  </a:cubicBezTo>
                  <a:cubicBezTo>
                    <a:pt x="6330" y="1481"/>
                    <a:pt x="6278" y="1482"/>
                    <a:pt x="6225" y="1483"/>
                  </a:cubicBezTo>
                  <a:cubicBezTo>
                    <a:pt x="6162" y="1485"/>
                    <a:pt x="6099" y="1487"/>
                    <a:pt x="6033" y="1487"/>
                  </a:cubicBezTo>
                  <a:cubicBezTo>
                    <a:pt x="5941" y="1487"/>
                    <a:pt x="5845" y="1484"/>
                    <a:pt x="5745" y="1477"/>
                  </a:cubicBezTo>
                  <a:cubicBezTo>
                    <a:pt x="5594" y="1463"/>
                    <a:pt x="5449" y="1445"/>
                    <a:pt x="5311" y="1413"/>
                  </a:cubicBezTo>
                  <a:cubicBezTo>
                    <a:pt x="5102" y="1369"/>
                    <a:pt x="4901" y="1312"/>
                    <a:pt x="4712" y="1262"/>
                  </a:cubicBezTo>
                  <a:cubicBezTo>
                    <a:pt x="4465" y="1198"/>
                    <a:pt x="4220" y="1130"/>
                    <a:pt x="3967" y="1085"/>
                  </a:cubicBezTo>
                  <a:cubicBezTo>
                    <a:pt x="3873" y="1079"/>
                    <a:pt x="3816" y="991"/>
                    <a:pt x="3828" y="896"/>
                  </a:cubicBezTo>
                  <a:cubicBezTo>
                    <a:pt x="3840" y="816"/>
                    <a:pt x="3914" y="762"/>
                    <a:pt x="3993" y="762"/>
                  </a:cubicBezTo>
                  <a:cubicBezTo>
                    <a:pt x="4001" y="762"/>
                    <a:pt x="4009" y="763"/>
                    <a:pt x="4017" y="764"/>
                  </a:cubicBezTo>
                  <a:cubicBezTo>
                    <a:pt x="4289" y="808"/>
                    <a:pt x="4547" y="878"/>
                    <a:pt x="4793" y="947"/>
                  </a:cubicBezTo>
                  <a:cubicBezTo>
                    <a:pt x="5128" y="1041"/>
                    <a:pt x="5437" y="1130"/>
                    <a:pt x="5771" y="1148"/>
                  </a:cubicBezTo>
                  <a:cubicBezTo>
                    <a:pt x="5922" y="1161"/>
                    <a:pt x="6074" y="1161"/>
                    <a:pt x="6219" y="1161"/>
                  </a:cubicBezTo>
                  <a:cubicBezTo>
                    <a:pt x="6278" y="1160"/>
                    <a:pt x="6337" y="1159"/>
                    <a:pt x="6396" y="1159"/>
                  </a:cubicBezTo>
                  <a:cubicBezTo>
                    <a:pt x="6730" y="1159"/>
                    <a:pt x="7068" y="1188"/>
                    <a:pt x="7416" y="1407"/>
                  </a:cubicBezTo>
                  <a:cubicBezTo>
                    <a:pt x="7454" y="1325"/>
                    <a:pt x="7498" y="1256"/>
                    <a:pt x="7549" y="1186"/>
                  </a:cubicBezTo>
                  <a:cubicBezTo>
                    <a:pt x="7378" y="1130"/>
                    <a:pt x="7203" y="1073"/>
                    <a:pt x="7019" y="1009"/>
                  </a:cubicBezTo>
                  <a:cubicBezTo>
                    <a:pt x="5909" y="625"/>
                    <a:pt x="4648" y="197"/>
                    <a:pt x="3419" y="45"/>
                  </a:cubicBezTo>
                  <a:cubicBezTo>
                    <a:pt x="3193" y="17"/>
                    <a:pt x="2879" y="0"/>
                    <a:pt x="2533"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p39"/>
            <p:cNvSpPr/>
            <p:nvPr/>
          </p:nvSpPr>
          <p:spPr>
            <a:xfrm>
              <a:off x="5911700" y="1269550"/>
              <a:ext cx="175000" cy="63500"/>
            </a:xfrm>
            <a:custGeom>
              <a:avLst/>
              <a:gdLst/>
              <a:ahLst/>
              <a:cxnLst/>
              <a:rect l="l" t="t" r="r" b="b"/>
              <a:pathLst>
                <a:path w="7000" h="2540" extrusionOk="0">
                  <a:moveTo>
                    <a:pt x="6331" y="1"/>
                  </a:moveTo>
                  <a:cubicBezTo>
                    <a:pt x="4363" y="57"/>
                    <a:pt x="479" y="688"/>
                    <a:pt x="94" y="1911"/>
                  </a:cubicBezTo>
                  <a:cubicBezTo>
                    <a:pt x="0" y="2201"/>
                    <a:pt x="94" y="2321"/>
                    <a:pt x="170" y="2377"/>
                  </a:cubicBezTo>
                  <a:cubicBezTo>
                    <a:pt x="317" y="2491"/>
                    <a:pt x="573" y="2540"/>
                    <a:pt x="902" y="2540"/>
                  </a:cubicBezTo>
                  <a:cubicBezTo>
                    <a:pt x="2486" y="2540"/>
                    <a:pt x="5772" y="1395"/>
                    <a:pt x="6848" y="819"/>
                  </a:cubicBezTo>
                  <a:cubicBezTo>
                    <a:pt x="6936" y="712"/>
                    <a:pt x="6993" y="650"/>
                    <a:pt x="6993" y="650"/>
                  </a:cubicBezTo>
                  <a:lnTo>
                    <a:pt x="6999" y="644"/>
                  </a:lnTo>
                  <a:cubicBezTo>
                    <a:pt x="6898" y="530"/>
                    <a:pt x="6816" y="397"/>
                    <a:pt x="6753" y="258"/>
                  </a:cubicBezTo>
                  <a:cubicBezTo>
                    <a:pt x="6737" y="256"/>
                    <a:pt x="6721" y="255"/>
                    <a:pt x="6704" y="255"/>
                  </a:cubicBezTo>
                  <a:cubicBezTo>
                    <a:pt x="6471" y="255"/>
                    <a:pt x="6103" y="439"/>
                    <a:pt x="5821" y="580"/>
                  </a:cubicBezTo>
                  <a:cubicBezTo>
                    <a:pt x="5662" y="662"/>
                    <a:pt x="5510" y="738"/>
                    <a:pt x="5385" y="776"/>
                  </a:cubicBezTo>
                  <a:cubicBezTo>
                    <a:pt x="5309" y="807"/>
                    <a:pt x="5221" y="839"/>
                    <a:pt x="5126" y="877"/>
                  </a:cubicBezTo>
                  <a:cubicBezTo>
                    <a:pt x="4739" y="1025"/>
                    <a:pt x="4246" y="1214"/>
                    <a:pt x="3810" y="1214"/>
                  </a:cubicBezTo>
                  <a:cubicBezTo>
                    <a:pt x="3727" y="1214"/>
                    <a:pt x="3646" y="1207"/>
                    <a:pt x="3569" y="1192"/>
                  </a:cubicBezTo>
                  <a:cubicBezTo>
                    <a:pt x="3493" y="1174"/>
                    <a:pt x="3411" y="1148"/>
                    <a:pt x="3342" y="1110"/>
                  </a:cubicBezTo>
                  <a:cubicBezTo>
                    <a:pt x="3260" y="1072"/>
                    <a:pt x="3228" y="971"/>
                    <a:pt x="3272" y="895"/>
                  </a:cubicBezTo>
                  <a:cubicBezTo>
                    <a:pt x="3299" y="837"/>
                    <a:pt x="3356" y="804"/>
                    <a:pt x="3416" y="804"/>
                  </a:cubicBezTo>
                  <a:cubicBezTo>
                    <a:pt x="3440" y="804"/>
                    <a:pt x="3464" y="809"/>
                    <a:pt x="3487" y="819"/>
                  </a:cubicBezTo>
                  <a:cubicBezTo>
                    <a:pt x="3584" y="867"/>
                    <a:pt x="3697" y="887"/>
                    <a:pt x="3821" y="887"/>
                  </a:cubicBezTo>
                  <a:cubicBezTo>
                    <a:pt x="4190" y="887"/>
                    <a:pt x="4649" y="711"/>
                    <a:pt x="5012" y="574"/>
                  </a:cubicBezTo>
                  <a:cubicBezTo>
                    <a:pt x="5108" y="536"/>
                    <a:pt x="5196" y="499"/>
                    <a:pt x="5277" y="473"/>
                  </a:cubicBezTo>
                  <a:cubicBezTo>
                    <a:pt x="5385" y="435"/>
                    <a:pt x="5524" y="365"/>
                    <a:pt x="5675" y="290"/>
                  </a:cubicBezTo>
                  <a:cubicBezTo>
                    <a:pt x="5889" y="182"/>
                    <a:pt x="6116" y="69"/>
                    <a:pt x="633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7" name="Google Shape;2997;p39"/>
            <p:cNvSpPr/>
            <p:nvPr/>
          </p:nvSpPr>
          <p:spPr>
            <a:xfrm>
              <a:off x="5990500" y="1296200"/>
              <a:ext cx="117150" cy="153525"/>
            </a:xfrm>
            <a:custGeom>
              <a:avLst/>
              <a:gdLst/>
              <a:ahLst/>
              <a:cxnLst/>
              <a:rect l="l" t="t" r="r" b="b"/>
              <a:pathLst>
                <a:path w="4686" h="6141" extrusionOk="0">
                  <a:moveTo>
                    <a:pt x="4357" y="0"/>
                  </a:moveTo>
                  <a:cubicBezTo>
                    <a:pt x="3947" y="372"/>
                    <a:pt x="3720" y="932"/>
                    <a:pt x="3487" y="1532"/>
                  </a:cubicBezTo>
                  <a:cubicBezTo>
                    <a:pt x="3254" y="2105"/>
                    <a:pt x="3015" y="2704"/>
                    <a:pt x="2585" y="3127"/>
                  </a:cubicBezTo>
                  <a:cubicBezTo>
                    <a:pt x="2553" y="3159"/>
                    <a:pt x="2508" y="3173"/>
                    <a:pt x="2465" y="3173"/>
                  </a:cubicBezTo>
                  <a:cubicBezTo>
                    <a:pt x="2457" y="3173"/>
                    <a:pt x="2449" y="3173"/>
                    <a:pt x="2442" y="3172"/>
                  </a:cubicBezTo>
                  <a:cubicBezTo>
                    <a:pt x="2410" y="3165"/>
                    <a:pt x="2378" y="3146"/>
                    <a:pt x="2358" y="3121"/>
                  </a:cubicBezTo>
                  <a:cubicBezTo>
                    <a:pt x="2296" y="3059"/>
                    <a:pt x="2296" y="2957"/>
                    <a:pt x="2358" y="2894"/>
                  </a:cubicBezTo>
                  <a:cubicBezTo>
                    <a:pt x="2737" y="2521"/>
                    <a:pt x="2952" y="1980"/>
                    <a:pt x="3185" y="1412"/>
                  </a:cubicBezTo>
                  <a:cubicBezTo>
                    <a:pt x="3380" y="914"/>
                    <a:pt x="3583" y="403"/>
                    <a:pt x="3910" y="6"/>
                  </a:cubicBezTo>
                  <a:lnTo>
                    <a:pt x="3910" y="6"/>
                  </a:lnTo>
                  <a:cubicBezTo>
                    <a:pt x="3910" y="6"/>
                    <a:pt x="3903" y="6"/>
                    <a:pt x="3903" y="12"/>
                  </a:cubicBezTo>
                  <a:cubicBezTo>
                    <a:pt x="2416" y="1740"/>
                    <a:pt x="1" y="4956"/>
                    <a:pt x="240" y="5763"/>
                  </a:cubicBezTo>
                  <a:cubicBezTo>
                    <a:pt x="309" y="5984"/>
                    <a:pt x="399" y="6109"/>
                    <a:pt x="518" y="6135"/>
                  </a:cubicBezTo>
                  <a:cubicBezTo>
                    <a:pt x="536" y="6139"/>
                    <a:pt x="555" y="6141"/>
                    <a:pt x="575" y="6141"/>
                  </a:cubicBezTo>
                  <a:cubicBezTo>
                    <a:pt x="1061" y="6141"/>
                    <a:pt x="1925" y="5059"/>
                    <a:pt x="2252" y="4640"/>
                  </a:cubicBezTo>
                  <a:cubicBezTo>
                    <a:pt x="2334" y="4540"/>
                    <a:pt x="2404" y="4451"/>
                    <a:pt x="2448" y="4401"/>
                  </a:cubicBezTo>
                  <a:cubicBezTo>
                    <a:pt x="3374" y="3336"/>
                    <a:pt x="3822" y="2232"/>
                    <a:pt x="4339" y="946"/>
                  </a:cubicBezTo>
                  <a:cubicBezTo>
                    <a:pt x="4453" y="675"/>
                    <a:pt x="4566" y="397"/>
                    <a:pt x="4686" y="120"/>
                  </a:cubicBezTo>
                  <a:lnTo>
                    <a:pt x="4674" y="114"/>
                  </a:lnTo>
                  <a:cubicBezTo>
                    <a:pt x="4566" y="94"/>
                    <a:pt x="4465" y="56"/>
                    <a:pt x="4357"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8" name="Google Shape;2998;p39"/>
            <p:cNvSpPr/>
            <p:nvPr/>
          </p:nvSpPr>
          <p:spPr>
            <a:xfrm>
              <a:off x="6121025" y="1291125"/>
              <a:ext cx="69725" cy="173300"/>
            </a:xfrm>
            <a:custGeom>
              <a:avLst/>
              <a:gdLst/>
              <a:ahLst/>
              <a:cxnLst/>
              <a:rect l="l" t="t" r="r" b="b"/>
              <a:pathLst>
                <a:path w="2789" h="6932" extrusionOk="0">
                  <a:moveTo>
                    <a:pt x="618" y="0"/>
                  </a:moveTo>
                  <a:cubicBezTo>
                    <a:pt x="562" y="38"/>
                    <a:pt x="512" y="76"/>
                    <a:pt x="461" y="108"/>
                  </a:cubicBezTo>
                  <a:cubicBezTo>
                    <a:pt x="385" y="701"/>
                    <a:pt x="644" y="1414"/>
                    <a:pt x="903" y="2107"/>
                  </a:cubicBezTo>
                  <a:cubicBezTo>
                    <a:pt x="1080" y="2587"/>
                    <a:pt x="1249" y="3047"/>
                    <a:pt x="1307" y="3463"/>
                  </a:cubicBezTo>
                  <a:cubicBezTo>
                    <a:pt x="1319" y="3551"/>
                    <a:pt x="1261" y="3632"/>
                    <a:pt x="1167" y="3646"/>
                  </a:cubicBezTo>
                  <a:cubicBezTo>
                    <a:pt x="1161" y="3649"/>
                    <a:pt x="1152" y="3650"/>
                    <a:pt x="1142" y="3650"/>
                  </a:cubicBezTo>
                  <a:cubicBezTo>
                    <a:pt x="1133" y="3650"/>
                    <a:pt x="1123" y="3649"/>
                    <a:pt x="1117" y="3646"/>
                  </a:cubicBezTo>
                  <a:cubicBezTo>
                    <a:pt x="1048" y="3632"/>
                    <a:pt x="996" y="3582"/>
                    <a:pt x="984" y="3513"/>
                  </a:cubicBezTo>
                  <a:cubicBezTo>
                    <a:pt x="934" y="3128"/>
                    <a:pt x="769" y="2687"/>
                    <a:pt x="594" y="2220"/>
                  </a:cubicBezTo>
                  <a:cubicBezTo>
                    <a:pt x="353" y="1565"/>
                    <a:pt x="102" y="890"/>
                    <a:pt x="120" y="273"/>
                  </a:cubicBezTo>
                  <a:lnTo>
                    <a:pt x="120" y="273"/>
                  </a:lnTo>
                  <a:cubicBezTo>
                    <a:pt x="82" y="285"/>
                    <a:pt x="44" y="291"/>
                    <a:pt x="1" y="303"/>
                  </a:cubicBezTo>
                  <a:cubicBezTo>
                    <a:pt x="126" y="1962"/>
                    <a:pt x="405" y="3632"/>
                    <a:pt x="783" y="5026"/>
                  </a:cubicBezTo>
                  <a:cubicBezTo>
                    <a:pt x="1014" y="5871"/>
                    <a:pt x="1698" y="6932"/>
                    <a:pt x="2115" y="6932"/>
                  </a:cubicBezTo>
                  <a:cubicBezTo>
                    <a:pt x="2118" y="6932"/>
                    <a:pt x="2122" y="6932"/>
                    <a:pt x="2125" y="6931"/>
                  </a:cubicBezTo>
                  <a:cubicBezTo>
                    <a:pt x="2328" y="6918"/>
                    <a:pt x="2491" y="6583"/>
                    <a:pt x="2579" y="6016"/>
                  </a:cubicBezTo>
                  <a:cubicBezTo>
                    <a:pt x="2788" y="4699"/>
                    <a:pt x="2107" y="3292"/>
                    <a:pt x="1450" y="1924"/>
                  </a:cubicBezTo>
                  <a:cubicBezTo>
                    <a:pt x="1123" y="1256"/>
                    <a:pt x="821" y="619"/>
                    <a:pt x="618"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9" name="Google Shape;2999;p39"/>
            <p:cNvSpPr/>
            <p:nvPr/>
          </p:nvSpPr>
          <p:spPr>
            <a:xfrm>
              <a:off x="6145475" y="1269550"/>
              <a:ext cx="152000" cy="118650"/>
            </a:xfrm>
            <a:custGeom>
              <a:avLst/>
              <a:gdLst/>
              <a:ahLst/>
              <a:cxnLst/>
              <a:rect l="l" t="t" r="r" b="b"/>
              <a:pathLst>
                <a:path w="6080" h="4746" extrusionOk="0">
                  <a:moveTo>
                    <a:pt x="207" y="1"/>
                  </a:moveTo>
                  <a:cubicBezTo>
                    <a:pt x="195" y="57"/>
                    <a:pt x="183" y="107"/>
                    <a:pt x="164" y="164"/>
                  </a:cubicBezTo>
                  <a:cubicBezTo>
                    <a:pt x="562" y="555"/>
                    <a:pt x="940" y="901"/>
                    <a:pt x="1450" y="1174"/>
                  </a:cubicBezTo>
                  <a:cubicBezTo>
                    <a:pt x="1595" y="1255"/>
                    <a:pt x="1766" y="1331"/>
                    <a:pt x="1942" y="1413"/>
                  </a:cubicBezTo>
                  <a:cubicBezTo>
                    <a:pt x="2434" y="1634"/>
                    <a:pt x="2989" y="1892"/>
                    <a:pt x="3348" y="2277"/>
                  </a:cubicBezTo>
                  <a:cubicBezTo>
                    <a:pt x="3405" y="2346"/>
                    <a:pt x="3405" y="2446"/>
                    <a:pt x="3336" y="2510"/>
                  </a:cubicBezTo>
                  <a:cubicBezTo>
                    <a:pt x="3307" y="2538"/>
                    <a:pt x="3268" y="2552"/>
                    <a:pt x="3232" y="2552"/>
                  </a:cubicBezTo>
                  <a:cubicBezTo>
                    <a:pt x="3219" y="2552"/>
                    <a:pt x="3208" y="2551"/>
                    <a:pt x="3196" y="2548"/>
                  </a:cubicBezTo>
                  <a:cubicBezTo>
                    <a:pt x="3158" y="2542"/>
                    <a:pt x="3128" y="2522"/>
                    <a:pt x="3109" y="2498"/>
                  </a:cubicBezTo>
                  <a:cubicBezTo>
                    <a:pt x="2794" y="2157"/>
                    <a:pt x="2270" y="1917"/>
                    <a:pt x="1810" y="1709"/>
                  </a:cubicBezTo>
                  <a:cubicBezTo>
                    <a:pt x="1627" y="1628"/>
                    <a:pt x="1450" y="1544"/>
                    <a:pt x="1299" y="1463"/>
                  </a:cubicBezTo>
                  <a:cubicBezTo>
                    <a:pt x="789" y="1192"/>
                    <a:pt x="391" y="839"/>
                    <a:pt x="12" y="473"/>
                  </a:cubicBezTo>
                  <a:cubicBezTo>
                    <a:pt x="6" y="479"/>
                    <a:pt x="0" y="485"/>
                    <a:pt x="0" y="493"/>
                  </a:cubicBezTo>
                  <a:cubicBezTo>
                    <a:pt x="958" y="1564"/>
                    <a:pt x="2806" y="3430"/>
                    <a:pt x="4875" y="4495"/>
                  </a:cubicBezTo>
                  <a:cubicBezTo>
                    <a:pt x="5199" y="4660"/>
                    <a:pt x="5470" y="4746"/>
                    <a:pt x="5655" y="4746"/>
                  </a:cubicBezTo>
                  <a:cubicBezTo>
                    <a:pt x="5761" y="4746"/>
                    <a:pt x="5839" y="4718"/>
                    <a:pt x="5882" y="4660"/>
                  </a:cubicBezTo>
                  <a:cubicBezTo>
                    <a:pt x="6079" y="4402"/>
                    <a:pt x="5801" y="3537"/>
                    <a:pt x="5164" y="2856"/>
                  </a:cubicBezTo>
                  <a:cubicBezTo>
                    <a:pt x="4194" y="1809"/>
                    <a:pt x="2951" y="1255"/>
                    <a:pt x="1639" y="668"/>
                  </a:cubicBezTo>
                  <a:cubicBezTo>
                    <a:pt x="1167" y="461"/>
                    <a:pt x="681" y="240"/>
                    <a:pt x="207"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0" name="Google Shape;3000;p39"/>
            <p:cNvSpPr/>
            <p:nvPr/>
          </p:nvSpPr>
          <p:spPr>
            <a:xfrm>
              <a:off x="6151925" y="1239250"/>
              <a:ext cx="200050" cy="61475"/>
            </a:xfrm>
            <a:custGeom>
              <a:avLst/>
              <a:gdLst/>
              <a:ahLst/>
              <a:cxnLst/>
              <a:rect l="l" t="t" r="r" b="b"/>
              <a:pathLst>
                <a:path w="8002" h="2459" extrusionOk="0">
                  <a:moveTo>
                    <a:pt x="3373" y="0"/>
                  </a:moveTo>
                  <a:cubicBezTo>
                    <a:pt x="2332" y="0"/>
                    <a:pt x="1352" y="96"/>
                    <a:pt x="531" y="285"/>
                  </a:cubicBezTo>
                  <a:cubicBezTo>
                    <a:pt x="764" y="305"/>
                    <a:pt x="1003" y="355"/>
                    <a:pt x="1243" y="399"/>
                  </a:cubicBezTo>
                  <a:cubicBezTo>
                    <a:pt x="1526" y="456"/>
                    <a:pt x="1803" y="512"/>
                    <a:pt x="2050" y="512"/>
                  </a:cubicBezTo>
                  <a:lnTo>
                    <a:pt x="2189" y="506"/>
                  </a:lnTo>
                  <a:cubicBezTo>
                    <a:pt x="2269" y="505"/>
                    <a:pt x="2352" y="505"/>
                    <a:pt x="2436" y="505"/>
                  </a:cubicBezTo>
                  <a:cubicBezTo>
                    <a:pt x="3060" y="505"/>
                    <a:pt x="3781" y="544"/>
                    <a:pt x="4320" y="916"/>
                  </a:cubicBezTo>
                  <a:cubicBezTo>
                    <a:pt x="4396" y="966"/>
                    <a:pt x="4408" y="1067"/>
                    <a:pt x="4358" y="1143"/>
                  </a:cubicBezTo>
                  <a:cubicBezTo>
                    <a:pt x="4327" y="1190"/>
                    <a:pt x="4276" y="1212"/>
                    <a:pt x="4224" y="1212"/>
                  </a:cubicBezTo>
                  <a:cubicBezTo>
                    <a:pt x="4192" y="1212"/>
                    <a:pt x="4160" y="1204"/>
                    <a:pt x="4131" y="1187"/>
                  </a:cubicBezTo>
                  <a:cubicBezTo>
                    <a:pt x="3687" y="871"/>
                    <a:pt x="3079" y="832"/>
                    <a:pt x="2501" y="832"/>
                  </a:cubicBezTo>
                  <a:cubicBezTo>
                    <a:pt x="2398" y="832"/>
                    <a:pt x="2296" y="833"/>
                    <a:pt x="2195" y="834"/>
                  </a:cubicBezTo>
                  <a:lnTo>
                    <a:pt x="2050" y="834"/>
                  </a:lnTo>
                  <a:cubicBezTo>
                    <a:pt x="1773" y="834"/>
                    <a:pt x="1470" y="777"/>
                    <a:pt x="1180" y="721"/>
                  </a:cubicBezTo>
                  <a:cubicBezTo>
                    <a:pt x="896" y="663"/>
                    <a:pt x="607" y="606"/>
                    <a:pt x="340" y="606"/>
                  </a:cubicBezTo>
                  <a:cubicBezTo>
                    <a:pt x="222" y="606"/>
                    <a:pt x="108" y="618"/>
                    <a:pt x="1" y="645"/>
                  </a:cubicBezTo>
                  <a:cubicBezTo>
                    <a:pt x="1" y="663"/>
                    <a:pt x="7" y="676"/>
                    <a:pt x="7" y="689"/>
                  </a:cubicBezTo>
                  <a:cubicBezTo>
                    <a:pt x="33" y="689"/>
                    <a:pt x="63" y="695"/>
                    <a:pt x="89" y="707"/>
                  </a:cubicBezTo>
                  <a:cubicBezTo>
                    <a:pt x="827" y="1155"/>
                    <a:pt x="1634" y="1269"/>
                    <a:pt x="2492" y="1382"/>
                  </a:cubicBezTo>
                  <a:cubicBezTo>
                    <a:pt x="2775" y="1420"/>
                    <a:pt x="3071" y="1464"/>
                    <a:pt x="3368" y="1515"/>
                  </a:cubicBezTo>
                  <a:cubicBezTo>
                    <a:pt x="3689" y="1571"/>
                    <a:pt x="4111" y="1729"/>
                    <a:pt x="4559" y="1894"/>
                  </a:cubicBezTo>
                  <a:cubicBezTo>
                    <a:pt x="5283" y="2152"/>
                    <a:pt x="6127" y="2458"/>
                    <a:pt x="6778" y="2458"/>
                  </a:cubicBezTo>
                  <a:cubicBezTo>
                    <a:pt x="7045" y="2458"/>
                    <a:pt x="7280" y="2407"/>
                    <a:pt x="7460" y="2278"/>
                  </a:cubicBezTo>
                  <a:cubicBezTo>
                    <a:pt x="7845" y="2007"/>
                    <a:pt x="8002" y="1729"/>
                    <a:pt x="7932" y="1464"/>
                  </a:cubicBezTo>
                  <a:cubicBezTo>
                    <a:pt x="7769" y="809"/>
                    <a:pt x="6331" y="235"/>
                    <a:pt x="5606" y="140"/>
                  </a:cubicBezTo>
                  <a:cubicBezTo>
                    <a:pt x="4853" y="47"/>
                    <a:pt x="4098" y="0"/>
                    <a:pt x="3373"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1" name="Google Shape;3001;p39"/>
            <p:cNvSpPr/>
            <p:nvPr/>
          </p:nvSpPr>
          <p:spPr>
            <a:xfrm>
              <a:off x="6148450" y="1146375"/>
              <a:ext cx="157525" cy="95925"/>
            </a:xfrm>
            <a:custGeom>
              <a:avLst/>
              <a:gdLst/>
              <a:ahLst/>
              <a:cxnLst/>
              <a:rect l="l" t="t" r="r" b="b"/>
              <a:pathLst>
                <a:path w="6301" h="3837" extrusionOk="0">
                  <a:moveTo>
                    <a:pt x="5416" y="0"/>
                  </a:moveTo>
                  <a:cubicBezTo>
                    <a:pt x="4201" y="0"/>
                    <a:pt x="2192" y="1695"/>
                    <a:pt x="959" y="2739"/>
                  </a:cubicBezTo>
                  <a:cubicBezTo>
                    <a:pt x="827" y="2853"/>
                    <a:pt x="701" y="2953"/>
                    <a:pt x="588" y="3048"/>
                  </a:cubicBezTo>
                  <a:cubicBezTo>
                    <a:pt x="670" y="3029"/>
                    <a:pt x="757" y="3010"/>
                    <a:pt x="839" y="2991"/>
                  </a:cubicBezTo>
                  <a:cubicBezTo>
                    <a:pt x="1054" y="2935"/>
                    <a:pt x="1261" y="2885"/>
                    <a:pt x="1450" y="2789"/>
                  </a:cubicBezTo>
                  <a:cubicBezTo>
                    <a:pt x="1647" y="2688"/>
                    <a:pt x="1823" y="2556"/>
                    <a:pt x="2006" y="2431"/>
                  </a:cubicBezTo>
                  <a:cubicBezTo>
                    <a:pt x="2358" y="2178"/>
                    <a:pt x="2725" y="1913"/>
                    <a:pt x="3204" y="1863"/>
                  </a:cubicBezTo>
                  <a:cubicBezTo>
                    <a:pt x="3212" y="1862"/>
                    <a:pt x="3220" y="1861"/>
                    <a:pt x="3228" y="1861"/>
                  </a:cubicBezTo>
                  <a:cubicBezTo>
                    <a:pt x="3307" y="1861"/>
                    <a:pt x="3375" y="1921"/>
                    <a:pt x="3388" y="2001"/>
                  </a:cubicBezTo>
                  <a:cubicBezTo>
                    <a:pt x="3394" y="2096"/>
                    <a:pt x="3330" y="2172"/>
                    <a:pt x="3242" y="2184"/>
                  </a:cubicBezTo>
                  <a:cubicBezTo>
                    <a:pt x="2844" y="2228"/>
                    <a:pt x="2529" y="2455"/>
                    <a:pt x="2195" y="2696"/>
                  </a:cubicBezTo>
                  <a:cubicBezTo>
                    <a:pt x="2006" y="2827"/>
                    <a:pt x="1811" y="2966"/>
                    <a:pt x="1602" y="3080"/>
                  </a:cubicBezTo>
                  <a:cubicBezTo>
                    <a:pt x="1375" y="3193"/>
                    <a:pt x="1142" y="3249"/>
                    <a:pt x="915" y="3307"/>
                  </a:cubicBezTo>
                  <a:cubicBezTo>
                    <a:pt x="580" y="3389"/>
                    <a:pt x="266" y="3464"/>
                    <a:pt x="33" y="3710"/>
                  </a:cubicBezTo>
                  <a:cubicBezTo>
                    <a:pt x="20" y="3723"/>
                    <a:pt x="7" y="3723"/>
                    <a:pt x="1" y="3735"/>
                  </a:cubicBezTo>
                  <a:cubicBezTo>
                    <a:pt x="13" y="3767"/>
                    <a:pt x="26" y="3799"/>
                    <a:pt x="39" y="3837"/>
                  </a:cubicBezTo>
                  <a:lnTo>
                    <a:pt x="45" y="3831"/>
                  </a:lnTo>
                  <a:cubicBezTo>
                    <a:pt x="70" y="3805"/>
                    <a:pt x="102" y="3785"/>
                    <a:pt x="134" y="3779"/>
                  </a:cubicBezTo>
                  <a:cubicBezTo>
                    <a:pt x="247" y="3761"/>
                    <a:pt x="347" y="3741"/>
                    <a:pt x="480" y="3703"/>
                  </a:cubicBezTo>
                  <a:cubicBezTo>
                    <a:pt x="1904" y="3331"/>
                    <a:pt x="5701" y="2114"/>
                    <a:pt x="6231" y="955"/>
                  </a:cubicBezTo>
                  <a:cubicBezTo>
                    <a:pt x="6301" y="796"/>
                    <a:pt x="6301" y="645"/>
                    <a:pt x="6231" y="507"/>
                  </a:cubicBezTo>
                  <a:cubicBezTo>
                    <a:pt x="6092" y="229"/>
                    <a:pt x="5903" y="72"/>
                    <a:pt x="5638" y="22"/>
                  </a:cubicBezTo>
                  <a:cubicBezTo>
                    <a:pt x="5567" y="7"/>
                    <a:pt x="5493" y="0"/>
                    <a:pt x="5416"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2" name="Google Shape;3002;p39"/>
            <p:cNvSpPr/>
            <p:nvPr/>
          </p:nvSpPr>
          <p:spPr>
            <a:xfrm>
              <a:off x="6098325" y="1239250"/>
              <a:ext cx="10725" cy="11200"/>
            </a:xfrm>
            <a:custGeom>
              <a:avLst/>
              <a:gdLst/>
              <a:ahLst/>
              <a:cxnLst/>
              <a:rect l="l" t="t" r="r" b="b"/>
              <a:pathLst>
                <a:path w="429" h="448" extrusionOk="0">
                  <a:moveTo>
                    <a:pt x="205" y="1"/>
                  </a:moveTo>
                  <a:cubicBezTo>
                    <a:pt x="137" y="1"/>
                    <a:pt x="70" y="42"/>
                    <a:pt x="44" y="108"/>
                  </a:cubicBezTo>
                  <a:cubicBezTo>
                    <a:pt x="1" y="241"/>
                    <a:pt x="51" y="367"/>
                    <a:pt x="178" y="430"/>
                  </a:cubicBezTo>
                  <a:cubicBezTo>
                    <a:pt x="190" y="436"/>
                    <a:pt x="202" y="442"/>
                    <a:pt x="215" y="442"/>
                  </a:cubicBezTo>
                  <a:cubicBezTo>
                    <a:pt x="228" y="446"/>
                    <a:pt x="241" y="448"/>
                    <a:pt x="253" y="448"/>
                  </a:cubicBezTo>
                  <a:cubicBezTo>
                    <a:pt x="313" y="448"/>
                    <a:pt x="372" y="412"/>
                    <a:pt x="399" y="355"/>
                  </a:cubicBezTo>
                  <a:cubicBezTo>
                    <a:pt x="429" y="291"/>
                    <a:pt x="411" y="215"/>
                    <a:pt x="361" y="172"/>
                  </a:cubicBezTo>
                  <a:cubicBezTo>
                    <a:pt x="367" y="96"/>
                    <a:pt x="323" y="32"/>
                    <a:pt x="253" y="8"/>
                  </a:cubicBezTo>
                  <a:cubicBezTo>
                    <a:pt x="238" y="3"/>
                    <a:pt x="221" y="1"/>
                    <a:pt x="205"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3" name="Google Shape;3003;p39"/>
            <p:cNvSpPr/>
            <p:nvPr/>
          </p:nvSpPr>
          <p:spPr>
            <a:xfrm>
              <a:off x="6117250" y="1234050"/>
              <a:ext cx="13550" cy="9700"/>
            </a:xfrm>
            <a:custGeom>
              <a:avLst/>
              <a:gdLst/>
              <a:ahLst/>
              <a:cxnLst/>
              <a:rect l="l" t="t" r="r" b="b"/>
              <a:pathLst>
                <a:path w="542" h="388" extrusionOk="0">
                  <a:moveTo>
                    <a:pt x="249" y="1"/>
                  </a:moveTo>
                  <a:cubicBezTo>
                    <a:pt x="189" y="1"/>
                    <a:pt x="129" y="22"/>
                    <a:pt x="76" y="65"/>
                  </a:cubicBezTo>
                  <a:cubicBezTo>
                    <a:pt x="6" y="121"/>
                    <a:pt x="0" y="222"/>
                    <a:pt x="58" y="292"/>
                  </a:cubicBezTo>
                  <a:cubicBezTo>
                    <a:pt x="89" y="331"/>
                    <a:pt x="136" y="353"/>
                    <a:pt x="185" y="353"/>
                  </a:cubicBezTo>
                  <a:cubicBezTo>
                    <a:pt x="206" y="353"/>
                    <a:pt x="227" y="349"/>
                    <a:pt x="247" y="342"/>
                  </a:cubicBezTo>
                  <a:cubicBezTo>
                    <a:pt x="265" y="367"/>
                    <a:pt x="297" y="380"/>
                    <a:pt x="323" y="386"/>
                  </a:cubicBezTo>
                  <a:cubicBezTo>
                    <a:pt x="333" y="387"/>
                    <a:pt x="344" y="388"/>
                    <a:pt x="354" y="388"/>
                  </a:cubicBezTo>
                  <a:cubicBezTo>
                    <a:pt x="393" y="388"/>
                    <a:pt x="431" y="378"/>
                    <a:pt x="460" y="348"/>
                  </a:cubicBezTo>
                  <a:cubicBezTo>
                    <a:pt x="530" y="292"/>
                    <a:pt x="542" y="190"/>
                    <a:pt x="486" y="121"/>
                  </a:cubicBezTo>
                  <a:cubicBezTo>
                    <a:pt x="417" y="41"/>
                    <a:pt x="332" y="1"/>
                    <a:pt x="249"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4" name="Google Shape;3004;p39"/>
            <p:cNvSpPr/>
            <p:nvPr/>
          </p:nvSpPr>
          <p:spPr>
            <a:xfrm>
              <a:off x="6121675" y="1257800"/>
              <a:ext cx="10725" cy="12925"/>
            </a:xfrm>
            <a:custGeom>
              <a:avLst/>
              <a:gdLst/>
              <a:ahLst/>
              <a:cxnLst/>
              <a:rect l="l" t="t" r="r" b="b"/>
              <a:pathLst>
                <a:path w="429" h="517" extrusionOk="0">
                  <a:moveTo>
                    <a:pt x="189" y="1"/>
                  </a:moveTo>
                  <a:cubicBezTo>
                    <a:pt x="141" y="1"/>
                    <a:pt x="92" y="22"/>
                    <a:pt x="56" y="61"/>
                  </a:cubicBezTo>
                  <a:cubicBezTo>
                    <a:pt x="0" y="123"/>
                    <a:pt x="0" y="230"/>
                    <a:pt x="70" y="294"/>
                  </a:cubicBezTo>
                  <a:cubicBezTo>
                    <a:pt x="38" y="375"/>
                    <a:pt x="76" y="471"/>
                    <a:pt x="158" y="509"/>
                  </a:cubicBezTo>
                  <a:cubicBezTo>
                    <a:pt x="170" y="509"/>
                    <a:pt x="176" y="515"/>
                    <a:pt x="189" y="515"/>
                  </a:cubicBezTo>
                  <a:cubicBezTo>
                    <a:pt x="199" y="516"/>
                    <a:pt x="208" y="517"/>
                    <a:pt x="217" y="517"/>
                  </a:cubicBezTo>
                  <a:cubicBezTo>
                    <a:pt x="283" y="517"/>
                    <a:pt x="345" y="480"/>
                    <a:pt x="373" y="413"/>
                  </a:cubicBezTo>
                  <a:cubicBezTo>
                    <a:pt x="429" y="274"/>
                    <a:pt x="397" y="136"/>
                    <a:pt x="289" y="41"/>
                  </a:cubicBezTo>
                  <a:cubicBezTo>
                    <a:pt x="262" y="14"/>
                    <a:pt x="226" y="1"/>
                    <a:pt x="189"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5" name="Google Shape;3005;p39"/>
            <p:cNvSpPr/>
            <p:nvPr/>
          </p:nvSpPr>
          <p:spPr>
            <a:xfrm>
              <a:off x="6100850" y="1262275"/>
              <a:ext cx="11550" cy="15125"/>
            </a:xfrm>
            <a:custGeom>
              <a:avLst/>
              <a:gdLst/>
              <a:ahLst/>
              <a:cxnLst/>
              <a:rect l="l" t="t" r="r" b="b"/>
              <a:pathLst>
                <a:path w="462" h="605" extrusionOk="0">
                  <a:moveTo>
                    <a:pt x="284" y="1"/>
                  </a:moveTo>
                  <a:cubicBezTo>
                    <a:pt x="215" y="1"/>
                    <a:pt x="148" y="47"/>
                    <a:pt x="127" y="115"/>
                  </a:cubicBezTo>
                  <a:cubicBezTo>
                    <a:pt x="95" y="209"/>
                    <a:pt x="71" y="298"/>
                    <a:pt x="33" y="386"/>
                  </a:cubicBezTo>
                  <a:cubicBezTo>
                    <a:pt x="1" y="473"/>
                    <a:pt x="45" y="563"/>
                    <a:pt x="133" y="594"/>
                  </a:cubicBezTo>
                  <a:cubicBezTo>
                    <a:pt x="139" y="600"/>
                    <a:pt x="146" y="600"/>
                    <a:pt x="152" y="600"/>
                  </a:cubicBezTo>
                  <a:cubicBezTo>
                    <a:pt x="165" y="603"/>
                    <a:pt x="177" y="605"/>
                    <a:pt x="189" y="605"/>
                  </a:cubicBezTo>
                  <a:cubicBezTo>
                    <a:pt x="256" y="605"/>
                    <a:pt x="315" y="563"/>
                    <a:pt x="341" y="499"/>
                  </a:cubicBezTo>
                  <a:cubicBezTo>
                    <a:pt x="373" y="405"/>
                    <a:pt x="404" y="310"/>
                    <a:pt x="435" y="216"/>
                  </a:cubicBezTo>
                  <a:cubicBezTo>
                    <a:pt x="461" y="127"/>
                    <a:pt x="417" y="39"/>
                    <a:pt x="328" y="7"/>
                  </a:cubicBezTo>
                  <a:cubicBezTo>
                    <a:pt x="313" y="3"/>
                    <a:pt x="299" y="1"/>
                    <a:pt x="284"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06" name="Google Shape;3006;p39"/>
          <p:cNvGrpSpPr/>
          <p:nvPr/>
        </p:nvGrpSpPr>
        <p:grpSpPr>
          <a:xfrm flipH="1">
            <a:off x="7778838" y="187125"/>
            <a:ext cx="330675" cy="195675"/>
            <a:chOff x="2715550" y="2908550"/>
            <a:chExt cx="330675" cy="195675"/>
          </a:xfrm>
        </p:grpSpPr>
        <p:sp>
          <p:nvSpPr>
            <p:cNvPr id="3007" name="Google Shape;3007;p39"/>
            <p:cNvSpPr/>
            <p:nvPr/>
          </p:nvSpPr>
          <p:spPr>
            <a:xfrm>
              <a:off x="2715550" y="2908550"/>
              <a:ext cx="330675" cy="195675"/>
            </a:xfrm>
            <a:custGeom>
              <a:avLst/>
              <a:gdLst/>
              <a:ahLst/>
              <a:cxnLst/>
              <a:rect l="l" t="t" r="r" b="b"/>
              <a:pathLst>
                <a:path w="13227" h="7827" extrusionOk="0">
                  <a:moveTo>
                    <a:pt x="2405" y="417"/>
                  </a:moveTo>
                  <a:cubicBezTo>
                    <a:pt x="2808" y="417"/>
                    <a:pt x="3208" y="443"/>
                    <a:pt x="3603" y="494"/>
                  </a:cubicBezTo>
                  <a:lnTo>
                    <a:pt x="3617" y="564"/>
                  </a:lnTo>
                  <a:cubicBezTo>
                    <a:pt x="3698" y="965"/>
                    <a:pt x="3780" y="1348"/>
                    <a:pt x="3805" y="1753"/>
                  </a:cubicBezTo>
                  <a:cubicBezTo>
                    <a:pt x="3127" y="1419"/>
                    <a:pt x="2456" y="1105"/>
                    <a:pt x="1774" y="818"/>
                  </a:cubicBezTo>
                  <a:cubicBezTo>
                    <a:pt x="1617" y="752"/>
                    <a:pt x="1460" y="676"/>
                    <a:pt x="1309" y="601"/>
                  </a:cubicBezTo>
                  <a:cubicBezTo>
                    <a:pt x="1238" y="570"/>
                    <a:pt x="1173" y="540"/>
                    <a:pt x="1101" y="510"/>
                  </a:cubicBezTo>
                  <a:cubicBezTo>
                    <a:pt x="1538" y="447"/>
                    <a:pt x="1973" y="417"/>
                    <a:pt x="2405" y="417"/>
                  </a:cubicBezTo>
                  <a:close/>
                  <a:moveTo>
                    <a:pt x="3896" y="534"/>
                  </a:moveTo>
                  <a:lnTo>
                    <a:pt x="3896" y="534"/>
                  </a:lnTo>
                  <a:cubicBezTo>
                    <a:pt x="4391" y="610"/>
                    <a:pt x="4881" y="732"/>
                    <a:pt x="5356" y="883"/>
                  </a:cubicBezTo>
                  <a:cubicBezTo>
                    <a:pt x="5366" y="1095"/>
                    <a:pt x="5382" y="1308"/>
                    <a:pt x="5396" y="1520"/>
                  </a:cubicBezTo>
                  <a:cubicBezTo>
                    <a:pt x="5426" y="1893"/>
                    <a:pt x="5447" y="2247"/>
                    <a:pt x="5452" y="2611"/>
                  </a:cubicBezTo>
                  <a:cubicBezTo>
                    <a:pt x="4992" y="2359"/>
                    <a:pt x="4538" y="2121"/>
                    <a:pt x="4088" y="1893"/>
                  </a:cubicBezTo>
                  <a:cubicBezTo>
                    <a:pt x="4072" y="1419"/>
                    <a:pt x="3992" y="984"/>
                    <a:pt x="3896" y="534"/>
                  </a:cubicBezTo>
                  <a:close/>
                  <a:moveTo>
                    <a:pt x="541" y="722"/>
                  </a:moveTo>
                  <a:cubicBezTo>
                    <a:pt x="737" y="802"/>
                    <a:pt x="935" y="888"/>
                    <a:pt x="1127" y="984"/>
                  </a:cubicBezTo>
                  <a:cubicBezTo>
                    <a:pt x="1289" y="1060"/>
                    <a:pt x="1450" y="1136"/>
                    <a:pt x="1612" y="1201"/>
                  </a:cubicBezTo>
                  <a:cubicBezTo>
                    <a:pt x="2057" y="1394"/>
                    <a:pt x="2502" y="1595"/>
                    <a:pt x="2950" y="1807"/>
                  </a:cubicBezTo>
                  <a:cubicBezTo>
                    <a:pt x="2416" y="2030"/>
                    <a:pt x="1870" y="2303"/>
                    <a:pt x="1355" y="2686"/>
                  </a:cubicBezTo>
                  <a:cubicBezTo>
                    <a:pt x="1052" y="2101"/>
                    <a:pt x="784" y="1450"/>
                    <a:pt x="541" y="722"/>
                  </a:cubicBezTo>
                  <a:close/>
                  <a:moveTo>
                    <a:pt x="3290" y="1970"/>
                  </a:moveTo>
                  <a:cubicBezTo>
                    <a:pt x="3521" y="2080"/>
                    <a:pt x="3754" y="2192"/>
                    <a:pt x="3987" y="2313"/>
                  </a:cubicBezTo>
                  <a:cubicBezTo>
                    <a:pt x="3451" y="2626"/>
                    <a:pt x="2602" y="3101"/>
                    <a:pt x="1794" y="3460"/>
                  </a:cubicBezTo>
                  <a:cubicBezTo>
                    <a:pt x="1683" y="3288"/>
                    <a:pt x="1581" y="3117"/>
                    <a:pt x="1481" y="2935"/>
                  </a:cubicBezTo>
                  <a:cubicBezTo>
                    <a:pt x="1490" y="2929"/>
                    <a:pt x="1506" y="2924"/>
                    <a:pt x="1511" y="2919"/>
                  </a:cubicBezTo>
                  <a:cubicBezTo>
                    <a:pt x="2082" y="2490"/>
                    <a:pt x="2698" y="2207"/>
                    <a:pt x="3290" y="1970"/>
                  </a:cubicBezTo>
                  <a:close/>
                  <a:moveTo>
                    <a:pt x="5643" y="979"/>
                  </a:moveTo>
                  <a:cubicBezTo>
                    <a:pt x="6240" y="1196"/>
                    <a:pt x="6816" y="1469"/>
                    <a:pt x="7357" y="1793"/>
                  </a:cubicBezTo>
                  <a:cubicBezTo>
                    <a:pt x="7331" y="2086"/>
                    <a:pt x="7346" y="2383"/>
                    <a:pt x="7362" y="2667"/>
                  </a:cubicBezTo>
                  <a:cubicBezTo>
                    <a:pt x="7382" y="3005"/>
                    <a:pt x="7397" y="3348"/>
                    <a:pt x="7346" y="3693"/>
                  </a:cubicBezTo>
                  <a:cubicBezTo>
                    <a:pt x="6790" y="3364"/>
                    <a:pt x="6255" y="3050"/>
                    <a:pt x="5734" y="2763"/>
                  </a:cubicBezTo>
                  <a:cubicBezTo>
                    <a:pt x="5734" y="2338"/>
                    <a:pt x="5709" y="1914"/>
                    <a:pt x="5674" y="1499"/>
                  </a:cubicBezTo>
                  <a:cubicBezTo>
                    <a:pt x="5664" y="1328"/>
                    <a:pt x="5654" y="1151"/>
                    <a:pt x="5643" y="979"/>
                  </a:cubicBezTo>
                  <a:close/>
                  <a:moveTo>
                    <a:pt x="7630" y="1965"/>
                  </a:moveTo>
                  <a:lnTo>
                    <a:pt x="7630" y="1965"/>
                  </a:lnTo>
                  <a:cubicBezTo>
                    <a:pt x="7807" y="2080"/>
                    <a:pt x="7982" y="2201"/>
                    <a:pt x="8150" y="2329"/>
                  </a:cubicBezTo>
                  <a:cubicBezTo>
                    <a:pt x="8195" y="2894"/>
                    <a:pt x="8124" y="3530"/>
                    <a:pt x="7952" y="4057"/>
                  </a:cubicBezTo>
                  <a:cubicBezTo>
                    <a:pt x="7831" y="3985"/>
                    <a:pt x="7716" y="3910"/>
                    <a:pt x="7599" y="3838"/>
                  </a:cubicBezTo>
                  <a:cubicBezTo>
                    <a:pt x="7674" y="3439"/>
                    <a:pt x="7660" y="3040"/>
                    <a:pt x="7639" y="2656"/>
                  </a:cubicBezTo>
                  <a:cubicBezTo>
                    <a:pt x="7625" y="2420"/>
                    <a:pt x="7619" y="2192"/>
                    <a:pt x="7630" y="1965"/>
                  </a:cubicBezTo>
                  <a:close/>
                  <a:moveTo>
                    <a:pt x="4279" y="2464"/>
                  </a:moveTo>
                  <a:cubicBezTo>
                    <a:pt x="4901" y="2777"/>
                    <a:pt x="5533" y="3127"/>
                    <a:pt x="6184" y="3495"/>
                  </a:cubicBezTo>
                  <a:cubicBezTo>
                    <a:pt x="5594" y="3920"/>
                    <a:pt x="4890" y="4238"/>
                    <a:pt x="4214" y="4546"/>
                  </a:cubicBezTo>
                  <a:cubicBezTo>
                    <a:pt x="3845" y="4717"/>
                    <a:pt x="3466" y="4890"/>
                    <a:pt x="3113" y="5076"/>
                  </a:cubicBezTo>
                  <a:cubicBezTo>
                    <a:pt x="2684" y="4677"/>
                    <a:pt x="2294" y="4218"/>
                    <a:pt x="1945" y="3698"/>
                  </a:cubicBezTo>
                  <a:cubicBezTo>
                    <a:pt x="2835" y="3299"/>
                    <a:pt x="3764" y="2772"/>
                    <a:pt x="4279" y="2464"/>
                  </a:cubicBezTo>
                  <a:close/>
                  <a:moveTo>
                    <a:pt x="8443" y="2555"/>
                  </a:moveTo>
                  <a:lnTo>
                    <a:pt x="8443" y="2555"/>
                  </a:lnTo>
                  <a:cubicBezTo>
                    <a:pt x="8943" y="2970"/>
                    <a:pt x="9397" y="3435"/>
                    <a:pt x="9796" y="3945"/>
                  </a:cubicBezTo>
                  <a:cubicBezTo>
                    <a:pt x="9777" y="4097"/>
                    <a:pt x="9761" y="4258"/>
                    <a:pt x="9747" y="4414"/>
                  </a:cubicBezTo>
                  <a:cubicBezTo>
                    <a:pt x="9726" y="4663"/>
                    <a:pt x="9696" y="4910"/>
                    <a:pt x="9656" y="5158"/>
                  </a:cubicBezTo>
                  <a:cubicBezTo>
                    <a:pt x="9286" y="4899"/>
                    <a:pt x="8908" y="4647"/>
                    <a:pt x="8528" y="4405"/>
                  </a:cubicBezTo>
                  <a:cubicBezTo>
                    <a:pt x="8413" y="4339"/>
                    <a:pt x="8306" y="4274"/>
                    <a:pt x="8195" y="4208"/>
                  </a:cubicBezTo>
                  <a:cubicBezTo>
                    <a:pt x="8367" y="3712"/>
                    <a:pt x="8453" y="3111"/>
                    <a:pt x="8443" y="2555"/>
                  </a:cubicBezTo>
                  <a:close/>
                  <a:moveTo>
                    <a:pt x="10044" y="4274"/>
                  </a:moveTo>
                  <a:cubicBezTo>
                    <a:pt x="10438" y="4839"/>
                    <a:pt x="10771" y="5451"/>
                    <a:pt x="11014" y="6107"/>
                  </a:cubicBezTo>
                  <a:cubicBezTo>
                    <a:pt x="10827" y="5976"/>
                    <a:pt x="10645" y="5850"/>
                    <a:pt x="10468" y="5724"/>
                  </a:cubicBezTo>
                  <a:cubicBezTo>
                    <a:pt x="10281" y="5592"/>
                    <a:pt x="10100" y="5461"/>
                    <a:pt x="9908" y="5330"/>
                  </a:cubicBezTo>
                  <a:cubicBezTo>
                    <a:pt x="9973" y="5031"/>
                    <a:pt x="9999" y="4733"/>
                    <a:pt x="10029" y="4440"/>
                  </a:cubicBezTo>
                  <a:cubicBezTo>
                    <a:pt x="10029" y="4384"/>
                    <a:pt x="10039" y="4329"/>
                    <a:pt x="10044" y="4274"/>
                  </a:cubicBezTo>
                  <a:close/>
                  <a:moveTo>
                    <a:pt x="6447" y="3647"/>
                  </a:moveTo>
                  <a:cubicBezTo>
                    <a:pt x="7038" y="3990"/>
                    <a:pt x="7644" y="4354"/>
                    <a:pt x="8286" y="4754"/>
                  </a:cubicBezTo>
                  <a:cubicBezTo>
                    <a:pt x="7362" y="5435"/>
                    <a:pt x="6310" y="6142"/>
                    <a:pt x="5230" y="6445"/>
                  </a:cubicBezTo>
                  <a:cubicBezTo>
                    <a:pt x="5144" y="6405"/>
                    <a:pt x="5063" y="6370"/>
                    <a:pt x="4981" y="6335"/>
                  </a:cubicBezTo>
                  <a:cubicBezTo>
                    <a:pt x="4375" y="6041"/>
                    <a:pt x="3829" y="5693"/>
                    <a:pt x="3340" y="5274"/>
                  </a:cubicBezTo>
                  <a:cubicBezTo>
                    <a:pt x="3654" y="5111"/>
                    <a:pt x="3981" y="4960"/>
                    <a:pt x="4330" y="4803"/>
                  </a:cubicBezTo>
                  <a:cubicBezTo>
                    <a:pt x="5063" y="4470"/>
                    <a:pt x="5816" y="4127"/>
                    <a:pt x="6447" y="3647"/>
                  </a:cubicBezTo>
                  <a:close/>
                  <a:moveTo>
                    <a:pt x="8539" y="4915"/>
                  </a:moveTo>
                  <a:cubicBezTo>
                    <a:pt x="8746" y="5046"/>
                    <a:pt x="8948" y="5178"/>
                    <a:pt x="9150" y="5319"/>
                  </a:cubicBezTo>
                  <a:cubicBezTo>
                    <a:pt x="8604" y="5466"/>
                    <a:pt x="8115" y="5820"/>
                    <a:pt x="7634" y="6163"/>
                  </a:cubicBezTo>
                  <a:cubicBezTo>
                    <a:pt x="7271" y="6426"/>
                    <a:pt x="6928" y="6673"/>
                    <a:pt x="6569" y="6830"/>
                  </a:cubicBezTo>
                  <a:cubicBezTo>
                    <a:pt x="6553" y="6839"/>
                    <a:pt x="6533" y="6850"/>
                    <a:pt x="6518" y="6865"/>
                  </a:cubicBezTo>
                  <a:cubicBezTo>
                    <a:pt x="6513" y="6870"/>
                    <a:pt x="6513" y="6881"/>
                    <a:pt x="6508" y="6885"/>
                  </a:cubicBezTo>
                  <a:cubicBezTo>
                    <a:pt x="6215" y="6815"/>
                    <a:pt x="5921" y="6718"/>
                    <a:pt x="5629" y="6608"/>
                  </a:cubicBezTo>
                  <a:cubicBezTo>
                    <a:pt x="6669" y="6244"/>
                    <a:pt x="7665" y="5561"/>
                    <a:pt x="8539" y="4915"/>
                  </a:cubicBezTo>
                  <a:close/>
                  <a:moveTo>
                    <a:pt x="9468" y="5536"/>
                  </a:moveTo>
                  <a:cubicBezTo>
                    <a:pt x="9726" y="5713"/>
                    <a:pt x="9978" y="5890"/>
                    <a:pt x="10221" y="6067"/>
                  </a:cubicBezTo>
                  <a:cubicBezTo>
                    <a:pt x="10449" y="6223"/>
                    <a:pt x="10671" y="6380"/>
                    <a:pt x="10899" y="6542"/>
                  </a:cubicBezTo>
                  <a:cubicBezTo>
                    <a:pt x="10605" y="6608"/>
                    <a:pt x="10323" y="6688"/>
                    <a:pt x="10044" y="6769"/>
                  </a:cubicBezTo>
                  <a:cubicBezTo>
                    <a:pt x="9439" y="6944"/>
                    <a:pt x="8866" y="7110"/>
                    <a:pt x="8203" y="7110"/>
                  </a:cubicBezTo>
                  <a:cubicBezTo>
                    <a:pt x="8157" y="7110"/>
                    <a:pt x="8111" y="7109"/>
                    <a:pt x="8064" y="7107"/>
                  </a:cubicBezTo>
                  <a:cubicBezTo>
                    <a:pt x="7674" y="7093"/>
                    <a:pt x="7291" y="7052"/>
                    <a:pt x="6902" y="6976"/>
                  </a:cubicBezTo>
                  <a:cubicBezTo>
                    <a:pt x="7210" y="6815"/>
                    <a:pt x="7508" y="6597"/>
                    <a:pt x="7796" y="6391"/>
                  </a:cubicBezTo>
                  <a:cubicBezTo>
                    <a:pt x="8332" y="6006"/>
                    <a:pt x="8877" y="5612"/>
                    <a:pt x="9468" y="5536"/>
                  </a:cubicBezTo>
                  <a:close/>
                  <a:moveTo>
                    <a:pt x="2404" y="0"/>
                  </a:moveTo>
                  <a:cubicBezTo>
                    <a:pt x="1725" y="0"/>
                    <a:pt x="1038" y="70"/>
                    <a:pt x="354" y="216"/>
                  </a:cubicBezTo>
                  <a:cubicBezTo>
                    <a:pt x="324" y="216"/>
                    <a:pt x="299" y="221"/>
                    <a:pt x="273" y="231"/>
                  </a:cubicBezTo>
                  <a:cubicBezTo>
                    <a:pt x="268" y="231"/>
                    <a:pt x="263" y="231"/>
                    <a:pt x="263" y="237"/>
                  </a:cubicBezTo>
                  <a:cubicBezTo>
                    <a:pt x="247" y="232"/>
                    <a:pt x="232" y="229"/>
                    <a:pt x="217" y="229"/>
                  </a:cubicBezTo>
                  <a:cubicBezTo>
                    <a:pt x="199" y="229"/>
                    <a:pt x="181" y="233"/>
                    <a:pt x="161" y="242"/>
                  </a:cubicBezTo>
                  <a:cubicBezTo>
                    <a:pt x="121" y="252"/>
                    <a:pt x="96" y="272"/>
                    <a:pt x="71" y="298"/>
                  </a:cubicBezTo>
                  <a:cubicBezTo>
                    <a:pt x="21" y="352"/>
                    <a:pt x="0" y="429"/>
                    <a:pt x="26" y="504"/>
                  </a:cubicBezTo>
                  <a:cubicBezTo>
                    <a:pt x="1031" y="3702"/>
                    <a:pt x="2502" y="5617"/>
                    <a:pt x="4799" y="6708"/>
                  </a:cubicBezTo>
                  <a:cubicBezTo>
                    <a:pt x="5867" y="7219"/>
                    <a:pt x="6963" y="7492"/>
                    <a:pt x="8049" y="7527"/>
                  </a:cubicBezTo>
                  <a:cubicBezTo>
                    <a:pt x="8097" y="7528"/>
                    <a:pt x="8145" y="7529"/>
                    <a:pt x="8192" y="7529"/>
                  </a:cubicBezTo>
                  <a:cubicBezTo>
                    <a:pt x="8923" y="7529"/>
                    <a:pt x="9553" y="7349"/>
                    <a:pt x="10165" y="7168"/>
                  </a:cubicBezTo>
                  <a:cubicBezTo>
                    <a:pt x="10529" y="7062"/>
                    <a:pt x="10908" y="6956"/>
                    <a:pt x="11307" y="6881"/>
                  </a:cubicBezTo>
                  <a:cubicBezTo>
                    <a:pt x="11328" y="6881"/>
                    <a:pt x="11347" y="6870"/>
                    <a:pt x="11368" y="6860"/>
                  </a:cubicBezTo>
                  <a:cubicBezTo>
                    <a:pt x="11858" y="7193"/>
                    <a:pt x="12363" y="7517"/>
                    <a:pt x="12884" y="7800"/>
                  </a:cubicBezTo>
                  <a:cubicBezTo>
                    <a:pt x="12916" y="7818"/>
                    <a:pt x="12951" y="7826"/>
                    <a:pt x="12986" y="7826"/>
                  </a:cubicBezTo>
                  <a:cubicBezTo>
                    <a:pt x="13061" y="7826"/>
                    <a:pt x="13134" y="7788"/>
                    <a:pt x="13172" y="7718"/>
                  </a:cubicBezTo>
                  <a:cubicBezTo>
                    <a:pt x="13227" y="7618"/>
                    <a:pt x="13187" y="7492"/>
                    <a:pt x="13086" y="7436"/>
                  </a:cubicBezTo>
                  <a:cubicBezTo>
                    <a:pt x="12576" y="7153"/>
                    <a:pt x="12075" y="6830"/>
                    <a:pt x="11585" y="6501"/>
                  </a:cubicBezTo>
                  <a:lnTo>
                    <a:pt x="11585" y="6476"/>
                  </a:lnTo>
                  <a:cubicBezTo>
                    <a:pt x="10948" y="4365"/>
                    <a:pt x="9504" y="2626"/>
                    <a:pt x="7649" y="1485"/>
                  </a:cubicBezTo>
                  <a:cubicBezTo>
                    <a:pt x="7630" y="1450"/>
                    <a:pt x="7599" y="1424"/>
                    <a:pt x="7553" y="1419"/>
                  </a:cubicBezTo>
                  <a:lnTo>
                    <a:pt x="7543" y="1419"/>
                  </a:lnTo>
                  <a:cubicBezTo>
                    <a:pt x="6024" y="512"/>
                    <a:pt x="4241" y="0"/>
                    <a:pt x="240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8" name="Google Shape;3008;p39"/>
            <p:cNvSpPr/>
            <p:nvPr/>
          </p:nvSpPr>
          <p:spPr>
            <a:xfrm>
              <a:off x="2743075" y="2918950"/>
              <a:ext cx="67625" cy="33425"/>
            </a:xfrm>
            <a:custGeom>
              <a:avLst/>
              <a:gdLst/>
              <a:ahLst/>
              <a:cxnLst/>
              <a:rect l="l" t="t" r="r" b="b"/>
              <a:pathLst>
                <a:path w="2705" h="1337" extrusionOk="0">
                  <a:moveTo>
                    <a:pt x="1304" y="1"/>
                  </a:moveTo>
                  <a:cubicBezTo>
                    <a:pt x="872" y="1"/>
                    <a:pt x="437" y="31"/>
                    <a:pt x="0" y="94"/>
                  </a:cubicBezTo>
                  <a:cubicBezTo>
                    <a:pt x="72" y="124"/>
                    <a:pt x="137" y="154"/>
                    <a:pt x="208" y="185"/>
                  </a:cubicBezTo>
                  <a:cubicBezTo>
                    <a:pt x="359" y="260"/>
                    <a:pt x="516" y="336"/>
                    <a:pt x="673" y="402"/>
                  </a:cubicBezTo>
                  <a:cubicBezTo>
                    <a:pt x="1355" y="689"/>
                    <a:pt x="2026" y="1003"/>
                    <a:pt x="2704" y="1337"/>
                  </a:cubicBezTo>
                  <a:cubicBezTo>
                    <a:pt x="2679" y="932"/>
                    <a:pt x="2597" y="549"/>
                    <a:pt x="2516" y="148"/>
                  </a:cubicBezTo>
                  <a:lnTo>
                    <a:pt x="2502" y="78"/>
                  </a:lnTo>
                  <a:cubicBezTo>
                    <a:pt x="2107" y="27"/>
                    <a:pt x="1707" y="1"/>
                    <a:pt x="1304"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9" name="Google Shape;3009;p39"/>
            <p:cNvSpPr/>
            <p:nvPr/>
          </p:nvSpPr>
          <p:spPr>
            <a:xfrm>
              <a:off x="2812950" y="2921900"/>
              <a:ext cx="38900" cy="51950"/>
            </a:xfrm>
            <a:custGeom>
              <a:avLst/>
              <a:gdLst/>
              <a:ahLst/>
              <a:cxnLst/>
              <a:rect l="l" t="t" r="r" b="b"/>
              <a:pathLst>
                <a:path w="1556" h="2078" extrusionOk="0">
                  <a:moveTo>
                    <a:pt x="0" y="0"/>
                  </a:moveTo>
                  <a:lnTo>
                    <a:pt x="0" y="0"/>
                  </a:lnTo>
                  <a:cubicBezTo>
                    <a:pt x="96" y="450"/>
                    <a:pt x="176" y="885"/>
                    <a:pt x="192" y="1359"/>
                  </a:cubicBezTo>
                  <a:cubicBezTo>
                    <a:pt x="642" y="1587"/>
                    <a:pt x="1096" y="1825"/>
                    <a:pt x="1556" y="2077"/>
                  </a:cubicBezTo>
                  <a:cubicBezTo>
                    <a:pt x="1551" y="1713"/>
                    <a:pt x="1530" y="1359"/>
                    <a:pt x="1500" y="986"/>
                  </a:cubicBezTo>
                  <a:cubicBezTo>
                    <a:pt x="1486" y="774"/>
                    <a:pt x="1470" y="561"/>
                    <a:pt x="1460" y="349"/>
                  </a:cubicBezTo>
                  <a:cubicBezTo>
                    <a:pt x="985" y="198"/>
                    <a:pt x="495" y="76"/>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0" name="Google Shape;3010;p39"/>
            <p:cNvSpPr/>
            <p:nvPr/>
          </p:nvSpPr>
          <p:spPr>
            <a:xfrm>
              <a:off x="2856625" y="2933025"/>
              <a:ext cx="43850" cy="67850"/>
            </a:xfrm>
            <a:custGeom>
              <a:avLst/>
              <a:gdLst/>
              <a:ahLst/>
              <a:cxnLst/>
              <a:rect l="l" t="t" r="r" b="b"/>
              <a:pathLst>
                <a:path w="1754" h="2714" extrusionOk="0">
                  <a:moveTo>
                    <a:pt x="0" y="0"/>
                  </a:moveTo>
                  <a:cubicBezTo>
                    <a:pt x="11" y="172"/>
                    <a:pt x="21" y="349"/>
                    <a:pt x="31" y="520"/>
                  </a:cubicBezTo>
                  <a:cubicBezTo>
                    <a:pt x="66" y="935"/>
                    <a:pt x="91" y="1359"/>
                    <a:pt x="91" y="1784"/>
                  </a:cubicBezTo>
                  <a:cubicBezTo>
                    <a:pt x="612" y="2071"/>
                    <a:pt x="1147" y="2385"/>
                    <a:pt x="1703" y="2714"/>
                  </a:cubicBezTo>
                  <a:cubicBezTo>
                    <a:pt x="1754" y="2369"/>
                    <a:pt x="1739" y="2026"/>
                    <a:pt x="1719" y="1688"/>
                  </a:cubicBezTo>
                  <a:cubicBezTo>
                    <a:pt x="1703" y="1404"/>
                    <a:pt x="1688" y="1107"/>
                    <a:pt x="1714" y="814"/>
                  </a:cubicBezTo>
                  <a:cubicBezTo>
                    <a:pt x="1173" y="490"/>
                    <a:pt x="597" y="217"/>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1" name="Google Shape;3011;p39"/>
            <p:cNvSpPr/>
            <p:nvPr/>
          </p:nvSpPr>
          <p:spPr>
            <a:xfrm>
              <a:off x="2905525" y="2957650"/>
              <a:ext cx="14900" cy="52325"/>
            </a:xfrm>
            <a:custGeom>
              <a:avLst/>
              <a:gdLst/>
              <a:ahLst/>
              <a:cxnLst/>
              <a:rect l="l" t="t" r="r" b="b"/>
              <a:pathLst>
                <a:path w="596" h="2093" extrusionOk="0">
                  <a:moveTo>
                    <a:pt x="31" y="1"/>
                  </a:moveTo>
                  <a:cubicBezTo>
                    <a:pt x="20" y="228"/>
                    <a:pt x="26" y="456"/>
                    <a:pt x="40" y="692"/>
                  </a:cubicBezTo>
                  <a:cubicBezTo>
                    <a:pt x="61" y="1076"/>
                    <a:pt x="75" y="1475"/>
                    <a:pt x="0" y="1874"/>
                  </a:cubicBezTo>
                  <a:cubicBezTo>
                    <a:pt x="117" y="1946"/>
                    <a:pt x="232" y="2021"/>
                    <a:pt x="353" y="2093"/>
                  </a:cubicBezTo>
                  <a:cubicBezTo>
                    <a:pt x="525" y="1566"/>
                    <a:pt x="596" y="930"/>
                    <a:pt x="551" y="365"/>
                  </a:cubicBezTo>
                  <a:cubicBezTo>
                    <a:pt x="383" y="237"/>
                    <a:pt x="208" y="116"/>
                    <a:pt x="3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2" name="Google Shape;3012;p39"/>
            <p:cNvSpPr/>
            <p:nvPr/>
          </p:nvSpPr>
          <p:spPr>
            <a:xfrm>
              <a:off x="2920400" y="2972425"/>
              <a:ext cx="40075" cy="65075"/>
            </a:xfrm>
            <a:custGeom>
              <a:avLst/>
              <a:gdLst/>
              <a:ahLst/>
              <a:cxnLst/>
              <a:rect l="l" t="t" r="r" b="b"/>
              <a:pathLst>
                <a:path w="1603" h="2603" extrusionOk="0">
                  <a:moveTo>
                    <a:pt x="249" y="0"/>
                  </a:moveTo>
                  <a:lnTo>
                    <a:pt x="249" y="0"/>
                  </a:lnTo>
                  <a:cubicBezTo>
                    <a:pt x="259" y="556"/>
                    <a:pt x="173" y="1157"/>
                    <a:pt x="1" y="1653"/>
                  </a:cubicBezTo>
                  <a:cubicBezTo>
                    <a:pt x="112" y="1719"/>
                    <a:pt x="219" y="1784"/>
                    <a:pt x="334" y="1850"/>
                  </a:cubicBezTo>
                  <a:cubicBezTo>
                    <a:pt x="714" y="2092"/>
                    <a:pt x="1092" y="2344"/>
                    <a:pt x="1462" y="2603"/>
                  </a:cubicBezTo>
                  <a:cubicBezTo>
                    <a:pt x="1502" y="2355"/>
                    <a:pt x="1532" y="2108"/>
                    <a:pt x="1553" y="1859"/>
                  </a:cubicBezTo>
                  <a:cubicBezTo>
                    <a:pt x="1567" y="1703"/>
                    <a:pt x="1583" y="1542"/>
                    <a:pt x="1602" y="1390"/>
                  </a:cubicBezTo>
                  <a:cubicBezTo>
                    <a:pt x="1203" y="880"/>
                    <a:pt x="749" y="415"/>
                    <a:pt x="249"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3" name="Google Shape;3013;p39"/>
            <p:cNvSpPr/>
            <p:nvPr/>
          </p:nvSpPr>
          <p:spPr>
            <a:xfrm>
              <a:off x="2963225" y="3015375"/>
              <a:ext cx="27675" cy="45850"/>
            </a:xfrm>
            <a:custGeom>
              <a:avLst/>
              <a:gdLst/>
              <a:ahLst/>
              <a:cxnLst/>
              <a:rect l="l" t="t" r="r" b="b"/>
              <a:pathLst>
                <a:path w="1107" h="1834" extrusionOk="0">
                  <a:moveTo>
                    <a:pt x="137" y="1"/>
                  </a:moveTo>
                  <a:cubicBezTo>
                    <a:pt x="132" y="56"/>
                    <a:pt x="122" y="111"/>
                    <a:pt x="122" y="167"/>
                  </a:cubicBezTo>
                  <a:cubicBezTo>
                    <a:pt x="92" y="460"/>
                    <a:pt x="66" y="758"/>
                    <a:pt x="1" y="1057"/>
                  </a:cubicBezTo>
                  <a:cubicBezTo>
                    <a:pt x="193" y="1188"/>
                    <a:pt x="374" y="1319"/>
                    <a:pt x="561" y="1451"/>
                  </a:cubicBezTo>
                  <a:cubicBezTo>
                    <a:pt x="738" y="1577"/>
                    <a:pt x="920" y="1703"/>
                    <a:pt x="1107" y="1834"/>
                  </a:cubicBezTo>
                  <a:cubicBezTo>
                    <a:pt x="864" y="1178"/>
                    <a:pt x="531" y="566"/>
                    <a:pt x="137"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4" name="Google Shape;3014;p39"/>
            <p:cNvSpPr/>
            <p:nvPr/>
          </p:nvSpPr>
          <p:spPr>
            <a:xfrm>
              <a:off x="2888100" y="3046925"/>
              <a:ext cx="99925" cy="39375"/>
            </a:xfrm>
            <a:custGeom>
              <a:avLst/>
              <a:gdLst/>
              <a:ahLst/>
              <a:cxnLst/>
              <a:rect l="l" t="t" r="r" b="b"/>
              <a:pathLst>
                <a:path w="3997" h="1575" extrusionOk="0">
                  <a:moveTo>
                    <a:pt x="2566" y="1"/>
                  </a:moveTo>
                  <a:cubicBezTo>
                    <a:pt x="1975" y="77"/>
                    <a:pt x="1430" y="471"/>
                    <a:pt x="894" y="856"/>
                  </a:cubicBezTo>
                  <a:cubicBezTo>
                    <a:pt x="606" y="1062"/>
                    <a:pt x="308" y="1280"/>
                    <a:pt x="0" y="1441"/>
                  </a:cubicBezTo>
                  <a:cubicBezTo>
                    <a:pt x="389" y="1517"/>
                    <a:pt x="772" y="1558"/>
                    <a:pt x="1162" y="1572"/>
                  </a:cubicBezTo>
                  <a:cubicBezTo>
                    <a:pt x="1209" y="1574"/>
                    <a:pt x="1255" y="1575"/>
                    <a:pt x="1301" y="1575"/>
                  </a:cubicBezTo>
                  <a:cubicBezTo>
                    <a:pt x="1964" y="1575"/>
                    <a:pt x="2537" y="1409"/>
                    <a:pt x="3142" y="1234"/>
                  </a:cubicBezTo>
                  <a:cubicBezTo>
                    <a:pt x="3421" y="1153"/>
                    <a:pt x="3703" y="1073"/>
                    <a:pt x="3997" y="1007"/>
                  </a:cubicBezTo>
                  <a:cubicBezTo>
                    <a:pt x="3769" y="845"/>
                    <a:pt x="3547" y="688"/>
                    <a:pt x="3319" y="532"/>
                  </a:cubicBezTo>
                  <a:cubicBezTo>
                    <a:pt x="3076" y="355"/>
                    <a:pt x="2824" y="178"/>
                    <a:pt x="2566"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5" name="Google Shape;3015;p39"/>
            <p:cNvSpPr/>
            <p:nvPr/>
          </p:nvSpPr>
          <p:spPr>
            <a:xfrm>
              <a:off x="2856250" y="3031425"/>
              <a:ext cx="88075" cy="49275"/>
            </a:xfrm>
            <a:custGeom>
              <a:avLst/>
              <a:gdLst/>
              <a:ahLst/>
              <a:cxnLst/>
              <a:rect l="l" t="t" r="r" b="b"/>
              <a:pathLst>
                <a:path w="3523" h="1971" extrusionOk="0">
                  <a:moveTo>
                    <a:pt x="2911" y="0"/>
                  </a:moveTo>
                  <a:cubicBezTo>
                    <a:pt x="2037" y="646"/>
                    <a:pt x="1041" y="1329"/>
                    <a:pt x="1" y="1693"/>
                  </a:cubicBezTo>
                  <a:cubicBezTo>
                    <a:pt x="293" y="1803"/>
                    <a:pt x="587" y="1900"/>
                    <a:pt x="880" y="1970"/>
                  </a:cubicBezTo>
                  <a:cubicBezTo>
                    <a:pt x="885" y="1966"/>
                    <a:pt x="885" y="1955"/>
                    <a:pt x="890" y="1950"/>
                  </a:cubicBezTo>
                  <a:cubicBezTo>
                    <a:pt x="905" y="1935"/>
                    <a:pt x="925" y="1924"/>
                    <a:pt x="941" y="1915"/>
                  </a:cubicBezTo>
                  <a:cubicBezTo>
                    <a:pt x="1300" y="1758"/>
                    <a:pt x="1643" y="1511"/>
                    <a:pt x="2006" y="1248"/>
                  </a:cubicBezTo>
                  <a:cubicBezTo>
                    <a:pt x="2487" y="905"/>
                    <a:pt x="2976" y="551"/>
                    <a:pt x="3522" y="404"/>
                  </a:cubicBezTo>
                  <a:cubicBezTo>
                    <a:pt x="3320" y="263"/>
                    <a:pt x="3118" y="131"/>
                    <a:pt x="2911"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39"/>
            <p:cNvSpPr/>
            <p:nvPr/>
          </p:nvSpPr>
          <p:spPr>
            <a:xfrm>
              <a:off x="2799025" y="2999700"/>
              <a:ext cx="123675" cy="70000"/>
            </a:xfrm>
            <a:custGeom>
              <a:avLst/>
              <a:gdLst/>
              <a:ahLst/>
              <a:cxnLst/>
              <a:rect l="l" t="t" r="r" b="b"/>
              <a:pathLst>
                <a:path w="4947" h="2800" extrusionOk="0">
                  <a:moveTo>
                    <a:pt x="3108" y="1"/>
                  </a:moveTo>
                  <a:cubicBezTo>
                    <a:pt x="2477" y="481"/>
                    <a:pt x="1724" y="824"/>
                    <a:pt x="991" y="1157"/>
                  </a:cubicBezTo>
                  <a:cubicBezTo>
                    <a:pt x="642" y="1314"/>
                    <a:pt x="315" y="1465"/>
                    <a:pt x="1" y="1628"/>
                  </a:cubicBezTo>
                  <a:cubicBezTo>
                    <a:pt x="490" y="2047"/>
                    <a:pt x="1036" y="2395"/>
                    <a:pt x="1642" y="2689"/>
                  </a:cubicBezTo>
                  <a:cubicBezTo>
                    <a:pt x="1724" y="2724"/>
                    <a:pt x="1805" y="2759"/>
                    <a:pt x="1891" y="2799"/>
                  </a:cubicBezTo>
                  <a:cubicBezTo>
                    <a:pt x="2971" y="2496"/>
                    <a:pt x="4023" y="1789"/>
                    <a:pt x="4947" y="1108"/>
                  </a:cubicBezTo>
                  <a:cubicBezTo>
                    <a:pt x="4305" y="708"/>
                    <a:pt x="3699" y="344"/>
                    <a:pt x="310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39"/>
            <p:cNvSpPr/>
            <p:nvPr/>
          </p:nvSpPr>
          <p:spPr>
            <a:xfrm>
              <a:off x="2764175" y="2970150"/>
              <a:ext cx="106000" cy="65325"/>
            </a:xfrm>
            <a:custGeom>
              <a:avLst/>
              <a:gdLst/>
              <a:ahLst/>
              <a:cxnLst/>
              <a:rect l="l" t="t" r="r" b="b"/>
              <a:pathLst>
                <a:path w="4240" h="2613" extrusionOk="0">
                  <a:moveTo>
                    <a:pt x="2334" y="0"/>
                  </a:moveTo>
                  <a:cubicBezTo>
                    <a:pt x="1819" y="308"/>
                    <a:pt x="890" y="835"/>
                    <a:pt x="0" y="1234"/>
                  </a:cubicBezTo>
                  <a:cubicBezTo>
                    <a:pt x="349" y="1754"/>
                    <a:pt x="739" y="2213"/>
                    <a:pt x="1168" y="2612"/>
                  </a:cubicBezTo>
                  <a:cubicBezTo>
                    <a:pt x="1521" y="2426"/>
                    <a:pt x="1900" y="2253"/>
                    <a:pt x="2269" y="2082"/>
                  </a:cubicBezTo>
                  <a:cubicBezTo>
                    <a:pt x="2945" y="1774"/>
                    <a:pt x="3649" y="1456"/>
                    <a:pt x="4239" y="1031"/>
                  </a:cubicBezTo>
                  <a:cubicBezTo>
                    <a:pt x="3588" y="663"/>
                    <a:pt x="2956" y="313"/>
                    <a:pt x="233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8" name="Google Shape;3018;p39"/>
            <p:cNvSpPr/>
            <p:nvPr/>
          </p:nvSpPr>
          <p:spPr>
            <a:xfrm>
              <a:off x="2752550" y="2957775"/>
              <a:ext cx="62700" cy="37275"/>
            </a:xfrm>
            <a:custGeom>
              <a:avLst/>
              <a:gdLst/>
              <a:ahLst/>
              <a:cxnLst/>
              <a:rect l="l" t="t" r="r" b="b"/>
              <a:pathLst>
                <a:path w="2508" h="1491" extrusionOk="0">
                  <a:moveTo>
                    <a:pt x="1810" y="1"/>
                  </a:moveTo>
                  <a:cubicBezTo>
                    <a:pt x="1218" y="238"/>
                    <a:pt x="602" y="521"/>
                    <a:pt x="31" y="950"/>
                  </a:cubicBezTo>
                  <a:cubicBezTo>
                    <a:pt x="26" y="955"/>
                    <a:pt x="10" y="960"/>
                    <a:pt x="1" y="966"/>
                  </a:cubicBezTo>
                  <a:cubicBezTo>
                    <a:pt x="101" y="1148"/>
                    <a:pt x="203" y="1319"/>
                    <a:pt x="314" y="1491"/>
                  </a:cubicBezTo>
                  <a:cubicBezTo>
                    <a:pt x="1122" y="1132"/>
                    <a:pt x="1971" y="657"/>
                    <a:pt x="2507" y="344"/>
                  </a:cubicBezTo>
                  <a:cubicBezTo>
                    <a:pt x="2274" y="223"/>
                    <a:pt x="2041" y="111"/>
                    <a:pt x="1810"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p39"/>
            <p:cNvSpPr/>
            <p:nvPr/>
          </p:nvSpPr>
          <p:spPr>
            <a:xfrm>
              <a:off x="2729075" y="2926600"/>
              <a:ext cx="60250" cy="49125"/>
            </a:xfrm>
            <a:custGeom>
              <a:avLst/>
              <a:gdLst/>
              <a:ahLst/>
              <a:cxnLst/>
              <a:rect l="l" t="t" r="r" b="b"/>
              <a:pathLst>
                <a:path w="2410" h="1965" extrusionOk="0">
                  <a:moveTo>
                    <a:pt x="0" y="0"/>
                  </a:moveTo>
                  <a:lnTo>
                    <a:pt x="0" y="0"/>
                  </a:lnTo>
                  <a:cubicBezTo>
                    <a:pt x="243" y="728"/>
                    <a:pt x="511" y="1379"/>
                    <a:pt x="814" y="1964"/>
                  </a:cubicBezTo>
                  <a:cubicBezTo>
                    <a:pt x="1329" y="1581"/>
                    <a:pt x="1875" y="1308"/>
                    <a:pt x="2409" y="1085"/>
                  </a:cubicBezTo>
                  <a:cubicBezTo>
                    <a:pt x="1961" y="873"/>
                    <a:pt x="1516" y="672"/>
                    <a:pt x="1071" y="479"/>
                  </a:cubicBezTo>
                  <a:cubicBezTo>
                    <a:pt x="909" y="414"/>
                    <a:pt x="748" y="338"/>
                    <a:pt x="586" y="262"/>
                  </a:cubicBezTo>
                  <a:cubicBezTo>
                    <a:pt x="394" y="166"/>
                    <a:pt x="196" y="80"/>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20" name="Google Shape;3020;p39"/>
          <p:cNvGrpSpPr/>
          <p:nvPr/>
        </p:nvGrpSpPr>
        <p:grpSpPr>
          <a:xfrm rot="-4020092">
            <a:off x="8688149" y="789466"/>
            <a:ext cx="330670" cy="195672"/>
            <a:chOff x="2715550" y="2908550"/>
            <a:chExt cx="330675" cy="195675"/>
          </a:xfrm>
        </p:grpSpPr>
        <p:sp>
          <p:nvSpPr>
            <p:cNvPr id="3021" name="Google Shape;3021;p39"/>
            <p:cNvSpPr/>
            <p:nvPr/>
          </p:nvSpPr>
          <p:spPr>
            <a:xfrm>
              <a:off x="2715550" y="2908550"/>
              <a:ext cx="330675" cy="195675"/>
            </a:xfrm>
            <a:custGeom>
              <a:avLst/>
              <a:gdLst/>
              <a:ahLst/>
              <a:cxnLst/>
              <a:rect l="l" t="t" r="r" b="b"/>
              <a:pathLst>
                <a:path w="13227" h="7827" extrusionOk="0">
                  <a:moveTo>
                    <a:pt x="2405" y="417"/>
                  </a:moveTo>
                  <a:cubicBezTo>
                    <a:pt x="2808" y="417"/>
                    <a:pt x="3208" y="443"/>
                    <a:pt x="3603" y="494"/>
                  </a:cubicBezTo>
                  <a:lnTo>
                    <a:pt x="3617" y="564"/>
                  </a:lnTo>
                  <a:cubicBezTo>
                    <a:pt x="3698" y="965"/>
                    <a:pt x="3780" y="1348"/>
                    <a:pt x="3805" y="1753"/>
                  </a:cubicBezTo>
                  <a:cubicBezTo>
                    <a:pt x="3127" y="1419"/>
                    <a:pt x="2456" y="1105"/>
                    <a:pt x="1774" y="818"/>
                  </a:cubicBezTo>
                  <a:cubicBezTo>
                    <a:pt x="1617" y="752"/>
                    <a:pt x="1460" y="676"/>
                    <a:pt x="1309" y="601"/>
                  </a:cubicBezTo>
                  <a:cubicBezTo>
                    <a:pt x="1238" y="570"/>
                    <a:pt x="1173" y="540"/>
                    <a:pt x="1101" y="510"/>
                  </a:cubicBezTo>
                  <a:cubicBezTo>
                    <a:pt x="1538" y="447"/>
                    <a:pt x="1973" y="417"/>
                    <a:pt x="2405" y="417"/>
                  </a:cubicBezTo>
                  <a:close/>
                  <a:moveTo>
                    <a:pt x="3896" y="534"/>
                  </a:moveTo>
                  <a:lnTo>
                    <a:pt x="3896" y="534"/>
                  </a:lnTo>
                  <a:cubicBezTo>
                    <a:pt x="4391" y="610"/>
                    <a:pt x="4881" y="732"/>
                    <a:pt x="5356" y="883"/>
                  </a:cubicBezTo>
                  <a:cubicBezTo>
                    <a:pt x="5366" y="1095"/>
                    <a:pt x="5382" y="1308"/>
                    <a:pt x="5396" y="1520"/>
                  </a:cubicBezTo>
                  <a:cubicBezTo>
                    <a:pt x="5426" y="1893"/>
                    <a:pt x="5447" y="2247"/>
                    <a:pt x="5452" y="2611"/>
                  </a:cubicBezTo>
                  <a:cubicBezTo>
                    <a:pt x="4992" y="2359"/>
                    <a:pt x="4538" y="2121"/>
                    <a:pt x="4088" y="1893"/>
                  </a:cubicBezTo>
                  <a:cubicBezTo>
                    <a:pt x="4072" y="1419"/>
                    <a:pt x="3992" y="984"/>
                    <a:pt x="3896" y="534"/>
                  </a:cubicBezTo>
                  <a:close/>
                  <a:moveTo>
                    <a:pt x="541" y="722"/>
                  </a:moveTo>
                  <a:cubicBezTo>
                    <a:pt x="737" y="802"/>
                    <a:pt x="935" y="888"/>
                    <a:pt x="1127" y="984"/>
                  </a:cubicBezTo>
                  <a:cubicBezTo>
                    <a:pt x="1289" y="1060"/>
                    <a:pt x="1450" y="1136"/>
                    <a:pt x="1612" y="1201"/>
                  </a:cubicBezTo>
                  <a:cubicBezTo>
                    <a:pt x="2057" y="1394"/>
                    <a:pt x="2502" y="1595"/>
                    <a:pt x="2950" y="1807"/>
                  </a:cubicBezTo>
                  <a:cubicBezTo>
                    <a:pt x="2416" y="2030"/>
                    <a:pt x="1870" y="2303"/>
                    <a:pt x="1355" y="2686"/>
                  </a:cubicBezTo>
                  <a:cubicBezTo>
                    <a:pt x="1052" y="2101"/>
                    <a:pt x="784" y="1450"/>
                    <a:pt x="541" y="722"/>
                  </a:cubicBezTo>
                  <a:close/>
                  <a:moveTo>
                    <a:pt x="3290" y="1970"/>
                  </a:moveTo>
                  <a:cubicBezTo>
                    <a:pt x="3521" y="2080"/>
                    <a:pt x="3754" y="2192"/>
                    <a:pt x="3987" y="2313"/>
                  </a:cubicBezTo>
                  <a:cubicBezTo>
                    <a:pt x="3451" y="2626"/>
                    <a:pt x="2602" y="3101"/>
                    <a:pt x="1794" y="3460"/>
                  </a:cubicBezTo>
                  <a:cubicBezTo>
                    <a:pt x="1683" y="3288"/>
                    <a:pt x="1581" y="3117"/>
                    <a:pt x="1481" y="2935"/>
                  </a:cubicBezTo>
                  <a:cubicBezTo>
                    <a:pt x="1490" y="2929"/>
                    <a:pt x="1506" y="2924"/>
                    <a:pt x="1511" y="2919"/>
                  </a:cubicBezTo>
                  <a:cubicBezTo>
                    <a:pt x="2082" y="2490"/>
                    <a:pt x="2698" y="2207"/>
                    <a:pt x="3290" y="1970"/>
                  </a:cubicBezTo>
                  <a:close/>
                  <a:moveTo>
                    <a:pt x="5643" y="979"/>
                  </a:moveTo>
                  <a:cubicBezTo>
                    <a:pt x="6240" y="1196"/>
                    <a:pt x="6816" y="1469"/>
                    <a:pt x="7357" y="1793"/>
                  </a:cubicBezTo>
                  <a:cubicBezTo>
                    <a:pt x="7331" y="2086"/>
                    <a:pt x="7346" y="2383"/>
                    <a:pt x="7362" y="2667"/>
                  </a:cubicBezTo>
                  <a:cubicBezTo>
                    <a:pt x="7382" y="3005"/>
                    <a:pt x="7397" y="3348"/>
                    <a:pt x="7346" y="3693"/>
                  </a:cubicBezTo>
                  <a:cubicBezTo>
                    <a:pt x="6790" y="3364"/>
                    <a:pt x="6255" y="3050"/>
                    <a:pt x="5734" y="2763"/>
                  </a:cubicBezTo>
                  <a:cubicBezTo>
                    <a:pt x="5734" y="2338"/>
                    <a:pt x="5709" y="1914"/>
                    <a:pt x="5674" y="1499"/>
                  </a:cubicBezTo>
                  <a:cubicBezTo>
                    <a:pt x="5664" y="1328"/>
                    <a:pt x="5654" y="1151"/>
                    <a:pt x="5643" y="979"/>
                  </a:cubicBezTo>
                  <a:close/>
                  <a:moveTo>
                    <a:pt x="7630" y="1965"/>
                  </a:moveTo>
                  <a:lnTo>
                    <a:pt x="7630" y="1965"/>
                  </a:lnTo>
                  <a:cubicBezTo>
                    <a:pt x="7807" y="2080"/>
                    <a:pt x="7982" y="2201"/>
                    <a:pt x="8150" y="2329"/>
                  </a:cubicBezTo>
                  <a:cubicBezTo>
                    <a:pt x="8195" y="2894"/>
                    <a:pt x="8124" y="3530"/>
                    <a:pt x="7952" y="4057"/>
                  </a:cubicBezTo>
                  <a:cubicBezTo>
                    <a:pt x="7831" y="3985"/>
                    <a:pt x="7716" y="3910"/>
                    <a:pt x="7599" y="3838"/>
                  </a:cubicBezTo>
                  <a:cubicBezTo>
                    <a:pt x="7674" y="3439"/>
                    <a:pt x="7660" y="3040"/>
                    <a:pt x="7639" y="2656"/>
                  </a:cubicBezTo>
                  <a:cubicBezTo>
                    <a:pt x="7625" y="2420"/>
                    <a:pt x="7619" y="2192"/>
                    <a:pt x="7630" y="1965"/>
                  </a:cubicBezTo>
                  <a:close/>
                  <a:moveTo>
                    <a:pt x="4279" y="2464"/>
                  </a:moveTo>
                  <a:cubicBezTo>
                    <a:pt x="4901" y="2777"/>
                    <a:pt x="5533" y="3127"/>
                    <a:pt x="6184" y="3495"/>
                  </a:cubicBezTo>
                  <a:cubicBezTo>
                    <a:pt x="5594" y="3920"/>
                    <a:pt x="4890" y="4238"/>
                    <a:pt x="4214" y="4546"/>
                  </a:cubicBezTo>
                  <a:cubicBezTo>
                    <a:pt x="3845" y="4717"/>
                    <a:pt x="3466" y="4890"/>
                    <a:pt x="3113" y="5076"/>
                  </a:cubicBezTo>
                  <a:cubicBezTo>
                    <a:pt x="2684" y="4677"/>
                    <a:pt x="2294" y="4218"/>
                    <a:pt x="1945" y="3698"/>
                  </a:cubicBezTo>
                  <a:cubicBezTo>
                    <a:pt x="2835" y="3299"/>
                    <a:pt x="3764" y="2772"/>
                    <a:pt x="4279" y="2464"/>
                  </a:cubicBezTo>
                  <a:close/>
                  <a:moveTo>
                    <a:pt x="8443" y="2555"/>
                  </a:moveTo>
                  <a:lnTo>
                    <a:pt x="8443" y="2555"/>
                  </a:lnTo>
                  <a:cubicBezTo>
                    <a:pt x="8943" y="2970"/>
                    <a:pt x="9397" y="3435"/>
                    <a:pt x="9796" y="3945"/>
                  </a:cubicBezTo>
                  <a:cubicBezTo>
                    <a:pt x="9777" y="4097"/>
                    <a:pt x="9761" y="4258"/>
                    <a:pt x="9747" y="4414"/>
                  </a:cubicBezTo>
                  <a:cubicBezTo>
                    <a:pt x="9726" y="4663"/>
                    <a:pt x="9696" y="4910"/>
                    <a:pt x="9656" y="5158"/>
                  </a:cubicBezTo>
                  <a:cubicBezTo>
                    <a:pt x="9286" y="4899"/>
                    <a:pt x="8908" y="4647"/>
                    <a:pt x="8528" y="4405"/>
                  </a:cubicBezTo>
                  <a:cubicBezTo>
                    <a:pt x="8413" y="4339"/>
                    <a:pt x="8306" y="4274"/>
                    <a:pt x="8195" y="4208"/>
                  </a:cubicBezTo>
                  <a:cubicBezTo>
                    <a:pt x="8367" y="3712"/>
                    <a:pt x="8453" y="3111"/>
                    <a:pt x="8443" y="2555"/>
                  </a:cubicBezTo>
                  <a:close/>
                  <a:moveTo>
                    <a:pt x="10044" y="4274"/>
                  </a:moveTo>
                  <a:cubicBezTo>
                    <a:pt x="10438" y="4839"/>
                    <a:pt x="10771" y="5451"/>
                    <a:pt x="11014" y="6107"/>
                  </a:cubicBezTo>
                  <a:cubicBezTo>
                    <a:pt x="10827" y="5976"/>
                    <a:pt x="10645" y="5850"/>
                    <a:pt x="10468" y="5724"/>
                  </a:cubicBezTo>
                  <a:cubicBezTo>
                    <a:pt x="10281" y="5592"/>
                    <a:pt x="10100" y="5461"/>
                    <a:pt x="9908" y="5330"/>
                  </a:cubicBezTo>
                  <a:cubicBezTo>
                    <a:pt x="9973" y="5031"/>
                    <a:pt x="9999" y="4733"/>
                    <a:pt x="10029" y="4440"/>
                  </a:cubicBezTo>
                  <a:cubicBezTo>
                    <a:pt x="10029" y="4384"/>
                    <a:pt x="10039" y="4329"/>
                    <a:pt x="10044" y="4274"/>
                  </a:cubicBezTo>
                  <a:close/>
                  <a:moveTo>
                    <a:pt x="6447" y="3647"/>
                  </a:moveTo>
                  <a:cubicBezTo>
                    <a:pt x="7038" y="3990"/>
                    <a:pt x="7644" y="4354"/>
                    <a:pt x="8286" y="4754"/>
                  </a:cubicBezTo>
                  <a:cubicBezTo>
                    <a:pt x="7362" y="5435"/>
                    <a:pt x="6310" y="6142"/>
                    <a:pt x="5230" y="6445"/>
                  </a:cubicBezTo>
                  <a:cubicBezTo>
                    <a:pt x="5144" y="6405"/>
                    <a:pt x="5063" y="6370"/>
                    <a:pt x="4981" y="6335"/>
                  </a:cubicBezTo>
                  <a:cubicBezTo>
                    <a:pt x="4375" y="6041"/>
                    <a:pt x="3829" y="5693"/>
                    <a:pt x="3340" y="5274"/>
                  </a:cubicBezTo>
                  <a:cubicBezTo>
                    <a:pt x="3654" y="5111"/>
                    <a:pt x="3981" y="4960"/>
                    <a:pt x="4330" y="4803"/>
                  </a:cubicBezTo>
                  <a:cubicBezTo>
                    <a:pt x="5063" y="4470"/>
                    <a:pt x="5816" y="4127"/>
                    <a:pt x="6447" y="3647"/>
                  </a:cubicBezTo>
                  <a:close/>
                  <a:moveTo>
                    <a:pt x="8539" y="4915"/>
                  </a:moveTo>
                  <a:cubicBezTo>
                    <a:pt x="8746" y="5046"/>
                    <a:pt x="8948" y="5178"/>
                    <a:pt x="9150" y="5319"/>
                  </a:cubicBezTo>
                  <a:cubicBezTo>
                    <a:pt x="8604" y="5466"/>
                    <a:pt x="8115" y="5820"/>
                    <a:pt x="7634" y="6163"/>
                  </a:cubicBezTo>
                  <a:cubicBezTo>
                    <a:pt x="7271" y="6426"/>
                    <a:pt x="6928" y="6673"/>
                    <a:pt x="6569" y="6830"/>
                  </a:cubicBezTo>
                  <a:cubicBezTo>
                    <a:pt x="6553" y="6839"/>
                    <a:pt x="6533" y="6850"/>
                    <a:pt x="6518" y="6865"/>
                  </a:cubicBezTo>
                  <a:cubicBezTo>
                    <a:pt x="6513" y="6870"/>
                    <a:pt x="6513" y="6881"/>
                    <a:pt x="6508" y="6885"/>
                  </a:cubicBezTo>
                  <a:cubicBezTo>
                    <a:pt x="6215" y="6815"/>
                    <a:pt x="5921" y="6718"/>
                    <a:pt x="5629" y="6608"/>
                  </a:cubicBezTo>
                  <a:cubicBezTo>
                    <a:pt x="6669" y="6244"/>
                    <a:pt x="7665" y="5561"/>
                    <a:pt x="8539" y="4915"/>
                  </a:cubicBezTo>
                  <a:close/>
                  <a:moveTo>
                    <a:pt x="9468" y="5536"/>
                  </a:moveTo>
                  <a:cubicBezTo>
                    <a:pt x="9726" y="5713"/>
                    <a:pt x="9978" y="5890"/>
                    <a:pt x="10221" y="6067"/>
                  </a:cubicBezTo>
                  <a:cubicBezTo>
                    <a:pt x="10449" y="6223"/>
                    <a:pt x="10671" y="6380"/>
                    <a:pt x="10899" y="6542"/>
                  </a:cubicBezTo>
                  <a:cubicBezTo>
                    <a:pt x="10605" y="6608"/>
                    <a:pt x="10323" y="6688"/>
                    <a:pt x="10044" y="6769"/>
                  </a:cubicBezTo>
                  <a:cubicBezTo>
                    <a:pt x="9439" y="6944"/>
                    <a:pt x="8866" y="7110"/>
                    <a:pt x="8203" y="7110"/>
                  </a:cubicBezTo>
                  <a:cubicBezTo>
                    <a:pt x="8157" y="7110"/>
                    <a:pt x="8111" y="7109"/>
                    <a:pt x="8064" y="7107"/>
                  </a:cubicBezTo>
                  <a:cubicBezTo>
                    <a:pt x="7674" y="7093"/>
                    <a:pt x="7291" y="7052"/>
                    <a:pt x="6902" y="6976"/>
                  </a:cubicBezTo>
                  <a:cubicBezTo>
                    <a:pt x="7210" y="6815"/>
                    <a:pt x="7508" y="6597"/>
                    <a:pt x="7796" y="6391"/>
                  </a:cubicBezTo>
                  <a:cubicBezTo>
                    <a:pt x="8332" y="6006"/>
                    <a:pt x="8877" y="5612"/>
                    <a:pt x="9468" y="5536"/>
                  </a:cubicBezTo>
                  <a:close/>
                  <a:moveTo>
                    <a:pt x="2404" y="0"/>
                  </a:moveTo>
                  <a:cubicBezTo>
                    <a:pt x="1725" y="0"/>
                    <a:pt x="1038" y="70"/>
                    <a:pt x="354" y="216"/>
                  </a:cubicBezTo>
                  <a:cubicBezTo>
                    <a:pt x="324" y="216"/>
                    <a:pt x="299" y="221"/>
                    <a:pt x="273" y="231"/>
                  </a:cubicBezTo>
                  <a:cubicBezTo>
                    <a:pt x="268" y="231"/>
                    <a:pt x="263" y="231"/>
                    <a:pt x="263" y="237"/>
                  </a:cubicBezTo>
                  <a:cubicBezTo>
                    <a:pt x="247" y="232"/>
                    <a:pt x="232" y="229"/>
                    <a:pt x="217" y="229"/>
                  </a:cubicBezTo>
                  <a:cubicBezTo>
                    <a:pt x="199" y="229"/>
                    <a:pt x="181" y="233"/>
                    <a:pt x="161" y="242"/>
                  </a:cubicBezTo>
                  <a:cubicBezTo>
                    <a:pt x="121" y="252"/>
                    <a:pt x="96" y="272"/>
                    <a:pt x="71" y="298"/>
                  </a:cubicBezTo>
                  <a:cubicBezTo>
                    <a:pt x="21" y="352"/>
                    <a:pt x="0" y="429"/>
                    <a:pt x="26" y="504"/>
                  </a:cubicBezTo>
                  <a:cubicBezTo>
                    <a:pt x="1031" y="3702"/>
                    <a:pt x="2502" y="5617"/>
                    <a:pt x="4799" y="6708"/>
                  </a:cubicBezTo>
                  <a:cubicBezTo>
                    <a:pt x="5867" y="7219"/>
                    <a:pt x="6963" y="7492"/>
                    <a:pt x="8049" y="7527"/>
                  </a:cubicBezTo>
                  <a:cubicBezTo>
                    <a:pt x="8097" y="7528"/>
                    <a:pt x="8145" y="7529"/>
                    <a:pt x="8192" y="7529"/>
                  </a:cubicBezTo>
                  <a:cubicBezTo>
                    <a:pt x="8923" y="7529"/>
                    <a:pt x="9553" y="7349"/>
                    <a:pt x="10165" y="7168"/>
                  </a:cubicBezTo>
                  <a:cubicBezTo>
                    <a:pt x="10529" y="7062"/>
                    <a:pt x="10908" y="6956"/>
                    <a:pt x="11307" y="6881"/>
                  </a:cubicBezTo>
                  <a:cubicBezTo>
                    <a:pt x="11328" y="6881"/>
                    <a:pt x="11347" y="6870"/>
                    <a:pt x="11368" y="6860"/>
                  </a:cubicBezTo>
                  <a:cubicBezTo>
                    <a:pt x="11858" y="7193"/>
                    <a:pt x="12363" y="7517"/>
                    <a:pt x="12884" y="7800"/>
                  </a:cubicBezTo>
                  <a:cubicBezTo>
                    <a:pt x="12916" y="7818"/>
                    <a:pt x="12951" y="7826"/>
                    <a:pt x="12986" y="7826"/>
                  </a:cubicBezTo>
                  <a:cubicBezTo>
                    <a:pt x="13061" y="7826"/>
                    <a:pt x="13134" y="7788"/>
                    <a:pt x="13172" y="7718"/>
                  </a:cubicBezTo>
                  <a:cubicBezTo>
                    <a:pt x="13227" y="7618"/>
                    <a:pt x="13187" y="7492"/>
                    <a:pt x="13086" y="7436"/>
                  </a:cubicBezTo>
                  <a:cubicBezTo>
                    <a:pt x="12576" y="7153"/>
                    <a:pt x="12075" y="6830"/>
                    <a:pt x="11585" y="6501"/>
                  </a:cubicBezTo>
                  <a:lnTo>
                    <a:pt x="11585" y="6476"/>
                  </a:lnTo>
                  <a:cubicBezTo>
                    <a:pt x="10948" y="4365"/>
                    <a:pt x="9504" y="2626"/>
                    <a:pt x="7649" y="1485"/>
                  </a:cubicBezTo>
                  <a:cubicBezTo>
                    <a:pt x="7630" y="1450"/>
                    <a:pt x="7599" y="1424"/>
                    <a:pt x="7553" y="1419"/>
                  </a:cubicBezTo>
                  <a:lnTo>
                    <a:pt x="7543" y="1419"/>
                  </a:lnTo>
                  <a:cubicBezTo>
                    <a:pt x="6024" y="512"/>
                    <a:pt x="4241" y="0"/>
                    <a:pt x="240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p39"/>
            <p:cNvSpPr/>
            <p:nvPr/>
          </p:nvSpPr>
          <p:spPr>
            <a:xfrm>
              <a:off x="2743075" y="2918950"/>
              <a:ext cx="67625" cy="33425"/>
            </a:xfrm>
            <a:custGeom>
              <a:avLst/>
              <a:gdLst/>
              <a:ahLst/>
              <a:cxnLst/>
              <a:rect l="l" t="t" r="r" b="b"/>
              <a:pathLst>
                <a:path w="2705" h="1337" extrusionOk="0">
                  <a:moveTo>
                    <a:pt x="1304" y="1"/>
                  </a:moveTo>
                  <a:cubicBezTo>
                    <a:pt x="872" y="1"/>
                    <a:pt x="437" y="31"/>
                    <a:pt x="0" y="94"/>
                  </a:cubicBezTo>
                  <a:cubicBezTo>
                    <a:pt x="72" y="124"/>
                    <a:pt x="137" y="154"/>
                    <a:pt x="208" y="185"/>
                  </a:cubicBezTo>
                  <a:cubicBezTo>
                    <a:pt x="359" y="260"/>
                    <a:pt x="516" y="336"/>
                    <a:pt x="673" y="402"/>
                  </a:cubicBezTo>
                  <a:cubicBezTo>
                    <a:pt x="1355" y="689"/>
                    <a:pt x="2026" y="1003"/>
                    <a:pt x="2704" y="1337"/>
                  </a:cubicBezTo>
                  <a:cubicBezTo>
                    <a:pt x="2679" y="932"/>
                    <a:pt x="2597" y="549"/>
                    <a:pt x="2516" y="148"/>
                  </a:cubicBezTo>
                  <a:lnTo>
                    <a:pt x="2502" y="78"/>
                  </a:lnTo>
                  <a:cubicBezTo>
                    <a:pt x="2107" y="27"/>
                    <a:pt x="1707" y="1"/>
                    <a:pt x="1304"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3" name="Google Shape;3023;p39"/>
            <p:cNvSpPr/>
            <p:nvPr/>
          </p:nvSpPr>
          <p:spPr>
            <a:xfrm>
              <a:off x="2812950" y="2921900"/>
              <a:ext cx="38900" cy="51950"/>
            </a:xfrm>
            <a:custGeom>
              <a:avLst/>
              <a:gdLst/>
              <a:ahLst/>
              <a:cxnLst/>
              <a:rect l="l" t="t" r="r" b="b"/>
              <a:pathLst>
                <a:path w="1556" h="2078" extrusionOk="0">
                  <a:moveTo>
                    <a:pt x="0" y="0"/>
                  </a:moveTo>
                  <a:lnTo>
                    <a:pt x="0" y="0"/>
                  </a:lnTo>
                  <a:cubicBezTo>
                    <a:pt x="96" y="450"/>
                    <a:pt x="176" y="885"/>
                    <a:pt x="192" y="1359"/>
                  </a:cubicBezTo>
                  <a:cubicBezTo>
                    <a:pt x="642" y="1587"/>
                    <a:pt x="1096" y="1825"/>
                    <a:pt x="1556" y="2077"/>
                  </a:cubicBezTo>
                  <a:cubicBezTo>
                    <a:pt x="1551" y="1713"/>
                    <a:pt x="1530" y="1359"/>
                    <a:pt x="1500" y="986"/>
                  </a:cubicBezTo>
                  <a:cubicBezTo>
                    <a:pt x="1486" y="774"/>
                    <a:pt x="1470" y="561"/>
                    <a:pt x="1460" y="349"/>
                  </a:cubicBezTo>
                  <a:cubicBezTo>
                    <a:pt x="985" y="198"/>
                    <a:pt x="495" y="76"/>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39"/>
            <p:cNvSpPr/>
            <p:nvPr/>
          </p:nvSpPr>
          <p:spPr>
            <a:xfrm>
              <a:off x="2856625" y="2933025"/>
              <a:ext cx="43850" cy="67850"/>
            </a:xfrm>
            <a:custGeom>
              <a:avLst/>
              <a:gdLst/>
              <a:ahLst/>
              <a:cxnLst/>
              <a:rect l="l" t="t" r="r" b="b"/>
              <a:pathLst>
                <a:path w="1754" h="2714" extrusionOk="0">
                  <a:moveTo>
                    <a:pt x="0" y="0"/>
                  </a:moveTo>
                  <a:cubicBezTo>
                    <a:pt x="11" y="172"/>
                    <a:pt x="21" y="349"/>
                    <a:pt x="31" y="520"/>
                  </a:cubicBezTo>
                  <a:cubicBezTo>
                    <a:pt x="66" y="935"/>
                    <a:pt x="91" y="1359"/>
                    <a:pt x="91" y="1784"/>
                  </a:cubicBezTo>
                  <a:cubicBezTo>
                    <a:pt x="612" y="2071"/>
                    <a:pt x="1147" y="2385"/>
                    <a:pt x="1703" y="2714"/>
                  </a:cubicBezTo>
                  <a:cubicBezTo>
                    <a:pt x="1754" y="2369"/>
                    <a:pt x="1739" y="2026"/>
                    <a:pt x="1719" y="1688"/>
                  </a:cubicBezTo>
                  <a:cubicBezTo>
                    <a:pt x="1703" y="1404"/>
                    <a:pt x="1688" y="1107"/>
                    <a:pt x="1714" y="814"/>
                  </a:cubicBezTo>
                  <a:cubicBezTo>
                    <a:pt x="1173" y="490"/>
                    <a:pt x="597" y="217"/>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39"/>
            <p:cNvSpPr/>
            <p:nvPr/>
          </p:nvSpPr>
          <p:spPr>
            <a:xfrm>
              <a:off x="2905525" y="2957650"/>
              <a:ext cx="14900" cy="52325"/>
            </a:xfrm>
            <a:custGeom>
              <a:avLst/>
              <a:gdLst/>
              <a:ahLst/>
              <a:cxnLst/>
              <a:rect l="l" t="t" r="r" b="b"/>
              <a:pathLst>
                <a:path w="596" h="2093" extrusionOk="0">
                  <a:moveTo>
                    <a:pt x="31" y="1"/>
                  </a:moveTo>
                  <a:cubicBezTo>
                    <a:pt x="20" y="228"/>
                    <a:pt x="26" y="456"/>
                    <a:pt x="40" y="692"/>
                  </a:cubicBezTo>
                  <a:cubicBezTo>
                    <a:pt x="61" y="1076"/>
                    <a:pt x="75" y="1475"/>
                    <a:pt x="0" y="1874"/>
                  </a:cubicBezTo>
                  <a:cubicBezTo>
                    <a:pt x="117" y="1946"/>
                    <a:pt x="232" y="2021"/>
                    <a:pt x="353" y="2093"/>
                  </a:cubicBezTo>
                  <a:cubicBezTo>
                    <a:pt x="525" y="1566"/>
                    <a:pt x="596" y="930"/>
                    <a:pt x="551" y="365"/>
                  </a:cubicBezTo>
                  <a:cubicBezTo>
                    <a:pt x="383" y="237"/>
                    <a:pt x="208" y="116"/>
                    <a:pt x="3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6" name="Google Shape;3026;p39"/>
            <p:cNvSpPr/>
            <p:nvPr/>
          </p:nvSpPr>
          <p:spPr>
            <a:xfrm>
              <a:off x="2920400" y="2972425"/>
              <a:ext cx="40075" cy="65075"/>
            </a:xfrm>
            <a:custGeom>
              <a:avLst/>
              <a:gdLst/>
              <a:ahLst/>
              <a:cxnLst/>
              <a:rect l="l" t="t" r="r" b="b"/>
              <a:pathLst>
                <a:path w="1603" h="2603" extrusionOk="0">
                  <a:moveTo>
                    <a:pt x="249" y="0"/>
                  </a:moveTo>
                  <a:lnTo>
                    <a:pt x="249" y="0"/>
                  </a:lnTo>
                  <a:cubicBezTo>
                    <a:pt x="259" y="556"/>
                    <a:pt x="173" y="1157"/>
                    <a:pt x="1" y="1653"/>
                  </a:cubicBezTo>
                  <a:cubicBezTo>
                    <a:pt x="112" y="1719"/>
                    <a:pt x="219" y="1784"/>
                    <a:pt x="334" y="1850"/>
                  </a:cubicBezTo>
                  <a:cubicBezTo>
                    <a:pt x="714" y="2092"/>
                    <a:pt x="1092" y="2344"/>
                    <a:pt x="1462" y="2603"/>
                  </a:cubicBezTo>
                  <a:cubicBezTo>
                    <a:pt x="1502" y="2355"/>
                    <a:pt x="1532" y="2108"/>
                    <a:pt x="1553" y="1859"/>
                  </a:cubicBezTo>
                  <a:cubicBezTo>
                    <a:pt x="1567" y="1703"/>
                    <a:pt x="1583" y="1542"/>
                    <a:pt x="1602" y="1390"/>
                  </a:cubicBezTo>
                  <a:cubicBezTo>
                    <a:pt x="1203" y="880"/>
                    <a:pt x="749" y="415"/>
                    <a:pt x="249"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7" name="Google Shape;3027;p39"/>
            <p:cNvSpPr/>
            <p:nvPr/>
          </p:nvSpPr>
          <p:spPr>
            <a:xfrm>
              <a:off x="2963225" y="3015375"/>
              <a:ext cx="27675" cy="45850"/>
            </a:xfrm>
            <a:custGeom>
              <a:avLst/>
              <a:gdLst/>
              <a:ahLst/>
              <a:cxnLst/>
              <a:rect l="l" t="t" r="r" b="b"/>
              <a:pathLst>
                <a:path w="1107" h="1834" extrusionOk="0">
                  <a:moveTo>
                    <a:pt x="137" y="1"/>
                  </a:moveTo>
                  <a:cubicBezTo>
                    <a:pt x="132" y="56"/>
                    <a:pt x="122" y="111"/>
                    <a:pt x="122" y="167"/>
                  </a:cubicBezTo>
                  <a:cubicBezTo>
                    <a:pt x="92" y="460"/>
                    <a:pt x="66" y="758"/>
                    <a:pt x="1" y="1057"/>
                  </a:cubicBezTo>
                  <a:cubicBezTo>
                    <a:pt x="193" y="1188"/>
                    <a:pt x="374" y="1319"/>
                    <a:pt x="561" y="1451"/>
                  </a:cubicBezTo>
                  <a:cubicBezTo>
                    <a:pt x="738" y="1577"/>
                    <a:pt x="920" y="1703"/>
                    <a:pt x="1107" y="1834"/>
                  </a:cubicBezTo>
                  <a:cubicBezTo>
                    <a:pt x="864" y="1178"/>
                    <a:pt x="531" y="566"/>
                    <a:pt x="137"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p39"/>
            <p:cNvSpPr/>
            <p:nvPr/>
          </p:nvSpPr>
          <p:spPr>
            <a:xfrm>
              <a:off x="2888100" y="3046925"/>
              <a:ext cx="99925" cy="39375"/>
            </a:xfrm>
            <a:custGeom>
              <a:avLst/>
              <a:gdLst/>
              <a:ahLst/>
              <a:cxnLst/>
              <a:rect l="l" t="t" r="r" b="b"/>
              <a:pathLst>
                <a:path w="3997" h="1575" extrusionOk="0">
                  <a:moveTo>
                    <a:pt x="2566" y="1"/>
                  </a:moveTo>
                  <a:cubicBezTo>
                    <a:pt x="1975" y="77"/>
                    <a:pt x="1430" y="471"/>
                    <a:pt x="894" y="856"/>
                  </a:cubicBezTo>
                  <a:cubicBezTo>
                    <a:pt x="606" y="1062"/>
                    <a:pt x="308" y="1280"/>
                    <a:pt x="0" y="1441"/>
                  </a:cubicBezTo>
                  <a:cubicBezTo>
                    <a:pt x="389" y="1517"/>
                    <a:pt x="772" y="1558"/>
                    <a:pt x="1162" y="1572"/>
                  </a:cubicBezTo>
                  <a:cubicBezTo>
                    <a:pt x="1209" y="1574"/>
                    <a:pt x="1255" y="1575"/>
                    <a:pt x="1301" y="1575"/>
                  </a:cubicBezTo>
                  <a:cubicBezTo>
                    <a:pt x="1964" y="1575"/>
                    <a:pt x="2537" y="1409"/>
                    <a:pt x="3142" y="1234"/>
                  </a:cubicBezTo>
                  <a:cubicBezTo>
                    <a:pt x="3421" y="1153"/>
                    <a:pt x="3703" y="1073"/>
                    <a:pt x="3997" y="1007"/>
                  </a:cubicBezTo>
                  <a:cubicBezTo>
                    <a:pt x="3769" y="845"/>
                    <a:pt x="3547" y="688"/>
                    <a:pt x="3319" y="532"/>
                  </a:cubicBezTo>
                  <a:cubicBezTo>
                    <a:pt x="3076" y="355"/>
                    <a:pt x="2824" y="178"/>
                    <a:pt x="2566"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9" name="Google Shape;3029;p39"/>
            <p:cNvSpPr/>
            <p:nvPr/>
          </p:nvSpPr>
          <p:spPr>
            <a:xfrm>
              <a:off x="2856250" y="3031425"/>
              <a:ext cx="88075" cy="49275"/>
            </a:xfrm>
            <a:custGeom>
              <a:avLst/>
              <a:gdLst/>
              <a:ahLst/>
              <a:cxnLst/>
              <a:rect l="l" t="t" r="r" b="b"/>
              <a:pathLst>
                <a:path w="3523" h="1971" extrusionOk="0">
                  <a:moveTo>
                    <a:pt x="2911" y="0"/>
                  </a:moveTo>
                  <a:cubicBezTo>
                    <a:pt x="2037" y="646"/>
                    <a:pt x="1041" y="1329"/>
                    <a:pt x="1" y="1693"/>
                  </a:cubicBezTo>
                  <a:cubicBezTo>
                    <a:pt x="293" y="1803"/>
                    <a:pt x="587" y="1900"/>
                    <a:pt x="880" y="1970"/>
                  </a:cubicBezTo>
                  <a:cubicBezTo>
                    <a:pt x="885" y="1966"/>
                    <a:pt x="885" y="1955"/>
                    <a:pt x="890" y="1950"/>
                  </a:cubicBezTo>
                  <a:cubicBezTo>
                    <a:pt x="905" y="1935"/>
                    <a:pt x="925" y="1924"/>
                    <a:pt x="941" y="1915"/>
                  </a:cubicBezTo>
                  <a:cubicBezTo>
                    <a:pt x="1300" y="1758"/>
                    <a:pt x="1643" y="1511"/>
                    <a:pt x="2006" y="1248"/>
                  </a:cubicBezTo>
                  <a:cubicBezTo>
                    <a:pt x="2487" y="905"/>
                    <a:pt x="2976" y="551"/>
                    <a:pt x="3522" y="404"/>
                  </a:cubicBezTo>
                  <a:cubicBezTo>
                    <a:pt x="3320" y="263"/>
                    <a:pt x="3118" y="131"/>
                    <a:pt x="2911"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0" name="Google Shape;3030;p39"/>
            <p:cNvSpPr/>
            <p:nvPr/>
          </p:nvSpPr>
          <p:spPr>
            <a:xfrm>
              <a:off x="2799025" y="2999700"/>
              <a:ext cx="123675" cy="70000"/>
            </a:xfrm>
            <a:custGeom>
              <a:avLst/>
              <a:gdLst/>
              <a:ahLst/>
              <a:cxnLst/>
              <a:rect l="l" t="t" r="r" b="b"/>
              <a:pathLst>
                <a:path w="4947" h="2800" extrusionOk="0">
                  <a:moveTo>
                    <a:pt x="3108" y="1"/>
                  </a:moveTo>
                  <a:cubicBezTo>
                    <a:pt x="2477" y="481"/>
                    <a:pt x="1724" y="824"/>
                    <a:pt x="991" y="1157"/>
                  </a:cubicBezTo>
                  <a:cubicBezTo>
                    <a:pt x="642" y="1314"/>
                    <a:pt x="315" y="1465"/>
                    <a:pt x="1" y="1628"/>
                  </a:cubicBezTo>
                  <a:cubicBezTo>
                    <a:pt x="490" y="2047"/>
                    <a:pt x="1036" y="2395"/>
                    <a:pt x="1642" y="2689"/>
                  </a:cubicBezTo>
                  <a:cubicBezTo>
                    <a:pt x="1724" y="2724"/>
                    <a:pt x="1805" y="2759"/>
                    <a:pt x="1891" y="2799"/>
                  </a:cubicBezTo>
                  <a:cubicBezTo>
                    <a:pt x="2971" y="2496"/>
                    <a:pt x="4023" y="1789"/>
                    <a:pt x="4947" y="1108"/>
                  </a:cubicBezTo>
                  <a:cubicBezTo>
                    <a:pt x="4305" y="708"/>
                    <a:pt x="3699" y="344"/>
                    <a:pt x="310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1" name="Google Shape;3031;p39"/>
            <p:cNvSpPr/>
            <p:nvPr/>
          </p:nvSpPr>
          <p:spPr>
            <a:xfrm>
              <a:off x="2764175" y="2970150"/>
              <a:ext cx="106000" cy="65325"/>
            </a:xfrm>
            <a:custGeom>
              <a:avLst/>
              <a:gdLst/>
              <a:ahLst/>
              <a:cxnLst/>
              <a:rect l="l" t="t" r="r" b="b"/>
              <a:pathLst>
                <a:path w="4240" h="2613" extrusionOk="0">
                  <a:moveTo>
                    <a:pt x="2334" y="0"/>
                  </a:moveTo>
                  <a:cubicBezTo>
                    <a:pt x="1819" y="308"/>
                    <a:pt x="890" y="835"/>
                    <a:pt x="0" y="1234"/>
                  </a:cubicBezTo>
                  <a:cubicBezTo>
                    <a:pt x="349" y="1754"/>
                    <a:pt x="739" y="2213"/>
                    <a:pt x="1168" y="2612"/>
                  </a:cubicBezTo>
                  <a:cubicBezTo>
                    <a:pt x="1521" y="2426"/>
                    <a:pt x="1900" y="2253"/>
                    <a:pt x="2269" y="2082"/>
                  </a:cubicBezTo>
                  <a:cubicBezTo>
                    <a:pt x="2945" y="1774"/>
                    <a:pt x="3649" y="1456"/>
                    <a:pt x="4239" y="1031"/>
                  </a:cubicBezTo>
                  <a:cubicBezTo>
                    <a:pt x="3588" y="663"/>
                    <a:pt x="2956" y="313"/>
                    <a:pt x="233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2" name="Google Shape;3032;p39"/>
            <p:cNvSpPr/>
            <p:nvPr/>
          </p:nvSpPr>
          <p:spPr>
            <a:xfrm>
              <a:off x="2752550" y="2957775"/>
              <a:ext cx="62700" cy="37275"/>
            </a:xfrm>
            <a:custGeom>
              <a:avLst/>
              <a:gdLst/>
              <a:ahLst/>
              <a:cxnLst/>
              <a:rect l="l" t="t" r="r" b="b"/>
              <a:pathLst>
                <a:path w="2508" h="1491" extrusionOk="0">
                  <a:moveTo>
                    <a:pt x="1810" y="1"/>
                  </a:moveTo>
                  <a:cubicBezTo>
                    <a:pt x="1218" y="238"/>
                    <a:pt x="602" y="521"/>
                    <a:pt x="31" y="950"/>
                  </a:cubicBezTo>
                  <a:cubicBezTo>
                    <a:pt x="26" y="955"/>
                    <a:pt x="10" y="960"/>
                    <a:pt x="1" y="966"/>
                  </a:cubicBezTo>
                  <a:cubicBezTo>
                    <a:pt x="101" y="1148"/>
                    <a:pt x="203" y="1319"/>
                    <a:pt x="314" y="1491"/>
                  </a:cubicBezTo>
                  <a:cubicBezTo>
                    <a:pt x="1122" y="1132"/>
                    <a:pt x="1971" y="657"/>
                    <a:pt x="2507" y="344"/>
                  </a:cubicBezTo>
                  <a:cubicBezTo>
                    <a:pt x="2274" y="223"/>
                    <a:pt x="2041" y="111"/>
                    <a:pt x="1810"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3" name="Google Shape;3033;p39"/>
            <p:cNvSpPr/>
            <p:nvPr/>
          </p:nvSpPr>
          <p:spPr>
            <a:xfrm>
              <a:off x="2729075" y="2926600"/>
              <a:ext cx="60250" cy="49125"/>
            </a:xfrm>
            <a:custGeom>
              <a:avLst/>
              <a:gdLst/>
              <a:ahLst/>
              <a:cxnLst/>
              <a:rect l="l" t="t" r="r" b="b"/>
              <a:pathLst>
                <a:path w="2410" h="1965" extrusionOk="0">
                  <a:moveTo>
                    <a:pt x="0" y="0"/>
                  </a:moveTo>
                  <a:lnTo>
                    <a:pt x="0" y="0"/>
                  </a:lnTo>
                  <a:cubicBezTo>
                    <a:pt x="243" y="728"/>
                    <a:pt x="511" y="1379"/>
                    <a:pt x="814" y="1964"/>
                  </a:cubicBezTo>
                  <a:cubicBezTo>
                    <a:pt x="1329" y="1581"/>
                    <a:pt x="1875" y="1308"/>
                    <a:pt x="2409" y="1085"/>
                  </a:cubicBezTo>
                  <a:cubicBezTo>
                    <a:pt x="1961" y="873"/>
                    <a:pt x="1516" y="672"/>
                    <a:pt x="1071" y="479"/>
                  </a:cubicBezTo>
                  <a:cubicBezTo>
                    <a:pt x="909" y="414"/>
                    <a:pt x="748" y="338"/>
                    <a:pt x="586" y="262"/>
                  </a:cubicBezTo>
                  <a:cubicBezTo>
                    <a:pt x="394" y="166"/>
                    <a:pt x="196" y="80"/>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37"/>
        <p:cNvGrpSpPr/>
        <p:nvPr/>
      </p:nvGrpSpPr>
      <p:grpSpPr>
        <a:xfrm>
          <a:off x="0" y="0"/>
          <a:ext cx="0" cy="0"/>
          <a:chOff x="0" y="0"/>
          <a:chExt cx="0" cy="0"/>
        </a:xfrm>
      </p:grpSpPr>
      <p:sp>
        <p:nvSpPr>
          <p:cNvPr id="3038" name="Google Shape;3038;p4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Object Relation Theory</a:t>
            </a:r>
            <a:endParaRPr>
              <a:solidFill>
                <a:schemeClr val="dk1"/>
              </a:solidFill>
            </a:endParaRPr>
          </a:p>
        </p:txBody>
      </p:sp>
      <p:cxnSp>
        <p:nvCxnSpPr>
          <p:cNvPr id="3039" name="Google Shape;3039;p40"/>
          <p:cNvCxnSpPr/>
          <p:nvPr/>
        </p:nvCxnSpPr>
        <p:spPr>
          <a:xfrm>
            <a:off x="794075" y="1017725"/>
            <a:ext cx="4070700" cy="11100"/>
          </a:xfrm>
          <a:prstGeom prst="straightConnector1">
            <a:avLst/>
          </a:prstGeom>
          <a:noFill/>
          <a:ln w="9525" cap="flat" cmpd="sng">
            <a:solidFill>
              <a:schemeClr val="dk2"/>
            </a:solidFill>
            <a:prstDash val="solid"/>
            <a:round/>
            <a:headEnd type="none" w="med" len="med"/>
            <a:tailEnd type="none" w="med" len="med"/>
          </a:ln>
        </p:spPr>
      </p:cxnSp>
      <p:sp>
        <p:nvSpPr>
          <p:cNvPr id="3040" name="Google Shape;3040;p40"/>
          <p:cNvSpPr txBox="1">
            <a:spLocks noGrp="1"/>
          </p:cNvSpPr>
          <p:nvPr>
            <p:ph type="subTitle" idx="1"/>
          </p:nvPr>
        </p:nvSpPr>
        <p:spPr>
          <a:xfrm>
            <a:off x="533300" y="1392752"/>
            <a:ext cx="6785400" cy="3205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a:p>
            <a:pPr marL="457200" lvl="0" indent="-349250" algn="l" rtl="0">
              <a:spcBef>
                <a:spcPts val="0"/>
              </a:spcBef>
              <a:spcAft>
                <a:spcPts val="0"/>
              </a:spcAft>
              <a:buSzPts val="1900"/>
              <a:buChar char="●"/>
            </a:pPr>
            <a:r>
              <a:rPr lang="en" sz="1900"/>
              <a:t>The child's relation to an object (e.g. the mother's breast) servers as the prototype for future interpersonal relationships.</a:t>
            </a:r>
            <a:endParaRPr sz="1900"/>
          </a:p>
          <a:p>
            <a:pPr marL="457200" lvl="0" indent="-349250" algn="l" rtl="0">
              <a:spcBef>
                <a:spcPts val="0"/>
              </a:spcBef>
              <a:spcAft>
                <a:spcPts val="0"/>
              </a:spcAft>
              <a:buSzPts val="1900"/>
              <a:buChar char="●"/>
            </a:pPr>
            <a:r>
              <a:rPr lang="en" sz="1900"/>
              <a:t>Objects can be both external (a physical person or body part) and internal, comprising emotional images and representations of an external object (e.g. good breast vs. bad breast).</a:t>
            </a:r>
            <a:endParaRPr sz="1900"/>
          </a:p>
          <a:p>
            <a:pPr marL="457200" lvl="0" indent="-349250" algn="l" rtl="0">
              <a:spcBef>
                <a:spcPts val="0"/>
              </a:spcBef>
              <a:spcAft>
                <a:spcPts val="0"/>
              </a:spcAft>
              <a:buSzPts val="1900"/>
              <a:buChar char="●"/>
            </a:pPr>
            <a:r>
              <a:rPr lang="en" sz="1900"/>
              <a:t>The conceptualisation of internal objects is linked to Klein’s theory of unconscious phantasy, and development from the paranoid-schizoid position to the depressive position</a:t>
            </a:r>
            <a:endParaRPr sz="1900"/>
          </a:p>
          <a:p>
            <a:pPr marL="0" lvl="0" indent="0" algn="l" rtl="0">
              <a:spcBef>
                <a:spcPts val="0"/>
              </a:spcBef>
              <a:spcAft>
                <a:spcPts val="0"/>
              </a:spcAft>
              <a:buNone/>
            </a:pPr>
            <a:endParaRPr sz="1900"/>
          </a:p>
          <a:p>
            <a:pPr marL="0" lvl="0" indent="0" algn="l" rtl="0">
              <a:spcBef>
                <a:spcPts val="0"/>
              </a:spcBef>
              <a:spcAft>
                <a:spcPts val="0"/>
              </a:spcAft>
              <a:buNone/>
            </a:pPr>
            <a:endParaRPr/>
          </a:p>
          <a:p>
            <a:pPr marL="0" lvl="0" indent="0" algn="l" rtl="0">
              <a:spcBef>
                <a:spcPts val="0"/>
              </a:spcBef>
              <a:spcAft>
                <a:spcPts val="0"/>
              </a:spcAft>
              <a:buNone/>
            </a:pPr>
            <a:endParaRPr/>
          </a:p>
        </p:txBody>
      </p:sp>
      <p:grpSp>
        <p:nvGrpSpPr>
          <p:cNvPr id="3041" name="Google Shape;3041;p40"/>
          <p:cNvGrpSpPr/>
          <p:nvPr/>
        </p:nvGrpSpPr>
        <p:grpSpPr>
          <a:xfrm>
            <a:off x="7978668" y="291313"/>
            <a:ext cx="720042" cy="662116"/>
            <a:chOff x="5885675" y="1035675"/>
            <a:chExt cx="475150" cy="436925"/>
          </a:xfrm>
        </p:grpSpPr>
        <p:sp>
          <p:nvSpPr>
            <p:cNvPr id="3042" name="Google Shape;3042;p40"/>
            <p:cNvSpPr/>
            <p:nvPr/>
          </p:nvSpPr>
          <p:spPr>
            <a:xfrm>
              <a:off x="5885675" y="1035675"/>
              <a:ext cx="475150" cy="436925"/>
            </a:xfrm>
            <a:custGeom>
              <a:avLst/>
              <a:gdLst/>
              <a:ahLst/>
              <a:cxnLst/>
              <a:rect l="l" t="t" r="r" b="b"/>
              <a:pathLst>
                <a:path w="19006" h="17477" extrusionOk="0">
                  <a:moveTo>
                    <a:pt x="6113" y="1416"/>
                  </a:moveTo>
                  <a:cubicBezTo>
                    <a:pt x="6153" y="1416"/>
                    <a:pt x="6184" y="1424"/>
                    <a:pt x="6205" y="1429"/>
                  </a:cubicBezTo>
                  <a:cubicBezTo>
                    <a:pt x="7232" y="1732"/>
                    <a:pt x="8550" y="5989"/>
                    <a:pt x="8544" y="7287"/>
                  </a:cubicBezTo>
                  <a:cubicBezTo>
                    <a:pt x="8393" y="6897"/>
                    <a:pt x="8186" y="6518"/>
                    <a:pt x="7977" y="6152"/>
                  </a:cubicBezTo>
                  <a:cubicBezTo>
                    <a:pt x="7549" y="5395"/>
                    <a:pt x="7151" y="4671"/>
                    <a:pt x="7240" y="3819"/>
                  </a:cubicBezTo>
                  <a:cubicBezTo>
                    <a:pt x="7246" y="3731"/>
                    <a:pt x="7182" y="3649"/>
                    <a:pt x="7095" y="3643"/>
                  </a:cubicBezTo>
                  <a:cubicBezTo>
                    <a:pt x="7087" y="3642"/>
                    <a:pt x="7079" y="3641"/>
                    <a:pt x="7071" y="3641"/>
                  </a:cubicBezTo>
                  <a:cubicBezTo>
                    <a:pt x="6987" y="3641"/>
                    <a:pt x="6923" y="3706"/>
                    <a:pt x="6912" y="3787"/>
                  </a:cubicBezTo>
                  <a:cubicBezTo>
                    <a:pt x="6816" y="4740"/>
                    <a:pt x="7258" y="5541"/>
                    <a:pt x="7694" y="6309"/>
                  </a:cubicBezTo>
                  <a:cubicBezTo>
                    <a:pt x="7901" y="6682"/>
                    <a:pt x="8110" y="7060"/>
                    <a:pt x="8254" y="7444"/>
                  </a:cubicBezTo>
                  <a:cubicBezTo>
                    <a:pt x="7057" y="6284"/>
                    <a:pt x="4962" y="3245"/>
                    <a:pt x="5593" y="1933"/>
                  </a:cubicBezTo>
                  <a:cubicBezTo>
                    <a:pt x="5805" y="1487"/>
                    <a:pt x="5996" y="1416"/>
                    <a:pt x="6113" y="1416"/>
                  </a:cubicBezTo>
                  <a:close/>
                  <a:moveTo>
                    <a:pt x="11764" y="329"/>
                  </a:moveTo>
                  <a:cubicBezTo>
                    <a:pt x="11885" y="329"/>
                    <a:pt x="11981" y="364"/>
                    <a:pt x="12051" y="433"/>
                  </a:cubicBezTo>
                  <a:cubicBezTo>
                    <a:pt x="12694" y="1082"/>
                    <a:pt x="11647" y="4406"/>
                    <a:pt x="10783" y="6480"/>
                  </a:cubicBezTo>
                  <a:cubicBezTo>
                    <a:pt x="10707" y="6662"/>
                    <a:pt x="10625" y="6845"/>
                    <a:pt x="10537" y="7034"/>
                  </a:cubicBezTo>
                  <a:cubicBezTo>
                    <a:pt x="10436" y="7255"/>
                    <a:pt x="10342" y="7482"/>
                    <a:pt x="10247" y="7715"/>
                  </a:cubicBezTo>
                  <a:cubicBezTo>
                    <a:pt x="10177" y="7628"/>
                    <a:pt x="10102" y="7552"/>
                    <a:pt x="10020" y="7494"/>
                  </a:cubicBezTo>
                  <a:cubicBezTo>
                    <a:pt x="10046" y="7457"/>
                    <a:pt x="10052" y="7413"/>
                    <a:pt x="10046" y="7375"/>
                  </a:cubicBezTo>
                  <a:cubicBezTo>
                    <a:pt x="9982" y="7034"/>
                    <a:pt x="10153" y="6700"/>
                    <a:pt x="10335" y="6347"/>
                  </a:cubicBezTo>
                  <a:cubicBezTo>
                    <a:pt x="10468" y="6095"/>
                    <a:pt x="10607" y="5830"/>
                    <a:pt x="10651" y="5559"/>
                  </a:cubicBezTo>
                  <a:cubicBezTo>
                    <a:pt x="10675" y="5401"/>
                    <a:pt x="10675" y="5250"/>
                    <a:pt x="10669" y="5105"/>
                  </a:cubicBezTo>
                  <a:cubicBezTo>
                    <a:pt x="10669" y="4904"/>
                    <a:pt x="10663" y="4714"/>
                    <a:pt x="10739" y="4506"/>
                  </a:cubicBezTo>
                  <a:cubicBezTo>
                    <a:pt x="10802" y="4336"/>
                    <a:pt x="10890" y="4210"/>
                    <a:pt x="10972" y="4089"/>
                  </a:cubicBezTo>
                  <a:cubicBezTo>
                    <a:pt x="11129" y="3856"/>
                    <a:pt x="11288" y="3623"/>
                    <a:pt x="11250" y="3131"/>
                  </a:cubicBezTo>
                  <a:cubicBezTo>
                    <a:pt x="11243" y="3042"/>
                    <a:pt x="11168" y="2980"/>
                    <a:pt x="11085" y="2980"/>
                  </a:cubicBezTo>
                  <a:cubicBezTo>
                    <a:pt x="11081" y="2980"/>
                    <a:pt x="11077" y="2980"/>
                    <a:pt x="11073" y="2980"/>
                  </a:cubicBezTo>
                  <a:cubicBezTo>
                    <a:pt x="10985" y="2986"/>
                    <a:pt x="10916" y="3068"/>
                    <a:pt x="10922" y="3157"/>
                  </a:cubicBezTo>
                  <a:cubicBezTo>
                    <a:pt x="10954" y="3536"/>
                    <a:pt x="10852" y="3687"/>
                    <a:pt x="10701" y="3908"/>
                  </a:cubicBezTo>
                  <a:cubicBezTo>
                    <a:pt x="10613" y="4039"/>
                    <a:pt x="10512" y="4185"/>
                    <a:pt x="10436" y="4392"/>
                  </a:cubicBezTo>
                  <a:cubicBezTo>
                    <a:pt x="10335" y="4657"/>
                    <a:pt x="10342" y="4898"/>
                    <a:pt x="10348" y="5111"/>
                  </a:cubicBezTo>
                  <a:cubicBezTo>
                    <a:pt x="10354" y="5244"/>
                    <a:pt x="10354" y="5376"/>
                    <a:pt x="10329" y="5503"/>
                  </a:cubicBezTo>
                  <a:cubicBezTo>
                    <a:pt x="10291" y="5724"/>
                    <a:pt x="10171" y="5957"/>
                    <a:pt x="10052" y="6196"/>
                  </a:cubicBezTo>
                  <a:cubicBezTo>
                    <a:pt x="9869" y="6549"/>
                    <a:pt x="9679" y="6921"/>
                    <a:pt x="9711" y="7325"/>
                  </a:cubicBezTo>
                  <a:cubicBezTo>
                    <a:pt x="9588" y="7281"/>
                    <a:pt x="9460" y="7260"/>
                    <a:pt x="9324" y="7260"/>
                  </a:cubicBezTo>
                  <a:cubicBezTo>
                    <a:pt x="9306" y="7260"/>
                    <a:pt x="9288" y="7261"/>
                    <a:pt x="9269" y="7261"/>
                  </a:cubicBezTo>
                  <a:cubicBezTo>
                    <a:pt x="9440" y="4828"/>
                    <a:pt x="10127" y="925"/>
                    <a:pt x="11326" y="433"/>
                  </a:cubicBezTo>
                  <a:cubicBezTo>
                    <a:pt x="11496" y="364"/>
                    <a:pt x="11643" y="329"/>
                    <a:pt x="11764" y="329"/>
                  </a:cubicBezTo>
                  <a:close/>
                  <a:moveTo>
                    <a:pt x="15927" y="4428"/>
                  </a:moveTo>
                  <a:cubicBezTo>
                    <a:pt x="16004" y="4428"/>
                    <a:pt x="16078" y="4435"/>
                    <a:pt x="16149" y="4450"/>
                  </a:cubicBezTo>
                  <a:cubicBezTo>
                    <a:pt x="16414" y="4500"/>
                    <a:pt x="16603" y="4657"/>
                    <a:pt x="16742" y="4935"/>
                  </a:cubicBezTo>
                  <a:cubicBezTo>
                    <a:pt x="16812" y="5073"/>
                    <a:pt x="16812" y="5224"/>
                    <a:pt x="16742" y="5383"/>
                  </a:cubicBezTo>
                  <a:cubicBezTo>
                    <a:pt x="16212" y="6542"/>
                    <a:pt x="12415" y="7759"/>
                    <a:pt x="10991" y="8131"/>
                  </a:cubicBezTo>
                  <a:cubicBezTo>
                    <a:pt x="10858" y="8169"/>
                    <a:pt x="10758" y="8189"/>
                    <a:pt x="10645" y="8207"/>
                  </a:cubicBezTo>
                  <a:cubicBezTo>
                    <a:pt x="10613" y="8213"/>
                    <a:pt x="10581" y="8233"/>
                    <a:pt x="10556" y="8259"/>
                  </a:cubicBezTo>
                  <a:lnTo>
                    <a:pt x="10550" y="8265"/>
                  </a:lnTo>
                  <a:cubicBezTo>
                    <a:pt x="10537" y="8227"/>
                    <a:pt x="10524" y="8195"/>
                    <a:pt x="10512" y="8163"/>
                  </a:cubicBezTo>
                  <a:cubicBezTo>
                    <a:pt x="10518" y="8151"/>
                    <a:pt x="10531" y="8151"/>
                    <a:pt x="10544" y="8138"/>
                  </a:cubicBezTo>
                  <a:cubicBezTo>
                    <a:pt x="10777" y="7892"/>
                    <a:pt x="11091" y="7817"/>
                    <a:pt x="11426" y="7735"/>
                  </a:cubicBezTo>
                  <a:cubicBezTo>
                    <a:pt x="11653" y="7677"/>
                    <a:pt x="11886" y="7621"/>
                    <a:pt x="12113" y="7508"/>
                  </a:cubicBezTo>
                  <a:cubicBezTo>
                    <a:pt x="12322" y="7394"/>
                    <a:pt x="12517" y="7255"/>
                    <a:pt x="12706" y="7124"/>
                  </a:cubicBezTo>
                  <a:cubicBezTo>
                    <a:pt x="13040" y="6883"/>
                    <a:pt x="13355" y="6656"/>
                    <a:pt x="13753" y="6612"/>
                  </a:cubicBezTo>
                  <a:cubicBezTo>
                    <a:pt x="13841" y="6600"/>
                    <a:pt x="13905" y="6524"/>
                    <a:pt x="13899" y="6429"/>
                  </a:cubicBezTo>
                  <a:cubicBezTo>
                    <a:pt x="13886" y="6349"/>
                    <a:pt x="13818" y="6289"/>
                    <a:pt x="13739" y="6289"/>
                  </a:cubicBezTo>
                  <a:cubicBezTo>
                    <a:pt x="13731" y="6289"/>
                    <a:pt x="13723" y="6290"/>
                    <a:pt x="13715" y="6291"/>
                  </a:cubicBezTo>
                  <a:cubicBezTo>
                    <a:pt x="13236" y="6341"/>
                    <a:pt x="12869" y="6606"/>
                    <a:pt x="12517" y="6859"/>
                  </a:cubicBezTo>
                  <a:cubicBezTo>
                    <a:pt x="12334" y="6984"/>
                    <a:pt x="12158" y="7116"/>
                    <a:pt x="11961" y="7217"/>
                  </a:cubicBezTo>
                  <a:cubicBezTo>
                    <a:pt x="11772" y="7313"/>
                    <a:pt x="11565" y="7363"/>
                    <a:pt x="11350" y="7419"/>
                  </a:cubicBezTo>
                  <a:cubicBezTo>
                    <a:pt x="11268" y="7438"/>
                    <a:pt x="11181" y="7457"/>
                    <a:pt x="11099" y="7476"/>
                  </a:cubicBezTo>
                  <a:cubicBezTo>
                    <a:pt x="11212" y="7381"/>
                    <a:pt x="11338" y="7281"/>
                    <a:pt x="11470" y="7167"/>
                  </a:cubicBezTo>
                  <a:cubicBezTo>
                    <a:pt x="12703" y="6123"/>
                    <a:pt x="14712" y="4428"/>
                    <a:pt x="15927" y="4428"/>
                  </a:cubicBezTo>
                  <a:close/>
                  <a:moveTo>
                    <a:pt x="2873" y="6750"/>
                  </a:moveTo>
                  <a:cubicBezTo>
                    <a:pt x="3219" y="6750"/>
                    <a:pt x="3533" y="6767"/>
                    <a:pt x="3759" y="6795"/>
                  </a:cubicBezTo>
                  <a:cubicBezTo>
                    <a:pt x="4988" y="6947"/>
                    <a:pt x="6249" y="7375"/>
                    <a:pt x="7359" y="7759"/>
                  </a:cubicBezTo>
                  <a:cubicBezTo>
                    <a:pt x="7543" y="7823"/>
                    <a:pt x="7718" y="7880"/>
                    <a:pt x="7889" y="7936"/>
                  </a:cubicBezTo>
                  <a:cubicBezTo>
                    <a:pt x="7838" y="8006"/>
                    <a:pt x="7794" y="8075"/>
                    <a:pt x="7756" y="8157"/>
                  </a:cubicBezTo>
                  <a:cubicBezTo>
                    <a:pt x="7408" y="7938"/>
                    <a:pt x="7070" y="7909"/>
                    <a:pt x="6736" y="7909"/>
                  </a:cubicBezTo>
                  <a:cubicBezTo>
                    <a:pt x="6677" y="7909"/>
                    <a:pt x="6618" y="7910"/>
                    <a:pt x="6559" y="7911"/>
                  </a:cubicBezTo>
                  <a:cubicBezTo>
                    <a:pt x="6414" y="7911"/>
                    <a:pt x="6262" y="7911"/>
                    <a:pt x="6111" y="7898"/>
                  </a:cubicBezTo>
                  <a:cubicBezTo>
                    <a:pt x="5777" y="7880"/>
                    <a:pt x="5468" y="7791"/>
                    <a:pt x="5133" y="7697"/>
                  </a:cubicBezTo>
                  <a:cubicBezTo>
                    <a:pt x="4887" y="7628"/>
                    <a:pt x="4629" y="7558"/>
                    <a:pt x="4357" y="7514"/>
                  </a:cubicBezTo>
                  <a:cubicBezTo>
                    <a:pt x="4349" y="7513"/>
                    <a:pt x="4341" y="7512"/>
                    <a:pt x="4333" y="7512"/>
                  </a:cubicBezTo>
                  <a:cubicBezTo>
                    <a:pt x="4254" y="7512"/>
                    <a:pt x="4180" y="7566"/>
                    <a:pt x="4168" y="7646"/>
                  </a:cubicBezTo>
                  <a:cubicBezTo>
                    <a:pt x="4156" y="7741"/>
                    <a:pt x="4213" y="7829"/>
                    <a:pt x="4307" y="7835"/>
                  </a:cubicBezTo>
                  <a:cubicBezTo>
                    <a:pt x="4560" y="7880"/>
                    <a:pt x="4805" y="7948"/>
                    <a:pt x="5052" y="8012"/>
                  </a:cubicBezTo>
                  <a:cubicBezTo>
                    <a:pt x="5241" y="8062"/>
                    <a:pt x="5442" y="8119"/>
                    <a:pt x="5651" y="8163"/>
                  </a:cubicBezTo>
                  <a:cubicBezTo>
                    <a:pt x="5789" y="8195"/>
                    <a:pt x="5934" y="8213"/>
                    <a:pt x="6085" y="8227"/>
                  </a:cubicBezTo>
                  <a:cubicBezTo>
                    <a:pt x="6185" y="8234"/>
                    <a:pt x="6281" y="8237"/>
                    <a:pt x="6373" y="8237"/>
                  </a:cubicBezTo>
                  <a:cubicBezTo>
                    <a:pt x="6439" y="8237"/>
                    <a:pt x="6502" y="8235"/>
                    <a:pt x="6565" y="8233"/>
                  </a:cubicBezTo>
                  <a:cubicBezTo>
                    <a:pt x="6618" y="8232"/>
                    <a:pt x="6670" y="8231"/>
                    <a:pt x="6721" y="8231"/>
                  </a:cubicBezTo>
                  <a:cubicBezTo>
                    <a:pt x="7048" y="8231"/>
                    <a:pt x="7344" y="8260"/>
                    <a:pt x="7649" y="8472"/>
                  </a:cubicBezTo>
                  <a:cubicBezTo>
                    <a:pt x="7649" y="8492"/>
                    <a:pt x="7642" y="8498"/>
                    <a:pt x="7636" y="8516"/>
                  </a:cubicBezTo>
                  <a:cubicBezTo>
                    <a:pt x="7624" y="8585"/>
                    <a:pt x="7618" y="8661"/>
                    <a:pt x="7618" y="8737"/>
                  </a:cubicBezTo>
                  <a:cubicBezTo>
                    <a:pt x="6381" y="8903"/>
                    <a:pt x="5299" y="8987"/>
                    <a:pt x="4376" y="8987"/>
                  </a:cubicBezTo>
                  <a:cubicBezTo>
                    <a:pt x="2704" y="8987"/>
                    <a:pt x="1551" y="8714"/>
                    <a:pt x="934" y="8169"/>
                  </a:cubicBezTo>
                  <a:cubicBezTo>
                    <a:pt x="657" y="7924"/>
                    <a:pt x="341" y="7570"/>
                    <a:pt x="454" y="7325"/>
                  </a:cubicBezTo>
                  <a:cubicBezTo>
                    <a:pt x="646" y="6890"/>
                    <a:pt x="1888" y="6750"/>
                    <a:pt x="2873" y="6750"/>
                  </a:cubicBezTo>
                  <a:close/>
                  <a:moveTo>
                    <a:pt x="9357" y="7583"/>
                  </a:moveTo>
                  <a:cubicBezTo>
                    <a:pt x="9712" y="7583"/>
                    <a:pt x="9942" y="7837"/>
                    <a:pt x="10046" y="7980"/>
                  </a:cubicBezTo>
                  <a:cubicBezTo>
                    <a:pt x="10424" y="8516"/>
                    <a:pt x="10468" y="9437"/>
                    <a:pt x="9912" y="9898"/>
                  </a:cubicBezTo>
                  <a:cubicBezTo>
                    <a:pt x="9843" y="9961"/>
                    <a:pt x="9767" y="10011"/>
                    <a:pt x="9699" y="10055"/>
                  </a:cubicBezTo>
                  <a:cubicBezTo>
                    <a:pt x="9654" y="10055"/>
                    <a:pt x="9623" y="10081"/>
                    <a:pt x="9592" y="10112"/>
                  </a:cubicBezTo>
                  <a:cubicBezTo>
                    <a:pt x="9429" y="10193"/>
                    <a:pt x="9267" y="10234"/>
                    <a:pt x="9109" y="10234"/>
                  </a:cubicBezTo>
                  <a:cubicBezTo>
                    <a:pt x="8947" y="10234"/>
                    <a:pt x="8789" y="10191"/>
                    <a:pt x="8640" y="10105"/>
                  </a:cubicBezTo>
                  <a:cubicBezTo>
                    <a:pt x="8387" y="9954"/>
                    <a:pt x="8186" y="9708"/>
                    <a:pt x="8065" y="9424"/>
                  </a:cubicBezTo>
                  <a:cubicBezTo>
                    <a:pt x="8065" y="9418"/>
                    <a:pt x="8059" y="9412"/>
                    <a:pt x="8059" y="9406"/>
                  </a:cubicBezTo>
                  <a:cubicBezTo>
                    <a:pt x="8003" y="9266"/>
                    <a:pt x="7965" y="9129"/>
                    <a:pt x="7951" y="8990"/>
                  </a:cubicBezTo>
                  <a:cubicBezTo>
                    <a:pt x="7983" y="8952"/>
                    <a:pt x="8009" y="8902"/>
                    <a:pt x="8003" y="8850"/>
                  </a:cubicBezTo>
                  <a:cubicBezTo>
                    <a:pt x="7997" y="8806"/>
                    <a:pt x="7971" y="8775"/>
                    <a:pt x="7939" y="8750"/>
                  </a:cubicBezTo>
                  <a:cubicBezTo>
                    <a:pt x="7945" y="8687"/>
                    <a:pt x="7945" y="8629"/>
                    <a:pt x="7959" y="8573"/>
                  </a:cubicBezTo>
                  <a:cubicBezTo>
                    <a:pt x="8034" y="8183"/>
                    <a:pt x="8280" y="7886"/>
                    <a:pt x="8678" y="7721"/>
                  </a:cubicBezTo>
                  <a:cubicBezTo>
                    <a:pt x="8705" y="7747"/>
                    <a:pt x="8741" y="7760"/>
                    <a:pt x="8777" y="7760"/>
                  </a:cubicBezTo>
                  <a:cubicBezTo>
                    <a:pt x="8806" y="7760"/>
                    <a:pt x="8834" y="7752"/>
                    <a:pt x="8859" y="7735"/>
                  </a:cubicBezTo>
                  <a:cubicBezTo>
                    <a:pt x="9046" y="7625"/>
                    <a:pt x="9212" y="7583"/>
                    <a:pt x="9357" y="7583"/>
                  </a:cubicBezTo>
                  <a:close/>
                  <a:moveTo>
                    <a:pt x="14023" y="8143"/>
                  </a:moveTo>
                  <a:cubicBezTo>
                    <a:pt x="14748" y="8143"/>
                    <a:pt x="15503" y="8190"/>
                    <a:pt x="16256" y="8283"/>
                  </a:cubicBezTo>
                  <a:cubicBezTo>
                    <a:pt x="16981" y="8378"/>
                    <a:pt x="18419" y="8952"/>
                    <a:pt x="18582" y="9607"/>
                  </a:cubicBezTo>
                  <a:cubicBezTo>
                    <a:pt x="18652" y="9872"/>
                    <a:pt x="18495" y="10150"/>
                    <a:pt x="18110" y="10421"/>
                  </a:cubicBezTo>
                  <a:cubicBezTo>
                    <a:pt x="17930" y="10550"/>
                    <a:pt x="17695" y="10601"/>
                    <a:pt x="17428" y="10601"/>
                  </a:cubicBezTo>
                  <a:cubicBezTo>
                    <a:pt x="16777" y="10601"/>
                    <a:pt x="15933" y="10295"/>
                    <a:pt x="15209" y="10037"/>
                  </a:cubicBezTo>
                  <a:cubicBezTo>
                    <a:pt x="14761" y="9872"/>
                    <a:pt x="14339" y="9714"/>
                    <a:pt x="14018" y="9658"/>
                  </a:cubicBezTo>
                  <a:cubicBezTo>
                    <a:pt x="13721" y="9607"/>
                    <a:pt x="13425" y="9563"/>
                    <a:pt x="13142" y="9525"/>
                  </a:cubicBezTo>
                  <a:cubicBezTo>
                    <a:pt x="12284" y="9412"/>
                    <a:pt x="11477" y="9298"/>
                    <a:pt x="10739" y="8850"/>
                  </a:cubicBezTo>
                  <a:cubicBezTo>
                    <a:pt x="10713" y="8838"/>
                    <a:pt x="10683" y="8832"/>
                    <a:pt x="10657" y="8832"/>
                  </a:cubicBezTo>
                  <a:cubicBezTo>
                    <a:pt x="10657" y="8819"/>
                    <a:pt x="10651" y="8806"/>
                    <a:pt x="10651" y="8788"/>
                  </a:cubicBezTo>
                  <a:cubicBezTo>
                    <a:pt x="10758" y="8761"/>
                    <a:pt x="10872" y="8749"/>
                    <a:pt x="10990" y="8749"/>
                  </a:cubicBezTo>
                  <a:cubicBezTo>
                    <a:pt x="11257" y="8749"/>
                    <a:pt x="11546" y="8806"/>
                    <a:pt x="11830" y="8864"/>
                  </a:cubicBezTo>
                  <a:cubicBezTo>
                    <a:pt x="12120" y="8920"/>
                    <a:pt x="12423" y="8977"/>
                    <a:pt x="12700" y="8977"/>
                  </a:cubicBezTo>
                  <a:lnTo>
                    <a:pt x="12845" y="8977"/>
                  </a:lnTo>
                  <a:cubicBezTo>
                    <a:pt x="12946" y="8976"/>
                    <a:pt x="13048" y="8975"/>
                    <a:pt x="13151" y="8975"/>
                  </a:cubicBezTo>
                  <a:cubicBezTo>
                    <a:pt x="13729" y="8975"/>
                    <a:pt x="14337" y="9014"/>
                    <a:pt x="14781" y="9330"/>
                  </a:cubicBezTo>
                  <a:cubicBezTo>
                    <a:pt x="14810" y="9347"/>
                    <a:pt x="14842" y="9355"/>
                    <a:pt x="14874" y="9355"/>
                  </a:cubicBezTo>
                  <a:cubicBezTo>
                    <a:pt x="14926" y="9355"/>
                    <a:pt x="14977" y="9333"/>
                    <a:pt x="15008" y="9286"/>
                  </a:cubicBezTo>
                  <a:cubicBezTo>
                    <a:pt x="15058" y="9210"/>
                    <a:pt x="15046" y="9109"/>
                    <a:pt x="14970" y="9059"/>
                  </a:cubicBezTo>
                  <a:cubicBezTo>
                    <a:pt x="14431" y="8687"/>
                    <a:pt x="13710" y="8648"/>
                    <a:pt x="13086" y="8648"/>
                  </a:cubicBezTo>
                  <a:cubicBezTo>
                    <a:pt x="13002" y="8648"/>
                    <a:pt x="12919" y="8648"/>
                    <a:pt x="12839" y="8649"/>
                  </a:cubicBezTo>
                  <a:lnTo>
                    <a:pt x="12700" y="8655"/>
                  </a:lnTo>
                  <a:cubicBezTo>
                    <a:pt x="12453" y="8655"/>
                    <a:pt x="12176" y="8599"/>
                    <a:pt x="11893" y="8542"/>
                  </a:cubicBezTo>
                  <a:cubicBezTo>
                    <a:pt x="11653" y="8498"/>
                    <a:pt x="11414" y="8448"/>
                    <a:pt x="11181" y="8428"/>
                  </a:cubicBezTo>
                  <a:cubicBezTo>
                    <a:pt x="12002" y="8239"/>
                    <a:pt x="12982" y="8143"/>
                    <a:pt x="14023" y="8143"/>
                  </a:cubicBezTo>
                  <a:close/>
                  <a:moveTo>
                    <a:pt x="7372" y="9356"/>
                  </a:moveTo>
                  <a:lnTo>
                    <a:pt x="7372" y="9356"/>
                  </a:lnTo>
                  <a:cubicBezTo>
                    <a:pt x="7157" y="9424"/>
                    <a:pt x="6930" y="9537"/>
                    <a:pt x="6716" y="9645"/>
                  </a:cubicBezTo>
                  <a:cubicBezTo>
                    <a:pt x="6565" y="9720"/>
                    <a:pt x="6426" y="9790"/>
                    <a:pt x="6318" y="9828"/>
                  </a:cubicBezTo>
                  <a:cubicBezTo>
                    <a:pt x="6237" y="9854"/>
                    <a:pt x="6149" y="9891"/>
                    <a:pt x="6053" y="9929"/>
                  </a:cubicBezTo>
                  <a:cubicBezTo>
                    <a:pt x="5690" y="10066"/>
                    <a:pt x="5231" y="10242"/>
                    <a:pt x="4862" y="10242"/>
                  </a:cubicBezTo>
                  <a:cubicBezTo>
                    <a:pt x="4738" y="10242"/>
                    <a:pt x="4625" y="10222"/>
                    <a:pt x="4528" y="10174"/>
                  </a:cubicBezTo>
                  <a:cubicBezTo>
                    <a:pt x="4505" y="10164"/>
                    <a:pt x="4481" y="10159"/>
                    <a:pt x="4457" y="10159"/>
                  </a:cubicBezTo>
                  <a:cubicBezTo>
                    <a:pt x="4397" y="10159"/>
                    <a:pt x="4340" y="10192"/>
                    <a:pt x="4313" y="10250"/>
                  </a:cubicBezTo>
                  <a:cubicBezTo>
                    <a:pt x="4269" y="10326"/>
                    <a:pt x="4301" y="10427"/>
                    <a:pt x="4383" y="10465"/>
                  </a:cubicBezTo>
                  <a:cubicBezTo>
                    <a:pt x="4452" y="10503"/>
                    <a:pt x="4534" y="10529"/>
                    <a:pt x="4610" y="10547"/>
                  </a:cubicBezTo>
                  <a:cubicBezTo>
                    <a:pt x="4687" y="10562"/>
                    <a:pt x="4768" y="10569"/>
                    <a:pt x="4851" y="10569"/>
                  </a:cubicBezTo>
                  <a:cubicBezTo>
                    <a:pt x="5287" y="10569"/>
                    <a:pt x="5780" y="10380"/>
                    <a:pt x="6167" y="10232"/>
                  </a:cubicBezTo>
                  <a:cubicBezTo>
                    <a:pt x="6262" y="10194"/>
                    <a:pt x="6350" y="10162"/>
                    <a:pt x="6426" y="10131"/>
                  </a:cubicBezTo>
                  <a:cubicBezTo>
                    <a:pt x="6551" y="10093"/>
                    <a:pt x="6703" y="10017"/>
                    <a:pt x="6862" y="9935"/>
                  </a:cubicBezTo>
                  <a:cubicBezTo>
                    <a:pt x="7144" y="9794"/>
                    <a:pt x="7512" y="9610"/>
                    <a:pt x="7745" y="9610"/>
                  </a:cubicBezTo>
                  <a:cubicBezTo>
                    <a:pt x="7762" y="9610"/>
                    <a:pt x="7778" y="9611"/>
                    <a:pt x="7794" y="9613"/>
                  </a:cubicBezTo>
                  <a:cubicBezTo>
                    <a:pt x="7857" y="9752"/>
                    <a:pt x="7939" y="9885"/>
                    <a:pt x="8040" y="9999"/>
                  </a:cubicBezTo>
                  <a:lnTo>
                    <a:pt x="8034" y="10005"/>
                  </a:lnTo>
                  <a:cubicBezTo>
                    <a:pt x="8034" y="10005"/>
                    <a:pt x="7977" y="10067"/>
                    <a:pt x="7889" y="10174"/>
                  </a:cubicBezTo>
                  <a:cubicBezTo>
                    <a:pt x="6813" y="10750"/>
                    <a:pt x="3527" y="11895"/>
                    <a:pt x="1943" y="11895"/>
                  </a:cubicBezTo>
                  <a:cubicBezTo>
                    <a:pt x="1614" y="11895"/>
                    <a:pt x="1358" y="11846"/>
                    <a:pt x="1211" y="11732"/>
                  </a:cubicBezTo>
                  <a:cubicBezTo>
                    <a:pt x="1135" y="11676"/>
                    <a:pt x="1041" y="11556"/>
                    <a:pt x="1135" y="11266"/>
                  </a:cubicBezTo>
                  <a:cubicBezTo>
                    <a:pt x="1520" y="10043"/>
                    <a:pt x="5404" y="9412"/>
                    <a:pt x="7372" y="9356"/>
                  </a:cubicBezTo>
                  <a:close/>
                  <a:moveTo>
                    <a:pt x="10599" y="9356"/>
                  </a:moveTo>
                  <a:cubicBezTo>
                    <a:pt x="11073" y="9595"/>
                    <a:pt x="11559" y="9816"/>
                    <a:pt x="12031" y="10023"/>
                  </a:cubicBezTo>
                  <a:cubicBezTo>
                    <a:pt x="13343" y="10610"/>
                    <a:pt x="14586" y="11164"/>
                    <a:pt x="15556" y="12211"/>
                  </a:cubicBezTo>
                  <a:cubicBezTo>
                    <a:pt x="16193" y="12892"/>
                    <a:pt x="16471" y="13757"/>
                    <a:pt x="16274" y="14015"/>
                  </a:cubicBezTo>
                  <a:cubicBezTo>
                    <a:pt x="16231" y="14073"/>
                    <a:pt x="16153" y="14101"/>
                    <a:pt x="16047" y="14101"/>
                  </a:cubicBezTo>
                  <a:cubicBezTo>
                    <a:pt x="15862" y="14101"/>
                    <a:pt x="15591" y="14015"/>
                    <a:pt x="15267" y="13850"/>
                  </a:cubicBezTo>
                  <a:cubicBezTo>
                    <a:pt x="13198" y="12785"/>
                    <a:pt x="11350" y="10919"/>
                    <a:pt x="10392" y="9848"/>
                  </a:cubicBezTo>
                  <a:cubicBezTo>
                    <a:pt x="10392" y="9840"/>
                    <a:pt x="10398" y="9834"/>
                    <a:pt x="10404" y="9828"/>
                  </a:cubicBezTo>
                  <a:cubicBezTo>
                    <a:pt x="10783" y="10194"/>
                    <a:pt x="11181" y="10547"/>
                    <a:pt x="11691" y="10818"/>
                  </a:cubicBezTo>
                  <a:cubicBezTo>
                    <a:pt x="11842" y="10899"/>
                    <a:pt x="12019" y="10983"/>
                    <a:pt x="12202" y="11064"/>
                  </a:cubicBezTo>
                  <a:cubicBezTo>
                    <a:pt x="12662" y="11272"/>
                    <a:pt x="13186" y="11512"/>
                    <a:pt x="13501" y="11853"/>
                  </a:cubicBezTo>
                  <a:cubicBezTo>
                    <a:pt x="13520" y="11877"/>
                    <a:pt x="13550" y="11897"/>
                    <a:pt x="13588" y="11903"/>
                  </a:cubicBezTo>
                  <a:cubicBezTo>
                    <a:pt x="13600" y="11906"/>
                    <a:pt x="13611" y="11907"/>
                    <a:pt x="13624" y="11907"/>
                  </a:cubicBezTo>
                  <a:cubicBezTo>
                    <a:pt x="13660" y="11907"/>
                    <a:pt x="13699" y="11893"/>
                    <a:pt x="13728" y="11865"/>
                  </a:cubicBezTo>
                  <a:cubicBezTo>
                    <a:pt x="13797" y="11801"/>
                    <a:pt x="13797" y="11701"/>
                    <a:pt x="13740" y="11632"/>
                  </a:cubicBezTo>
                  <a:cubicBezTo>
                    <a:pt x="13381" y="11247"/>
                    <a:pt x="12826" y="10989"/>
                    <a:pt x="12334" y="10768"/>
                  </a:cubicBezTo>
                  <a:cubicBezTo>
                    <a:pt x="12158" y="10686"/>
                    <a:pt x="11987" y="10610"/>
                    <a:pt x="11842" y="10529"/>
                  </a:cubicBezTo>
                  <a:cubicBezTo>
                    <a:pt x="11332" y="10256"/>
                    <a:pt x="10954" y="9910"/>
                    <a:pt x="10556" y="9519"/>
                  </a:cubicBezTo>
                  <a:cubicBezTo>
                    <a:pt x="10575" y="9462"/>
                    <a:pt x="10587" y="9412"/>
                    <a:pt x="10599" y="9356"/>
                  </a:cubicBezTo>
                  <a:close/>
                  <a:moveTo>
                    <a:pt x="8550" y="10421"/>
                  </a:moveTo>
                  <a:cubicBezTo>
                    <a:pt x="8658" y="10477"/>
                    <a:pt x="8759" y="10515"/>
                    <a:pt x="8867" y="10535"/>
                  </a:cubicBezTo>
                  <a:lnTo>
                    <a:pt x="8879" y="10541"/>
                  </a:lnTo>
                  <a:cubicBezTo>
                    <a:pt x="8759" y="10818"/>
                    <a:pt x="8646" y="11096"/>
                    <a:pt x="8532" y="11367"/>
                  </a:cubicBezTo>
                  <a:cubicBezTo>
                    <a:pt x="8015" y="12653"/>
                    <a:pt x="7567" y="13757"/>
                    <a:pt x="6641" y="14822"/>
                  </a:cubicBezTo>
                  <a:cubicBezTo>
                    <a:pt x="6597" y="14872"/>
                    <a:pt x="6527" y="14961"/>
                    <a:pt x="6445" y="15061"/>
                  </a:cubicBezTo>
                  <a:cubicBezTo>
                    <a:pt x="6118" y="15480"/>
                    <a:pt x="5254" y="16562"/>
                    <a:pt x="4768" y="16562"/>
                  </a:cubicBezTo>
                  <a:cubicBezTo>
                    <a:pt x="4748" y="16562"/>
                    <a:pt x="4729" y="16560"/>
                    <a:pt x="4711" y="16556"/>
                  </a:cubicBezTo>
                  <a:cubicBezTo>
                    <a:pt x="4592" y="16530"/>
                    <a:pt x="4502" y="16405"/>
                    <a:pt x="4433" y="16184"/>
                  </a:cubicBezTo>
                  <a:cubicBezTo>
                    <a:pt x="4194" y="15377"/>
                    <a:pt x="6609" y="12161"/>
                    <a:pt x="8096" y="10433"/>
                  </a:cubicBezTo>
                  <a:cubicBezTo>
                    <a:pt x="8096" y="10427"/>
                    <a:pt x="8103" y="10427"/>
                    <a:pt x="8103" y="10427"/>
                  </a:cubicBezTo>
                  <a:lnTo>
                    <a:pt x="8103" y="10427"/>
                  </a:lnTo>
                  <a:cubicBezTo>
                    <a:pt x="7776" y="10824"/>
                    <a:pt x="7573" y="11335"/>
                    <a:pt x="7378" y="11833"/>
                  </a:cubicBezTo>
                  <a:cubicBezTo>
                    <a:pt x="7145" y="12401"/>
                    <a:pt x="6930" y="12942"/>
                    <a:pt x="6551" y="13315"/>
                  </a:cubicBezTo>
                  <a:cubicBezTo>
                    <a:pt x="6489" y="13378"/>
                    <a:pt x="6489" y="13480"/>
                    <a:pt x="6551" y="13542"/>
                  </a:cubicBezTo>
                  <a:cubicBezTo>
                    <a:pt x="6571" y="13567"/>
                    <a:pt x="6603" y="13586"/>
                    <a:pt x="6635" y="13593"/>
                  </a:cubicBezTo>
                  <a:cubicBezTo>
                    <a:pt x="6642" y="13594"/>
                    <a:pt x="6650" y="13594"/>
                    <a:pt x="6658" y="13594"/>
                  </a:cubicBezTo>
                  <a:cubicBezTo>
                    <a:pt x="6701" y="13594"/>
                    <a:pt x="6746" y="13580"/>
                    <a:pt x="6778" y="13548"/>
                  </a:cubicBezTo>
                  <a:cubicBezTo>
                    <a:pt x="7208" y="13125"/>
                    <a:pt x="7447" y="12526"/>
                    <a:pt x="7680" y="11953"/>
                  </a:cubicBezTo>
                  <a:cubicBezTo>
                    <a:pt x="7913" y="11353"/>
                    <a:pt x="8140" y="10793"/>
                    <a:pt x="8550" y="10421"/>
                  </a:cubicBezTo>
                  <a:close/>
                  <a:moveTo>
                    <a:pt x="10032" y="10218"/>
                  </a:moveTo>
                  <a:cubicBezTo>
                    <a:pt x="10235" y="10837"/>
                    <a:pt x="10537" y="11474"/>
                    <a:pt x="10864" y="12142"/>
                  </a:cubicBezTo>
                  <a:cubicBezTo>
                    <a:pt x="11521" y="13510"/>
                    <a:pt x="12202" y="14917"/>
                    <a:pt x="11993" y="16234"/>
                  </a:cubicBezTo>
                  <a:cubicBezTo>
                    <a:pt x="11905" y="16801"/>
                    <a:pt x="11742" y="17136"/>
                    <a:pt x="11539" y="17149"/>
                  </a:cubicBezTo>
                  <a:cubicBezTo>
                    <a:pt x="11536" y="17150"/>
                    <a:pt x="11532" y="17150"/>
                    <a:pt x="11529" y="17150"/>
                  </a:cubicBezTo>
                  <a:cubicBezTo>
                    <a:pt x="11112" y="17150"/>
                    <a:pt x="10428" y="16089"/>
                    <a:pt x="10197" y="15244"/>
                  </a:cubicBezTo>
                  <a:cubicBezTo>
                    <a:pt x="9819" y="13850"/>
                    <a:pt x="9540" y="12180"/>
                    <a:pt x="9415" y="10521"/>
                  </a:cubicBezTo>
                  <a:cubicBezTo>
                    <a:pt x="9458" y="10509"/>
                    <a:pt x="9496" y="10503"/>
                    <a:pt x="9534" y="10491"/>
                  </a:cubicBezTo>
                  <a:lnTo>
                    <a:pt x="9534" y="10491"/>
                  </a:lnTo>
                  <a:cubicBezTo>
                    <a:pt x="9516" y="11108"/>
                    <a:pt x="9767" y="11783"/>
                    <a:pt x="10008" y="12438"/>
                  </a:cubicBezTo>
                  <a:cubicBezTo>
                    <a:pt x="10183" y="12905"/>
                    <a:pt x="10348" y="13346"/>
                    <a:pt x="10398" y="13731"/>
                  </a:cubicBezTo>
                  <a:cubicBezTo>
                    <a:pt x="10410" y="13800"/>
                    <a:pt x="10462" y="13850"/>
                    <a:pt x="10531" y="13864"/>
                  </a:cubicBezTo>
                  <a:cubicBezTo>
                    <a:pt x="10537" y="13867"/>
                    <a:pt x="10547" y="13868"/>
                    <a:pt x="10556" y="13868"/>
                  </a:cubicBezTo>
                  <a:cubicBezTo>
                    <a:pt x="10566" y="13868"/>
                    <a:pt x="10575" y="13867"/>
                    <a:pt x="10581" y="13864"/>
                  </a:cubicBezTo>
                  <a:cubicBezTo>
                    <a:pt x="10675" y="13850"/>
                    <a:pt x="10733" y="13769"/>
                    <a:pt x="10721" y="13681"/>
                  </a:cubicBezTo>
                  <a:cubicBezTo>
                    <a:pt x="10663" y="13265"/>
                    <a:pt x="10494" y="12805"/>
                    <a:pt x="10317" y="12325"/>
                  </a:cubicBezTo>
                  <a:cubicBezTo>
                    <a:pt x="10058" y="11632"/>
                    <a:pt x="9799" y="10919"/>
                    <a:pt x="9875" y="10326"/>
                  </a:cubicBezTo>
                  <a:cubicBezTo>
                    <a:pt x="9926" y="10294"/>
                    <a:pt x="9976" y="10256"/>
                    <a:pt x="10032" y="10218"/>
                  </a:cubicBezTo>
                  <a:close/>
                  <a:moveTo>
                    <a:pt x="11770" y="0"/>
                  </a:moveTo>
                  <a:cubicBezTo>
                    <a:pt x="11605" y="0"/>
                    <a:pt x="11416" y="43"/>
                    <a:pt x="11205" y="131"/>
                  </a:cubicBezTo>
                  <a:cubicBezTo>
                    <a:pt x="9458" y="849"/>
                    <a:pt x="8992" y="6612"/>
                    <a:pt x="8942" y="7305"/>
                  </a:cubicBezTo>
                  <a:cubicBezTo>
                    <a:pt x="8917" y="7313"/>
                    <a:pt x="8891" y="7313"/>
                    <a:pt x="8867" y="7319"/>
                  </a:cubicBezTo>
                  <a:cubicBezTo>
                    <a:pt x="8867" y="5981"/>
                    <a:pt x="7543" y="1486"/>
                    <a:pt x="6300" y="1120"/>
                  </a:cubicBezTo>
                  <a:cubicBezTo>
                    <a:pt x="6242" y="1103"/>
                    <a:pt x="6179" y="1092"/>
                    <a:pt x="6112" y="1092"/>
                  </a:cubicBezTo>
                  <a:cubicBezTo>
                    <a:pt x="5865" y="1092"/>
                    <a:pt x="5565" y="1244"/>
                    <a:pt x="5297" y="1795"/>
                  </a:cubicBezTo>
                  <a:cubicBezTo>
                    <a:pt x="4578" y="3289"/>
                    <a:pt x="6716" y="6379"/>
                    <a:pt x="7965" y="7621"/>
                  </a:cubicBezTo>
                  <a:cubicBezTo>
                    <a:pt x="7800" y="7564"/>
                    <a:pt x="7636" y="7508"/>
                    <a:pt x="7467" y="7450"/>
                  </a:cubicBezTo>
                  <a:cubicBezTo>
                    <a:pt x="6338" y="7066"/>
                    <a:pt x="5064" y="6624"/>
                    <a:pt x="3797" y="6473"/>
                  </a:cubicBezTo>
                  <a:cubicBezTo>
                    <a:pt x="3638" y="6454"/>
                    <a:pt x="3271" y="6428"/>
                    <a:pt x="2828" y="6428"/>
                  </a:cubicBezTo>
                  <a:cubicBezTo>
                    <a:pt x="1829" y="6428"/>
                    <a:pt x="442" y="6559"/>
                    <a:pt x="158" y="7192"/>
                  </a:cubicBezTo>
                  <a:cubicBezTo>
                    <a:pt x="0" y="7532"/>
                    <a:pt x="189" y="7948"/>
                    <a:pt x="719" y="8416"/>
                  </a:cubicBezTo>
                  <a:cubicBezTo>
                    <a:pt x="1097" y="8750"/>
                    <a:pt x="1647" y="8990"/>
                    <a:pt x="2372" y="9135"/>
                  </a:cubicBezTo>
                  <a:cubicBezTo>
                    <a:pt x="2943" y="9250"/>
                    <a:pt x="3621" y="9308"/>
                    <a:pt x="4404" y="9308"/>
                  </a:cubicBezTo>
                  <a:cubicBezTo>
                    <a:pt x="4519" y="9308"/>
                    <a:pt x="4636" y="9307"/>
                    <a:pt x="4755" y="9304"/>
                  </a:cubicBezTo>
                  <a:lnTo>
                    <a:pt x="4755" y="9304"/>
                  </a:lnTo>
                  <a:cubicBezTo>
                    <a:pt x="2995" y="9607"/>
                    <a:pt x="1135" y="10181"/>
                    <a:pt x="826" y="11172"/>
                  </a:cubicBezTo>
                  <a:cubicBezTo>
                    <a:pt x="681" y="11618"/>
                    <a:pt x="846" y="11865"/>
                    <a:pt x="1016" y="11990"/>
                  </a:cubicBezTo>
                  <a:cubicBezTo>
                    <a:pt x="1123" y="12072"/>
                    <a:pt x="1268" y="12136"/>
                    <a:pt x="1444" y="12168"/>
                  </a:cubicBezTo>
                  <a:cubicBezTo>
                    <a:pt x="1597" y="12199"/>
                    <a:pt x="1773" y="12214"/>
                    <a:pt x="1966" y="12214"/>
                  </a:cubicBezTo>
                  <a:cubicBezTo>
                    <a:pt x="3469" y="12214"/>
                    <a:pt x="6040" y="11336"/>
                    <a:pt x="7403" y="10756"/>
                  </a:cubicBezTo>
                  <a:lnTo>
                    <a:pt x="7403" y="10756"/>
                  </a:lnTo>
                  <a:cubicBezTo>
                    <a:pt x="6224" y="12186"/>
                    <a:pt x="3821" y="15264"/>
                    <a:pt x="4124" y="16272"/>
                  </a:cubicBezTo>
                  <a:cubicBezTo>
                    <a:pt x="4225" y="16626"/>
                    <a:pt x="4402" y="16827"/>
                    <a:pt x="4648" y="16877"/>
                  </a:cubicBezTo>
                  <a:cubicBezTo>
                    <a:pt x="4686" y="16884"/>
                    <a:pt x="4724" y="16888"/>
                    <a:pt x="4763" y="16888"/>
                  </a:cubicBezTo>
                  <a:cubicBezTo>
                    <a:pt x="5359" y="16888"/>
                    <a:pt x="6071" y="16051"/>
                    <a:pt x="6703" y="15264"/>
                  </a:cubicBezTo>
                  <a:cubicBezTo>
                    <a:pt x="6778" y="15168"/>
                    <a:pt x="6842" y="15087"/>
                    <a:pt x="6886" y="15037"/>
                  </a:cubicBezTo>
                  <a:cubicBezTo>
                    <a:pt x="7851" y="13926"/>
                    <a:pt x="8330" y="12747"/>
                    <a:pt x="8835" y="11493"/>
                  </a:cubicBezTo>
                  <a:cubicBezTo>
                    <a:pt x="8929" y="11266"/>
                    <a:pt x="9018" y="11039"/>
                    <a:pt x="9112" y="10812"/>
                  </a:cubicBezTo>
                  <a:cubicBezTo>
                    <a:pt x="9251" y="12401"/>
                    <a:pt x="9516" y="13990"/>
                    <a:pt x="9881" y="15326"/>
                  </a:cubicBezTo>
                  <a:cubicBezTo>
                    <a:pt x="10083" y="16064"/>
                    <a:pt x="10745" y="17325"/>
                    <a:pt x="11414" y="17464"/>
                  </a:cubicBezTo>
                  <a:cubicBezTo>
                    <a:pt x="11458" y="17470"/>
                    <a:pt x="11507" y="17476"/>
                    <a:pt x="11553" y="17476"/>
                  </a:cubicBezTo>
                  <a:cubicBezTo>
                    <a:pt x="11937" y="17452"/>
                    <a:pt x="12196" y="17054"/>
                    <a:pt x="12316" y="16285"/>
                  </a:cubicBezTo>
                  <a:cubicBezTo>
                    <a:pt x="12537" y="14866"/>
                    <a:pt x="11836" y="13410"/>
                    <a:pt x="11155" y="12004"/>
                  </a:cubicBezTo>
                  <a:cubicBezTo>
                    <a:pt x="10884" y="11437"/>
                    <a:pt x="10619" y="10893"/>
                    <a:pt x="10430" y="10377"/>
                  </a:cubicBezTo>
                  <a:lnTo>
                    <a:pt x="10430" y="10377"/>
                  </a:lnTo>
                  <a:cubicBezTo>
                    <a:pt x="11458" y="11487"/>
                    <a:pt x="13192" y="13151"/>
                    <a:pt x="15115" y="14141"/>
                  </a:cubicBezTo>
                  <a:cubicBezTo>
                    <a:pt x="15380" y="14274"/>
                    <a:pt x="15613" y="14362"/>
                    <a:pt x="15808" y="14406"/>
                  </a:cubicBezTo>
                  <a:cubicBezTo>
                    <a:pt x="15892" y="14422"/>
                    <a:pt x="15969" y="14429"/>
                    <a:pt x="16041" y="14429"/>
                  </a:cubicBezTo>
                  <a:cubicBezTo>
                    <a:pt x="16259" y="14429"/>
                    <a:pt x="16424" y="14357"/>
                    <a:pt x="16533" y="14211"/>
                  </a:cubicBezTo>
                  <a:cubicBezTo>
                    <a:pt x="16893" y="13737"/>
                    <a:pt x="16439" y="12678"/>
                    <a:pt x="15796" y="11984"/>
                  </a:cubicBezTo>
                  <a:cubicBezTo>
                    <a:pt x="14775" y="10893"/>
                    <a:pt x="13451" y="10302"/>
                    <a:pt x="12164" y="9727"/>
                  </a:cubicBezTo>
                  <a:cubicBezTo>
                    <a:pt x="12139" y="9714"/>
                    <a:pt x="12101" y="9702"/>
                    <a:pt x="12075" y="9683"/>
                  </a:cubicBezTo>
                  <a:lnTo>
                    <a:pt x="12075" y="9683"/>
                  </a:lnTo>
                  <a:cubicBezTo>
                    <a:pt x="12403" y="9752"/>
                    <a:pt x="12750" y="9802"/>
                    <a:pt x="13096" y="9848"/>
                  </a:cubicBezTo>
                  <a:cubicBezTo>
                    <a:pt x="13381" y="9885"/>
                    <a:pt x="13672" y="9929"/>
                    <a:pt x="13961" y="9979"/>
                  </a:cubicBezTo>
                  <a:cubicBezTo>
                    <a:pt x="14251" y="10029"/>
                    <a:pt x="14667" y="10181"/>
                    <a:pt x="15102" y="10339"/>
                  </a:cubicBezTo>
                  <a:cubicBezTo>
                    <a:pt x="15613" y="10529"/>
                    <a:pt x="16193" y="10736"/>
                    <a:pt x="16736" y="10849"/>
                  </a:cubicBezTo>
                  <a:cubicBezTo>
                    <a:pt x="16971" y="10897"/>
                    <a:pt x="17202" y="10925"/>
                    <a:pt x="17420" y="10925"/>
                  </a:cubicBezTo>
                  <a:cubicBezTo>
                    <a:pt x="17755" y="10925"/>
                    <a:pt x="18058" y="10857"/>
                    <a:pt x="18299" y="10686"/>
                  </a:cubicBezTo>
                  <a:cubicBezTo>
                    <a:pt x="18803" y="10326"/>
                    <a:pt x="19006" y="9935"/>
                    <a:pt x="18905" y="9531"/>
                  </a:cubicBezTo>
                  <a:cubicBezTo>
                    <a:pt x="18672" y="8623"/>
                    <a:pt x="16969" y="8050"/>
                    <a:pt x="16294" y="7962"/>
                  </a:cubicBezTo>
                  <a:cubicBezTo>
                    <a:pt x="15527" y="7866"/>
                    <a:pt x="14756" y="7819"/>
                    <a:pt x="14014" y="7819"/>
                  </a:cubicBezTo>
                  <a:cubicBezTo>
                    <a:pt x="13676" y="7819"/>
                    <a:pt x="13343" y="7829"/>
                    <a:pt x="13021" y="7848"/>
                  </a:cubicBezTo>
                  <a:cubicBezTo>
                    <a:pt x="14598" y="7305"/>
                    <a:pt x="16615" y="6449"/>
                    <a:pt x="17039" y="5515"/>
                  </a:cubicBezTo>
                  <a:cubicBezTo>
                    <a:pt x="17152" y="5262"/>
                    <a:pt x="17152" y="5017"/>
                    <a:pt x="17031" y="4784"/>
                  </a:cubicBezTo>
                  <a:cubicBezTo>
                    <a:pt x="16850" y="4424"/>
                    <a:pt x="16577" y="4203"/>
                    <a:pt x="16218" y="4127"/>
                  </a:cubicBezTo>
                  <a:lnTo>
                    <a:pt x="16212" y="4127"/>
                  </a:lnTo>
                  <a:cubicBezTo>
                    <a:pt x="16123" y="4109"/>
                    <a:pt x="16030" y="4100"/>
                    <a:pt x="15934" y="4100"/>
                  </a:cubicBezTo>
                  <a:cubicBezTo>
                    <a:pt x="14594" y="4100"/>
                    <a:pt x="12609" y="5780"/>
                    <a:pt x="11262" y="6915"/>
                  </a:cubicBezTo>
                  <a:cubicBezTo>
                    <a:pt x="11079" y="7072"/>
                    <a:pt x="10910" y="7217"/>
                    <a:pt x="10758" y="7337"/>
                  </a:cubicBezTo>
                  <a:cubicBezTo>
                    <a:pt x="10783" y="7281"/>
                    <a:pt x="10808" y="7223"/>
                    <a:pt x="10834" y="7167"/>
                  </a:cubicBezTo>
                  <a:cubicBezTo>
                    <a:pt x="10922" y="6978"/>
                    <a:pt x="11004" y="6795"/>
                    <a:pt x="11085" y="6606"/>
                  </a:cubicBezTo>
                  <a:cubicBezTo>
                    <a:pt x="11312" y="6057"/>
                    <a:pt x="13286" y="1214"/>
                    <a:pt x="12278" y="200"/>
                  </a:cubicBezTo>
                  <a:cubicBezTo>
                    <a:pt x="12145" y="67"/>
                    <a:pt x="11975" y="0"/>
                    <a:pt x="1177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3" name="Google Shape;3043;p40"/>
            <p:cNvSpPr/>
            <p:nvPr/>
          </p:nvSpPr>
          <p:spPr>
            <a:xfrm>
              <a:off x="6084150" y="1225225"/>
              <a:ext cx="63225" cy="66325"/>
            </a:xfrm>
            <a:custGeom>
              <a:avLst/>
              <a:gdLst/>
              <a:ahLst/>
              <a:cxnLst/>
              <a:rect l="l" t="t" r="r" b="b"/>
              <a:pathLst>
                <a:path w="2529" h="2653" extrusionOk="0">
                  <a:moveTo>
                    <a:pt x="1573" y="354"/>
                  </a:moveTo>
                  <a:cubicBezTo>
                    <a:pt x="1656" y="354"/>
                    <a:pt x="1741" y="394"/>
                    <a:pt x="1810" y="474"/>
                  </a:cubicBezTo>
                  <a:cubicBezTo>
                    <a:pt x="1866" y="543"/>
                    <a:pt x="1854" y="645"/>
                    <a:pt x="1784" y="701"/>
                  </a:cubicBezTo>
                  <a:cubicBezTo>
                    <a:pt x="1755" y="731"/>
                    <a:pt x="1717" y="741"/>
                    <a:pt x="1678" y="741"/>
                  </a:cubicBezTo>
                  <a:cubicBezTo>
                    <a:pt x="1668" y="741"/>
                    <a:pt x="1657" y="740"/>
                    <a:pt x="1647" y="739"/>
                  </a:cubicBezTo>
                  <a:cubicBezTo>
                    <a:pt x="1621" y="733"/>
                    <a:pt x="1589" y="720"/>
                    <a:pt x="1571" y="695"/>
                  </a:cubicBezTo>
                  <a:cubicBezTo>
                    <a:pt x="1551" y="702"/>
                    <a:pt x="1530" y="706"/>
                    <a:pt x="1509" y="706"/>
                  </a:cubicBezTo>
                  <a:cubicBezTo>
                    <a:pt x="1460" y="706"/>
                    <a:pt x="1413" y="684"/>
                    <a:pt x="1382" y="645"/>
                  </a:cubicBezTo>
                  <a:cubicBezTo>
                    <a:pt x="1324" y="575"/>
                    <a:pt x="1330" y="474"/>
                    <a:pt x="1400" y="418"/>
                  </a:cubicBezTo>
                  <a:cubicBezTo>
                    <a:pt x="1453" y="375"/>
                    <a:pt x="1513" y="354"/>
                    <a:pt x="1573" y="354"/>
                  </a:cubicBezTo>
                  <a:close/>
                  <a:moveTo>
                    <a:pt x="772" y="562"/>
                  </a:moveTo>
                  <a:cubicBezTo>
                    <a:pt x="788" y="562"/>
                    <a:pt x="805" y="564"/>
                    <a:pt x="820" y="569"/>
                  </a:cubicBezTo>
                  <a:cubicBezTo>
                    <a:pt x="890" y="593"/>
                    <a:pt x="934" y="657"/>
                    <a:pt x="928" y="733"/>
                  </a:cubicBezTo>
                  <a:cubicBezTo>
                    <a:pt x="978" y="776"/>
                    <a:pt x="996" y="852"/>
                    <a:pt x="966" y="916"/>
                  </a:cubicBezTo>
                  <a:cubicBezTo>
                    <a:pt x="939" y="973"/>
                    <a:pt x="880" y="1009"/>
                    <a:pt x="820" y="1009"/>
                  </a:cubicBezTo>
                  <a:cubicBezTo>
                    <a:pt x="808" y="1009"/>
                    <a:pt x="795" y="1007"/>
                    <a:pt x="782" y="1003"/>
                  </a:cubicBezTo>
                  <a:cubicBezTo>
                    <a:pt x="769" y="1003"/>
                    <a:pt x="757" y="997"/>
                    <a:pt x="745" y="991"/>
                  </a:cubicBezTo>
                  <a:cubicBezTo>
                    <a:pt x="618" y="928"/>
                    <a:pt x="568" y="802"/>
                    <a:pt x="611" y="669"/>
                  </a:cubicBezTo>
                  <a:cubicBezTo>
                    <a:pt x="637" y="603"/>
                    <a:pt x="704" y="562"/>
                    <a:pt x="772" y="562"/>
                  </a:cubicBezTo>
                  <a:close/>
                  <a:moveTo>
                    <a:pt x="1690" y="1304"/>
                  </a:moveTo>
                  <a:cubicBezTo>
                    <a:pt x="1727" y="1304"/>
                    <a:pt x="1763" y="1317"/>
                    <a:pt x="1790" y="1344"/>
                  </a:cubicBezTo>
                  <a:cubicBezTo>
                    <a:pt x="1898" y="1439"/>
                    <a:pt x="1930" y="1577"/>
                    <a:pt x="1874" y="1716"/>
                  </a:cubicBezTo>
                  <a:cubicBezTo>
                    <a:pt x="1846" y="1783"/>
                    <a:pt x="1784" y="1820"/>
                    <a:pt x="1718" y="1820"/>
                  </a:cubicBezTo>
                  <a:cubicBezTo>
                    <a:pt x="1709" y="1820"/>
                    <a:pt x="1700" y="1819"/>
                    <a:pt x="1690" y="1818"/>
                  </a:cubicBezTo>
                  <a:cubicBezTo>
                    <a:pt x="1677" y="1818"/>
                    <a:pt x="1671" y="1812"/>
                    <a:pt x="1659" y="1812"/>
                  </a:cubicBezTo>
                  <a:cubicBezTo>
                    <a:pt x="1577" y="1774"/>
                    <a:pt x="1539" y="1678"/>
                    <a:pt x="1571" y="1597"/>
                  </a:cubicBezTo>
                  <a:cubicBezTo>
                    <a:pt x="1501" y="1533"/>
                    <a:pt x="1501" y="1426"/>
                    <a:pt x="1557" y="1364"/>
                  </a:cubicBezTo>
                  <a:cubicBezTo>
                    <a:pt x="1593" y="1325"/>
                    <a:pt x="1642" y="1304"/>
                    <a:pt x="1690" y="1304"/>
                  </a:cubicBezTo>
                  <a:close/>
                  <a:moveTo>
                    <a:pt x="952" y="1483"/>
                  </a:moveTo>
                  <a:cubicBezTo>
                    <a:pt x="967" y="1483"/>
                    <a:pt x="981" y="1485"/>
                    <a:pt x="996" y="1489"/>
                  </a:cubicBezTo>
                  <a:cubicBezTo>
                    <a:pt x="1085" y="1521"/>
                    <a:pt x="1129" y="1609"/>
                    <a:pt x="1103" y="1698"/>
                  </a:cubicBezTo>
                  <a:cubicBezTo>
                    <a:pt x="1072" y="1792"/>
                    <a:pt x="1041" y="1887"/>
                    <a:pt x="1009" y="1981"/>
                  </a:cubicBezTo>
                  <a:cubicBezTo>
                    <a:pt x="983" y="2045"/>
                    <a:pt x="924" y="2087"/>
                    <a:pt x="857" y="2087"/>
                  </a:cubicBezTo>
                  <a:cubicBezTo>
                    <a:pt x="845" y="2087"/>
                    <a:pt x="833" y="2085"/>
                    <a:pt x="820" y="2082"/>
                  </a:cubicBezTo>
                  <a:cubicBezTo>
                    <a:pt x="814" y="2082"/>
                    <a:pt x="807" y="2082"/>
                    <a:pt x="801" y="2076"/>
                  </a:cubicBezTo>
                  <a:cubicBezTo>
                    <a:pt x="713" y="2045"/>
                    <a:pt x="669" y="1955"/>
                    <a:pt x="701" y="1868"/>
                  </a:cubicBezTo>
                  <a:cubicBezTo>
                    <a:pt x="739" y="1780"/>
                    <a:pt x="763" y="1691"/>
                    <a:pt x="795" y="1597"/>
                  </a:cubicBezTo>
                  <a:cubicBezTo>
                    <a:pt x="816" y="1529"/>
                    <a:pt x="883" y="1483"/>
                    <a:pt x="952" y="1483"/>
                  </a:cubicBezTo>
                  <a:close/>
                  <a:moveTo>
                    <a:pt x="1418" y="1"/>
                  </a:moveTo>
                  <a:cubicBezTo>
                    <a:pt x="1273" y="1"/>
                    <a:pt x="1107" y="43"/>
                    <a:pt x="920" y="153"/>
                  </a:cubicBezTo>
                  <a:cubicBezTo>
                    <a:pt x="895" y="170"/>
                    <a:pt x="867" y="178"/>
                    <a:pt x="838" y="178"/>
                  </a:cubicBezTo>
                  <a:cubicBezTo>
                    <a:pt x="802" y="178"/>
                    <a:pt x="766" y="165"/>
                    <a:pt x="739" y="139"/>
                  </a:cubicBezTo>
                  <a:cubicBezTo>
                    <a:pt x="341" y="304"/>
                    <a:pt x="95" y="601"/>
                    <a:pt x="20" y="991"/>
                  </a:cubicBezTo>
                  <a:cubicBezTo>
                    <a:pt x="6" y="1047"/>
                    <a:pt x="6" y="1105"/>
                    <a:pt x="0" y="1168"/>
                  </a:cubicBezTo>
                  <a:cubicBezTo>
                    <a:pt x="32" y="1193"/>
                    <a:pt x="58" y="1224"/>
                    <a:pt x="64" y="1268"/>
                  </a:cubicBezTo>
                  <a:cubicBezTo>
                    <a:pt x="70" y="1320"/>
                    <a:pt x="44" y="1370"/>
                    <a:pt x="12" y="1408"/>
                  </a:cubicBezTo>
                  <a:cubicBezTo>
                    <a:pt x="26" y="1547"/>
                    <a:pt x="64" y="1684"/>
                    <a:pt x="120" y="1824"/>
                  </a:cubicBezTo>
                  <a:cubicBezTo>
                    <a:pt x="120" y="1830"/>
                    <a:pt x="126" y="1836"/>
                    <a:pt x="126" y="1842"/>
                  </a:cubicBezTo>
                  <a:cubicBezTo>
                    <a:pt x="247" y="2126"/>
                    <a:pt x="448" y="2372"/>
                    <a:pt x="701" y="2523"/>
                  </a:cubicBezTo>
                  <a:cubicBezTo>
                    <a:pt x="850" y="2609"/>
                    <a:pt x="1008" y="2652"/>
                    <a:pt x="1170" y="2652"/>
                  </a:cubicBezTo>
                  <a:cubicBezTo>
                    <a:pt x="1328" y="2652"/>
                    <a:pt x="1490" y="2611"/>
                    <a:pt x="1653" y="2530"/>
                  </a:cubicBezTo>
                  <a:cubicBezTo>
                    <a:pt x="1684" y="2499"/>
                    <a:pt x="1715" y="2473"/>
                    <a:pt x="1760" y="2473"/>
                  </a:cubicBezTo>
                  <a:cubicBezTo>
                    <a:pt x="1828" y="2429"/>
                    <a:pt x="1904" y="2379"/>
                    <a:pt x="1973" y="2316"/>
                  </a:cubicBezTo>
                  <a:cubicBezTo>
                    <a:pt x="2529" y="1855"/>
                    <a:pt x="2485" y="934"/>
                    <a:pt x="2107" y="398"/>
                  </a:cubicBezTo>
                  <a:cubicBezTo>
                    <a:pt x="2003" y="255"/>
                    <a:pt x="1773" y="1"/>
                    <a:pt x="1418"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4" name="Google Shape;3044;p40"/>
            <p:cNvSpPr/>
            <p:nvPr/>
          </p:nvSpPr>
          <p:spPr>
            <a:xfrm>
              <a:off x="6117400" y="1043875"/>
              <a:ext cx="85625" cy="184700"/>
            </a:xfrm>
            <a:custGeom>
              <a:avLst/>
              <a:gdLst/>
              <a:ahLst/>
              <a:cxnLst/>
              <a:rect l="l" t="t" r="r" b="b"/>
              <a:pathLst>
                <a:path w="3425" h="7388" extrusionOk="0">
                  <a:moveTo>
                    <a:pt x="2495" y="1"/>
                  </a:moveTo>
                  <a:cubicBezTo>
                    <a:pt x="2374" y="1"/>
                    <a:pt x="2227" y="36"/>
                    <a:pt x="2057" y="105"/>
                  </a:cubicBezTo>
                  <a:cubicBezTo>
                    <a:pt x="858" y="597"/>
                    <a:pt x="171" y="4500"/>
                    <a:pt x="0" y="6933"/>
                  </a:cubicBezTo>
                  <a:cubicBezTo>
                    <a:pt x="19" y="6933"/>
                    <a:pt x="37" y="6932"/>
                    <a:pt x="55" y="6932"/>
                  </a:cubicBezTo>
                  <a:cubicBezTo>
                    <a:pt x="191" y="6932"/>
                    <a:pt x="319" y="6953"/>
                    <a:pt x="442" y="6997"/>
                  </a:cubicBezTo>
                  <a:cubicBezTo>
                    <a:pt x="410" y="6593"/>
                    <a:pt x="600" y="6221"/>
                    <a:pt x="783" y="5868"/>
                  </a:cubicBezTo>
                  <a:cubicBezTo>
                    <a:pt x="902" y="5629"/>
                    <a:pt x="1022" y="5396"/>
                    <a:pt x="1060" y="5175"/>
                  </a:cubicBezTo>
                  <a:cubicBezTo>
                    <a:pt x="1085" y="5048"/>
                    <a:pt x="1085" y="4916"/>
                    <a:pt x="1079" y="4783"/>
                  </a:cubicBezTo>
                  <a:cubicBezTo>
                    <a:pt x="1073" y="4570"/>
                    <a:pt x="1066" y="4329"/>
                    <a:pt x="1167" y="4064"/>
                  </a:cubicBezTo>
                  <a:cubicBezTo>
                    <a:pt x="1243" y="3857"/>
                    <a:pt x="1344" y="3711"/>
                    <a:pt x="1432" y="3580"/>
                  </a:cubicBezTo>
                  <a:cubicBezTo>
                    <a:pt x="1583" y="3359"/>
                    <a:pt x="1685" y="3208"/>
                    <a:pt x="1653" y="2829"/>
                  </a:cubicBezTo>
                  <a:cubicBezTo>
                    <a:pt x="1647" y="2740"/>
                    <a:pt x="1716" y="2658"/>
                    <a:pt x="1804" y="2652"/>
                  </a:cubicBezTo>
                  <a:cubicBezTo>
                    <a:pt x="1808" y="2652"/>
                    <a:pt x="1812" y="2652"/>
                    <a:pt x="1816" y="2652"/>
                  </a:cubicBezTo>
                  <a:cubicBezTo>
                    <a:pt x="1899" y="2652"/>
                    <a:pt x="1974" y="2714"/>
                    <a:pt x="1981" y="2803"/>
                  </a:cubicBezTo>
                  <a:cubicBezTo>
                    <a:pt x="2019" y="3295"/>
                    <a:pt x="1860" y="3528"/>
                    <a:pt x="1703" y="3761"/>
                  </a:cubicBezTo>
                  <a:cubicBezTo>
                    <a:pt x="1621" y="3882"/>
                    <a:pt x="1533" y="4008"/>
                    <a:pt x="1470" y="4178"/>
                  </a:cubicBezTo>
                  <a:cubicBezTo>
                    <a:pt x="1394" y="4386"/>
                    <a:pt x="1400" y="4576"/>
                    <a:pt x="1400" y="4777"/>
                  </a:cubicBezTo>
                  <a:cubicBezTo>
                    <a:pt x="1406" y="4922"/>
                    <a:pt x="1406" y="5073"/>
                    <a:pt x="1382" y="5231"/>
                  </a:cubicBezTo>
                  <a:cubicBezTo>
                    <a:pt x="1338" y="5502"/>
                    <a:pt x="1199" y="5767"/>
                    <a:pt x="1066" y="6019"/>
                  </a:cubicBezTo>
                  <a:cubicBezTo>
                    <a:pt x="884" y="6372"/>
                    <a:pt x="713" y="6706"/>
                    <a:pt x="777" y="7047"/>
                  </a:cubicBezTo>
                  <a:cubicBezTo>
                    <a:pt x="783" y="7085"/>
                    <a:pt x="777" y="7129"/>
                    <a:pt x="751" y="7166"/>
                  </a:cubicBezTo>
                  <a:cubicBezTo>
                    <a:pt x="833" y="7224"/>
                    <a:pt x="908" y="7300"/>
                    <a:pt x="978" y="7387"/>
                  </a:cubicBezTo>
                  <a:cubicBezTo>
                    <a:pt x="1073" y="7154"/>
                    <a:pt x="1167" y="6927"/>
                    <a:pt x="1268" y="6706"/>
                  </a:cubicBezTo>
                  <a:cubicBezTo>
                    <a:pt x="1356" y="6517"/>
                    <a:pt x="1438" y="6334"/>
                    <a:pt x="1514" y="6152"/>
                  </a:cubicBezTo>
                  <a:cubicBezTo>
                    <a:pt x="2378" y="4078"/>
                    <a:pt x="3425" y="754"/>
                    <a:pt x="2782" y="105"/>
                  </a:cubicBezTo>
                  <a:cubicBezTo>
                    <a:pt x="2712" y="36"/>
                    <a:pt x="2616" y="1"/>
                    <a:pt x="2495"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5" name="Google Shape;3045;p40"/>
            <p:cNvSpPr/>
            <p:nvPr/>
          </p:nvSpPr>
          <p:spPr>
            <a:xfrm>
              <a:off x="6009725" y="1071050"/>
              <a:ext cx="89725" cy="150750"/>
            </a:xfrm>
            <a:custGeom>
              <a:avLst/>
              <a:gdLst/>
              <a:ahLst/>
              <a:cxnLst/>
              <a:rect l="l" t="t" r="r" b="b"/>
              <a:pathLst>
                <a:path w="3589" h="6030" extrusionOk="0">
                  <a:moveTo>
                    <a:pt x="1151" y="1"/>
                  </a:moveTo>
                  <a:cubicBezTo>
                    <a:pt x="1034" y="1"/>
                    <a:pt x="843" y="72"/>
                    <a:pt x="631" y="518"/>
                  </a:cubicBezTo>
                  <a:cubicBezTo>
                    <a:pt x="0" y="1830"/>
                    <a:pt x="2095" y="4869"/>
                    <a:pt x="3292" y="6029"/>
                  </a:cubicBezTo>
                  <a:cubicBezTo>
                    <a:pt x="3148" y="5645"/>
                    <a:pt x="2939" y="5267"/>
                    <a:pt x="2732" y="4894"/>
                  </a:cubicBezTo>
                  <a:cubicBezTo>
                    <a:pt x="2296" y="4126"/>
                    <a:pt x="1854" y="3325"/>
                    <a:pt x="1950" y="2372"/>
                  </a:cubicBezTo>
                  <a:cubicBezTo>
                    <a:pt x="1961" y="2291"/>
                    <a:pt x="2025" y="2226"/>
                    <a:pt x="2109" y="2226"/>
                  </a:cubicBezTo>
                  <a:cubicBezTo>
                    <a:pt x="2117" y="2226"/>
                    <a:pt x="2125" y="2227"/>
                    <a:pt x="2133" y="2228"/>
                  </a:cubicBezTo>
                  <a:cubicBezTo>
                    <a:pt x="2220" y="2234"/>
                    <a:pt x="2284" y="2316"/>
                    <a:pt x="2278" y="2404"/>
                  </a:cubicBezTo>
                  <a:cubicBezTo>
                    <a:pt x="2189" y="3256"/>
                    <a:pt x="2587" y="3980"/>
                    <a:pt x="3015" y="4737"/>
                  </a:cubicBezTo>
                  <a:cubicBezTo>
                    <a:pt x="3224" y="5103"/>
                    <a:pt x="3431" y="5482"/>
                    <a:pt x="3582" y="5872"/>
                  </a:cubicBezTo>
                  <a:cubicBezTo>
                    <a:pt x="3588" y="4574"/>
                    <a:pt x="2270" y="317"/>
                    <a:pt x="1243" y="14"/>
                  </a:cubicBezTo>
                  <a:cubicBezTo>
                    <a:pt x="1222" y="9"/>
                    <a:pt x="1191" y="1"/>
                    <a:pt x="115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6" name="Google Shape;3046;p40"/>
            <p:cNvSpPr/>
            <p:nvPr/>
          </p:nvSpPr>
          <p:spPr>
            <a:xfrm>
              <a:off x="5894175" y="1204425"/>
              <a:ext cx="188750" cy="55925"/>
            </a:xfrm>
            <a:custGeom>
              <a:avLst/>
              <a:gdLst/>
              <a:ahLst/>
              <a:cxnLst/>
              <a:rect l="l" t="t" r="r" b="b"/>
              <a:pathLst>
                <a:path w="7550" h="2237" extrusionOk="0">
                  <a:moveTo>
                    <a:pt x="2533" y="0"/>
                  </a:moveTo>
                  <a:cubicBezTo>
                    <a:pt x="1548" y="0"/>
                    <a:pt x="306" y="140"/>
                    <a:pt x="114" y="575"/>
                  </a:cubicBezTo>
                  <a:cubicBezTo>
                    <a:pt x="1" y="820"/>
                    <a:pt x="317" y="1174"/>
                    <a:pt x="594" y="1419"/>
                  </a:cubicBezTo>
                  <a:cubicBezTo>
                    <a:pt x="1211" y="1964"/>
                    <a:pt x="2364" y="2237"/>
                    <a:pt x="4036" y="2237"/>
                  </a:cubicBezTo>
                  <a:cubicBezTo>
                    <a:pt x="4959" y="2237"/>
                    <a:pt x="6041" y="2153"/>
                    <a:pt x="7278" y="1987"/>
                  </a:cubicBezTo>
                  <a:cubicBezTo>
                    <a:pt x="7278" y="1911"/>
                    <a:pt x="7284" y="1835"/>
                    <a:pt x="7296" y="1766"/>
                  </a:cubicBezTo>
                  <a:cubicBezTo>
                    <a:pt x="7302" y="1748"/>
                    <a:pt x="7309" y="1742"/>
                    <a:pt x="7309" y="1722"/>
                  </a:cubicBezTo>
                  <a:cubicBezTo>
                    <a:pt x="7004" y="1510"/>
                    <a:pt x="6708" y="1481"/>
                    <a:pt x="6381" y="1481"/>
                  </a:cubicBezTo>
                  <a:cubicBezTo>
                    <a:pt x="6330" y="1481"/>
                    <a:pt x="6278" y="1482"/>
                    <a:pt x="6225" y="1483"/>
                  </a:cubicBezTo>
                  <a:cubicBezTo>
                    <a:pt x="6162" y="1485"/>
                    <a:pt x="6099" y="1487"/>
                    <a:pt x="6033" y="1487"/>
                  </a:cubicBezTo>
                  <a:cubicBezTo>
                    <a:pt x="5941" y="1487"/>
                    <a:pt x="5845" y="1484"/>
                    <a:pt x="5745" y="1477"/>
                  </a:cubicBezTo>
                  <a:cubicBezTo>
                    <a:pt x="5594" y="1463"/>
                    <a:pt x="5449" y="1445"/>
                    <a:pt x="5311" y="1413"/>
                  </a:cubicBezTo>
                  <a:cubicBezTo>
                    <a:pt x="5102" y="1369"/>
                    <a:pt x="4901" y="1312"/>
                    <a:pt x="4712" y="1262"/>
                  </a:cubicBezTo>
                  <a:cubicBezTo>
                    <a:pt x="4465" y="1198"/>
                    <a:pt x="4220" y="1130"/>
                    <a:pt x="3967" y="1085"/>
                  </a:cubicBezTo>
                  <a:cubicBezTo>
                    <a:pt x="3873" y="1079"/>
                    <a:pt x="3816" y="991"/>
                    <a:pt x="3828" y="896"/>
                  </a:cubicBezTo>
                  <a:cubicBezTo>
                    <a:pt x="3840" y="816"/>
                    <a:pt x="3914" y="762"/>
                    <a:pt x="3993" y="762"/>
                  </a:cubicBezTo>
                  <a:cubicBezTo>
                    <a:pt x="4001" y="762"/>
                    <a:pt x="4009" y="763"/>
                    <a:pt x="4017" y="764"/>
                  </a:cubicBezTo>
                  <a:cubicBezTo>
                    <a:pt x="4289" y="808"/>
                    <a:pt x="4547" y="878"/>
                    <a:pt x="4793" y="947"/>
                  </a:cubicBezTo>
                  <a:cubicBezTo>
                    <a:pt x="5128" y="1041"/>
                    <a:pt x="5437" y="1130"/>
                    <a:pt x="5771" y="1148"/>
                  </a:cubicBezTo>
                  <a:cubicBezTo>
                    <a:pt x="5922" y="1161"/>
                    <a:pt x="6074" y="1161"/>
                    <a:pt x="6219" y="1161"/>
                  </a:cubicBezTo>
                  <a:cubicBezTo>
                    <a:pt x="6278" y="1160"/>
                    <a:pt x="6337" y="1159"/>
                    <a:pt x="6396" y="1159"/>
                  </a:cubicBezTo>
                  <a:cubicBezTo>
                    <a:pt x="6730" y="1159"/>
                    <a:pt x="7068" y="1188"/>
                    <a:pt x="7416" y="1407"/>
                  </a:cubicBezTo>
                  <a:cubicBezTo>
                    <a:pt x="7454" y="1325"/>
                    <a:pt x="7498" y="1256"/>
                    <a:pt x="7549" y="1186"/>
                  </a:cubicBezTo>
                  <a:cubicBezTo>
                    <a:pt x="7378" y="1130"/>
                    <a:pt x="7203" y="1073"/>
                    <a:pt x="7019" y="1009"/>
                  </a:cubicBezTo>
                  <a:cubicBezTo>
                    <a:pt x="5909" y="625"/>
                    <a:pt x="4648" y="197"/>
                    <a:pt x="3419" y="45"/>
                  </a:cubicBezTo>
                  <a:cubicBezTo>
                    <a:pt x="3193" y="17"/>
                    <a:pt x="2879" y="0"/>
                    <a:pt x="2533"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7" name="Google Shape;3047;p40"/>
            <p:cNvSpPr/>
            <p:nvPr/>
          </p:nvSpPr>
          <p:spPr>
            <a:xfrm>
              <a:off x="5911700" y="1269550"/>
              <a:ext cx="175000" cy="63500"/>
            </a:xfrm>
            <a:custGeom>
              <a:avLst/>
              <a:gdLst/>
              <a:ahLst/>
              <a:cxnLst/>
              <a:rect l="l" t="t" r="r" b="b"/>
              <a:pathLst>
                <a:path w="7000" h="2540" extrusionOk="0">
                  <a:moveTo>
                    <a:pt x="6331" y="1"/>
                  </a:moveTo>
                  <a:cubicBezTo>
                    <a:pt x="4363" y="57"/>
                    <a:pt x="479" y="688"/>
                    <a:pt x="94" y="1911"/>
                  </a:cubicBezTo>
                  <a:cubicBezTo>
                    <a:pt x="0" y="2201"/>
                    <a:pt x="94" y="2321"/>
                    <a:pt x="170" y="2377"/>
                  </a:cubicBezTo>
                  <a:cubicBezTo>
                    <a:pt x="317" y="2491"/>
                    <a:pt x="573" y="2540"/>
                    <a:pt x="902" y="2540"/>
                  </a:cubicBezTo>
                  <a:cubicBezTo>
                    <a:pt x="2486" y="2540"/>
                    <a:pt x="5772" y="1395"/>
                    <a:pt x="6848" y="819"/>
                  </a:cubicBezTo>
                  <a:cubicBezTo>
                    <a:pt x="6936" y="712"/>
                    <a:pt x="6993" y="650"/>
                    <a:pt x="6993" y="650"/>
                  </a:cubicBezTo>
                  <a:lnTo>
                    <a:pt x="6999" y="644"/>
                  </a:lnTo>
                  <a:cubicBezTo>
                    <a:pt x="6898" y="530"/>
                    <a:pt x="6816" y="397"/>
                    <a:pt x="6753" y="258"/>
                  </a:cubicBezTo>
                  <a:cubicBezTo>
                    <a:pt x="6737" y="256"/>
                    <a:pt x="6721" y="255"/>
                    <a:pt x="6704" y="255"/>
                  </a:cubicBezTo>
                  <a:cubicBezTo>
                    <a:pt x="6471" y="255"/>
                    <a:pt x="6103" y="439"/>
                    <a:pt x="5821" y="580"/>
                  </a:cubicBezTo>
                  <a:cubicBezTo>
                    <a:pt x="5662" y="662"/>
                    <a:pt x="5510" y="738"/>
                    <a:pt x="5385" y="776"/>
                  </a:cubicBezTo>
                  <a:cubicBezTo>
                    <a:pt x="5309" y="807"/>
                    <a:pt x="5221" y="839"/>
                    <a:pt x="5126" y="877"/>
                  </a:cubicBezTo>
                  <a:cubicBezTo>
                    <a:pt x="4739" y="1025"/>
                    <a:pt x="4246" y="1214"/>
                    <a:pt x="3810" y="1214"/>
                  </a:cubicBezTo>
                  <a:cubicBezTo>
                    <a:pt x="3727" y="1214"/>
                    <a:pt x="3646" y="1207"/>
                    <a:pt x="3569" y="1192"/>
                  </a:cubicBezTo>
                  <a:cubicBezTo>
                    <a:pt x="3493" y="1174"/>
                    <a:pt x="3411" y="1148"/>
                    <a:pt x="3342" y="1110"/>
                  </a:cubicBezTo>
                  <a:cubicBezTo>
                    <a:pt x="3260" y="1072"/>
                    <a:pt x="3228" y="971"/>
                    <a:pt x="3272" y="895"/>
                  </a:cubicBezTo>
                  <a:cubicBezTo>
                    <a:pt x="3299" y="837"/>
                    <a:pt x="3356" y="804"/>
                    <a:pt x="3416" y="804"/>
                  </a:cubicBezTo>
                  <a:cubicBezTo>
                    <a:pt x="3440" y="804"/>
                    <a:pt x="3464" y="809"/>
                    <a:pt x="3487" y="819"/>
                  </a:cubicBezTo>
                  <a:cubicBezTo>
                    <a:pt x="3584" y="867"/>
                    <a:pt x="3697" y="887"/>
                    <a:pt x="3821" y="887"/>
                  </a:cubicBezTo>
                  <a:cubicBezTo>
                    <a:pt x="4190" y="887"/>
                    <a:pt x="4649" y="711"/>
                    <a:pt x="5012" y="574"/>
                  </a:cubicBezTo>
                  <a:cubicBezTo>
                    <a:pt x="5108" y="536"/>
                    <a:pt x="5196" y="499"/>
                    <a:pt x="5277" y="473"/>
                  </a:cubicBezTo>
                  <a:cubicBezTo>
                    <a:pt x="5385" y="435"/>
                    <a:pt x="5524" y="365"/>
                    <a:pt x="5675" y="290"/>
                  </a:cubicBezTo>
                  <a:cubicBezTo>
                    <a:pt x="5889" y="182"/>
                    <a:pt x="6116" y="69"/>
                    <a:pt x="633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8" name="Google Shape;3048;p40"/>
            <p:cNvSpPr/>
            <p:nvPr/>
          </p:nvSpPr>
          <p:spPr>
            <a:xfrm>
              <a:off x="5990500" y="1296200"/>
              <a:ext cx="117150" cy="153525"/>
            </a:xfrm>
            <a:custGeom>
              <a:avLst/>
              <a:gdLst/>
              <a:ahLst/>
              <a:cxnLst/>
              <a:rect l="l" t="t" r="r" b="b"/>
              <a:pathLst>
                <a:path w="4686" h="6141" extrusionOk="0">
                  <a:moveTo>
                    <a:pt x="4357" y="0"/>
                  </a:moveTo>
                  <a:cubicBezTo>
                    <a:pt x="3947" y="372"/>
                    <a:pt x="3720" y="932"/>
                    <a:pt x="3487" y="1532"/>
                  </a:cubicBezTo>
                  <a:cubicBezTo>
                    <a:pt x="3254" y="2105"/>
                    <a:pt x="3015" y="2704"/>
                    <a:pt x="2585" y="3127"/>
                  </a:cubicBezTo>
                  <a:cubicBezTo>
                    <a:pt x="2553" y="3159"/>
                    <a:pt x="2508" y="3173"/>
                    <a:pt x="2465" y="3173"/>
                  </a:cubicBezTo>
                  <a:cubicBezTo>
                    <a:pt x="2457" y="3173"/>
                    <a:pt x="2449" y="3173"/>
                    <a:pt x="2442" y="3172"/>
                  </a:cubicBezTo>
                  <a:cubicBezTo>
                    <a:pt x="2410" y="3165"/>
                    <a:pt x="2378" y="3146"/>
                    <a:pt x="2358" y="3121"/>
                  </a:cubicBezTo>
                  <a:cubicBezTo>
                    <a:pt x="2296" y="3059"/>
                    <a:pt x="2296" y="2957"/>
                    <a:pt x="2358" y="2894"/>
                  </a:cubicBezTo>
                  <a:cubicBezTo>
                    <a:pt x="2737" y="2521"/>
                    <a:pt x="2952" y="1980"/>
                    <a:pt x="3185" y="1412"/>
                  </a:cubicBezTo>
                  <a:cubicBezTo>
                    <a:pt x="3380" y="914"/>
                    <a:pt x="3583" y="403"/>
                    <a:pt x="3910" y="6"/>
                  </a:cubicBezTo>
                  <a:lnTo>
                    <a:pt x="3910" y="6"/>
                  </a:lnTo>
                  <a:cubicBezTo>
                    <a:pt x="3910" y="6"/>
                    <a:pt x="3903" y="6"/>
                    <a:pt x="3903" y="12"/>
                  </a:cubicBezTo>
                  <a:cubicBezTo>
                    <a:pt x="2416" y="1740"/>
                    <a:pt x="1" y="4956"/>
                    <a:pt x="240" y="5763"/>
                  </a:cubicBezTo>
                  <a:cubicBezTo>
                    <a:pt x="309" y="5984"/>
                    <a:pt x="399" y="6109"/>
                    <a:pt x="518" y="6135"/>
                  </a:cubicBezTo>
                  <a:cubicBezTo>
                    <a:pt x="536" y="6139"/>
                    <a:pt x="555" y="6141"/>
                    <a:pt x="575" y="6141"/>
                  </a:cubicBezTo>
                  <a:cubicBezTo>
                    <a:pt x="1061" y="6141"/>
                    <a:pt x="1925" y="5059"/>
                    <a:pt x="2252" y="4640"/>
                  </a:cubicBezTo>
                  <a:cubicBezTo>
                    <a:pt x="2334" y="4540"/>
                    <a:pt x="2404" y="4451"/>
                    <a:pt x="2448" y="4401"/>
                  </a:cubicBezTo>
                  <a:cubicBezTo>
                    <a:pt x="3374" y="3336"/>
                    <a:pt x="3822" y="2232"/>
                    <a:pt x="4339" y="946"/>
                  </a:cubicBezTo>
                  <a:cubicBezTo>
                    <a:pt x="4453" y="675"/>
                    <a:pt x="4566" y="397"/>
                    <a:pt x="4686" y="120"/>
                  </a:cubicBezTo>
                  <a:lnTo>
                    <a:pt x="4674" y="114"/>
                  </a:lnTo>
                  <a:cubicBezTo>
                    <a:pt x="4566" y="94"/>
                    <a:pt x="4465" y="56"/>
                    <a:pt x="4357"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9" name="Google Shape;3049;p40"/>
            <p:cNvSpPr/>
            <p:nvPr/>
          </p:nvSpPr>
          <p:spPr>
            <a:xfrm>
              <a:off x="6121025" y="1291125"/>
              <a:ext cx="69725" cy="173300"/>
            </a:xfrm>
            <a:custGeom>
              <a:avLst/>
              <a:gdLst/>
              <a:ahLst/>
              <a:cxnLst/>
              <a:rect l="l" t="t" r="r" b="b"/>
              <a:pathLst>
                <a:path w="2789" h="6932" extrusionOk="0">
                  <a:moveTo>
                    <a:pt x="618" y="0"/>
                  </a:moveTo>
                  <a:cubicBezTo>
                    <a:pt x="562" y="38"/>
                    <a:pt x="512" y="76"/>
                    <a:pt x="461" y="108"/>
                  </a:cubicBezTo>
                  <a:cubicBezTo>
                    <a:pt x="385" y="701"/>
                    <a:pt x="644" y="1414"/>
                    <a:pt x="903" y="2107"/>
                  </a:cubicBezTo>
                  <a:cubicBezTo>
                    <a:pt x="1080" y="2587"/>
                    <a:pt x="1249" y="3047"/>
                    <a:pt x="1307" y="3463"/>
                  </a:cubicBezTo>
                  <a:cubicBezTo>
                    <a:pt x="1319" y="3551"/>
                    <a:pt x="1261" y="3632"/>
                    <a:pt x="1167" y="3646"/>
                  </a:cubicBezTo>
                  <a:cubicBezTo>
                    <a:pt x="1161" y="3649"/>
                    <a:pt x="1152" y="3650"/>
                    <a:pt x="1142" y="3650"/>
                  </a:cubicBezTo>
                  <a:cubicBezTo>
                    <a:pt x="1133" y="3650"/>
                    <a:pt x="1123" y="3649"/>
                    <a:pt x="1117" y="3646"/>
                  </a:cubicBezTo>
                  <a:cubicBezTo>
                    <a:pt x="1048" y="3632"/>
                    <a:pt x="996" y="3582"/>
                    <a:pt x="984" y="3513"/>
                  </a:cubicBezTo>
                  <a:cubicBezTo>
                    <a:pt x="934" y="3128"/>
                    <a:pt x="769" y="2687"/>
                    <a:pt x="594" y="2220"/>
                  </a:cubicBezTo>
                  <a:cubicBezTo>
                    <a:pt x="353" y="1565"/>
                    <a:pt x="102" y="890"/>
                    <a:pt x="120" y="273"/>
                  </a:cubicBezTo>
                  <a:lnTo>
                    <a:pt x="120" y="273"/>
                  </a:lnTo>
                  <a:cubicBezTo>
                    <a:pt x="82" y="285"/>
                    <a:pt x="44" y="291"/>
                    <a:pt x="1" y="303"/>
                  </a:cubicBezTo>
                  <a:cubicBezTo>
                    <a:pt x="126" y="1962"/>
                    <a:pt x="405" y="3632"/>
                    <a:pt x="783" y="5026"/>
                  </a:cubicBezTo>
                  <a:cubicBezTo>
                    <a:pt x="1014" y="5871"/>
                    <a:pt x="1698" y="6932"/>
                    <a:pt x="2115" y="6932"/>
                  </a:cubicBezTo>
                  <a:cubicBezTo>
                    <a:pt x="2118" y="6932"/>
                    <a:pt x="2122" y="6932"/>
                    <a:pt x="2125" y="6931"/>
                  </a:cubicBezTo>
                  <a:cubicBezTo>
                    <a:pt x="2328" y="6918"/>
                    <a:pt x="2491" y="6583"/>
                    <a:pt x="2579" y="6016"/>
                  </a:cubicBezTo>
                  <a:cubicBezTo>
                    <a:pt x="2788" y="4699"/>
                    <a:pt x="2107" y="3292"/>
                    <a:pt x="1450" y="1924"/>
                  </a:cubicBezTo>
                  <a:cubicBezTo>
                    <a:pt x="1123" y="1256"/>
                    <a:pt x="821" y="619"/>
                    <a:pt x="618"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0" name="Google Shape;3050;p40"/>
            <p:cNvSpPr/>
            <p:nvPr/>
          </p:nvSpPr>
          <p:spPr>
            <a:xfrm>
              <a:off x="6145475" y="1269550"/>
              <a:ext cx="152000" cy="118650"/>
            </a:xfrm>
            <a:custGeom>
              <a:avLst/>
              <a:gdLst/>
              <a:ahLst/>
              <a:cxnLst/>
              <a:rect l="l" t="t" r="r" b="b"/>
              <a:pathLst>
                <a:path w="6080" h="4746" extrusionOk="0">
                  <a:moveTo>
                    <a:pt x="207" y="1"/>
                  </a:moveTo>
                  <a:cubicBezTo>
                    <a:pt x="195" y="57"/>
                    <a:pt x="183" y="107"/>
                    <a:pt x="164" y="164"/>
                  </a:cubicBezTo>
                  <a:cubicBezTo>
                    <a:pt x="562" y="555"/>
                    <a:pt x="940" y="901"/>
                    <a:pt x="1450" y="1174"/>
                  </a:cubicBezTo>
                  <a:cubicBezTo>
                    <a:pt x="1595" y="1255"/>
                    <a:pt x="1766" y="1331"/>
                    <a:pt x="1942" y="1413"/>
                  </a:cubicBezTo>
                  <a:cubicBezTo>
                    <a:pt x="2434" y="1634"/>
                    <a:pt x="2989" y="1892"/>
                    <a:pt x="3348" y="2277"/>
                  </a:cubicBezTo>
                  <a:cubicBezTo>
                    <a:pt x="3405" y="2346"/>
                    <a:pt x="3405" y="2446"/>
                    <a:pt x="3336" y="2510"/>
                  </a:cubicBezTo>
                  <a:cubicBezTo>
                    <a:pt x="3307" y="2538"/>
                    <a:pt x="3268" y="2552"/>
                    <a:pt x="3232" y="2552"/>
                  </a:cubicBezTo>
                  <a:cubicBezTo>
                    <a:pt x="3219" y="2552"/>
                    <a:pt x="3208" y="2551"/>
                    <a:pt x="3196" y="2548"/>
                  </a:cubicBezTo>
                  <a:cubicBezTo>
                    <a:pt x="3158" y="2542"/>
                    <a:pt x="3128" y="2522"/>
                    <a:pt x="3109" y="2498"/>
                  </a:cubicBezTo>
                  <a:cubicBezTo>
                    <a:pt x="2794" y="2157"/>
                    <a:pt x="2270" y="1917"/>
                    <a:pt x="1810" y="1709"/>
                  </a:cubicBezTo>
                  <a:cubicBezTo>
                    <a:pt x="1627" y="1628"/>
                    <a:pt x="1450" y="1544"/>
                    <a:pt x="1299" y="1463"/>
                  </a:cubicBezTo>
                  <a:cubicBezTo>
                    <a:pt x="789" y="1192"/>
                    <a:pt x="391" y="839"/>
                    <a:pt x="12" y="473"/>
                  </a:cubicBezTo>
                  <a:cubicBezTo>
                    <a:pt x="6" y="479"/>
                    <a:pt x="0" y="485"/>
                    <a:pt x="0" y="493"/>
                  </a:cubicBezTo>
                  <a:cubicBezTo>
                    <a:pt x="958" y="1564"/>
                    <a:pt x="2806" y="3430"/>
                    <a:pt x="4875" y="4495"/>
                  </a:cubicBezTo>
                  <a:cubicBezTo>
                    <a:pt x="5199" y="4660"/>
                    <a:pt x="5470" y="4746"/>
                    <a:pt x="5655" y="4746"/>
                  </a:cubicBezTo>
                  <a:cubicBezTo>
                    <a:pt x="5761" y="4746"/>
                    <a:pt x="5839" y="4718"/>
                    <a:pt x="5882" y="4660"/>
                  </a:cubicBezTo>
                  <a:cubicBezTo>
                    <a:pt x="6079" y="4402"/>
                    <a:pt x="5801" y="3537"/>
                    <a:pt x="5164" y="2856"/>
                  </a:cubicBezTo>
                  <a:cubicBezTo>
                    <a:pt x="4194" y="1809"/>
                    <a:pt x="2951" y="1255"/>
                    <a:pt x="1639" y="668"/>
                  </a:cubicBezTo>
                  <a:cubicBezTo>
                    <a:pt x="1167" y="461"/>
                    <a:pt x="681" y="240"/>
                    <a:pt x="207"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1" name="Google Shape;3051;p40"/>
            <p:cNvSpPr/>
            <p:nvPr/>
          </p:nvSpPr>
          <p:spPr>
            <a:xfrm>
              <a:off x="6151925" y="1239250"/>
              <a:ext cx="200050" cy="61475"/>
            </a:xfrm>
            <a:custGeom>
              <a:avLst/>
              <a:gdLst/>
              <a:ahLst/>
              <a:cxnLst/>
              <a:rect l="l" t="t" r="r" b="b"/>
              <a:pathLst>
                <a:path w="8002" h="2459" extrusionOk="0">
                  <a:moveTo>
                    <a:pt x="3373" y="0"/>
                  </a:moveTo>
                  <a:cubicBezTo>
                    <a:pt x="2332" y="0"/>
                    <a:pt x="1352" y="96"/>
                    <a:pt x="531" y="285"/>
                  </a:cubicBezTo>
                  <a:cubicBezTo>
                    <a:pt x="764" y="305"/>
                    <a:pt x="1003" y="355"/>
                    <a:pt x="1243" y="399"/>
                  </a:cubicBezTo>
                  <a:cubicBezTo>
                    <a:pt x="1526" y="456"/>
                    <a:pt x="1803" y="512"/>
                    <a:pt x="2050" y="512"/>
                  </a:cubicBezTo>
                  <a:lnTo>
                    <a:pt x="2189" y="506"/>
                  </a:lnTo>
                  <a:cubicBezTo>
                    <a:pt x="2269" y="505"/>
                    <a:pt x="2352" y="505"/>
                    <a:pt x="2436" y="505"/>
                  </a:cubicBezTo>
                  <a:cubicBezTo>
                    <a:pt x="3060" y="505"/>
                    <a:pt x="3781" y="544"/>
                    <a:pt x="4320" y="916"/>
                  </a:cubicBezTo>
                  <a:cubicBezTo>
                    <a:pt x="4396" y="966"/>
                    <a:pt x="4408" y="1067"/>
                    <a:pt x="4358" y="1143"/>
                  </a:cubicBezTo>
                  <a:cubicBezTo>
                    <a:pt x="4327" y="1190"/>
                    <a:pt x="4276" y="1212"/>
                    <a:pt x="4224" y="1212"/>
                  </a:cubicBezTo>
                  <a:cubicBezTo>
                    <a:pt x="4192" y="1212"/>
                    <a:pt x="4160" y="1204"/>
                    <a:pt x="4131" y="1187"/>
                  </a:cubicBezTo>
                  <a:cubicBezTo>
                    <a:pt x="3687" y="871"/>
                    <a:pt x="3079" y="832"/>
                    <a:pt x="2501" y="832"/>
                  </a:cubicBezTo>
                  <a:cubicBezTo>
                    <a:pt x="2398" y="832"/>
                    <a:pt x="2296" y="833"/>
                    <a:pt x="2195" y="834"/>
                  </a:cubicBezTo>
                  <a:lnTo>
                    <a:pt x="2050" y="834"/>
                  </a:lnTo>
                  <a:cubicBezTo>
                    <a:pt x="1773" y="834"/>
                    <a:pt x="1470" y="777"/>
                    <a:pt x="1180" y="721"/>
                  </a:cubicBezTo>
                  <a:cubicBezTo>
                    <a:pt x="896" y="663"/>
                    <a:pt x="607" y="606"/>
                    <a:pt x="340" y="606"/>
                  </a:cubicBezTo>
                  <a:cubicBezTo>
                    <a:pt x="222" y="606"/>
                    <a:pt x="108" y="618"/>
                    <a:pt x="1" y="645"/>
                  </a:cubicBezTo>
                  <a:cubicBezTo>
                    <a:pt x="1" y="663"/>
                    <a:pt x="7" y="676"/>
                    <a:pt x="7" y="689"/>
                  </a:cubicBezTo>
                  <a:cubicBezTo>
                    <a:pt x="33" y="689"/>
                    <a:pt x="63" y="695"/>
                    <a:pt x="89" y="707"/>
                  </a:cubicBezTo>
                  <a:cubicBezTo>
                    <a:pt x="827" y="1155"/>
                    <a:pt x="1634" y="1269"/>
                    <a:pt x="2492" y="1382"/>
                  </a:cubicBezTo>
                  <a:cubicBezTo>
                    <a:pt x="2775" y="1420"/>
                    <a:pt x="3071" y="1464"/>
                    <a:pt x="3368" y="1515"/>
                  </a:cubicBezTo>
                  <a:cubicBezTo>
                    <a:pt x="3689" y="1571"/>
                    <a:pt x="4111" y="1729"/>
                    <a:pt x="4559" y="1894"/>
                  </a:cubicBezTo>
                  <a:cubicBezTo>
                    <a:pt x="5283" y="2152"/>
                    <a:pt x="6127" y="2458"/>
                    <a:pt x="6778" y="2458"/>
                  </a:cubicBezTo>
                  <a:cubicBezTo>
                    <a:pt x="7045" y="2458"/>
                    <a:pt x="7280" y="2407"/>
                    <a:pt x="7460" y="2278"/>
                  </a:cubicBezTo>
                  <a:cubicBezTo>
                    <a:pt x="7845" y="2007"/>
                    <a:pt x="8002" y="1729"/>
                    <a:pt x="7932" y="1464"/>
                  </a:cubicBezTo>
                  <a:cubicBezTo>
                    <a:pt x="7769" y="809"/>
                    <a:pt x="6331" y="235"/>
                    <a:pt x="5606" y="140"/>
                  </a:cubicBezTo>
                  <a:cubicBezTo>
                    <a:pt x="4853" y="47"/>
                    <a:pt x="4098" y="0"/>
                    <a:pt x="3373"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2" name="Google Shape;3052;p40"/>
            <p:cNvSpPr/>
            <p:nvPr/>
          </p:nvSpPr>
          <p:spPr>
            <a:xfrm>
              <a:off x="6148450" y="1146375"/>
              <a:ext cx="157525" cy="95925"/>
            </a:xfrm>
            <a:custGeom>
              <a:avLst/>
              <a:gdLst/>
              <a:ahLst/>
              <a:cxnLst/>
              <a:rect l="l" t="t" r="r" b="b"/>
              <a:pathLst>
                <a:path w="6301" h="3837" extrusionOk="0">
                  <a:moveTo>
                    <a:pt x="5416" y="0"/>
                  </a:moveTo>
                  <a:cubicBezTo>
                    <a:pt x="4201" y="0"/>
                    <a:pt x="2192" y="1695"/>
                    <a:pt x="959" y="2739"/>
                  </a:cubicBezTo>
                  <a:cubicBezTo>
                    <a:pt x="827" y="2853"/>
                    <a:pt x="701" y="2953"/>
                    <a:pt x="588" y="3048"/>
                  </a:cubicBezTo>
                  <a:cubicBezTo>
                    <a:pt x="670" y="3029"/>
                    <a:pt x="757" y="3010"/>
                    <a:pt x="839" y="2991"/>
                  </a:cubicBezTo>
                  <a:cubicBezTo>
                    <a:pt x="1054" y="2935"/>
                    <a:pt x="1261" y="2885"/>
                    <a:pt x="1450" y="2789"/>
                  </a:cubicBezTo>
                  <a:cubicBezTo>
                    <a:pt x="1647" y="2688"/>
                    <a:pt x="1823" y="2556"/>
                    <a:pt x="2006" y="2431"/>
                  </a:cubicBezTo>
                  <a:cubicBezTo>
                    <a:pt x="2358" y="2178"/>
                    <a:pt x="2725" y="1913"/>
                    <a:pt x="3204" y="1863"/>
                  </a:cubicBezTo>
                  <a:cubicBezTo>
                    <a:pt x="3212" y="1862"/>
                    <a:pt x="3220" y="1861"/>
                    <a:pt x="3228" y="1861"/>
                  </a:cubicBezTo>
                  <a:cubicBezTo>
                    <a:pt x="3307" y="1861"/>
                    <a:pt x="3375" y="1921"/>
                    <a:pt x="3388" y="2001"/>
                  </a:cubicBezTo>
                  <a:cubicBezTo>
                    <a:pt x="3394" y="2096"/>
                    <a:pt x="3330" y="2172"/>
                    <a:pt x="3242" y="2184"/>
                  </a:cubicBezTo>
                  <a:cubicBezTo>
                    <a:pt x="2844" y="2228"/>
                    <a:pt x="2529" y="2455"/>
                    <a:pt x="2195" y="2696"/>
                  </a:cubicBezTo>
                  <a:cubicBezTo>
                    <a:pt x="2006" y="2827"/>
                    <a:pt x="1811" y="2966"/>
                    <a:pt x="1602" y="3080"/>
                  </a:cubicBezTo>
                  <a:cubicBezTo>
                    <a:pt x="1375" y="3193"/>
                    <a:pt x="1142" y="3249"/>
                    <a:pt x="915" y="3307"/>
                  </a:cubicBezTo>
                  <a:cubicBezTo>
                    <a:pt x="580" y="3389"/>
                    <a:pt x="266" y="3464"/>
                    <a:pt x="33" y="3710"/>
                  </a:cubicBezTo>
                  <a:cubicBezTo>
                    <a:pt x="20" y="3723"/>
                    <a:pt x="7" y="3723"/>
                    <a:pt x="1" y="3735"/>
                  </a:cubicBezTo>
                  <a:cubicBezTo>
                    <a:pt x="13" y="3767"/>
                    <a:pt x="26" y="3799"/>
                    <a:pt x="39" y="3837"/>
                  </a:cubicBezTo>
                  <a:lnTo>
                    <a:pt x="45" y="3831"/>
                  </a:lnTo>
                  <a:cubicBezTo>
                    <a:pt x="70" y="3805"/>
                    <a:pt x="102" y="3785"/>
                    <a:pt x="134" y="3779"/>
                  </a:cubicBezTo>
                  <a:cubicBezTo>
                    <a:pt x="247" y="3761"/>
                    <a:pt x="347" y="3741"/>
                    <a:pt x="480" y="3703"/>
                  </a:cubicBezTo>
                  <a:cubicBezTo>
                    <a:pt x="1904" y="3331"/>
                    <a:pt x="5701" y="2114"/>
                    <a:pt x="6231" y="955"/>
                  </a:cubicBezTo>
                  <a:cubicBezTo>
                    <a:pt x="6301" y="796"/>
                    <a:pt x="6301" y="645"/>
                    <a:pt x="6231" y="507"/>
                  </a:cubicBezTo>
                  <a:cubicBezTo>
                    <a:pt x="6092" y="229"/>
                    <a:pt x="5903" y="72"/>
                    <a:pt x="5638" y="22"/>
                  </a:cubicBezTo>
                  <a:cubicBezTo>
                    <a:pt x="5567" y="7"/>
                    <a:pt x="5493" y="0"/>
                    <a:pt x="5416"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3" name="Google Shape;3053;p40"/>
            <p:cNvSpPr/>
            <p:nvPr/>
          </p:nvSpPr>
          <p:spPr>
            <a:xfrm>
              <a:off x="6098325" y="1239250"/>
              <a:ext cx="10725" cy="11200"/>
            </a:xfrm>
            <a:custGeom>
              <a:avLst/>
              <a:gdLst/>
              <a:ahLst/>
              <a:cxnLst/>
              <a:rect l="l" t="t" r="r" b="b"/>
              <a:pathLst>
                <a:path w="429" h="448" extrusionOk="0">
                  <a:moveTo>
                    <a:pt x="205" y="1"/>
                  </a:moveTo>
                  <a:cubicBezTo>
                    <a:pt x="137" y="1"/>
                    <a:pt x="70" y="42"/>
                    <a:pt x="44" y="108"/>
                  </a:cubicBezTo>
                  <a:cubicBezTo>
                    <a:pt x="1" y="241"/>
                    <a:pt x="51" y="367"/>
                    <a:pt x="178" y="430"/>
                  </a:cubicBezTo>
                  <a:cubicBezTo>
                    <a:pt x="190" y="436"/>
                    <a:pt x="202" y="442"/>
                    <a:pt x="215" y="442"/>
                  </a:cubicBezTo>
                  <a:cubicBezTo>
                    <a:pt x="228" y="446"/>
                    <a:pt x="241" y="448"/>
                    <a:pt x="253" y="448"/>
                  </a:cubicBezTo>
                  <a:cubicBezTo>
                    <a:pt x="313" y="448"/>
                    <a:pt x="372" y="412"/>
                    <a:pt x="399" y="355"/>
                  </a:cubicBezTo>
                  <a:cubicBezTo>
                    <a:pt x="429" y="291"/>
                    <a:pt x="411" y="215"/>
                    <a:pt x="361" y="172"/>
                  </a:cubicBezTo>
                  <a:cubicBezTo>
                    <a:pt x="367" y="96"/>
                    <a:pt x="323" y="32"/>
                    <a:pt x="253" y="8"/>
                  </a:cubicBezTo>
                  <a:cubicBezTo>
                    <a:pt x="238" y="3"/>
                    <a:pt x="221" y="1"/>
                    <a:pt x="205"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4" name="Google Shape;3054;p40"/>
            <p:cNvSpPr/>
            <p:nvPr/>
          </p:nvSpPr>
          <p:spPr>
            <a:xfrm>
              <a:off x="6117250" y="1234050"/>
              <a:ext cx="13550" cy="9700"/>
            </a:xfrm>
            <a:custGeom>
              <a:avLst/>
              <a:gdLst/>
              <a:ahLst/>
              <a:cxnLst/>
              <a:rect l="l" t="t" r="r" b="b"/>
              <a:pathLst>
                <a:path w="542" h="388" extrusionOk="0">
                  <a:moveTo>
                    <a:pt x="249" y="1"/>
                  </a:moveTo>
                  <a:cubicBezTo>
                    <a:pt x="189" y="1"/>
                    <a:pt x="129" y="22"/>
                    <a:pt x="76" y="65"/>
                  </a:cubicBezTo>
                  <a:cubicBezTo>
                    <a:pt x="6" y="121"/>
                    <a:pt x="0" y="222"/>
                    <a:pt x="58" y="292"/>
                  </a:cubicBezTo>
                  <a:cubicBezTo>
                    <a:pt x="89" y="331"/>
                    <a:pt x="136" y="353"/>
                    <a:pt x="185" y="353"/>
                  </a:cubicBezTo>
                  <a:cubicBezTo>
                    <a:pt x="206" y="353"/>
                    <a:pt x="227" y="349"/>
                    <a:pt x="247" y="342"/>
                  </a:cubicBezTo>
                  <a:cubicBezTo>
                    <a:pt x="265" y="367"/>
                    <a:pt x="297" y="380"/>
                    <a:pt x="323" y="386"/>
                  </a:cubicBezTo>
                  <a:cubicBezTo>
                    <a:pt x="333" y="387"/>
                    <a:pt x="344" y="388"/>
                    <a:pt x="354" y="388"/>
                  </a:cubicBezTo>
                  <a:cubicBezTo>
                    <a:pt x="393" y="388"/>
                    <a:pt x="431" y="378"/>
                    <a:pt x="460" y="348"/>
                  </a:cubicBezTo>
                  <a:cubicBezTo>
                    <a:pt x="530" y="292"/>
                    <a:pt x="542" y="190"/>
                    <a:pt x="486" y="121"/>
                  </a:cubicBezTo>
                  <a:cubicBezTo>
                    <a:pt x="417" y="41"/>
                    <a:pt x="332" y="1"/>
                    <a:pt x="249"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5" name="Google Shape;3055;p40"/>
            <p:cNvSpPr/>
            <p:nvPr/>
          </p:nvSpPr>
          <p:spPr>
            <a:xfrm>
              <a:off x="6121675" y="1257800"/>
              <a:ext cx="10725" cy="12925"/>
            </a:xfrm>
            <a:custGeom>
              <a:avLst/>
              <a:gdLst/>
              <a:ahLst/>
              <a:cxnLst/>
              <a:rect l="l" t="t" r="r" b="b"/>
              <a:pathLst>
                <a:path w="429" h="517" extrusionOk="0">
                  <a:moveTo>
                    <a:pt x="189" y="1"/>
                  </a:moveTo>
                  <a:cubicBezTo>
                    <a:pt x="141" y="1"/>
                    <a:pt x="92" y="22"/>
                    <a:pt x="56" y="61"/>
                  </a:cubicBezTo>
                  <a:cubicBezTo>
                    <a:pt x="0" y="123"/>
                    <a:pt x="0" y="230"/>
                    <a:pt x="70" y="294"/>
                  </a:cubicBezTo>
                  <a:cubicBezTo>
                    <a:pt x="38" y="375"/>
                    <a:pt x="76" y="471"/>
                    <a:pt x="158" y="509"/>
                  </a:cubicBezTo>
                  <a:cubicBezTo>
                    <a:pt x="170" y="509"/>
                    <a:pt x="176" y="515"/>
                    <a:pt x="189" y="515"/>
                  </a:cubicBezTo>
                  <a:cubicBezTo>
                    <a:pt x="199" y="516"/>
                    <a:pt x="208" y="517"/>
                    <a:pt x="217" y="517"/>
                  </a:cubicBezTo>
                  <a:cubicBezTo>
                    <a:pt x="283" y="517"/>
                    <a:pt x="345" y="480"/>
                    <a:pt x="373" y="413"/>
                  </a:cubicBezTo>
                  <a:cubicBezTo>
                    <a:pt x="429" y="274"/>
                    <a:pt x="397" y="136"/>
                    <a:pt x="289" y="41"/>
                  </a:cubicBezTo>
                  <a:cubicBezTo>
                    <a:pt x="262" y="14"/>
                    <a:pt x="226" y="1"/>
                    <a:pt x="189"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6" name="Google Shape;3056;p40"/>
            <p:cNvSpPr/>
            <p:nvPr/>
          </p:nvSpPr>
          <p:spPr>
            <a:xfrm>
              <a:off x="6100850" y="1262275"/>
              <a:ext cx="11550" cy="15125"/>
            </a:xfrm>
            <a:custGeom>
              <a:avLst/>
              <a:gdLst/>
              <a:ahLst/>
              <a:cxnLst/>
              <a:rect l="l" t="t" r="r" b="b"/>
              <a:pathLst>
                <a:path w="462" h="605" extrusionOk="0">
                  <a:moveTo>
                    <a:pt x="284" y="1"/>
                  </a:moveTo>
                  <a:cubicBezTo>
                    <a:pt x="215" y="1"/>
                    <a:pt x="148" y="47"/>
                    <a:pt x="127" y="115"/>
                  </a:cubicBezTo>
                  <a:cubicBezTo>
                    <a:pt x="95" y="209"/>
                    <a:pt x="71" y="298"/>
                    <a:pt x="33" y="386"/>
                  </a:cubicBezTo>
                  <a:cubicBezTo>
                    <a:pt x="1" y="473"/>
                    <a:pt x="45" y="563"/>
                    <a:pt x="133" y="594"/>
                  </a:cubicBezTo>
                  <a:cubicBezTo>
                    <a:pt x="139" y="600"/>
                    <a:pt x="146" y="600"/>
                    <a:pt x="152" y="600"/>
                  </a:cubicBezTo>
                  <a:cubicBezTo>
                    <a:pt x="165" y="603"/>
                    <a:pt x="177" y="605"/>
                    <a:pt x="189" y="605"/>
                  </a:cubicBezTo>
                  <a:cubicBezTo>
                    <a:pt x="256" y="605"/>
                    <a:pt x="315" y="563"/>
                    <a:pt x="341" y="499"/>
                  </a:cubicBezTo>
                  <a:cubicBezTo>
                    <a:pt x="373" y="405"/>
                    <a:pt x="404" y="310"/>
                    <a:pt x="435" y="216"/>
                  </a:cubicBezTo>
                  <a:cubicBezTo>
                    <a:pt x="461" y="127"/>
                    <a:pt x="417" y="39"/>
                    <a:pt x="328" y="7"/>
                  </a:cubicBezTo>
                  <a:cubicBezTo>
                    <a:pt x="313" y="3"/>
                    <a:pt x="299" y="1"/>
                    <a:pt x="284"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57" name="Google Shape;3057;p40"/>
          <p:cNvGrpSpPr/>
          <p:nvPr/>
        </p:nvGrpSpPr>
        <p:grpSpPr>
          <a:xfrm flipH="1">
            <a:off x="7778838" y="187125"/>
            <a:ext cx="330675" cy="195675"/>
            <a:chOff x="2715550" y="2908550"/>
            <a:chExt cx="330675" cy="195675"/>
          </a:xfrm>
        </p:grpSpPr>
        <p:sp>
          <p:nvSpPr>
            <p:cNvPr id="3058" name="Google Shape;3058;p40"/>
            <p:cNvSpPr/>
            <p:nvPr/>
          </p:nvSpPr>
          <p:spPr>
            <a:xfrm>
              <a:off x="2715550" y="2908550"/>
              <a:ext cx="330675" cy="195675"/>
            </a:xfrm>
            <a:custGeom>
              <a:avLst/>
              <a:gdLst/>
              <a:ahLst/>
              <a:cxnLst/>
              <a:rect l="l" t="t" r="r" b="b"/>
              <a:pathLst>
                <a:path w="13227" h="7827" extrusionOk="0">
                  <a:moveTo>
                    <a:pt x="2405" y="417"/>
                  </a:moveTo>
                  <a:cubicBezTo>
                    <a:pt x="2808" y="417"/>
                    <a:pt x="3208" y="443"/>
                    <a:pt x="3603" y="494"/>
                  </a:cubicBezTo>
                  <a:lnTo>
                    <a:pt x="3617" y="564"/>
                  </a:lnTo>
                  <a:cubicBezTo>
                    <a:pt x="3698" y="965"/>
                    <a:pt x="3780" y="1348"/>
                    <a:pt x="3805" y="1753"/>
                  </a:cubicBezTo>
                  <a:cubicBezTo>
                    <a:pt x="3127" y="1419"/>
                    <a:pt x="2456" y="1105"/>
                    <a:pt x="1774" y="818"/>
                  </a:cubicBezTo>
                  <a:cubicBezTo>
                    <a:pt x="1617" y="752"/>
                    <a:pt x="1460" y="676"/>
                    <a:pt x="1309" y="601"/>
                  </a:cubicBezTo>
                  <a:cubicBezTo>
                    <a:pt x="1238" y="570"/>
                    <a:pt x="1173" y="540"/>
                    <a:pt x="1101" y="510"/>
                  </a:cubicBezTo>
                  <a:cubicBezTo>
                    <a:pt x="1538" y="447"/>
                    <a:pt x="1973" y="417"/>
                    <a:pt x="2405" y="417"/>
                  </a:cubicBezTo>
                  <a:close/>
                  <a:moveTo>
                    <a:pt x="3896" y="534"/>
                  </a:moveTo>
                  <a:lnTo>
                    <a:pt x="3896" y="534"/>
                  </a:lnTo>
                  <a:cubicBezTo>
                    <a:pt x="4391" y="610"/>
                    <a:pt x="4881" y="732"/>
                    <a:pt x="5356" y="883"/>
                  </a:cubicBezTo>
                  <a:cubicBezTo>
                    <a:pt x="5366" y="1095"/>
                    <a:pt x="5382" y="1308"/>
                    <a:pt x="5396" y="1520"/>
                  </a:cubicBezTo>
                  <a:cubicBezTo>
                    <a:pt x="5426" y="1893"/>
                    <a:pt x="5447" y="2247"/>
                    <a:pt x="5452" y="2611"/>
                  </a:cubicBezTo>
                  <a:cubicBezTo>
                    <a:pt x="4992" y="2359"/>
                    <a:pt x="4538" y="2121"/>
                    <a:pt x="4088" y="1893"/>
                  </a:cubicBezTo>
                  <a:cubicBezTo>
                    <a:pt x="4072" y="1419"/>
                    <a:pt x="3992" y="984"/>
                    <a:pt x="3896" y="534"/>
                  </a:cubicBezTo>
                  <a:close/>
                  <a:moveTo>
                    <a:pt x="541" y="722"/>
                  </a:moveTo>
                  <a:cubicBezTo>
                    <a:pt x="737" y="802"/>
                    <a:pt x="935" y="888"/>
                    <a:pt x="1127" y="984"/>
                  </a:cubicBezTo>
                  <a:cubicBezTo>
                    <a:pt x="1289" y="1060"/>
                    <a:pt x="1450" y="1136"/>
                    <a:pt x="1612" y="1201"/>
                  </a:cubicBezTo>
                  <a:cubicBezTo>
                    <a:pt x="2057" y="1394"/>
                    <a:pt x="2502" y="1595"/>
                    <a:pt x="2950" y="1807"/>
                  </a:cubicBezTo>
                  <a:cubicBezTo>
                    <a:pt x="2416" y="2030"/>
                    <a:pt x="1870" y="2303"/>
                    <a:pt x="1355" y="2686"/>
                  </a:cubicBezTo>
                  <a:cubicBezTo>
                    <a:pt x="1052" y="2101"/>
                    <a:pt x="784" y="1450"/>
                    <a:pt x="541" y="722"/>
                  </a:cubicBezTo>
                  <a:close/>
                  <a:moveTo>
                    <a:pt x="3290" y="1970"/>
                  </a:moveTo>
                  <a:cubicBezTo>
                    <a:pt x="3521" y="2080"/>
                    <a:pt x="3754" y="2192"/>
                    <a:pt x="3987" y="2313"/>
                  </a:cubicBezTo>
                  <a:cubicBezTo>
                    <a:pt x="3451" y="2626"/>
                    <a:pt x="2602" y="3101"/>
                    <a:pt x="1794" y="3460"/>
                  </a:cubicBezTo>
                  <a:cubicBezTo>
                    <a:pt x="1683" y="3288"/>
                    <a:pt x="1581" y="3117"/>
                    <a:pt x="1481" y="2935"/>
                  </a:cubicBezTo>
                  <a:cubicBezTo>
                    <a:pt x="1490" y="2929"/>
                    <a:pt x="1506" y="2924"/>
                    <a:pt x="1511" y="2919"/>
                  </a:cubicBezTo>
                  <a:cubicBezTo>
                    <a:pt x="2082" y="2490"/>
                    <a:pt x="2698" y="2207"/>
                    <a:pt x="3290" y="1970"/>
                  </a:cubicBezTo>
                  <a:close/>
                  <a:moveTo>
                    <a:pt x="5643" y="979"/>
                  </a:moveTo>
                  <a:cubicBezTo>
                    <a:pt x="6240" y="1196"/>
                    <a:pt x="6816" y="1469"/>
                    <a:pt x="7357" y="1793"/>
                  </a:cubicBezTo>
                  <a:cubicBezTo>
                    <a:pt x="7331" y="2086"/>
                    <a:pt x="7346" y="2383"/>
                    <a:pt x="7362" y="2667"/>
                  </a:cubicBezTo>
                  <a:cubicBezTo>
                    <a:pt x="7382" y="3005"/>
                    <a:pt x="7397" y="3348"/>
                    <a:pt x="7346" y="3693"/>
                  </a:cubicBezTo>
                  <a:cubicBezTo>
                    <a:pt x="6790" y="3364"/>
                    <a:pt x="6255" y="3050"/>
                    <a:pt x="5734" y="2763"/>
                  </a:cubicBezTo>
                  <a:cubicBezTo>
                    <a:pt x="5734" y="2338"/>
                    <a:pt x="5709" y="1914"/>
                    <a:pt x="5674" y="1499"/>
                  </a:cubicBezTo>
                  <a:cubicBezTo>
                    <a:pt x="5664" y="1328"/>
                    <a:pt x="5654" y="1151"/>
                    <a:pt x="5643" y="979"/>
                  </a:cubicBezTo>
                  <a:close/>
                  <a:moveTo>
                    <a:pt x="7630" y="1965"/>
                  </a:moveTo>
                  <a:lnTo>
                    <a:pt x="7630" y="1965"/>
                  </a:lnTo>
                  <a:cubicBezTo>
                    <a:pt x="7807" y="2080"/>
                    <a:pt x="7982" y="2201"/>
                    <a:pt x="8150" y="2329"/>
                  </a:cubicBezTo>
                  <a:cubicBezTo>
                    <a:pt x="8195" y="2894"/>
                    <a:pt x="8124" y="3530"/>
                    <a:pt x="7952" y="4057"/>
                  </a:cubicBezTo>
                  <a:cubicBezTo>
                    <a:pt x="7831" y="3985"/>
                    <a:pt x="7716" y="3910"/>
                    <a:pt x="7599" y="3838"/>
                  </a:cubicBezTo>
                  <a:cubicBezTo>
                    <a:pt x="7674" y="3439"/>
                    <a:pt x="7660" y="3040"/>
                    <a:pt x="7639" y="2656"/>
                  </a:cubicBezTo>
                  <a:cubicBezTo>
                    <a:pt x="7625" y="2420"/>
                    <a:pt x="7619" y="2192"/>
                    <a:pt x="7630" y="1965"/>
                  </a:cubicBezTo>
                  <a:close/>
                  <a:moveTo>
                    <a:pt x="4279" y="2464"/>
                  </a:moveTo>
                  <a:cubicBezTo>
                    <a:pt x="4901" y="2777"/>
                    <a:pt x="5533" y="3127"/>
                    <a:pt x="6184" y="3495"/>
                  </a:cubicBezTo>
                  <a:cubicBezTo>
                    <a:pt x="5594" y="3920"/>
                    <a:pt x="4890" y="4238"/>
                    <a:pt x="4214" y="4546"/>
                  </a:cubicBezTo>
                  <a:cubicBezTo>
                    <a:pt x="3845" y="4717"/>
                    <a:pt x="3466" y="4890"/>
                    <a:pt x="3113" y="5076"/>
                  </a:cubicBezTo>
                  <a:cubicBezTo>
                    <a:pt x="2684" y="4677"/>
                    <a:pt x="2294" y="4218"/>
                    <a:pt x="1945" y="3698"/>
                  </a:cubicBezTo>
                  <a:cubicBezTo>
                    <a:pt x="2835" y="3299"/>
                    <a:pt x="3764" y="2772"/>
                    <a:pt x="4279" y="2464"/>
                  </a:cubicBezTo>
                  <a:close/>
                  <a:moveTo>
                    <a:pt x="8443" y="2555"/>
                  </a:moveTo>
                  <a:lnTo>
                    <a:pt x="8443" y="2555"/>
                  </a:lnTo>
                  <a:cubicBezTo>
                    <a:pt x="8943" y="2970"/>
                    <a:pt x="9397" y="3435"/>
                    <a:pt x="9796" y="3945"/>
                  </a:cubicBezTo>
                  <a:cubicBezTo>
                    <a:pt x="9777" y="4097"/>
                    <a:pt x="9761" y="4258"/>
                    <a:pt x="9747" y="4414"/>
                  </a:cubicBezTo>
                  <a:cubicBezTo>
                    <a:pt x="9726" y="4663"/>
                    <a:pt x="9696" y="4910"/>
                    <a:pt x="9656" y="5158"/>
                  </a:cubicBezTo>
                  <a:cubicBezTo>
                    <a:pt x="9286" y="4899"/>
                    <a:pt x="8908" y="4647"/>
                    <a:pt x="8528" y="4405"/>
                  </a:cubicBezTo>
                  <a:cubicBezTo>
                    <a:pt x="8413" y="4339"/>
                    <a:pt x="8306" y="4274"/>
                    <a:pt x="8195" y="4208"/>
                  </a:cubicBezTo>
                  <a:cubicBezTo>
                    <a:pt x="8367" y="3712"/>
                    <a:pt x="8453" y="3111"/>
                    <a:pt x="8443" y="2555"/>
                  </a:cubicBezTo>
                  <a:close/>
                  <a:moveTo>
                    <a:pt x="10044" y="4274"/>
                  </a:moveTo>
                  <a:cubicBezTo>
                    <a:pt x="10438" y="4839"/>
                    <a:pt x="10771" y="5451"/>
                    <a:pt x="11014" y="6107"/>
                  </a:cubicBezTo>
                  <a:cubicBezTo>
                    <a:pt x="10827" y="5976"/>
                    <a:pt x="10645" y="5850"/>
                    <a:pt x="10468" y="5724"/>
                  </a:cubicBezTo>
                  <a:cubicBezTo>
                    <a:pt x="10281" y="5592"/>
                    <a:pt x="10100" y="5461"/>
                    <a:pt x="9908" y="5330"/>
                  </a:cubicBezTo>
                  <a:cubicBezTo>
                    <a:pt x="9973" y="5031"/>
                    <a:pt x="9999" y="4733"/>
                    <a:pt x="10029" y="4440"/>
                  </a:cubicBezTo>
                  <a:cubicBezTo>
                    <a:pt x="10029" y="4384"/>
                    <a:pt x="10039" y="4329"/>
                    <a:pt x="10044" y="4274"/>
                  </a:cubicBezTo>
                  <a:close/>
                  <a:moveTo>
                    <a:pt x="6447" y="3647"/>
                  </a:moveTo>
                  <a:cubicBezTo>
                    <a:pt x="7038" y="3990"/>
                    <a:pt x="7644" y="4354"/>
                    <a:pt x="8286" y="4754"/>
                  </a:cubicBezTo>
                  <a:cubicBezTo>
                    <a:pt x="7362" y="5435"/>
                    <a:pt x="6310" y="6142"/>
                    <a:pt x="5230" y="6445"/>
                  </a:cubicBezTo>
                  <a:cubicBezTo>
                    <a:pt x="5144" y="6405"/>
                    <a:pt x="5063" y="6370"/>
                    <a:pt x="4981" y="6335"/>
                  </a:cubicBezTo>
                  <a:cubicBezTo>
                    <a:pt x="4375" y="6041"/>
                    <a:pt x="3829" y="5693"/>
                    <a:pt x="3340" y="5274"/>
                  </a:cubicBezTo>
                  <a:cubicBezTo>
                    <a:pt x="3654" y="5111"/>
                    <a:pt x="3981" y="4960"/>
                    <a:pt x="4330" y="4803"/>
                  </a:cubicBezTo>
                  <a:cubicBezTo>
                    <a:pt x="5063" y="4470"/>
                    <a:pt x="5816" y="4127"/>
                    <a:pt x="6447" y="3647"/>
                  </a:cubicBezTo>
                  <a:close/>
                  <a:moveTo>
                    <a:pt x="8539" y="4915"/>
                  </a:moveTo>
                  <a:cubicBezTo>
                    <a:pt x="8746" y="5046"/>
                    <a:pt x="8948" y="5178"/>
                    <a:pt x="9150" y="5319"/>
                  </a:cubicBezTo>
                  <a:cubicBezTo>
                    <a:pt x="8604" y="5466"/>
                    <a:pt x="8115" y="5820"/>
                    <a:pt x="7634" y="6163"/>
                  </a:cubicBezTo>
                  <a:cubicBezTo>
                    <a:pt x="7271" y="6426"/>
                    <a:pt x="6928" y="6673"/>
                    <a:pt x="6569" y="6830"/>
                  </a:cubicBezTo>
                  <a:cubicBezTo>
                    <a:pt x="6553" y="6839"/>
                    <a:pt x="6533" y="6850"/>
                    <a:pt x="6518" y="6865"/>
                  </a:cubicBezTo>
                  <a:cubicBezTo>
                    <a:pt x="6513" y="6870"/>
                    <a:pt x="6513" y="6881"/>
                    <a:pt x="6508" y="6885"/>
                  </a:cubicBezTo>
                  <a:cubicBezTo>
                    <a:pt x="6215" y="6815"/>
                    <a:pt x="5921" y="6718"/>
                    <a:pt x="5629" y="6608"/>
                  </a:cubicBezTo>
                  <a:cubicBezTo>
                    <a:pt x="6669" y="6244"/>
                    <a:pt x="7665" y="5561"/>
                    <a:pt x="8539" y="4915"/>
                  </a:cubicBezTo>
                  <a:close/>
                  <a:moveTo>
                    <a:pt x="9468" y="5536"/>
                  </a:moveTo>
                  <a:cubicBezTo>
                    <a:pt x="9726" y="5713"/>
                    <a:pt x="9978" y="5890"/>
                    <a:pt x="10221" y="6067"/>
                  </a:cubicBezTo>
                  <a:cubicBezTo>
                    <a:pt x="10449" y="6223"/>
                    <a:pt x="10671" y="6380"/>
                    <a:pt x="10899" y="6542"/>
                  </a:cubicBezTo>
                  <a:cubicBezTo>
                    <a:pt x="10605" y="6608"/>
                    <a:pt x="10323" y="6688"/>
                    <a:pt x="10044" y="6769"/>
                  </a:cubicBezTo>
                  <a:cubicBezTo>
                    <a:pt x="9439" y="6944"/>
                    <a:pt x="8866" y="7110"/>
                    <a:pt x="8203" y="7110"/>
                  </a:cubicBezTo>
                  <a:cubicBezTo>
                    <a:pt x="8157" y="7110"/>
                    <a:pt x="8111" y="7109"/>
                    <a:pt x="8064" y="7107"/>
                  </a:cubicBezTo>
                  <a:cubicBezTo>
                    <a:pt x="7674" y="7093"/>
                    <a:pt x="7291" y="7052"/>
                    <a:pt x="6902" y="6976"/>
                  </a:cubicBezTo>
                  <a:cubicBezTo>
                    <a:pt x="7210" y="6815"/>
                    <a:pt x="7508" y="6597"/>
                    <a:pt x="7796" y="6391"/>
                  </a:cubicBezTo>
                  <a:cubicBezTo>
                    <a:pt x="8332" y="6006"/>
                    <a:pt x="8877" y="5612"/>
                    <a:pt x="9468" y="5536"/>
                  </a:cubicBezTo>
                  <a:close/>
                  <a:moveTo>
                    <a:pt x="2404" y="0"/>
                  </a:moveTo>
                  <a:cubicBezTo>
                    <a:pt x="1725" y="0"/>
                    <a:pt x="1038" y="70"/>
                    <a:pt x="354" y="216"/>
                  </a:cubicBezTo>
                  <a:cubicBezTo>
                    <a:pt x="324" y="216"/>
                    <a:pt x="299" y="221"/>
                    <a:pt x="273" y="231"/>
                  </a:cubicBezTo>
                  <a:cubicBezTo>
                    <a:pt x="268" y="231"/>
                    <a:pt x="263" y="231"/>
                    <a:pt x="263" y="237"/>
                  </a:cubicBezTo>
                  <a:cubicBezTo>
                    <a:pt x="247" y="232"/>
                    <a:pt x="232" y="229"/>
                    <a:pt x="217" y="229"/>
                  </a:cubicBezTo>
                  <a:cubicBezTo>
                    <a:pt x="199" y="229"/>
                    <a:pt x="181" y="233"/>
                    <a:pt x="161" y="242"/>
                  </a:cubicBezTo>
                  <a:cubicBezTo>
                    <a:pt x="121" y="252"/>
                    <a:pt x="96" y="272"/>
                    <a:pt x="71" y="298"/>
                  </a:cubicBezTo>
                  <a:cubicBezTo>
                    <a:pt x="21" y="352"/>
                    <a:pt x="0" y="429"/>
                    <a:pt x="26" y="504"/>
                  </a:cubicBezTo>
                  <a:cubicBezTo>
                    <a:pt x="1031" y="3702"/>
                    <a:pt x="2502" y="5617"/>
                    <a:pt x="4799" y="6708"/>
                  </a:cubicBezTo>
                  <a:cubicBezTo>
                    <a:pt x="5867" y="7219"/>
                    <a:pt x="6963" y="7492"/>
                    <a:pt x="8049" y="7527"/>
                  </a:cubicBezTo>
                  <a:cubicBezTo>
                    <a:pt x="8097" y="7528"/>
                    <a:pt x="8145" y="7529"/>
                    <a:pt x="8192" y="7529"/>
                  </a:cubicBezTo>
                  <a:cubicBezTo>
                    <a:pt x="8923" y="7529"/>
                    <a:pt x="9553" y="7349"/>
                    <a:pt x="10165" y="7168"/>
                  </a:cubicBezTo>
                  <a:cubicBezTo>
                    <a:pt x="10529" y="7062"/>
                    <a:pt x="10908" y="6956"/>
                    <a:pt x="11307" y="6881"/>
                  </a:cubicBezTo>
                  <a:cubicBezTo>
                    <a:pt x="11328" y="6881"/>
                    <a:pt x="11347" y="6870"/>
                    <a:pt x="11368" y="6860"/>
                  </a:cubicBezTo>
                  <a:cubicBezTo>
                    <a:pt x="11858" y="7193"/>
                    <a:pt x="12363" y="7517"/>
                    <a:pt x="12884" y="7800"/>
                  </a:cubicBezTo>
                  <a:cubicBezTo>
                    <a:pt x="12916" y="7818"/>
                    <a:pt x="12951" y="7826"/>
                    <a:pt x="12986" y="7826"/>
                  </a:cubicBezTo>
                  <a:cubicBezTo>
                    <a:pt x="13061" y="7826"/>
                    <a:pt x="13134" y="7788"/>
                    <a:pt x="13172" y="7718"/>
                  </a:cubicBezTo>
                  <a:cubicBezTo>
                    <a:pt x="13227" y="7618"/>
                    <a:pt x="13187" y="7492"/>
                    <a:pt x="13086" y="7436"/>
                  </a:cubicBezTo>
                  <a:cubicBezTo>
                    <a:pt x="12576" y="7153"/>
                    <a:pt x="12075" y="6830"/>
                    <a:pt x="11585" y="6501"/>
                  </a:cubicBezTo>
                  <a:lnTo>
                    <a:pt x="11585" y="6476"/>
                  </a:lnTo>
                  <a:cubicBezTo>
                    <a:pt x="10948" y="4365"/>
                    <a:pt x="9504" y="2626"/>
                    <a:pt x="7649" y="1485"/>
                  </a:cubicBezTo>
                  <a:cubicBezTo>
                    <a:pt x="7630" y="1450"/>
                    <a:pt x="7599" y="1424"/>
                    <a:pt x="7553" y="1419"/>
                  </a:cubicBezTo>
                  <a:lnTo>
                    <a:pt x="7543" y="1419"/>
                  </a:lnTo>
                  <a:cubicBezTo>
                    <a:pt x="6024" y="512"/>
                    <a:pt x="4241" y="0"/>
                    <a:pt x="240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9" name="Google Shape;3059;p40"/>
            <p:cNvSpPr/>
            <p:nvPr/>
          </p:nvSpPr>
          <p:spPr>
            <a:xfrm>
              <a:off x="2743075" y="2918950"/>
              <a:ext cx="67625" cy="33425"/>
            </a:xfrm>
            <a:custGeom>
              <a:avLst/>
              <a:gdLst/>
              <a:ahLst/>
              <a:cxnLst/>
              <a:rect l="l" t="t" r="r" b="b"/>
              <a:pathLst>
                <a:path w="2705" h="1337" extrusionOk="0">
                  <a:moveTo>
                    <a:pt x="1304" y="1"/>
                  </a:moveTo>
                  <a:cubicBezTo>
                    <a:pt x="872" y="1"/>
                    <a:pt x="437" y="31"/>
                    <a:pt x="0" y="94"/>
                  </a:cubicBezTo>
                  <a:cubicBezTo>
                    <a:pt x="72" y="124"/>
                    <a:pt x="137" y="154"/>
                    <a:pt x="208" y="185"/>
                  </a:cubicBezTo>
                  <a:cubicBezTo>
                    <a:pt x="359" y="260"/>
                    <a:pt x="516" y="336"/>
                    <a:pt x="673" y="402"/>
                  </a:cubicBezTo>
                  <a:cubicBezTo>
                    <a:pt x="1355" y="689"/>
                    <a:pt x="2026" y="1003"/>
                    <a:pt x="2704" y="1337"/>
                  </a:cubicBezTo>
                  <a:cubicBezTo>
                    <a:pt x="2679" y="932"/>
                    <a:pt x="2597" y="549"/>
                    <a:pt x="2516" y="148"/>
                  </a:cubicBezTo>
                  <a:lnTo>
                    <a:pt x="2502" y="78"/>
                  </a:lnTo>
                  <a:cubicBezTo>
                    <a:pt x="2107" y="27"/>
                    <a:pt x="1707" y="1"/>
                    <a:pt x="1304"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0" name="Google Shape;3060;p40"/>
            <p:cNvSpPr/>
            <p:nvPr/>
          </p:nvSpPr>
          <p:spPr>
            <a:xfrm>
              <a:off x="2812950" y="2921900"/>
              <a:ext cx="38900" cy="51950"/>
            </a:xfrm>
            <a:custGeom>
              <a:avLst/>
              <a:gdLst/>
              <a:ahLst/>
              <a:cxnLst/>
              <a:rect l="l" t="t" r="r" b="b"/>
              <a:pathLst>
                <a:path w="1556" h="2078" extrusionOk="0">
                  <a:moveTo>
                    <a:pt x="0" y="0"/>
                  </a:moveTo>
                  <a:lnTo>
                    <a:pt x="0" y="0"/>
                  </a:lnTo>
                  <a:cubicBezTo>
                    <a:pt x="96" y="450"/>
                    <a:pt x="176" y="885"/>
                    <a:pt x="192" y="1359"/>
                  </a:cubicBezTo>
                  <a:cubicBezTo>
                    <a:pt x="642" y="1587"/>
                    <a:pt x="1096" y="1825"/>
                    <a:pt x="1556" y="2077"/>
                  </a:cubicBezTo>
                  <a:cubicBezTo>
                    <a:pt x="1551" y="1713"/>
                    <a:pt x="1530" y="1359"/>
                    <a:pt x="1500" y="986"/>
                  </a:cubicBezTo>
                  <a:cubicBezTo>
                    <a:pt x="1486" y="774"/>
                    <a:pt x="1470" y="561"/>
                    <a:pt x="1460" y="349"/>
                  </a:cubicBezTo>
                  <a:cubicBezTo>
                    <a:pt x="985" y="198"/>
                    <a:pt x="495" y="76"/>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1" name="Google Shape;3061;p40"/>
            <p:cNvSpPr/>
            <p:nvPr/>
          </p:nvSpPr>
          <p:spPr>
            <a:xfrm>
              <a:off x="2856625" y="2933025"/>
              <a:ext cx="43850" cy="67850"/>
            </a:xfrm>
            <a:custGeom>
              <a:avLst/>
              <a:gdLst/>
              <a:ahLst/>
              <a:cxnLst/>
              <a:rect l="l" t="t" r="r" b="b"/>
              <a:pathLst>
                <a:path w="1754" h="2714" extrusionOk="0">
                  <a:moveTo>
                    <a:pt x="0" y="0"/>
                  </a:moveTo>
                  <a:cubicBezTo>
                    <a:pt x="11" y="172"/>
                    <a:pt x="21" y="349"/>
                    <a:pt x="31" y="520"/>
                  </a:cubicBezTo>
                  <a:cubicBezTo>
                    <a:pt x="66" y="935"/>
                    <a:pt x="91" y="1359"/>
                    <a:pt x="91" y="1784"/>
                  </a:cubicBezTo>
                  <a:cubicBezTo>
                    <a:pt x="612" y="2071"/>
                    <a:pt x="1147" y="2385"/>
                    <a:pt x="1703" y="2714"/>
                  </a:cubicBezTo>
                  <a:cubicBezTo>
                    <a:pt x="1754" y="2369"/>
                    <a:pt x="1739" y="2026"/>
                    <a:pt x="1719" y="1688"/>
                  </a:cubicBezTo>
                  <a:cubicBezTo>
                    <a:pt x="1703" y="1404"/>
                    <a:pt x="1688" y="1107"/>
                    <a:pt x="1714" y="814"/>
                  </a:cubicBezTo>
                  <a:cubicBezTo>
                    <a:pt x="1173" y="490"/>
                    <a:pt x="597" y="217"/>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2" name="Google Shape;3062;p40"/>
            <p:cNvSpPr/>
            <p:nvPr/>
          </p:nvSpPr>
          <p:spPr>
            <a:xfrm>
              <a:off x="2905525" y="2957650"/>
              <a:ext cx="14900" cy="52325"/>
            </a:xfrm>
            <a:custGeom>
              <a:avLst/>
              <a:gdLst/>
              <a:ahLst/>
              <a:cxnLst/>
              <a:rect l="l" t="t" r="r" b="b"/>
              <a:pathLst>
                <a:path w="596" h="2093" extrusionOk="0">
                  <a:moveTo>
                    <a:pt x="31" y="1"/>
                  </a:moveTo>
                  <a:cubicBezTo>
                    <a:pt x="20" y="228"/>
                    <a:pt x="26" y="456"/>
                    <a:pt x="40" y="692"/>
                  </a:cubicBezTo>
                  <a:cubicBezTo>
                    <a:pt x="61" y="1076"/>
                    <a:pt x="75" y="1475"/>
                    <a:pt x="0" y="1874"/>
                  </a:cubicBezTo>
                  <a:cubicBezTo>
                    <a:pt x="117" y="1946"/>
                    <a:pt x="232" y="2021"/>
                    <a:pt x="353" y="2093"/>
                  </a:cubicBezTo>
                  <a:cubicBezTo>
                    <a:pt x="525" y="1566"/>
                    <a:pt x="596" y="930"/>
                    <a:pt x="551" y="365"/>
                  </a:cubicBezTo>
                  <a:cubicBezTo>
                    <a:pt x="383" y="237"/>
                    <a:pt x="208" y="116"/>
                    <a:pt x="3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3" name="Google Shape;3063;p40"/>
            <p:cNvSpPr/>
            <p:nvPr/>
          </p:nvSpPr>
          <p:spPr>
            <a:xfrm>
              <a:off x="2920400" y="2972425"/>
              <a:ext cx="40075" cy="65075"/>
            </a:xfrm>
            <a:custGeom>
              <a:avLst/>
              <a:gdLst/>
              <a:ahLst/>
              <a:cxnLst/>
              <a:rect l="l" t="t" r="r" b="b"/>
              <a:pathLst>
                <a:path w="1603" h="2603" extrusionOk="0">
                  <a:moveTo>
                    <a:pt x="249" y="0"/>
                  </a:moveTo>
                  <a:lnTo>
                    <a:pt x="249" y="0"/>
                  </a:lnTo>
                  <a:cubicBezTo>
                    <a:pt x="259" y="556"/>
                    <a:pt x="173" y="1157"/>
                    <a:pt x="1" y="1653"/>
                  </a:cubicBezTo>
                  <a:cubicBezTo>
                    <a:pt x="112" y="1719"/>
                    <a:pt x="219" y="1784"/>
                    <a:pt x="334" y="1850"/>
                  </a:cubicBezTo>
                  <a:cubicBezTo>
                    <a:pt x="714" y="2092"/>
                    <a:pt x="1092" y="2344"/>
                    <a:pt x="1462" y="2603"/>
                  </a:cubicBezTo>
                  <a:cubicBezTo>
                    <a:pt x="1502" y="2355"/>
                    <a:pt x="1532" y="2108"/>
                    <a:pt x="1553" y="1859"/>
                  </a:cubicBezTo>
                  <a:cubicBezTo>
                    <a:pt x="1567" y="1703"/>
                    <a:pt x="1583" y="1542"/>
                    <a:pt x="1602" y="1390"/>
                  </a:cubicBezTo>
                  <a:cubicBezTo>
                    <a:pt x="1203" y="880"/>
                    <a:pt x="749" y="415"/>
                    <a:pt x="249"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4" name="Google Shape;3064;p40"/>
            <p:cNvSpPr/>
            <p:nvPr/>
          </p:nvSpPr>
          <p:spPr>
            <a:xfrm>
              <a:off x="2963225" y="3015375"/>
              <a:ext cx="27675" cy="45850"/>
            </a:xfrm>
            <a:custGeom>
              <a:avLst/>
              <a:gdLst/>
              <a:ahLst/>
              <a:cxnLst/>
              <a:rect l="l" t="t" r="r" b="b"/>
              <a:pathLst>
                <a:path w="1107" h="1834" extrusionOk="0">
                  <a:moveTo>
                    <a:pt x="137" y="1"/>
                  </a:moveTo>
                  <a:cubicBezTo>
                    <a:pt x="132" y="56"/>
                    <a:pt x="122" y="111"/>
                    <a:pt x="122" y="167"/>
                  </a:cubicBezTo>
                  <a:cubicBezTo>
                    <a:pt x="92" y="460"/>
                    <a:pt x="66" y="758"/>
                    <a:pt x="1" y="1057"/>
                  </a:cubicBezTo>
                  <a:cubicBezTo>
                    <a:pt x="193" y="1188"/>
                    <a:pt x="374" y="1319"/>
                    <a:pt x="561" y="1451"/>
                  </a:cubicBezTo>
                  <a:cubicBezTo>
                    <a:pt x="738" y="1577"/>
                    <a:pt x="920" y="1703"/>
                    <a:pt x="1107" y="1834"/>
                  </a:cubicBezTo>
                  <a:cubicBezTo>
                    <a:pt x="864" y="1178"/>
                    <a:pt x="531" y="566"/>
                    <a:pt x="137"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5" name="Google Shape;3065;p40"/>
            <p:cNvSpPr/>
            <p:nvPr/>
          </p:nvSpPr>
          <p:spPr>
            <a:xfrm>
              <a:off x="2888100" y="3046925"/>
              <a:ext cx="99925" cy="39375"/>
            </a:xfrm>
            <a:custGeom>
              <a:avLst/>
              <a:gdLst/>
              <a:ahLst/>
              <a:cxnLst/>
              <a:rect l="l" t="t" r="r" b="b"/>
              <a:pathLst>
                <a:path w="3997" h="1575" extrusionOk="0">
                  <a:moveTo>
                    <a:pt x="2566" y="1"/>
                  </a:moveTo>
                  <a:cubicBezTo>
                    <a:pt x="1975" y="77"/>
                    <a:pt x="1430" y="471"/>
                    <a:pt x="894" y="856"/>
                  </a:cubicBezTo>
                  <a:cubicBezTo>
                    <a:pt x="606" y="1062"/>
                    <a:pt x="308" y="1280"/>
                    <a:pt x="0" y="1441"/>
                  </a:cubicBezTo>
                  <a:cubicBezTo>
                    <a:pt x="389" y="1517"/>
                    <a:pt x="772" y="1558"/>
                    <a:pt x="1162" y="1572"/>
                  </a:cubicBezTo>
                  <a:cubicBezTo>
                    <a:pt x="1209" y="1574"/>
                    <a:pt x="1255" y="1575"/>
                    <a:pt x="1301" y="1575"/>
                  </a:cubicBezTo>
                  <a:cubicBezTo>
                    <a:pt x="1964" y="1575"/>
                    <a:pt x="2537" y="1409"/>
                    <a:pt x="3142" y="1234"/>
                  </a:cubicBezTo>
                  <a:cubicBezTo>
                    <a:pt x="3421" y="1153"/>
                    <a:pt x="3703" y="1073"/>
                    <a:pt x="3997" y="1007"/>
                  </a:cubicBezTo>
                  <a:cubicBezTo>
                    <a:pt x="3769" y="845"/>
                    <a:pt x="3547" y="688"/>
                    <a:pt x="3319" y="532"/>
                  </a:cubicBezTo>
                  <a:cubicBezTo>
                    <a:pt x="3076" y="355"/>
                    <a:pt x="2824" y="178"/>
                    <a:pt x="2566"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6" name="Google Shape;3066;p40"/>
            <p:cNvSpPr/>
            <p:nvPr/>
          </p:nvSpPr>
          <p:spPr>
            <a:xfrm>
              <a:off x="2856250" y="3031425"/>
              <a:ext cx="88075" cy="49275"/>
            </a:xfrm>
            <a:custGeom>
              <a:avLst/>
              <a:gdLst/>
              <a:ahLst/>
              <a:cxnLst/>
              <a:rect l="l" t="t" r="r" b="b"/>
              <a:pathLst>
                <a:path w="3523" h="1971" extrusionOk="0">
                  <a:moveTo>
                    <a:pt x="2911" y="0"/>
                  </a:moveTo>
                  <a:cubicBezTo>
                    <a:pt x="2037" y="646"/>
                    <a:pt x="1041" y="1329"/>
                    <a:pt x="1" y="1693"/>
                  </a:cubicBezTo>
                  <a:cubicBezTo>
                    <a:pt x="293" y="1803"/>
                    <a:pt x="587" y="1900"/>
                    <a:pt x="880" y="1970"/>
                  </a:cubicBezTo>
                  <a:cubicBezTo>
                    <a:pt x="885" y="1966"/>
                    <a:pt x="885" y="1955"/>
                    <a:pt x="890" y="1950"/>
                  </a:cubicBezTo>
                  <a:cubicBezTo>
                    <a:pt x="905" y="1935"/>
                    <a:pt x="925" y="1924"/>
                    <a:pt x="941" y="1915"/>
                  </a:cubicBezTo>
                  <a:cubicBezTo>
                    <a:pt x="1300" y="1758"/>
                    <a:pt x="1643" y="1511"/>
                    <a:pt x="2006" y="1248"/>
                  </a:cubicBezTo>
                  <a:cubicBezTo>
                    <a:pt x="2487" y="905"/>
                    <a:pt x="2976" y="551"/>
                    <a:pt x="3522" y="404"/>
                  </a:cubicBezTo>
                  <a:cubicBezTo>
                    <a:pt x="3320" y="263"/>
                    <a:pt x="3118" y="131"/>
                    <a:pt x="2911"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7" name="Google Shape;3067;p40"/>
            <p:cNvSpPr/>
            <p:nvPr/>
          </p:nvSpPr>
          <p:spPr>
            <a:xfrm>
              <a:off x="2799025" y="2999700"/>
              <a:ext cx="123675" cy="70000"/>
            </a:xfrm>
            <a:custGeom>
              <a:avLst/>
              <a:gdLst/>
              <a:ahLst/>
              <a:cxnLst/>
              <a:rect l="l" t="t" r="r" b="b"/>
              <a:pathLst>
                <a:path w="4947" h="2800" extrusionOk="0">
                  <a:moveTo>
                    <a:pt x="3108" y="1"/>
                  </a:moveTo>
                  <a:cubicBezTo>
                    <a:pt x="2477" y="481"/>
                    <a:pt x="1724" y="824"/>
                    <a:pt x="991" y="1157"/>
                  </a:cubicBezTo>
                  <a:cubicBezTo>
                    <a:pt x="642" y="1314"/>
                    <a:pt x="315" y="1465"/>
                    <a:pt x="1" y="1628"/>
                  </a:cubicBezTo>
                  <a:cubicBezTo>
                    <a:pt x="490" y="2047"/>
                    <a:pt x="1036" y="2395"/>
                    <a:pt x="1642" y="2689"/>
                  </a:cubicBezTo>
                  <a:cubicBezTo>
                    <a:pt x="1724" y="2724"/>
                    <a:pt x="1805" y="2759"/>
                    <a:pt x="1891" y="2799"/>
                  </a:cubicBezTo>
                  <a:cubicBezTo>
                    <a:pt x="2971" y="2496"/>
                    <a:pt x="4023" y="1789"/>
                    <a:pt x="4947" y="1108"/>
                  </a:cubicBezTo>
                  <a:cubicBezTo>
                    <a:pt x="4305" y="708"/>
                    <a:pt x="3699" y="344"/>
                    <a:pt x="310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8" name="Google Shape;3068;p40"/>
            <p:cNvSpPr/>
            <p:nvPr/>
          </p:nvSpPr>
          <p:spPr>
            <a:xfrm>
              <a:off x="2764175" y="2970150"/>
              <a:ext cx="106000" cy="65325"/>
            </a:xfrm>
            <a:custGeom>
              <a:avLst/>
              <a:gdLst/>
              <a:ahLst/>
              <a:cxnLst/>
              <a:rect l="l" t="t" r="r" b="b"/>
              <a:pathLst>
                <a:path w="4240" h="2613" extrusionOk="0">
                  <a:moveTo>
                    <a:pt x="2334" y="0"/>
                  </a:moveTo>
                  <a:cubicBezTo>
                    <a:pt x="1819" y="308"/>
                    <a:pt x="890" y="835"/>
                    <a:pt x="0" y="1234"/>
                  </a:cubicBezTo>
                  <a:cubicBezTo>
                    <a:pt x="349" y="1754"/>
                    <a:pt x="739" y="2213"/>
                    <a:pt x="1168" y="2612"/>
                  </a:cubicBezTo>
                  <a:cubicBezTo>
                    <a:pt x="1521" y="2426"/>
                    <a:pt x="1900" y="2253"/>
                    <a:pt x="2269" y="2082"/>
                  </a:cubicBezTo>
                  <a:cubicBezTo>
                    <a:pt x="2945" y="1774"/>
                    <a:pt x="3649" y="1456"/>
                    <a:pt x="4239" y="1031"/>
                  </a:cubicBezTo>
                  <a:cubicBezTo>
                    <a:pt x="3588" y="663"/>
                    <a:pt x="2956" y="313"/>
                    <a:pt x="233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9" name="Google Shape;3069;p40"/>
            <p:cNvSpPr/>
            <p:nvPr/>
          </p:nvSpPr>
          <p:spPr>
            <a:xfrm>
              <a:off x="2752550" y="2957775"/>
              <a:ext cx="62700" cy="37275"/>
            </a:xfrm>
            <a:custGeom>
              <a:avLst/>
              <a:gdLst/>
              <a:ahLst/>
              <a:cxnLst/>
              <a:rect l="l" t="t" r="r" b="b"/>
              <a:pathLst>
                <a:path w="2508" h="1491" extrusionOk="0">
                  <a:moveTo>
                    <a:pt x="1810" y="1"/>
                  </a:moveTo>
                  <a:cubicBezTo>
                    <a:pt x="1218" y="238"/>
                    <a:pt x="602" y="521"/>
                    <a:pt x="31" y="950"/>
                  </a:cubicBezTo>
                  <a:cubicBezTo>
                    <a:pt x="26" y="955"/>
                    <a:pt x="10" y="960"/>
                    <a:pt x="1" y="966"/>
                  </a:cubicBezTo>
                  <a:cubicBezTo>
                    <a:pt x="101" y="1148"/>
                    <a:pt x="203" y="1319"/>
                    <a:pt x="314" y="1491"/>
                  </a:cubicBezTo>
                  <a:cubicBezTo>
                    <a:pt x="1122" y="1132"/>
                    <a:pt x="1971" y="657"/>
                    <a:pt x="2507" y="344"/>
                  </a:cubicBezTo>
                  <a:cubicBezTo>
                    <a:pt x="2274" y="223"/>
                    <a:pt x="2041" y="111"/>
                    <a:pt x="1810"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0" name="Google Shape;3070;p40"/>
            <p:cNvSpPr/>
            <p:nvPr/>
          </p:nvSpPr>
          <p:spPr>
            <a:xfrm>
              <a:off x="2729075" y="2926600"/>
              <a:ext cx="60250" cy="49125"/>
            </a:xfrm>
            <a:custGeom>
              <a:avLst/>
              <a:gdLst/>
              <a:ahLst/>
              <a:cxnLst/>
              <a:rect l="l" t="t" r="r" b="b"/>
              <a:pathLst>
                <a:path w="2410" h="1965" extrusionOk="0">
                  <a:moveTo>
                    <a:pt x="0" y="0"/>
                  </a:moveTo>
                  <a:lnTo>
                    <a:pt x="0" y="0"/>
                  </a:lnTo>
                  <a:cubicBezTo>
                    <a:pt x="243" y="728"/>
                    <a:pt x="511" y="1379"/>
                    <a:pt x="814" y="1964"/>
                  </a:cubicBezTo>
                  <a:cubicBezTo>
                    <a:pt x="1329" y="1581"/>
                    <a:pt x="1875" y="1308"/>
                    <a:pt x="2409" y="1085"/>
                  </a:cubicBezTo>
                  <a:cubicBezTo>
                    <a:pt x="1961" y="873"/>
                    <a:pt x="1516" y="672"/>
                    <a:pt x="1071" y="479"/>
                  </a:cubicBezTo>
                  <a:cubicBezTo>
                    <a:pt x="909" y="414"/>
                    <a:pt x="748" y="338"/>
                    <a:pt x="586" y="262"/>
                  </a:cubicBezTo>
                  <a:cubicBezTo>
                    <a:pt x="394" y="166"/>
                    <a:pt x="196" y="80"/>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71" name="Google Shape;3071;p40"/>
          <p:cNvGrpSpPr/>
          <p:nvPr/>
        </p:nvGrpSpPr>
        <p:grpSpPr>
          <a:xfrm rot="-4020092">
            <a:off x="8688149" y="789466"/>
            <a:ext cx="330670" cy="195672"/>
            <a:chOff x="2715550" y="2908550"/>
            <a:chExt cx="330675" cy="195675"/>
          </a:xfrm>
        </p:grpSpPr>
        <p:sp>
          <p:nvSpPr>
            <p:cNvPr id="3072" name="Google Shape;3072;p40"/>
            <p:cNvSpPr/>
            <p:nvPr/>
          </p:nvSpPr>
          <p:spPr>
            <a:xfrm>
              <a:off x="2715550" y="2908550"/>
              <a:ext cx="330675" cy="195675"/>
            </a:xfrm>
            <a:custGeom>
              <a:avLst/>
              <a:gdLst/>
              <a:ahLst/>
              <a:cxnLst/>
              <a:rect l="l" t="t" r="r" b="b"/>
              <a:pathLst>
                <a:path w="13227" h="7827" extrusionOk="0">
                  <a:moveTo>
                    <a:pt x="2405" y="417"/>
                  </a:moveTo>
                  <a:cubicBezTo>
                    <a:pt x="2808" y="417"/>
                    <a:pt x="3208" y="443"/>
                    <a:pt x="3603" y="494"/>
                  </a:cubicBezTo>
                  <a:lnTo>
                    <a:pt x="3617" y="564"/>
                  </a:lnTo>
                  <a:cubicBezTo>
                    <a:pt x="3698" y="965"/>
                    <a:pt x="3780" y="1348"/>
                    <a:pt x="3805" y="1753"/>
                  </a:cubicBezTo>
                  <a:cubicBezTo>
                    <a:pt x="3127" y="1419"/>
                    <a:pt x="2456" y="1105"/>
                    <a:pt x="1774" y="818"/>
                  </a:cubicBezTo>
                  <a:cubicBezTo>
                    <a:pt x="1617" y="752"/>
                    <a:pt x="1460" y="676"/>
                    <a:pt x="1309" y="601"/>
                  </a:cubicBezTo>
                  <a:cubicBezTo>
                    <a:pt x="1238" y="570"/>
                    <a:pt x="1173" y="540"/>
                    <a:pt x="1101" y="510"/>
                  </a:cubicBezTo>
                  <a:cubicBezTo>
                    <a:pt x="1538" y="447"/>
                    <a:pt x="1973" y="417"/>
                    <a:pt x="2405" y="417"/>
                  </a:cubicBezTo>
                  <a:close/>
                  <a:moveTo>
                    <a:pt x="3896" y="534"/>
                  </a:moveTo>
                  <a:lnTo>
                    <a:pt x="3896" y="534"/>
                  </a:lnTo>
                  <a:cubicBezTo>
                    <a:pt x="4391" y="610"/>
                    <a:pt x="4881" y="732"/>
                    <a:pt x="5356" y="883"/>
                  </a:cubicBezTo>
                  <a:cubicBezTo>
                    <a:pt x="5366" y="1095"/>
                    <a:pt x="5382" y="1308"/>
                    <a:pt x="5396" y="1520"/>
                  </a:cubicBezTo>
                  <a:cubicBezTo>
                    <a:pt x="5426" y="1893"/>
                    <a:pt x="5447" y="2247"/>
                    <a:pt x="5452" y="2611"/>
                  </a:cubicBezTo>
                  <a:cubicBezTo>
                    <a:pt x="4992" y="2359"/>
                    <a:pt x="4538" y="2121"/>
                    <a:pt x="4088" y="1893"/>
                  </a:cubicBezTo>
                  <a:cubicBezTo>
                    <a:pt x="4072" y="1419"/>
                    <a:pt x="3992" y="984"/>
                    <a:pt x="3896" y="534"/>
                  </a:cubicBezTo>
                  <a:close/>
                  <a:moveTo>
                    <a:pt x="541" y="722"/>
                  </a:moveTo>
                  <a:cubicBezTo>
                    <a:pt x="737" y="802"/>
                    <a:pt x="935" y="888"/>
                    <a:pt x="1127" y="984"/>
                  </a:cubicBezTo>
                  <a:cubicBezTo>
                    <a:pt x="1289" y="1060"/>
                    <a:pt x="1450" y="1136"/>
                    <a:pt x="1612" y="1201"/>
                  </a:cubicBezTo>
                  <a:cubicBezTo>
                    <a:pt x="2057" y="1394"/>
                    <a:pt x="2502" y="1595"/>
                    <a:pt x="2950" y="1807"/>
                  </a:cubicBezTo>
                  <a:cubicBezTo>
                    <a:pt x="2416" y="2030"/>
                    <a:pt x="1870" y="2303"/>
                    <a:pt x="1355" y="2686"/>
                  </a:cubicBezTo>
                  <a:cubicBezTo>
                    <a:pt x="1052" y="2101"/>
                    <a:pt x="784" y="1450"/>
                    <a:pt x="541" y="722"/>
                  </a:cubicBezTo>
                  <a:close/>
                  <a:moveTo>
                    <a:pt x="3290" y="1970"/>
                  </a:moveTo>
                  <a:cubicBezTo>
                    <a:pt x="3521" y="2080"/>
                    <a:pt x="3754" y="2192"/>
                    <a:pt x="3987" y="2313"/>
                  </a:cubicBezTo>
                  <a:cubicBezTo>
                    <a:pt x="3451" y="2626"/>
                    <a:pt x="2602" y="3101"/>
                    <a:pt x="1794" y="3460"/>
                  </a:cubicBezTo>
                  <a:cubicBezTo>
                    <a:pt x="1683" y="3288"/>
                    <a:pt x="1581" y="3117"/>
                    <a:pt x="1481" y="2935"/>
                  </a:cubicBezTo>
                  <a:cubicBezTo>
                    <a:pt x="1490" y="2929"/>
                    <a:pt x="1506" y="2924"/>
                    <a:pt x="1511" y="2919"/>
                  </a:cubicBezTo>
                  <a:cubicBezTo>
                    <a:pt x="2082" y="2490"/>
                    <a:pt x="2698" y="2207"/>
                    <a:pt x="3290" y="1970"/>
                  </a:cubicBezTo>
                  <a:close/>
                  <a:moveTo>
                    <a:pt x="5643" y="979"/>
                  </a:moveTo>
                  <a:cubicBezTo>
                    <a:pt x="6240" y="1196"/>
                    <a:pt x="6816" y="1469"/>
                    <a:pt x="7357" y="1793"/>
                  </a:cubicBezTo>
                  <a:cubicBezTo>
                    <a:pt x="7331" y="2086"/>
                    <a:pt x="7346" y="2383"/>
                    <a:pt x="7362" y="2667"/>
                  </a:cubicBezTo>
                  <a:cubicBezTo>
                    <a:pt x="7382" y="3005"/>
                    <a:pt x="7397" y="3348"/>
                    <a:pt x="7346" y="3693"/>
                  </a:cubicBezTo>
                  <a:cubicBezTo>
                    <a:pt x="6790" y="3364"/>
                    <a:pt x="6255" y="3050"/>
                    <a:pt x="5734" y="2763"/>
                  </a:cubicBezTo>
                  <a:cubicBezTo>
                    <a:pt x="5734" y="2338"/>
                    <a:pt x="5709" y="1914"/>
                    <a:pt x="5674" y="1499"/>
                  </a:cubicBezTo>
                  <a:cubicBezTo>
                    <a:pt x="5664" y="1328"/>
                    <a:pt x="5654" y="1151"/>
                    <a:pt x="5643" y="979"/>
                  </a:cubicBezTo>
                  <a:close/>
                  <a:moveTo>
                    <a:pt x="7630" y="1965"/>
                  </a:moveTo>
                  <a:lnTo>
                    <a:pt x="7630" y="1965"/>
                  </a:lnTo>
                  <a:cubicBezTo>
                    <a:pt x="7807" y="2080"/>
                    <a:pt x="7982" y="2201"/>
                    <a:pt x="8150" y="2329"/>
                  </a:cubicBezTo>
                  <a:cubicBezTo>
                    <a:pt x="8195" y="2894"/>
                    <a:pt x="8124" y="3530"/>
                    <a:pt x="7952" y="4057"/>
                  </a:cubicBezTo>
                  <a:cubicBezTo>
                    <a:pt x="7831" y="3985"/>
                    <a:pt x="7716" y="3910"/>
                    <a:pt x="7599" y="3838"/>
                  </a:cubicBezTo>
                  <a:cubicBezTo>
                    <a:pt x="7674" y="3439"/>
                    <a:pt x="7660" y="3040"/>
                    <a:pt x="7639" y="2656"/>
                  </a:cubicBezTo>
                  <a:cubicBezTo>
                    <a:pt x="7625" y="2420"/>
                    <a:pt x="7619" y="2192"/>
                    <a:pt x="7630" y="1965"/>
                  </a:cubicBezTo>
                  <a:close/>
                  <a:moveTo>
                    <a:pt x="4279" y="2464"/>
                  </a:moveTo>
                  <a:cubicBezTo>
                    <a:pt x="4901" y="2777"/>
                    <a:pt x="5533" y="3127"/>
                    <a:pt x="6184" y="3495"/>
                  </a:cubicBezTo>
                  <a:cubicBezTo>
                    <a:pt x="5594" y="3920"/>
                    <a:pt x="4890" y="4238"/>
                    <a:pt x="4214" y="4546"/>
                  </a:cubicBezTo>
                  <a:cubicBezTo>
                    <a:pt x="3845" y="4717"/>
                    <a:pt x="3466" y="4890"/>
                    <a:pt x="3113" y="5076"/>
                  </a:cubicBezTo>
                  <a:cubicBezTo>
                    <a:pt x="2684" y="4677"/>
                    <a:pt x="2294" y="4218"/>
                    <a:pt x="1945" y="3698"/>
                  </a:cubicBezTo>
                  <a:cubicBezTo>
                    <a:pt x="2835" y="3299"/>
                    <a:pt x="3764" y="2772"/>
                    <a:pt x="4279" y="2464"/>
                  </a:cubicBezTo>
                  <a:close/>
                  <a:moveTo>
                    <a:pt x="8443" y="2555"/>
                  </a:moveTo>
                  <a:lnTo>
                    <a:pt x="8443" y="2555"/>
                  </a:lnTo>
                  <a:cubicBezTo>
                    <a:pt x="8943" y="2970"/>
                    <a:pt x="9397" y="3435"/>
                    <a:pt x="9796" y="3945"/>
                  </a:cubicBezTo>
                  <a:cubicBezTo>
                    <a:pt x="9777" y="4097"/>
                    <a:pt x="9761" y="4258"/>
                    <a:pt x="9747" y="4414"/>
                  </a:cubicBezTo>
                  <a:cubicBezTo>
                    <a:pt x="9726" y="4663"/>
                    <a:pt x="9696" y="4910"/>
                    <a:pt x="9656" y="5158"/>
                  </a:cubicBezTo>
                  <a:cubicBezTo>
                    <a:pt x="9286" y="4899"/>
                    <a:pt x="8908" y="4647"/>
                    <a:pt x="8528" y="4405"/>
                  </a:cubicBezTo>
                  <a:cubicBezTo>
                    <a:pt x="8413" y="4339"/>
                    <a:pt x="8306" y="4274"/>
                    <a:pt x="8195" y="4208"/>
                  </a:cubicBezTo>
                  <a:cubicBezTo>
                    <a:pt x="8367" y="3712"/>
                    <a:pt x="8453" y="3111"/>
                    <a:pt x="8443" y="2555"/>
                  </a:cubicBezTo>
                  <a:close/>
                  <a:moveTo>
                    <a:pt x="10044" y="4274"/>
                  </a:moveTo>
                  <a:cubicBezTo>
                    <a:pt x="10438" y="4839"/>
                    <a:pt x="10771" y="5451"/>
                    <a:pt x="11014" y="6107"/>
                  </a:cubicBezTo>
                  <a:cubicBezTo>
                    <a:pt x="10827" y="5976"/>
                    <a:pt x="10645" y="5850"/>
                    <a:pt x="10468" y="5724"/>
                  </a:cubicBezTo>
                  <a:cubicBezTo>
                    <a:pt x="10281" y="5592"/>
                    <a:pt x="10100" y="5461"/>
                    <a:pt x="9908" y="5330"/>
                  </a:cubicBezTo>
                  <a:cubicBezTo>
                    <a:pt x="9973" y="5031"/>
                    <a:pt x="9999" y="4733"/>
                    <a:pt x="10029" y="4440"/>
                  </a:cubicBezTo>
                  <a:cubicBezTo>
                    <a:pt x="10029" y="4384"/>
                    <a:pt x="10039" y="4329"/>
                    <a:pt x="10044" y="4274"/>
                  </a:cubicBezTo>
                  <a:close/>
                  <a:moveTo>
                    <a:pt x="6447" y="3647"/>
                  </a:moveTo>
                  <a:cubicBezTo>
                    <a:pt x="7038" y="3990"/>
                    <a:pt x="7644" y="4354"/>
                    <a:pt x="8286" y="4754"/>
                  </a:cubicBezTo>
                  <a:cubicBezTo>
                    <a:pt x="7362" y="5435"/>
                    <a:pt x="6310" y="6142"/>
                    <a:pt x="5230" y="6445"/>
                  </a:cubicBezTo>
                  <a:cubicBezTo>
                    <a:pt x="5144" y="6405"/>
                    <a:pt x="5063" y="6370"/>
                    <a:pt x="4981" y="6335"/>
                  </a:cubicBezTo>
                  <a:cubicBezTo>
                    <a:pt x="4375" y="6041"/>
                    <a:pt x="3829" y="5693"/>
                    <a:pt x="3340" y="5274"/>
                  </a:cubicBezTo>
                  <a:cubicBezTo>
                    <a:pt x="3654" y="5111"/>
                    <a:pt x="3981" y="4960"/>
                    <a:pt x="4330" y="4803"/>
                  </a:cubicBezTo>
                  <a:cubicBezTo>
                    <a:pt x="5063" y="4470"/>
                    <a:pt x="5816" y="4127"/>
                    <a:pt x="6447" y="3647"/>
                  </a:cubicBezTo>
                  <a:close/>
                  <a:moveTo>
                    <a:pt x="8539" y="4915"/>
                  </a:moveTo>
                  <a:cubicBezTo>
                    <a:pt x="8746" y="5046"/>
                    <a:pt x="8948" y="5178"/>
                    <a:pt x="9150" y="5319"/>
                  </a:cubicBezTo>
                  <a:cubicBezTo>
                    <a:pt x="8604" y="5466"/>
                    <a:pt x="8115" y="5820"/>
                    <a:pt x="7634" y="6163"/>
                  </a:cubicBezTo>
                  <a:cubicBezTo>
                    <a:pt x="7271" y="6426"/>
                    <a:pt x="6928" y="6673"/>
                    <a:pt x="6569" y="6830"/>
                  </a:cubicBezTo>
                  <a:cubicBezTo>
                    <a:pt x="6553" y="6839"/>
                    <a:pt x="6533" y="6850"/>
                    <a:pt x="6518" y="6865"/>
                  </a:cubicBezTo>
                  <a:cubicBezTo>
                    <a:pt x="6513" y="6870"/>
                    <a:pt x="6513" y="6881"/>
                    <a:pt x="6508" y="6885"/>
                  </a:cubicBezTo>
                  <a:cubicBezTo>
                    <a:pt x="6215" y="6815"/>
                    <a:pt x="5921" y="6718"/>
                    <a:pt x="5629" y="6608"/>
                  </a:cubicBezTo>
                  <a:cubicBezTo>
                    <a:pt x="6669" y="6244"/>
                    <a:pt x="7665" y="5561"/>
                    <a:pt x="8539" y="4915"/>
                  </a:cubicBezTo>
                  <a:close/>
                  <a:moveTo>
                    <a:pt x="9468" y="5536"/>
                  </a:moveTo>
                  <a:cubicBezTo>
                    <a:pt x="9726" y="5713"/>
                    <a:pt x="9978" y="5890"/>
                    <a:pt x="10221" y="6067"/>
                  </a:cubicBezTo>
                  <a:cubicBezTo>
                    <a:pt x="10449" y="6223"/>
                    <a:pt x="10671" y="6380"/>
                    <a:pt x="10899" y="6542"/>
                  </a:cubicBezTo>
                  <a:cubicBezTo>
                    <a:pt x="10605" y="6608"/>
                    <a:pt x="10323" y="6688"/>
                    <a:pt x="10044" y="6769"/>
                  </a:cubicBezTo>
                  <a:cubicBezTo>
                    <a:pt x="9439" y="6944"/>
                    <a:pt x="8866" y="7110"/>
                    <a:pt x="8203" y="7110"/>
                  </a:cubicBezTo>
                  <a:cubicBezTo>
                    <a:pt x="8157" y="7110"/>
                    <a:pt x="8111" y="7109"/>
                    <a:pt x="8064" y="7107"/>
                  </a:cubicBezTo>
                  <a:cubicBezTo>
                    <a:pt x="7674" y="7093"/>
                    <a:pt x="7291" y="7052"/>
                    <a:pt x="6902" y="6976"/>
                  </a:cubicBezTo>
                  <a:cubicBezTo>
                    <a:pt x="7210" y="6815"/>
                    <a:pt x="7508" y="6597"/>
                    <a:pt x="7796" y="6391"/>
                  </a:cubicBezTo>
                  <a:cubicBezTo>
                    <a:pt x="8332" y="6006"/>
                    <a:pt x="8877" y="5612"/>
                    <a:pt x="9468" y="5536"/>
                  </a:cubicBezTo>
                  <a:close/>
                  <a:moveTo>
                    <a:pt x="2404" y="0"/>
                  </a:moveTo>
                  <a:cubicBezTo>
                    <a:pt x="1725" y="0"/>
                    <a:pt x="1038" y="70"/>
                    <a:pt x="354" y="216"/>
                  </a:cubicBezTo>
                  <a:cubicBezTo>
                    <a:pt x="324" y="216"/>
                    <a:pt x="299" y="221"/>
                    <a:pt x="273" y="231"/>
                  </a:cubicBezTo>
                  <a:cubicBezTo>
                    <a:pt x="268" y="231"/>
                    <a:pt x="263" y="231"/>
                    <a:pt x="263" y="237"/>
                  </a:cubicBezTo>
                  <a:cubicBezTo>
                    <a:pt x="247" y="232"/>
                    <a:pt x="232" y="229"/>
                    <a:pt x="217" y="229"/>
                  </a:cubicBezTo>
                  <a:cubicBezTo>
                    <a:pt x="199" y="229"/>
                    <a:pt x="181" y="233"/>
                    <a:pt x="161" y="242"/>
                  </a:cubicBezTo>
                  <a:cubicBezTo>
                    <a:pt x="121" y="252"/>
                    <a:pt x="96" y="272"/>
                    <a:pt x="71" y="298"/>
                  </a:cubicBezTo>
                  <a:cubicBezTo>
                    <a:pt x="21" y="352"/>
                    <a:pt x="0" y="429"/>
                    <a:pt x="26" y="504"/>
                  </a:cubicBezTo>
                  <a:cubicBezTo>
                    <a:pt x="1031" y="3702"/>
                    <a:pt x="2502" y="5617"/>
                    <a:pt x="4799" y="6708"/>
                  </a:cubicBezTo>
                  <a:cubicBezTo>
                    <a:pt x="5867" y="7219"/>
                    <a:pt x="6963" y="7492"/>
                    <a:pt x="8049" y="7527"/>
                  </a:cubicBezTo>
                  <a:cubicBezTo>
                    <a:pt x="8097" y="7528"/>
                    <a:pt x="8145" y="7529"/>
                    <a:pt x="8192" y="7529"/>
                  </a:cubicBezTo>
                  <a:cubicBezTo>
                    <a:pt x="8923" y="7529"/>
                    <a:pt x="9553" y="7349"/>
                    <a:pt x="10165" y="7168"/>
                  </a:cubicBezTo>
                  <a:cubicBezTo>
                    <a:pt x="10529" y="7062"/>
                    <a:pt x="10908" y="6956"/>
                    <a:pt x="11307" y="6881"/>
                  </a:cubicBezTo>
                  <a:cubicBezTo>
                    <a:pt x="11328" y="6881"/>
                    <a:pt x="11347" y="6870"/>
                    <a:pt x="11368" y="6860"/>
                  </a:cubicBezTo>
                  <a:cubicBezTo>
                    <a:pt x="11858" y="7193"/>
                    <a:pt x="12363" y="7517"/>
                    <a:pt x="12884" y="7800"/>
                  </a:cubicBezTo>
                  <a:cubicBezTo>
                    <a:pt x="12916" y="7818"/>
                    <a:pt x="12951" y="7826"/>
                    <a:pt x="12986" y="7826"/>
                  </a:cubicBezTo>
                  <a:cubicBezTo>
                    <a:pt x="13061" y="7826"/>
                    <a:pt x="13134" y="7788"/>
                    <a:pt x="13172" y="7718"/>
                  </a:cubicBezTo>
                  <a:cubicBezTo>
                    <a:pt x="13227" y="7618"/>
                    <a:pt x="13187" y="7492"/>
                    <a:pt x="13086" y="7436"/>
                  </a:cubicBezTo>
                  <a:cubicBezTo>
                    <a:pt x="12576" y="7153"/>
                    <a:pt x="12075" y="6830"/>
                    <a:pt x="11585" y="6501"/>
                  </a:cubicBezTo>
                  <a:lnTo>
                    <a:pt x="11585" y="6476"/>
                  </a:lnTo>
                  <a:cubicBezTo>
                    <a:pt x="10948" y="4365"/>
                    <a:pt x="9504" y="2626"/>
                    <a:pt x="7649" y="1485"/>
                  </a:cubicBezTo>
                  <a:cubicBezTo>
                    <a:pt x="7630" y="1450"/>
                    <a:pt x="7599" y="1424"/>
                    <a:pt x="7553" y="1419"/>
                  </a:cubicBezTo>
                  <a:lnTo>
                    <a:pt x="7543" y="1419"/>
                  </a:lnTo>
                  <a:cubicBezTo>
                    <a:pt x="6024" y="512"/>
                    <a:pt x="4241" y="0"/>
                    <a:pt x="240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3" name="Google Shape;3073;p40"/>
            <p:cNvSpPr/>
            <p:nvPr/>
          </p:nvSpPr>
          <p:spPr>
            <a:xfrm>
              <a:off x="2743075" y="2918950"/>
              <a:ext cx="67625" cy="33425"/>
            </a:xfrm>
            <a:custGeom>
              <a:avLst/>
              <a:gdLst/>
              <a:ahLst/>
              <a:cxnLst/>
              <a:rect l="l" t="t" r="r" b="b"/>
              <a:pathLst>
                <a:path w="2705" h="1337" extrusionOk="0">
                  <a:moveTo>
                    <a:pt x="1304" y="1"/>
                  </a:moveTo>
                  <a:cubicBezTo>
                    <a:pt x="872" y="1"/>
                    <a:pt x="437" y="31"/>
                    <a:pt x="0" y="94"/>
                  </a:cubicBezTo>
                  <a:cubicBezTo>
                    <a:pt x="72" y="124"/>
                    <a:pt x="137" y="154"/>
                    <a:pt x="208" y="185"/>
                  </a:cubicBezTo>
                  <a:cubicBezTo>
                    <a:pt x="359" y="260"/>
                    <a:pt x="516" y="336"/>
                    <a:pt x="673" y="402"/>
                  </a:cubicBezTo>
                  <a:cubicBezTo>
                    <a:pt x="1355" y="689"/>
                    <a:pt x="2026" y="1003"/>
                    <a:pt x="2704" y="1337"/>
                  </a:cubicBezTo>
                  <a:cubicBezTo>
                    <a:pt x="2679" y="932"/>
                    <a:pt x="2597" y="549"/>
                    <a:pt x="2516" y="148"/>
                  </a:cubicBezTo>
                  <a:lnTo>
                    <a:pt x="2502" y="78"/>
                  </a:lnTo>
                  <a:cubicBezTo>
                    <a:pt x="2107" y="27"/>
                    <a:pt x="1707" y="1"/>
                    <a:pt x="1304"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4" name="Google Shape;3074;p40"/>
            <p:cNvSpPr/>
            <p:nvPr/>
          </p:nvSpPr>
          <p:spPr>
            <a:xfrm>
              <a:off x="2812950" y="2921900"/>
              <a:ext cx="38900" cy="51950"/>
            </a:xfrm>
            <a:custGeom>
              <a:avLst/>
              <a:gdLst/>
              <a:ahLst/>
              <a:cxnLst/>
              <a:rect l="l" t="t" r="r" b="b"/>
              <a:pathLst>
                <a:path w="1556" h="2078" extrusionOk="0">
                  <a:moveTo>
                    <a:pt x="0" y="0"/>
                  </a:moveTo>
                  <a:lnTo>
                    <a:pt x="0" y="0"/>
                  </a:lnTo>
                  <a:cubicBezTo>
                    <a:pt x="96" y="450"/>
                    <a:pt x="176" y="885"/>
                    <a:pt x="192" y="1359"/>
                  </a:cubicBezTo>
                  <a:cubicBezTo>
                    <a:pt x="642" y="1587"/>
                    <a:pt x="1096" y="1825"/>
                    <a:pt x="1556" y="2077"/>
                  </a:cubicBezTo>
                  <a:cubicBezTo>
                    <a:pt x="1551" y="1713"/>
                    <a:pt x="1530" y="1359"/>
                    <a:pt x="1500" y="986"/>
                  </a:cubicBezTo>
                  <a:cubicBezTo>
                    <a:pt x="1486" y="774"/>
                    <a:pt x="1470" y="561"/>
                    <a:pt x="1460" y="349"/>
                  </a:cubicBezTo>
                  <a:cubicBezTo>
                    <a:pt x="985" y="198"/>
                    <a:pt x="495" y="76"/>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5" name="Google Shape;3075;p40"/>
            <p:cNvSpPr/>
            <p:nvPr/>
          </p:nvSpPr>
          <p:spPr>
            <a:xfrm>
              <a:off x="2856625" y="2933025"/>
              <a:ext cx="43850" cy="67850"/>
            </a:xfrm>
            <a:custGeom>
              <a:avLst/>
              <a:gdLst/>
              <a:ahLst/>
              <a:cxnLst/>
              <a:rect l="l" t="t" r="r" b="b"/>
              <a:pathLst>
                <a:path w="1754" h="2714" extrusionOk="0">
                  <a:moveTo>
                    <a:pt x="0" y="0"/>
                  </a:moveTo>
                  <a:cubicBezTo>
                    <a:pt x="11" y="172"/>
                    <a:pt x="21" y="349"/>
                    <a:pt x="31" y="520"/>
                  </a:cubicBezTo>
                  <a:cubicBezTo>
                    <a:pt x="66" y="935"/>
                    <a:pt x="91" y="1359"/>
                    <a:pt x="91" y="1784"/>
                  </a:cubicBezTo>
                  <a:cubicBezTo>
                    <a:pt x="612" y="2071"/>
                    <a:pt x="1147" y="2385"/>
                    <a:pt x="1703" y="2714"/>
                  </a:cubicBezTo>
                  <a:cubicBezTo>
                    <a:pt x="1754" y="2369"/>
                    <a:pt x="1739" y="2026"/>
                    <a:pt x="1719" y="1688"/>
                  </a:cubicBezTo>
                  <a:cubicBezTo>
                    <a:pt x="1703" y="1404"/>
                    <a:pt x="1688" y="1107"/>
                    <a:pt x="1714" y="814"/>
                  </a:cubicBezTo>
                  <a:cubicBezTo>
                    <a:pt x="1173" y="490"/>
                    <a:pt x="597" y="217"/>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6" name="Google Shape;3076;p40"/>
            <p:cNvSpPr/>
            <p:nvPr/>
          </p:nvSpPr>
          <p:spPr>
            <a:xfrm>
              <a:off x="2905525" y="2957650"/>
              <a:ext cx="14900" cy="52325"/>
            </a:xfrm>
            <a:custGeom>
              <a:avLst/>
              <a:gdLst/>
              <a:ahLst/>
              <a:cxnLst/>
              <a:rect l="l" t="t" r="r" b="b"/>
              <a:pathLst>
                <a:path w="596" h="2093" extrusionOk="0">
                  <a:moveTo>
                    <a:pt x="31" y="1"/>
                  </a:moveTo>
                  <a:cubicBezTo>
                    <a:pt x="20" y="228"/>
                    <a:pt x="26" y="456"/>
                    <a:pt x="40" y="692"/>
                  </a:cubicBezTo>
                  <a:cubicBezTo>
                    <a:pt x="61" y="1076"/>
                    <a:pt x="75" y="1475"/>
                    <a:pt x="0" y="1874"/>
                  </a:cubicBezTo>
                  <a:cubicBezTo>
                    <a:pt x="117" y="1946"/>
                    <a:pt x="232" y="2021"/>
                    <a:pt x="353" y="2093"/>
                  </a:cubicBezTo>
                  <a:cubicBezTo>
                    <a:pt x="525" y="1566"/>
                    <a:pt x="596" y="930"/>
                    <a:pt x="551" y="365"/>
                  </a:cubicBezTo>
                  <a:cubicBezTo>
                    <a:pt x="383" y="237"/>
                    <a:pt x="208" y="116"/>
                    <a:pt x="3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7" name="Google Shape;3077;p40"/>
            <p:cNvSpPr/>
            <p:nvPr/>
          </p:nvSpPr>
          <p:spPr>
            <a:xfrm>
              <a:off x="2920400" y="2972425"/>
              <a:ext cx="40075" cy="65075"/>
            </a:xfrm>
            <a:custGeom>
              <a:avLst/>
              <a:gdLst/>
              <a:ahLst/>
              <a:cxnLst/>
              <a:rect l="l" t="t" r="r" b="b"/>
              <a:pathLst>
                <a:path w="1603" h="2603" extrusionOk="0">
                  <a:moveTo>
                    <a:pt x="249" y="0"/>
                  </a:moveTo>
                  <a:lnTo>
                    <a:pt x="249" y="0"/>
                  </a:lnTo>
                  <a:cubicBezTo>
                    <a:pt x="259" y="556"/>
                    <a:pt x="173" y="1157"/>
                    <a:pt x="1" y="1653"/>
                  </a:cubicBezTo>
                  <a:cubicBezTo>
                    <a:pt x="112" y="1719"/>
                    <a:pt x="219" y="1784"/>
                    <a:pt x="334" y="1850"/>
                  </a:cubicBezTo>
                  <a:cubicBezTo>
                    <a:pt x="714" y="2092"/>
                    <a:pt x="1092" y="2344"/>
                    <a:pt x="1462" y="2603"/>
                  </a:cubicBezTo>
                  <a:cubicBezTo>
                    <a:pt x="1502" y="2355"/>
                    <a:pt x="1532" y="2108"/>
                    <a:pt x="1553" y="1859"/>
                  </a:cubicBezTo>
                  <a:cubicBezTo>
                    <a:pt x="1567" y="1703"/>
                    <a:pt x="1583" y="1542"/>
                    <a:pt x="1602" y="1390"/>
                  </a:cubicBezTo>
                  <a:cubicBezTo>
                    <a:pt x="1203" y="880"/>
                    <a:pt x="749" y="415"/>
                    <a:pt x="249"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8" name="Google Shape;3078;p40"/>
            <p:cNvSpPr/>
            <p:nvPr/>
          </p:nvSpPr>
          <p:spPr>
            <a:xfrm>
              <a:off x="2963225" y="3015375"/>
              <a:ext cx="27675" cy="45850"/>
            </a:xfrm>
            <a:custGeom>
              <a:avLst/>
              <a:gdLst/>
              <a:ahLst/>
              <a:cxnLst/>
              <a:rect l="l" t="t" r="r" b="b"/>
              <a:pathLst>
                <a:path w="1107" h="1834" extrusionOk="0">
                  <a:moveTo>
                    <a:pt x="137" y="1"/>
                  </a:moveTo>
                  <a:cubicBezTo>
                    <a:pt x="132" y="56"/>
                    <a:pt x="122" y="111"/>
                    <a:pt x="122" y="167"/>
                  </a:cubicBezTo>
                  <a:cubicBezTo>
                    <a:pt x="92" y="460"/>
                    <a:pt x="66" y="758"/>
                    <a:pt x="1" y="1057"/>
                  </a:cubicBezTo>
                  <a:cubicBezTo>
                    <a:pt x="193" y="1188"/>
                    <a:pt x="374" y="1319"/>
                    <a:pt x="561" y="1451"/>
                  </a:cubicBezTo>
                  <a:cubicBezTo>
                    <a:pt x="738" y="1577"/>
                    <a:pt x="920" y="1703"/>
                    <a:pt x="1107" y="1834"/>
                  </a:cubicBezTo>
                  <a:cubicBezTo>
                    <a:pt x="864" y="1178"/>
                    <a:pt x="531" y="566"/>
                    <a:pt x="137"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9" name="Google Shape;3079;p40"/>
            <p:cNvSpPr/>
            <p:nvPr/>
          </p:nvSpPr>
          <p:spPr>
            <a:xfrm>
              <a:off x="2888100" y="3046925"/>
              <a:ext cx="99925" cy="39375"/>
            </a:xfrm>
            <a:custGeom>
              <a:avLst/>
              <a:gdLst/>
              <a:ahLst/>
              <a:cxnLst/>
              <a:rect l="l" t="t" r="r" b="b"/>
              <a:pathLst>
                <a:path w="3997" h="1575" extrusionOk="0">
                  <a:moveTo>
                    <a:pt x="2566" y="1"/>
                  </a:moveTo>
                  <a:cubicBezTo>
                    <a:pt x="1975" y="77"/>
                    <a:pt x="1430" y="471"/>
                    <a:pt x="894" y="856"/>
                  </a:cubicBezTo>
                  <a:cubicBezTo>
                    <a:pt x="606" y="1062"/>
                    <a:pt x="308" y="1280"/>
                    <a:pt x="0" y="1441"/>
                  </a:cubicBezTo>
                  <a:cubicBezTo>
                    <a:pt x="389" y="1517"/>
                    <a:pt x="772" y="1558"/>
                    <a:pt x="1162" y="1572"/>
                  </a:cubicBezTo>
                  <a:cubicBezTo>
                    <a:pt x="1209" y="1574"/>
                    <a:pt x="1255" y="1575"/>
                    <a:pt x="1301" y="1575"/>
                  </a:cubicBezTo>
                  <a:cubicBezTo>
                    <a:pt x="1964" y="1575"/>
                    <a:pt x="2537" y="1409"/>
                    <a:pt x="3142" y="1234"/>
                  </a:cubicBezTo>
                  <a:cubicBezTo>
                    <a:pt x="3421" y="1153"/>
                    <a:pt x="3703" y="1073"/>
                    <a:pt x="3997" y="1007"/>
                  </a:cubicBezTo>
                  <a:cubicBezTo>
                    <a:pt x="3769" y="845"/>
                    <a:pt x="3547" y="688"/>
                    <a:pt x="3319" y="532"/>
                  </a:cubicBezTo>
                  <a:cubicBezTo>
                    <a:pt x="3076" y="355"/>
                    <a:pt x="2824" y="178"/>
                    <a:pt x="2566"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0" name="Google Shape;3080;p40"/>
            <p:cNvSpPr/>
            <p:nvPr/>
          </p:nvSpPr>
          <p:spPr>
            <a:xfrm>
              <a:off x="2856250" y="3031425"/>
              <a:ext cx="88075" cy="49275"/>
            </a:xfrm>
            <a:custGeom>
              <a:avLst/>
              <a:gdLst/>
              <a:ahLst/>
              <a:cxnLst/>
              <a:rect l="l" t="t" r="r" b="b"/>
              <a:pathLst>
                <a:path w="3523" h="1971" extrusionOk="0">
                  <a:moveTo>
                    <a:pt x="2911" y="0"/>
                  </a:moveTo>
                  <a:cubicBezTo>
                    <a:pt x="2037" y="646"/>
                    <a:pt x="1041" y="1329"/>
                    <a:pt x="1" y="1693"/>
                  </a:cubicBezTo>
                  <a:cubicBezTo>
                    <a:pt x="293" y="1803"/>
                    <a:pt x="587" y="1900"/>
                    <a:pt x="880" y="1970"/>
                  </a:cubicBezTo>
                  <a:cubicBezTo>
                    <a:pt x="885" y="1966"/>
                    <a:pt x="885" y="1955"/>
                    <a:pt x="890" y="1950"/>
                  </a:cubicBezTo>
                  <a:cubicBezTo>
                    <a:pt x="905" y="1935"/>
                    <a:pt x="925" y="1924"/>
                    <a:pt x="941" y="1915"/>
                  </a:cubicBezTo>
                  <a:cubicBezTo>
                    <a:pt x="1300" y="1758"/>
                    <a:pt x="1643" y="1511"/>
                    <a:pt x="2006" y="1248"/>
                  </a:cubicBezTo>
                  <a:cubicBezTo>
                    <a:pt x="2487" y="905"/>
                    <a:pt x="2976" y="551"/>
                    <a:pt x="3522" y="404"/>
                  </a:cubicBezTo>
                  <a:cubicBezTo>
                    <a:pt x="3320" y="263"/>
                    <a:pt x="3118" y="131"/>
                    <a:pt x="2911"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1" name="Google Shape;3081;p40"/>
            <p:cNvSpPr/>
            <p:nvPr/>
          </p:nvSpPr>
          <p:spPr>
            <a:xfrm>
              <a:off x="2799025" y="2999700"/>
              <a:ext cx="123675" cy="70000"/>
            </a:xfrm>
            <a:custGeom>
              <a:avLst/>
              <a:gdLst/>
              <a:ahLst/>
              <a:cxnLst/>
              <a:rect l="l" t="t" r="r" b="b"/>
              <a:pathLst>
                <a:path w="4947" h="2800" extrusionOk="0">
                  <a:moveTo>
                    <a:pt x="3108" y="1"/>
                  </a:moveTo>
                  <a:cubicBezTo>
                    <a:pt x="2477" y="481"/>
                    <a:pt x="1724" y="824"/>
                    <a:pt x="991" y="1157"/>
                  </a:cubicBezTo>
                  <a:cubicBezTo>
                    <a:pt x="642" y="1314"/>
                    <a:pt x="315" y="1465"/>
                    <a:pt x="1" y="1628"/>
                  </a:cubicBezTo>
                  <a:cubicBezTo>
                    <a:pt x="490" y="2047"/>
                    <a:pt x="1036" y="2395"/>
                    <a:pt x="1642" y="2689"/>
                  </a:cubicBezTo>
                  <a:cubicBezTo>
                    <a:pt x="1724" y="2724"/>
                    <a:pt x="1805" y="2759"/>
                    <a:pt x="1891" y="2799"/>
                  </a:cubicBezTo>
                  <a:cubicBezTo>
                    <a:pt x="2971" y="2496"/>
                    <a:pt x="4023" y="1789"/>
                    <a:pt x="4947" y="1108"/>
                  </a:cubicBezTo>
                  <a:cubicBezTo>
                    <a:pt x="4305" y="708"/>
                    <a:pt x="3699" y="344"/>
                    <a:pt x="310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2" name="Google Shape;3082;p40"/>
            <p:cNvSpPr/>
            <p:nvPr/>
          </p:nvSpPr>
          <p:spPr>
            <a:xfrm>
              <a:off x="2764175" y="2970150"/>
              <a:ext cx="106000" cy="65325"/>
            </a:xfrm>
            <a:custGeom>
              <a:avLst/>
              <a:gdLst/>
              <a:ahLst/>
              <a:cxnLst/>
              <a:rect l="l" t="t" r="r" b="b"/>
              <a:pathLst>
                <a:path w="4240" h="2613" extrusionOk="0">
                  <a:moveTo>
                    <a:pt x="2334" y="0"/>
                  </a:moveTo>
                  <a:cubicBezTo>
                    <a:pt x="1819" y="308"/>
                    <a:pt x="890" y="835"/>
                    <a:pt x="0" y="1234"/>
                  </a:cubicBezTo>
                  <a:cubicBezTo>
                    <a:pt x="349" y="1754"/>
                    <a:pt x="739" y="2213"/>
                    <a:pt x="1168" y="2612"/>
                  </a:cubicBezTo>
                  <a:cubicBezTo>
                    <a:pt x="1521" y="2426"/>
                    <a:pt x="1900" y="2253"/>
                    <a:pt x="2269" y="2082"/>
                  </a:cubicBezTo>
                  <a:cubicBezTo>
                    <a:pt x="2945" y="1774"/>
                    <a:pt x="3649" y="1456"/>
                    <a:pt x="4239" y="1031"/>
                  </a:cubicBezTo>
                  <a:cubicBezTo>
                    <a:pt x="3588" y="663"/>
                    <a:pt x="2956" y="313"/>
                    <a:pt x="233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3" name="Google Shape;3083;p40"/>
            <p:cNvSpPr/>
            <p:nvPr/>
          </p:nvSpPr>
          <p:spPr>
            <a:xfrm>
              <a:off x="2752550" y="2957775"/>
              <a:ext cx="62700" cy="37275"/>
            </a:xfrm>
            <a:custGeom>
              <a:avLst/>
              <a:gdLst/>
              <a:ahLst/>
              <a:cxnLst/>
              <a:rect l="l" t="t" r="r" b="b"/>
              <a:pathLst>
                <a:path w="2508" h="1491" extrusionOk="0">
                  <a:moveTo>
                    <a:pt x="1810" y="1"/>
                  </a:moveTo>
                  <a:cubicBezTo>
                    <a:pt x="1218" y="238"/>
                    <a:pt x="602" y="521"/>
                    <a:pt x="31" y="950"/>
                  </a:cubicBezTo>
                  <a:cubicBezTo>
                    <a:pt x="26" y="955"/>
                    <a:pt x="10" y="960"/>
                    <a:pt x="1" y="966"/>
                  </a:cubicBezTo>
                  <a:cubicBezTo>
                    <a:pt x="101" y="1148"/>
                    <a:pt x="203" y="1319"/>
                    <a:pt x="314" y="1491"/>
                  </a:cubicBezTo>
                  <a:cubicBezTo>
                    <a:pt x="1122" y="1132"/>
                    <a:pt x="1971" y="657"/>
                    <a:pt x="2507" y="344"/>
                  </a:cubicBezTo>
                  <a:cubicBezTo>
                    <a:pt x="2274" y="223"/>
                    <a:pt x="2041" y="111"/>
                    <a:pt x="1810"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4" name="Google Shape;3084;p40"/>
            <p:cNvSpPr/>
            <p:nvPr/>
          </p:nvSpPr>
          <p:spPr>
            <a:xfrm>
              <a:off x="2729075" y="2926600"/>
              <a:ext cx="60250" cy="49125"/>
            </a:xfrm>
            <a:custGeom>
              <a:avLst/>
              <a:gdLst/>
              <a:ahLst/>
              <a:cxnLst/>
              <a:rect l="l" t="t" r="r" b="b"/>
              <a:pathLst>
                <a:path w="2410" h="1965" extrusionOk="0">
                  <a:moveTo>
                    <a:pt x="0" y="0"/>
                  </a:moveTo>
                  <a:lnTo>
                    <a:pt x="0" y="0"/>
                  </a:lnTo>
                  <a:cubicBezTo>
                    <a:pt x="243" y="728"/>
                    <a:pt x="511" y="1379"/>
                    <a:pt x="814" y="1964"/>
                  </a:cubicBezTo>
                  <a:cubicBezTo>
                    <a:pt x="1329" y="1581"/>
                    <a:pt x="1875" y="1308"/>
                    <a:pt x="2409" y="1085"/>
                  </a:cubicBezTo>
                  <a:cubicBezTo>
                    <a:pt x="1961" y="873"/>
                    <a:pt x="1516" y="672"/>
                    <a:pt x="1071" y="479"/>
                  </a:cubicBezTo>
                  <a:cubicBezTo>
                    <a:pt x="909" y="414"/>
                    <a:pt x="748" y="338"/>
                    <a:pt x="586" y="262"/>
                  </a:cubicBezTo>
                  <a:cubicBezTo>
                    <a:pt x="394" y="166"/>
                    <a:pt x="196" y="80"/>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88"/>
        <p:cNvGrpSpPr/>
        <p:nvPr/>
      </p:nvGrpSpPr>
      <p:grpSpPr>
        <a:xfrm>
          <a:off x="0" y="0"/>
          <a:ext cx="0" cy="0"/>
          <a:chOff x="0" y="0"/>
          <a:chExt cx="0" cy="0"/>
        </a:xfrm>
      </p:grpSpPr>
      <p:sp>
        <p:nvSpPr>
          <p:cNvPr id="3089" name="Google Shape;3089;p41"/>
          <p:cNvSpPr txBox="1">
            <a:spLocks noGrp="1"/>
          </p:cNvSpPr>
          <p:nvPr>
            <p:ph type="title"/>
          </p:nvPr>
        </p:nvSpPr>
        <p:spPr>
          <a:xfrm>
            <a:off x="486100" y="272250"/>
            <a:ext cx="4293900" cy="676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600"/>
              <a:t>The Cognitive Theory </a:t>
            </a:r>
            <a:endParaRPr sz="3600"/>
          </a:p>
        </p:txBody>
      </p:sp>
      <p:sp>
        <p:nvSpPr>
          <p:cNvPr id="3090" name="Google Shape;3090;p41"/>
          <p:cNvSpPr txBox="1">
            <a:spLocks noGrp="1"/>
          </p:cNvSpPr>
          <p:nvPr>
            <p:ph type="subTitle" idx="1"/>
          </p:nvPr>
        </p:nvSpPr>
        <p:spPr>
          <a:xfrm>
            <a:off x="582475" y="1178725"/>
            <a:ext cx="4293900" cy="2668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Cognition is the mental process of gaining knowledge and through thought, the senses, and experience - the resulting comprehension. The theory we will be looking at is Kohlberg's Cognitive-Developmental Theory. The basic principle of the theory is that a child's understanding of gender develops with age. As part of the theory, Kohlberg identified three stages in gender development.</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cxnSp>
        <p:nvCxnSpPr>
          <p:cNvPr id="3091" name="Google Shape;3091;p41"/>
          <p:cNvCxnSpPr/>
          <p:nvPr/>
        </p:nvCxnSpPr>
        <p:spPr>
          <a:xfrm>
            <a:off x="657500" y="959550"/>
            <a:ext cx="3778800" cy="4800"/>
          </a:xfrm>
          <a:prstGeom prst="straightConnector1">
            <a:avLst/>
          </a:prstGeom>
          <a:noFill/>
          <a:ln w="9525" cap="flat" cmpd="sng">
            <a:solidFill>
              <a:schemeClr val="dk2"/>
            </a:solidFill>
            <a:prstDash val="solid"/>
            <a:round/>
            <a:headEnd type="none" w="med" len="med"/>
            <a:tailEnd type="none" w="med" len="med"/>
          </a:ln>
        </p:spPr>
      </p:cxnSp>
      <p:grpSp>
        <p:nvGrpSpPr>
          <p:cNvPr id="3092" name="Google Shape;3092;p41"/>
          <p:cNvGrpSpPr/>
          <p:nvPr/>
        </p:nvGrpSpPr>
        <p:grpSpPr>
          <a:xfrm>
            <a:off x="6016199" y="1132941"/>
            <a:ext cx="2337832" cy="2964179"/>
            <a:chOff x="4499000" y="3534175"/>
            <a:chExt cx="1532000" cy="1942450"/>
          </a:xfrm>
        </p:grpSpPr>
        <p:sp>
          <p:nvSpPr>
            <p:cNvPr id="3093" name="Google Shape;3093;p41"/>
            <p:cNvSpPr/>
            <p:nvPr/>
          </p:nvSpPr>
          <p:spPr>
            <a:xfrm>
              <a:off x="5758925" y="5281225"/>
              <a:ext cx="18100" cy="20625"/>
            </a:xfrm>
            <a:custGeom>
              <a:avLst/>
              <a:gdLst/>
              <a:ahLst/>
              <a:cxnLst/>
              <a:rect l="l" t="t" r="r" b="b"/>
              <a:pathLst>
                <a:path w="724" h="825" extrusionOk="0">
                  <a:moveTo>
                    <a:pt x="332" y="1"/>
                  </a:moveTo>
                  <a:cubicBezTo>
                    <a:pt x="317" y="1"/>
                    <a:pt x="303" y="2"/>
                    <a:pt x="288" y="5"/>
                  </a:cubicBezTo>
                  <a:cubicBezTo>
                    <a:pt x="182" y="20"/>
                    <a:pt x="86" y="106"/>
                    <a:pt x="45" y="222"/>
                  </a:cubicBezTo>
                  <a:cubicBezTo>
                    <a:pt x="0" y="353"/>
                    <a:pt x="26" y="495"/>
                    <a:pt x="126" y="606"/>
                  </a:cubicBezTo>
                  <a:cubicBezTo>
                    <a:pt x="166" y="651"/>
                    <a:pt x="166" y="728"/>
                    <a:pt x="126" y="773"/>
                  </a:cubicBezTo>
                  <a:cubicBezTo>
                    <a:pt x="157" y="793"/>
                    <a:pt x="182" y="808"/>
                    <a:pt x="217" y="819"/>
                  </a:cubicBezTo>
                  <a:cubicBezTo>
                    <a:pt x="237" y="823"/>
                    <a:pt x="257" y="825"/>
                    <a:pt x="278" y="825"/>
                  </a:cubicBezTo>
                  <a:cubicBezTo>
                    <a:pt x="410" y="825"/>
                    <a:pt x="554" y="743"/>
                    <a:pt x="637" y="616"/>
                  </a:cubicBezTo>
                  <a:cubicBezTo>
                    <a:pt x="723" y="474"/>
                    <a:pt x="702" y="308"/>
                    <a:pt x="576" y="146"/>
                  </a:cubicBezTo>
                  <a:cubicBezTo>
                    <a:pt x="499" y="51"/>
                    <a:pt x="417" y="1"/>
                    <a:pt x="332"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4" name="Google Shape;3094;p41"/>
            <p:cNvSpPr/>
            <p:nvPr/>
          </p:nvSpPr>
          <p:spPr>
            <a:xfrm>
              <a:off x="4771975" y="5267175"/>
              <a:ext cx="97025" cy="130250"/>
            </a:xfrm>
            <a:custGeom>
              <a:avLst/>
              <a:gdLst/>
              <a:ahLst/>
              <a:cxnLst/>
              <a:rect l="l" t="t" r="r" b="b"/>
              <a:pathLst>
                <a:path w="3881" h="5210" extrusionOk="0">
                  <a:moveTo>
                    <a:pt x="0" y="1"/>
                  </a:moveTo>
                  <a:cubicBezTo>
                    <a:pt x="20" y="17"/>
                    <a:pt x="35" y="36"/>
                    <a:pt x="40" y="61"/>
                  </a:cubicBezTo>
                  <a:cubicBezTo>
                    <a:pt x="182" y="749"/>
                    <a:pt x="793" y="1290"/>
                    <a:pt x="1384" y="1810"/>
                  </a:cubicBezTo>
                  <a:cubicBezTo>
                    <a:pt x="1798" y="2179"/>
                    <a:pt x="2228" y="2557"/>
                    <a:pt x="2496" y="2987"/>
                  </a:cubicBezTo>
                  <a:cubicBezTo>
                    <a:pt x="2617" y="3184"/>
                    <a:pt x="2759" y="3386"/>
                    <a:pt x="2910" y="3598"/>
                  </a:cubicBezTo>
                  <a:cubicBezTo>
                    <a:pt x="3268" y="4119"/>
                    <a:pt x="3643" y="4655"/>
                    <a:pt x="3799" y="5210"/>
                  </a:cubicBezTo>
                  <a:lnTo>
                    <a:pt x="3804" y="5205"/>
                  </a:lnTo>
                  <a:lnTo>
                    <a:pt x="3804" y="5200"/>
                  </a:lnTo>
                  <a:cubicBezTo>
                    <a:pt x="3880" y="4861"/>
                    <a:pt x="3844" y="4422"/>
                    <a:pt x="3692" y="3927"/>
                  </a:cubicBezTo>
                  <a:cubicBezTo>
                    <a:pt x="3314" y="2708"/>
                    <a:pt x="2344" y="1941"/>
                    <a:pt x="1404" y="1199"/>
                  </a:cubicBezTo>
                  <a:cubicBezTo>
                    <a:pt x="934" y="824"/>
                    <a:pt x="444" y="441"/>
                    <a:pt x="50" y="6"/>
                  </a:cubicBezTo>
                  <a:cubicBezTo>
                    <a:pt x="35" y="6"/>
                    <a:pt x="15" y="1"/>
                    <a:pt x="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5" name="Google Shape;3095;p41"/>
            <p:cNvSpPr/>
            <p:nvPr/>
          </p:nvSpPr>
          <p:spPr>
            <a:xfrm>
              <a:off x="4764125" y="5273125"/>
              <a:ext cx="100800" cy="140775"/>
            </a:xfrm>
            <a:custGeom>
              <a:avLst/>
              <a:gdLst/>
              <a:ahLst/>
              <a:cxnLst/>
              <a:rect l="l" t="t" r="r" b="b"/>
              <a:pathLst>
                <a:path w="4032" h="5631" extrusionOk="0">
                  <a:moveTo>
                    <a:pt x="157" y="0"/>
                  </a:moveTo>
                  <a:cubicBezTo>
                    <a:pt x="157" y="0"/>
                    <a:pt x="152" y="0"/>
                    <a:pt x="152" y="5"/>
                  </a:cubicBezTo>
                  <a:cubicBezTo>
                    <a:pt x="107" y="71"/>
                    <a:pt x="56" y="136"/>
                    <a:pt x="0" y="197"/>
                  </a:cubicBezTo>
                  <a:cubicBezTo>
                    <a:pt x="41" y="197"/>
                    <a:pt x="77" y="217"/>
                    <a:pt x="102" y="253"/>
                  </a:cubicBezTo>
                  <a:lnTo>
                    <a:pt x="324" y="652"/>
                  </a:lnTo>
                  <a:cubicBezTo>
                    <a:pt x="1315" y="2379"/>
                    <a:pt x="2243" y="4012"/>
                    <a:pt x="3320" y="5629"/>
                  </a:cubicBezTo>
                  <a:cubicBezTo>
                    <a:pt x="3339" y="5630"/>
                    <a:pt x="3357" y="5631"/>
                    <a:pt x="3375" y="5631"/>
                  </a:cubicBezTo>
                  <a:cubicBezTo>
                    <a:pt x="3524" y="5631"/>
                    <a:pt x="3657" y="5595"/>
                    <a:pt x="3775" y="5522"/>
                  </a:cubicBezTo>
                  <a:cubicBezTo>
                    <a:pt x="3885" y="5452"/>
                    <a:pt x="3971" y="5345"/>
                    <a:pt x="4032" y="5219"/>
                  </a:cubicBezTo>
                  <a:lnTo>
                    <a:pt x="4027" y="5219"/>
                  </a:lnTo>
                  <a:cubicBezTo>
                    <a:pt x="3976" y="5219"/>
                    <a:pt x="3926" y="5184"/>
                    <a:pt x="3915" y="5128"/>
                  </a:cubicBezTo>
                  <a:cubicBezTo>
                    <a:pt x="3784" y="4583"/>
                    <a:pt x="3395" y="4032"/>
                    <a:pt x="3027" y="3496"/>
                  </a:cubicBezTo>
                  <a:cubicBezTo>
                    <a:pt x="2875" y="3279"/>
                    <a:pt x="2728" y="3077"/>
                    <a:pt x="2607" y="2875"/>
                  </a:cubicBezTo>
                  <a:cubicBezTo>
                    <a:pt x="2360" y="2470"/>
                    <a:pt x="1961" y="2122"/>
                    <a:pt x="1541" y="1749"/>
                  </a:cubicBezTo>
                  <a:cubicBezTo>
                    <a:pt x="956" y="1234"/>
                    <a:pt x="354" y="698"/>
                    <a:pt x="157"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6" name="Google Shape;3096;p41"/>
            <p:cNvSpPr/>
            <p:nvPr/>
          </p:nvSpPr>
          <p:spPr>
            <a:xfrm>
              <a:off x="4754025" y="5280950"/>
              <a:ext cx="85025" cy="131400"/>
            </a:xfrm>
            <a:custGeom>
              <a:avLst/>
              <a:gdLst/>
              <a:ahLst/>
              <a:cxnLst/>
              <a:rect l="l" t="t" r="r" b="b"/>
              <a:pathLst>
                <a:path w="3401" h="5256" extrusionOk="0">
                  <a:moveTo>
                    <a:pt x="278" y="0"/>
                  </a:moveTo>
                  <a:cubicBezTo>
                    <a:pt x="197" y="77"/>
                    <a:pt x="101" y="147"/>
                    <a:pt x="0" y="203"/>
                  </a:cubicBezTo>
                  <a:cubicBezTo>
                    <a:pt x="303" y="728"/>
                    <a:pt x="525" y="1284"/>
                    <a:pt x="742" y="1824"/>
                  </a:cubicBezTo>
                  <a:cubicBezTo>
                    <a:pt x="1178" y="2896"/>
                    <a:pt x="1586" y="3906"/>
                    <a:pt x="2537" y="4729"/>
                  </a:cubicBezTo>
                  <a:cubicBezTo>
                    <a:pt x="2834" y="4988"/>
                    <a:pt x="3127" y="5165"/>
                    <a:pt x="3395" y="5255"/>
                  </a:cubicBezTo>
                  <a:lnTo>
                    <a:pt x="3400" y="5255"/>
                  </a:lnTo>
                  <a:cubicBezTo>
                    <a:pt x="2379" y="3694"/>
                    <a:pt x="1470" y="2122"/>
                    <a:pt x="521" y="460"/>
                  </a:cubicBezTo>
                  <a:lnTo>
                    <a:pt x="294" y="61"/>
                  </a:lnTo>
                  <a:cubicBezTo>
                    <a:pt x="288" y="41"/>
                    <a:pt x="283" y="21"/>
                    <a:pt x="28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7" name="Google Shape;3097;p41"/>
            <p:cNvSpPr/>
            <p:nvPr/>
          </p:nvSpPr>
          <p:spPr>
            <a:xfrm>
              <a:off x="4735075" y="5290300"/>
              <a:ext cx="18450" cy="149950"/>
            </a:xfrm>
            <a:custGeom>
              <a:avLst/>
              <a:gdLst/>
              <a:ahLst/>
              <a:cxnLst/>
              <a:rect l="l" t="t" r="r" b="b"/>
              <a:pathLst>
                <a:path w="738" h="5998" extrusionOk="0">
                  <a:moveTo>
                    <a:pt x="399" y="1"/>
                  </a:moveTo>
                  <a:cubicBezTo>
                    <a:pt x="299" y="31"/>
                    <a:pt x="197" y="62"/>
                    <a:pt x="91" y="81"/>
                  </a:cubicBezTo>
                  <a:cubicBezTo>
                    <a:pt x="0" y="1032"/>
                    <a:pt x="87" y="2007"/>
                    <a:pt x="167" y="2951"/>
                  </a:cubicBezTo>
                  <a:cubicBezTo>
                    <a:pt x="258" y="3951"/>
                    <a:pt x="355" y="4977"/>
                    <a:pt x="227" y="5997"/>
                  </a:cubicBezTo>
                  <a:cubicBezTo>
                    <a:pt x="738" y="4719"/>
                    <a:pt x="612" y="3229"/>
                    <a:pt x="495" y="1779"/>
                  </a:cubicBezTo>
                  <a:cubicBezTo>
                    <a:pt x="445" y="1163"/>
                    <a:pt x="399" y="571"/>
                    <a:pt x="399"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8" name="Google Shape;3098;p41"/>
            <p:cNvSpPr/>
            <p:nvPr/>
          </p:nvSpPr>
          <p:spPr>
            <a:xfrm>
              <a:off x="4706800" y="5293075"/>
              <a:ext cx="32100" cy="174625"/>
            </a:xfrm>
            <a:custGeom>
              <a:avLst/>
              <a:gdLst/>
              <a:ahLst/>
              <a:cxnLst/>
              <a:rect l="l" t="t" r="r" b="b"/>
              <a:pathLst>
                <a:path w="1284" h="6985" extrusionOk="0">
                  <a:moveTo>
                    <a:pt x="616" y="0"/>
                  </a:moveTo>
                  <a:cubicBezTo>
                    <a:pt x="570" y="450"/>
                    <a:pt x="516" y="895"/>
                    <a:pt x="460" y="1345"/>
                  </a:cubicBezTo>
                  <a:cubicBezTo>
                    <a:pt x="237" y="3188"/>
                    <a:pt x="0" y="5098"/>
                    <a:pt x="192" y="6937"/>
                  </a:cubicBezTo>
                  <a:cubicBezTo>
                    <a:pt x="197" y="6947"/>
                    <a:pt x="201" y="6958"/>
                    <a:pt x="206" y="6968"/>
                  </a:cubicBezTo>
                  <a:cubicBezTo>
                    <a:pt x="237" y="6972"/>
                    <a:pt x="267" y="6977"/>
                    <a:pt x="297" y="6983"/>
                  </a:cubicBezTo>
                  <a:cubicBezTo>
                    <a:pt x="307" y="6984"/>
                    <a:pt x="316" y="6984"/>
                    <a:pt x="326" y="6984"/>
                  </a:cubicBezTo>
                  <a:cubicBezTo>
                    <a:pt x="551" y="6984"/>
                    <a:pt x="797" y="6820"/>
                    <a:pt x="1005" y="6538"/>
                  </a:cubicBezTo>
                  <a:cubicBezTo>
                    <a:pt x="1283" y="5326"/>
                    <a:pt x="1172" y="4073"/>
                    <a:pt x="1061" y="2861"/>
                  </a:cubicBezTo>
                  <a:cubicBezTo>
                    <a:pt x="980" y="1921"/>
                    <a:pt x="889" y="956"/>
                    <a:pt x="980" y="0"/>
                  </a:cubicBezTo>
                  <a:lnTo>
                    <a:pt x="980" y="0"/>
                  </a:lnTo>
                  <a:cubicBezTo>
                    <a:pt x="919" y="11"/>
                    <a:pt x="864" y="11"/>
                    <a:pt x="808" y="11"/>
                  </a:cubicBezTo>
                  <a:cubicBezTo>
                    <a:pt x="742" y="11"/>
                    <a:pt x="682" y="11"/>
                    <a:pt x="616"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9" name="Google Shape;3099;p41"/>
            <p:cNvSpPr/>
            <p:nvPr/>
          </p:nvSpPr>
          <p:spPr>
            <a:xfrm>
              <a:off x="4685175" y="5290675"/>
              <a:ext cx="31225" cy="172300"/>
            </a:xfrm>
            <a:custGeom>
              <a:avLst/>
              <a:gdLst/>
              <a:ahLst/>
              <a:cxnLst/>
              <a:rect l="l" t="t" r="r" b="b"/>
              <a:pathLst>
                <a:path w="1249" h="6892" extrusionOk="0">
                  <a:moveTo>
                    <a:pt x="1026" y="0"/>
                  </a:moveTo>
                  <a:cubicBezTo>
                    <a:pt x="203" y="1572"/>
                    <a:pt x="1" y="4613"/>
                    <a:pt x="420" y="6119"/>
                  </a:cubicBezTo>
                  <a:cubicBezTo>
                    <a:pt x="521" y="6467"/>
                    <a:pt x="647" y="6730"/>
                    <a:pt x="805" y="6891"/>
                  </a:cubicBezTo>
                  <a:cubicBezTo>
                    <a:pt x="642" y="5079"/>
                    <a:pt x="870" y="3214"/>
                    <a:pt x="1087" y="1416"/>
                  </a:cubicBezTo>
                  <a:cubicBezTo>
                    <a:pt x="1143" y="961"/>
                    <a:pt x="1199" y="511"/>
                    <a:pt x="1248" y="61"/>
                  </a:cubicBezTo>
                  <a:cubicBezTo>
                    <a:pt x="1173" y="47"/>
                    <a:pt x="1097" y="31"/>
                    <a:pt x="1026"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0" name="Google Shape;3100;p41"/>
            <p:cNvSpPr/>
            <p:nvPr/>
          </p:nvSpPr>
          <p:spPr>
            <a:xfrm>
              <a:off x="4546875" y="5283600"/>
              <a:ext cx="153250" cy="113750"/>
            </a:xfrm>
            <a:custGeom>
              <a:avLst/>
              <a:gdLst/>
              <a:ahLst/>
              <a:cxnLst/>
              <a:rect l="l" t="t" r="r" b="b"/>
              <a:pathLst>
                <a:path w="6130" h="4550" extrusionOk="0">
                  <a:moveTo>
                    <a:pt x="6033" y="1"/>
                  </a:moveTo>
                  <a:cubicBezTo>
                    <a:pt x="6027" y="6"/>
                    <a:pt x="6027" y="11"/>
                    <a:pt x="6018" y="16"/>
                  </a:cubicBezTo>
                  <a:cubicBezTo>
                    <a:pt x="5644" y="309"/>
                    <a:pt x="5280" y="627"/>
                    <a:pt x="4926" y="936"/>
                  </a:cubicBezTo>
                  <a:cubicBezTo>
                    <a:pt x="4658" y="1178"/>
                    <a:pt x="4376" y="1426"/>
                    <a:pt x="4082" y="1663"/>
                  </a:cubicBezTo>
                  <a:cubicBezTo>
                    <a:pt x="3870" y="1834"/>
                    <a:pt x="3658" y="2011"/>
                    <a:pt x="3451" y="2188"/>
                  </a:cubicBezTo>
                  <a:cubicBezTo>
                    <a:pt x="3052" y="2522"/>
                    <a:pt x="2643" y="2865"/>
                    <a:pt x="2219" y="3184"/>
                  </a:cubicBezTo>
                  <a:cubicBezTo>
                    <a:pt x="1692" y="3583"/>
                    <a:pt x="1127" y="3907"/>
                    <a:pt x="582" y="4215"/>
                  </a:cubicBezTo>
                  <a:cubicBezTo>
                    <a:pt x="389" y="4320"/>
                    <a:pt x="197" y="4432"/>
                    <a:pt x="1" y="4543"/>
                  </a:cubicBezTo>
                  <a:cubicBezTo>
                    <a:pt x="55" y="4548"/>
                    <a:pt x="111" y="4550"/>
                    <a:pt x="168" y="4550"/>
                  </a:cubicBezTo>
                  <a:cubicBezTo>
                    <a:pt x="797" y="4550"/>
                    <a:pt x="1648" y="4290"/>
                    <a:pt x="2203" y="4017"/>
                  </a:cubicBezTo>
                  <a:cubicBezTo>
                    <a:pt x="3426" y="3416"/>
                    <a:pt x="4684" y="2142"/>
                    <a:pt x="6053" y="137"/>
                  </a:cubicBezTo>
                  <a:cubicBezTo>
                    <a:pt x="6073" y="106"/>
                    <a:pt x="6099" y="87"/>
                    <a:pt x="6129" y="71"/>
                  </a:cubicBezTo>
                  <a:cubicBezTo>
                    <a:pt x="6099" y="51"/>
                    <a:pt x="6064" y="31"/>
                    <a:pt x="603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1" name="Google Shape;3101;p41"/>
            <p:cNvSpPr/>
            <p:nvPr/>
          </p:nvSpPr>
          <p:spPr>
            <a:xfrm>
              <a:off x="4532850" y="5271850"/>
              <a:ext cx="160575" cy="123550"/>
            </a:xfrm>
            <a:custGeom>
              <a:avLst/>
              <a:gdLst/>
              <a:ahLst/>
              <a:cxnLst/>
              <a:rect l="l" t="t" r="r" b="b"/>
              <a:pathLst>
                <a:path w="6423" h="4942" extrusionOk="0">
                  <a:moveTo>
                    <a:pt x="6231" y="1"/>
                  </a:moveTo>
                  <a:cubicBezTo>
                    <a:pt x="5891" y="178"/>
                    <a:pt x="5564" y="415"/>
                    <a:pt x="5224" y="672"/>
                  </a:cubicBezTo>
                  <a:cubicBezTo>
                    <a:pt x="4851" y="951"/>
                    <a:pt x="4466" y="1239"/>
                    <a:pt x="4048" y="1441"/>
                  </a:cubicBezTo>
                  <a:cubicBezTo>
                    <a:pt x="3325" y="1794"/>
                    <a:pt x="2678" y="2218"/>
                    <a:pt x="2072" y="2740"/>
                  </a:cubicBezTo>
                  <a:cubicBezTo>
                    <a:pt x="1896" y="2896"/>
                    <a:pt x="1698" y="3043"/>
                    <a:pt x="1486" y="3204"/>
                  </a:cubicBezTo>
                  <a:cubicBezTo>
                    <a:pt x="900" y="3643"/>
                    <a:pt x="233" y="4144"/>
                    <a:pt x="21" y="4740"/>
                  </a:cubicBezTo>
                  <a:cubicBezTo>
                    <a:pt x="16" y="4755"/>
                    <a:pt x="5" y="4765"/>
                    <a:pt x="1" y="4776"/>
                  </a:cubicBezTo>
                  <a:lnTo>
                    <a:pt x="1" y="4780"/>
                  </a:lnTo>
                  <a:cubicBezTo>
                    <a:pt x="21" y="4806"/>
                    <a:pt x="47" y="4831"/>
                    <a:pt x="77" y="4856"/>
                  </a:cubicBezTo>
                  <a:cubicBezTo>
                    <a:pt x="117" y="4892"/>
                    <a:pt x="162" y="4916"/>
                    <a:pt x="218" y="4942"/>
                  </a:cubicBezTo>
                  <a:lnTo>
                    <a:pt x="222" y="4942"/>
                  </a:lnTo>
                  <a:cubicBezTo>
                    <a:pt x="490" y="4780"/>
                    <a:pt x="758" y="4624"/>
                    <a:pt x="1022" y="4477"/>
                  </a:cubicBezTo>
                  <a:cubicBezTo>
                    <a:pt x="1587" y="4154"/>
                    <a:pt x="2123" y="3855"/>
                    <a:pt x="2638" y="3467"/>
                  </a:cubicBezTo>
                  <a:cubicBezTo>
                    <a:pt x="3057" y="3148"/>
                    <a:pt x="3461" y="2805"/>
                    <a:pt x="3855" y="2477"/>
                  </a:cubicBezTo>
                  <a:cubicBezTo>
                    <a:pt x="4067" y="2300"/>
                    <a:pt x="4280" y="2122"/>
                    <a:pt x="4492" y="1952"/>
                  </a:cubicBezTo>
                  <a:cubicBezTo>
                    <a:pt x="4780" y="1714"/>
                    <a:pt x="5063" y="1466"/>
                    <a:pt x="5331" y="1224"/>
                  </a:cubicBezTo>
                  <a:cubicBezTo>
                    <a:pt x="5685" y="915"/>
                    <a:pt x="6043" y="602"/>
                    <a:pt x="6422" y="308"/>
                  </a:cubicBezTo>
                  <a:cubicBezTo>
                    <a:pt x="6346" y="218"/>
                    <a:pt x="6280" y="117"/>
                    <a:pt x="623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2" name="Google Shape;3102;p41"/>
            <p:cNvSpPr/>
            <p:nvPr/>
          </p:nvSpPr>
          <p:spPr>
            <a:xfrm>
              <a:off x="4530700" y="5263900"/>
              <a:ext cx="155650" cy="118125"/>
            </a:xfrm>
            <a:custGeom>
              <a:avLst/>
              <a:gdLst/>
              <a:ahLst/>
              <a:cxnLst/>
              <a:rect l="l" t="t" r="r" b="b"/>
              <a:pathLst>
                <a:path w="6226" h="4725" extrusionOk="0">
                  <a:moveTo>
                    <a:pt x="6200" y="1"/>
                  </a:moveTo>
                  <a:cubicBezTo>
                    <a:pt x="4381" y="778"/>
                    <a:pt x="612" y="2385"/>
                    <a:pt x="56" y="4411"/>
                  </a:cubicBezTo>
                  <a:cubicBezTo>
                    <a:pt x="21" y="4527"/>
                    <a:pt x="5" y="4628"/>
                    <a:pt x="0" y="4725"/>
                  </a:cubicBezTo>
                  <a:cubicBezTo>
                    <a:pt x="304" y="4179"/>
                    <a:pt x="895" y="3729"/>
                    <a:pt x="1425" y="3330"/>
                  </a:cubicBezTo>
                  <a:cubicBezTo>
                    <a:pt x="1637" y="3173"/>
                    <a:pt x="1835" y="3027"/>
                    <a:pt x="2001" y="2881"/>
                  </a:cubicBezTo>
                  <a:cubicBezTo>
                    <a:pt x="2623" y="2345"/>
                    <a:pt x="3285" y="1906"/>
                    <a:pt x="4027" y="1547"/>
                  </a:cubicBezTo>
                  <a:cubicBezTo>
                    <a:pt x="4426" y="1354"/>
                    <a:pt x="4801" y="1071"/>
                    <a:pt x="5165" y="799"/>
                  </a:cubicBezTo>
                  <a:cubicBezTo>
                    <a:pt x="5508" y="542"/>
                    <a:pt x="5862" y="283"/>
                    <a:pt x="6226" y="97"/>
                  </a:cubicBezTo>
                  <a:cubicBezTo>
                    <a:pt x="6220" y="61"/>
                    <a:pt x="6210" y="31"/>
                    <a:pt x="620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3" name="Google Shape;3103;p41"/>
            <p:cNvSpPr/>
            <p:nvPr/>
          </p:nvSpPr>
          <p:spPr>
            <a:xfrm>
              <a:off x="4720800" y="5265275"/>
              <a:ext cx="8225" cy="8875"/>
            </a:xfrm>
            <a:custGeom>
              <a:avLst/>
              <a:gdLst/>
              <a:ahLst/>
              <a:cxnLst/>
              <a:rect l="l" t="t" r="r" b="b"/>
              <a:pathLst>
                <a:path w="329" h="355" extrusionOk="0">
                  <a:moveTo>
                    <a:pt x="135" y="0"/>
                  </a:moveTo>
                  <a:cubicBezTo>
                    <a:pt x="122" y="0"/>
                    <a:pt x="109" y="2"/>
                    <a:pt x="96" y="6"/>
                  </a:cubicBezTo>
                  <a:cubicBezTo>
                    <a:pt x="36" y="26"/>
                    <a:pt x="0" y="97"/>
                    <a:pt x="21" y="158"/>
                  </a:cubicBezTo>
                  <a:cubicBezTo>
                    <a:pt x="36" y="208"/>
                    <a:pt x="61" y="259"/>
                    <a:pt x="96" y="305"/>
                  </a:cubicBezTo>
                  <a:cubicBezTo>
                    <a:pt x="117" y="340"/>
                    <a:pt x="157" y="354"/>
                    <a:pt x="192" y="354"/>
                  </a:cubicBezTo>
                  <a:cubicBezTo>
                    <a:pt x="217" y="354"/>
                    <a:pt x="238" y="350"/>
                    <a:pt x="264" y="340"/>
                  </a:cubicBezTo>
                  <a:cubicBezTo>
                    <a:pt x="313" y="299"/>
                    <a:pt x="329" y="223"/>
                    <a:pt x="294" y="173"/>
                  </a:cubicBezTo>
                  <a:cubicBezTo>
                    <a:pt x="273" y="142"/>
                    <a:pt x="259" y="112"/>
                    <a:pt x="248" y="82"/>
                  </a:cubicBezTo>
                  <a:cubicBezTo>
                    <a:pt x="232" y="30"/>
                    <a:pt x="184" y="0"/>
                    <a:pt x="13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4" name="Google Shape;3104;p41"/>
            <p:cNvSpPr/>
            <p:nvPr/>
          </p:nvSpPr>
          <p:spPr>
            <a:xfrm>
              <a:off x="4733325" y="5259250"/>
              <a:ext cx="10000" cy="7950"/>
            </a:xfrm>
            <a:custGeom>
              <a:avLst/>
              <a:gdLst/>
              <a:ahLst/>
              <a:cxnLst/>
              <a:rect l="l" t="t" r="r" b="b"/>
              <a:pathLst>
                <a:path w="400" h="318" extrusionOk="0">
                  <a:moveTo>
                    <a:pt x="136" y="1"/>
                  </a:moveTo>
                  <a:cubicBezTo>
                    <a:pt x="101" y="1"/>
                    <a:pt x="65" y="16"/>
                    <a:pt x="40" y="45"/>
                  </a:cubicBezTo>
                  <a:cubicBezTo>
                    <a:pt x="0" y="96"/>
                    <a:pt x="5" y="166"/>
                    <a:pt x="55" y="212"/>
                  </a:cubicBezTo>
                  <a:cubicBezTo>
                    <a:pt x="106" y="252"/>
                    <a:pt x="161" y="287"/>
                    <a:pt x="222" y="313"/>
                  </a:cubicBezTo>
                  <a:cubicBezTo>
                    <a:pt x="237" y="318"/>
                    <a:pt x="252" y="318"/>
                    <a:pt x="267" y="318"/>
                  </a:cubicBezTo>
                  <a:cubicBezTo>
                    <a:pt x="313" y="318"/>
                    <a:pt x="358" y="287"/>
                    <a:pt x="378" y="243"/>
                  </a:cubicBezTo>
                  <a:cubicBezTo>
                    <a:pt x="399" y="182"/>
                    <a:pt x="369" y="110"/>
                    <a:pt x="308" y="85"/>
                  </a:cubicBezTo>
                  <a:cubicBezTo>
                    <a:pt x="273" y="75"/>
                    <a:pt x="243" y="55"/>
                    <a:pt x="212" y="30"/>
                  </a:cubicBezTo>
                  <a:cubicBezTo>
                    <a:pt x="190" y="10"/>
                    <a:pt x="163" y="1"/>
                    <a:pt x="136"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5" name="Google Shape;3105;p41"/>
            <p:cNvSpPr/>
            <p:nvPr/>
          </p:nvSpPr>
          <p:spPr>
            <a:xfrm>
              <a:off x="5128650" y="3931475"/>
              <a:ext cx="349775" cy="427200"/>
            </a:xfrm>
            <a:custGeom>
              <a:avLst/>
              <a:gdLst/>
              <a:ahLst/>
              <a:cxnLst/>
              <a:rect l="l" t="t" r="r" b="b"/>
              <a:pathLst>
                <a:path w="13991" h="17088" extrusionOk="0">
                  <a:moveTo>
                    <a:pt x="7952" y="507"/>
                  </a:moveTo>
                  <a:cubicBezTo>
                    <a:pt x="8615" y="507"/>
                    <a:pt x="9252" y="579"/>
                    <a:pt x="9827" y="738"/>
                  </a:cubicBezTo>
                  <a:cubicBezTo>
                    <a:pt x="10974" y="1056"/>
                    <a:pt x="11722" y="1662"/>
                    <a:pt x="12045" y="2557"/>
                  </a:cubicBezTo>
                  <a:cubicBezTo>
                    <a:pt x="12050" y="2562"/>
                    <a:pt x="12050" y="2572"/>
                    <a:pt x="12055" y="2583"/>
                  </a:cubicBezTo>
                  <a:cubicBezTo>
                    <a:pt x="12247" y="3168"/>
                    <a:pt x="12333" y="3790"/>
                    <a:pt x="12333" y="4432"/>
                  </a:cubicBezTo>
                  <a:cubicBezTo>
                    <a:pt x="11235" y="3248"/>
                    <a:pt x="9659" y="2623"/>
                    <a:pt x="7739" y="2623"/>
                  </a:cubicBezTo>
                  <a:cubicBezTo>
                    <a:pt x="7724" y="2623"/>
                    <a:pt x="7710" y="2623"/>
                    <a:pt x="7695" y="2623"/>
                  </a:cubicBezTo>
                  <a:cubicBezTo>
                    <a:pt x="5098" y="2632"/>
                    <a:pt x="2187" y="3830"/>
                    <a:pt x="557" y="5488"/>
                  </a:cubicBezTo>
                  <a:cubicBezTo>
                    <a:pt x="678" y="4507"/>
                    <a:pt x="1016" y="3507"/>
                    <a:pt x="1627" y="2506"/>
                  </a:cubicBezTo>
                  <a:cubicBezTo>
                    <a:pt x="2983" y="1394"/>
                    <a:pt x="5625" y="507"/>
                    <a:pt x="7952" y="507"/>
                  </a:cubicBezTo>
                  <a:close/>
                  <a:moveTo>
                    <a:pt x="7757" y="3128"/>
                  </a:moveTo>
                  <a:cubicBezTo>
                    <a:pt x="9136" y="3128"/>
                    <a:pt x="11018" y="3492"/>
                    <a:pt x="12277" y="5144"/>
                  </a:cubicBezTo>
                  <a:cubicBezTo>
                    <a:pt x="12282" y="5155"/>
                    <a:pt x="12293" y="5159"/>
                    <a:pt x="12298" y="5164"/>
                  </a:cubicBezTo>
                  <a:cubicBezTo>
                    <a:pt x="11944" y="8989"/>
                    <a:pt x="8953" y="13465"/>
                    <a:pt x="7180" y="16112"/>
                  </a:cubicBezTo>
                  <a:lnTo>
                    <a:pt x="7129" y="16183"/>
                  </a:lnTo>
                  <a:cubicBezTo>
                    <a:pt x="7023" y="16350"/>
                    <a:pt x="6993" y="16406"/>
                    <a:pt x="6972" y="16441"/>
                  </a:cubicBezTo>
                  <a:cubicBezTo>
                    <a:pt x="6962" y="16456"/>
                    <a:pt x="6958" y="16466"/>
                    <a:pt x="6922" y="16511"/>
                  </a:cubicBezTo>
                  <a:cubicBezTo>
                    <a:pt x="4628" y="14693"/>
                    <a:pt x="470" y="10777"/>
                    <a:pt x="501" y="6316"/>
                  </a:cubicBezTo>
                  <a:cubicBezTo>
                    <a:pt x="1905" y="4502"/>
                    <a:pt x="4982" y="3138"/>
                    <a:pt x="7695" y="3128"/>
                  </a:cubicBezTo>
                  <a:cubicBezTo>
                    <a:pt x="7715" y="3128"/>
                    <a:pt x="7736" y="3128"/>
                    <a:pt x="7757" y="3128"/>
                  </a:cubicBezTo>
                  <a:close/>
                  <a:moveTo>
                    <a:pt x="7928" y="0"/>
                  </a:moveTo>
                  <a:cubicBezTo>
                    <a:pt x="5445" y="0"/>
                    <a:pt x="2699" y="956"/>
                    <a:pt x="1273" y="2138"/>
                  </a:cubicBezTo>
                  <a:lnTo>
                    <a:pt x="1273" y="2143"/>
                  </a:lnTo>
                  <a:cubicBezTo>
                    <a:pt x="1259" y="2158"/>
                    <a:pt x="1243" y="2168"/>
                    <a:pt x="1233" y="2184"/>
                  </a:cubicBezTo>
                  <a:cubicBezTo>
                    <a:pt x="1228" y="2189"/>
                    <a:pt x="1228" y="2193"/>
                    <a:pt x="1223" y="2198"/>
                  </a:cubicBezTo>
                  <a:cubicBezTo>
                    <a:pt x="1213" y="2208"/>
                    <a:pt x="1208" y="2224"/>
                    <a:pt x="1203" y="2234"/>
                  </a:cubicBezTo>
                  <a:cubicBezTo>
                    <a:pt x="440" y="3487"/>
                    <a:pt x="41" y="4796"/>
                    <a:pt x="11" y="6160"/>
                  </a:cubicBezTo>
                  <a:cubicBezTo>
                    <a:pt x="0" y="6200"/>
                    <a:pt x="0" y="6246"/>
                    <a:pt x="11" y="6291"/>
                  </a:cubicBezTo>
                  <a:cubicBezTo>
                    <a:pt x="0" y="7589"/>
                    <a:pt x="329" y="8928"/>
                    <a:pt x="986" y="10308"/>
                  </a:cubicBezTo>
                  <a:cubicBezTo>
                    <a:pt x="2369" y="13212"/>
                    <a:pt x="4891" y="15567"/>
                    <a:pt x="6771" y="17032"/>
                  </a:cubicBezTo>
                  <a:cubicBezTo>
                    <a:pt x="6811" y="17064"/>
                    <a:pt x="6864" y="17083"/>
                    <a:pt x="6919" y="17083"/>
                  </a:cubicBezTo>
                  <a:cubicBezTo>
                    <a:pt x="6925" y="17083"/>
                    <a:pt x="6931" y="17083"/>
                    <a:pt x="6937" y="17082"/>
                  </a:cubicBezTo>
                  <a:lnTo>
                    <a:pt x="6947" y="17082"/>
                  </a:lnTo>
                  <a:cubicBezTo>
                    <a:pt x="6967" y="17082"/>
                    <a:pt x="6988" y="17087"/>
                    <a:pt x="7007" y="17087"/>
                  </a:cubicBezTo>
                  <a:cubicBezTo>
                    <a:pt x="7074" y="17082"/>
                    <a:pt x="7144" y="17052"/>
                    <a:pt x="7189" y="16992"/>
                  </a:cubicBezTo>
                  <a:cubicBezTo>
                    <a:pt x="7361" y="16770"/>
                    <a:pt x="7377" y="16749"/>
                    <a:pt x="7412" y="16684"/>
                  </a:cubicBezTo>
                  <a:cubicBezTo>
                    <a:pt x="7432" y="16653"/>
                    <a:pt x="7457" y="16607"/>
                    <a:pt x="7553" y="16466"/>
                  </a:cubicBezTo>
                  <a:lnTo>
                    <a:pt x="7599" y="16395"/>
                  </a:lnTo>
                  <a:cubicBezTo>
                    <a:pt x="9842" y="13041"/>
                    <a:pt x="13990" y="6832"/>
                    <a:pt x="12531" y="2415"/>
                  </a:cubicBezTo>
                  <a:cubicBezTo>
                    <a:pt x="12531" y="2411"/>
                    <a:pt x="12524" y="2411"/>
                    <a:pt x="12524" y="2406"/>
                  </a:cubicBezTo>
                  <a:cubicBezTo>
                    <a:pt x="12515" y="2371"/>
                    <a:pt x="12500" y="2329"/>
                    <a:pt x="12484" y="2289"/>
                  </a:cubicBezTo>
                  <a:cubicBezTo>
                    <a:pt x="12480" y="2275"/>
                    <a:pt x="12475" y="2259"/>
                    <a:pt x="12464" y="2238"/>
                  </a:cubicBezTo>
                  <a:cubicBezTo>
                    <a:pt x="12055" y="1279"/>
                    <a:pt x="11191" y="592"/>
                    <a:pt x="9964" y="253"/>
                  </a:cubicBezTo>
                  <a:cubicBezTo>
                    <a:pt x="9332" y="79"/>
                    <a:pt x="8641" y="0"/>
                    <a:pt x="792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6" name="Google Shape;3106;p41"/>
            <p:cNvSpPr/>
            <p:nvPr/>
          </p:nvSpPr>
          <p:spPr>
            <a:xfrm>
              <a:off x="4743400" y="3807800"/>
              <a:ext cx="1018575" cy="1229800"/>
            </a:xfrm>
            <a:custGeom>
              <a:avLst/>
              <a:gdLst/>
              <a:ahLst/>
              <a:cxnLst/>
              <a:rect l="l" t="t" r="r" b="b"/>
              <a:pathLst>
                <a:path w="40743" h="49192" extrusionOk="0">
                  <a:moveTo>
                    <a:pt x="34428" y="11051"/>
                  </a:moveTo>
                  <a:lnTo>
                    <a:pt x="34428" y="11051"/>
                  </a:lnTo>
                  <a:cubicBezTo>
                    <a:pt x="34822" y="17613"/>
                    <a:pt x="31784" y="21706"/>
                    <a:pt x="28582" y="25334"/>
                  </a:cubicBezTo>
                  <a:cubicBezTo>
                    <a:pt x="28561" y="25354"/>
                    <a:pt x="28547" y="25385"/>
                    <a:pt x="28531" y="25415"/>
                  </a:cubicBezTo>
                  <a:cubicBezTo>
                    <a:pt x="28067" y="25147"/>
                    <a:pt x="27601" y="24884"/>
                    <a:pt x="27137" y="24627"/>
                  </a:cubicBezTo>
                  <a:cubicBezTo>
                    <a:pt x="30193" y="22151"/>
                    <a:pt x="33700" y="16280"/>
                    <a:pt x="34428" y="11051"/>
                  </a:cubicBezTo>
                  <a:close/>
                  <a:moveTo>
                    <a:pt x="10222" y="14987"/>
                  </a:moveTo>
                  <a:cubicBezTo>
                    <a:pt x="10716" y="16204"/>
                    <a:pt x="11329" y="17382"/>
                    <a:pt x="11894" y="18478"/>
                  </a:cubicBezTo>
                  <a:lnTo>
                    <a:pt x="12131" y="18933"/>
                  </a:lnTo>
                  <a:cubicBezTo>
                    <a:pt x="13505" y="21595"/>
                    <a:pt x="16072" y="23743"/>
                    <a:pt x="18341" y="25637"/>
                  </a:cubicBezTo>
                  <a:lnTo>
                    <a:pt x="18441" y="25718"/>
                  </a:lnTo>
                  <a:cubicBezTo>
                    <a:pt x="18462" y="25733"/>
                    <a:pt x="18483" y="25753"/>
                    <a:pt x="18502" y="25763"/>
                  </a:cubicBezTo>
                  <a:cubicBezTo>
                    <a:pt x="18154" y="26107"/>
                    <a:pt x="17805" y="26435"/>
                    <a:pt x="17462" y="26749"/>
                  </a:cubicBezTo>
                  <a:cubicBezTo>
                    <a:pt x="16870" y="26122"/>
                    <a:pt x="16275" y="25576"/>
                    <a:pt x="15699" y="25051"/>
                  </a:cubicBezTo>
                  <a:cubicBezTo>
                    <a:pt x="14602" y="24056"/>
                    <a:pt x="13566" y="23111"/>
                    <a:pt x="12662" y="21701"/>
                  </a:cubicBezTo>
                  <a:cubicBezTo>
                    <a:pt x="11485" y="19857"/>
                    <a:pt x="10692" y="18089"/>
                    <a:pt x="10222" y="14987"/>
                  </a:cubicBezTo>
                  <a:close/>
                  <a:moveTo>
                    <a:pt x="40167" y="32685"/>
                  </a:moveTo>
                  <a:cubicBezTo>
                    <a:pt x="40055" y="33215"/>
                    <a:pt x="39908" y="33700"/>
                    <a:pt x="39773" y="34165"/>
                  </a:cubicBezTo>
                  <a:cubicBezTo>
                    <a:pt x="39646" y="34589"/>
                    <a:pt x="39525" y="34999"/>
                    <a:pt x="39434" y="35423"/>
                  </a:cubicBezTo>
                  <a:cubicBezTo>
                    <a:pt x="38863" y="35645"/>
                    <a:pt x="38132" y="35732"/>
                    <a:pt x="37374" y="35732"/>
                  </a:cubicBezTo>
                  <a:cubicBezTo>
                    <a:pt x="36195" y="35732"/>
                    <a:pt x="34952" y="35521"/>
                    <a:pt x="34149" y="35272"/>
                  </a:cubicBezTo>
                  <a:cubicBezTo>
                    <a:pt x="33852" y="34570"/>
                    <a:pt x="33563" y="33847"/>
                    <a:pt x="33290" y="33115"/>
                  </a:cubicBezTo>
                  <a:lnTo>
                    <a:pt x="33290" y="33115"/>
                  </a:lnTo>
                  <a:cubicBezTo>
                    <a:pt x="33579" y="33120"/>
                    <a:pt x="33864" y="33123"/>
                    <a:pt x="34147" y="33123"/>
                  </a:cubicBezTo>
                  <a:cubicBezTo>
                    <a:pt x="34862" y="33123"/>
                    <a:pt x="35561" y="33105"/>
                    <a:pt x="36256" y="33069"/>
                  </a:cubicBezTo>
                  <a:cubicBezTo>
                    <a:pt x="37550" y="33003"/>
                    <a:pt x="38828" y="32877"/>
                    <a:pt x="40167" y="32685"/>
                  </a:cubicBezTo>
                  <a:close/>
                  <a:moveTo>
                    <a:pt x="784" y="36671"/>
                  </a:moveTo>
                  <a:lnTo>
                    <a:pt x="784" y="36671"/>
                  </a:lnTo>
                  <a:cubicBezTo>
                    <a:pt x="1916" y="37247"/>
                    <a:pt x="3118" y="37662"/>
                    <a:pt x="4290" y="38070"/>
                  </a:cubicBezTo>
                  <a:cubicBezTo>
                    <a:pt x="5411" y="38455"/>
                    <a:pt x="6563" y="38854"/>
                    <a:pt x="7640" y="39394"/>
                  </a:cubicBezTo>
                  <a:cubicBezTo>
                    <a:pt x="7488" y="39975"/>
                    <a:pt x="7316" y="40642"/>
                    <a:pt x="7155" y="41330"/>
                  </a:cubicBezTo>
                  <a:lnTo>
                    <a:pt x="7155" y="41335"/>
                  </a:lnTo>
                  <a:cubicBezTo>
                    <a:pt x="6442" y="41087"/>
                    <a:pt x="5679" y="40900"/>
                    <a:pt x="4872" y="40708"/>
                  </a:cubicBezTo>
                  <a:cubicBezTo>
                    <a:pt x="3865" y="40465"/>
                    <a:pt x="2825" y="40213"/>
                    <a:pt x="1876" y="39819"/>
                  </a:cubicBezTo>
                  <a:cubicBezTo>
                    <a:pt x="1689" y="39354"/>
                    <a:pt x="1521" y="38833"/>
                    <a:pt x="1360" y="38324"/>
                  </a:cubicBezTo>
                  <a:cubicBezTo>
                    <a:pt x="1183" y="37762"/>
                    <a:pt x="1001" y="37191"/>
                    <a:pt x="784" y="36671"/>
                  </a:cubicBezTo>
                  <a:close/>
                  <a:moveTo>
                    <a:pt x="23206" y="30856"/>
                  </a:moveTo>
                  <a:lnTo>
                    <a:pt x="23206" y="30856"/>
                  </a:lnTo>
                  <a:cubicBezTo>
                    <a:pt x="23478" y="31133"/>
                    <a:pt x="23746" y="31401"/>
                    <a:pt x="24009" y="31669"/>
                  </a:cubicBezTo>
                  <a:cubicBezTo>
                    <a:pt x="25595" y="33261"/>
                    <a:pt x="26964" y="34640"/>
                    <a:pt x="28946" y="36105"/>
                  </a:cubicBezTo>
                  <a:cubicBezTo>
                    <a:pt x="31280" y="37844"/>
                    <a:pt x="33013" y="39106"/>
                    <a:pt x="35655" y="40763"/>
                  </a:cubicBezTo>
                  <a:cubicBezTo>
                    <a:pt x="35725" y="40803"/>
                    <a:pt x="35797" y="40854"/>
                    <a:pt x="35867" y="40900"/>
                  </a:cubicBezTo>
                  <a:cubicBezTo>
                    <a:pt x="36095" y="41067"/>
                    <a:pt x="36352" y="41244"/>
                    <a:pt x="36767" y="41370"/>
                  </a:cubicBezTo>
                  <a:cubicBezTo>
                    <a:pt x="36786" y="41400"/>
                    <a:pt x="36802" y="41425"/>
                    <a:pt x="36822" y="41451"/>
                  </a:cubicBezTo>
                  <a:lnTo>
                    <a:pt x="36822" y="41456"/>
                  </a:lnTo>
                  <a:cubicBezTo>
                    <a:pt x="36792" y="42517"/>
                    <a:pt x="36725" y="43634"/>
                    <a:pt x="36641" y="44487"/>
                  </a:cubicBezTo>
                  <a:cubicBezTo>
                    <a:pt x="34549" y="43047"/>
                    <a:pt x="32391" y="41561"/>
                    <a:pt x="30294" y="39924"/>
                  </a:cubicBezTo>
                  <a:cubicBezTo>
                    <a:pt x="28365" y="38415"/>
                    <a:pt x="26929" y="36757"/>
                    <a:pt x="25409" y="34999"/>
                  </a:cubicBezTo>
                  <a:cubicBezTo>
                    <a:pt x="24798" y="34292"/>
                    <a:pt x="24156" y="33558"/>
                    <a:pt x="23478" y="32826"/>
                  </a:cubicBezTo>
                  <a:lnTo>
                    <a:pt x="23484" y="32821"/>
                  </a:lnTo>
                  <a:cubicBezTo>
                    <a:pt x="23478" y="32716"/>
                    <a:pt x="23438" y="31912"/>
                    <a:pt x="23206" y="30856"/>
                  </a:cubicBezTo>
                  <a:close/>
                  <a:moveTo>
                    <a:pt x="23918" y="507"/>
                  </a:moveTo>
                  <a:cubicBezTo>
                    <a:pt x="23933" y="507"/>
                    <a:pt x="23948" y="507"/>
                    <a:pt x="23963" y="507"/>
                  </a:cubicBezTo>
                  <a:cubicBezTo>
                    <a:pt x="26384" y="511"/>
                    <a:pt x="29804" y="1118"/>
                    <a:pt x="32346" y="3993"/>
                  </a:cubicBezTo>
                  <a:cubicBezTo>
                    <a:pt x="33684" y="5508"/>
                    <a:pt x="34246" y="7621"/>
                    <a:pt x="34008" y="10277"/>
                  </a:cubicBezTo>
                  <a:cubicBezTo>
                    <a:pt x="33533" y="15603"/>
                    <a:pt x="29865" y="21833"/>
                    <a:pt x="26728" y="24313"/>
                  </a:cubicBezTo>
                  <a:cubicBezTo>
                    <a:pt x="26621" y="24394"/>
                    <a:pt x="26601" y="24546"/>
                    <a:pt x="26677" y="24652"/>
                  </a:cubicBezTo>
                  <a:lnTo>
                    <a:pt x="26677" y="24657"/>
                  </a:lnTo>
                  <a:cubicBezTo>
                    <a:pt x="26612" y="24783"/>
                    <a:pt x="26652" y="24935"/>
                    <a:pt x="26773" y="25000"/>
                  </a:cubicBezTo>
                  <a:cubicBezTo>
                    <a:pt x="28365" y="25874"/>
                    <a:pt x="29986" y="26835"/>
                    <a:pt x="31558" y="27764"/>
                  </a:cubicBezTo>
                  <a:cubicBezTo>
                    <a:pt x="34230" y="29340"/>
                    <a:pt x="36993" y="30967"/>
                    <a:pt x="39691" y="32245"/>
                  </a:cubicBezTo>
                  <a:cubicBezTo>
                    <a:pt x="37792" y="32498"/>
                    <a:pt x="36007" y="32618"/>
                    <a:pt x="34097" y="32618"/>
                  </a:cubicBezTo>
                  <a:cubicBezTo>
                    <a:pt x="33721" y="32618"/>
                    <a:pt x="33340" y="32613"/>
                    <a:pt x="32952" y="32604"/>
                  </a:cubicBezTo>
                  <a:cubicBezTo>
                    <a:pt x="32949" y="32606"/>
                    <a:pt x="32945" y="32606"/>
                    <a:pt x="32941" y="32606"/>
                  </a:cubicBezTo>
                  <a:cubicBezTo>
                    <a:pt x="32932" y="32606"/>
                    <a:pt x="32922" y="32604"/>
                    <a:pt x="32912" y="32604"/>
                  </a:cubicBezTo>
                  <a:cubicBezTo>
                    <a:pt x="32896" y="32604"/>
                    <a:pt x="32882" y="32609"/>
                    <a:pt x="32866" y="32614"/>
                  </a:cubicBezTo>
                  <a:cubicBezTo>
                    <a:pt x="32856" y="32614"/>
                    <a:pt x="32851" y="32619"/>
                    <a:pt x="32840" y="32625"/>
                  </a:cubicBezTo>
                  <a:cubicBezTo>
                    <a:pt x="32821" y="32630"/>
                    <a:pt x="32800" y="32639"/>
                    <a:pt x="32785" y="32649"/>
                  </a:cubicBezTo>
                  <a:cubicBezTo>
                    <a:pt x="32770" y="32660"/>
                    <a:pt x="32760" y="32670"/>
                    <a:pt x="32749" y="32679"/>
                  </a:cubicBezTo>
                  <a:cubicBezTo>
                    <a:pt x="32740" y="32690"/>
                    <a:pt x="32735" y="32700"/>
                    <a:pt x="32724" y="32705"/>
                  </a:cubicBezTo>
                  <a:cubicBezTo>
                    <a:pt x="32705" y="32730"/>
                    <a:pt x="32694" y="32761"/>
                    <a:pt x="32684" y="32791"/>
                  </a:cubicBezTo>
                  <a:cubicBezTo>
                    <a:pt x="32679" y="32801"/>
                    <a:pt x="32679" y="32811"/>
                    <a:pt x="32679" y="32821"/>
                  </a:cubicBezTo>
                  <a:cubicBezTo>
                    <a:pt x="32674" y="32837"/>
                    <a:pt x="32674" y="32856"/>
                    <a:pt x="32674" y="32872"/>
                  </a:cubicBezTo>
                  <a:cubicBezTo>
                    <a:pt x="32674" y="32887"/>
                    <a:pt x="32679" y="32902"/>
                    <a:pt x="32684" y="32917"/>
                  </a:cubicBezTo>
                  <a:cubicBezTo>
                    <a:pt x="32684" y="32928"/>
                    <a:pt x="32684" y="32933"/>
                    <a:pt x="32689" y="32942"/>
                  </a:cubicBezTo>
                  <a:cubicBezTo>
                    <a:pt x="33724" y="35787"/>
                    <a:pt x="34998" y="38495"/>
                    <a:pt x="36251" y="40561"/>
                  </a:cubicBezTo>
                  <a:lnTo>
                    <a:pt x="36149" y="40491"/>
                  </a:lnTo>
                  <a:cubicBezTo>
                    <a:pt x="36074" y="40440"/>
                    <a:pt x="35998" y="40385"/>
                    <a:pt x="35923" y="40334"/>
                  </a:cubicBezTo>
                  <a:cubicBezTo>
                    <a:pt x="33295" y="38688"/>
                    <a:pt x="31572" y="37429"/>
                    <a:pt x="29244" y="35701"/>
                  </a:cubicBezTo>
                  <a:cubicBezTo>
                    <a:pt x="27298" y="34256"/>
                    <a:pt x="25940" y="32892"/>
                    <a:pt x="24368" y="31310"/>
                  </a:cubicBezTo>
                  <a:cubicBezTo>
                    <a:pt x="23979" y="30916"/>
                    <a:pt x="23575" y="30512"/>
                    <a:pt x="23145" y="30088"/>
                  </a:cubicBezTo>
                  <a:cubicBezTo>
                    <a:pt x="23145" y="30088"/>
                    <a:pt x="23140" y="30083"/>
                    <a:pt x="23135" y="30083"/>
                  </a:cubicBezTo>
                  <a:cubicBezTo>
                    <a:pt x="23130" y="30048"/>
                    <a:pt x="23110" y="30012"/>
                    <a:pt x="23079" y="29987"/>
                  </a:cubicBezTo>
                  <a:cubicBezTo>
                    <a:pt x="23030" y="29934"/>
                    <a:pt x="22963" y="29908"/>
                    <a:pt x="22897" y="29908"/>
                  </a:cubicBezTo>
                  <a:cubicBezTo>
                    <a:pt x="22836" y="29908"/>
                    <a:pt x="22775" y="29931"/>
                    <a:pt x="22727" y="29977"/>
                  </a:cubicBezTo>
                  <a:cubicBezTo>
                    <a:pt x="21508" y="31133"/>
                    <a:pt x="20407" y="32473"/>
                    <a:pt x="19346" y="33766"/>
                  </a:cubicBezTo>
                  <a:cubicBezTo>
                    <a:pt x="18381" y="34938"/>
                    <a:pt x="17385" y="36151"/>
                    <a:pt x="16305" y="37217"/>
                  </a:cubicBezTo>
                  <a:cubicBezTo>
                    <a:pt x="15622" y="37899"/>
                    <a:pt x="14915" y="38667"/>
                    <a:pt x="14167" y="39485"/>
                  </a:cubicBezTo>
                  <a:cubicBezTo>
                    <a:pt x="11970" y="41890"/>
                    <a:pt x="9489" y="44599"/>
                    <a:pt x="6782" y="45700"/>
                  </a:cubicBezTo>
                  <a:cubicBezTo>
                    <a:pt x="7099" y="43643"/>
                    <a:pt x="7731" y="40996"/>
                    <a:pt x="8191" y="39288"/>
                  </a:cubicBezTo>
                  <a:cubicBezTo>
                    <a:pt x="8226" y="39152"/>
                    <a:pt x="8146" y="39015"/>
                    <a:pt x="8013" y="38980"/>
                  </a:cubicBezTo>
                  <a:cubicBezTo>
                    <a:pt x="7983" y="38970"/>
                    <a:pt x="7953" y="38970"/>
                    <a:pt x="7927" y="38970"/>
                  </a:cubicBezTo>
                  <a:cubicBezTo>
                    <a:pt x="6806" y="38404"/>
                    <a:pt x="5609" y="37990"/>
                    <a:pt x="4457" y="37590"/>
                  </a:cubicBezTo>
                  <a:cubicBezTo>
                    <a:pt x="3259" y="37182"/>
                    <a:pt x="2027" y="36752"/>
                    <a:pt x="890" y="36156"/>
                  </a:cubicBezTo>
                  <a:cubicBezTo>
                    <a:pt x="1689" y="35857"/>
                    <a:pt x="2552" y="35631"/>
                    <a:pt x="3457" y="35393"/>
                  </a:cubicBezTo>
                  <a:cubicBezTo>
                    <a:pt x="4629" y="35085"/>
                    <a:pt x="5836" y="34761"/>
                    <a:pt x="6952" y="34276"/>
                  </a:cubicBezTo>
                  <a:cubicBezTo>
                    <a:pt x="8802" y="33467"/>
                    <a:pt x="11207" y="32326"/>
                    <a:pt x="13460" y="30643"/>
                  </a:cubicBezTo>
                  <a:cubicBezTo>
                    <a:pt x="15435" y="29169"/>
                    <a:pt x="17128" y="27819"/>
                    <a:pt x="18947" y="26036"/>
                  </a:cubicBezTo>
                  <a:cubicBezTo>
                    <a:pt x="19038" y="25945"/>
                    <a:pt x="19043" y="25798"/>
                    <a:pt x="18962" y="25702"/>
                  </a:cubicBezTo>
                  <a:cubicBezTo>
                    <a:pt x="18998" y="25602"/>
                    <a:pt x="18972" y="25495"/>
                    <a:pt x="18886" y="25425"/>
                  </a:cubicBezTo>
                  <a:cubicBezTo>
                    <a:pt x="18866" y="25404"/>
                    <a:pt x="18840" y="25389"/>
                    <a:pt x="18816" y="25369"/>
                  </a:cubicBezTo>
                  <a:cubicBezTo>
                    <a:pt x="18800" y="25359"/>
                    <a:pt x="18780" y="25343"/>
                    <a:pt x="18765" y="25329"/>
                  </a:cubicBezTo>
                  <a:lnTo>
                    <a:pt x="18665" y="25248"/>
                  </a:lnTo>
                  <a:cubicBezTo>
                    <a:pt x="16436" y="23384"/>
                    <a:pt x="13910" y="21272"/>
                    <a:pt x="12581" y="18705"/>
                  </a:cubicBezTo>
                  <a:lnTo>
                    <a:pt x="12343" y="18245"/>
                  </a:lnTo>
                  <a:cubicBezTo>
                    <a:pt x="11399" y="16426"/>
                    <a:pt x="10399" y="14497"/>
                    <a:pt x="9949" y="12557"/>
                  </a:cubicBezTo>
                  <a:cubicBezTo>
                    <a:pt x="9777" y="11829"/>
                    <a:pt x="9681" y="11102"/>
                    <a:pt x="9696" y="10374"/>
                  </a:cubicBezTo>
                  <a:cubicBezTo>
                    <a:pt x="9727" y="8843"/>
                    <a:pt x="10242" y="7327"/>
                    <a:pt x="11541" y="5877"/>
                  </a:cubicBezTo>
                  <a:cubicBezTo>
                    <a:pt x="14421" y="2660"/>
                    <a:pt x="19389" y="507"/>
                    <a:pt x="23918" y="507"/>
                  </a:cubicBezTo>
                  <a:close/>
                  <a:moveTo>
                    <a:pt x="22660" y="30750"/>
                  </a:moveTo>
                  <a:cubicBezTo>
                    <a:pt x="22867" y="31594"/>
                    <a:pt x="22944" y="32311"/>
                    <a:pt x="22969" y="32644"/>
                  </a:cubicBezTo>
                  <a:cubicBezTo>
                    <a:pt x="22958" y="32655"/>
                    <a:pt x="22953" y="32665"/>
                    <a:pt x="22944" y="32674"/>
                  </a:cubicBezTo>
                  <a:cubicBezTo>
                    <a:pt x="22933" y="32685"/>
                    <a:pt x="22928" y="32690"/>
                    <a:pt x="22918" y="32705"/>
                  </a:cubicBezTo>
                  <a:cubicBezTo>
                    <a:pt x="21372" y="35468"/>
                    <a:pt x="18679" y="38500"/>
                    <a:pt x="16512" y="40940"/>
                  </a:cubicBezTo>
                  <a:lnTo>
                    <a:pt x="16340" y="41132"/>
                  </a:lnTo>
                  <a:cubicBezTo>
                    <a:pt x="14445" y="43265"/>
                    <a:pt x="9631" y="48044"/>
                    <a:pt x="7418" y="48661"/>
                  </a:cubicBezTo>
                  <a:cubicBezTo>
                    <a:pt x="7362" y="48407"/>
                    <a:pt x="7297" y="48155"/>
                    <a:pt x="7230" y="47908"/>
                  </a:cubicBezTo>
                  <a:cubicBezTo>
                    <a:pt x="7090" y="47346"/>
                    <a:pt x="6943" y="46766"/>
                    <a:pt x="6892" y="46194"/>
                  </a:cubicBezTo>
                  <a:cubicBezTo>
                    <a:pt x="9737" y="45078"/>
                    <a:pt x="12283" y="42289"/>
                    <a:pt x="14542" y="39824"/>
                  </a:cubicBezTo>
                  <a:cubicBezTo>
                    <a:pt x="15284" y="39015"/>
                    <a:pt x="15981" y="38247"/>
                    <a:pt x="16664" y="37576"/>
                  </a:cubicBezTo>
                  <a:cubicBezTo>
                    <a:pt x="17755" y="36489"/>
                    <a:pt x="18760" y="35267"/>
                    <a:pt x="19730" y="34085"/>
                  </a:cubicBezTo>
                  <a:cubicBezTo>
                    <a:pt x="20659" y="32952"/>
                    <a:pt x="21624" y="31786"/>
                    <a:pt x="22660" y="30750"/>
                  </a:cubicBezTo>
                  <a:close/>
                  <a:moveTo>
                    <a:pt x="23922" y="1"/>
                  </a:moveTo>
                  <a:cubicBezTo>
                    <a:pt x="19182" y="1"/>
                    <a:pt x="14183" y="2171"/>
                    <a:pt x="11166" y="5539"/>
                  </a:cubicBezTo>
                  <a:cubicBezTo>
                    <a:pt x="9161" y="7777"/>
                    <a:pt x="8923" y="10192"/>
                    <a:pt x="9438" y="12541"/>
                  </a:cubicBezTo>
                  <a:cubicBezTo>
                    <a:pt x="9837" y="17387"/>
                    <a:pt x="10732" y="19614"/>
                    <a:pt x="12238" y="21974"/>
                  </a:cubicBezTo>
                  <a:cubicBezTo>
                    <a:pt x="13178" y="23440"/>
                    <a:pt x="14239" y="24404"/>
                    <a:pt x="15360" y="25425"/>
                  </a:cubicBezTo>
                  <a:cubicBezTo>
                    <a:pt x="15925" y="25940"/>
                    <a:pt x="16512" y="26471"/>
                    <a:pt x="17088" y="27082"/>
                  </a:cubicBezTo>
                  <a:cubicBezTo>
                    <a:pt x="15825" y="28204"/>
                    <a:pt x="14566" y="29188"/>
                    <a:pt x="13162" y="30240"/>
                  </a:cubicBezTo>
                  <a:cubicBezTo>
                    <a:pt x="10949" y="31891"/>
                    <a:pt x="8575" y="33013"/>
                    <a:pt x="6751" y="33812"/>
                  </a:cubicBezTo>
                  <a:cubicBezTo>
                    <a:pt x="5670" y="34286"/>
                    <a:pt x="4478" y="34600"/>
                    <a:pt x="3326" y="34903"/>
                  </a:cubicBezTo>
                  <a:cubicBezTo>
                    <a:pt x="2214" y="35201"/>
                    <a:pt x="1158" y="35479"/>
                    <a:pt x="183" y="35893"/>
                  </a:cubicBezTo>
                  <a:cubicBezTo>
                    <a:pt x="162" y="35899"/>
                    <a:pt x="148" y="35904"/>
                    <a:pt x="127" y="35913"/>
                  </a:cubicBezTo>
                  <a:cubicBezTo>
                    <a:pt x="122" y="35918"/>
                    <a:pt x="117" y="35918"/>
                    <a:pt x="117" y="35923"/>
                  </a:cubicBezTo>
                  <a:cubicBezTo>
                    <a:pt x="102" y="35929"/>
                    <a:pt x="92" y="35939"/>
                    <a:pt x="76" y="35953"/>
                  </a:cubicBezTo>
                  <a:cubicBezTo>
                    <a:pt x="71" y="35959"/>
                    <a:pt x="66" y="35964"/>
                    <a:pt x="62" y="35969"/>
                  </a:cubicBezTo>
                  <a:lnTo>
                    <a:pt x="62" y="35974"/>
                  </a:lnTo>
                  <a:cubicBezTo>
                    <a:pt x="52" y="35984"/>
                    <a:pt x="52" y="35990"/>
                    <a:pt x="41" y="35999"/>
                  </a:cubicBezTo>
                  <a:cubicBezTo>
                    <a:pt x="36" y="36004"/>
                    <a:pt x="31" y="36014"/>
                    <a:pt x="31" y="36025"/>
                  </a:cubicBezTo>
                  <a:cubicBezTo>
                    <a:pt x="26" y="36030"/>
                    <a:pt x="26" y="36034"/>
                    <a:pt x="22" y="36044"/>
                  </a:cubicBezTo>
                  <a:cubicBezTo>
                    <a:pt x="15" y="36055"/>
                    <a:pt x="11" y="36065"/>
                    <a:pt x="11" y="36074"/>
                  </a:cubicBezTo>
                  <a:cubicBezTo>
                    <a:pt x="6" y="36081"/>
                    <a:pt x="6" y="36085"/>
                    <a:pt x="6" y="36090"/>
                  </a:cubicBezTo>
                  <a:cubicBezTo>
                    <a:pt x="1" y="36105"/>
                    <a:pt x="1" y="36125"/>
                    <a:pt x="1" y="36146"/>
                  </a:cubicBezTo>
                  <a:lnTo>
                    <a:pt x="1" y="36156"/>
                  </a:lnTo>
                  <a:lnTo>
                    <a:pt x="6" y="36171"/>
                  </a:lnTo>
                  <a:cubicBezTo>
                    <a:pt x="6" y="36181"/>
                    <a:pt x="6" y="36191"/>
                    <a:pt x="11" y="36202"/>
                  </a:cubicBezTo>
                  <a:cubicBezTo>
                    <a:pt x="11" y="36211"/>
                    <a:pt x="15" y="36226"/>
                    <a:pt x="22" y="36237"/>
                  </a:cubicBezTo>
                  <a:cubicBezTo>
                    <a:pt x="22" y="36237"/>
                    <a:pt x="26" y="36247"/>
                    <a:pt x="31" y="36252"/>
                  </a:cubicBezTo>
                  <a:lnTo>
                    <a:pt x="31" y="36256"/>
                  </a:lnTo>
                  <a:cubicBezTo>
                    <a:pt x="379" y="36883"/>
                    <a:pt x="633" y="37692"/>
                    <a:pt x="880" y="38475"/>
                  </a:cubicBezTo>
                  <a:cubicBezTo>
                    <a:pt x="1057" y="39031"/>
                    <a:pt x="1234" y="39607"/>
                    <a:pt x="1451" y="40112"/>
                  </a:cubicBezTo>
                  <a:cubicBezTo>
                    <a:pt x="1461" y="40143"/>
                    <a:pt x="1481" y="40167"/>
                    <a:pt x="1496" y="40187"/>
                  </a:cubicBezTo>
                  <a:cubicBezTo>
                    <a:pt x="1501" y="40192"/>
                    <a:pt x="1512" y="40197"/>
                    <a:pt x="1517" y="40203"/>
                  </a:cubicBezTo>
                  <a:cubicBezTo>
                    <a:pt x="1531" y="40218"/>
                    <a:pt x="1552" y="40227"/>
                    <a:pt x="1572" y="40238"/>
                  </a:cubicBezTo>
                  <a:cubicBezTo>
                    <a:pt x="1577" y="40243"/>
                    <a:pt x="1577" y="40248"/>
                    <a:pt x="1582" y="40248"/>
                  </a:cubicBezTo>
                  <a:cubicBezTo>
                    <a:pt x="2598" y="40677"/>
                    <a:pt x="3694" y="40945"/>
                    <a:pt x="4755" y="41198"/>
                  </a:cubicBezTo>
                  <a:cubicBezTo>
                    <a:pt x="5569" y="41390"/>
                    <a:pt x="6332" y="41577"/>
                    <a:pt x="7039" y="41824"/>
                  </a:cubicBezTo>
                  <a:cubicBezTo>
                    <a:pt x="6710" y="43229"/>
                    <a:pt x="6407" y="44720"/>
                    <a:pt x="6225" y="45977"/>
                  </a:cubicBezTo>
                  <a:cubicBezTo>
                    <a:pt x="6220" y="45998"/>
                    <a:pt x="6225" y="46017"/>
                    <a:pt x="6225" y="46038"/>
                  </a:cubicBezTo>
                  <a:cubicBezTo>
                    <a:pt x="6220" y="46078"/>
                    <a:pt x="6220" y="46124"/>
                    <a:pt x="6236" y="46164"/>
                  </a:cubicBezTo>
                  <a:cubicBezTo>
                    <a:pt x="6260" y="46245"/>
                    <a:pt x="6321" y="46301"/>
                    <a:pt x="6392" y="46321"/>
                  </a:cubicBezTo>
                  <a:lnTo>
                    <a:pt x="6397" y="46321"/>
                  </a:lnTo>
                  <a:cubicBezTo>
                    <a:pt x="6458" y="46903"/>
                    <a:pt x="6604" y="47472"/>
                    <a:pt x="6745" y="48034"/>
                  </a:cubicBezTo>
                  <a:cubicBezTo>
                    <a:pt x="6826" y="48337"/>
                    <a:pt x="6897" y="48624"/>
                    <a:pt x="6957" y="48913"/>
                  </a:cubicBezTo>
                  <a:cubicBezTo>
                    <a:pt x="6978" y="49018"/>
                    <a:pt x="7069" y="49090"/>
                    <a:pt x="7165" y="49105"/>
                  </a:cubicBezTo>
                  <a:cubicBezTo>
                    <a:pt x="7212" y="49157"/>
                    <a:pt x="7277" y="49191"/>
                    <a:pt x="7344" y="49191"/>
                  </a:cubicBezTo>
                  <a:cubicBezTo>
                    <a:pt x="7349" y="49191"/>
                    <a:pt x="7353" y="49191"/>
                    <a:pt x="7357" y="49191"/>
                  </a:cubicBezTo>
                  <a:cubicBezTo>
                    <a:pt x="7372" y="49191"/>
                    <a:pt x="7388" y="49186"/>
                    <a:pt x="7402" y="49181"/>
                  </a:cubicBezTo>
                  <a:cubicBezTo>
                    <a:pt x="9883" y="48650"/>
                    <a:pt x="15087" y="43300"/>
                    <a:pt x="16718" y="41465"/>
                  </a:cubicBezTo>
                  <a:lnTo>
                    <a:pt x="16886" y="41274"/>
                  </a:lnTo>
                  <a:cubicBezTo>
                    <a:pt x="18992" y="38905"/>
                    <a:pt x="21589" y="35979"/>
                    <a:pt x="23186" y="33250"/>
                  </a:cubicBezTo>
                  <a:cubicBezTo>
                    <a:pt x="23828" y="33948"/>
                    <a:pt x="24439" y="34650"/>
                    <a:pt x="25030" y="35332"/>
                  </a:cubicBezTo>
                  <a:cubicBezTo>
                    <a:pt x="26565" y="37105"/>
                    <a:pt x="28016" y="38778"/>
                    <a:pt x="29981" y="40318"/>
                  </a:cubicBezTo>
                  <a:cubicBezTo>
                    <a:pt x="32138" y="42006"/>
                    <a:pt x="34361" y="43532"/>
                    <a:pt x="36504" y="45003"/>
                  </a:cubicBezTo>
                  <a:lnTo>
                    <a:pt x="36701" y="45138"/>
                  </a:lnTo>
                  <a:cubicBezTo>
                    <a:pt x="36706" y="45138"/>
                    <a:pt x="36711" y="45138"/>
                    <a:pt x="36711" y="45144"/>
                  </a:cubicBezTo>
                  <a:cubicBezTo>
                    <a:pt x="36721" y="45149"/>
                    <a:pt x="36731" y="45149"/>
                    <a:pt x="36741" y="45154"/>
                  </a:cubicBezTo>
                  <a:cubicBezTo>
                    <a:pt x="36762" y="45164"/>
                    <a:pt x="36776" y="45169"/>
                    <a:pt x="36802" y="45175"/>
                  </a:cubicBezTo>
                  <a:cubicBezTo>
                    <a:pt x="36807" y="45175"/>
                    <a:pt x="36807" y="45180"/>
                    <a:pt x="36812" y="45180"/>
                  </a:cubicBezTo>
                  <a:lnTo>
                    <a:pt x="36858" y="45180"/>
                  </a:lnTo>
                  <a:cubicBezTo>
                    <a:pt x="36893" y="45180"/>
                    <a:pt x="36923" y="45169"/>
                    <a:pt x="36953" y="45154"/>
                  </a:cubicBezTo>
                  <a:cubicBezTo>
                    <a:pt x="36963" y="45149"/>
                    <a:pt x="36974" y="45144"/>
                    <a:pt x="36984" y="45138"/>
                  </a:cubicBezTo>
                  <a:cubicBezTo>
                    <a:pt x="37004" y="45124"/>
                    <a:pt x="37024" y="45108"/>
                    <a:pt x="37039" y="45084"/>
                  </a:cubicBezTo>
                  <a:cubicBezTo>
                    <a:pt x="37039" y="45078"/>
                    <a:pt x="37049" y="45078"/>
                    <a:pt x="37049" y="45073"/>
                  </a:cubicBezTo>
                  <a:cubicBezTo>
                    <a:pt x="37054" y="45068"/>
                    <a:pt x="37054" y="45063"/>
                    <a:pt x="37059" y="45058"/>
                  </a:cubicBezTo>
                  <a:cubicBezTo>
                    <a:pt x="37070" y="45043"/>
                    <a:pt x="37075" y="45028"/>
                    <a:pt x="37079" y="45007"/>
                  </a:cubicBezTo>
                  <a:cubicBezTo>
                    <a:pt x="37084" y="44998"/>
                    <a:pt x="37089" y="44982"/>
                    <a:pt x="37089" y="44972"/>
                  </a:cubicBezTo>
                  <a:cubicBezTo>
                    <a:pt x="37089" y="44967"/>
                    <a:pt x="37095" y="44962"/>
                    <a:pt x="37095" y="44962"/>
                  </a:cubicBezTo>
                  <a:cubicBezTo>
                    <a:pt x="37206" y="44042"/>
                    <a:pt x="37297" y="42673"/>
                    <a:pt x="37327" y="41385"/>
                  </a:cubicBezTo>
                  <a:cubicBezTo>
                    <a:pt x="37327" y="41379"/>
                    <a:pt x="37322" y="41375"/>
                    <a:pt x="37322" y="41365"/>
                  </a:cubicBezTo>
                  <a:cubicBezTo>
                    <a:pt x="37322" y="41349"/>
                    <a:pt x="37322" y="41335"/>
                    <a:pt x="37317" y="41319"/>
                  </a:cubicBezTo>
                  <a:cubicBezTo>
                    <a:pt x="37317" y="41309"/>
                    <a:pt x="37317" y="41304"/>
                    <a:pt x="37312" y="41299"/>
                  </a:cubicBezTo>
                  <a:cubicBezTo>
                    <a:pt x="37307" y="41295"/>
                    <a:pt x="37307" y="41284"/>
                    <a:pt x="37307" y="41279"/>
                  </a:cubicBezTo>
                  <a:cubicBezTo>
                    <a:pt x="37301" y="41264"/>
                    <a:pt x="37292" y="41248"/>
                    <a:pt x="37282" y="41234"/>
                  </a:cubicBezTo>
                  <a:cubicBezTo>
                    <a:pt x="37247" y="41183"/>
                    <a:pt x="37210" y="41127"/>
                    <a:pt x="37175" y="41071"/>
                  </a:cubicBezTo>
                  <a:cubicBezTo>
                    <a:pt x="37156" y="41041"/>
                    <a:pt x="37130" y="41006"/>
                    <a:pt x="37110" y="40976"/>
                  </a:cubicBezTo>
                  <a:cubicBezTo>
                    <a:pt x="37110" y="40976"/>
                    <a:pt x="37105" y="40976"/>
                    <a:pt x="37105" y="40971"/>
                  </a:cubicBezTo>
                  <a:cubicBezTo>
                    <a:pt x="36196" y="39581"/>
                    <a:pt x="35266" y="37813"/>
                    <a:pt x="34407" y="35868"/>
                  </a:cubicBezTo>
                  <a:lnTo>
                    <a:pt x="34407" y="35868"/>
                  </a:lnTo>
                  <a:cubicBezTo>
                    <a:pt x="34887" y="35990"/>
                    <a:pt x="35447" y="36095"/>
                    <a:pt x="36039" y="36161"/>
                  </a:cubicBezTo>
                  <a:cubicBezTo>
                    <a:pt x="36473" y="36209"/>
                    <a:pt x="36927" y="36238"/>
                    <a:pt x="37372" y="36238"/>
                  </a:cubicBezTo>
                  <a:cubicBezTo>
                    <a:pt x="37532" y="36238"/>
                    <a:pt x="37691" y="36234"/>
                    <a:pt x="37847" y="36226"/>
                  </a:cubicBezTo>
                  <a:cubicBezTo>
                    <a:pt x="38544" y="36191"/>
                    <a:pt x="39206" y="36074"/>
                    <a:pt x="39737" y="35843"/>
                  </a:cubicBezTo>
                  <a:lnTo>
                    <a:pt x="39742" y="35843"/>
                  </a:lnTo>
                  <a:cubicBezTo>
                    <a:pt x="39747" y="35843"/>
                    <a:pt x="39742" y="35838"/>
                    <a:pt x="39747" y="35838"/>
                  </a:cubicBezTo>
                  <a:cubicBezTo>
                    <a:pt x="39752" y="35838"/>
                    <a:pt x="39757" y="35832"/>
                    <a:pt x="39763" y="35827"/>
                  </a:cubicBezTo>
                  <a:cubicBezTo>
                    <a:pt x="39782" y="35822"/>
                    <a:pt x="39803" y="35808"/>
                    <a:pt x="39817" y="35792"/>
                  </a:cubicBezTo>
                  <a:cubicBezTo>
                    <a:pt x="39828" y="35782"/>
                    <a:pt x="39833" y="35771"/>
                    <a:pt x="39843" y="35762"/>
                  </a:cubicBezTo>
                  <a:cubicBezTo>
                    <a:pt x="39854" y="35747"/>
                    <a:pt x="39864" y="35731"/>
                    <a:pt x="39873" y="35717"/>
                  </a:cubicBezTo>
                  <a:cubicBezTo>
                    <a:pt x="39878" y="35706"/>
                    <a:pt x="39878" y="35696"/>
                    <a:pt x="39884" y="35680"/>
                  </a:cubicBezTo>
                  <a:cubicBezTo>
                    <a:pt x="39889" y="35671"/>
                    <a:pt x="39894" y="35666"/>
                    <a:pt x="39894" y="35656"/>
                  </a:cubicBezTo>
                  <a:cubicBezTo>
                    <a:pt x="39985" y="35206"/>
                    <a:pt x="40116" y="34771"/>
                    <a:pt x="40253" y="34311"/>
                  </a:cubicBezTo>
                  <a:cubicBezTo>
                    <a:pt x="40430" y="33731"/>
                    <a:pt x="40612" y="33134"/>
                    <a:pt x="40738" y="32432"/>
                  </a:cubicBezTo>
                  <a:lnTo>
                    <a:pt x="40733" y="32422"/>
                  </a:lnTo>
                  <a:cubicBezTo>
                    <a:pt x="40738" y="32402"/>
                    <a:pt x="40743" y="32387"/>
                    <a:pt x="40738" y="32371"/>
                  </a:cubicBezTo>
                  <a:lnTo>
                    <a:pt x="40738" y="32352"/>
                  </a:lnTo>
                  <a:cubicBezTo>
                    <a:pt x="40738" y="32346"/>
                    <a:pt x="40738" y="32341"/>
                    <a:pt x="40733" y="32341"/>
                  </a:cubicBezTo>
                  <a:lnTo>
                    <a:pt x="40733" y="32336"/>
                  </a:lnTo>
                  <a:cubicBezTo>
                    <a:pt x="40733" y="32331"/>
                    <a:pt x="40727" y="32326"/>
                    <a:pt x="40727" y="32316"/>
                  </a:cubicBezTo>
                  <a:cubicBezTo>
                    <a:pt x="40722" y="32296"/>
                    <a:pt x="40707" y="32271"/>
                    <a:pt x="40697" y="32250"/>
                  </a:cubicBezTo>
                  <a:cubicBezTo>
                    <a:pt x="40692" y="32250"/>
                    <a:pt x="40692" y="32240"/>
                    <a:pt x="40687" y="32236"/>
                  </a:cubicBezTo>
                  <a:cubicBezTo>
                    <a:pt x="40682" y="32231"/>
                    <a:pt x="40682" y="32225"/>
                    <a:pt x="40677" y="32220"/>
                  </a:cubicBezTo>
                  <a:cubicBezTo>
                    <a:pt x="40661" y="32210"/>
                    <a:pt x="40657" y="32200"/>
                    <a:pt x="40642" y="32189"/>
                  </a:cubicBezTo>
                  <a:cubicBezTo>
                    <a:pt x="40642" y="32189"/>
                    <a:pt x="40636" y="32189"/>
                    <a:pt x="40636" y="32185"/>
                  </a:cubicBezTo>
                  <a:cubicBezTo>
                    <a:pt x="40626" y="32180"/>
                    <a:pt x="40617" y="32175"/>
                    <a:pt x="40606" y="32170"/>
                  </a:cubicBezTo>
                  <a:cubicBezTo>
                    <a:pt x="40586" y="32159"/>
                    <a:pt x="40570" y="32149"/>
                    <a:pt x="40551" y="32145"/>
                  </a:cubicBezTo>
                  <a:cubicBezTo>
                    <a:pt x="40545" y="32145"/>
                    <a:pt x="40540" y="32140"/>
                    <a:pt x="40530" y="32140"/>
                  </a:cubicBezTo>
                  <a:lnTo>
                    <a:pt x="40521" y="32140"/>
                  </a:lnTo>
                  <a:cubicBezTo>
                    <a:pt x="40518" y="32137"/>
                    <a:pt x="40514" y="32135"/>
                    <a:pt x="40510" y="32135"/>
                  </a:cubicBezTo>
                  <a:cubicBezTo>
                    <a:pt x="40506" y="32135"/>
                    <a:pt x="40503" y="32137"/>
                    <a:pt x="40500" y="32140"/>
                  </a:cubicBezTo>
                  <a:cubicBezTo>
                    <a:pt x="40479" y="32084"/>
                    <a:pt x="40435" y="32033"/>
                    <a:pt x="40374" y="32008"/>
                  </a:cubicBezTo>
                  <a:cubicBezTo>
                    <a:pt x="37550" y="30720"/>
                    <a:pt x="34634" y="28992"/>
                    <a:pt x="31815" y="27330"/>
                  </a:cubicBezTo>
                  <a:cubicBezTo>
                    <a:pt x="30875" y="26774"/>
                    <a:pt x="29921" y="26208"/>
                    <a:pt x="28960" y="25662"/>
                  </a:cubicBezTo>
                  <a:cubicBezTo>
                    <a:pt x="31699" y="22561"/>
                    <a:pt x="36282" y="17371"/>
                    <a:pt x="34584" y="8262"/>
                  </a:cubicBezTo>
                  <a:cubicBezTo>
                    <a:pt x="34579" y="8216"/>
                    <a:pt x="34554" y="8181"/>
                    <a:pt x="34523" y="8146"/>
                  </a:cubicBezTo>
                  <a:lnTo>
                    <a:pt x="34523" y="8136"/>
                  </a:lnTo>
                  <a:cubicBezTo>
                    <a:pt x="34367" y="6337"/>
                    <a:pt x="33766" y="4832"/>
                    <a:pt x="32724" y="3659"/>
                  </a:cubicBezTo>
                  <a:cubicBezTo>
                    <a:pt x="30613" y="1274"/>
                    <a:pt x="27586" y="7"/>
                    <a:pt x="23969" y="1"/>
                  </a:cubicBezTo>
                  <a:cubicBezTo>
                    <a:pt x="23954" y="1"/>
                    <a:pt x="23938" y="1"/>
                    <a:pt x="2392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7" name="Google Shape;3107;p41"/>
            <p:cNvSpPr/>
            <p:nvPr/>
          </p:nvSpPr>
          <p:spPr>
            <a:xfrm>
              <a:off x="4998925" y="4182450"/>
              <a:ext cx="207050" cy="294075"/>
            </a:xfrm>
            <a:custGeom>
              <a:avLst/>
              <a:gdLst/>
              <a:ahLst/>
              <a:cxnLst/>
              <a:rect l="l" t="t" r="r" b="b"/>
              <a:pathLst>
                <a:path w="8282" h="11763" extrusionOk="0">
                  <a:moveTo>
                    <a:pt x="1" y="1"/>
                  </a:moveTo>
                  <a:cubicBezTo>
                    <a:pt x="471" y="3103"/>
                    <a:pt x="1264" y="4871"/>
                    <a:pt x="2441" y="6715"/>
                  </a:cubicBezTo>
                  <a:cubicBezTo>
                    <a:pt x="3345" y="8125"/>
                    <a:pt x="4381" y="9070"/>
                    <a:pt x="5478" y="10065"/>
                  </a:cubicBezTo>
                  <a:cubicBezTo>
                    <a:pt x="6054" y="10590"/>
                    <a:pt x="6649" y="11136"/>
                    <a:pt x="7241" y="11763"/>
                  </a:cubicBezTo>
                  <a:cubicBezTo>
                    <a:pt x="7584" y="11449"/>
                    <a:pt x="7933" y="11121"/>
                    <a:pt x="8281" y="10777"/>
                  </a:cubicBezTo>
                  <a:cubicBezTo>
                    <a:pt x="8262" y="10767"/>
                    <a:pt x="8241" y="10747"/>
                    <a:pt x="8220" y="10732"/>
                  </a:cubicBezTo>
                  <a:lnTo>
                    <a:pt x="8120" y="10651"/>
                  </a:lnTo>
                  <a:cubicBezTo>
                    <a:pt x="5851" y="8757"/>
                    <a:pt x="3284" y="6609"/>
                    <a:pt x="1910" y="3947"/>
                  </a:cubicBezTo>
                  <a:lnTo>
                    <a:pt x="1673" y="3492"/>
                  </a:lnTo>
                  <a:cubicBezTo>
                    <a:pt x="1108" y="2396"/>
                    <a:pt x="495" y="1218"/>
                    <a:pt x="1"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8" name="Google Shape;3108;p41"/>
            <p:cNvSpPr/>
            <p:nvPr/>
          </p:nvSpPr>
          <p:spPr>
            <a:xfrm>
              <a:off x="4763000" y="4724575"/>
              <a:ext cx="171400" cy="116600"/>
            </a:xfrm>
            <a:custGeom>
              <a:avLst/>
              <a:gdLst/>
              <a:ahLst/>
              <a:cxnLst/>
              <a:rect l="l" t="t" r="r" b="b"/>
              <a:pathLst>
                <a:path w="6856" h="4664" extrusionOk="0">
                  <a:moveTo>
                    <a:pt x="0" y="0"/>
                  </a:moveTo>
                  <a:lnTo>
                    <a:pt x="0" y="0"/>
                  </a:lnTo>
                  <a:cubicBezTo>
                    <a:pt x="217" y="520"/>
                    <a:pt x="399" y="1091"/>
                    <a:pt x="576" y="1653"/>
                  </a:cubicBezTo>
                  <a:cubicBezTo>
                    <a:pt x="737" y="2162"/>
                    <a:pt x="905" y="2683"/>
                    <a:pt x="1092" y="3148"/>
                  </a:cubicBezTo>
                  <a:cubicBezTo>
                    <a:pt x="2041" y="3542"/>
                    <a:pt x="3081" y="3794"/>
                    <a:pt x="4088" y="4037"/>
                  </a:cubicBezTo>
                  <a:cubicBezTo>
                    <a:pt x="4895" y="4229"/>
                    <a:pt x="5658" y="4416"/>
                    <a:pt x="6371" y="4664"/>
                  </a:cubicBezTo>
                  <a:lnTo>
                    <a:pt x="6371" y="4659"/>
                  </a:lnTo>
                  <a:cubicBezTo>
                    <a:pt x="6532" y="3971"/>
                    <a:pt x="6704" y="3304"/>
                    <a:pt x="6856" y="2723"/>
                  </a:cubicBezTo>
                  <a:cubicBezTo>
                    <a:pt x="5779" y="2183"/>
                    <a:pt x="4627" y="1784"/>
                    <a:pt x="3506" y="1399"/>
                  </a:cubicBezTo>
                  <a:cubicBezTo>
                    <a:pt x="2334" y="991"/>
                    <a:pt x="1132" y="576"/>
                    <a:pt x="0"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9" name="Google Shape;3109;p41"/>
            <p:cNvSpPr/>
            <p:nvPr/>
          </p:nvSpPr>
          <p:spPr>
            <a:xfrm>
              <a:off x="5575650" y="4624925"/>
              <a:ext cx="171925" cy="76200"/>
            </a:xfrm>
            <a:custGeom>
              <a:avLst/>
              <a:gdLst/>
              <a:ahLst/>
              <a:cxnLst/>
              <a:rect l="l" t="t" r="r" b="b"/>
              <a:pathLst>
                <a:path w="6877" h="3048" extrusionOk="0">
                  <a:moveTo>
                    <a:pt x="6877" y="0"/>
                  </a:moveTo>
                  <a:lnTo>
                    <a:pt x="6877" y="0"/>
                  </a:lnTo>
                  <a:cubicBezTo>
                    <a:pt x="5538" y="192"/>
                    <a:pt x="4260" y="318"/>
                    <a:pt x="2966" y="384"/>
                  </a:cubicBezTo>
                  <a:cubicBezTo>
                    <a:pt x="2271" y="420"/>
                    <a:pt x="1572" y="438"/>
                    <a:pt x="857" y="438"/>
                  </a:cubicBezTo>
                  <a:cubicBezTo>
                    <a:pt x="574" y="438"/>
                    <a:pt x="289" y="435"/>
                    <a:pt x="0" y="430"/>
                  </a:cubicBezTo>
                  <a:lnTo>
                    <a:pt x="0" y="430"/>
                  </a:lnTo>
                  <a:cubicBezTo>
                    <a:pt x="273" y="1162"/>
                    <a:pt x="562" y="1885"/>
                    <a:pt x="859" y="2587"/>
                  </a:cubicBezTo>
                  <a:cubicBezTo>
                    <a:pt x="1662" y="2836"/>
                    <a:pt x="2905" y="3047"/>
                    <a:pt x="4084" y="3047"/>
                  </a:cubicBezTo>
                  <a:cubicBezTo>
                    <a:pt x="4842" y="3047"/>
                    <a:pt x="5573" y="2960"/>
                    <a:pt x="6144" y="2738"/>
                  </a:cubicBezTo>
                  <a:cubicBezTo>
                    <a:pt x="6235" y="2314"/>
                    <a:pt x="6356" y="1904"/>
                    <a:pt x="6483" y="1480"/>
                  </a:cubicBezTo>
                  <a:cubicBezTo>
                    <a:pt x="6618" y="1015"/>
                    <a:pt x="6765" y="530"/>
                    <a:pt x="687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0" name="Google Shape;3110;p41"/>
            <p:cNvSpPr/>
            <p:nvPr/>
          </p:nvSpPr>
          <p:spPr>
            <a:xfrm>
              <a:off x="5323525" y="4579175"/>
              <a:ext cx="340450" cy="340825"/>
            </a:xfrm>
            <a:custGeom>
              <a:avLst/>
              <a:gdLst/>
              <a:ahLst/>
              <a:cxnLst/>
              <a:rect l="l" t="t" r="r" b="b"/>
              <a:pathLst>
                <a:path w="13618" h="13633" extrusionOk="0">
                  <a:moveTo>
                    <a:pt x="1" y="1"/>
                  </a:moveTo>
                  <a:lnTo>
                    <a:pt x="1" y="1"/>
                  </a:lnTo>
                  <a:cubicBezTo>
                    <a:pt x="233" y="1057"/>
                    <a:pt x="273" y="1861"/>
                    <a:pt x="279" y="1966"/>
                  </a:cubicBezTo>
                  <a:lnTo>
                    <a:pt x="273" y="1971"/>
                  </a:lnTo>
                  <a:cubicBezTo>
                    <a:pt x="951" y="2703"/>
                    <a:pt x="1593" y="3437"/>
                    <a:pt x="2204" y="4144"/>
                  </a:cubicBezTo>
                  <a:cubicBezTo>
                    <a:pt x="3724" y="5902"/>
                    <a:pt x="5160" y="7560"/>
                    <a:pt x="7089" y="9069"/>
                  </a:cubicBezTo>
                  <a:cubicBezTo>
                    <a:pt x="9186" y="10706"/>
                    <a:pt x="11344" y="12192"/>
                    <a:pt x="13436" y="13632"/>
                  </a:cubicBezTo>
                  <a:cubicBezTo>
                    <a:pt x="13520" y="12779"/>
                    <a:pt x="13587" y="11662"/>
                    <a:pt x="13617" y="10601"/>
                  </a:cubicBezTo>
                  <a:lnTo>
                    <a:pt x="13617" y="10596"/>
                  </a:lnTo>
                  <a:cubicBezTo>
                    <a:pt x="13597" y="10570"/>
                    <a:pt x="13581" y="10545"/>
                    <a:pt x="13562" y="10515"/>
                  </a:cubicBezTo>
                  <a:cubicBezTo>
                    <a:pt x="13147" y="10389"/>
                    <a:pt x="12890" y="10212"/>
                    <a:pt x="12662" y="10045"/>
                  </a:cubicBezTo>
                  <a:cubicBezTo>
                    <a:pt x="12592" y="9999"/>
                    <a:pt x="12520" y="9948"/>
                    <a:pt x="12450" y="9908"/>
                  </a:cubicBezTo>
                  <a:cubicBezTo>
                    <a:pt x="9808" y="8251"/>
                    <a:pt x="8075" y="6989"/>
                    <a:pt x="5741" y="5250"/>
                  </a:cubicBezTo>
                  <a:cubicBezTo>
                    <a:pt x="3759" y="3785"/>
                    <a:pt x="2390" y="2406"/>
                    <a:pt x="804" y="814"/>
                  </a:cubicBezTo>
                  <a:cubicBezTo>
                    <a:pt x="541" y="546"/>
                    <a:pt x="273" y="278"/>
                    <a:pt x="1"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1" name="Google Shape;3111;p41"/>
            <p:cNvSpPr/>
            <p:nvPr/>
          </p:nvSpPr>
          <p:spPr>
            <a:xfrm>
              <a:off x="4915675" y="4576550"/>
              <a:ext cx="401975" cy="447775"/>
            </a:xfrm>
            <a:custGeom>
              <a:avLst/>
              <a:gdLst/>
              <a:ahLst/>
              <a:cxnLst/>
              <a:rect l="l" t="t" r="r" b="b"/>
              <a:pathLst>
                <a:path w="16079" h="17911" extrusionOk="0">
                  <a:moveTo>
                    <a:pt x="15769" y="0"/>
                  </a:moveTo>
                  <a:cubicBezTo>
                    <a:pt x="14733" y="1036"/>
                    <a:pt x="13768" y="2202"/>
                    <a:pt x="12839" y="3335"/>
                  </a:cubicBezTo>
                  <a:cubicBezTo>
                    <a:pt x="11869" y="4517"/>
                    <a:pt x="10864" y="5739"/>
                    <a:pt x="9773" y="6826"/>
                  </a:cubicBezTo>
                  <a:cubicBezTo>
                    <a:pt x="9090" y="7497"/>
                    <a:pt x="8393" y="8265"/>
                    <a:pt x="7651" y="9074"/>
                  </a:cubicBezTo>
                  <a:cubicBezTo>
                    <a:pt x="5392" y="11539"/>
                    <a:pt x="2846" y="14328"/>
                    <a:pt x="1" y="15444"/>
                  </a:cubicBezTo>
                  <a:cubicBezTo>
                    <a:pt x="52" y="16016"/>
                    <a:pt x="199" y="16596"/>
                    <a:pt x="339" y="17158"/>
                  </a:cubicBezTo>
                  <a:cubicBezTo>
                    <a:pt x="406" y="17405"/>
                    <a:pt x="471" y="17657"/>
                    <a:pt x="527" y="17911"/>
                  </a:cubicBezTo>
                  <a:cubicBezTo>
                    <a:pt x="2740" y="17294"/>
                    <a:pt x="7554" y="12515"/>
                    <a:pt x="9449" y="10382"/>
                  </a:cubicBezTo>
                  <a:lnTo>
                    <a:pt x="9621" y="10190"/>
                  </a:lnTo>
                  <a:cubicBezTo>
                    <a:pt x="11788" y="7750"/>
                    <a:pt x="14481" y="4718"/>
                    <a:pt x="16027" y="1955"/>
                  </a:cubicBezTo>
                  <a:cubicBezTo>
                    <a:pt x="16037" y="1940"/>
                    <a:pt x="16042" y="1935"/>
                    <a:pt x="16053" y="1924"/>
                  </a:cubicBezTo>
                  <a:cubicBezTo>
                    <a:pt x="16062" y="1915"/>
                    <a:pt x="16067" y="1905"/>
                    <a:pt x="16078" y="1894"/>
                  </a:cubicBezTo>
                  <a:cubicBezTo>
                    <a:pt x="16053" y="1561"/>
                    <a:pt x="15976" y="844"/>
                    <a:pt x="15769"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2" name="Google Shape;3112;p41"/>
            <p:cNvSpPr/>
            <p:nvPr/>
          </p:nvSpPr>
          <p:spPr>
            <a:xfrm>
              <a:off x="4765625" y="3820450"/>
              <a:ext cx="970075" cy="1129850"/>
            </a:xfrm>
            <a:custGeom>
              <a:avLst/>
              <a:gdLst/>
              <a:ahLst/>
              <a:cxnLst/>
              <a:rect l="l" t="t" r="r" b="b"/>
              <a:pathLst>
                <a:path w="38803" h="45194" extrusionOk="0">
                  <a:moveTo>
                    <a:pt x="22999" y="840"/>
                  </a:moveTo>
                  <a:cubicBezTo>
                    <a:pt x="23167" y="840"/>
                    <a:pt x="23337" y="843"/>
                    <a:pt x="23510" y="849"/>
                  </a:cubicBezTo>
                  <a:cubicBezTo>
                    <a:pt x="23645" y="854"/>
                    <a:pt x="23752" y="971"/>
                    <a:pt x="23752" y="1113"/>
                  </a:cubicBezTo>
                  <a:cubicBezTo>
                    <a:pt x="23747" y="1245"/>
                    <a:pt x="23631" y="1355"/>
                    <a:pt x="23498" y="1355"/>
                  </a:cubicBezTo>
                  <a:cubicBezTo>
                    <a:pt x="23495" y="1355"/>
                    <a:pt x="23492" y="1355"/>
                    <a:pt x="23489" y="1355"/>
                  </a:cubicBezTo>
                  <a:cubicBezTo>
                    <a:pt x="23315" y="1348"/>
                    <a:pt x="23145" y="1345"/>
                    <a:pt x="22977" y="1345"/>
                  </a:cubicBezTo>
                  <a:cubicBezTo>
                    <a:pt x="21606" y="1345"/>
                    <a:pt x="20427" y="1565"/>
                    <a:pt x="19473" y="2006"/>
                  </a:cubicBezTo>
                  <a:cubicBezTo>
                    <a:pt x="19443" y="2017"/>
                    <a:pt x="19412" y="2027"/>
                    <a:pt x="19382" y="2027"/>
                  </a:cubicBezTo>
                  <a:cubicBezTo>
                    <a:pt x="19378" y="2027"/>
                    <a:pt x="19374" y="2027"/>
                    <a:pt x="19370" y="2027"/>
                  </a:cubicBezTo>
                  <a:cubicBezTo>
                    <a:pt x="19273" y="2027"/>
                    <a:pt x="19183" y="1972"/>
                    <a:pt x="19140" y="1880"/>
                  </a:cubicBezTo>
                  <a:cubicBezTo>
                    <a:pt x="19084" y="1749"/>
                    <a:pt x="19140" y="1602"/>
                    <a:pt x="19266" y="1547"/>
                  </a:cubicBezTo>
                  <a:cubicBezTo>
                    <a:pt x="20289" y="1076"/>
                    <a:pt x="21545" y="840"/>
                    <a:pt x="22999" y="840"/>
                  </a:cubicBezTo>
                  <a:close/>
                  <a:moveTo>
                    <a:pt x="17758" y="2162"/>
                  </a:moveTo>
                  <a:cubicBezTo>
                    <a:pt x="17839" y="2162"/>
                    <a:pt x="17919" y="2201"/>
                    <a:pt x="17967" y="2274"/>
                  </a:cubicBezTo>
                  <a:cubicBezTo>
                    <a:pt x="18042" y="2395"/>
                    <a:pt x="18007" y="2552"/>
                    <a:pt x="17891" y="2628"/>
                  </a:cubicBezTo>
                  <a:cubicBezTo>
                    <a:pt x="17709" y="2739"/>
                    <a:pt x="17527" y="2850"/>
                    <a:pt x="17340" y="2957"/>
                  </a:cubicBezTo>
                  <a:cubicBezTo>
                    <a:pt x="17305" y="2976"/>
                    <a:pt x="17265" y="2987"/>
                    <a:pt x="17230" y="2992"/>
                  </a:cubicBezTo>
                  <a:cubicBezTo>
                    <a:pt x="17225" y="2992"/>
                    <a:pt x="17221" y="2992"/>
                    <a:pt x="17216" y="2992"/>
                  </a:cubicBezTo>
                  <a:cubicBezTo>
                    <a:pt x="17124" y="2992"/>
                    <a:pt x="17040" y="2947"/>
                    <a:pt x="16997" y="2866"/>
                  </a:cubicBezTo>
                  <a:cubicBezTo>
                    <a:pt x="16927" y="2745"/>
                    <a:pt x="16972" y="2587"/>
                    <a:pt x="17093" y="2522"/>
                  </a:cubicBezTo>
                  <a:cubicBezTo>
                    <a:pt x="17270" y="2416"/>
                    <a:pt x="17447" y="2309"/>
                    <a:pt x="17618" y="2204"/>
                  </a:cubicBezTo>
                  <a:cubicBezTo>
                    <a:pt x="17661" y="2175"/>
                    <a:pt x="17710" y="2162"/>
                    <a:pt x="17758" y="2162"/>
                  </a:cubicBezTo>
                  <a:close/>
                  <a:moveTo>
                    <a:pt x="24984" y="3418"/>
                  </a:moveTo>
                  <a:cubicBezTo>
                    <a:pt x="25470" y="3418"/>
                    <a:pt x="25888" y="3661"/>
                    <a:pt x="26117" y="4088"/>
                  </a:cubicBezTo>
                  <a:cubicBezTo>
                    <a:pt x="26182" y="4214"/>
                    <a:pt x="26131" y="4366"/>
                    <a:pt x="26010" y="4426"/>
                  </a:cubicBezTo>
                  <a:cubicBezTo>
                    <a:pt x="25975" y="4447"/>
                    <a:pt x="25940" y="4457"/>
                    <a:pt x="25904" y="4457"/>
                  </a:cubicBezTo>
                  <a:cubicBezTo>
                    <a:pt x="25900" y="4457"/>
                    <a:pt x="25896" y="4457"/>
                    <a:pt x="25892" y="4457"/>
                  </a:cubicBezTo>
                  <a:cubicBezTo>
                    <a:pt x="25801" y="4457"/>
                    <a:pt x="25715" y="4408"/>
                    <a:pt x="25667" y="4326"/>
                  </a:cubicBezTo>
                  <a:cubicBezTo>
                    <a:pt x="25529" y="4063"/>
                    <a:pt x="25289" y="3922"/>
                    <a:pt x="24989" y="3922"/>
                  </a:cubicBezTo>
                  <a:cubicBezTo>
                    <a:pt x="24925" y="3922"/>
                    <a:pt x="24857" y="3928"/>
                    <a:pt x="24788" y="3941"/>
                  </a:cubicBezTo>
                  <a:cubicBezTo>
                    <a:pt x="24772" y="3944"/>
                    <a:pt x="24755" y="3946"/>
                    <a:pt x="24740" y="3946"/>
                  </a:cubicBezTo>
                  <a:cubicBezTo>
                    <a:pt x="24621" y="3946"/>
                    <a:pt x="24517" y="3865"/>
                    <a:pt x="24494" y="3745"/>
                  </a:cubicBezTo>
                  <a:cubicBezTo>
                    <a:pt x="24469" y="3603"/>
                    <a:pt x="24560" y="3477"/>
                    <a:pt x="24692" y="3447"/>
                  </a:cubicBezTo>
                  <a:cubicBezTo>
                    <a:pt x="24791" y="3428"/>
                    <a:pt x="24889" y="3418"/>
                    <a:pt x="24984" y="3418"/>
                  </a:cubicBezTo>
                  <a:close/>
                  <a:moveTo>
                    <a:pt x="13936" y="4200"/>
                  </a:moveTo>
                  <a:cubicBezTo>
                    <a:pt x="14023" y="4200"/>
                    <a:pt x="14106" y="4245"/>
                    <a:pt x="14152" y="4326"/>
                  </a:cubicBezTo>
                  <a:cubicBezTo>
                    <a:pt x="14218" y="4447"/>
                    <a:pt x="14178" y="4599"/>
                    <a:pt x="14057" y="4669"/>
                  </a:cubicBezTo>
                  <a:cubicBezTo>
                    <a:pt x="13804" y="4811"/>
                    <a:pt x="13572" y="4993"/>
                    <a:pt x="13369" y="5194"/>
                  </a:cubicBezTo>
                  <a:cubicBezTo>
                    <a:pt x="13324" y="5240"/>
                    <a:pt x="13264" y="5261"/>
                    <a:pt x="13203" y="5266"/>
                  </a:cubicBezTo>
                  <a:cubicBezTo>
                    <a:pt x="13138" y="5266"/>
                    <a:pt x="13066" y="5245"/>
                    <a:pt x="13016" y="5189"/>
                  </a:cubicBezTo>
                  <a:cubicBezTo>
                    <a:pt x="12914" y="5093"/>
                    <a:pt x="12914" y="4932"/>
                    <a:pt x="13016" y="4836"/>
                  </a:cubicBezTo>
                  <a:cubicBezTo>
                    <a:pt x="13248" y="4599"/>
                    <a:pt x="13516" y="4396"/>
                    <a:pt x="13809" y="4235"/>
                  </a:cubicBezTo>
                  <a:cubicBezTo>
                    <a:pt x="13850" y="4211"/>
                    <a:pt x="13893" y="4200"/>
                    <a:pt x="13936" y="4200"/>
                  </a:cubicBezTo>
                  <a:close/>
                  <a:moveTo>
                    <a:pt x="29143" y="3454"/>
                  </a:moveTo>
                  <a:cubicBezTo>
                    <a:pt x="29175" y="3454"/>
                    <a:pt x="29207" y="3460"/>
                    <a:pt x="29239" y="3472"/>
                  </a:cubicBezTo>
                  <a:cubicBezTo>
                    <a:pt x="30265" y="3871"/>
                    <a:pt x="31133" y="5245"/>
                    <a:pt x="31270" y="6231"/>
                  </a:cubicBezTo>
                  <a:cubicBezTo>
                    <a:pt x="31289" y="6367"/>
                    <a:pt x="31194" y="6497"/>
                    <a:pt x="31053" y="6518"/>
                  </a:cubicBezTo>
                  <a:lnTo>
                    <a:pt x="31032" y="6518"/>
                  </a:lnTo>
                  <a:cubicBezTo>
                    <a:pt x="31029" y="6518"/>
                    <a:pt x="31026" y="6518"/>
                    <a:pt x="31023" y="6518"/>
                  </a:cubicBezTo>
                  <a:cubicBezTo>
                    <a:pt x="30900" y="6518"/>
                    <a:pt x="30789" y="6429"/>
                    <a:pt x="30769" y="6301"/>
                  </a:cubicBezTo>
                  <a:cubicBezTo>
                    <a:pt x="30653" y="5473"/>
                    <a:pt x="29880" y="4260"/>
                    <a:pt x="29052" y="3937"/>
                  </a:cubicBezTo>
                  <a:cubicBezTo>
                    <a:pt x="28925" y="3886"/>
                    <a:pt x="28859" y="3739"/>
                    <a:pt x="28910" y="3613"/>
                  </a:cubicBezTo>
                  <a:cubicBezTo>
                    <a:pt x="28949" y="3513"/>
                    <a:pt x="29043" y="3454"/>
                    <a:pt x="29143" y="3454"/>
                  </a:cubicBezTo>
                  <a:close/>
                  <a:moveTo>
                    <a:pt x="31369" y="7426"/>
                  </a:moveTo>
                  <a:cubicBezTo>
                    <a:pt x="31378" y="7426"/>
                    <a:pt x="31387" y="7427"/>
                    <a:pt x="31396" y="7428"/>
                  </a:cubicBezTo>
                  <a:cubicBezTo>
                    <a:pt x="31538" y="7437"/>
                    <a:pt x="31639" y="7565"/>
                    <a:pt x="31623" y="7700"/>
                  </a:cubicBezTo>
                  <a:cubicBezTo>
                    <a:pt x="31603" y="7913"/>
                    <a:pt x="31629" y="8134"/>
                    <a:pt x="31690" y="8327"/>
                  </a:cubicBezTo>
                  <a:cubicBezTo>
                    <a:pt x="31734" y="8458"/>
                    <a:pt x="31664" y="8600"/>
                    <a:pt x="31532" y="8645"/>
                  </a:cubicBezTo>
                  <a:cubicBezTo>
                    <a:pt x="31508" y="8650"/>
                    <a:pt x="31487" y="8656"/>
                    <a:pt x="31466" y="8656"/>
                  </a:cubicBezTo>
                  <a:cubicBezTo>
                    <a:pt x="31463" y="8656"/>
                    <a:pt x="31459" y="8656"/>
                    <a:pt x="31455" y="8656"/>
                  </a:cubicBezTo>
                  <a:cubicBezTo>
                    <a:pt x="31349" y="8656"/>
                    <a:pt x="31248" y="8591"/>
                    <a:pt x="31214" y="8484"/>
                  </a:cubicBezTo>
                  <a:cubicBezTo>
                    <a:pt x="31128" y="8231"/>
                    <a:pt x="31098" y="7938"/>
                    <a:pt x="31123" y="7655"/>
                  </a:cubicBezTo>
                  <a:cubicBezTo>
                    <a:pt x="31137" y="7523"/>
                    <a:pt x="31240" y="7426"/>
                    <a:pt x="31369" y="7426"/>
                  </a:cubicBezTo>
                  <a:close/>
                  <a:moveTo>
                    <a:pt x="11654" y="6704"/>
                  </a:moveTo>
                  <a:cubicBezTo>
                    <a:pt x="11851" y="6704"/>
                    <a:pt x="12009" y="6767"/>
                    <a:pt x="12101" y="6816"/>
                  </a:cubicBezTo>
                  <a:cubicBezTo>
                    <a:pt x="12672" y="7120"/>
                    <a:pt x="12970" y="7963"/>
                    <a:pt x="12768" y="8691"/>
                  </a:cubicBezTo>
                  <a:cubicBezTo>
                    <a:pt x="12520" y="9589"/>
                    <a:pt x="12051" y="9777"/>
                    <a:pt x="11743" y="9792"/>
                  </a:cubicBezTo>
                  <a:lnTo>
                    <a:pt x="11657" y="9792"/>
                  </a:lnTo>
                  <a:cubicBezTo>
                    <a:pt x="11056" y="9762"/>
                    <a:pt x="10440" y="9120"/>
                    <a:pt x="10307" y="8388"/>
                  </a:cubicBezTo>
                  <a:cubicBezTo>
                    <a:pt x="10221" y="7877"/>
                    <a:pt x="10394" y="7428"/>
                    <a:pt x="10783" y="7140"/>
                  </a:cubicBezTo>
                  <a:cubicBezTo>
                    <a:pt x="11102" y="6801"/>
                    <a:pt x="11409" y="6704"/>
                    <a:pt x="11654" y="6704"/>
                  </a:cubicBezTo>
                  <a:close/>
                  <a:moveTo>
                    <a:pt x="30312" y="11271"/>
                  </a:moveTo>
                  <a:cubicBezTo>
                    <a:pt x="30394" y="11271"/>
                    <a:pt x="30474" y="11311"/>
                    <a:pt x="30522" y="11384"/>
                  </a:cubicBezTo>
                  <a:cubicBezTo>
                    <a:pt x="31350" y="12641"/>
                    <a:pt x="30901" y="13227"/>
                    <a:pt x="30669" y="13425"/>
                  </a:cubicBezTo>
                  <a:cubicBezTo>
                    <a:pt x="30477" y="13581"/>
                    <a:pt x="30214" y="13667"/>
                    <a:pt x="29936" y="13682"/>
                  </a:cubicBezTo>
                  <a:cubicBezTo>
                    <a:pt x="29909" y="13683"/>
                    <a:pt x="29882" y="13684"/>
                    <a:pt x="29855" y="13684"/>
                  </a:cubicBezTo>
                  <a:cubicBezTo>
                    <a:pt x="29453" y="13684"/>
                    <a:pt x="29027" y="13542"/>
                    <a:pt x="28743" y="13268"/>
                  </a:cubicBezTo>
                  <a:cubicBezTo>
                    <a:pt x="28294" y="12844"/>
                    <a:pt x="28299" y="12227"/>
                    <a:pt x="28754" y="11631"/>
                  </a:cubicBezTo>
                  <a:cubicBezTo>
                    <a:pt x="28801" y="11565"/>
                    <a:pt x="28876" y="11531"/>
                    <a:pt x="28952" y="11531"/>
                  </a:cubicBezTo>
                  <a:cubicBezTo>
                    <a:pt x="29004" y="11531"/>
                    <a:pt x="29057" y="11547"/>
                    <a:pt x="29102" y="11581"/>
                  </a:cubicBezTo>
                  <a:cubicBezTo>
                    <a:pt x="29213" y="11667"/>
                    <a:pt x="29234" y="11823"/>
                    <a:pt x="29153" y="11935"/>
                  </a:cubicBezTo>
                  <a:cubicBezTo>
                    <a:pt x="28946" y="12207"/>
                    <a:pt x="28768" y="12597"/>
                    <a:pt x="29092" y="12909"/>
                  </a:cubicBezTo>
                  <a:cubicBezTo>
                    <a:pt x="29279" y="13087"/>
                    <a:pt x="29579" y="13183"/>
                    <a:pt x="29853" y="13183"/>
                  </a:cubicBezTo>
                  <a:cubicBezTo>
                    <a:pt x="30046" y="13183"/>
                    <a:pt x="30226" y="13136"/>
                    <a:pt x="30345" y="13036"/>
                  </a:cubicBezTo>
                  <a:cubicBezTo>
                    <a:pt x="30618" y="12809"/>
                    <a:pt x="30527" y="12308"/>
                    <a:pt x="30102" y="11662"/>
                  </a:cubicBezTo>
                  <a:cubicBezTo>
                    <a:pt x="30027" y="11545"/>
                    <a:pt x="30057" y="11389"/>
                    <a:pt x="30174" y="11313"/>
                  </a:cubicBezTo>
                  <a:cubicBezTo>
                    <a:pt x="30216" y="11285"/>
                    <a:pt x="30265" y="11271"/>
                    <a:pt x="30312" y="11271"/>
                  </a:cubicBezTo>
                  <a:close/>
                  <a:moveTo>
                    <a:pt x="11222" y="12601"/>
                  </a:moveTo>
                  <a:cubicBezTo>
                    <a:pt x="11359" y="12606"/>
                    <a:pt x="11470" y="12723"/>
                    <a:pt x="11464" y="12863"/>
                  </a:cubicBezTo>
                  <a:cubicBezTo>
                    <a:pt x="11450" y="13409"/>
                    <a:pt x="11697" y="14010"/>
                    <a:pt x="11940" y="14591"/>
                  </a:cubicBezTo>
                  <a:cubicBezTo>
                    <a:pt x="12021" y="14784"/>
                    <a:pt x="12101" y="14976"/>
                    <a:pt x="12167" y="15158"/>
                  </a:cubicBezTo>
                  <a:cubicBezTo>
                    <a:pt x="12212" y="15284"/>
                    <a:pt x="12147" y="15430"/>
                    <a:pt x="12016" y="15481"/>
                  </a:cubicBezTo>
                  <a:cubicBezTo>
                    <a:pt x="11990" y="15486"/>
                    <a:pt x="11965" y="15491"/>
                    <a:pt x="11940" y="15491"/>
                  </a:cubicBezTo>
                  <a:cubicBezTo>
                    <a:pt x="11933" y="15492"/>
                    <a:pt x="11926" y="15492"/>
                    <a:pt x="11919" y="15492"/>
                  </a:cubicBezTo>
                  <a:cubicBezTo>
                    <a:pt x="11821" y="15492"/>
                    <a:pt x="11730" y="15428"/>
                    <a:pt x="11692" y="15330"/>
                  </a:cubicBezTo>
                  <a:cubicBezTo>
                    <a:pt x="11627" y="15153"/>
                    <a:pt x="11555" y="14971"/>
                    <a:pt x="11475" y="14784"/>
                  </a:cubicBezTo>
                  <a:cubicBezTo>
                    <a:pt x="11222" y="14183"/>
                    <a:pt x="10944" y="13500"/>
                    <a:pt x="10960" y="12849"/>
                  </a:cubicBezTo>
                  <a:cubicBezTo>
                    <a:pt x="10965" y="12707"/>
                    <a:pt x="11081" y="12601"/>
                    <a:pt x="11222" y="12601"/>
                  </a:cubicBezTo>
                  <a:close/>
                  <a:moveTo>
                    <a:pt x="27321" y="15823"/>
                  </a:moveTo>
                  <a:cubicBezTo>
                    <a:pt x="27562" y="15823"/>
                    <a:pt x="27780" y="15902"/>
                    <a:pt x="27945" y="16027"/>
                  </a:cubicBezTo>
                  <a:cubicBezTo>
                    <a:pt x="28349" y="16335"/>
                    <a:pt x="28446" y="16881"/>
                    <a:pt x="28183" y="17421"/>
                  </a:cubicBezTo>
                  <a:cubicBezTo>
                    <a:pt x="27894" y="18017"/>
                    <a:pt x="27495" y="18144"/>
                    <a:pt x="27248" y="18154"/>
                  </a:cubicBezTo>
                  <a:cubicBezTo>
                    <a:pt x="27231" y="18155"/>
                    <a:pt x="27215" y="18156"/>
                    <a:pt x="27199" y="18156"/>
                  </a:cubicBezTo>
                  <a:cubicBezTo>
                    <a:pt x="27168" y="18156"/>
                    <a:pt x="27140" y="18154"/>
                    <a:pt x="27117" y="18154"/>
                  </a:cubicBezTo>
                  <a:cubicBezTo>
                    <a:pt x="26693" y="18108"/>
                    <a:pt x="26318" y="17760"/>
                    <a:pt x="26203" y="17310"/>
                  </a:cubicBezTo>
                  <a:cubicBezTo>
                    <a:pt x="26126" y="16992"/>
                    <a:pt x="26187" y="16683"/>
                    <a:pt x="26369" y="16416"/>
                  </a:cubicBezTo>
                  <a:cubicBezTo>
                    <a:pt x="26348" y="16330"/>
                    <a:pt x="26379" y="16244"/>
                    <a:pt x="26450" y="16183"/>
                  </a:cubicBezTo>
                  <a:cubicBezTo>
                    <a:pt x="26739" y="15927"/>
                    <a:pt x="27045" y="15823"/>
                    <a:pt x="27321" y="15823"/>
                  </a:cubicBezTo>
                  <a:close/>
                  <a:moveTo>
                    <a:pt x="14647" y="14621"/>
                  </a:moveTo>
                  <a:cubicBezTo>
                    <a:pt x="14753" y="14621"/>
                    <a:pt x="14853" y="14689"/>
                    <a:pt x="14890" y="14799"/>
                  </a:cubicBezTo>
                  <a:cubicBezTo>
                    <a:pt x="15229" y="15860"/>
                    <a:pt x="16092" y="17356"/>
                    <a:pt x="16946" y="18017"/>
                  </a:cubicBezTo>
                  <a:cubicBezTo>
                    <a:pt x="17058" y="18098"/>
                    <a:pt x="17078" y="18259"/>
                    <a:pt x="16992" y="18366"/>
                  </a:cubicBezTo>
                  <a:cubicBezTo>
                    <a:pt x="16946" y="18431"/>
                    <a:pt x="16876" y="18462"/>
                    <a:pt x="16805" y="18467"/>
                  </a:cubicBezTo>
                  <a:cubicBezTo>
                    <a:pt x="16750" y="18467"/>
                    <a:pt x="16689" y="18452"/>
                    <a:pt x="16638" y="18411"/>
                  </a:cubicBezTo>
                  <a:cubicBezTo>
                    <a:pt x="15668" y="17664"/>
                    <a:pt x="14768" y="16067"/>
                    <a:pt x="14411" y="14950"/>
                  </a:cubicBezTo>
                  <a:cubicBezTo>
                    <a:pt x="14365" y="14814"/>
                    <a:pt x="14441" y="14673"/>
                    <a:pt x="14572" y="14633"/>
                  </a:cubicBezTo>
                  <a:cubicBezTo>
                    <a:pt x="14597" y="14625"/>
                    <a:pt x="14622" y="14621"/>
                    <a:pt x="14647" y="14621"/>
                  </a:cubicBezTo>
                  <a:close/>
                  <a:moveTo>
                    <a:pt x="17774" y="19292"/>
                  </a:moveTo>
                  <a:cubicBezTo>
                    <a:pt x="17859" y="19292"/>
                    <a:pt x="17943" y="19336"/>
                    <a:pt x="17993" y="19411"/>
                  </a:cubicBezTo>
                  <a:cubicBezTo>
                    <a:pt x="18109" y="19599"/>
                    <a:pt x="18265" y="19796"/>
                    <a:pt x="18427" y="19963"/>
                  </a:cubicBezTo>
                  <a:cubicBezTo>
                    <a:pt x="18522" y="20064"/>
                    <a:pt x="18522" y="20220"/>
                    <a:pt x="18422" y="20316"/>
                  </a:cubicBezTo>
                  <a:cubicBezTo>
                    <a:pt x="18376" y="20362"/>
                    <a:pt x="18321" y="20387"/>
                    <a:pt x="18261" y="20392"/>
                  </a:cubicBezTo>
                  <a:cubicBezTo>
                    <a:pt x="18189" y="20392"/>
                    <a:pt x="18124" y="20367"/>
                    <a:pt x="18068" y="20316"/>
                  </a:cubicBezTo>
                  <a:cubicBezTo>
                    <a:pt x="17881" y="20124"/>
                    <a:pt x="17699" y="19896"/>
                    <a:pt x="17563" y="19679"/>
                  </a:cubicBezTo>
                  <a:cubicBezTo>
                    <a:pt x="17492" y="19563"/>
                    <a:pt x="17527" y="19406"/>
                    <a:pt x="17643" y="19331"/>
                  </a:cubicBezTo>
                  <a:cubicBezTo>
                    <a:pt x="17684" y="19305"/>
                    <a:pt x="17729" y="19292"/>
                    <a:pt x="17774" y="19292"/>
                  </a:cubicBezTo>
                  <a:close/>
                  <a:moveTo>
                    <a:pt x="22449" y="4441"/>
                  </a:moveTo>
                  <a:cubicBezTo>
                    <a:pt x="23162" y="4441"/>
                    <a:pt x="23853" y="4520"/>
                    <a:pt x="24485" y="4694"/>
                  </a:cubicBezTo>
                  <a:cubicBezTo>
                    <a:pt x="25712" y="5033"/>
                    <a:pt x="26576" y="5720"/>
                    <a:pt x="26985" y="6679"/>
                  </a:cubicBezTo>
                  <a:cubicBezTo>
                    <a:pt x="26996" y="6700"/>
                    <a:pt x="27001" y="6716"/>
                    <a:pt x="27005" y="6730"/>
                  </a:cubicBezTo>
                  <a:cubicBezTo>
                    <a:pt x="27021" y="6770"/>
                    <a:pt x="27036" y="6812"/>
                    <a:pt x="27045" y="6847"/>
                  </a:cubicBezTo>
                  <a:cubicBezTo>
                    <a:pt x="27045" y="6852"/>
                    <a:pt x="27052" y="6852"/>
                    <a:pt x="27052" y="6856"/>
                  </a:cubicBezTo>
                  <a:cubicBezTo>
                    <a:pt x="28511" y="11273"/>
                    <a:pt x="24363" y="17482"/>
                    <a:pt x="22120" y="20836"/>
                  </a:cubicBezTo>
                  <a:lnTo>
                    <a:pt x="22074" y="20907"/>
                  </a:lnTo>
                  <a:cubicBezTo>
                    <a:pt x="21978" y="21048"/>
                    <a:pt x="21953" y="21094"/>
                    <a:pt x="21933" y="21125"/>
                  </a:cubicBezTo>
                  <a:cubicBezTo>
                    <a:pt x="21898" y="21190"/>
                    <a:pt x="21882" y="21211"/>
                    <a:pt x="21710" y="21433"/>
                  </a:cubicBezTo>
                  <a:cubicBezTo>
                    <a:pt x="21665" y="21493"/>
                    <a:pt x="21595" y="21523"/>
                    <a:pt x="21528" y="21528"/>
                  </a:cubicBezTo>
                  <a:cubicBezTo>
                    <a:pt x="21509" y="21528"/>
                    <a:pt x="21488" y="21523"/>
                    <a:pt x="21468" y="21523"/>
                  </a:cubicBezTo>
                  <a:lnTo>
                    <a:pt x="21458" y="21523"/>
                  </a:lnTo>
                  <a:cubicBezTo>
                    <a:pt x="21452" y="21524"/>
                    <a:pt x="21446" y="21524"/>
                    <a:pt x="21440" y="21524"/>
                  </a:cubicBezTo>
                  <a:cubicBezTo>
                    <a:pt x="21385" y="21524"/>
                    <a:pt x="21332" y="21505"/>
                    <a:pt x="21292" y="21473"/>
                  </a:cubicBezTo>
                  <a:cubicBezTo>
                    <a:pt x="19412" y="20008"/>
                    <a:pt x="16890" y="17653"/>
                    <a:pt x="15507" y="14749"/>
                  </a:cubicBezTo>
                  <a:cubicBezTo>
                    <a:pt x="14850" y="13369"/>
                    <a:pt x="14521" y="12030"/>
                    <a:pt x="14532" y="10732"/>
                  </a:cubicBezTo>
                  <a:cubicBezTo>
                    <a:pt x="14521" y="10687"/>
                    <a:pt x="14521" y="10641"/>
                    <a:pt x="14532" y="10601"/>
                  </a:cubicBezTo>
                  <a:cubicBezTo>
                    <a:pt x="14562" y="9237"/>
                    <a:pt x="14961" y="7928"/>
                    <a:pt x="15724" y="6675"/>
                  </a:cubicBezTo>
                  <a:cubicBezTo>
                    <a:pt x="15729" y="6665"/>
                    <a:pt x="15734" y="6649"/>
                    <a:pt x="15744" y="6639"/>
                  </a:cubicBezTo>
                  <a:cubicBezTo>
                    <a:pt x="15749" y="6634"/>
                    <a:pt x="15749" y="6630"/>
                    <a:pt x="15754" y="6625"/>
                  </a:cubicBezTo>
                  <a:cubicBezTo>
                    <a:pt x="15764" y="6609"/>
                    <a:pt x="15780" y="6599"/>
                    <a:pt x="15794" y="6584"/>
                  </a:cubicBezTo>
                  <a:lnTo>
                    <a:pt x="15794" y="6579"/>
                  </a:lnTo>
                  <a:cubicBezTo>
                    <a:pt x="17220" y="5397"/>
                    <a:pt x="19966" y="4441"/>
                    <a:pt x="22449" y="4441"/>
                  </a:cubicBezTo>
                  <a:close/>
                  <a:moveTo>
                    <a:pt x="25625" y="27081"/>
                  </a:moveTo>
                  <a:cubicBezTo>
                    <a:pt x="25723" y="27081"/>
                    <a:pt x="25816" y="27142"/>
                    <a:pt x="25858" y="27238"/>
                  </a:cubicBezTo>
                  <a:cubicBezTo>
                    <a:pt x="25919" y="27395"/>
                    <a:pt x="26075" y="27530"/>
                    <a:pt x="26268" y="27591"/>
                  </a:cubicBezTo>
                  <a:cubicBezTo>
                    <a:pt x="26404" y="27632"/>
                    <a:pt x="26476" y="27773"/>
                    <a:pt x="26434" y="27910"/>
                  </a:cubicBezTo>
                  <a:cubicBezTo>
                    <a:pt x="26399" y="28011"/>
                    <a:pt x="26308" y="28076"/>
                    <a:pt x="26208" y="28081"/>
                  </a:cubicBezTo>
                  <a:cubicBezTo>
                    <a:pt x="26177" y="28081"/>
                    <a:pt x="26147" y="28081"/>
                    <a:pt x="26117" y="28071"/>
                  </a:cubicBezTo>
                  <a:cubicBezTo>
                    <a:pt x="25783" y="27966"/>
                    <a:pt x="25510" y="27723"/>
                    <a:pt x="25389" y="27425"/>
                  </a:cubicBezTo>
                  <a:cubicBezTo>
                    <a:pt x="25338" y="27299"/>
                    <a:pt x="25404" y="27152"/>
                    <a:pt x="25530" y="27101"/>
                  </a:cubicBezTo>
                  <a:cubicBezTo>
                    <a:pt x="25561" y="27088"/>
                    <a:pt x="25593" y="27081"/>
                    <a:pt x="25625" y="27081"/>
                  </a:cubicBezTo>
                  <a:close/>
                  <a:moveTo>
                    <a:pt x="28303" y="26612"/>
                  </a:moveTo>
                  <a:cubicBezTo>
                    <a:pt x="28325" y="26612"/>
                    <a:pt x="28347" y="26615"/>
                    <a:pt x="28370" y="26621"/>
                  </a:cubicBezTo>
                  <a:cubicBezTo>
                    <a:pt x="28845" y="26763"/>
                    <a:pt x="29188" y="27273"/>
                    <a:pt x="29118" y="27738"/>
                  </a:cubicBezTo>
                  <a:cubicBezTo>
                    <a:pt x="29076" y="28015"/>
                    <a:pt x="28864" y="28304"/>
                    <a:pt x="28400" y="28323"/>
                  </a:cubicBezTo>
                  <a:cubicBezTo>
                    <a:pt x="28370" y="28330"/>
                    <a:pt x="28339" y="28330"/>
                    <a:pt x="28309" y="28330"/>
                  </a:cubicBezTo>
                  <a:cubicBezTo>
                    <a:pt x="28173" y="28323"/>
                    <a:pt x="28062" y="28208"/>
                    <a:pt x="28062" y="28071"/>
                  </a:cubicBezTo>
                  <a:cubicBezTo>
                    <a:pt x="28066" y="27932"/>
                    <a:pt x="28178" y="27824"/>
                    <a:pt x="28310" y="27824"/>
                  </a:cubicBezTo>
                  <a:cubicBezTo>
                    <a:pt x="28313" y="27824"/>
                    <a:pt x="28316" y="27824"/>
                    <a:pt x="28319" y="27824"/>
                  </a:cubicBezTo>
                  <a:cubicBezTo>
                    <a:pt x="28324" y="27824"/>
                    <a:pt x="28329" y="27824"/>
                    <a:pt x="28334" y="27824"/>
                  </a:cubicBezTo>
                  <a:cubicBezTo>
                    <a:pt x="28592" y="27824"/>
                    <a:pt x="28612" y="27702"/>
                    <a:pt x="28617" y="27663"/>
                  </a:cubicBezTo>
                  <a:cubicBezTo>
                    <a:pt x="28647" y="27470"/>
                    <a:pt x="28481" y="27182"/>
                    <a:pt x="28228" y="27106"/>
                  </a:cubicBezTo>
                  <a:cubicBezTo>
                    <a:pt x="28092" y="27066"/>
                    <a:pt x="28015" y="26929"/>
                    <a:pt x="28057" y="26793"/>
                  </a:cubicBezTo>
                  <a:cubicBezTo>
                    <a:pt x="28090" y="26684"/>
                    <a:pt x="28191" y="26612"/>
                    <a:pt x="28303" y="26612"/>
                  </a:cubicBezTo>
                  <a:close/>
                  <a:moveTo>
                    <a:pt x="17590" y="27323"/>
                  </a:moveTo>
                  <a:cubicBezTo>
                    <a:pt x="17656" y="27323"/>
                    <a:pt x="17721" y="27349"/>
                    <a:pt x="17769" y="27399"/>
                  </a:cubicBezTo>
                  <a:cubicBezTo>
                    <a:pt x="17866" y="27500"/>
                    <a:pt x="17860" y="27663"/>
                    <a:pt x="17760" y="27758"/>
                  </a:cubicBezTo>
                  <a:cubicBezTo>
                    <a:pt x="17472" y="28031"/>
                    <a:pt x="17149" y="28319"/>
                    <a:pt x="16810" y="28612"/>
                  </a:cubicBezTo>
                  <a:cubicBezTo>
                    <a:pt x="16764" y="28652"/>
                    <a:pt x="16715" y="28673"/>
                    <a:pt x="16659" y="28673"/>
                  </a:cubicBezTo>
                  <a:cubicBezTo>
                    <a:pt x="16653" y="28673"/>
                    <a:pt x="16648" y="28673"/>
                    <a:pt x="16643" y="28673"/>
                  </a:cubicBezTo>
                  <a:cubicBezTo>
                    <a:pt x="16572" y="28673"/>
                    <a:pt x="16503" y="28643"/>
                    <a:pt x="16451" y="28587"/>
                  </a:cubicBezTo>
                  <a:cubicBezTo>
                    <a:pt x="16360" y="28481"/>
                    <a:pt x="16375" y="28323"/>
                    <a:pt x="16482" y="28233"/>
                  </a:cubicBezTo>
                  <a:cubicBezTo>
                    <a:pt x="16815" y="27945"/>
                    <a:pt x="17128" y="27657"/>
                    <a:pt x="17412" y="27395"/>
                  </a:cubicBezTo>
                  <a:cubicBezTo>
                    <a:pt x="17461" y="27347"/>
                    <a:pt x="17526" y="27323"/>
                    <a:pt x="17590" y="27323"/>
                  </a:cubicBezTo>
                  <a:close/>
                  <a:moveTo>
                    <a:pt x="23876" y="29265"/>
                  </a:moveTo>
                  <a:cubicBezTo>
                    <a:pt x="23956" y="29265"/>
                    <a:pt x="24036" y="29301"/>
                    <a:pt x="24086" y="29370"/>
                  </a:cubicBezTo>
                  <a:cubicBezTo>
                    <a:pt x="24226" y="29572"/>
                    <a:pt x="24403" y="29759"/>
                    <a:pt x="24601" y="29916"/>
                  </a:cubicBezTo>
                  <a:cubicBezTo>
                    <a:pt x="24706" y="30002"/>
                    <a:pt x="24727" y="30158"/>
                    <a:pt x="24641" y="30270"/>
                  </a:cubicBezTo>
                  <a:cubicBezTo>
                    <a:pt x="24596" y="30324"/>
                    <a:pt x="24525" y="30361"/>
                    <a:pt x="24454" y="30365"/>
                  </a:cubicBezTo>
                  <a:cubicBezTo>
                    <a:pt x="24398" y="30365"/>
                    <a:pt x="24338" y="30350"/>
                    <a:pt x="24287" y="30310"/>
                  </a:cubicBezTo>
                  <a:cubicBezTo>
                    <a:pt x="24055" y="30123"/>
                    <a:pt x="23843" y="29900"/>
                    <a:pt x="23671" y="29663"/>
                  </a:cubicBezTo>
                  <a:cubicBezTo>
                    <a:pt x="23590" y="29552"/>
                    <a:pt x="23620" y="29391"/>
                    <a:pt x="23732" y="29309"/>
                  </a:cubicBezTo>
                  <a:cubicBezTo>
                    <a:pt x="23775" y="29280"/>
                    <a:pt x="23825" y="29265"/>
                    <a:pt x="23876" y="29265"/>
                  </a:cubicBezTo>
                  <a:close/>
                  <a:moveTo>
                    <a:pt x="16739" y="30726"/>
                  </a:moveTo>
                  <a:cubicBezTo>
                    <a:pt x="17042" y="30726"/>
                    <a:pt x="17331" y="30887"/>
                    <a:pt x="17497" y="31173"/>
                  </a:cubicBezTo>
                  <a:cubicBezTo>
                    <a:pt x="17699" y="31512"/>
                    <a:pt x="17699" y="32007"/>
                    <a:pt x="17244" y="32366"/>
                  </a:cubicBezTo>
                  <a:cubicBezTo>
                    <a:pt x="17063" y="32518"/>
                    <a:pt x="16855" y="32598"/>
                    <a:pt x="16664" y="32604"/>
                  </a:cubicBezTo>
                  <a:cubicBezTo>
                    <a:pt x="16644" y="32605"/>
                    <a:pt x="16624" y="32606"/>
                    <a:pt x="16604" y="32606"/>
                  </a:cubicBezTo>
                  <a:cubicBezTo>
                    <a:pt x="16447" y="32606"/>
                    <a:pt x="16292" y="32555"/>
                    <a:pt x="16153" y="32457"/>
                  </a:cubicBezTo>
                  <a:cubicBezTo>
                    <a:pt x="15794" y="32199"/>
                    <a:pt x="15617" y="31658"/>
                    <a:pt x="15759" y="31254"/>
                  </a:cubicBezTo>
                  <a:cubicBezTo>
                    <a:pt x="15876" y="30920"/>
                    <a:pt x="16175" y="30733"/>
                    <a:pt x="16575" y="30733"/>
                  </a:cubicBezTo>
                  <a:cubicBezTo>
                    <a:pt x="16591" y="30733"/>
                    <a:pt x="16607" y="30733"/>
                    <a:pt x="16624" y="30734"/>
                  </a:cubicBezTo>
                  <a:cubicBezTo>
                    <a:pt x="16662" y="30729"/>
                    <a:pt x="16700" y="30726"/>
                    <a:pt x="16739" y="30726"/>
                  </a:cubicBezTo>
                  <a:close/>
                  <a:moveTo>
                    <a:pt x="27720" y="30521"/>
                  </a:moveTo>
                  <a:cubicBezTo>
                    <a:pt x="27786" y="30521"/>
                    <a:pt x="27851" y="30546"/>
                    <a:pt x="27900" y="30597"/>
                  </a:cubicBezTo>
                  <a:cubicBezTo>
                    <a:pt x="27996" y="30694"/>
                    <a:pt x="27996" y="30855"/>
                    <a:pt x="27894" y="30951"/>
                  </a:cubicBezTo>
                  <a:cubicBezTo>
                    <a:pt x="27572" y="31270"/>
                    <a:pt x="27546" y="31790"/>
                    <a:pt x="27712" y="32082"/>
                  </a:cubicBezTo>
                  <a:cubicBezTo>
                    <a:pt x="27821" y="32270"/>
                    <a:pt x="27989" y="32366"/>
                    <a:pt x="28208" y="32366"/>
                  </a:cubicBezTo>
                  <a:cubicBezTo>
                    <a:pt x="28284" y="32366"/>
                    <a:pt x="28367" y="32354"/>
                    <a:pt x="28456" y="32331"/>
                  </a:cubicBezTo>
                  <a:cubicBezTo>
                    <a:pt x="28789" y="32245"/>
                    <a:pt x="28976" y="31896"/>
                    <a:pt x="28966" y="31608"/>
                  </a:cubicBezTo>
                  <a:cubicBezTo>
                    <a:pt x="28961" y="31446"/>
                    <a:pt x="28890" y="31245"/>
                    <a:pt x="28587" y="31189"/>
                  </a:cubicBezTo>
                  <a:cubicBezTo>
                    <a:pt x="28451" y="31158"/>
                    <a:pt x="28360" y="31032"/>
                    <a:pt x="28390" y="30895"/>
                  </a:cubicBezTo>
                  <a:cubicBezTo>
                    <a:pt x="28408" y="30768"/>
                    <a:pt x="28518" y="30685"/>
                    <a:pt x="28639" y="30685"/>
                  </a:cubicBezTo>
                  <a:cubicBezTo>
                    <a:pt x="28652" y="30685"/>
                    <a:pt x="28665" y="30686"/>
                    <a:pt x="28678" y="30688"/>
                  </a:cubicBezTo>
                  <a:cubicBezTo>
                    <a:pt x="29148" y="30779"/>
                    <a:pt x="29451" y="31123"/>
                    <a:pt x="29471" y="31593"/>
                  </a:cubicBezTo>
                  <a:cubicBezTo>
                    <a:pt x="29486" y="32068"/>
                    <a:pt x="29183" y="32658"/>
                    <a:pt x="28587" y="32821"/>
                  </a:cubicBezTo>
                  <a:cubicBezTo>
                    <a:pt x="28481" y="32846"/>
                    <a:pt x="28379" y="32861"/>
                    <a:pt x="28279" y="32866"/>
                  </a:cubicBezTo>
                  <a:cubicBezTo>
                    <a:pt x="28257" y="32867"/>
                    <a:pt x="28236" y="32867"/>
                    <a:pt x="28215" y="32867"/>
                  </a:cubicBezTo>
                  <a:cubicBezTo>
                    <a:pt x="27813" y="32867"/>
                    <a:pt x="27475" y="32681"/>
                    <a:pt x="27273" y="32331"/>
                  </a:cubicBezTo>
                  <a:cubicBezTo>
                    <a:pt x="26965" y="31790"/>
                    <a:pt x="27082" y="31042"/>
                    <a:pt x="27541" y="30592"/>
                  </a:cubicBezTo>
                  <a:cubicBezTo>
                    <a:pt x="27591" y="30545"/>
                    <a:pt x="27656" y="30521"/>
                    <a:pt x="27720" y="30521"/>
                  </a:cubicBezTo>
                  <a:close/>
                  <a:moveTo>
                    <a:pt x="11847" y="32265"/>
                  </a:moveTo>
                  <a:cubicBezTo>
                    <a:pt x="11918" y="32265"/>
                    <a:pt x="11990" y="32295"/>
                    <a:pt x="12040" y="32350"/>
                  </a:cubicBezTo>
                  <a:cubicBezTo>
                    <a:pt x="12131" y="32457"/>
                    <a:pt x="12121" y="32613"/>
                    <a:pt x="12016" y="32704"/>
                  </a:cubicBezTo>
                  <a:cubicBezTo>
                    <a:pt x="11834" y="32866"/>
                    <a:pt x="11641" y="33017"/>
                    <a:pt x="11454" y="33143"/>
                  </a:cubicBezTo>
                  <a:cubicBezTo>
                    <a:pt x="11410" y="33174"/>
                    <a:pt x="11368" y="33189"/>
                    <a:pt x="11324" y="33189"/>
                  </a:cubicBezTo>
                  <a:cubicBezTo>
                    <a:pt x="11318" y="33190"/>
                    <a:pt x="11313" y="33190"/>
                    <a:pt x="11308" y="33190"/>
                  </a:cubicBezTo>
                  <a:cubicBezTo>
                    <a:pt x="11227" y="33190"/>
                    <a:pt x="11148" y="33154"/>
                    <a:pt x="11100" y="33083"/>
                  </a:cubicBezTo>
                  <a:cubicBezTo>
                    <a:pt x="11025" y="32968"/>
                    <a:pt x="11051" y="32816"/>
                    <a:pt x="11167" y="32730"/>
                  </a:cubicBezTo>
                  <a:cubicBezTo>
                    <a:pt x="11338" y="32613"/>
                    <a:pt x="11520" y="32472"/>
                    <a:pt x="11687" y="32325"/>
                  </a:cubicBezTo>
                  <a:cubicBezTo>
                    <a:pt x="11732" y="32284"/>
                    <a:pt x="11789" y="32265"/>
                    <a:pt x="11847" y="32265"/>
                  </a:cubicBezTo>
                  <a:close/>
                  <a:moveTo>
                    <a:pt x="10226" y="33437"/>
                  </a:moveTo>
                  <a:cubicBezTo>
                    <a:pt x="10316" y="33437"/>
                    <a:pt x="10404" y="33484"/>
                    <a:pt x="10449" y="33568"/>
                  </a:cubicBezTo>
                  <a:cubicBezTo>
                    <a:pt x="10515" y="33689"/>
                    <a:pt x="10470" y="33847"/>
                    <a:pt x="10349" y="33912"/>
                  </a:cubicBezTo>
                  <a:cubicBezTo>
                    <a:pt x="9242" y="34514"/>
                    <a:pt x="8201" y="34952"/>
                    <a:pt x="7075" y="35307"/>
                  </a:cubicBezTo>
                  <a:cubicBezTo>
                    <a:pt x="7054" y="35311"/>
                    <a:pt x="7034" y="35316"/>
                    <a:pt x="7008" y="35316"/>
                  </a:cubicBezTo>
                  <a:cubicBezTo>
                    <a:pt x="7004" y="35316"/>
                    <a:pt x="7001" y="35316"/>
                    <a:pt x="6997" y="35316"/>
                  </a:cubicBezTo>
                  <a:cubicBezTo>
                    <a:pt x="6891" y="35316"/>
                    <a:pt x="6790" y="35247"/>
                    <a:pt x="6761" y="35134"/>
                  </a:cubicBezTo>
                  <a:cubicBezTo>
                    <a:pt x="6716" y="35003"/>
                    <a:pt x="6791" y="34862"/>
                    <a:pt x="6923" y="34822"/>
                  </a:cubicBezTo>
                  <a:cubicBezTo>
                    <a:pt x="8024" y="34483"/>
                    <a:pt x="9034" y="34053"/>
                    <a:pt x="10106" y="33467"/>
                  </a:cubicBezTo>
                  <a:cubicBezTo>
                    <a:pt x="10144" y="33447"/>
                    <a:pt x="10185" y="33437"/>
                    <a:pt x="10226" y="33437"/>
                  </a:cubicBezTo>
                  <a:close/>
                  <a:moveTo>
                    <a:pt x="30238" y="34210"/>
                  </a:moveTo>
                  <a:cubicBezTo>
                    <a:pt x="30281" y="34210"/>
                    <a:pt x="30325" y="34222"/>
                    <a:pt x="30365" y="34246"/>
                  </a:cubicBezTo>
                  <a:cubicBezTo>
                    <a:pt x="30724" y="34447"/>
                    <a:pt x="31077" y="34665"/>
                    <a:pt x="31426" y="34871"/>
                  </a:cubicBezTo>
                  <a:lnTo>
                    <a:pt x="31471" y="34902"/>
                  </a:lnTo>
                  <a:cubicBezTo>
                    <a:pt x="31588" y="34973"/>
                    <a:pt x="31629" y="35130"/>
                    <a:pt x="31557" y="35251"/>
                  </a:cubicBezTo>
                  <a:cubicBezTo>
                    <a:pt x="31512" y="35321"/>
                    <a:pt x="31431" y="35367"/>
                    <a:pt x="31350" y="35367"/>
                  </a:cubicBezTo>
                  <a:cubicBezTo>
                    <a:pt x="31343" y="35368"/>
                    <a:pt x="31335" y="35368"/>
                    <a:pt x="31328" y="35368"/>
                  </a:cubicBezTo>
                  <a:cubicBezTo>
                    <a:pt x="31289" y="35368"/>
                    <a:pt x="31247" y="35357"/>
                    <a:pt x="31209" y="35332"/>
                  </a:cubicBezTo>
                  <a:lnTo>
                    <a:pt x="31163" y="35302"/>
                  </a:lnTo>
                  <a:cubicBezTo>
                    <a:pt x="30820" y="35094"/>
                    <a:pt x="30466" y="34882"/>
                    <a:pt x="30118" y="34680"/>
                  </a:cubicBezTo>
                  <a:cubicBezTo>
                    <a:pt x="29997" y="34614"/>
                    <a:pt x="29956" y="34458"/>
                    <a:pt x="30022" y="34337"/>
                  </a:cubicBezTo>
                  <a:cubicBezTo>
                    <a:pt x="30069" y="34256"/>
                    <a:pt x="30152" y="34210"/>
                    <a:pt x="30238" y="34210"/>
                  </a:cubicBezTo>
                  <a:close/>
                  <a:moveTo>
                    <a:pt x="13144" y="34412"/>
                  </a:moveTo>
                  <a:cubicBezTo>
                    <a:pt x="13318" y="34412"/>
                    <a:pt x="13486" y="34463"/>
                    <a:pt x="13642" y="34568"/>
                  </a:cubicBezTo>
                  <a:cubicBezTo>
                    <a:pt x="14092" y="34871"/>
                    <a:pt x="14289" y="35559"/>
                    <a:pt x="14101" y="36140"/>
                  </a:cubicBezTo>
                  <a:cubicBezTo>
                    <a:pt x="13835" y="36953"/>
                    <a:pt x="13380" y="37114"/>
                    <a:pt x="13096" y="37130"/>
                  </a:cubicBezTo>
                  <a:cubicBezTo>
                    <a:pt x="13077" y="37132"/>
                    <a:pt x="13059" y="37132"/>
                    <a:pt x="13042" y="37132"/>
                  </a:cubicBezTo>
                  <a:cubicBezTo>
                    <a:pt x="13001" y="37132"/>
                    <a:pt x="12967" y="37129"/>
                    <a:pt x="12935" y="37125"/>
                  </a:cubicBezTo>
                  <a:cubicBezTo>
                    <a:pt x="12338" y="37044"/>
                    <a:pt x="11773" y="36357"/>
                    <a:pt x="11737" y="35680"/>
                  </a:cubicBezTo>
                  <a:cubicBezTo>
                    <a:pt x="11718" y="35150"/>
                    <a:pt x="12026" y="34745"/>
                    <a:pt x="12576" y="34589"/>
                  </a:cubicBezTo>
                  <a:cubicBezTo>
                    <a:pt x="12764" y="34471"/>
                    <a:pt x="12957" y="34412"/>
                    <a:pt x="13144" y="34412"/>
                  </a:cubicBezTo>
                  <a:close/>
                  <a:moveTo>
                    <a:pt x="23029" y="1"/>
                  </a:moveTo>
                  <a:cubicBezTo>
                    <a:pt x="18500" y="1"/>
                    <a:pt x="13532" y="2154"/>
                    <a:pt x="10652" y="5371"/>
                  </a:cubicBezTo>
                  <a:cubicBezTo>
                    <a:pt x="9353" y="6821"/>
                    <a:pt x="8838" y="8337"/>
                    <a:pt x="8807" y="9868"/>
                  </a:cubicBezTo>
                  <a:cubicBezTo>
                    <a:pt x="8792" y="10596"/>
                    <a:pt x="8888" y="11323"/>
                    <a:pt x="9060" y="12051"/>
                  </a:cubicBezTo>
                  <a:cubicBezTo>
                    <a:pt x="9510" y="13991"/>
                    <a:pt x="10510" y="15920"/>
                    <a:pt x="11454" y="17739"/>
                  </a:cubicBezTo>
                  <a:lnTo>
                    <a:pt x="11692" y="18199"/>
                  </a:lnTo>
                  <a:cubicBezTo>
                    <a:pt x="13021" y="20766"/>
                    <a:pt x="15547" y="22878"/>
                    <a:pt x="17776" y="24742"/>
                  </a:cubicBezTo>
                  <a:lnTo>
                    <a:pt x="17876" y="24823"/>
                  </a:lnTo>
                  <a:cubicBezTo>
                    <a:pt x="17891" y="24837"/>
                    <a:pt x="17911" y="24853"/>
                    <a:pt x="17927" y="24863"/>
                  </a:cubicBezTo>
                  <a:cubicBezTo>
                    <a:pt x="17951" y="24883"/>
                    <a:pt x="17977" y="24898"/>
                    <a:pt x="17997" y="24919"/>
                  </a:cubicBezTo>
                  <a:cubicBezTo>
                    <a:pt x="18083" y="24989"/>
                    <a:pt x="18109" y="25096"/>
                    <a:pt x="18073" y="25196"/>
                  </a:cubicBezTo>
                  <a:cubicBezTo>
                    <a:pt x="18154" y="25292"/>
                    <a:pt x="18149" y="25439"/>
                    <a:pt x="18058" y="25530"/>
                  </a:cubicBezTo>
                  <a:cubicBezTo>
                    <a:pt x="16239" y="27313"/>
                    <a:pt x="14546" y="28663"/>
                    <a:pt x="12571" y="30137"/>
                  </a:cubicBezTo>
                  <a:cubicBezTo>
                    <a:pt x="10318" y="31820"/>
                    <a:pt x="7913" y="32961"/>
                    <a:pt x="6063" y="33770"/>
                  </a:cubicBezTo>
                  <a:cubicBezTo>
                    <a:pt x="4947" y="34255"/>
                    <a:pt x="3740" y="34579"/>
                    <a:pt x="2568" y="34887"/>
                  </a:cubicBezTo>
                  <a:cubicBezTo>
                    <a:pt x="1663" y="35125"/>
                    <a:pt x="800" y="35351"/>
                    <a:pt x="1" y="35650"/>
                  </a:cubicBezTo>
                  <a:cubicBezTo>
                    <a:pt x="1138" y="36246"/>
                    <a:pt x="2370" y="36676"/>
                    <a:pt x="3568" y="37084"/>
                  </a:cubicBezTo>
                  <a:cubicBezTo>
                    <a:pt x="4720" y="37484"/>
                    <a:pt x="5917" y="37898"/>
                    <a:pt x="7038" y="38464"/>
                  </a:cubicBezTo>
                  <a:cubicBezTo>
                    <a:pt x="7064" y="38464"/>
                    <a:pt x="7094" y="38464"/>
                    <a:pt x="7124" y="38474"/>
                  </a:cubicBezTo>
                  <a:cubicBezTo>
                    <a:pt x="7257" y="38509"/>
                    <a:pt x="7337" y="38646"/>
                    <a:pt x="7302" y="38782"/>
                  </a:cubicBezTo>
                  <a:cubicBezTo>
                    <a:pt x="6842" y="40490"/>
                    <a:pt x="6210" y="43137"/>
                    <a:pt x="5893" y="45194"/>
                  </a:cubicBezTo>
                  <a:cubicBezTo>
                    <a:pt x="8600" y="44093"/>
                    <a:pt x="11081" y="41384"/>
                    <a:pt x="13278" y="38979"/>
                  </a:cubicBezTo>
                  <a:cubicBezTo>
                    <a:pt x="14026" y="38161"/>
                    <a:pt x="14733" y="37393"/>
                    <a:pt x="15416" y="36711"/>
                  </a:cubicBezTo>
                  <a:cubicBezTo>
                    <a:pt x="16496" y="35645"/>
                    <a:pt x="17492" y="34432"/>
                    <a:pt x="18457" y="33260"/>
                  </a:cubicBezTo>
                  <a:cubicBezTo>
                    <a:pt x="19518" y="31967"/>
                    <a:pt x="20619" y="30627"/>
                    <a:pt x="21838" y="29471"/>
                  </a:cubicBezTo>
                  <a:cubicBezTo>
                    <a:pt x="21886" y="29425"/>
                    <a:pt x="21947" y="29402"/>
                    <a:pt x="22008" y="29402"/>
                  </a:cubicBezTo>
                  <a:cubicBezTo>
                    <a:pt x="22074" y="29402"/>
                    <a:pt x="22141" y="29428"/>
                    <a:pt x="22190" y="29481"/>
                  </a:cubicBezTo>
                  <a:cubicBezTo>
                    <a:pt x="22221" y="29506"/>
                    <a:pt x="22241" y="29542"/>
                    <a:pt x="22246" y="29577"/>
                  </a:cubicBezTo>
                  <a:cubicBezTo>
                    <a:pt x="22251" y="29577"/>
                    <a:pt x="22256" y="29582"/>
                    <a:pt x="22256" y="29582"/>
                  </a:cubicBezTo>
                  <a:cubicBezTo>
                    <a:pt x="22686" y="30006"/>
                    <a:pt x="23090" y="30410"/>
                    <a:pt x="23479" y="30804"/>
                  </a:cubicBezTo>
                  <a:cubicBezTo>
                    <a:pt x="25051" y="32386"/>
                    <a:pt x="26409" y="33750"/>
                    <a:pt x="28355" y="35195"/>
                  </a:cubicBezTo>
                  <a:cubicBezTo>
                    <a:pt x="30683" y="36923"/>
                    <a:pt x="32406" y="38182"/>
                    <a:pt x="35034" y="39828"/>
                  </a:cubicBezTo>
                  <a:cubicBezTo>
                    <a:pt x="35109" y="39879"/>
                    <a:pt x="35185" y="39934"/>
                    <a:pt x="35260" y="39985"/>
                  </a:cubicBezTo>
                  <a:lnTo>
                    <a:pt x="35362" y="40055"/>
                  </a:lnTo>
                  <a:cubicBezTo>
                    <a:pt x="34109" y="37989"/>
                    <a:pt x="32835" y="35281"/>
                    <a:pt x="31800" y="32436"/>
                  </a:cubicBezTo>
                  <a:cubicBezTo>
                    <a:pt x="31795" y="32427"/>
                    <a:pt x="31795" y="32422"/>
                    <a:pt x="31795" y="32411"/>
                  </a:cubicBezTo>
                  <a:cubicBezTo>
                    <a:pt x="31790" y="32396"/>
                    <a:pt x="31785" y="32381"/>
                    <a:pt x="31785" y="32366"/>
                  </a:cubicBezTo>
                  <a:cubicBezTo>
                    <a:pt x="31785" y="32350"/>
                    <a:pt x="31785" y="32331"/>
                    <a:pt x="31790" y="32315"/>
                  </a:cubicBezTo>
                  <a:cubicBezTo>
                    <a:pt x="31790" y="32305"/>
                    <a:pt x="31790" y="32295"/>
                    <a:pt x="31795" y="32285"/>
                  </a:cubicBezTo>
                  <a:cubicBezTo>
                    <a:pt x="31805" y="32255"/>
                    <a:pt x="31816" y="32224"/>
                    <a:pt x="31835" y="32199"/>
                  </a:cubicBezTo>
                  <a:cubicBezTo>
                    <a:pt x="31846" y="32194"/>
                    <a:pt x="31851" y="32184"/>
                    <a:pt x="31860" y="32173"/>
                  </a:cubicBezTo>
                  <a:cubicBezTo>
                    <a:pt x="31871" y="32164"/>
                    <a:pt x="31881" y="32154"/>
                    <a:pt x="31896" y="32143"/>
                  </a:cubicBezTo>
                  <a:cubicBezTo>
                    <a:pt x="31911" y="32133"/>
                    <a:pt x="31932" y="32124"/>
                    <a:pt x="31951" y="32119"/>
                  </a:cubicBezTo>
                  <a:cubicBezTo>
                    <a:pt x="31962" y="32113"/>
                    <a:pt x="31967" y="32108"/>
                    <a:pt x="31977" y="32108"/>
                  </a:cubicBezTo>
                  <a:cubicBezTo>
                    <a:pt x="31993" y="32103"/>
                    <a:pt x="32007" y="32098"/>
                    <a:pt x="32023" y="32098"/>
                  </a:cubicBezTo>
                  <a:cubicBezTo>
                    <a:pt x="32033" y="32098"/>
                    <a:pt x="32043" y="32100"/>
                    <a:pt x="32052" y="32100"/>
                  </a:cubicBezTo>
                  <a:cubicBezTo>
                    <a:pt x="32056" y="32100"/>
                    <a:pt x="32060" y="32100"/>
                    <a:pt x="32063" y="32098"/>
                  </a:cubicBezTo>
                  <a:cubicBezTo>
                    <a:pt x="32451" y="32107"/>
                    <a:pt x="32832" y="32112"/>
                    <a:pt x="33208" y="32112"/>
                  </a:cubicBezTo>
                  <a:cubicBezTo>
                    <a:pt x="35118" y="32112"/>
                    <a:pt x="36903" y="31992"/>
                    <a:pt x="38802" y="31739"/>
                  </a:cubicBezTo>
                  <a:cubicBezTo>
                    <a:pt x="36104" y="30461"/>
                    <a:pt x="33341" y="28834"/>
                    <a:pt x="30669" y="27258"/>
                  </a:cubicBezTo>
                  <a:cubicBezTo>
                    <a:pt x="29097" y="26329"/>
                    <a:pt x="27476" y="25368"/>
                    <a:pt x="25884" y="24494"/>
                  </a:cubicBezTo>
                  <a:cubicBezTo>
                    <a:pt x="25763" y="24429"/>
                    <a:pt x="25723" y="24277"/>
                    <a:pt x="25788" y="24151"/>
                  </a:cubicBezTo>
                  <a:lnTo>
                    <a:pt x="25788" y="24146"/>
                  </a:lnTo>
                  <a:cubicBezTo>
                    <a:pt x="25712" y="24040"/>
                    <a:pt x="25732" y="23888"/>
                    <a:pt x="25839" y="23807"/>
                  </a:cubicBezTo>
                  <a:cubicBezTo>
                    <a:pt x="28976" y="21327"/>
                    <a:pt x="32644" y="15097"/>
                    <a:pt x="33119" y="9771"/>
                  </a:cubicBezTo>
                  <a:cubicBezTo>
                    <a:pt x="33357" y="7115"/>
                    <a:pt x="32795" y="5002"/>
                    <a:pt x="31457" y="3487"/>
                  </a:cubicBezTo>
                  <a:cubicBezTo>
                    <a:pt x="28915" y="612"/>
                    <a:pt x="25495" y="5"/>
                    <a:pt x="23074" y="1"/>
                  </a:cubicBezTo>
                  <a:cubicBezTo>
                    <a:pt x="23059" y="1"/>
                    <a:pt x="23044" y="1"/>
                    <a:pt x="2302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3" name="Google Shape;3113;p41"/>
            <p:cNvSpPr/>
            <p:nvPr/>
          </p:nvSpPr>
          <p:spPr>
            <a:xfrm>
              <a:off x="5142550" y="3944150"/>
              <a:ext cx="294425" cy="124525"/>
            </a:xfrm>
            <a:custGeom>
              <a:avLst/>
              <a:gdLst/>
              <a:ahLst/>
              <a:cxnLst/>
              <a:rect l="l" t="t" r="r" b="b"/>
              <a:pathLst>
                <a:path w="11777" h="4981" extrusionOk="0">
                  <a:moveTo>
                    <a:pt x="7396" y="0"/>
                  </a:moveTo>
                  <a:cubicBezTo>
                    <a:pt x="5069" y="0"/>
                    <a:pt x="2427" y="887"/>
                    <a:pt x="1071" y="1999"/>
                  </a:cubicBezTo>
                  <a:cubicBezTo>
                    <a:pt x="460" y="3000"/>
                    <a:pt x="122" y="4000"/>
                    <a:pt x="1" y="4981"/>
                  </a:cubicBezTo>
                  <a:cubicBezTo>
                    <a:pt x="1631" y="3323"/>
                    <a:pt x="4542" y="2125"/>
                    <a:pt x="7139" y="2116"/>
                  </a:cubicBezTo>
                  <a:cubicBezTo>
                    <a:pt x="7154" y="2116"/>
                    <a:pt x="7168" y="2116"/>
                    <a:pt x="7183" y="2116"/>
                  </a:cubicBezTo>
                  <a:cubicBezTo>
                    <a:pt x="9103" y="2116"/>
                    <a:pt x="10679" y="2741"/>
                    <a:pt x="11777" y="3925"/>
                  </a:cubicBezTo>
                  <a:cubicBezTo>
                    <a:pt x="11777" y="3283"/>
                    <a:pt x="11691" y="2661"/>
                    <a:pt x="11499" y="2076"/>
                  </a:cubicBezTo>
                  <a:cubicBezTo>
                    <a:pt x="11494" y="2065"/>
                    <a:pt x="11494" y="2055"/>
                    <a:pt x="11489" y="2050"/>
                  </a:cubicBezTo>
                  <a:cubicBezTo>
                    <a:pt x="11166" y="1155"/>
                    <a:pt x="10418" y="549"/>
                    <a:pt x="9271" y="231"/>
                  </a:cubicBezTo>
                  <a:cubicBezTo>
                    <a:pt x="8696" y="72"/>
                    <a:pt x="8059" y="0"/>
                    <a:pt x="7396"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4" name="Google Shape;3114;p41"/>
            <p:cNvSpPr/>
            <p:nvPr/>
          </p:nvSpPr>
          <p:spPr>
            <a:xfrm>
              <a:off x="5421800" y="4084050"/>
              <a:ext cx="192150" cy="359125"/>
            </a:xfrm>
            <a:custGeom>
              <a:avLst/>
              <a:gdLst/>
              <a:ahLst/>
              <a:cxnLst/>
              <a:rect l="l" t="t" r="r" b="b"/>
              <a:pathLst>
                <a:path w="7686" h="14365" extrusionOk="0">
                  <a:moveTo>
                    <a:pt x="7292" y="1"/>
                  </a:moveTo>
                  <a:lnTo>
                    <a:pt x="7292" y="1"/>
                  </a:lnTo>
                  <a:cubicBezTo>
                    <a:pt x="6564" y="5230"/>
                    <a:pt x="3057" y="11101"/>
                    <a:pt x="1" y="13577"/>
                  </a:cubicBezTo>
                  <a:cubicBezTo>
                    <a:pt x="465" y="13834"/>
                    <a:pt x="931" y="14097"/>
                    <a:pt x="1395" y="14365"/>
                  </a:cubicBezTo>
                  <a:cubicBezTo>
                    <a:pt x="1411" y="14335"/>
                    <a:pt x="1425" y="14304"/>
                    <a:pt x="1446" y="14284"/>
                  </a:cubicBezTo>
                  <a:cubicBezTo>
                    <a:pt x="4648" y="10656"/>
                    <a:pt x="7686" y="6563"/>
                    <a:pt x="729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5" name="Google Shape;3115;p41"/>
            <p:cNvSpPr/>
            <p:nvPr/>
          </p:nvSpPr>
          <p:spPr>
            <a:xfrm>
              <a:off x="5472975" y="4102225"/>
              <a:ext cx="76400" cy="60325"/>
            </a:xfrm>
            <a:custGeom>
              <a:avLst/>
              <a:gdLst/>
              <a:ahLst/>
              <a:cxnLst/>
              <a:rect l="l" t="t" r="r" b="b"/>
              <a:pathLst>
                <a:path w="3056" h="2413" extrusionOk="0">
                  <a:moveTo>
                    <a:pt x="2018" y="0"/>
                  </a:moveTo>
                  <a:cubicBezTo>
                    <a:pt x="1971" y="0"/>
                    <a:pt x="1922" y="14"/>
                    <a:pt x="1880" y="42"/>
                  </a:cubicBezTo>
                  <a:cubicBezTo>
                    <a:pt x="1763" y="118"/>
                    <a:pt x="1733" y="274"/>
                    <a:pt x="1808" y="391"/>
                  </a:cubicBezTo>
                  <a:cubicBezTo>
                    <a:pt x="2233" y="1037"/>
                    <a:pt x="2324" y="1538"/>
                    <a:pt x="2051" y="1765"/>
                  </a:cubicBezTo>
                  <a:cubicBezTo>
                    <a:pt x="1932" y="1865"/>
                    <a:pt x="1752" y="1912"/>
                    <a:pt x="1559" y="1912"/>
                  </a:cubicBezTo>
                  <a:cubicBezTo>
                    <a:pt x="1285" y="1912"/>
                    <a:pt x="985" y="1816"/>
                    <a:pt x="798" y="1638"/>
                  </a:cubicBezTo>
                  <a:cubicBezTo>
                    <a:pt x="474" y="1326"/>
                    <a:pt x="652" y="936"/>
                    <a:pt x="859" y="664"/>
                  </a:cubicBezTo>
                  <a:cubicBezTo>
                    <a:pt x="940" y="552"/>
                    <a:pt x="919" y="396"/>
                    <a:pt x="808" y="310"/>
                  </a:cubicBezTo>
                  <a:cubicBezTo>
                    <a:pt x="763" y="276"/>
                    <a:pt x="710" y="260"/>
                    <a:pt x="658" y="260"/>
                  </a:cubicBezTo>
                  <a:cubicBezTo>
                    <a:pt x="582" y="260"/>
                    <a:pt x="507" y="294"/>
                    <a:pt x="460" y="360"/>
                  </a:cubicBezTo>
                  <a:cubicBezTo>
                    <a:pt x="5" y="956"/>
                    <a:pt x="0" y="1573"/>
                    <a:pt x="449" y="1997"/>
                  </a:cubicBezTo>
                  <a:cubicBezTo>
                    <a:pt x="733" y="2271"/>
                    <a:pt x="1159" y="2413"/>
                    <a:pt x="1561" y="2413"/>
                  </a:cubicBezTo>
                  <a:cubicBezTo>
                    <a:pt x="1588" y="2413"/>
                    <a:pt x="1615" y="2412"/>
                    <a:pt x="1642" y="2411"/>
                  </a:cubicBezTo>
                  <a:cubicBezTo>
                    <a:pt x="1920" y="2396"/>
                    <a:pt x="2183" y="2310"/>
                    <a:pt x="2375" y="2154"/>
                  </a:cubicBezTo>
                  <a:cubicBezTo>
                    <a:pt x="2607" y="1956"/>
                    <a:pt x="3056" y="1370"/>
                    <a:pt x="2228" y="113"/>
                  </a:cubicBezTo>
                  <a:cubicBezTo>
                    <a:pt x="2180" y="40"/>
                    <a:pt x="2100" y="0"/>
                    <a:pt x="201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6" name="Google Shape;3116;p41"/>
            <p:cNvSpPr/>
            <p:nvPr/>
          </p:nvSpPr>
          <p:spPr>
            <a:xfrm>
              <a:off x="5418775" y="4216025"/>
              <a:ext cx="58000" cy="58325"/>
            </a:xfrm>
            <a:custGeom>
              <a:avLst/>
              <a:gdLst/>
              <a:ahLst/>
              <a:cxnLst/>
              <a:rect l="l" t="t" r="r" b="b"/>
              <a:pathLst>
                <a:path w="2320" h="2333" extrusionOk="0">
                  <a:moveTo>
                    <a:pt x="1203" y="505"/>
                  </a:moveTo>
                  <a:cubicBezTo>
                    <a:pt x="1328" y="505"/>
                    <a:pt x="1436" y="543"/>
                    <a:pt x="1516" y="603"/>
                  </a:cubicBezTo>
                  <a:cubicBezTo>
                    <a:pt x="1723" y="764"/>
                    <a:pt x="1759" y="1058"/>
                    <a:pt x="1602" y="1381"/>
                  </a:cubicBezTo>
                  <a:cubicBezTo>
                    <a:pt x="1465" y="1668"/>
                    <a:pt x="1280" y="1828"/>
                    <a:pt x="1084" y="1828"/>
                  </a:cubicBezTo>
                  <a:cubicBezTo>
                    <a:pt x="1070" y="1828"/>
                    <a:pt x="1055" y="1827"/>
                    <a:pt x="1041" y="1825"/>
                  </a:cubicBezTo>
                  <a:cubicBezTo>
                    <a:pt x="835" y="1806"/>
                    <a:pt x="627" y="1608"/>
                    <a:pt x="567" y="1366"/>
                  </a:cubicBezTo>
                  <a:cubicBezTo>
                    <a:pt x="525" y="1204"/>
                    <a:pt x="521" y="890"/>
                    <a:pt x="919" y="617"/>
                  </a:cubicBezTo>
                  <a:cubicBezTo>
                    <a:pt x="956" y="598"/>
                    <a:pt x="980" y="568"/>
                    <a:pt x="1001" y="537"/>
                  </a:cubicBezTo>
                  <a:cubicBezTo>
                    <a:pt x="1071" y="515"/>
                    <a:pt x="1139" y="505"/>
                    <a:pt x="1203" y="505"/>
                  </a:cubicBezTo>
                  <a:close/>
                  <a:moveTo>
                    <a:pt x="1195" y="0"/>
                  </a:moveTo>
                  <a:cubicBezTo>
                    <a:pt x="919" y="0"/>
                    <a:pt x="613" y="104"/>
                    <a:pt x="324" y="360"/>
                  </a:cubicBezTo>
                  <a:cubicBezTo>
                    <a:pt x="253" y="421"/>
                    <a:pt x="222" y="507"/>
                    <a:pt x="243" y="593"/>
                  </a:cubicBezTo>
                  <a:cubicBezTo>
                    <a:pt x="61" y="860"/>
                    <a:pt x="0" y="1169"/>
                    <a:pt x="77" y="1487"/>
                  </a:cubicBezTo>
                  <a:cubicBezTo>
                    <a:pt x="192" y="1937"/>
                    <a:pt x="567" y="2285"/>
                    <a:pt x="991" y="2331"/>
                  </a:cubicBezTo>
                  <a:cubicBezTo>
                    <a:pt x="1014" y="2331"/>
                    <a:pt x="1042" y="2333"/>
                    <a:pt x="1073" y="2333"/>
                  </a:cubicBezTo>
                  <a:cubicBezTo>
                    <a:pt x="1089" y="2333"/>
                    <a:pt x="1105" y="2332"/>
                    <a:pt x="1122" y="2331"/>
                  </a:cubicBezTo>
                  <a:cubicBezTo>
                    <a:pt x="1369" y="2321"/>
                    <a:pt x="1768" y="2194"/>
                    <a:pt x="2057" y="1598"/>
                  </a:cubicBezTo>
                  <a:cubicBezTo>
                    <a:pt x="2320" y="1058"/>
                    <a:pt x="2223" y="512"/>
                    <a:pt x="1819" y="204"/>
                  </a:cubicBezTo>
                  <a:cubicBezTo>
                    <a:pt x="1654" y="79"/>
                    <a:pt x="1436" y="0"/>
                    <a:pt x="119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7" name="Google Shape;3117;p41"/>
            <p:cNvSpPr/>
            <p:nvPr/>
          </p:nvSpPr>
          <p:spPr>
            <a:xfrm>
              <a:off x="5431775" y="4228650"/>
              <a:ext cx="30975" cy="33075"/>
            </a:xfrm>
            <a:custGeom>
              <a:avLst/>
              <a:gdLst/>
              <a:ahLst/>
              <a:cxnLst/>
              <a:rect l="l" t="t" r="r" b="b"/>
              <a:pathLst>
                <a:path w="1239" h="1323" extrusionOk="0">
                  <a:moveTo>
                    <a:pt x="683" y="0"/>
                  </a:moveTo>
                  <a:cubicBezTo>
                    <a:pt x="619" y="0"/>
                    <a:pt x="551" y="10"/>
                    <a:pt x="481" y="32"/>
                  </a:cubicBezTo>
                  <a:cubicBezTo>
                    <a:pt x="460" y="63"/>
                    <a:pt x="436" y="93"/>
                    <a:pt x="399" y="112"/>
                  </a:cubicBezTo>
                  <a:cubicBezTo>
                    <a:pt x="1" y="385"/>
                    <a:pt x="5" y="699"/>
                    <a:pt x="47" y="861"/>
                  </a:cubicBezTo>
                  <a:cubicBezTo>
                    <a:pt x="107" y="1103"/>
                    <a:pt x="315" y="1301"/>
                    <a:pt x="521" y="1320"/>
                  </a:cubicBezTo>
                  <a:cubicBezTo>
                    <a:pt x="535" y="1322"/>
                    <a:pt x="550" y="1323"/>
                    <a:pt x="564" y="1323"/>
                  </a:cubicBezTo>
                  <a:cubicBezTo>
                    <a:pt x="760" y="1323"/>
                    <a:pt x="945" y="1163"/>
                    <a:pt x="1082" y="876"/>
                  </a:cubicBezTo>
                  <a:cubicBezTo>
                    <a:pt x="1239" y="553"/>
                    <a:pt x="1203" y="259"/>
                    <a:pt x="996" y="98"/>
                  </a:cubicBezTo>
                  <a:cubicBezTo>
                    <a:pt x="916" y="38"/>
                    <a:pt x="808" y="0"/>
                    <a:pt x="68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8" name="Google Shape;3118;p41"/>
            <p:cNvSpPr/>
            <p:nvPr/>
          </p:nvSpPr>
          <p:spPr>
            <a:xfrm>
              <a:off x="5487100" y="3906800"/>
              <a:ext cx="60775" cy="76625"/>
            </a:xfrm>
            <a:custGeom>
              <a:avLst/>
              <a:gdLst/>
              <a:ahLst/>
              <a:cxnLst/>
              <a:rect l="l" t="t" r="r" b="b"/>
              <a:pathLst>
                <a:path w="2431" h="3065" extrusionOk="0">
                  <a:moveTo>
                    <a:pt x="284" y="0"/>
                  </a:moveTo>
                  <a:cubicBezTo>
                    <a:pt x="184" y="0"/>
                    <a:pt x="90" y="59"/>
                    <a:pt x="51" y="159"/>
                  </a:cubicBezTo>
                  <a:cubicBezTo>
                    <a:pt x="0" y="285"/>
                    <a:pt x="66" y="432"/>
                    <a:pt x="193" y="483"/>
                  </a:cubicBezTo>
                  <a:cubicBezTo>
                    <a:pt x="1021" y="806"/>
                    <a:pt x="1794" y="2019"/>
                    <a:pt x="1910" y="2847"/>
                  </a:cubicBezTo>
                  <a:cubicBezTo>
                    <a:pt x="1930" y="2975"/>
                    <a:pt x="2041" y="3064"/>
                    <a:pt x="2164" y="3064"/>
                  </a:cubicBezTo>
                  <a:cubicBezTo>
                    <a:pt x="2167" y="3064"/>
                    <a:pt x="2170" y="3064"/>
                    <a:pt x="2173" y="3064"/>
                  </a:cubicBezTo>
                  <a:lnTo>
                    <a:pt x="2194" y="3064"/>
                  </a:lnTo>
                  <a:cubicBezTo>
                    <a:pt x="2335" y="3043"/>
                    <a:pt x="2430" y="2913"/>
                    <a:pt x="2411" y="2777"/>
                  </a:cubicBezTo>
                  <a:cubicBezTo>
                    <a:pt x="2274" y="1791"/>
                    <a:pt x="1406" y="417"/>
                    <a:pt x="380" y="18"/>
                  </a:cubicBezTo>
                  <a:cubicBezTo>
                    <a:pt x="348" y="6"/>
                    <a:pt x="316" y="0"/>
                    <a:pt x="28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9" name="Google Shape;3119;p41"/>
            <p:cNvSpPr/>
            <p:nvPr/>
          </p:nvSpPr>
          <p:spPr>
            <a:xfrm>
              <a:off x="5543050" y="4006100"/>
              <a:ext cx="15950" cy="30775"/>
            </a:xfrm>
            <a:custGeom>
              <a:avLst/>
              <a:gdLst/>
              <a:ahLst/>
              <a:cxnLst/>
              <a:rect l="l" t="t" r="r" b="b"/>
              <a:pathLst>
                <a:path w="638" h="1231" extrusionOk="0">
                  <a:moveTo>
                    <a:pt x="272" y="0"/>
                  </a:moveTo>
                  <a:cubicBezTo>
                    <a:pt x="143" y="0"/>
                    <a:pt x="40" y="97"/>
                    <a:pt x="26" y="229"/>
                  </a:cubicBezTo>
                  <a:cubicBezTo>
                    <a:pt x="1" y="512"/>
                    <a:pt x="31" y="805"/>
                    <a:pt x="117" y="1058"/>
                  </a:cubicBezTo>
                  <a:cubicBezTo>
                    <a:pt x="151" y="1165"/>
                    <a:pt x="252" y="1230"/>
                    <a:pt x="358" y="1230"/>
                  </a:cubicBezTo>
                  <a:cubicBezTo>
                    <a:pt x="362" y="1230"/>
                    <a:pt x="366" y="1230"/>
                    <a:pt x="369" y="1230"/>
                  </a:cubicBezTo>
                  <a:cubicBezTo>
                    <a:pt x="390" y="1230"/>
                    <a:pt x="411" y="1224"/>
                    <a:pt x="435" y="1219"/>
                  </a:cubicBezTo>
                  <a:cubicBezTo>
                    <a:pt x="567" y="1174"/>
                    <a:pt x="637" y="1032"/>
                    <a:pt x="593" y="901"/>
                  </a:cubicBezTo>
                  <a:cubicBezTo>
                    <a:pt x="532" y="708"/>
                    <a:pt x="506" y="487"/>
                    <a:pt x="526" y="274"/>
                  </a:cubicBezTo>
                  <a:cubicBezTo>
                    <a:pt x="542" y="139"/>
                    <a:pt x="441" y="11"/>
                    <a:pt x="299" y="2"/>
                  </a:cubicBezTo>
                  <a:cubicBezTo>
                    <a:pt x="290" y="1"/>
                    <a:pt x="281" y="0"/>
                    <a:pt x="27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0" name="Google Shape;3120;p41"/>
            <p:cNvSpPr/>
            <p:nvPr/>
          </p:nvSpPr>
          <p:spPr>
            <a:xfrm>
              <a:off x="5242700" y="3841450"/>
              <a:ext cx="116750" cy="29700"/>
            </a:xfrm>
            <a:custGeom>
              <a:avLst/>
              <a:gdLst/>
              <a:ahLst/>
              <a:cxnLst/>
              <a:rect l="l" t="t" r="r" b="b"/>
              <a:pathLst>
                <a:path w="4670" h="1188" extrusionOk="0">
                  <a:moveTo>
                    <a:pt x="3916" y="0"/>
                  </a:moveTo>
                  <a:cubicBezTo>
                    <a:pt x="2462" y="0"/>
                    <a:pt x="1206" y="236"/>
                    <a:pt x="183" y="707"/>
                  </a:cubicBezTo>
                  <a:cubicBezTo>
                    <a:pt x="57" y="762"/>
                    <a:pt x="1" y="909"/>
                    <a:pt x="57" y="1040"/>
                  </a:cubicBezTo>
                  <a:cubicBezTo>
                    <a:pt x="100" y="1132"/>
                    <a:pt x="190" y="1187"/>
                    <a:pt x="287" y="1187"/>
                  </a:cubicBezTo>
                  <a:cubicBezTo>
                    <a:pt x="291" y="1187"/>
                    <a:pt x="295" y="1187"/>
                    <a:pt x="299" y="1187"/>
                  </a:cubicBezTo>
                  <a:cubicBezTo>
                    <a:pt x="329" y="1187"/>
                    <a:pt x="360" y="1177"/>
                    <a:pt x="390" y="1166"/>
                  </a:cubicBezTo>
                  <a:cubicBezTo>
                    <a:pt x="1344" y="725"/>
                    <a:pt x="2523" y="505"/>
                    <a:pt x="3894" y="505"/>
                  </a:cubicBezTo>
                  <a:cubicBezTo>
                    <a:pt x="4062" y="505"/>
                    <a:pt x="4232" y="508"/>
                    <a:pt x="4406" y="515"/>
                  </a:cubicBezTo>
                  <a:cubicBezTo>
                    <a:pt x="4409" y="515"/>
                    <a:pt x="4412" y="515"/>
                    <a:pt x="4415" y="515"/>
                  </a:cubicBezTo>
                  <a:cubicBezTo>
                    <a:pt x="4548" y="515"/>
                    <a:pt x="4664" y="405"/>
                    <a:pt x="4669" y="273"/>
                  </a:cubicBezTo>
                  <a:cubicBezTo>
                    <a:pt x="4669" y="131"/>
                    <a:pt x="4562" y="14"/>
                    <a:pt x="4427" y="9"/>
                  </a:cubicBezTo>
                  <a:cubicBezTo>
                    <a:pt x="4254" y="3"/>
                    <a:pt x="4084" y="0"/>
                    <a:pt x="3916"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1" name="Google Shape;3121;p41"/>
            <p:cNvSpPr/>
            <p:nvPr/>
          </p:nvSpPr>
          <p:spPr>
            <a:xfrm>
              <a:off x="5188775" y="3874475"/>
              <a:ext cx="27925" cy="20800"/>
            </a:xfrm>
            <a:custGeom>
              <a:avLst/>
              <a:gdLst/>
              <a:ahLst/>
              <a:cxnLst/>
              <a:rect l="l" t="t" r="r" b="b"/>
              <a:pathLst>
                <a:path w="1117" h="832" extrusionOk="0">
                  <a:moveTo>
                    <a:pt x="832" y="1"/>
                  </a:moveTo>
                  <a:cubicBezTo>
                    <a:pt x="784" y="1"/>
                    <a:pt x="735" y="14"/>
                    <a:pt x="692" y="43"/>
                  </a:cubicBezTo>
                  <a:cubicBezTo>
                    <a:pt x="521" y="148"/>
                    <a:pt x="344" y="255"/>
                    <a:pt x="167" y="361"/>
                  </a:cubicBezTo>
                  <a:cubicBezTo>
                    <a:pt x="46" y="426"/>
                    <a:pt x="1" y="584"/>
                    <a:pt x="71" y="705"/>
                  </a:cubicBezTo>
                  <a:cubicBezTo>
                    <a:pt x="114" y="786"/>
                    <a:pt x="198" y="831"/>
                    <a:pt x="290" y="831"/>
                  </a:cubicBezTo>
                  <a:cubicBezTo>
                    <a:pt x="295" y="831"/>
                    <a:pt x="299" y="831"/>
                    <a:pt x="304" y="831"/>
                  </a:cubicBezTo>
                  <a:cubicBezTo>
                    <a:pt x="339" y="826"/>
                    <a:pt x="379" y="815"/>
                    <a:pt x="414" y="796"/>
                  </a:cubicBezTo>
                  <a:cubicBezTo>
                    <a:pt x="601" y="689"/>
                    <a:pt x="783" y="578"/>
                    <a:pt x="965" y="467"/>
                  </a:cubicBezTo>
                  <a:cubicBezTo>
                    <a:pt x="1081" y="391"/>
                    <a:pt x="1116" y="234"/>
                    <a:pt x="1041" y="113"/>
                  </a:cubicBezTo>
                  <a:cubicBezTo>
                    <a:pt x="993" y="40"/>
                    <a:pt x="913" y="1"/>
                    <a:pt x="83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2" name="Google Shape;3122;p41"/>
            <p:cNvSpPr/>
            <p:nvPr/>
          </p:nvSpPr>
          <p:spPr>
            <a:xfrm>
              <a:off x="5021150" y="3988025"/>
              <a:ext cx="68750" cy="77225"/>
            </a:xfrm>
            <a:custGeom>
              <a:avLst/>
              <a:gdLst/>
              <a:ahLst/>
              <a:cxnLst/>
              <a:rect l="l" t="t" r="r" b="b"/>
              <a:pathLst>
                <a:path w="2750" h="3089" extrusionOk="0">
                  <a:moveTo>
                    <a:pt x="1440" y="507"/>
                  </a:moveTo>
                  <a:cubicBezTo>
                    <a:pt x="1506" y="507"/>
                    <a:pt x="1574" y="522"/>
                    <a:pt x="1643" y="558"/>
                  </a:cubicBezTo>
                  <a:cubicBezTo>
                    <a:pt x="1961" y="729"/>
                    <a:pt x="2213" y="1305"/>
                    <a:pt x="2062" y="1856"/>
                  </a:cubicBezTo>
                  <a:cubicBezTo>
                    <a:pt x="1988" y="2135"/>
                    <a:pt x="1815" y="2584"/>
                    <a:pt x="1473" y="2584"/>
                  </a:cubicBezTo>
                  <a:cubicBezTo>
                    <a:pt x="1467" y="2584"/>
                    <a:pt x="1461" y="2584"/>
                    <a:pt x="1455" y="2583"/>
                  </a:cubicBezTo>
                  <a:cubicBezTo>
                    <a:pt x="1098" y="2569"/>
                    <a:pt x="667" y="2089"/>
                    <a:pt x="587" y="1599"/>
                  </a:cubicBezTo>
                  <a:cubicBezTo>
                    <a:pt x="546" y="1387"/>
                    <a:pt x="562" y="1119"/>
                    <a:pt x="784" y="906"/>
                  </a:cubicBezTo>
                  <a:cubicBezTo>
                    <a:pt x="819" y="897"/>
                    <a:pt x="855" y="871"/>
                    <a:pt x="879" y="836"/>
                  </a:cubicBezTo>
                  <a:lnTo>
                    <a:pt x="900" y="815"/>
                  </a:lnTo>
                  <a:cubicBezTo>
                    <a:pt x="951" y="780"/>
                    <a:pt x="1012" y="750"/>
                    <a:pt x="1082" y="720"/>
                  </a:cubicBezTo>
                  <a:cubicBezTo>
                    <a:pt x="1152" y="689"/>
                    <a:pt x="1208" y="629"/>
                    <a:pt x="1224" y="558"/>
                  </a:cubicBezTo>
                  <a:cubicBezTo>
                    <a:pt x="1293" y="526"/>
                    <a:pt x="1365" y="507"/>
                    <a:pt x="1440" y="507"/>
                  </a:cubicBezTo>
                  <a:close/>
                  <a:moveTo>
                    <a:pt x="1433" y="1"/>
                  </a:moveTo>
                  <a:cubicBezTo>
                    <a:pt x="1188" y="1"/>
                    <a:pt x="881" y="98"/>
                    <a:pt x="562" y="437"/>
                  </a:cubicBezTo>
                  <a:cubicBezTo>
                    <a:pt x="173" y="725"/>
                    <a:pt x="0" y="1174"/>
                    <a:pt x="86" y="1685"/>
                  </a:cubicBezTo>
                  <a:cubicBezTo>
                    <a:pt x="219" y="2417"/>
                    <a:pt x="835" y="3059"/>
                    <a:pt x="1436" y="3089"/>
                  </a:cubicBezTo>
                  <a:lnTo>
                    <a:pt x="1522" y="3089"/>
                  </a:lnTo>
                  <a:cubicBezTo>
                    <a:pt x="1830" y="3074"/>
                    <a:pt x="2299" y="2886"/>
                    <a:pt x="2547" y="1988"/>
                  </a:cubicBezTo>
                  <a:cubicBezTo>
                    <a:pt x="2749" y="1260"/>
                    <a:pt x="2451" y="417"/>
                    <a:pt x="1880" y="113"/>
                  </a:cubicBezTo>
                  <a:cubicBezTo>
                    <a:pt x="1788" y="64"/>
                    <a:pt x="1630" y="1"/>
                    <a:pt x="143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3" name="Google Shape;3123;p41"/>
            <p:cNvSpPr/>
            <p:nvPr/>
          </p:nvSpPr>
          <p:spPr>
            <a:xfrm>
              <a:off x="5034775" y="4000675"/>
              <a:ext cx="41725" cy="51950"/>
            </a:xfrm>
            <a:custGeom>
              <a:avLst/>
              <a:gdLst/>
              <a:ahLst/>
              <a:cxnLst/>
              <a:rect l="l" t="t" r="r" b="b"/>
              <a:pathLst>
                <a:path w="1669" h="2078" extrusionOk="0">
                  <a:moveTo>
                    <a:pt x="895" y="1"/>
                  </a:moveTo>
                  <a:cubicBezTo>
                    <a:pt x="820" y="1"/>
                    <a:pt x="748" y="20"/>
                    <a:pt x="679" y="52"/>
                  </a:cubicBezTo>
                  <a:cubicBezTo>
                    <a:pt x="663" y="123"/>
                    <a:pt x="607" y="183"/>
                    <a:pt x="537" y="214"/>
                  </a:cubicBezTo>
                  <a:cubicBezTo>
                    <a:pt x="467" y="244"/>
                    <a:pt x="406" y="274"/>
                    <a:pt x="355" y="309"/>
                  </a:cubicBezTo>
                  <a:lnTo>
                    <a:pt x="334" y="330"/>
                  </a:lnTo>
                  <a:cubicBezTo>
                    <a:pt x="310" y="365"/>
                    <a:pt x="274" y="391"/>
                    <a:pt x="239" y="400"/>
                  </a:cubicBezTo>
                  <a:cubicBezTo>
                    <a:pt x="17" y="613"/>
                    <a:pt x="1" y="881"/>
                    <a:pt x="42" y="1093"/>
                  </a:cubicBezTo>
                  <a:cubicBezTo>
                    <a:pt x="122" y="1583"/>
                    <a:pt x="553" y="2063"/>
                    <a:pt x="910" y="2077"/>
                  </a:cubicBezTo>
                  <a:cubicBezTo>
                    <a:pt x="916" y="2078"/>
                    <a:pt x="922" y="2078"/>
                    <a:pt x="928" y="2078"/>
                  </a:cubicBezTo>
                  <a:cubicBezTo>
                    <a:pt x="1270" y="2078"/>
                    <a:pt x="1443" y="1629"/>
                    <a:pt x="1517" y="1350"/>
                  </a:cubicBezTo>
                  <a:cubicBezTo>
                    <a:pt x="1668" y="799"/>
                    <a:pt x="1416" y="223"/>
                    <a:pt x="1098" y="52"/>
                  </a:cubicBezTo>
                  <a:cubicBezTo>
                    <a:pt x="1029" y="16"/>
                    <a:pt x="961" y="1"/>
                    <a:pt x="89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4" name="Google Shape;3124;p41"/>
            <p:cNvSpPr/>
            <p:nvPr/>
          </p:nvSpPr>
          <p:spPr>
            <a:xfrm>
              <a:off x="5039200" y="4135475"/>
              <a:ext cx="31750" cy="72275"/>
            </a:xfrm>
            <a:custGeom>
              <a:avLst/>
              <a:gdLst/>
              <a:ahLst/>
              <a:cxnLst/>
              <a:rect l="l" t="t" r="r" b="b"/>
              <a:pathLst>
                <a:path w="1270" h="2891" extrusionOk="0">
                  <a:moveTo>
                    <a:pt x="279" y="0"/>
                  </a:moveTo>
                  <a:cubicBezTo>
                    <a:pt x="138" y="0"/>
                    <a:pt x="22" y="106"/>
                    <a:pt x="17" y="248"/>
                  </a:cubicBezTo>
                  <a:cubicBezTo>
                    <a:pt x="1" y="899"/>
                    <a:pt x="279" y="1582"/>
                    <a:pt x="532" y="2183"/>
                  </a:cubicBezTo>
                  <a:cubicBezTo>
                    <a:pt x="612" y="2370"/>
                    <a:pt x="684" y="2552"/>
                    <a:pt x="749" y="2729"/>
                  </a:cubicBezTo>
                  <a:cubicBezTo>
                    <a:pt x="787" y="2827"/>
                    <a:pt x="878" y="2891"/>
                    <a:pt x="976" y="2891"/>
                  </a:cubicBezTo>
                  <a:cubicBezTo>
                    <a:pt x="983" y="2891"/>
                    <a:pt x="990" y="2891"/>
                    <a:pt x="997" y="2890"/>
                  </a:cubicBezTo>
                  <a:cubicBezTo>
                    <a:pt x="1022" y="2890"/>
                    <a:pt x="1047" y="2885"/>
                    <a:pt x="1073" y="2880"/>
                  </a:cubicBezTo>
                  <a:cubicBezTo>
                    <a:pt x="1204" y="2829"/>
                    <a:pt x="1269" y="2683"/>
                    <a:pt x="1224" y="2557"/>
                  </a:cubicBezTo>
                  <a:cubicBezTo>
                    <a:pt x="1158" y="2375"/>
                    <a:pt x="1078" y="2183"/>
                    <a:pt x="997" y="1990"/>
                  </a:cubicBezTo>
                  <a:cubicBezTo>
                    <a:pt x="754" y="1409"/>
                    <a:pt x="507" y="808"/>
                    <a:pt x="521" y="262"/>
                  </a:cubicBezTo>
                  <a:cubicBezTo>
                    <a:pt x="527" y="122"/>
                    <a:pt x="416" y="5"/>
                    <a:pt x="279"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5" name="Google Shape;3125;p41"/>
            <p:cNvSpPr/>
            <p:nvPr/>
          </p:nvSpPr>
          <p:spPr>
            <a:xfrm>
              <a:off x="5124725" y="4185950"/>
              <a:ext cx="67875" cy="96175"/>
            </a:xfrm>
            <a:custGeom>
              <a:avLst/>
              <a:gdLst/>
              <a:ahLst/>
              <a:cxnLst/>
              <a:rect l="l" t="t" r="r" b="b"/>
              <a:pathLst>
                <a:path w="2715" h="3847" extrusionOk="0">
                  <a:moveTo>
                    <a:pt x="283" y="1"/>
                  </a:moveTo>
                  <a:cubicBezTo>
                    <a:pt x="258" y="1"/>
                    <a:pt x="233" y="5"/>
                    <a:pt x="208" y="13"/>
                  </a:cubicBezTo>
                  <a:cubicBezTo>
                    <a:pt x="77" y="53"/>
                    <a:pt x="1" y="194"/>
                    <a:pt x="47" y="330"/>
                  </a:cubicBezTo>
                  <a:cubicBezTo>
                    <a:pt x="404" y="1447"/>
                    <a:pt x="1304" y="3044"/>
                    <a:pt x="2274" y="3791"/>
                  </a:cubicBezTo>
                  <a:cubicBezTo>
                    <a:pt x="2325" y="3832"/>
                    <a:pt x="2386" y="3847"/>
                    <a:pt x="2441" y="3847"/>
                  </a:cubicBezTo>
                  <a:cubicBezTo>
                    <a:pt x="2512" y="3842"/>
                    <a:pt x="2582" y="3811"/>
                    <a:pt x="2628" y="3746"/>
                  </a:cubicBezTo>
                  <a:cubicBezTo>
                    <a:pt x="2714" y="3639"/>
                    <a:pt x="2694" y="3478"/>
                    <a:pt x="2582" y="3397"/>
                  </a:cubicBezTo>
                  <a:cubicBezTo>
                    <a:pt x="1728" y="2736"/>
                    <a:pt x="865" y="1240"/>
                    <a:pt x="526" y="179"/>
                  </a:cubicBezTo>
                  <a:cubicBezTo>
                    <a:pt x="489" y="69"/>
                    <a:pt x="389" y="1"/>
                    <a:pt x="28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6" name="Google Shape;3126;p41"/>
            <p:cNvSpPr/>
            <p:nvPr/>
          </p:nvSpPr>
          <p:spPr>
            <a:xfrm>
              <a:off x="5202900" y="4302750"/>
              <a:ext cx="25800" cy="27525"/>
            </a:xfrm>
            <a:custGeom>
              <a:avLst/>
              <a:gdLst/>
              <a:ahLst/>
              <a:cxnLst/>
              <a:rect l="l" t="t" r="r" b="b"/>
              <a:pathLst>
                <a:path w="1032" h="1101" extrusionOk="0">
                  <a:moveTo>
                    <a:pt x="283" y="0"/>
                  </a:moveTo>
                  <a:cubicBezTo>
                    <a:pt x="238" y="0"/>
                    <a:pt x="193" y="13"/>
                    <a:pt x="152" y="39"/>
                  </a:cubicBezTo>
                  <a:cubicBezTo>
                    <a:pt x="36" y="114"/>
                    <a:pt x="1" y="271"/>
                    <a:pt x="72" y="387"/>
                  </a:cubicBezTo>
                  <a:cubicBezTo>
                    <a:pt x="208" y="604"/>
                    <a:pt x="390" y="832"/>
                    <a:pt x="577" y="1024"/>
                  </a:cubicBezTo>
                  <a:cubicBezTo>
                    <a:pt x="633" y="1075"/>
                    <a:pt x="698" y="1100"/>
                    <a:pt x="770" y="1100"/>
                  </a:cubicBezTo>
                  <a:cubicBezTo>
                    <a:pt x="830" y="1095"/>
                    <a:pt x="885" y="1070"/>
                    <a:pt x="931" y="1024"/>
                  </a:cubicBezTo>
                  <a:cubicBezTo>
                    <a:pt x="1031" y="928"/>
                    <a:pt x="1031" y="772"/>
                    <a:pt x="936" y="671"/>
                  </a:cubicBezTo>
                  <a:cubicBezTo>
                    <a:pt x="774" y="504"/>
                    <a:pt x="618" y="307"/>
                    <a:pt x="502" y="119"/>
                  </a:cubicBezTo>
                  <a:cubicBezTo>
                    <a:pt x="452" y="44"/>
                    <a:pt x="368" y="0"/>
                    <a:pt x="283"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7" name="Google Shape;3127;p41"/>
            <p:cNvSpPr/>
            <p:nvPr/>
          </p:nvSpPr>
          <p:spPr>
            <a:xfrm>
              <a:off x="4933500" y="4656375"/>
              <a:ext cx="95000" cy="47000"/>
            </a:xfrm>
            <a:custGeom>
              <a:avLst/>
              <a:gdLst/>
              <a:ahLst/>
              <a:cxnLst/>
              <a:rect l="l" t="t" r="r" b="b"/>
              <a:pathLst>
                <a:path w="3800" h="1880" extrusionOk="0">
                  <a:moveTo>
                    <a:pt x="3511" y="0"/>
                  </a:moveTo>
                  <a:cubicBezTo>
                    <a:pt x="3470" y="0"/>
                    <a:pt x="3429" y="10"/>
                    <a:pt x="3391" y="30"/>
                  </a:cubicBezTo>
                  <a:cubicBezTo>
                    <a:pt x="2319" y="616"/>
                    <a:pt x="1309" y="1046"/>
                    <a:pt x="208" y="1385"/>
                  </a:cubicBezTo>
                  <a:cubicBezTo>
                    <a:pt x="76" y="1425"/>
                    <a:pt x="1" y="1566"/>
                    <a:pt x="46" y="1697"/>
                  </a:cubicBezTo>
                  <a:cubicBezTo>
                    <a:pt x="75" y="1810"/>
                    <a:pt x="176" y="1879"/>
                    <a:pt x="282" y="1879"/>
                  </a:cubicBezTo>
                  <a:cubicBezTo>
                    <a:pt x="286" y="1879"/>
                    <a:pt x="289" y="1879"/>
                    <a:pt x="293" y="1879"/>
                  </a:cubicBezTo>
                  <a:cubicBezTo>
                    <a:pt x="319" y="1879"/>
                    <a:pt x="339" y="1874"/>
                    <a:pt x="360" y="1870"/>
                  </a:cubicBezTo>
                  <a:cubicBezTo>
                    <a:pt x="1486" y="1515"/>
                    <a:pt x="2527" y="1077"/>
                    <a:pt x="3634" y="475"/>
                  </a:cubicBezTo>
                  <a:cubicBezTo>
                    <a:pt x="3755" y="410"/>
                    <a:pt x="3800" y="252"/>
                    <a:pt x="3734" y="131"/>
                  </a:cubicBezTo>
                  <a:cubicBezTo>
                    <a:pt x="3689" y="47"/>
                    <a:pt x="3601" y="0"/>
                    <a:pt x="351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8" name="Google Shape;3128;p41"/>
            <p:cNvSpPr/>
            <p:nvPr/>
          </p:nvSpPr>
          <p:spPr>
            <a:xfrm>
              <a:off x="5041250" y="4627050"/>
              <a:ext cx="27675" cy="23150"/>
            </a:xfrm>
            <a:custGeom>
              <a:avLst/>
              <a:gdLst/>
              <a:ahLst/>
              <a:cxnLst/>
              <a:rect l="l" t="t" r="r" b="b"/>
              <a:pathLst>
                <a:path w="1107" h="926" extrusionOk="0">
                  <a:moveTo>
                    <a:pt x="822" y="1"/>
                  </a:moveTo>
                  <a:cubicBezTo>
                    <a:pt x="764" y="1"/>
                    <a:pt x="707" y="20"/>
                    <a:pt x="662" y="61"/>
                  </a:cubicBezTo>
                  <a:cubicBezTo>
                    <a:pt x="495" y="208"/>
                    <a:pt x="313" y="349"/>
                    <a:pt x="142" y="466"/>
                  </a:cubicBezTo>
                  <a:cubicBezTo>
                    <a:pt x="26" y="552"/>
                    <a:pt x="0" y="704"/>
                    <a:pt x="75" y="819"/>
                  </a:cubicBezTo>
                  <a:cubicBezTo>
                    <a:pt x="123" y="890"/>
                    <a:pt x="202" y="926"/>
                    <a:pt x="283" y="926"/>
                  </a:cubicBezTo>
                  <a:cubicBezTo>
                    <a:pt x="288" y="926"/>
                    <a:pt x="293" y="926"/>
                    <a:pt x="299" y="925"/>
                  </a:cubicBezTo>
                  <a:cubicBezTo>
                    <a:pt x="343" y="925"/>
                    <a:pt x="385" y="910"/>
                    <a:pt x="429" y="879"/>
                  </a:cubicBezTo>
                  <a:cubicBezTo>
                    <a:pt x="616" y="753"/>
                    <a:pt x="809" y="602"/>
                    <a:pt x="991" y="440"/>
                  </a:cubicBezTo>
                  <a:cubicBezTo>
                    <a:pt x="1096" y="349"/>
                    <a:pt x="1106" y="193"/>
                    <a:pt x="1015" y="86"/>
                  </a:cubicBezTo>
                  <a:cubicBezTo>
                    <a:pt x="965" y="31"/>
                    <a:pt x="893" y="1"/>
                    <a:pt x="82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9" name="Google Shape;3129;p41"/>
            <p:cNvSpPr/>
            <p:nvPr/>
          </p:nvSpPr>
          <p:spPr>
            <a:xfrm>
              <a:off x="5174625" y="4503525"/>
              <a:ext cx="37675" cy="33775"/>
            </a:xfrm>
            <a:custGeom>
              <a:avLst/>
              <a:gdLst/>
              <a:ahLst/>
              <a:cxnLst/>
              <a:rect l="l" t="t" r="r" b="b"/>
              <a:pathLst>
                <a:path w="1507" h="1351" extrusionOk="0">
                  <a:moveTo>
                    <a:pt x="1230" y="0"/>
                  </a:moveTo>
                  <a:cubicBezTo>
                    <a:pt x="1166" y="0"/>
                    <a:pt x="1101" y="24"/>
                    <a:pt x="1052" y="72"/>
                  </a:cubicBezTo>
                  <a:cubicBezTo>
                    <a:pt x="768" y="334"/>
                    <a:pt x="455" y="622"/>
                    <a:pt x="122" y="910"/>
                  </a:cubicBezTo>
                  <a:cubicBezTo>
                    <a:pt x="15" y="1000"/>
                    <a:pt x="0" y="1158"/>
                    <a:pt x="91" y="1264"/>
                  </a:cubicBezTo>
                  <a:cubicBezTo>
                    <a:pt x="143" y="1320"/>
                    <a:pt x="212" y="1350"/>
                    <a:pt x="283" y="1350"/>
                  </a:cubicBezTo>
                  <a:cubicBezTo>
                    <a:pt x="288" y="1350"/>
                    <a:pt x="293" y="1350"/>
                    <a:pt x="299" y="1350"/>
                  </a:cubicBezTo>
                  <a:cubicBezTo>
                    <a:pt x="355" y="1350"/>
                    <a:pt x="404" y="1329"/>
                    <a:pt x="450" y="1289"/>
                  </a:cubicBezTo>
                  <a:cubicBezTo>
                    <a:pt x="789" y="996"/>
                    <a:pt x="1112" y="708"/>
                    <a:pt x="1400" y="435"/>
                  </a:cubicBezTo>
                  <a:cubicBezTo>
                    <a:pt x="1500" y="340"/>
                    <a:pt x="1506" y="177"/>
                    <a:pt x="1409" y="76"/>
                  </a:cubicBezTo>
                  <a:cubicBezTo>
                    <a:pt x="1361" y="26"/>
                    <a:pt x="1296" y="0"/>
                    <a:pt x="123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0" name="Google Shape;3130;p41"/>
            <p:cNvSpPr/>
            <p:nvPr/>
          </p:nvSpPr>
          <p:spPr>
            <a:xfrm>
              <a:off x="5156050" y="4588600"/>
              <a:ext cx="52075" cy="47025"/>
            </a:xfrm>
            <a:custGeom>
              <a:avLst/>
              <a:gdLst/>
              <a:ahLst/>
              <a:cxnLst/>
              <a:rect l="l" t="t" r="r" b="b"/>
              <a:pathLst>
                <a:path w="2083" h="1881" extrusionOk="0">
                  <a:moveTo>
                    <a:pt x="1119" y="507"/>
                  </a:moveTo>
                  <a:cubicBezTo>
                    <a:pt x="1264" y="507"/>
                    <a:pt x="1382" y="591"/>
                    <a:pt x="1450" y="700"/>
                  </a:cubicBezTo>
                  <a:cubicBezTo>
                    <a:pt x="1536" y="847"/>
                    <a:pt x="1546" y="1064"/>
                    <a:pt x="1319" y="1246"/>
                  </a:cubicBezTo>
                  <a:cubicBezTo>
                    <a:pt x="1208" y="1333"/>
                    <a:pt x="1104" y="1377"/>
                    <a:pt x="1009" y="1377"/>
                  </a:cubicBezTo>
                  <a:cubicBezTo>
                    <a:pt x="945" y="1377"/>
                    <a:pt x="884" y="1357"/>
                    <a:pt x="830" y="1316"/>
                  </a:cubicBezTo>
                  <a:cubicBezTo>
                    <a:pt x="648" y="1190"/>
                    <a:pt x="546" y="892"/>
                    <a:pt x="617" y="696"/>
                  </a:cubicBezTo>
                  <a:cubicBezTo>
                    <a:pt x="632" y="665"/>
                    <a:pt x="657" y="584"/>
                    <a:pt x="774" y="538"/>
                  </a:cubicBezTo>
                  <a:cubicBezTo>
                    <a:pt x="802" y="551"/>
                    <a:pt x="833" y="557"/>
                    <a:pt x="866" y="557"/>
                  </a:cubicBezTo>
                  <a:cubicBezTo>
                    <a:pt x="899" y="557"/>
                    <a:pt x="933" y="551"/>
                    <a:pt x="965" y="538"/>
                  </a:cubicBezTo>
                  <a:cubicBezTo>
                    <a:pt x="1019" y="516"/>
                    <a:pt x="1071" y="507"/>
                    <a:pt x="1119" y="507"/>
                  </a:cubicBezTo>
                  <a:close/>
                  <a:moveTo>
                    <a:pt x="1122" y="0"/>
                  </a:moveTo>
                  <a:cubicBezTo>
                    <a:pt x="1083" y="0"/>
                    <a:pt x="1045" y="3"/>
                    <a:pt x="1007" y="8"/>
                  </a:cubicBezTo>
                  <a:cubicBezTo>
                    <a:pt x="990" y="7"/>
                    <a:pt x="974" y="7"/>
                    <a:pt x="958" y="7"/>
                  </a:cubicBezTo>
                  <a:cubicBezTo>
                    <a:pt x="558" y="7"/>
                    <a:pt x="259" y="194"/>
                    <a:pt x="142" y="528"/>
                  </a:cubicBezTo>
                  <a:cubicBezTo>
                    <a:pt x="0" y="932"/>
                    <a:pt x="177" y="1473"/>
                    <a:pt x="536" y="1731"/>
                  </a:cubicBezTo>
                  <a:cubicBezTo>
                    <a:pt x="675" y="1829"/>
                    <a:pt x="830" y="1880"/>
                    <a:pt x="987" y="1880"/>
                  </a:cubicBezTo>
                  <a:cubicBezTo>
                    <a:pt x="1007" y="1880"/>
                    <a:pt x="1027" y="1879"/>
                    <a:pt x="1047" y="1878"/>
                  </a:cubicBezTo>
                  <a:cubicBezTo>
                    <a:pt x="1238" y="1872"/>
                    <a:pt x="1446" y="1792"/>
                    <a:pt x="1627" y="1640"/>
                  </a:cubicBezTo>
                  <a:cubicBezTo>
                    <a:pt x="2082" y="1281"/>
                    <a:pt x="2082" y="786"/>
                    <a:pt x="1880" y="447"/>
                  </a:cubicBezTo>
                  <a:cubicBezTo>
                    <a:pt x="1714" y="161"/>
                    <a:pt x="1425" y="0"/>
                    <a:pt x="112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1" name="Google Shape;3131;p41"/>
            <p:cNvSpPr/>
            <p:nvPr/>
          </p:nvSpPr>
          <p:spPr>
            <a:xfrm>
              <a:off x="5169675" y="4601250"/>
              <a:ext cx="25050" cy="21800"/>
            </a:xfrm>
            <a:custGeom>
              <a:avLst/>
              <a:gdLst/>
              <a:ahLst/>
              <a:cxnLst/>
              <a:rect l="l" t="t" r="r" b="b"/>
              <a:pathLst>
                <a:path w="1002" h="872" extrusionOk="0">
                  <a:moveTo>
                    <a:pt x="574" y="1"/>
                  </a:moveTo>
                  <a:cubicBezTo>
                    <a:pt x="526" y="1"/>
                    <a:pt x="474" y="10"/>
                    <a:pt x="420" y="32"/>
                  </a:cubicBezTo>
                  <a:cubicBezTo>
                    <a:pt x="388" y="45"/>
                    <a:pt x="354" y="51"/>
                    <a:pt x="321" y="51"/>
                  </a:cubicBezTo>
                  <a:cubicBezTo>
                    <a:pt x="288" y="51"/>
                    <a:pt x="257" y="45"/>
                    <a:pt x="229" y="32"/>
                  </a:cubicBezTo>
                  <a:cubicBezTo>
                    <a:pt x="112" y="78"/>
                    <a:pt x="87" y="159"/>
                    <a:pt x="72" y="190"/>
                  </a:cubicBezTo>
                  <a:cubicBezTo>
                    <a:pt x="1" y="386"/>
                    <a:pt x="103" y="684"/>
                    <a:pt x="285" y="810"/>
                  </a:cubicBezTo>
                  <a:cubicBezTo>
                    <a:pt x="339" y="851"/>
                    <a:pt x="400" y="871"/>
                    <a:pt x="464" y="871"/>
                  </a:cubicBezTo>
                  <a:cubicBezTo>
                    <a:pt x="559" y="871"/>
                    <a:pt x="663" y="827"/>
                    <a:pt x="774" y="740"/>
                  </a:cubicBezTo>
                  <a:cubicBezTo>
                    <a:pt x="1001" y="558"/>
                    <a:pt x="991" y="341"/>
                    <a:pt x="905" y="194"/>
                  </a:cubicBezTo>
                  <a:cubicBezTo>
                    <a:pt x="837" y="85"/>
                    <a:pt x="719" y="1"/>
                    <a:pt x="574"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2" name="Google Shape;3132;p41"/>
            <p:cNvSpPr/>
            <p:nvPr/>
          </p:nvSpPr>
          <p:spPr>
            <a:xfrm>
              <a:off x="5058550" y="4680725"/>
              <a:ext cx="64325" cy="68050"/>
            </a:xfrm>
            <a:custGeom>
              <a:avLst/>
              <a:gdLst/>
              <a:ahLst/>
              <a:cxnLst/>
              <a:rect l="l" t="t" r="r" b="b"/>
              <a:pathLst>
                <a:path w="2573" h="2722" extrusionOk="0">
                  <a:moveTo>
                    <a:pt x="1420" y="506"/>
                  </a:moveTo>
                  <a:cubicBezTo>
                    <a:pt x="1493" y="506"/>
                    <a:pt x="1569" y="527"/>
                    <a:pt x="1642" y="577"/>
                  </a:cubicBezTo>
                  <a:cubicBezTo>
                    <a:pt x="1875" y="733"/>
                    <a:pt x="2041" y="1157"/>
                    <a:pt x="1906" y="1572"/>
                  </a:cubicBezTo>
                  <a:cubicBezTo>
                    <a:pt x="1810" y="1873"/>
                    <a:pt x="1629" y="2218"/>
                    <a:pt x="1342" y="2218"/>
                  </a:cubicBezTo>
                  <a:cubicBezTo>
                    <a:pt x="1325" y="2218"/>
                    <a:pt x="1307" y="2216"/>
                    <a:pt x="1288" y="2214"/>
                  </a:cubicBezTo>
                  <a:cubicBezTo>
                    <a:pt x="929" y="2164"/>
                    <a:pt x="546" y="1679"/>
                    <a:pt x="526" y="1244"/>
                  </a:cubicBezTo>
                  <a:cubicBezTo>
                    <a:pt x="516" y="1017"/>
                    <a:pt x="607" y="849"/>
                    <a:pt x="798" y="744"/>
                  </a:cubicBezTo>
                  <a:cubicBezTo>
                    <a:pt x="815" y="747"/>
                    <a:pt x="831" y="749"/>
                    <a:pt x="848" y="749"/>
                  </a:cubicBezTo>
                  <a:cubicBezTo>
                    <a:pt x="907" y="749"/>
                    <a:pt x="963" y="728"/>
                    <a:pt x="1011" y="688"/>
                  </a:cubicBezTo>
                  <a:cubicBezTo>
                    <a:pt x="1031" y="672"/>
                    <a:pt x="1051" y="658"/>
                    <a:pt x="1071" y="642"/>
                  </a:cubicBezTo>
                  <a:cubicBezTo>
                    <a:pt x="1117" y="632"/>
                    <a:pt x="1153" y="607"/>
                    <a:pt x="1188" y="572"/>
                  </a:cubicBezTo>
                  <a:cubicBezTo>
                    <a:pt x="1259" y="532"/>
                    <a:pt x="1339" y="506"/>
                    <a:pt x="1420" y="506"/>
                  </a:cubicBezTo>
                  <a:close/>
                  <a:moveTo>
                    <a:pt x="1427" y="1"/>
                  </a:moveTo>
                  <a:cubicBezTo>
                    <a:pt x="1240" y="1"/>
                    <a:pt x="1047" y="60"/>
                    <a:pt x="859" y="178"/>
                  </a:cubicBezTo>
                  <a:cubicBezTo>
                    <a:pt x="309" y="334"/>
                    <a:pt x="1" y="739"/>
                    <a:pt x="20" y="1269"/>
                  </a:cubicBezTo>
                  <a:cubicBezTo>
                    <a:pt x="56" y="1946"/>
                    <a:pt x="621" y="2633"/>
                    <a:pt x="1218" y="2714"/>
                  </a:cubicBezTo>
                  <a:cubicBezTo>
                    <a:pt x="1250" y="2718"/>
                    <a:pt x="1284" y="2721"/>
                    <a:pt x="1325" y="2721"/>
                  </a:cubicBezTo>
                  <a:cubicBezTo>
                    <a:pt x="1342" y="2721"/>
                    <a:pt x="1360" y="2721"/>
                    <a:pt x="1379" y="2719"/>
                  </a:cubicBezTo>
                  <a:cubicBezTo>
                    <a:pt x="1663" y="2703"/>
                    <a:pt x="2118" y="2542"/>
                    <a:pt x="2384" y="1729"/>
                  </a:cubicBezTo>
                  <a:cubicBezTo>
                    <a:pt x="2572" y="1148"/>
                    <a:pt x="2375" y="460"/>
                    <a:pt x="1925" y="157"/>
                  </a:cubicBezTo>
                  <a:cubicBezTo>
                    <a:pt x="1769" y="52"/>
                    <a:pt x="1601" y="1"/>
                    <a:pt x="1427"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3" name="Google Shape;3133;p41"/>
            <p:cNvSpPr/>
            <p:nvPr/>
          </p:nvSpPr>
          <p:spPr>
            <a:xfrm>
              <a:off x="5071425" y="4693375"/>
              <a:ext cx="38175" cy="42800"/>
            </a:xfrm>
            <a:custGeom>
              <a:avLst/>
              <a:gdLst/>
              <a:ahLst/>
              <a:cxnLst/>
              <a:rect l="l" t="t" r="r" b="b"/>
              <a:pathLst>
                <a:path w="1527" h="1712" extrusionOk="0">
                  <a:moveTo>
                    <a:pt x="905" y="0"/>
                  </a:moveTo>
                  <a:cubicBezTo>
                    <a:pt x="824" y="0"/>
                    <a:pt x="744" y="26"/>
                    <a:pt x="673" y="66"/>
                  </a:cubicBezTo>
                  <a:cubicBezTo>
                    <a:pt x="638" y="101"/>
                    <a:pt x="602" y="126"/>
                    <a:pt x="556" y="136"/>
                  </a:cubicBezTo>
                  <a:cubicBezTo>
                    <a:pt x="536" y="152"/>
                    <a:pt x="516" y="166"/>
                    <a:pt x="496" y="182"/>
                  </a:cubicBezTo>
                  <a:cubicBezTo>
                    <a:pt x="448" y="222"/>
                    <a:pt x="392" y="243"/>
                    <a:pt x="333" y="243"/>
                  </a:cubicBezTo>
                  <a:cubicBezTo>
                    <a:pt x="316" y="243"/>
                    <a:pt x="300" y="241"/>
                    <a:pt x="283" y="238"/>
                  </a:cubicBezTo>
                  <a:cubicBezTo>
                    <a:pt x="92" y="343"/>
                    <a:pt x="1" y="511"/>
                    <a:pt x="11" y="738"/>
                  </a:cubicBezTo>
                  <a:cubicBezTo>
                    <a:pt x="31" y="1173"/>
                    <a:pt x="414" y="1658"/>
                    <a:pt x="773" y="1708"/>
                  </a:cubicBezTo>
                  <a:cubicBezTo>
                    <a:pt x="792" y="1710"/>
                    <a:pt x="810" y="1712"/>
                    <a:pt x="827" y="1712"/>
                  </a:cubicBezTo>
                  <a:cubicBezTo>
                    <a:pt x="1114" y="1712"/>
                    <a:pt x="1295" y="1367"/>
                    <a:pt x="1391" y="1066"/>
                  </a:cubicBezTo>
                  <a:cubicBezTo>
                    <a:pt x="1526" y="651"/>
                    <a:pt x="1360" y="227"/>
                    <a:pt x="1127" y="71"/>
                  </a:cubicBezTo>
                  <a:cubicBezTo>
                    <a:pt x="1054" y="21"/>
                    <a:pt x="978" y="0"/>
                    <a:pt x="905"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4" name="Google Shape;3134;p41"/>
            <p:cNvSpPr/>
            <p:nvPr/>
          </p:nvSpPr>
          <p:spPr>
            <a:xfrm>
              <a:off x="5399075" y="4497475"/>
              <a:ext cx="28450" cy="25000"/>
            </a:xfrm>
            <a:custGeom>
              <a:avLst/>
              <a:gdLst/>
              <a:ahLst/>
              <a:cxnLst/>
              <a:rect l="l" t="t" r="r" b="b"/>
              <a:pathLst>
                <a:path w="1138" h="1000" extrusionOk="0">
                  <a:moveTo>
                    <a:pt x="287" y="0"/>
                  </a:moveTo>
                  <a:cubicBezTo>
                    <a:pt x="255" y="0"/>
                    <a:pt x="223" y="7"/>
                    <a:pt x="192" y="20"/>
                  </a:cubicBezTo>
                  <a:cubicBezTo>
                    <a:pt x="66" y="71"/>
                    <a:pt x="0" y="218"/>
                    <a:pt x="51" y="344"/>
                  </a:cubicBezTo>
                  <a:cubicBezTo>
                    <a:pt x="172" y="642"/>
                    <a:pt x="445" y="885"/>
                    <a:pt x="779" y="990"/>
                  </a:cubicBezTo>
                  <a:cubicBezTo>
                    <a:pt x="809" y="1000"/>
                    <a:pt x="839" y="1000"/>
                    <a:pt x="870" y="1000"/>
                  </a:cubicBezTo>
                  <a:cubicBezTo>
                    <a:pt x="970" y="995"/>
                    <a:pt x="1061" y="930"/>
                    <a:pt x="1096" y="829"/>
                  </a:cubicBezTo>
                  <a:cubicBezTo>
                    <a:pt x="1138" y="692"/>
                    <a:pt x="1066" y="551"/>
                    <a:pt x="930" y="510"/>
                  </a:cubicBezTo>
                  <a:cubicBezTo>
                    <a:pt x="737" y="449"/>
                    <a:pt x="581" y="314"/>
                    <a:pt x="520" y="157"/>
                  </a:cubicBezTo>
                  <a:cubicBezTo>
                    <a:pt x="478" y="61"/>
                    <a:pt x="385" y="0"/>
                    <a:pt x="28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5" name="Google Shape;3135;p41"/>
            <p:cNvSpPr/>
            <p:nvPr/>
          </p:nvSpPr>
          <p:spPr>
            <a:xfrm>
              <a:off x="5466000" y="4485750"/>
              <a:ext cx="29350" cy="42950"/>
            </a:xfrm>
            <a:custGeom>
              <a:avLst/>
              <a:gdLst/>
              <a:ahLst/>
              <a:cxnLst/>
              <a:rect l="l" t="t" r="r" b="b"/>
              <a:pathLst>
                <a:path w="1174" h="1718" extrusionOk="0">
                  <a:moveTo>
                    <a:pt x="288" y="0"/>
                  </a:moveTo>
                  <a:cubicBezTo>
                    <a:pt x="176" y="0"/>
                    <a:pt x="75" y="72"/>
                    <a:pt x="42" y="181"/>
                  </a:cubicBezTo>
                  <a:cubicBezTo>
                    <a:pt x="0" y="317"/>
                    <a:pt x="77" y="454"/>
                    <a:pt x="213" y="494"/>
                  </a:cubicBezTo>
                  <a:cubicBezTo>
                    <a:pt x="466" y="570"/>
                    <a:pt x="632" y="858"/>
                    <a:pt x="602" y="1051"/>
                  </a:cubicBezTo>
                  <a:cubicBezTo>
                    <a:pt x="597" y="1090"/>
                    <a:pt x="577" y="1212"/>
                    <a:pt x="319" y="1212"/>
                  </a:cubicBezTo>
                  <a:cubicBezTo>
                    <a:pt x="314" y="1212"/>
                    <a:pt x="309" y="1212"/>
                    <a:pt x="304" y="1212"/>
                  </a:cubicBezTo>
                  <a:cubicBezTo>
                    <a:pt x="301" y="1212"/>
                    <a:pt x="298" y="1212"/>
                    <a:pt x="295" y="1212"/>
                  </a:cubicBezTo>
                  <a:cubicBezTo>
                    <a:pt x="163" y="1212"/>
                    <a:pt x="51" y="1320"/>
                    <a:pt x="47" y="1459"/>
                  </a:cubicBezTo>
                  <a:cubicBezTo>
                    <a:pt x="47" y="1596"/>
                    <a:pt x="158" y="1711"/>
                    <a:pt x="294" y="1718"/>
                  </a:cubicBezTo>
                  <a:cubicBezTo>
                    <a:pt x="324" y="1718"/>
                    <a:pt x="355" y="1718"/>
                    <a:pt x="385" y="1711"/>
                  </a:cubicBezTo>
                  <a:cubicBezTo>
                    <a:pt x="849" y="1692"/>
                    <a:pt x="1061" y="1403"/>
                    <a:pt x="1103" y="1126"/>
                  </a:cubicBezTo>
                  <a:cubicBezTo>
                    <a:pt x="1173" y="661"/>
                    <a:pt x="830" y="151"/>
                    <a:pt x="355" y="9"/>
                  </a:cubicBezTo>
                  <a:cubicBezTo>
                    <a:pt x="332" y="3"/>
                    <a:pt x="310" y="0"/>
                    <a:pt x="28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3136;p41"/>
            <p:cNvSpPr/>
            <p:nvPr/>
          </p:nvSpPr>
          <p:spPr>
            <a:xfrm>
              <a:off x="5439750" y="4583450"/>
              <a:ext cx="63050" cy="58700"/>
            </a:xfrm>
            <a:custGeom>
              <a:avLst/>
              <a:gdLst/>
              <a:ahLst/>
              <a:cxnLst/>
              <a:rect l="l" t="t" r="r" b="b"/>
              <a:pathLst>
                <a:path w="2522" h="2348" extrusionOk="0">
                  <a:moveTo>
                    <a:pt x="755" y="1"/>
                  </a:moveTo>
                  <a:cubicBezTo>
                    <a:pt x="691" y="1"/>
                    <a:pt x="626" y="25"/>
                    <a:pt x="576" y="72"/>
                  </a:cubicBezTo>
                  <a:cubicBezTo>
                    <a:pt x="117" y="522"/>
                    <a:pt x="0" y="1270"/>
                    <a:pt x="308" y="1811"/>
                  </a:cubicBezTo>
                  <a:cubicBezTo>
                    <a:pt x="510" y="2161"/>
                    <a:pt x="848" y="2347"/>
                    <a:pt x="1250" y="2347"/>
                  </a:cubicBezTo>
                  <a:cubicBezTo>
                    <a:pt x="1271" y="2347"/>
                    <a:pt x="1292" y="2347"/>
                    <a:pt x="1314" y="2346"/>
                  </a:cubicBezTo>
                  <a:cubicBezTo>
                    <a:pt x="1414" y="2341"/>
                    <a:pt x="1516" y="2326"/>
                    <a:pt x="1622" y="2301"/>
                  </a:cubicBezTo>
                  <a:cubicBezTo>
                    <a:pt x="2218" y="2138"/>
                    <a:pt x="2521" y="1548"/>
                    <a:pt x="2506" y="1073"/>
                  </a:cubicBezTo>
                  <a:cubicBezTo>
                    <a:pt x="2486" y="603"/>
                    <a:pt x="2183" y="259"/>
                    <a:pt x="1713" y="168"/>
                  </a:cubicBezTo>
                  <a:cubicBezTo>
                    <a:pt x="1700" y="166"/>
                    <a:pt x="1687" y="165"/>
                    <a:pt x="1674" y="165"/>
                  </a:cubicBezTo>
                  <a:cubicBezTo>
                    <a:pt x="1553" y="165"/>
                    <a:pt x="1443" y="248"/>
                    <a:pt x="1425" y="375"/>
                  </a:cubicBezTo>
                  <a:cubicBezTo>
                    <a:pt x="1395" y="512"/>
                    <a:pt x="1486" y="638"/>
                    <a:pt x="1622" y="669"/>
                  </a:cubicBezTo>
                  <a:cubicBezTo>
                    <a:pt x="1925" y="725"/>
                    <a:pt x="1996" y="926"/>
                    <a:pt x="2001" y="1088"/>
                  </a:cubicBezTo>
                  <a:cubicBezTo>
                    <a:pt x="2011" y="1376"/>
                    <a:pt x="1824" y="1725"/>
                    <a:pt x="1491" y="1811"/>
                  </a:cubicBezTo>
                  <a:cubicBezTo>
                    <a:pt x="1402" y="1834"/>
                    <a:pt x="1319" y="1846"/>
                    <a:pt x="1243" y="1846"/>
                  </a:cubicBezTo>
                  <a:cubicBezTo>
                    <a:pt x="1024" y="1846"/>
                    <a:pt x="856" y="1750"/>
                    <a:pt x="747" y="1562"/>
                  </a:cubicBezTo>
                  <a:cubicBezTo>
                    <a:pt x="581" y="1270"/>
                    <a:pt x="607" y="750"/>
                    <a:pt x="929" y="431"/>
                  </a:cubicBezTo>
                  <a:cubicBezTo>
                    <a:pt x="1031" y="335"/>
                    <a:pt x="1031" y="174"/>
                    <a:pt x="935" y="77"/>
                  </a:cubicBezTo>
                  <a:cubicBezTo>
                    <a:pt x="886" y="26"/>
                    <a:pt x="821" y="1"/>
                    <a:pt x="755"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3137;p41"/>
            <p:cNvSpPr/>
            <p:nvPr/>
          </p:nvSpPr>
          <p:spPr>
            <a:xfrm>
              <a:off x="5355350" y="4552075"/>
              <a:ext cx="28475" cy="27525"/>
            </a:xfrm>
            <a:custGeom>
              <a:avLst/>
              <a:gdLst/>
              <a:ahLst/>
              <a:cxnLst/>
              <a:rect l="l" t="t" r="r" b="b"/>
              <a:pathLst>
                <a:path w="1139" h="1101" extrusionOk="0">
                  <a:moveTo>
                    <a:pt x="287" y="0"/>
                  </a:moveTo>
                  <a:cubicBezTo>
                    <a:pt x="236" y="0"/>
                    <a:pt x="186" y="15"/>
                    <a:pt x="143" y="44"/>
                  </a:cubicBezTo>
                  <a:cubicBezTo>
                    <a:pt x="31" y="126"/>
                    <a:pt x="1" y="287"/>
                    <a:pt x="82" y="398"/>
                  </a:cubicBezTo>
                  <a:cubicBezTo>
                    <a:pt x="254" y="635"/>
                    <a:pt x="466" y="858"/>
                    <a:pt x="698" y="1045"/>
                  </a:cubicBezTo>
                  <a:cubicBezTo>
                    <a:pt x="749" y="1085"/>
                    <a:pt x="809" y="1100"/>
                    <a:pt x="865" y="1100"/>
                  </a:cubicBezTo>
                  <a:cubicBezTo>
                    <a:pt x="936" y="1096"/>
                    <a:pt x="1007" y="1059"/>
                    <a:pt x="1052" y="1005"/>
                  </a:cubicBezTo>
                  <a:cubicBezTo>
                    <a:pt x="1138" y="893"/>
                    <a:pt x="1117" y="737"/>
                    <a:pt x="1012" y="651"/>
                  </a:cubicBezTo>
                  <a:cubicBezTo>
                    <a:pt x="814" y="494"/>
                    <a:pt x="637" y="307"/>
                    <a:pt x="497" y="105"/>
                  </a:cubicBezTo>
                  <a:cubicBezTo>
                    <a:pt x="447" y="36"/>
                    <a:pt x="367" y="0"/>
                    <a:pt x="28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3138;p41"/>
            <p:cNvSpPr/>
            <p:nvPr/>
          </p:nvSpPr>
          <p:spPr>
            <a:xfrm>
              <a:off x="5514500" y="4675700"/>
              <a:ext cx="41850" cy="28975"/>
            </a:xfrm>
            <a:custGeom>
              <a:avLst/>
              <a:gdLst/>
              <a:ahLst/>
              <a:cxnLst/>
              <a:rect l="l" t="t" r="r" b="b"/>
              <a:pathLst>
                <a:path w="1674" h="1159" extrusionOk="0">
                  <a:moveTo>
                    <a:pt x="283" y="0"/>
                  </a:moveTo>
                  <a:cubicBezTo>
                    <a:pt x="197" y="0"/>
                    <a:pt x="114" y="46"/>
                    <a:pt x="67" y="127"/>
                  </a:cubicBezTo>
                  <a:cubicBezTo>
                    <a:pt x="1" y="248"/>
                    <a:pt x="42" y="404"/>
                    <a:pt x="163" y="470"/>
                  </a:cubicBezTo>
                  <a:cubicBezTo>
                    <a:pt x="511" y="672"/>
                    <a:pt x="865" y="884"/>
                    <a:pt x="1208" y="1092"/>
                  </a:cubicBezTo>
                  <a:lnTo>
                    <a:pt x="1254" y="1122"/>
                  </a:lnTo>
                  <a:cubicBezTo>
                    <a:pt x="1292" y="1147"/>
                    <a:pt x="1334" y="1158"/>
                    <a:pt x="1373" y="1158"/>
                  </a:cubicBezTo>
                  <a:cubicBezTo>
                    <a:pt x="1380" y="1158"/>
                    <a:pt x="1388" y="1158"/>
                    <a:pt x="1395" y="1157"/>
                  </a:cubicBezTo>
                  <a:cubicBezTo>
                    <a:pt x="1476" y="1157"/>
                    <a:pt x="1557" y="1111"/>
                    <a:pt x="1602" y="1041"/>
                  </a:cubicBezTo>
                  <a:cubicBezTo>
                    <a:pt x="1674" y="920"/>
                    <a:pt x="1633" y="763"/>
                    <a:pt x="1516" y="692"/>
                  </a:cubicBezTo>
                  <a:lnTo>
                    <a:pt x="1471" y="661"/>
                  </a:lnTo>
                  <a:cubicBezTo>
                    <a:pt x="1122" y="455"/>
                    <a:pt x="769" y="237"/>
                    <a:pt x="410" y="36"/>
                  </a:cubicBezTo>
                  <a:cubicBezTo>
                    <a:pt x="370" y="12"/>
                    <a:pt x="326" y="0"/>
                    <a:pt x="283"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3139;p41"/>
            <p:cNvSpPr/>
            <p:nvPr/>
          </p:nvSpPr>
          <p:spPr>
            <a:xfrm>
              <a:off x="5377325" y="3905900"/>
              <a:ext cx="42875" cy="26000"/>
            </a:xfrm>
            <a:custGeom>
              <a:avLst/>
              <a:gdLst/>
              <a:ahLst/>
              <a:cxnLst/>
              <a:rect l="l" t="t" r="r" b="b"/>
              <a:pathLst>
                <a:path w="1715" h="1040" extrusionOk="0">
                  <a:moveTo>
                    <a:pt x="516" y="0"/>
                  </a:moveTo>
                  <a:cubicBezTo>
                    <a:pt x="421" y="0"/>
                    <a:pt x="323" y="10"/>
                    <a:pt x="224" y="29"/>
                  </a:cubicBezTo>
                  <a:cubicBezTo>
                    <a:pt x="92" y="59"/>
                    <a:pt x="1" y="185"/>
                    <a:pt x="26" y="327"/>
                  </a:cubicBezTo>
                  <a:cubicBezTo>
                    <a:pt x="49" y="447"/>
                    <a:pt x="153" y="528"/>
                    <a:pt x="272" y="528"/>
                  </a:cubicBezTo>
                  <a:cubicBezTo>
                    <a:pt x="287" y="528"/>
                    <a:pt x="304" y="526"/>
                    <a:pt x="320" y="523"/>
                  </a:cubicBezTo>
                  <a:cubicBezTo>
                    <a:pt x="389" y="510"/>
                    <a:pt x="457" y="504"/>
                    <a:pt x="521" y="504"/>
                  </a:cubicBezTo>
                  <a:cubicBezTo>
                    <a:pt x="821" y="504"/>
                    <a:pt x="1061" y="645"/>
                    <a:pt x="1199" y="908"/>
                  </a:cubicBezTo>
                  <a:cubicBezTo>
                    <a:pt x="1247" y="990"/>
                    <a:pt x="1333" y="1039"/>
                    <a:pt x="1424" y="1039"/>
                  </a:cubicBezTo>
                  <a:cubicBezTo>
                    <a:pt x="1428" y="1039"/>
                    <a:pt x="1432" y="1039"/>
                    <a:pt x="1436" y="1039"/>
                  </a:cubicBezTo>
                  <a:cubicBezTo>
                    <a:pt x="1472" y="1039"/>
                    <a:pt x="1507" y="1029"/>
                    <a:pt x="1542" y="1008"/>
                  </a:cubicBezTo>
                  <a:cubicBezTo>
                    <a:pt x="1663" y="948"/>
                    <a:pt x="1714" y="796"/>
                    <a:pt x="1649" y="670"/>
                  </a:cubicBezTo>
                  <a:cubicBezTo>
                    <a:pt x="1420" y="243"/>
                    <a:pt x="1002" y="0"/>
                    <a:pt x="51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3140;p41"/>
            <p:cNvSpPr/>
            <p:nvPr/>
          </p:nvSpPr>
          <p:spPr>
            <a:xfrm>
              <a:off x="5088475" y="3925425"/>
              <a:ext cx="32600" cy="26675"/>
            </a:xfrm>
            <a:custGeom>
              <a:avLst/>
              <a:gdLst/>
              <a:ahLst/>
              <a:cxnLst/>
              <a:rect l="l" t="t" r="r" b="b"/>
              <a:pathLst>
                <a:path w="1304" h="1067" extrusionOk="0">
                  <a:moveTo>
                    <a:pt x="1022" y="1"/>
                  </a:moveTo>
                  <a:cubicBezTo>
                    <a:pt x="979" y="1"/>
                    <a:pt x="936" y="12"/>
                    <a:pt x="895" y="36"/>
                  </a:cubicBezTo>
                  <a:cubicBezTo>
                    <a:pt x="602" y="197"/>
                    <a:pt x="334" y="400"/>
                    <a:pt x="102" y="637"/>
                  </a:cubicBezTo>
                  <a:cubicBezTo>
                    <a:pt x="0" y="733"/>
                    <a:pt x="0" y="894"/>
                    <a:pt x="102" y="990"/>
                  </a:cubicBezTo>
                  <a:cubicBezTo>
                    <a:pt x="152" y="1046"/>
                    <a:pt x="224" y="1067"/>
                    <a:pt x="289" y="1067"/>
                  </a:cubicBezTo>
                  <a:cubicBezTo>
                    <a:pt x="350" y="1062"/>
                    <a:pt x="410" y="1041"/>
                    <a:pt x="455" y="995"/>
                  </a:cubicBezTo>
                  <a:cubicBezTo>
                    <a:pt x="658" y="794"/>
                    <a:pt x="890" y="612"/>
                    <a:pt x="1143" y="470"/>
                  </a:cubicBezTo>
                  <a:cubicBezTo>
                    <a:pt x="1264" y="400"/>
                    <a:pt x="1304" y="248"/>
                    <a:pt x="1238" y="127"/>
                  </a:cubicBezTo>
                  <a:cubicBezTo>
                    <a:pt x="1192" y="46"/>
                    <a:pt x="1109" y="1"/>
                    <a:pt x="102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3141;p41"/>
            <p:cNvSpPr/>
            <p:nvPr/>
          </p:nvSpPr>
          <p:spPr>
            <a:xfrm>
              <a:off x="5602300" y="3853900"/>
              <a:ext cx="54450" cy="127250"/>
            </a:xfrm>
            <a:custGeom>
              <a:avLst/>
              <a:gdLst/>
              <a:ahLst/>
              <a:cxnLst/>
              <a:rect l="l" t="t" r="r" b="b"/>
              <a:pathLst>
                <a:path w="2178" h="5090" extrusionOk="0">
                  <a:moveTo>
                    <a:pt x="278" y="0"/>
                  </a:moveTo>
                  <a:cubicBezTo>
                    <a:pt x="219" y="0"/>
                    <a:pt x="160" y="21"/>
                    <a:pt x="112" y="62"/>
                  </a:cubicBezTo>
                  <a:cubicBezTo>
                    <a:pt x="11" y="153"/>
                    <a:pt x="0" y="309"/>
                    <a:pt x="91" y="416"/>
                  </a:cubicBezTo>
                  <a:cubicBezTo>
                    <a:pt x="1061" y="1533"/>
                    <a:pt x="1420" y="3219"/>
                    <a:pt x="1663" y="4877"/>
                  </a:cubicBezTo>
                  <a:cubicBezTo>
                    <a:pt x="1682" y="4997"/>
                    <a:pt x="1783" y="5090"/>
                    <a:pt x="1907" y="5090"/>
                  </a:cubicBezTo>
                  <a:cubicBezTo>
                    <a:pt x="1913" y="5090"/>
                    <a:pt x="1919" y="5090"/>
                    <a:pt x="1926" y="5089"/>
                  </a:cubicBezTo>
                  <a:lnTo>
                    <a:pt x="1945" y="5089"/>
                  </a:lnTo>
                  <a:cubicBezTo>
                    <a:pt x="2087" y="5069"/>
                    <a:pt x="2178" y="4942"/>
                    <a:pt x="2157" y="4802"/>
                  </a:cubicBezTo>
                  <a:cubicBezTo>
                    <a:pt x="1905" y="3068"/>
                    <a:pt x="1527" y="1300"/>
                    <a:pt x="471" y="87"/>
                  </a:cubicBezTo>
                  <a:cubicBezTo>
                    <a:pt x="421" y="30"/>
                    <a:pt x="350" y="0"/>
                    <a:pt x="27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2" name="Google Shape;3142;p41"/>
            <p:cNvSpPr/>
            <p:nvPr/>
          </p:nvSpPr>
          <p:spPr>
            <a:xfrm>
              <a:off x="5644375" y="4016975"/>
              <a:ext cx="13375" cy="34400"/>
            </a:xfrm>
            <a:custGeom>
              <a:avLst/>
              <a:gdLst/>
              <a:ahLst/>
              <a:cxnLst/>
              <a:rect l="l" t="t" r="r" b="b"/>
              <a:pathLst>
                <a:path w="535" h="1376" extrusionOk="0">
                  <a:moveTo>
                    <a:pt x="274" y="0"/>
                  </a:moveTo>
                  <a:cubicBezTo>
                    <a:pt x="147" y="0"/>
                    <a:pt x="30" y="110"/>
                    <a:pt x="26" y="249"/>
                  </a:cubicBezTo>
                  <a:lnTo>
                    <a:pt x="5" y="1117"/>
                  </a:lnTo>
                  <a:cubicBezTo>
                    <a:pt x="0" y="1259"/>
                    <a:pt x="110" y="1371"/>
                    <a:pt x="252" y="1376"/>
                  </a:cubicBezTo>
                  <a:lnTo>
                    <a:pt x="268" y="1376"/>
                  </a:lnTo>
                  <a:cubicBezTo>
                    <a:pt x="399" y="1371"/>
                    <a:pt x="505" y="1264"/>
                    <a:pt x="511" y="1128"/>
                  </a:cubicBezTo>
                  <a:lnTo>
                    <a:pt x="530" y="259"/>
                  </a:lnTo>
                  <a:cubicBezTo>
                    <a:pt x="535" y="122"/>
                    <a:pt x="425" y="7"/>
                    <a:pt x="283" y="1"/>
                  </a:cubicBezTo>
                  <a:cubicBezTo>
                    <a:pt x="280" y="1"/>
                    <a:pt x="277" y="0"/>
                    <a:pt x="27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3143;p41"/>
            <p:cNvSpPr/>
            <p:nvPr/>
          </p:nvSpPr>
          <p:spPr>
            <a:xfrm>
              <a:off x="4946125" y="4242200"/>
              <a:ext cx="53575" cy="107900"/>
            </a:xfrm>
            <a:custGeom>
              <a:avLst/>
              <a:gdLst/>
              <a:ahLst/>
              <a:cxnLst/>
              <a:rect l="l" t="t" r="r" b="b"/>
              <a:pathLst>
                <a:path w="2143" h="4316" extrusionOk="0">
                  <a:moveTo>
                    <a:pt x="308" y="1"/>
                  </a:moveTo>
                  <a:cubicBezTo>
                    <a:pt x="176" y="1"/>
                    <a:pt x="61" y="105"/>
                    <a:pt x="56" y="243"/>
                  </a:cubicBezTo>
                  <a:cubicBezTo>
                    <a:pt x="0" y="1971"/>
                    <a:pt x="951" y="3340"/>
                    <a:pt x="1668" y="4224"/>
                  </a:cubicBezTo>
                  <a:cubicBezTo>
                    <a:pt x="1715" y="4281"/>
                    <a:pt x="1790" y="4316"/>
                    <a:pt x="1861" y="4316"/>
                  </a:cubicBezTo>
                  <a:cubicBezTo>
                    <a:pt x="1866" y="4316"/>
                    <a:pt x="1870" y="4315"/>
                    <a:pt x="1875" y="4315"/>
                  </a:cubicBezTo>
                  <a:cubicBezTo>
                    <a:pt x="1926" y="4310"/>
                    <a:pt x="1977" y="4295"/>
                    <a:pt x="2022" y="4259"/>
                  </a:cubicBezTo>
                  <a:cubicBezTo>
                    <a:pt x="2128" y="4168"/>
                    <a:pt x="2143" y="4012"/>
                    <a:pt x="2057" y="3905"/>
                  </a:cubicBezTo>
                  <a:cubicBezTo>
                    <a:pt x="996" y="2602"/>
                    <a:pt x="522" y="1445"/>
                    <a:pt x="562" y="258"/>
                  </a:cubicBezTo>
                  <a:cubicBezTo>
                    <a:pt x="567" y="122"/>
                    <a:pt x="455" y="6"/>
                    <a:pt x="319" y="1"/>
                  </a:cubicBezTo>
                  <a:cubicBezTo>
                    <a:pt x="315" y="1"/>
                    <a:pt x="312" y="1"/>
                    <a:pt x="308"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3144;p41"/>
            <p:cNvSpPr/>
            <p:nvPr/>
          </p:nvSpPr>
          <p:spPr>
            <a:xfrm>
              <a:off x="5015725" y="4396250"/>
              <a:ext cx="28175" cy="32275"/>
            </a:xfrm>
            <a:custGeom>
              <a:avLst/>
              <a:gdLst/>
              <a:ahLst/>
              <a:cxnLst/>
              <a:rect l="l" t="t" r="r" b="b"/>
              <a:pathLst>
                <a:path w="1127" h="1291" extrusionOk="0">
                  <a:moveTo>
                    <a:pt x="277" y="1"/>
                  </a:moveTo>
                  <a:cubicBezTo>
                    <a:pt x="211" y="1"/>
                    <a:pt x="146" y="26"/>
                    <a:pt x="96" y="77"/>
                  </a:cubicBezTo>
                  <a:cubicBezTo>
                    <a:pt x="0" y="179"/>
                    <a:pt x="5" y="341"/>
                    <a:pt x="107" y="436"/>
                  </a:cubicBezTo>
                  <a:cubicBezTo>
                    <a:pt x="324" y="644"/>
                    <a:pt x="496" y="886"/>
                    <a:pt x="611" y="1145"/>
                  </a:cubicBezTo>
                  <a:cubicBezTo>
                    <a:pt x="651" y="1236"/>
                    <a:pt x="743" y="1290"/>
                    <a:pt x="839" y="1290"/>
                  </a:cubicBezTo>
                  <a:cubicBezTo>
                    <a:pt x="844" y="1290"/>
                    <a:pt x="849" y="1290"/>
                    <a:pt x="854" y="1290"/>
                  </a:cubicBezTo>
                  <a:cubicBezTo>
                    <a:pt x="884" y="1290"/>
                    <a:pt x="915" y="1285"/>
                    <a:pt x="940" y="1271"/>
                  </a:cubicBezTo>
                  <a:cubicBezTo>
                    <a:pt x="1072" y="1215"/>
                    <a:pt x="1127" y="1068"/>
                    <a:pt x="1072" y="942"/>
                  </a:cubicBezTo>
                  <a:cubicBezTo>
                    <a:pt x="930" y="618"/>
                    <a:pt x="723" y="326"/>
                    <a:pt x="450" y="68"/>
                  </a:cubicBezTo>
                  <a:cubicBezTo>
                    <a:pt x="401" y="23"/>
                    <a:pt x="339" y="1"/>
                    <a:pt x="277"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3145;p41"/>
            <p:cNvSpPr/>
            <p:nvPr/>
          </p:nvSpPr>
          <p:spPr>
            <a:xfrm>
              <a:off x="5194975" y="4062975"/>
              <a:ext cx="62800" cy="38050"/>
            </a:xfrm>
            <a:custGeom>
              <a:avLst/>
              <a:gdLst/>
              <a:ahLst/>
              <a:cxnLst/>
              <a:rect l="l" t="t" r="r" b="b"/>
              <a:pathLst>
                <a:path w="2512" h="1522" extrusionOk="0">
                  <a:moveTo>
                    <a:pt x="2246" y="1"/>
                  </a:moveTo>
                  <a:cubicBezTo>
                    <a:pt x="2231" y="1"/>
                    <a:pt x="2217" y="2"/>
                    <a:pt x="2202" y="5"/>
                  </a:cubicBezTo>
                  <a:cubicBezTo>
                    <a:pt x="1409" y="121"/>
                    <a:pt x="686" y="501"/>
                    <a:pt x="101" y="1096"/>
                  </a:cubicBezTo>
                  <a:cubicBezTo>
                    <a:pt x="0" y="1192"/>
                    <a:pt x="5" y="1354"/>
                    <a:pt x="101" y="1450"/>
                  </a:cubicBezTo>
                  <a:cubicBezTo>
                    <a:pt x="152" y="1497"/>
                    <a:pt x="211" y="1521"/>
                    <a:pt x="275" y="1521"/>
                  </a:cubicBezTo>
                  <a:cubicBezTo>
                    <a:pt x="281" y="1521"/>
                    <a:pt x="286" y="1521"/>
                    <a:pt x="292" y="1521"/>
                  </a:cubicBezTo>
                  <a:cubicBezTo>
                    <a:pt x="353" y="1521"/>
                    <a:pt x="414" y="1495"/>
                    <a:pt x="460" y="1445"/>
                  </a:cubicBezTo>
                  <a:cubicBezTo>
                    <a:pt x="965" y="930"/>
                    <a:pt x="1596" y="606"/>
                    <a:pt x="2278" y="501"/>
                  </a:cubicBezTo>
                  <a:cubicBezTo>
                    <a:pt x="2414" y="480"/>
                    <a:pt x="2511" y="354"/>
                    <a:pt x="2486" y="217"/>
                  </a:cubicBezTo>
                  <a:cubicBezTo>
                    <a:pt x="2467" y="95"/>
                    <a:pt x="2368" y="1"/>
                    <a:pt x="2246"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3146;p41"/>
            <p:cNvSpPr/>
            <p:nvPr/>
          </p:nvSpPr>
          <p:spPr>
            <a:xfrm>
              <a:off x="4804675" y="4608600"/>
              <a:ext cx="99025" cy="35150"/>
            </a:xfrm>
            <a:custGeom>
              <a:avLst/>
              <a:gdLst/>
              <a:ahLst/>
              <a:cxnLst/>
              <a:rect l="l" t="t" r="r" b="b"/>
              <a:pathLst>
                <a:path w="3961" h="1406" extrusionOk="0">
                  <a:moveTo>
                    <a:pt x="3680" y="0"/>
                  </a:moveTo>
                  <a:cubicBezTo>
                    <a:pt x="3651" y="0"/>
                    <a:pt x="3621" y="5"/>
                    <a:pt x="3592" y="17"/>
                  </a:cubicBezTo>
                  <a:cubicBezTo>
                    <a:pt x="3370" y="92"/>
                    <a:pt x="3142" y="183"/>
                    <a:pt x="2906" y="274"/>
                  </a:cubicBezTo>
                  <a:cubicBezTo>
                    <a:pt x="2106" y="582"/>
                    <a:pt x="1283" y="902"/>
                    <a:pt x="573" y="902"/>
                  </a:cubicBezTo>
                  <a:cubicBezTo>
                    <a:pt x="480" y="902"/>
                    <a:pt x="388" y="897"/>
                    <a:pt x="299" y="885"/>
                  </a:cubicBezTo>
                  <a:cubicBezTo>
                    <a:pt x="290" y="884"/>
                    <a:pt x="280" y="884"/>
                    <a:pt x="271" y="884"/>
                  </a:cubicBezTo>
                  <a:cubicBezTo>
                    <a:pt x="145" y="884"/>
                    <a:pt x="35" y="976"/>
                    <a:pt x="20" y="1108"/>
                  </a:cubicBezTo>
                  <a:cubicBezTo>
                    <a:pt x="1" y="1244"/>
                    <a:pt x="101" y="1370"/>
                    <a:pt x="238" y="1386"/>
                  </a:cubicBezTo>
                  <a:cubicBezTo>
                    <a:pt x="342" y="1399"/>
                    <a:pt x="449" y="1406"/>
                    <a:pt x="556" y="1406"/>
                  </a:cubicBezTo>
                  <a:cubicBezTo>
                    <a:pt x="610" y="1406"/>
                    <a:pt x="663" y="1404"/>
                    <a:pt x="717" y="1400"/>
                  </a:cubicBezTo>
                  <a:cubicBezTo>
                    <a:pt x="1481" y="1365"/>
                    <a:pt x="2293" y="1047"/>
                    <a:pt x="3088" y="744"/>
                  </a:cubicBezTo>
                  <a:cubicBezTo>
                    <a:pt x="3319" y="653"/>
                    <a:pt x="3542" y="567"/>
                    <a:pt x="3759" y="491"/>
                  </a:cubicBezTo>
                  <a:cubicBezTo>
                    <a:pt x="3890" y="441"/>
                    <a:pt x="3961" y="299"/>
                    <a:pt x="3916" y="168"/>
                  </a:cubicBezTo>
                  <a:cubicBezTo>
                    <a:pt x="3876" y="66"/>
                    <a:pt x="3782" y="0"/>
                    <a:pt x="3680"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3147;p41"/>
            <p:cNvSpPr/>
            <p:nvPr/>
          </p:nvSpPr>
          <p:spPr>
            <a:xfrm>
              <a:off x="5124475" y="4857425"/>
              <a:ext cx="63700" cy="59800"/>
            </a:xfrm>
            <a:custGeom>
              <a:avLst/>
              <a:gdLst/>
              <a:ahLst/>
              <a:cxnLst/>
              <a:rect l="l" t="t" r="r" b="b"/>
              <a:pathLst>
                <a:path w="2548" h="2392" extrusionOk="0">
                  <a:moveTo>
                    <a:pt x="2261" y="0"/>
                  </a:moveTo>
                  <a:cubicBezTo>
                    <a:pt x="2184" y="0"/>
                    <a:pt x="2108" y="36"/>
                    <a:pt x="2057" y="103"/>
                  </a:cubicBezTo>
                  <a:cubicBezTo>
                    <a:pt x="1678" y="602"/>
                    <a:pt x="1158" y="1047"/>
                    <a:pt x="652" y="1476"/>
                  </a:cubicBezTo>
                  <a:cubicBezTo>
                    <a:pt x="465" y="1638"/>
                    <a:pt x="283" y="1795"/>
                    <a:pt x="111" y="1952"/>
                  </a:cubicBezTo>
                  <a:cubicBezTo>
                    <a:pt x="6" y="2047"/>
                    <a:pt x="1" y="2204"/>
                    <a:pt x="92" y="2311"/>
                  </a:cubicBezTo>
                  <a:cubicBezTo>
                    <a:pt x="144" y="2361"/>
                    <a:pt x="208" y="2391"/>
                    <a:pt x="277" y="2391"/>
                  </a:cubicBezTo>
                  <a:cubicBezTo>
                    <a:pt x="283" y="2391"/>
                    <a:pt x="288" y="2391"/>
                    <a:pt x="293" y="2391"/>
                  </a:cubicBezTo>
                  <a:cubicBezTo>
                    <a:pt x="349" y="2391"/>
                    <a:pt x="405" y="2365"/>
                    <a:pt x="451" y="2325"/>
                  </a:cubicBezTo>
                  <a:cubicBezTo>
                    <a:pt x="617" y="2174"/>
                    <a:pt x="799" y="2017"/>
                    <a:pt x="981" y="1861"/>
                  </a:cubicBezTo>
                  <a:cubicBezTo>
                    <a:pt x="1506" y="1411"/>
                    <a:pt x="2046" y="946"/>
                    <a:pt x="2461" y="406"/>
                  </a:cubicBezTo>
                  <a:cubicBezTo>
                    <a:pt x="2547" y="294"/>
                    <a:pt x="2522" y="138"/>
                    <a:pt x="2410" y="52"/>
                  </a:cubicBezTo>
                  <a:cubicBezTo>
                    <a:pt x="2366" y="17"/>
                    <a:pt x="2313" y="0"/>
                    <a:pt x="226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3148;p41"/>
            <p:cNvSpPr/>
            <p:nvPr/>
          </p:nvSpPr>
          <p:spPr>
            <a:xfrm>
              <a:off x="5208600" y="4802775"/>
              <a:ext cx="22000" cy="31825"/>
            </a:xfrm>
            <a:custGeom>
              <a:avLst/>
              <a:gdLst/>
              <a:ahLst/>
              <a:cxnLst/>
              <a:rect l="l" t="t" r="r" b="b"/>
              <a:pathLst>
                <a:path w="880" h="1273" extrusionOk="0">
                  <a:moveTo>
                    <a:pt x="591" y="0"/>
                  </a:moveTo>
                  <a:cubicBezTo>
                    <a:pt x="498" y="0"/>
                    <a:pt x="408" y="55"/>
                    <a:pt x="364" y="146"/>
                  </a:cubicBezTo>
                  <a:cubicBezTo>
                    <a:pt x="243" y="404"/>
                    <a:pt x="132" y="687"/>
                    <a:pt x="46" y="939"/>
                  </a:cubicBezTo>
                  <a:cubicBezTo>
                    <a:pt x="1" y="1071"/>
                    <a:pt x="71" y="1212"/>
                    <a:pt x="202" y="1258"/>
                  </a:cubicBezTo>
                  <a:cubicBezTo>
                    <a:pt x="232" y="1268"/>
                    <a:pt x="269" y="1272"/>
                    <a:pt x="299" y="1272"/>
                  </a:cubicBezTo>
                  <a:cubicBezTo>
                    <a:pt x="400" y="1268"/>
                    <a:pt x="491" y="1202"/>
                    <a:pt x="521" y="1101"/>
                  </a:cubicBezTo>
                  <a:cubicBezTo>
                    <a:pt x="602" y="864"/>
                    <a:pt x="708" y="601"/>
                    <a:pt x="824" y="358"/>
                  </a:cubicBezTo>
                  <a:cubicBezTo>
                    <a:pt x="880" y="232"/>
                    <a:pt x="824" y="85"/>
                    <a:pt x="698" y="25"/>
                  </a:cubicBezTo>
                  <a:cubicBezTo>
                    <a:pt x="663" y="8"/>
                    <a:pt x="627" y="0"/>
                    <a:pt x="59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3149;p41"/>
            <p:cNvSpPr/>
            <p:nvPr/>
          </p:nvSpPr>
          <p:spPr>
            <a:xfrm>
              <a:off x="5589275" y="4485100"/>
              <a:ext cx="69400" cy="38150"/>
            </a:xfrm>
            <a:custGeom>
              <a:avLst/>
              <a:gdLst/>
              <a:ahLst/>
              <a:cxnLst/>
              <a:rect l="l" t="t" r="r" b="b"/>
              <a:pathLst>
                <a:path w="2776" h="1526" extrusionOk="0">
                  <a:moveTo>
                    <a:pt x="287" y="0"/>
                  </a:moveTo>
                  <a:cubicBezTo>
                    <a:pt x="203" y="0"/>
                    <a:pt x="122" y="41"/>
                    <a:pt x="77" y="116"/>
                  </a:cubicBezTo>
                  <a:cubicBezTo>
                    <a:pt x="1" y="238"/>
                    <a:pt x="36" y="389"/>
                    <a:pt x="152" y="464"/>
                  </a:cubicBezTo>
                  <a:cubicBezTo>
                    <a:pt x="865" y="919"/>
                    <a:pt x="1689" y="1248"/>
                    <a:pt x="2401" y="1511"/>
                  </a:cubicBezTo>
                  <a:cubicBezTo>
                    <a:pt x="2436" y="1520"/>
                    <a:pt x="2472" y="1525"/>
                    <a:pt x="2502" y="1525"/>
                  </a:cubicBezTo>
                  <a:cubicBezTo>
                    <a:pt x="2598" y="1520"/>
                    <a:pt x="2689" y="1460"/>
                    <a:pt x="2724" y="1359"/>
                  </a:cubicBezTo>
                  <a:cubicBezTo>
                    <a:pt x="2775" y="1233"/>
                    <a:pt x="2709" y="1086"/>
                    <a:pt x="2578" y="1035"/>
                  </a:cubicBezTo>
                  <a:cubicBezTo>
                    <a:pt x="1890" y="783"/>
                    <a:pt x="1097" y="470"/>
                    <a:pt x="425" y="40"/>
                  </a:cubicBezTo>
                  <a:cubicBezTo>
                    <a:pt x="382" y="13"/>
                    <a:pt x="334" y="0"/>
                    <a:pt x="28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50" name="Google Shape;3150;p41"/>
            <p:cNvGrpSpPr/>
            <p:nvPr/>
          </p:nvGrpSpPr>
          <p:grpSpPr>
            <a:xfrm>
              <a:off x="4671425" y="3647425"/>
              <a:ext cx="455075" cy="647800"/>
              <a:chOff x="4671425" y="3647425"/>
              <a:chExt cx="455075" cy="647800"/>
            </a:xfrm>
          </p:grpSpPr>
          <p:sp>
            <p:nvSpPr>
              <p:cNvPr id="3151" name="Google Shape;3151;p41"/>
              <p:cNvSpPr/>
              <p:nvPr/>
            </p:nvSpPr>
            <p:spPr>
              <a:xfrm>
                <a:off x="4671425" y="3647425"/>
                <a:ext cx="455075" cy="647800"/>
              </a:xfrm>
              <a:custGeom>
                <a:avLst/>
                <a:gdLst/>
                <a:ahLst/>
                <a:cxnLst/>
                <a:rect l="l" t="t" r="r" b="b"/>
                <a:pathLst>
                  <a:path w="18203" h="25912" extrusionOk="0">
                    <a:moveTo>
                      <a:pt x="17815" y="288"/>
                    </a:moveTo>
                    <a:cubicBezTo>
                      <a:pt x="17521" y="500"/>
                      <a:pt x="17092" y="758"/>
                      <a:pt x="16682" y="1015"/>
                    </a:cubicBezTo>
                    <a:cubicBezTo>
                      <a:pt x="16157" y="1334"/>
                      <a:pt x="15621" y="1663"/>
                      <a:pt x="15309" y="1905"/>
                    </a:cubicBezTo>
                    <a:cubicBezTo>
                      <a:pt x="15036" y="2122"/>
                      <a:pt x="14763" y="2370"/>
                      <a:pt x="14495" y="2607"/>
                    </a:cubicBezTo>
                    <a:cubicBezTo>
                      <a:pt x="14152" y="2920"/>
                      <a:pt x="13793" y="3239"/>
                      <a:pt x="13424" y="3506"/>
                    </a:cubicBezTo>
                    <a:cubicBezTo>
                      <a:pt x="13394" y="3486"/>
                      <a:pt x="13359" y="3471"/>
                      <a:pt x="13322" y="3471"/>
                    </a:cubicBezTo>
                    <a:cubicBezTo>
                      <a:pt x="13919" y="2456"/>
                      <a:pt x="15344" y="576"/>
                      <a:pt x="17815" y="288"/>
                    </a:cubicBezTo>
                    <a:close/>
                    <a:moveTo>
                      <a:pt x="17729" y="662"/>
                    </a:moveTo>
                    <a:lnTo>
                      <a:pt x="17729" y="662"/>
                    </a:lnTo>
                    <a:cubicBezTo>
                      <a:pt x="17011" y="1789"/>
                      <a:pt x="14687" y="3345"/>
                      <a:pt x="13424" y="3834"/>
                    </a:cubicBezTo>
                    <a:cubicBezTo>
                      <a:pt x="13439" y="3825"/>
                      <a:pt x="13450" y="3809"/>
                      <a:pt x="13459" y="3799"/>
                    </a:cubicBezTo>
                    <a:cubicBezTo>
                      <a:pt x="13884" y="3512"/>
                      <a:pt x="14283" y="3153"/>
                      <a:pt x="14672" y="2804"/>
                    </a:cubicBezTo>
                    <a:cubicBezTo>
                      <a:pt x="14945" y="2552"/>
                      <a:pt x="15202" y="2319"/>
                      <a:pt x="15470" y="2111"/>
                    </a:cubicBezTo>
                    <a:cubicBezTo>
                      <a:pt x="15768" y="1880"/>
                      <a:pt x="16304" y="1551"/>
                      <a:pt x="16819" y="1232"/>
                    </a:cubicBezTo>
                    <a:cubicBezTo>
                      <a:pt x="17148" y="1031"/>
                      <a:pt x="17461" y="838"/>
                      <a:pt x="17729" y="662"/>
                    </a:cubicBezTo>
                    <a:close/>
                    <a:moveTo>
                      <a:pt x="11650" y="758"/>
                    </a:moveTo>
                    <a:cubicBezTo>
                      <a:pt x="11473" y="1097"/>
                      <a:pt x="11347" y="1486"/>
                      <a:pt x="11221" y="1864"/>
                    </a:cubicBezTo>
                    <a:cubicBezTo>
                      <a:pt x="11079" y="2299"/>
                      <a:pt x="10934" y="2743"/>
                      <a:pt x="10721" y="3097"/>
                    </a:cubicBezTo>
                    <a:cubicBezTo>
                      <a:pt x="9973" y="4340"/>
                      <a:pt x="9448" y="5618"/>
                      <a:pt x="9034" y="6760"/>
                    </a:cubicBezTo>
                    <a:cubicBezTo>
                      <a:pt x="9393" y="3997"/>
                      <a:pt x="10256" y="2020"/>
                      <a:pt x="11650" y="758"/>
                    </a:cubicBezTo>
                    <a:close/>
                    <a:moveTo>
                      <a:pt x="12130" y="485"/>
                    </a:moveTo>
                    <a:lnTo>
                      <a:pt x="12130" y="485"/>
                    </a:lnTo>
                    <a:cubicBezTo>
                      <a:pt x="12261" y="2456"/>
                      <a:pt x="10503" y="5072"/>
                      <a:pt x="9297" y="6791"/>
                    </a:cubicBezTo>
                    <a:cubicBezTo>
                      <a:pt x="9710" y="5674"/>
                      <a:pt x="10221" y="4436"/>
                      <a:pt x="10943" y="3228"/>
                    </a:cubicBezTo>
                    <a:cubicBezTo>
                      <a:pt x="11165" y="2855"/>
                      <a:pt x="11322" y="2395"/>
                      <a:pt x="11468" y="1945"/>
                    </a:cubicBezTo>
                    <a:cubicBezTo>
                      <a:pt x="11645" y="1414"/>
                      <a:pt x="11827" y="864"/>
                      <a:pt x="12130" y="485"/>
                    </a:cubicBezTo>
                    <a:close/>
                    <a:moveTo>
                      <a:pt x="14071" y="6755"/>
                    </a:moveTo>
                    <a:lnTo>
                      <a:pt x="14071" y="6755"/>
                    </a:lnTo>
                    <a:cubicBezTo>
                      <a:pt x="13399" y="6937"/>
                      <a:pt x="12793" y="7169"/>
                      <a:pt x="12065" y="7584"/>
                    </a:cubicBezTo>
                    <a:cubicBezTo>
                      <a:pt x="11388" y="7968"/>
                      <a:pt x="10675" y="8265"/>
                      <a:pt x="9878" y="8493"/>
                    </a:cubicBezTo>
                    <a:cubicBezTo>
                      <a:pt x="9675" y="8554"/>
                      <a:pt x="9463" y="8619"/>
                      <a:pt x="9241" y="8696"/>
                    </a:cubicBezTo>
                    <a:cubicBezTo>
                      <a:pt x="8781" y="8852"/>
                      <a:pt x="8276" y="9013"/>
                      <a:pt x="7816" y="9074"/>
                    </a:cubicBezTo>
                    <a:cubicBezTo>
                      <a:pt x="9099" y="7861"/>
                      <a:pt x="11964" y="6998"/>
                      <a:pt x="14071" y="6755"/>
                    </a:cubicBezTo>
                    <a:close/>
                    <a:moveTo>
                      <a:pt x="14616" y="6891"/>
                    </a:moveTo>
                    <a:cubicBezTo>
                      <a:pt x="13480" y="7992"/>
                      <a:pt x="11317" y="8957"/>
                      <a:pt x="10055" y="9307"/>
                    </a:cubicBezTo>
                    <a:cubicBezTo>
                      <a:pt x="9793" y="9381"/>
                      <a:pt x="9552" y="9408"/>
                      <a:pt x="9322" y="9408"/>
                    </a:cubicBezTo>
                    <a:cubicBezTo>
                      <a:pt x="9000" y="9408"/>
                      <a:pt x="8699" y="9355"/>
                      <a:pt x="8387" y="9302"/>
                    </a:cubicBezTo>
                    <a:cubicBezTo>
                      <a:pt x="8332" y="9291"/>
                      <a:pt x="8266" y="9281"/>
                      <a:pt x="8210" y="9272"/>
                    </a:cubicBezTo>
                    <a:cubicBezTo>
                      <a:pt x="8584" y="9190"/>
                      <a:pt x="8968" y="9064"/>
                      <a:pt x="9327" y="8943"/>
                    </a:cubicBezTo>
                    <a:cubicBezTo>
                      <a:pt x="9544" y="8871"/>
                      <a:pt x="9751" y="8801"/>
                      <a:pt x="9943" y="8745"/>
                    </a:cubicBezTo>
                    <a:cubicBezTo>
                      <a:pt x="10766" y="8514"/>
                      <a:pt x="11504" y="8204"/>
                      <a:pt x="12191" y="7810"/>
                    </a:cubicBezTo>
                    <a:cubicBezTo>
                      <a:pt x="13065" y="7311"/>
                      <a:pt x="13758" y="7089"/>
                      <a:pt x="14616" y="6891"/>
                    </a:cubicBezTo>
                    <a:close/>
                    <a:moveTo>
                      <a:pt x="4426" y="3172"/>
                    </a:moveTo>
                    <a:cubicBezTo>
                      <a:pt x="5629" y="4881"/>
                      <a:pt x="5421" y="8311"/>
                      <a:pt x="5265" y="10858"/>
                    </a:cubicBezTo>
                    <a:cubicBezTo>
                      <a:pt x="5229" y="11387"/>
                      <a:pt x="5204" y="11879"/>
                      <a:pt x="5184" y="12313"/>
                    </a:cubicBezTo>
                    <a:cubicBezTo>
                      <a:pt x="5174" y="12262"/>
                      <a:pt x="5163" y="12217"/>
                      <a:pt x="5149" y="12166"/>
                    </a:cubicBezTo>
                    <a:cubicBezTo>
                      <a:pt x="4865" y="11014"/>
                      <a:pt x="4557" y="9650"/>
                      <a:pt x="4466" y="8255"/>
                    </a:cubicBezTo>
                    <a:cubicBezTo>
                      <a:pt x="4405" y="7316"/>
                      <a:pt x="4416" y="6401"/>
                      <a:pt x="4447" y="5320"/>
                    </a:cubicBezTo>
                    <a:cubicBezTo>
                      <a:pt x="4456" y="5002"/>
                      <a:pt x="4440" y="4664"/>
                      <a:pt x="4431" y="4335"/>
                    </a:cubicBezTo>
                    <a:cubicBezTo>
                      <a:pt x="4416" y="3941"/>
                      <a:pt x="4400" y="3547"/>
                      <a:pt x="4426" y="3172"/>
                    </a:cubicBezTo>
                    <a:close/>
                    <a:moveTo>
                      <a:pt x="4153" y="3300"/>
                    </a:moveTo>
                    <a:lnTo>
                      <a:pt x="4153" y="3300"/>
                    </a:lnTo>
                    <a:cubicBezTo>
                      <a:pt x="4143" y="3643"/>
                      <a:pt x="4158" y="3997"/>
                      <a:pt x="4174" y="4345"/>
                    </a:cubicBezTo>
                    <a:cubicBezTo>
                      <a:pt x="4183" y="4669"/>
                      <a:pt x="4198" y="5002"/>
                      <a:pt x="4188" y="5315"/>
                    </a:cubicBezTo>
                    <a:cubicBezTo>
                      <a:pt x="4153" y="6401"/>
                      <a:pt x="4148" y="7325"/>
                      <a:pt x="4209" y="8271"/>
                    </a:cubicBezTo>
                    <a:cubicBezTo>
                      <a:pt x="4305" y="9690"/>
                      <a:pt x="4608" y="11065"/>
                      <a:pt x="4895" y="12231"/>
                    </a:cubicBezTo>
                    <a:cubicBezTo>
                      <a:pt x="4921" y="12327"/>
                      <a:pt x="4946" y="12424"/>
                      <a:pt x="4972" y="12520"/>
                    </a:cubicBezTo>
                    <a:cubicBezTo>
                      <a:pt x="5012" y="12676"/>
                      <a:pt x="5053" y="12833"/>
                      <a:pt x="5088" y="12989"/>
                    </a:cubicBezTo>
                    <a:cubicBezTo>
                      <a:pt x="3395" y="10277"/>
                      <a:pt x="2637" y="6052"/>
                      <a:pt x="4153" y="3300"/>
                    </a:cubicBezTo>
                    <a:close/>
                    <a:moveTo>
                      <a:pt x="5168" y="13121"/>
                    </a:moveTo>
                    <a:lnTo>
                      <a:pt x="5174" y="13126"/>
                    </a:lnTo>
                    <a:lnTo>
                      <a:pt x="5174" y="13136"/>
                    </a:lnTo>
                    <a:cubicBezTo>
                      <a:pt x="5174" y="13131"/>
                      <a:pt x="5174" y="13126"/>
                      <a:pt x="5168" y="13121"/>
                    </a:cubicBezTo>
                    <a:close/>
                    <a:moveTo>
                      <a:pt x="8073" y="10478"/>
                    </a:moveTo>
                    <a:lnTo>
                      <a:pt x="8073" y="10478"/>
                    </a:lnTo>
                    <a:cubicBezTo>
                      <a:pt x="8043" y="11079"/>
                      <a:pt x="7502" y="11842"/>
                      <a:pt x="7094" y="12413"/>
                    </a:cubicBezTo>
                    <a:cubicBezTo>
                      <a:pt x="6987" y="12565"/>
                      <a:pt x="6891" y="12707"/>
                      <a:pt x="6811" y="12828"/>
                    </a:cubicBezTo>
                    <a:cubicBezTo>
                      <a:pt x="6704" y="12994"/>
                      <a:pt x="6578" y="13176"/>
                      <a:pt x="6441" y="13374"/>
                    </a:cubicBezTo>
                    <a:cubicBezTo>
                      <a:pt x="6229" y="13686"/>
                      <a:pt x="5997" y="14031"/>
                      <a:pt x="5780" y="14379"/>
                    </a:cubicBezTo>
                    <a:cubicBezTo>
                      <a:pt x="5911" y="14036"/>
                      <a:pt x="6053" y="13691"/>
                      <a:pt x="6214" y="13328"/>
                    </a:cubicBezTo>
                    <a:lnTo>
                      <a:pt x="6296" y="13136"/>
                    </a:lnTo>
                    <a:cubicBezTo>
                      <a:pt x="6618" y="12404"/>
                      <a:pt x="7336" y="10746"/>
                      <a:pt x="8073" y="10478"/>
                    </a:cubicBezTo>
                    <a:close/>
                    <a:moveTo>
                      <a:pt x="2647" y="10862"/>
                    </a:moveTo>
                    <a:cubicBezTo>
                      <a:pt x="2749" y="10883"/>
                      <a:pt x="2870" y="11252"/>
                      <a:pt x="2920" y="11408"/>
                    </a:cubicBezTo>
                    <a:lnTo>
                      <a:pt x="2945" y="11484"/>
                    </a:lnTo>
                    <a:cubicBezTo>
                      <a:pt x="3244" y="12348"/>
                      <a:pt x="3319" y="13313"/>
                      <a:pt x="3395" y="14243"/>
                    </a:cubicBezTo>
                    <a:lnTo>
                      <a:pt x="3426" y="14631"/>
                    </a:lnTo>
                    <a:cubicBezTo>
                      <a:pt x="3486" y="15314"/>
                      <a:pt x="3552" y="16032"/>
                      <a:pt x="3658" y="16743"/>
                    </a:cubicBezTo>
                    <a:cubicBezTo>
                      <a:pt x="3481" y="16263"/>
                      <a:pt x="3309" y="15778"/>
                      <a:pt x="3148" y="15293"/>
                    </a:cubicBezTo>
                    <a:lnTo>
                      <a:pt x="3137" y="15248"/>
                    </a:lnTo>
                    <a:cubicBezTo>
                      <a:pt x="2915" y="14576"/>
                      <a:pt x="2693" y="13879"/>
                      <a:pt x="2591" y="13171"/>
                    </a:cubicBezTo>
                    <a:cubicBezTo>
                      <a:pt x="2582" y="13115"/>
                      <a:pt x="2567" y="13040"/>
                      <a:pt x="2556" y="12954"/>
                    </a:cubicBezTo>
                    <a:cubicBezTo>
                      <a:pt x="2470" y="12444"/>
                      <a:pt x="2279" y="11252"/>
                      <a:pt x="2537" y="10949"/>
                    </a:cubicBezTo>
                    <a:cubicBezTo>
                      <a:pt x="2587" y="10888"/>
                      <a:pt x="2628" y="10867"/>
                      <a:pt x="2642" y="10867"/>
                    </a:cubicBezTo>
                    <a:lnTo>
                      <a:pt x="2647" y="10862"/>
                    </a:lnTo>
                    <a:close/>
                    <a:moveTo>
                      <a:pt x="8316" y="12590"/>
                    </a:moveTo>
                    <a:cubicBezTo>
                      <a:pt x="8099" y="13348"/>
                      <a:pt x="7508" y="14071"/>
                      <a:pt x="7017" y="14667"/>
                    </a:cubicBezTo>
                    <a:lnTo>
                      <a:pt x="6987" y="14703"/>
                    </a:lnTo>
                    <a:cubicBezTo>
                      <a:pt x="6781" y="14950"/>
                      <a:pt x="6478" y="15237"/>
                      <a:pt x="6154" y="15536"/>
                    </a:cubicBezTo>
                    <a:cubicBezTo>
                      <a:pt x="5704" y="15955"/>
                      <a:pt x="5219" y="16405"/>
                      <a:pt x="4890" y="16869"/>
                    </a:cubicBezTo>
                    <a:cubicBezTo>
                      <a:pt x="4956" y="16673"/>
                      <a:pt x="5042" y="16475"/>
                      <a:pt x="5153" y="16268"/>
                    </a:cubicBezTo>
                    <a:cubicBezTo>
                      <a:pt x="5158" y="16268"/>
                      <a:pt x="5158" y="16274"/>
                      <a:pt x="5163" y="16274"/>
                    </a:cubicBezTo>
                    <a:cubicBezTo>
                      <a:pt x="5219" y="16263"/>
                      <a:pt x="5265" y="16223"/>
                      <a:pt x="5275" y="16162"/>
                    </a:cubicBezTo>
                    <a:cubicBezTo>
                      <a:pt x="5284" y="16112"/>
                      <a:pt x="5300" y="16056"/>
                      <a:pt x="5310" y="16006"/>
                    </a:cubicBezTo>
                    <a:cubicBezTo>
                      <a:pt x="5896" y="15061"/>
                      <a:pt x="6866" y="14071"/>
                      <a:pt x="7700" y="13222"/>
                    </a:cubicBezTo>
                    <a:cubicBezTo>
                      <a:pt x="7917" y="13005"/>
                      <a:pt x="8124" y="12793"/>
                      <a:pt x="8316" y="12590"/>
                    </a:cubicBezTo>
                    <a:close/>
                    <a:moveTo>
                      <a:pt x="8584" y="12606"/>
                    </a:moveTo>
                    <a:lnTo>
                      <a:pt x="8584" y="12606"/>
                    </a:lnTo>
                    <a:cubicBezTo>
                      <a:pt x="8600" y="14535"/>
                      <a:pt x="6588" y="16657"/>
                      <a:pt x="4911" y="17329"/>
                    </a:cubicBezTo>
                    <a:cubicBezTo>
                      <a:pt x="5189" y="16789"/>
                      <a:pt x="5785" y="16233"/>
                      <a:pt x="6331" y="15728"/>
                    </a:cubicBezTo>
                    <a:cubicBezTo>
                      <a:pt x="6659" y="15419"/>
                      <a:pt x="6972" y="15132"/>
                      <a:pt x="7189" y="14869"/>
                    </a:cubicBezTo>
                    <a:lnTo>
                      <a:pt x="7215" y="14834"/>
                    </a:lnTo>
                    <a:cubicBezTo>
                      <a:pt x="7735" y="14202"/>
                      <a:pt x="8362" y="13434"/>
                      <a:pt x="8584" y="12606"/>
                    </a:cubicBezTo>
                    <a:close/>
                    <a:moveTo>
                      <a:pt x="536" y="15657"/>
                    </a:moveTo>
                    <a:lnTo>
                      <a:pt x="536" y="15657"/>
                    </a:lnTo>
                    <a:cubicBezTo>
                      <a:pt x="1991" y="16557"/>
                      <a:pt x="3976" y="18977"/>
                      <a:pt x="4622" y="20861"/>
                    </a:cubicBezTo>
                    <a:cubicBezTo>
                      <a:pt x="4643" y="20967"/>
                      <a:pt x="4664" y="21073"/>
                      <a:pt x="4689" y="21179"/>
                    </a:cubicBezTo>
                    <a:cubicBezTo>
                      <a:pt x="2925" y="19795"/>
                      <a:pt x="1455" y="17602"/>
                      <a:pt x="627" y="15915"/>
                    </a:cubicBezTo>
                    <a:cubicBezTo>
                      <a:pt x="597" y="15850"/>
                      <a:pt x="576" y="15789"/>
                      <a:pt x="555" y="15728"/>
                    </a:cubicBezTo>
                    <a:cubicBezTo>
                      <a:pt x="551" y="15708"/>
                      <a:pt x="541" y="15682"/>
                      <a:pt x="536" y="15657"/>
                    </a:cubicBezTo>
                    <a:close/>
                    <a:moveTo>
                      <a:pt x="439" y="16116"/>
                    </a:moveTo>
                    <a:lnTo>
                      <a:pt x="439" y="16116"/>
                    </a:lnTo>
                    <a:cubicBezTo>
                      <a:pt x="1273" y="17795"/>
                      <a:pt x="2724" y="19942"/>
                      <a:pt x="4456" y="21330"/>
                    </a:cubicBezTo>
                    <a:cubicBezTo>
                      <a:pt x="2319" y="20689"/>
                      <a:pt x="566" y="18401"/>
                      <a:pt x="439" y="16116"/>
                    </a:cubicBezTo>
                    <a:close/>
                    <a:moveTo>
                      <a:pt x="18062" y="0"/>
                    </a:moveTo>
                    <a:cubicBezTo>
                      <a:pt x="14868" y="213"/>
                      <a:pt x="13273" y="2946"/>
                      <a:pt x="12863" y="3779"/>
                    </a:cubicBezTo>
                    <a:cubicBezTo>
                      <a:pt x="12848" y="3804"/>
                      <a:pt x="12848" y="3830"/>
                      <a:pt x="12853" y="3860"/>
                    </a:cubicBezTo>
                    <a:cubicBezTo>
                      <a:pt x="12837" y="3865"/>
                      <a:pt x="12823" y="3870"/>
                      <a:pt x="12807" y="3881"/>
                    </a:cubicBezTo>
                    <a:cubicBezTo>
                      <a:pt x="12753" y="3906"/>
                      <a:pt x="12732" y="3967"/>
                      <a:pt x="12737" y="4021"/>
                    </a:cubicBezTo>
                    <a:cubicBezTo>
                      <a:pt x="12646" y="4123"/>
                      <a:pt x="12555" y="4229"/>
                      <a:pt x="12469" y="4335"/>
                    </a:cubicBezTo>
                    <a:cubicBezTo>
                      <a:pt x="12105" y="4760"/>
                      <a:pt x="11762" y="5163"/>
                      <a:pt x="11363" y="5537"/>
                    </a:cubicBezTo>
                    <a:cubicBezTo>
                      <a:pt x="10843" y="6022"/>
                      <a:pt x="10261" y="6472"/>
                      <a:pt x="9701" y="6907"/>
                    </a:cubicBezTo>
                    <a:cubicBezTo>
                      <a:pt x="9574" y="7003"/>
                      <a:pt x="9453" y="7103"/>
                      <a:pt x="9327" y="7204"/>
                    </a:cubicBezTo>
                    <a:cubicBezTo>
                      <a:pt x="9327" y="7204"/>
                      <a:pt x="9327" y="7199"/>
                      <a:pt x="9332" y="7199"/>
                    </a:cubicBezTo>
                    <a:cubicBezTo>
                      <a:pt x="10696" y="5254"/>
                      <a:pt x="12757" y="2314"/>
                      <a:pt x="12352" y="117"/>
                    </a:cubicBezTo>
                    <a:cubicBezTo>
                      <a:pt x="12343" y="71"/>
                      <a:pt x="12312" y="36"/>
                      <a:pt x="12272" y="20"/>
                    </a:cubicBezTo>
                    <a:cubicBezTo>
                      <a:pt x="12255" y="12"/>
                      <a:pt x="12238" y="8"/>
                      <a:pt x="12220" y="8"/>
                    </a:cubicBezTo>
                    <a:cubicBezTo>
                      <a:pt x="12196" y="8"/>
                      <a:pt x="12172" y="16"/>
                      <a:pt x="12151" y="31"/>
                    </a:cubicBezTo>
                    <a:cubicBezTo>
                      <a:pt x="10165" y="1384"/>
                      <a:pt x="9034" y="3830"/>
                      <a:pt x="8690" y="7502"/>
                    </a:cubicBezTo>
                    <a:cubicBezTo>
                      <a:pt x="8680" y="7568"/>
                      <a:pt x="8726" y="7624"/>
                      <a:pt x="8786" y="7639"/>
                    </a:cubicBezTo>
                    <a:cubicBezTo>
                      <a:pt x="8579" y="7806"/>
                      <a:pt x="8372" y="7978"/>
                      <a:pt x="8175" y="8155"/>
                    </a:cubicBezTo>
                    <a:cubicBezTo>
                      <a:pt x="7811" y="8477"/>
                      <a:pt x="7497" y="8831"/>
                      <a:pt x="7215" y="9190"/>
                    </a:cubicBezTo>
                    <a:lnTo>
                      <a:pt x="7175" y="9246"/>
                    </a:lnTo>
                    <a:cubicBezTo>
                      <a:pt x="7138" y="9286"/>
                      <a:pt x="7108" y="9326"/>
                      <a:pt x="7078" y="9372"/>
                    </a:cubicBezTo>
                    <a:lnTo>
                      <a:pt x="7068" y="9382"/>
                    </a:lnTo>
                    <a:cubicBezTo>
                      <a:pt x="6704" y="9883"/>
                      <a:pt x="6396" y="10403"/>
                      <a:pt x="6133" y="10944"/>
                    </a:cubicBezTo>
                    <a:cubicBezTo>
                      <a:pt x="5865" y="11484"/>
                      <a:pt x="5643" y="12035"/>
                      <a:pt x="5436" y="12585"/>
                    </a:cubicBezTo>
                    <a:cubicBezTo>
                      <a:pt x="5452" y="12091"/>
                      <a:pt x="5482" y="11509"/>
                      <a:pt x="5522" y="10872"/>
                    </a:cubicBezTo>
                    <a:cubicBezTo>
                      <a:pt x="5694" y="8129"/>
                      <a:pt x="5921" y="4380"/>
                      <a:pt x="4396" y="2713"/>
                    </a:cubicBezTo>
                    <a:cubicBezTo>
                      <a:pt x="4369" y="2686"/>
                      <a:pt x="4339" y="2672"/>
                      <a:pt x="4304" y="2672"/>
                    </a:cubicBezTo>
                    <a:cubicBezTo>
                      <a:pt x="4299" y="2672"/>
                      <a:pt x="4294" y="2672"/>
                      <a:pt x="4289" y="2673"/>
                    </a:cubicBezTo>
                    <a:cubicBezTo>
                      <a:pt x="4249" y="2678"/>
                      <a:pt x="4214" y="2698"/>
                      <a:pt x="4193" y="2729"/>
                    </a:cubicBezTo>
                    <a:cubicBezTo>
                      <a:pt x="2197" y="5653"/>
                      <a:pt x="3107" y="10590"/>
                      <a:pt x="5093" y="13485"/>
                    </a:cubicBezTo>
                    <a:cubicBezTo>
                      <a:pt x="5098" y="13490"/>
                      <a:pt x="5107" y="13490"/>
                      <a:pt x="5113" y="13500"/>
                    </a:cubicBezTo>
                    <a:cubicBezTo>
                      <a:pt x="4739" y="14647"/>
                      <a:pt x="4477" y="16041"/>
                      <a:pt x="4405" y="17501"/>
                    </a:cubicBezTo>
                    <a:cubicBezTo>
                      <a:pt x="4360" y="17531"/>
                      <a:pt x="4340" y="17587"/>
                      <a:pt x="4350" y="17643"/>
                    </a:cubicBezTo>
                    <a:cubicBezTo>
                      <a:pt x="4360" y="17668"/>
                      <a:pt x="4375" y="17693"/>
                      <a:pt x="4396" y="17713"/>
                    </a:cubicBezTo>
                    <a:cubicBezTo>
                      <a:pt x="4386" y="18072"/>
                      <a:pt x="4386" y="18431"/>
                      <a:pt x="4396" y="18790"/>
                    </a:cubicBezTo>
                    <a:cubicBezTo>
                      <a:pt x="4370" y="18699"/>
                      <a:pt x="4350" y="18608"/>
                      <a:pt x="4314" y="18511"/>
                    </a:cubicBezTo>
                    <a:cubicBezTo>
                      <a:pt x="4295" y="18415"/>
                      <a:pt x="4265" y="18324"/>
                      <a:pt x="4239" y="18234"/>
                    </a:cubicBezTo>
                    <a:cubicBezTo>
                      <a:pt x="4179" y="18002"/>
                      <a:pt x="4118" y="17784"/>
                      <a:pt x="4083" y="17613"/>
                    </a:cubicBezTo>
                    <a:cubicBezTo>
                      <a:pt x="3865" y="16612"/>
                      <a:pt x="3769" y="15582"/>
                      <a:pt x="3689" y="14612"/>
                    </a:cubicBezTo>
                    <a:lnTo>
                      <a:pt x="3652" y="14222"/>
                    </a:lnTo>
                    <a:cubicBezTo>
                      <a:pt x="3577" y="13273"/>
                      <a:pt x="3501" y="12292"/>
                      <a:pt x="3193" y="11403"/>
                    </a:cubicBezTo>
                    <a:lnTo>
                      <a:pt x="3167" y="11322"/>
                    </a:lnTo>
                    <a:cubicBezTo>
                      <a:pt x="3062" y="11009"/>
                      <a:pt x="2941" y="10655"/>
                      <a:pt x="2698" y="10610"/>
                    </a:cubicBezTo>
                    <a:cubicBezTo>
                      <a:pt x="2679" y="10606"/>
                      <a:pt x="2660" y="10604"/>
                      <a:pt x="2641" y="10604"/>
                    </a:cubicBezTo>
                    <a:cubicBezTo>
                      <a:pt x="2539" y="10604"/>
                      <a:pt x="2437" y="10662"/>
                      <a:pt x="2339" y="10781"/>
                    </a:cubicBezTo>
                    <a:cubicBezTo>
                      <a:pt x="2026" y="11145"/>
                      <a:pt x="2152" y="12115"/>
                      <a:pt x="2299" y="13000"/>
                    </a:cubicBezTo>
                    <a:cubicBezTo>
                      <a:pt x="2314" y="13085"/>
                      <a:pt x="2325" y="13157"/>
                      <a:pt x="2334" y="13212"/>
                    </a:cubicBezTo>
                    <a:cubicBezTo>
                      <a:pt x="2440" y="13940"/>
                      <a:pt x="2668" y="14647"/>
                      <a:pt x="2890" y="15328"/>
                    </a:cubicBezTo>
                    <a:lnTo>
                      <a:pt x="2905" y="15374"/>
                    </a:lnTo>
                    <a:cubicBezTo>
                      <a:pt x="3188" y="16253"/>
                      <a:pt x="3526" y="17123"/>
                      <a:pt x="3845" y="17966"/>
                    </a:cubicBezTo>
                    <a:lnTo>
                      <a:pt x="3860" y="18012"/>
                    </a:lnTo>
                    <a:cubicBezTo>
                      <a:pt x="3936" y="18208"/>
                      <a:pt x="4006" y="18396"/>
                      <a:pt x="4067" y="18583"/>
                    </a:cubicBezTo>
                    <a:cubicBezTo>
                      <a:pt x="4148" y="18881"/>
                      <a:pt x="4219" y="19189"/>
                      <a:pt x="4254" y="19436"/>
                    </a:cubicBezTo>
                    <a:cubicBezTo>
                      <a:pt x="3269" y="17683"/>
                      <a:pt x="1607" y="15895"/>
                      <a:pt x="385" y="15274"/>
                    </a:cubicBezTo>
                    <a:cubicBezTo>
                      <a:pt x="364" y="15263"/>
                      <a:pt x="342" y="15258"/>
                      <a:pt x="322" y="15258"/>
                    </a:cubicBezTo>
                    <a:cubicBezTo>
                      <a:pt x="301" y="15258"/>
                      <a:pt x="281" y="15263"/>
                      <a:pt x="263" y="15274"/>
                    </a:cubicBezTo>
                    <a:cubicBezTo>
                      <a:pt x="227" y="15293"/>
                      <a:pt x="203" y="15328"/>
                      <a:pt x="197" y="15369"/>
                    </a:cubicBezTo>
                    <a:cubicBezTo>
                      <a:pt x="147" y="15414"/>
                      <a:pt x="142" y="15496"/>
                      <a:pt x="187" y="15547"/>
                    </a:cubicBezTo>
                    <a:cubicBezTo>
                      <a:pt x="0" y="18305"/>
                      <a:pt x="2152" y="21169"/>
                      <a:pt x="4810" y="21684"/>
                    </a:cubicBezTo>
                    <a:cubicBezTo>
                      <a:pt x="5249" y="23347"/>
                      <a:pt x="6068" y="24847"/>
                      <a:pt x="7397" y="25873"/>
                    </a:cubicBezTo>
                    <a:cubicBezTo>
                      <a:pt x="7427" y="25899"/>
                      <a:pt x="7466" y="25912"/>
                      <a:pt x="7505" y="25912"/>
                    </a:cubicBezTo>
                    <a:cubicBezTo>
                      <a:pt x="7518" y="25912"/>
                      <a:pt x="7531" y="25910"/>
                      <a:pt x="7543" y="25908"/>
                    </a:cubicBezTo>
                    <a:cubicBezTo>
                      <a:pt x="7593" y="25903"/>
                      <a:pt x="7639" y="25877"/>
                      <a:pt x="7670" y="25837"/>
                    </a:cubicBezTo>
                    <a:cubicBezTo>
                      <a:pt x="7735" y="25751"/>
                      <a:pt x="7720" y="25630"/>
                      <a:pt x="7634" y="25565"/>
                    </a:cubicBezTo>
                    <a:cubicBezTo>
                      <a:pt x="6396" y="24610"/>
                      <a:pt x="5623" y="23210"/>
                      <a:pt x="5198" y="21654"/>
                    </a:cubicBezTo>
                    <a:cubicBezTo>
                      <a:pt x="5204" y="21614"/>
                      <a:pt x="5193" y="21579"/>
                      <a:pt x="5168" y="21549"/>
                    </a:cubicBezTo>
                    <a:cubicBezTo>
                      <a:pt x="4845" y="20306"/>
                      <a:pt x="4734" y="18961"/>
                      <a:pt x="4785" y="17662"/>
                    </a:cubicBezTo>
                    <a:lnTo>
                      <a:pt x="4785" y="17653"/>
                    </a:lnTo>
                    <a:cubicBezTo>
                      <a:pt x="6744" y="16986"/>
                      <a:pt x="9286" y="14262"/>
                      <a:pt x="8781" y="12005"/>
                    </a:cubicBezTo>
                    <a:cubicBezTo>
                      <a:pt x="8766" y="11959"/>
                      <a:pt x="8730" y="11919"/>
                      <a:pt x="8684" y="11909"/>
                    </a:cubicBezTo>
                    <a:cubicBezTo>
                      <a:pt x="8675" y="11907"/>
                      <a:pt x="8665" y="11905"/>
                      <a:pt x="8655" y="11905"/>
                    </a:cubicBezTo>
                    <a:cubicBezTo>
                      <a:pt x="8619" y="11905"/>
                      <a:pt x="8581" y="11921"/>
                      <a:pt x="8553" y="11949"/>
                    </a:cubicBezTo>
                    <a:cubicBezTo>
                      <a:pt x="8266" y="12277"/>
                      <a:pt x="7902" y="12646"/>
                      <a:pt x="7513" y="13040"/>
                    </a:cubicBezTo>
                    <a:cubicBezTo>
                      <a:pt x="6932" y="13637"/>
                      <a:pt x="6280" y="14304"/>
                      <a:pt x="5734" y="14980"/>
                    </a:cubicBezTo>
                    <a:cubicBezTo>
                      <a:pt x="6007" y="14475"/>
                      <a:pt x="6350" y="13970"/>
                      <a:pt x="6659" y="13520"/>
                    </a:cubicBezTo>
                    <a:cubicBezTo>
                      <a:pt x="6790" y="13323"/>
                      <a:pt x="6921" y="13136"/>
                      <a:pt x="7028" y="12970"/>
                    </a:cubicBezTo>
                    <a:cubicBezTo>
                      <a:pt x="7108" y="12849"/>
                      <a:pt x="7205" y="12716"/>
                      <a:pt x="7311" y="12565"/>
                    </a:cubicBezTo>
                    <a:cubicBezTo>
                      <a:pt x="7770" y="11914"/>
                      <a:pt x="8407" y="11014"/>
                      <a:pt x="8327" y="10302"/>
                    </a:cubicBezTo>
                    <a:cubicBezTo>
                      <a:pt x="8321" y="10266"/>
                      <a:pt x="8306" y="10236"/>
                      <a:pt x="8276" y="10211"/>
                    </a:cubicBezTo>
                    <a:cubicBezTo>
                      <a:pt x="8255" y="10194"/>
                      <a:pt x="8230" y="10185"/>
                      <a:pt x="8202" y="10185"/>
                    </a:cubicBezTo>
                    <a:cubicBezTo>
                      <a:pt x="8197" y="10185"/>
                      <a:pt x="8191" y="10185"/>
                      <a:pt x="8185" y="10186"/>
                    </a:cubicBezTo>
                    <a:lnTo>
                      <a:pt x="8164" y="10191"/>
                    </a:lnTo>
                    <a:cubicBezTo>
                      <a:pt x="7240" y="10322"/>
                      <a:pt x="6472" y="12080"/>
                      <a:pt x="6058" y="13035"/>
                    </a:cubicBezTo>
                    <a:lnTo>
                      <a:pt x="5977" y="13222"/>
                    </a:lnTo>
                    <a:cubicBezTo>
                      <a:pt x="5543" y="14202"/>
                      <a:pt x="5235" y="15066"/>
                      <a:pt x="4932" y="16112"/>
                    </a:cubicBezTo>
                    <a:lnTo>
                      <a:pt x="4932" y="16147"/>
                    </a:lnTo>
                    <a:cubicBezTo>
                      <a:pt x="4926" y="16158"/>
                      <a:pt x="4921" y="16167"/>
                      <a:pt x="4911" y="16177"/>
                    </a:cubicBezTo>
                    <a:cubicBezTo>
                      <a:pt x="5053" y="15146"/>
                      <a:pt x="5280" y="14192"/>
                      <a:pt x="5568" y="13374"/>
                    </a:cubicBezTo>
                    <a:cubicBezTo>
                      <a:pt x="6042" y="12030"/>
                      <a:pt x="6583" y="10645"/>
                      <a:pt x="7508" y="9447"/>
                    </a:cubicBezTo>
                    <a:cubicBezTo>
                      <a:pt x="7800" y="9463"/>
                      <a:pt x="8078" y="9508"/>
                      <a:pt x="8346" y="9559"/>
                    </a:cubicBezTo>
                    <a:cubicBezTo>
                      <a:pt x="8663" y="9610"/>
                      <a:pt x="8987" y="9667"/>
                      <a:pt x="9339" y="9667"/>
                    </a:cubicBezTo>
                    <a:cubicBezTo>
                      <a:pt x="9470" y="9667"/>
                      <a:pt x="9605" y="9659"/>
                      <a:pt x="9745" y="9640"/>
                    </a:cubicBezTo>
                    <a:cubicBezTo>
                      <a:pt x="9867" y="9620"/>
                      <a:pt x="9994" y="9594"/>
                      <a:pt x="10120" y="9559"/>
                    </a:cubicBezTo>
                    <a:cubicBezTo>
                      <a:pt x="11620" y="9144"/>
                      <a:pt x="14187" y="7962"/>
                      <a:pt x="15197" y="6639"/>
                    </a:cubicBezTo>
                    <a:cubicBezTo>
                      <a:pt x="15227" y="6598"/>
                      <a:pt x="15232" y="6543"/>
                      <a:pt x="15208" y="6497"/>
                    </a:cubicBezTo>
                    <a:cubicBezTo>
                      <a:pt x="15187" y="6457"/>
                      <a:pt x="15141" y="6427"/>
                      <a:pt x="15092" y="6427"/>
                    </a:cubicBezTo>
                    <a:cubicBezTo>
                      <a:pt x="13641" y="6441"/>
                      <a:pt x="10953" y="6957"/>
                      <a:pt x="9043" y="7927"/>
                    </a:cubicBezTo>
                    <a:cubicBezTo>
                      <a:pt x="9337" y="7684"/>
                      <a:pt x="9640" y="7447"/>
                      <a:pt x="9938" y="7220"/>
                    </a:cubicBezTo>
                    <a:cubicBezTo>
                      <a:pt x="10509" y="6775"/>
                      <a:pt x="11095" y="6320"/>
                      <a:pt x="11631" y="5821"/>
                    </a:cubicBezTo>
                    <a:cubicBezTo>
                      <a:pt x="12044" y="5436"/>
                      <a:pt x="12413" y="5002"/>
                      <a:pt x="12767" y="4587"/>
                    </a:cubicBezTo>
                    <a:cubicBezTo>
                      <a:pt x="12874" y="4461"/>
                      <a:pt x="12979" y="4335"/>
                      <a:pt x="13091" y="4209"/>
                    </a:cubicBezTo>
                    <a:lnTo>
                      <a:pt x="13110" y="4209"/>
                    </a:lnTo>
                    <a:cubicBezTo>
                      <a:pt x="13116" y="4209"/>
                      <a:pt x="13121" y="4209"/>
                      <a:pt x="13121" y="4203"/>
                    </a:cubicBezTo>
                    <a:cubicBezTo>
                      <a:pt x="14283" y="3921"/>
                      <a:pt x="17748" y="1733"/>
                      <a:pt x="18158" y="339"/>
                    </a:cubicBezTo>
                    <a:cubicBezTo>
                      <a:pt x="18168" y="323"/>
                      <a:pt x="18168" y="313"/>
                      <a:pt x="18173" y="293"/>
                    </a:cubicBezTo>
                    <a:cubicBezTo>
                      <a:pt x="18188" y="243"/>
                      <a:pt x="18193" y="192"/>
                      <a:pt x="18198" y="141"/>
                    </a:cubicBezTo>
                    <a:cubicBezTo>
                      <a:pt x="18203" y="106"/>
                      <a:pt x="18188" y="66"/>
                      <a:pt x="18163" y="40"/>
                    </a:cubicBezTo>
                    <a:cubicBezTo>
                      <a:pt x="18137" y="15"/>
                      <a:pt x="18097" y="0"/>
                      <a:pt x="1806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2" name="Google Shape;3152;p41"/>
              <p:cNvSpPr/>
              <p:nvPr/>
            </p:nvSpPr>
            <p:spPr>
              <a:xfrm>
                <a:off x="4682400" y="4050325"/>
                <a:ext cx="100450" cy="130375"/>
              </a:xfrm>
              <a:custGeom>
                <a:avLst/>
                <a:gdLst/>
                <a:ahLst/>
                <a:cxnLst/>
                <a:rect l="l" t="t" r="r" b="b"/>
                <a:pathLst>
                  <a:path w="4018" h="5215" extrusionOk="0">
                    <a:moveTo>
                      <a:pt x="0" y="0"/>
                    </a:moveTo>
                    <a:lnTo>
                      <a:pt x="0" y="0"/>
                    </a:lnTo>
                    <a:cubicBezTo>
                      <a:pt x="127" y="2285"/>
                      <a:pt x="1880" y="4573"/>
                      <a:pt x="4017" y="5214"/>
                    </a:cubicBezTo>
                    <a:cubicBezTo>
                      <a:pt x="2285" y="3826"/>
                      <a:pt x="834" y="1679"/>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3" name="Google Shape;3153;p41"/>
              <p:cNvSpPr/>
              <p:nvPr/>
            </p:nvSpPr>
            <p:spPr>
              <a:xfrm>
                <a:off x="4684825" y="4038825"/>
                <a:ext cx="103850" cy="138075"/>
              </a:xfrm>
              <a:custGeom>
                <a:avLst/>
                <a:gdLst/>
                <a:ahLst/>
                <a:cxnLst/>
                <a:rect l="l" t="t" r="r" b="b"/>
                <a:pathLst>
                  <a:path w="4154" h="5523" extrusionOk="0">
                    <a:moveTo>
                      <a:pt x="0" y="1"/>
                    </a:moveTo>
                    <a:lnTo>
                      <a:pt x="0" y="1"/>
                    </a:lnTo>
                    <a:cubicBezTo>
                      <a:pt x="5" y="26"/>
                      <a:pt x="15" y="52"/>
                      <a:pt x="19" y="72"/>
                    </a:cubicBezTo>
                    <a:cubicBezTo>
                      <a:pt x="40" y="133"/>
                      <a:pt x="61" y="194"/>
                      <a:pt x="91" y="259"/>
                    </a:cubicBezTo>
                    <a:cubicBezTo>
                      <a:pt x="919" y="1946"/>
                      <a:pt x="2389" y="4139"/>
                      <a:pt x="4153" y="5523"/>
                    </a:cubicBezTo>
                    <a:cubicBezTo>
                      <a:pt x="4128" y="5417"/>
                      <a:pt x="4107" y="5311"/>
                      <a:pt x="4086" y="5205"/>
                    </a:cubicBezTo>
                    <a:cubicBezTo>
                      <a:pt x="3440" y="3321"/>
                      <a:pt x="1455" y="901"/>
                      <a:pt x="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4" name="Google Shape;3154;p41"/>
              <p:cNvSpPr/>
              <p:nvPr/>
            </p:nvSpPr>
            <p:spPr>
              <a:xfrm>
                <a:off x="4794175" y="3962575"/>
                <a:ext cx="92250" cy="118075"/>
              </a:xfrm>
              <a:custGeom>
                <a:avLst/>
                <a:gdLst/>
                <a:ahLst/>
                <a:cxnLst/>
                <a:rect l="l" t="t" r="r" b="b"/>
                <a:pathLst>
                  <a:path w="3690" h="4723" extrusionOk="0">
                    <a:moveTo>
                      <a:pt x="3674" y="0"/>
                    </a:moveTo>
                    <a:lnTo>
                      <a:pt x="3674" y="0"/>
                    </a:lnTo>
                    <a:cubicBezTo>
                      <a:pt x="3452" y="828"/>
                      <a:pt x="2825" y="1596"/>
                      <a:pt x="2305" y="2228"/>
                    </a:cubicBezTo>
                    <a:lnTo>
                      <a:pt x="2279" y="2263"/>
                    </a:lnTo>
                    <a:cubicBezTo>
                      <a:pt x="2062" y="2526"/>
                      <a:pt x="1749" y="2813"/>
                      <a:pt x="1421" y="3122"/>
                    </a:cubicBezTo>
                    <a:cubicBezTo>
                      <a:pt x="875" y="3627"/>
                      <a:pt x="279" y="4183"/>
                      <a:pt x="1" y="4723"/>
                    </a:cubicBezTo>
                    <a:cubicBezTo>
                      <a:pt x="1678" y="4051"/>
                      <a:pt x="3690" y="1929"/>
                      <a:pt x="367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5" name="Google Shape;3155;p41"/>
              <p:cNvSpPr/>
              <p:nvPr/>
            </p:nvSpPr>
            <p:spPr>
              <a:xfrm>
                <a:off x="4793675" y="3962175"/>
                <a:ext cx="85650" cy="107000"/>
              </a:xfrm>
              <a:custGeom>
                <a:avLst/>
                <a:gdLst/>
                <a:ahLst/>
                <a:cxnLst/>
                <a:rect l="l" t="t" r="r" b="b"/>
                <a:pathLst>
                  <a:path w="3426" h="4280" extrusionOk="0">
                    <a:moveTo>
                      <a:pt x="3426" y="0"/>
                    </a:moveTo>
                    <a:cubicBezTo>
                      <a:pt x="3234" y="203"/>
                      <a:pt x="3027" y="415"/>
                      <a:pt x="2810" y="632"/>
                    </a:cubicBezTo>
                    <a:cubicBezTo>
                      <a:pt x="1976" y="1481"/>
                      <a:pt x="1006" y="2471"/>
                      <a:pt x="420" y="3416"/>
                    </a:cubicBezTo>
                    <a:cubicBezTo>
                      <a:pt x="410" y="3466"/>
                      <a:pt x="394" y="3522"/>
                      <a:pt x="385" y="3572"/>
                    </a:cubicBezTo>
                    <a:cubicBezTo>
                      <a:pt x="375" y="3633"/>
                      <a:pt x="329" y="3673"/>
                      <a:pt x="273" y="3684"/>
                    </a:cubicBezTo>
                    <a:cubicBezTo>
                      <a:pt x="268" y="3684"/>
                      <a:pt x="268" y="3678"/>
                      <a:pt x="263" y="3678"/>
                    </a:cubicBezTo>
                    <a:cubicBezTo>
                      <a:pt x="152" y="3885"/>
                      <a:pt x="66" y="4083"/>
                      <a:pt x="0" y="4279"/>
                    </a:cubicBezTo>
                    <a:cubicBezTo>
                      <a:pt x="329" y="3815"/>
                      <a:pt x="814" y="3365"/>
                      <a:pt x="1264" y="2946"/>
                    </a:cubicBezTo>
                    <a:cubicBezTo>
                      <a:pt x="1588" y="2647"/>
                      <a:pt x="1891" y="2360"/>
                      <a:pt x="2097" y="2113"/>
                    </a:cubicBezTo>
                    <a:lnTo>
                      <a:pt x="2127" y="2077"/>
                    </a:lnTo>
                    <a:cubicBezTo>
                      <a:pt x="2618" y="1481"/>
                      <a:pt x="3209" y="758"/>
                      <a:pt x="34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6" name="Google Shape;3156;p41"/>
              <p:cNvSpPr/>
              <p:nvPr/>
            </p:nvSpPr>
            <p:spPr>
              <a:xfrm>
                <a:off x="4815925" y="3909375"/>
                <a:ext cx="57350" cy="97525"/>
              </a:xfrm>
              <a:custGeom>
                <a:avLst/>
                <a:gdLst/>
                <a:ahLst/>
                <a:cxnLst/>
                <a:rect l="l" t="t" r="r" b="b"/>
                <a:pathLst>
                  <a:path w="2294" h="3901" extrusionOk="0">
                    <a:moveTo>
                      <a:pt x="2293" y="0"/>
                    </a:moveTo>
                    <a:cubicBezTo>
                      <a:pt x="1556" y="268"/>
                      <a:pt x="838" y="1926"/>
                      <a:pt x="516" y="2658"/>
                    </a:cubicBezTo>
                    <a:lnTo>
                      <a:pt x="434" y="2850"/>
                    </a:lnTo>
                    <a:cubicBezTo>
                      <a:pt x="273" y="3213"/>
                      <a:pt x="131" y="3558"/>
                      <a:pt x="0" y="3901"/>
                    </a:cubicBezTo>
                    <a:cubicBezTo>
                      <a:pt x="217" y="3553"/>
                      <a:pt x="449" y="3208"/>
                      <a:pt x="661" y="2896"/>
                    </a:cubicBezTo>
                    <a:cubicBezTo>
                      <a:pt x="798" y="2698"/>
                      <a:pt x="924" y="2516"/>
                      <a:pt x="1031" y="2350"/>
                    </a:cubicBezTo>
                    <a:cubicBezTo>
                      <a:pt x="1111" y="2229"/>
                      <a:pt x="1207" y="2087"/>
                      <a:pt x="1314" y="1935"/>
                    </a:cubicBezTo>
                    <a:cubicBezTo>
                      <a:pt x="1722" y="1364"/>
                      <a:pt x="2263" y="601"/>
                      <a:pt x="2293"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7" name="Google Shape;3157;p41"/>
              <p:cNvSpPr/>
              <p:nvPr/>
            </p:nvSpPr>
            <p:spPr>
              <a:xfrm>
                <a:off x="4728375" y="3918975"/>
                <a:ext cx="34525" cy="147050"/>
              </a:xfrm>
              <a:custGeom>
                <a:avLst/>
                <a:gdLst/>
                <a:ahLst/>
                <a:cxnLst/>
                <a:rect l="l" t="t" r="r" b="b"/>
                <a:pathLst>
                  <a:path w="1381" h="5882" extrusionOk="0">
                    <a:moveTo>
                      <a:pt x="369" y="0"/>
                    </a:moveTo>
                    <a:lnTo>
                      <a:pt x="364" y="5"/>
                    </a:lnTo>
                    <a:cubicBezTo>
                      <a:pt x="350" y="5"/>
                      <a:pt x="309" y="26"/>
                      <a:pt x="259" y="87"/>
                    </a:cubicBezTo>
                    <a:cubicBezTo>
                      <a:pt x="1" y="390"/>
                      <a:pt x="192" y="1582"/>
                      <a:pt x="278" y="2092"/>
                    </a:cubicBezTo>
                    <a:cubicBezTo>
                      <a:pt x="289" y="2178"/>
                      <a:pt x="304" y="2253"/>
                      <a:pt x="313" y="2309"/>
                    </a:cubicBezTo>
                    <a:cubicBezTo>
                      <a:pt x="415" y="3017"/>
                      <a:pt x="637" y="3714"/>
                      <a:pt x="859" y="4386"/>
                    </a:cubicBezTo>
                    <a:lnTo>
                      <a:pt x="870" y="4431"/>
                    </a:lnTo>
                    <a:cubicBezTo>
                      <a:pt x="1031" y="4916"/>
                      <a:pt x="1203" y="5401"/>
                      <a:pt x="1380" y="5881"/>
                    </a:cubicBezTo>
                    <a:cubicBezTo>
                      <a:pt x="1274" y="5170"/>
                      <a:pt x="1208" y="4452"/>
                      <a:pt x="1148" y="3769"/>
                    </a:cubicBezTo>
                    <a:lnTo>
                      <a:pt x="1117" y="3381"/>
                    </a:lnTo>
                    <a:cubicBezTo>
                      <a:pt x="1041" y="2451"/>
                      <a:pt x="966" y="1486"/>
                      <a:pt x="667" y="622"/>
                    </a:cubicBezTo>
                    <a:lnTo>
                      <a:pt x="642" y="546"/>
                    </a:lnTo>
                    <a:cubicBezTo>
                      <a:pt x="592" y="390"/>
                      <a:pt x="471" y="21"/>
                      <a:pt x="36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8" name="Google Shape;3158;p41"/>
              <p:cNvSpPr/>
              <p:nvPr/>
            </p:nvSpPr>
            <p:spPr>
              <a:xfrm>
                <a:off x="4737350" y="3729900"/>
                <a:ext cx="61275" cy="242275"/>
              </a:xfrm>
              <a:custGeom>
                <a:avLst/>
                <a:gdLst/>
                <a:ahLst/>
                <a:cxnLst/>
                <a:rect l="l" t="t" r="r" b="b"/>
                <a:pathLst>
                  <a:path w="2451" h="9691" extrusionOk="0">
                    <a:moveTo>
                      <a:pt x="1516" y="1"/>
                    </a:moveTo>
                    <a:lnTo>
                      <a:pt x="1516" y="1"/>
                    </a:lnTo>
                    <a:cubicBezTo>
                      <a:pt x="0" y="2753"/>
                      <a:pt x="758" y="6978"/>
                      <a:pt x="2451" y="9690"/>
                    </a:cubicBezTo>
                    <a:cubicBezTo>
                      <a:pt x="2416" y="9534"/>
                      <a:pt x="2375" y="9377"/>
                      <a:pt x="2335" y="9221"/>
                    </a:cubicBezTo>
                    <a:cubicBezTo>
                      <a:pt x="2309" y="9125"/>
                      <a:pt x="2284" y="9028"/>
                      <a:pt x="2258" y="8932"/>
                    </a:cubicBezTo>
                    <a:cubicBezTo>
                      <a:pt x="1971" y="7766"/>
                      <a:pt x="1668" y="6391"/>
                      <a:pt x="1572" y="4972"/>
                    </a:cubicBezTo>
                    <a:cubicBezTo>
                      <a:pt x="1511" y="4026"/>
                      <a:pt x="1516" y="3102"/>
                      <a:pt x="1551" y="2016"/>
                    </a:cubicBezTo>
                    <a:cubicBezTo>
                      <a:pt x="1561" y="1703"/>
                      <a:pt x="1546" y="1370"/>
                      <a:pt x="1537" y="1046"/>
                    </a:cubicBezTo>
                    <a:cubicBezTo>
                      <a:pt x="1521" y="698"/>
                      <a:pt x="1506" y="344"/>
                      <a:pt x="151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9" name="Google Shape;3159;p41"/>
              <p:cNvSpPr/>
              <p:nvPr/>
            </p:nvSpPr>
            <p:spPr>
              <a:xfrm>
                <a:off x="4781425" y="3726725"/>
                <a:ext cx="30725" cy="228525"/>
              </a:xfrm>
              <a:custGeom>
                <a:avLst/>
                <a:gdLst/>
                <a:ahLst/>
                <a:cxnLst/>
                <a:rect l="l" t="t" r="r" b="b"/>
                <a:pathLst>
                  <a:path w="1229" h="9141" extrusionOk="0">
                    <a:moveTo>
                      <a:pt x="26" y="0"/>
                    </a:moveTo>
                    <a:cubicBezTo>
                      <a:pt x="0" y="375"/>
                      <a:pt x="16" y="769"/>
                      <a:pt x="31" y="1163"/>
                    </a:cubicBezTo>
                    <a:cubicBezTo>
                      <a:pt x="40" y="1492"/>
                      <a:pt x="56" y="1830"/>
                      <a:pt x="47" y="2148"/>
                    </a:cubicBezTo>
                    <a:cubicBezTo>
                      <a:pt x="16" y="3229"/>
                      <a:pt x="5" y="4144"/>
                      <a:pt x="66" y="5083"/>
                    </a:cubicBezTo>
                    <a:cubicBezTo>
                      <a:pt x="157" y="6478"/>
                      <a:pt x="465" y="7842"/>
                      <a:pt x="749" y="8994"/>
                    </a:cubicBezTo>
                    <a:cubicBezTo>
                      <a:pt x="763" y="9045"/>
                      <a:pt x="774" y="9090"/>
                      <a:pt x="784" y="9141"/>
                    </a:cubicBezTo>
                    <a:cubicBezTo>
                      <a:pt x="804" y="8707"/>
                      <a:pt x="829" y="8215"/>
                      <a:pt x="865" y="7686"/>
                    </a:cubicBezTo>
                    <a:cubicBezTo>
                      <a:pt x="1021" y="5139"/>
                      <a:pt x="1229" y="1709"/>
                      <a:pt x="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0" name="Google Shape;3160;p41"/>
              <p:cNvSpPr/>
              <p:nvPr/>
            </p:nvSpPr>
            <p:spPr>
              <a:xfrm>
                <a:off x="5007025" y="3663975"/>
                <a:ext cx="107625" cy="79325"/>
              </a:xfrm>
              <a:custGeom>
                <a:avLst/>
                <a:gdLst/>
                <a:ahLst/>
                <a:cxnLst/>
                <a:rect l="l" t="t" r="r" b="b"/>
                <a:pathLst>
                  <a:path w="4305" h="3173" extrusionOk="0">
                    <a:moveTo>
                      <a:pt x="4305" y="0"/>
                    </a:moveTo>
                    <a:lnTo>
                      <a:pt x="4305" y="0"/>
                    </a:lnTo>
                    <a:cubicBezTo>
                      <a:pt x="4037" y="176"/>
                      <a:pt x="3724" y="369"/>
                      <a:pt x="3395" y="570"/>
                    </a:cubicBezTo>
                    <a:cubicBezTo>
                      <a:pt x="2880" y="889"/>
                      <a:pt x="2344" y="1218"/>
                      <a:pt x="2046" y="1449"/>
                    </a:cubicBezTo>
                    <a:cubicBezTo>
                      <a:pt x="1778" y="1657"/>
                      <a:pt x="1521" y="1890"/>
                      <a:pt x="1248" y="2142"/>
                    </a:cubicBezTo>
                    <a:cubicBezTo>
                      <a:pt x="859" y="2491"/>
                      <a:pt x="460" y="2850"/>
                      <a:pt x="35" y="3137"/>
                    </a:cubicBezTo>
                    <a:cubicBezTo>
                      <a:pt x="26" y="3147"/>
                      <a:pt x="15" y="3163"/>
                      <a:pt x="0" y="3172"/>
                    </a:cubicBezTo>
                    <a:cubicBezTo>
                      <a:pt x="1263" y="2683"/>
                      <a:pt x="3587" y="1127"/>
                      <a:pt x="43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1" name="Google Shape;3161;p41"/>
              <p:cNvSpPr/>
              <p:nvPr/>
            </p:nvSpPr>
            <p:spPr>
              <a:xfrm>
                <a:off x="5004475" y="3654600"/>
                <a:ext cx="112325" cy="80475"/>
              </a:xfrm>
              <a:custGeom>
                <a:avLst/>
                <a:gdLst/>
                <a:ahLst/>
                <a:cxnLst/>
                <a:rect l="l" t="t" r="r" b="b"/>
                <a:pathLst>
                  <a:path w="4493" h="3219" extrusionOk="0">
                    <a:moveTo>
                      <a:pt x="4493" y="1"/>
                    </a:moveTo>
                    <a:lnTo>
                      <a:pt x="4493" y="1"/>
                    </a:lnTo>
                    <a:cubicBezTo>
                      <a:pt x="2022" y="289"/>
                      <a:pt x="597" y="2169"/>
                      <a:pt x="0" y="3184"/>
                    </a:cubicBezTo>
                    <a:cubicBezTo>
                      <a:pt x="37" y="3184"/>
                      <a:pt x="72" y="3199"/>
                      <a:pt x="102" y="3219"/>
                    </a:cubicBezTo>
                    <a:cubicBezTo>
                      <a:pt x="471" y="2952"/>
                      <a:pt x="830" y="2633"/>
                      <a:pt x="1173" y="2320"/>
                    </a:cubicBezTo>
                    <a:cubicBezTo>
                      <a:pt x="1441" y="2083"/>
                      <a:pt x="1714" y="1835"/>
                      <a:pt x="1987" y="1618"/>
                    </a:cubicBezTo>
                    <a:cubicBezTo>
                      <a:pt x="2299" y="1376"/>
                      <a:pt x="2835" y="1047"/>
                      <a:pt x="3360" y="728"/>
                    </a:cubicBezTo>
                    <a:cubicBezTo>
                      <a:pt x="3770" y="471"/>
                      <a:pt x="4199" y="213"/>
                      <a:pt x="4493"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2" name="Google Shape;3162;p41"/>
              <p:cNvSpPr/>
              <p:nvPr/>
            </p:nvSpPr>
            <p:spPr>
              <a:xfrm>
                <a:off x="4897250" y="3666375"/>
                <a:ext cx="65450" cy="150075"/>
              </a:xfrm>
              <a:custGeom>
                <a:avLst/>
                <a:gdLst/>
                <a:ahLst/>
                <a:cxnLst/>
                <a:rect l="l" t="t" r="r" b="b"/>
                <a:pathLst>
                  <a:path w="2618" h="6003" extrusionOk="0">
                    <a:moveTo>
                      <a:pt x="2617" y="0"/>
                    </a:moveTo>
                    <a:lnTo>
                      <a:pt x="2617" y="0"/>
                    </a:lnTo>
                    <a:cubicBezTo>
                      <a:pt x="1223" y="1262"/>
                      <a:pt x="360" y="3239"/>
                      <a:pt x="1" y="6002"/>
                    </a:cubicBezTo>
                    <a:cubicBezTo>
                      <a:pt x="415" y="4860"/>
                      <a:pt x="940" y="3582"/>
                      <a:pt x="1688" y="2339"/>
                    </a:cubicBezTo>
                    <a:cubicBezTo>
                      <a:pt x="1901" y="1985"/>
                      <a:pt x="2046" y="1541"/>
                      <a:pt x="2188" y="1106"/>
                    </a:cubicBezTo>
                    <a:cubicBezTo>
                      <a:pt x="2314" y="728"/>
                      <a:pt x="2440" y="339"/>
                      <a:pt x="2617"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3" name="Google Shape;3163;p41"/>
              <p:cNvSpPr/>
              <p:nvPr/>
            </p:nvSpPr>
            <p:spPr>
              <a:xfrm>
                <a:off x="4903825" y="3659550"/>
                <a:ext cx="74150" cy="157650"/>
              </a:xfrm>
              <a:custGeom>
                <a:avLst/>
                <a:gdLst/>
                <a:ahLst/>
                <a:cxnLst/>
                <a:rect l="l" t="t" r="r" b="b"/>
                <a:pathLst>
                  <a:path w="2966" h="6306" extrusionOk="0">
                    <a:moveTo>
                      <a:pt x="2834" y="0"/>
                    </a:moveTo>
                    <a:lnTo>
                      <a:pt x="2834" y="0"/>
                    </a:lnTo>
                    <a:cubicBezTo>
                      <a:pt x="2531" y="379"/>
                      <a:pt x="2349" y="929"/>
                      <a:pt x="2172" y="1460"/>
                    </a:cubicBezTo>
                    <a:cubicBezTo>
                      <a:pt x="2026" y="1910"/>
                      <a:pt x="1869" y="2370"/>
                      <a:pt x="1647" y="2743"/>
                    </a:cubicBezTo>
                    <a:cubicBezTo>
                      <a:pt x="925" y="3951"/>
                      <a:pt x="414" y="5189"/>
                      <a:pt x="1" y="6306"/>
                    </a:cubicBezTo>
                    <a:cubicBezTo>
                      <a:pt x="1207" y="4587"/>
                      <a:pt x="2965" y="1971"/>
                      <a:pt x="283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4" name="Google Shape;3164;p41"/>
              <p:cNvSpPr/>
              <p:nvPr/>
            </p:nvSpPr>
            <p:spPr>
              <a:xfrm>
                <a:off x="4866825" y="3816300"/>
                <a:ext cx="156375" cy="57975"/>
              </a:xfrm>
              <a:custGeom>
                <a:avLst/>
                <a:gdLst/>
                <a:ahLst/>
                <a:cxnLst/>
                <a:rect l="l" t="t" r="r" b="b"/>
                <a:pathLst>
                  <a:path w="6255" h="2319" extrusionOk="0">
                    <a:moveTo>
                      <a:pt x="6255" y="0"/>
                    </a:moveTo>
                    <a:cubicBezTo>
                      <a:pt x="4148" y="243"/>
                      <a:pt x="1283" y="1106"/>
                      <a:pt x="0" y="2319"/>
                    </a:cubicBezTo>
                    <a:cubicBezTo>
                      <a:pt x="460" y="2258"/>
                      <a:pt x="965" y="2097"/>
                      <a:pt x="1425" y="1941"/>
                    </a:cubicBezTo>
                    <a:cubicBezTo>
                      <a:pt x="1647" y="1864"/>
                      <a:pt x="1859" y="1799"/>
                      <a:pt x="2062" y="1738"/>
                    </a:cubicBezTo>
                    <a:cubicBezTo>
                      <a:pt x="2859" y="1510"/>
                      <a:pt x="3572" y="1213"/>
                      <a:pt x="4249" y="829"/>
                    </a:cubicBezTo>
                    <a:cubicBezTo>
                      <a:pt x="4977" y="414"/>
                      <a:pt x="5583" y="182"/>
                      <a:pt x="6255"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5" name="Google Shape;3165;p41"/>
              <p:cNvSpPr/>
              <p:nvPr/>
            </p:nvSpPr>
            <p:spPr>
              <a:xfrm>
                <a:off x="4876675" y="3819700"/>
                <a:ext cx="160175" cy="62925"/>
              </a:xfrm>
              <a:custGeom>
                <a:avLst/>
                <a:gdLst/>
                <a:ahLst/>
                <a:cxnLst/>
                <a:rect l="l" t="t" r="r" b="b"/>
                <a:pathLst>
                  <a:path w="6407" h="2517" extrusionOk="0">
                    <a:moveTo>
                      <a:pt x="6406" y="0"/>
                    </a:moveTo>
                    <a:lnTo>
                      <a:pt x="6406" y="0"/>
                    </a:lnTo>
                    <a:cubicBezTo>
                      <a:pt x="5548" y="198"/>
                      <a:pt x="4855" y="420"/>
                      <a:pt x="3981" y="919"/>
                    </a:cubicBezTo>
                    <a:cubicBezTo>
                      <a:pt x="3294" y="1313"/>
                      <a:pt x="2556" y="1623"/>
                      <a:pt x="1733" y="1854"/>
                    </a:cubicBezTo>
                    <a:cubicBezTo>
                      <a:pt x="1541" y="1910"/>
                      <a:pt x="1334" y="1980"/>
                      <a:pt x="1117" y="2052"/>
                    </a:cubicBezTo>
                    <a:cubicBezTo>
                      <a:pt x="758" y="2173"/>
                      <a:pt x="374" y="2299"/>
                      <a:pt x="0" y="2381"/>
                    </a:cubicBezTo>
                    <a:cubicBezTo>
                      <a:pt x="56" y="2390"/>
                      <a:pt x="122" y="2400"/>
                      <a:pt x="177" y="2411"/>
                    </a:cubicBezTo>
                    <a:cubicBezTo>
                      <a:pt x="489" y="2464"/>
                      <a:pt x="790" y="2517"/>
                      <a:pt x="1112" y="2517"/>
                    </a:cubicBezTo>
                    <a:cubicBezTo>
                      <a:pt x="1342" y="2517"/>
                      <a:pt x="1583" y="2490"/>
                      <a:pt x="1845" y="2416"/>
                    </a:cubicBezTo>
                    <a:cubicBezTo>
                      <a:pt x="3107" y="2066"/>
                      <a:pt x="5270" y="1101"/>
                      <a:pt x="640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66" name="Google Shape;3166;p41"/>
            <p:cNvSpPr/>
            <p:nvPr/>
          </p:nvSpPr>
          <p:spPr>
            <a:xfrm>
              <a:off x="5667350" y="4031775"/>
              <a:ext cx="195025" cy="461925"/>
            </a:xfrm>
            <a:custGeom>
              <a:avLst/>
              <a:gdLst/>
              <a:ahLst/>
              <a:cxnLst/>
              <a:rect l="l" t="t" r="r" b="b"/>
              <a:pathLst>
                <a:path w="7801" h="18477" extrusionOk="0">
                  <a:moveTo>
                    <a:pt x="6230" y="2815"/>
                  </a:moveTo>
                  <a:lnTo>
                    <a:pt x="6230" y="2815"/>
                  </a:lnTo>
                  <a:cubicBezTo>
                    <a:pt x="6079" y="3314"/>
                    <a:pt x="5907" y="3830"/>
                    <a:pt x="5725" y="4340"/>
                  </a:cubicBezTo>
                  <a:cubicBezTo>
                    <a:pt x="5345" y="4275"/>
                    <a:pt x="4951" y="4235"/>
                    <a:pt x="4563" y="4219"/>
                  </a:cubicBezTo>
                  <a:cubicBezTo>
                    <a:pt x="4997" y="3678"/>
                    <a:pt x="5452" y="3265"/>
                    <a:pt x="5916" y="2976"/>
                  </a:cubicBezTo>
                  <a:cubicBezTo>
                    <a:pt x="6012" y="2915"/>
                    <a:pt x="6114" y="2864"/>
                    <a:pt x="6230" y="2815"/>
                  </a:cubicBezTo>
                  <a:close/>
                  <a:moveTo>
                    <a:pt x="6533" y="3083"/>
                  </a:moveTo>
                  <a:cubicBezTo>
                    <a:pt x="6760" y="3592"/>
                    <a:pt x="6942" y="4102"/>
                    <a:pt x="7079" y="4618"/>
                  </a:cubicBezTo>
                  <a:lnTo>
                    <a:pt x="7079" y="4623"/>
                  </a:lnTo>
                  <a:lnTo>
                    <a:pt x="7079" y="4629"/>
                  </a:lnTo>
                  <a:cubicBezTo>
                    <a:pt x="6826" y="4391"/>
                    <a:pt x="6543" y="4184"/>
                    <a:pt x="6230" y="4027"/>
                  </a:cubicBezTo>
                  <a:cubicBezTo>
                    <a:pt x="6336" y="3708"/>
                    <a:pt x="6443" y="3395"/>
                    <a:pt x="6533" y="3083"/>
                  </a:cubicBezTo>
                  <a:close/>
                  <a:moveTo>
                    <a:pt x="4375" y="4461"/>
                  </a:moveTo>
                  <a:cubicBezTo>
                    <a:pt x="4795" y="4466"/>
                    <a:pt x="5230" y="4507"/>
                    <a:pt x="5639" y="4578"/>
                  </a:cubicBezTo>
                  <a:cubicBezTo>
                    <a:pt x="5563" y="4790"/>
                    <a:pt x="5482" y="5002"/>
                    <a:pt x="5406" y="5209"/>
                  </a:cubicBezTo>
                  <a:cubicBezTo>
                    <a:pt x="5159" y="5164"/>
                    <a:pt x="4921" y="5141"/>
                    <a:pt x="4692" y="5141"/>
                  </a:cubicBezTo>
                  <a:cubicBezTo>
                    <a:pt x="4386" y="5141"/>
                    <a:pt x="4099" y="5181"/>
                    <a:pt x="3836" y="5259"/>
                  </a:cubicBezTo>
                  <a:cubicBezTo>
                    <a:pt x="4011" y="4972"/>
                    <a:pt x="4188" y="4704"/>
                    <a:pt x="4375" y="4461"/>
                  </a:cubicBezTo>
                  <a:close/>
                  <a:moveTo>
                    <a:pt x="6149" y="4265"/>
                  </a:moveTo>
                  <a:cubicBezTo>
                    <a:pt x="6564" y="4477"/>
                    <a:pt x="6907" y="4760"/>
                    <a:pt x="7194" y="5119"/>
                  </a:cubicBezTo>
                  <a:cubicBezTo>
                    <a:pt x="7296" y="5593"/>
                    <a:pt x="7357" y="6073"/>
                    <a:pt x="7387" y="6553"/>
                  </a:cubicBezTo>
                  <a:cubicBezTo>
                    <a:pt x="6877" y="5835"/>
                    <a:pt x="6144" y="5331"/>
                    <a:pt x="5881" y="5168"/>
                  </a:cubicBezTo>
                  <a:cubicBezTo>
                    <a:pt x="5867" y="5159"/>
                    <a:pt x="5846" y="5149"/>
                    <a:pt x="5830" y="5149"/>
                  </a:cubicBezTo>
                  <a:cubicBezTo>
                    <a:pt x="5891" y="4977"/>
                    <a:pt x="5957" y="4800"/>
                    <a:pt x="6018" y="4629"/>
                  </a:cubicBezTo>
                  <a:cubicBezTo>
                    <a:pt x="6038" y="4562"/>
                    <a:pt x="6063" y="4507"/>
                    <a:pt x="6084" y="4447"/>
                  </a:cubicBezTo>
                  <a:cubicBezTo>
                    <a:pt x="6103" y="4386"/>
                    <a:pt x="6124" y="4326"/>
                    <a:pt x="6149" y="4265"/>
                  </a:cubicBezTo>
                  <a:close/>
                  <a:moveTo>
                    <a:pt x="4674" y="5390"/>
                  </a:moveTo>
                  <a:cubicBezTo>
                    <a:pt x="4900" y="5390"/>
                    <a:pt x="5119" y="5413"/>
                    <a:pt x="5321" y="5447"/>
                  </a:cubicBezTo>
                  <a:cubicBezTo>
                    <a:pt x="5154" y="5876"/>
                    <a:pt x="4997" y="6275"/>
                    <a:pt x="4855" y="6629"/>
                  </a:cubicBezTo>
                  <a:cubicBezTo>
                    <a:pt x="4209" y="6660"/>
                    <a:pt x="3612" y="6714"/>
                    <a:pt x="3006" y="6805"/>
                  </a:cubicBezTo>
                  <a:cubicBezTo>
                    <a:pt x="3218" y="6357"/>
                    <a:pt x="3431" y="5942"/>
                    <a:pt x="3654" y="5562"/>
                  </a:cubicBezTo>
                  <a:lnTo>
                    <a:pt x="3673" y="5562"/>
                  </a:lnTo>
                  <a:cubicBezTo>
                    <a:pt x="3689" y="5562"/>
                    <a:pt x="3708" y="5562"/>
                    <a:pt x="3724" y="5557"/>
                  </a:cubicBezTo>
                  <a:cubicBezTo>
                    <a:pt x="4035" y="5434"/>
                    <a:pt x="4361" y="5390"/>
                    <a:pt x="4674" y="5390"/>
                  </a:cubicBezTo>
                  <a:close/>
                  <a:moveTo>
                    <a:pt x="5745" y="5371"/>
                  </a:moveTo>
                  <a:cubicBezTo>
                    <a:pt x="5745" y="5371"/>
                    <a:pt x="5745" y="5376"/>
                    <a:pt x="5750" y="5376"/>
                  </a:cubicBezTo>
                  <a:cubicBezTo>
                    <a:pt x="5776" y="5391"/>
                    <a:pt x="5800" y="5406"/>
                    <a:pt x="5825" y="5427"/>
                  </a:cubicBezTo>
                  <a:cubicBezTo>
                    <a:pt x="6387" y="5800"/>
                    <a:pt x="7049" y="6387"/>
                    <a:pt x="7397" y="7038"/>
                  </a:cubicBezTo>
                  <a:lnTo>
                    <a:pt x="7397" y="7043"/>
                  </a:lnTo>
                  <a:cubicBezTo>
                    <a:pt x="7402" y="7225"/>
                    <a:pt x="7397" y="7402"/>
                    <a:pt x="7387" y="7584"/>
                  </a:cubicBezTo>
                  <a:cubicBezTo>
                    <a:pt x="7089" y="7180"/>
                    <a:pt x="6660" y="6821"/>
                    <a:pt x="6240" y="6462"/>
                  </a:cubicBezTo>
                  <a:cubicBezTo>
                    <a:pt x="5993" y="6250"/>
                    <a:pt x="5755" y="6053"/>
                    <a:pt x="5563" y="5851"/>
                  </a:cubicBezTo>
                  <a:cubicBezTo>
                    <a:pt x="5599" y="5744"/>
                    <a:pt x="5643" y="5634"/>
                    <a:pt x="5690" y="5522"/>
                  </a:cubicBezTo>
                  <a:cubicBezTo>
                    <a:pt x="5704" y="5471"/>
                    <a:pt x="5725" y="5422"/>
                    <a:pt x="5745" y="5371"/>
                  </a:cubicBezTo>
                  <a:close/>
                  <a:moveTo>
                    <a:pt x="4755" y="6882"/>
                  </a:moveTo>
                  <a:lnTo>
                    <a:pt x="4755" y="6882"/>
                  </a:lnTo>
                  <a:cubicBezTo>
                    <a:pt x="4694" y="7038"/>
                    <a:pt x="4633" y="7185"/>
                    <a:pt x="4578" y="7316"/>
                  </a:cubicBezTo>
                  <a:lnTo>
                    <a:pt x="4477" y="7579"/>
                  </a:lnTo>
                  <a:cubicBezTo>
                    <a:pt x="4396" y="7770"/>
                    <a:pt x="4314" y="7973"/>
                    <a:pt x="4239" y="8169"/>
                  </a:cubicBezTo>
                  <a:lnTo>
                    <a:pt x="4239" y="8175"/>
                  </a:lnTo>
                  <a:cubicBezTo>
                    <a:pt x="4100" y="8158"/>
                    <a:pt x="3950" y="8150"/>
                    <a:pt x="3795" y="8150"/>
                  </a:cubicBezTo>
                  <a:cubicBezTo>
                    <a:pt x="3311" y="8150"/>
                    <a:pt x="2773" y="8231"/>
                    <a:pt x="2344" y="8372"/>
                  </a:cubicBezTo>
                  <a:cubicBezTo>
                    <a:pt x="2516" y="7912"/>
                    <a:pt x="2698" y="7478"/>
                    <a:pt x="2880" y="7073"/>
                  </a:cubicBezTo>
                  <a:cubicBezTo>
                    <a:pt x="3502" y="6977"/>
                    <a:pt x="4102" y="6917"/>
                    <a:pt x="4755" y="6882"/>
                  </a:cubicBezTo>
                  <a:close/>
                  <a:moveTo>
                    <a:pt x="5462" y="6103"/>
                  </a:moveTo>
                  <a:cubicBezTo>
                    <a:pt x="5648" y="6285"/>
                    <a:pt x="5856" y="6462"/>
                    <a:pt x="6084" y="6654"/>
                  </a:cubicBezTo>
                  <a:cubicBezTo>
                    <a:pt x="6583" y="7078"/>
                    <a:pt x="7094" y="7508"/>
                    <a:pt x="7352" y="8003"/>
                  </a:cubicBezTo>
                  <a:cubicBezTo>
                    <a:pt x="7322" y="8367"/>
                    <a:pt x="7261" y="8731"/>
                    <a:pt x="7185" y="9094"/>
                  </a:cubicBezTo>
                  <a:cubicBezTo>
                    <a:pt x="6503" y="8255"/>
                    <a:pt x="5780" y="7513"/>
                    <a:pt x="5114" y="6982"/>
                  </a:cubicBezTo>
                  <a:cubicBezTo>
                    <a:pt x="5128" y="6947"/>
                    <a:pt x="5144" y="6907"/>
                    <a:pt x="5163" y="6866"/>
                  </a:cubicBezTo>
                  <a:cubicBezTo>
                    <a:pt x="5189" y="6795"/>
                    <a:pt x="5219" y="6720"/>
                    <a:pt x="5245" y="6649"/>
                  </a:cubicBezTo>
                  <a:cubicBezTo>
                    <a:pt x="5321" y="6472"/>
                    <a:pt x="5391" y="6290"/>
                    <a:pt x="5462" y="6103"/>
                  </a:cubicBezTo>
                  <a:close/>
                  <a:moveTo>
                    <a:pt x="3812" y="8392"/>
                  </a:moveTo>
                  <a:cubicBezTo>
                    <a:pt x="3927" y="8392"/>
                    <a:pt x="4038" y="8397"/>
                    <a:pt x="4144" y="8407"/>
                  </a:cubicBezTo>
                  <a:cubicBezTo>
                    <a:pt x="3976" y="8836"/>
                    <a:pt x="3810" y="9272"/>
                    <a:pt x="3659" y="9706"/>
                  </a:cubicBezTo>
                  <a:cubicBezTo>
                    <a:pt x="3557" y="9685"/>
                    <a:pt x="3446" y="9675"/>
                    <a:pt x="3325" y="9675"/>
                  </a:cubicBezTo>
                  <a:cubicBezTo>
                    <a:pt x="2815" y="9675"/>
                    <a:pt x="2168" y="9867"/>
                    <a:pt x="1758" y="10090"/>
                  </a:cubicBezTo>
                  <a:cubicBezTo>
                    <a:pt x="1824" y="9852"/>
                    <a:pt x="1895" y="9615"/>
                    <a:pt x="1975" y="9382"/>
                  </a:cubicBezTo>
                  <a:cubicBezTo>
                    <a:pt x="2057" y="9139"/>
                    <a:pt x="2143" y="8908"/>
                    <a:pt x="2223" y="8680"/>
                  </a:cubicBezTo>
                  <a:cubicBezTo>
                    <a:pt x="2656" y="8497"/>
                    <a:pt x="3274" y="8392"/>
                    <a:pt x="3812" y="8392"/>
                  </a:cubicBezTo>
                  <a:close/>
                  <a:moveTo>
                    <a:pt x="3337" y="9924"/>
                  </a:moveTo>
                  <a:cubicBezTo>
                    <a:pt x="3423" y="9924"/>
                    <a:pt x="3502" y="9930"/>
                    <a:pt x="3572" y="9943"/>
                  </a:cubicBezTo>
                  <a:cubicBezTo>
                    <a:pt x="3517" y="10109"/>
                    <a:pt x="3461" y="10277"/>
                    <a:pt x="3405" y="10438"/>
                  </a:cubicBezTo>
                  <a:cubicBezTo>
                    <a:pt x="3340" y="10433"/>
                    <a:pt x="3274" y="10433"/>
                    <a:pt x="3209" y="10433"/>
                  </a:cubicBezTo>
                  <a:cubicBezTo>
                    <a:pt x="2678" y="10433"/>
                    <a:pt x="2047" y="10564"/>
                    <a:pt x="1567" y="10878"/>
                  </a:cubicBezTo>
                  <a:lnTo>
                    <a:pt x="1567" y="10873"/>
                  </a:lnTo>
                  <a:cubicBezTo>
                    <a:pt x="1602" y="10722"/>
                    <a:pt x="1637" y="10570"/>
                    <a:pt x="1672" y="10419"/>
                  </a:cubicBezTo>
                  <a:lnTo>
                    <a:pt x="1672" y="10413"/>
                  </a:lnTo>
                  <a:cubicBezTo>
                    <a:pt x="1698" y="10413"/>
                    <a:pt x="1718" y="10408"/>
                    <a:pt x="1738" y="10393"/>
                  </a:cubicBezTo>
                  <a:cubicBezTo>
                    <a:pt x="2110" y="10138"/>
                    <a:pt x="2832" y="9924"/>
                    <a:pt x="3337" y="9924"/>
                  </a:cubicBezTo>
                  <a:close/>
                  <a:moveTo>
                    <a:pt x="5018" y="7225"/>
                  </a:moveTo>
                  <a:cubicBezTo>
                    <a:pt x="5694" y="7770"/>
                    <a:pt x="6432" y="8539"/>
                    <a:pt x="7114" y="9402"/>
                  </a:cubicBezTo>
                  <a:cubicBezTo>
                    <a:pt x="6972" y="9988"/>
                    <a:pt x="6770" y="10570"/>
                    <a:pt x="6518" y="11140"/>
                  </a:cubicBezTo>
                  <a:cubicBezTo>
                    <a:pt x="6128" y="10787"/>
                    <a:pt x="5795" y="10373"/>
                    <a:pt x="5477" y="9969"/>
                  </a:cubicBezTo>
                  <a:cubicBezTo>
                    <a:pt x="5163" y="9570"/>
                    <a:pt x="4841" y="9160"/>
                    <a:pt x="4456" y="8806"/>
                  </a:cubicBezTo>
                  <a:cubicBezTo>
                    <a:pt x="4442" y="8791"/>
                    <a:pt x="4421" y="8782"/>
                    <a:pt x="4401" y="8776"/>
                  </a:cubicBezTo>
                  <a:cubicBezTo>
                    <a:pt x="4538" y="8418"/>
                    <a:pt x="4678" y="8064"/>
                    <a:pt x="4820" y="7715"/>
                  </a:cubicBezTo>
                  <a:lnTo>
                    <a:pt x="4927" y="7458"/>
                  </a:lnTo>
                  <a:cubicBezTo>
                    <a:pt x="4951" y="7381"/>
                    <a:pt x="4987" y="7306"/>
                    <a:pt x="5018" y="7225"/>
                  </a:cubicBezTo>
                  <a:close/>
                  <a:moveTo>
                    <a:pt x="4310" y="9008"/>
                  </a:moveTo>
                  <a:cubicBezTo>
                    <a:pt x="4669" y="9342"/>
                    <a:pt x="4967" y="9721"/>
                    <a:pt x="5280" y="10120"/>
                  </a:cubicBezTo>
                  <a:cubicBezTo>
                    <a:pt x="5624" y="10554"/>
                    <a:pt x="5977" y="10999"/>
                    <a:pt x="6412" y="11378"/>
                  </a:cubicBezTo>
                  <a:cubicBezTo>
                    <a:pt x="6412" y="11378"/>
                    <a:pt x="6406" y="11378"/>
                    <a:pt x="6406" y="11383"/>
                  </a:cubicBezTo>
                  <a:cubicBezTo>
                    <a:pt x="6356" y="11499"/>
                    <a:pt x="6296" y="11615"/>
                    <a:pt x="6230" y="11737"/>
                  </a:cubicBezTo>
                  <a:cubicBezTo>
                    <a:pt x="5685" y="11358"/>
                    <a:pt x="5249" y="10807"/>
                    <a:pt x="4830" y="10272"/>
                  </a:cubicBezTo>
                  <a:cubicBezTo>
                    <a:pt x="4613" y="9988"/>
                    <a:pt x="4386" y="9701"/>
                    <a:pt x="4148" y="9442"/>
                  </a:cubicBezTo>
                  <a:cubicBezTo>
                    <a:pt x="4199" y="9297"/>
                    <a:pt x="4254" y="9155"/>
                    <a:pt x="4310" y="9008"/>
                  </a:cubicBezTo>
                  <a:close/>
                  <a:moveTo>
                    <a:pt x="3207" y="10678"/>
                  </a:moveTo>
                  <a:cubicBezTo>
                    <a:pt x="3247" y="10678"/>
                    <a:pt x="3286" y="10679"/>
                    <a:pt x="3325" y="10681"/>
                  </a:cubicBezTo>
                  <a:cubicBezTo>
                    <a:pt x="3173" y="11170"/>
                    <a:pt x="3032" y="11661"/>
                    <a:pt x="2915" y="12151"/>
                  </a:cubicBezTo>
                  <a:cubicBezTo>
                    <a:pt x="2290" y="12282"/>
                    <a:pt x="1754" y="12434"/>
                    <a:pt x="1243" y="12681"/>
                  </a:cubicBezTo>
                  <a:lnTo>
                    <a:pt x="1243" y="12676"/>
                  </a:lnTo>
                  <a:cubicBezTo>
                    <a:pt x="1319" y="12201"/>
                    <a:pt x="1395" y="11716"/>
                    <a:pt x="1490" y="11237"/>
                  </a:cubicBezTo>
                  <a:cubicBezTo>
                    <a:pt x="1501" y="11231"/>
                    <a:pt x="1506" y="11226"/>
                    <a:pt x="1516" y="11221"/>
                  </a:cubicBezTo>
                  <a:cubicBezTo>
                    <a:pt x="1945" y="10849"/>
                    <a:pt x="2635" y="10678"/>
                    <a:pt x="3207" y="10678"/>
                  </a:cubicBezTo>
                  <a:close/>
                  <a:moveTo>
                    <a:pt x="4053" y="9710"/>
                  </a:moveTo>
                  <a:cubicBezTo>
                    <a:pt x="4249" y="9934"/>
                    <a:pt x="4442" y="10170"/>
                    <a:pt x="4638" y="10423"/>
                  </a:cubicBezTo>
                  <a:cubicBezTo>
                    <a:pt x="5072" y="10979"/>
                    <a:pt x="5527" y="11555"/>
                    <a:pt x="6119" y="11959"/>
                  </a:cubicBezTo>
                  <a:cubicBezTo>
                    <a:pt x="6018" y="12151"/>
                    <a:pt x="5907" y="12338"/>
                    <a:pt x="5795" y="12525"/>
                  </a:cubicBezTo>
                  <a:cubicBezTo>
                    <a:pt x="5685" y="12712"/>
                    <a:pt x="5543" y="12975"/>
                    <a:pt x="5371" y="13303"/>
                  </a:cubicBezTo>
                  <a:cubicBezTo>
                    <a:pt x="4689" y="12656"/>
                    <a:pt x="4053" y="11939"/>
                    <a:pt x="3577" y="11256"/>
                  </a:cubicBezTo>
                  <a:cubicBezTo>
                    <a:pt x="3568" y="11242"/>
                    <a:pt x="3557" y="11231"/>
                    <a:pt x="3547" y="11226"/>
                  </a:cubicBezTo>
                  <a:lnTo>
                    <a:pt x="3547" y="11221"/>
                  </a:lnTo>
                  <a:cubicBezTo>
                    <a:pt x="3699" y="10716"/>
                    <a:pt x="3871" y="10211"/>
                    <a:pt x="4053" y="9710"/>
                  </a:cubicBezTo>
                  <a:close/>
                  <a:moveTo>
                    <a:pt x="3461" y="11520"/>
                  </a:moveTo>
                  <a:cubicBezTo>
                    <a:pt x="3946" y="12196"/>
                    <a:pt x="4578" y="12898"/>
                    <a:pt x="5254" y="13530"/>
                  </a:cubicBezTo>
                  <a:cubicBezTo>
                    <a:pt x="5235" y="13565"/>
                    <a:pt x="5219" y="13606"/>
                    <a:pt x="5200" y="13642"/>
                  </a:cubicBezTo>
                  <a:cubicBezTo>
                    <a:pt x="5048" y="13940"/>
                    <a:pt x="4866" y="14299"/>
                    <a:pt x="4659" y="14677"/>
                  </a:cubicBezTo>
                  <a:cubicBezTo>
                    <a:pt x="4375" y="14425"/>
                    <a:pt x="4108" y="14117"/>
                    <a:pt x="3850" y="13814"/>
                  </a:cubicBezTo>
                  <a:cubicBezTo>
                    <a:pt x="3598" y="13515"/>
                    <a:pt x="3360" y="13238"/>
                    <a:pt x="3113" y="13020"/>
                  </a:cubicBezTo>
                  <a:lnTo>
                    <a:pt x="3113" y="13015"/>
                  </a:lnTo>
                  <a:cubicBezTo>
                    <a:pt x="3123" y="12959"/>
                    <a:pt x="3132" y="12909"/>
                    <a:pt x="3143" y="12858"/>
                  </a:cubicBezTo>
                  <a:cubicBezTo>
                    <a:pt x="3229" y="12408"/>
                    <a:pt x="3335" y="11965"/>
                    <a:pt x="3461" y="11520"/>
                  </a:cubicBezTo>
                  <a:close/>
                  <a:moveTo>
                    <a:pt x="2855" y="12419"/>
                  </a:moveTo>
                  <a:lnTo>
                    <a:pt x="2855" y="12419"/>
                  </a:lnTo>
                  <a:cubicBezTo>
                    <a:pt x="2824" y="12541"/>
                    <a:pt x="2799" y="12662"/>
                    <a:pt x="2775" y="12783"/>
                  </a:cubicBezTo>
                  <a:cubicBezTo>
                    <a:pt x="2678" y="13278"/>
                    <a:pt x="2628" y="13819"/>
                    <a:pt x="2587" y="14384"/>
                  </a:cubicBezTo>
                  <a:cubicBezTo>
                    <a:pt x="2082" y="14444"/>
                    <a:pt x="1380" y="14667"/>
                    <a:pt x="874" y="15006"/>
                  </a:cubicBezTo>
                  <a:cubicBezTo>
                    <a:pt x="915" y="14687"/>
                    <a:pt x="961" y="14414"/>
                    <a:pt x="996" y="14222"/>
                  </a:cubicBezTo>
                  <a:cubicBezTo>
                    <a:pt x="1066" y="13819"/>
                    <a:pt x="1127" y="13409"/>
                    <a:pt x="1192" y="13005"/>
                  </a:cubicBezTo>
                  <a:cubicBezTo>
                    <a:pt x="1198" y="12995"/>
                    <a:pt x="1198" y="12984"/>
                    <a:pt x="1198" y="12975"/>
                  </a:cubicBezTo>
                  <a:lnTo>
                    <a:pt x="1203" y="12975"/>
                  </a:lnTo>
                  <a:cubicBezTo>
                    <a:pt x="1708" y="12707"/>
                    <a:pt x="2239" y="12550"/>
                    <a:pt x="2855" y="12419"/>
                  </a:cubicBezTo>
                  <a:close/>
                  <a:moveTo>
                    <a:pt x="3067" y="13313"/>
                  </a:moveTo>
                  <a:cubicBezTo>
                    <a:pt x="3264" y="13505"/>
                    <a:pt x="3456" y="13733"/>
                    <a:pt x="3663" y="13975"/>
                  </a:cubicBezTo>
                  <a:cubicBezTo>
                    <a:pt x="3936" y="14299"/>
                    <a:pt x="4224" y="14626"/>
                    <a:pt x="4538" y="14899"/>
                  </a:cubicBezTo>
                  <a:lnTo>
                    <a:pt x="4538" y="14905"/>
                  </a:lnTo>
                  <a:cubicBezTo>
                    <a:pt x="4507" y="14960"/>
                    <a:pt x="4477" y="15020"/>
                    <a:pt x="4442" y="15076"/>
                  </a:cubicBezTo>
                  <a:cubicBezTo>
                    <a:pt x="4083" y="14803"/>
                    <a:pt x="3421" y="14061"/>
                    <a:pt x="3027" y="13602"/>
                  </a:cubicBezTo>
                  <a:cubicBezTo>
                    <a:pt x="3041" y="13500"/>
                    <a:pt x="3052" y="13404"/>
                    <a:pt x="3067" y="13313"/>
                  </a:cubicBezTo>
                  <a:close/>
                  <a:moveTo>
                    <a:pt x="2567" y="14637"/>
                  </a:moveTo>
                  <a:cubicBezTo>
                    <a:pt x="2556" y="14717"/>
                    <a:pt x="2551" y="14798"/>
                    <a:pt x="2547" y="14880"/>
                  </a:cubicBezTo>
                  <a:cubicBezTo>
                    <a:pt x="2400" y="14945"/>
                    <a:pt x="2243" y="15015"/>
                    <a:pt x="2066" y="15087"/>
                  </a:cubicBezTo>
                  <a:cubicBezTo>
                    <a:pt x="1627" y="15269"/>
                    <a:pt x="1147" y="15465"/>
                    <a:pt x="814" y="15754"/>
                  </a:cubicBezTo>
                  <a:cubicBezTo>
                    <a:pt x="819" y="15612"/>
                    <a:pt x="828" y="15481"/>
                    <a:pt x="839" y="15344"/>
                  </a:cubicBezTo>
                  <a:cubicBezTo>
                    <a:pt x="1238" y="15011"/>
                    <a:pt x="1956" y="14717"/>
                    <a:pt x="2567" y="14637"/>
                  </a:cubicBezTo>
                  <a:close/>
                  <a:moveTo>
                    <a:pt x="2996" y="13940"/>
                  </a:moveTo>
                  <a:cubicBezTo>
                    <a:pt x="3340" y="14334"/>
                    <a:pt x="3962" y="15036"/>
                    <a:pt x="4321" y="15299"/>
                  </a:cubicBezTo>
                  <a:lnTo>
                    <a:pt x="4321" y="15304"/>
                  </a:lnTo>
                  <a:cubicBezTo>
                    <a:pt x="4118" y="15663"/>
                    <a:pt x="3906" y="16027"/>
                    <a:pt x="3684" y="16365"/>
                  </a:cubicBezTo>
                  <a:cubicBezTo>
                    <a:pt x="3472" y="16011"/>
                    <a:pt x="3213" y="15677"/>
                    <a:pt x="2906" y="15369"/>
                  </a:cubicBezTo>
                  <a:cubicBezTo>
                    <a:pt x="2896" y="15360"/>
                    <a:pt x="2885" y="15354"/>
                    <a:pt x="2880" y="15349"/>
                  </a:cubicBezTo>
                  <a:cubicBezTo>
                    <a:pt x="2901" y="15087"/>
                    <a:pt x="2926" y="14824"/>
                    <a:pt x="2946" y="14566"/>
                  </a:cubicBezTo>
                  <a:cubicBezTo>
                    <a:pt x="2961" y="14353"/>
                    <a:pt x="2976" y="14147"/>
                    <a:pt x="2996" y="13940"/>
                  </a:cubicBezTo>
                  <a:close/>
                  <a:moveTo>
                    <a:pt x="2845" y="15668"/>
                  </a:moveTo>
                  <a:cubicBezTo>
                    <a:pt x="3113" y="15955"/>
                    <a:pt x="3351" y="16263"/>
                    <a:pt x="3537" y="16597"/>
                  </a:cubicBezTo>
                  <a:cubicBezTo>
                    <a:pt x="3300" y="16946"/>
                    <a:pt x="3062" y="17263"/>
                    <a:pt x="2835" y="17517"/>
                  </a:cubicBezTo>
                  <a:cubicBezTo>
                    <a:pt x="2602" y="17769"/>
                    <a:pt x="2374" y="17956"/>
                    <a:pt x="2168" y="18042"/>
                  </a:cubicBezTo>
                  <a:cubicBezTo>
                    <a:pt x="2572" y="17354"/>
                    <a:pt x="2744" y="16526"/>
                    <a:pt x="2845" y="15668"/>
                  </a:cubicBezTo>
                  <a:close/>
                  <a:moveTo>
                    <a:pt x="2521" y="15162"/>
                  </a:moveTo>
                  <a:lnTo>
                    <a:pt x="2521" y="15162"/>
                  </a:lnTo>
                  <a:cubicBezTo>
                    <a:pt x="2476" y="15693"/>
                    <a:pt x="2411" y="16218"/>
                    <a:pt x="2290" y="16703"/>
                  </a:cubicBezTo>
                  <a:cubicBezTo>
                    <a:pt x="2173" y="17188"/>
                    <a:pt x="2001" y="17638"/>
                    <a:pt x="1738" y="18027"/>
                  </a:cubicBezTo>
                  <a:cubicBezTo>
                    <a:pt x="1728" y="18037"/>
                    <a:pt x="1723" y="18052"/>
                    <a:pt x="1718" y="18072"/>
                  </a:cubicBezTo>
                  <a:cubicBezTo>
                    <a:pt x="1031" y="17785"/>
                    <a:pt x="828" y="16955"/>
                    <a:pt x="814" y="16118"/>
                  </a:cubicBezTo>
                  <a:cubicBezTo>
                    <a:pt x="1082" y="15764"/>
                    <a:pt x="1653" y="15526"/>
                    <a:pt x="2162" y="15314"/>
                  </a:cubicBezTo>
                  <a:cubicBezTo>
                    <a:pt x="2290" y="15263"/>
                    <a:pt x="2405" y="15213"/>
                    <a:pt x="2521" y="15162"/>
                  </a:cubicBezTo>
                  <a:close/>
                  <a:moveTo>
                    <a:pt x="6881" y="0"/>
                  </a:moveTo>
                  <a:cubicBezTo>
                    <a:pt x="6878" y="0"/>
                    <a:pt x="6875" y="0"/>
                    <a:pt x="6872" y="0"/>
                  </a:cubicBezTo>
                  <a:cubicBezTo>
                    <a:pt x="6770" y="10"/>
                    <a:pt x="6695" y="96"/>
                    <a:pt x="6700" y="203"/>
                  </a:cubicBezTo>
                  <a:cubicBezTo>
                    <a:pt x="6740" y="693"/>
                    <a:pt x="6613" y="1409"/>
                    <a:pt x="6396" y="2218"/>
                  </a:cubicBezTo>
                  <a:cubicBezTo>
                    <a:pt x="6371" y="2218"/>
                    <a:pt x="6352" y="2223"/>
                    <a:pt x="6331" y="2239"/>
                  </a:cubicBezTo>
                  <a:cubicBezTo>
                    <a:pt x="6265" y="2274"/>
                    <a:pt x="6230" y="2339"/>
                    <a:pt x="6230" y="2405"/>
                  </a:cubicBezTo>
                  <a:cubicBezTo>
                    <a:pt x="6215" y="2416"/>
                    <a:pt x="6200" y="2421"/>
                    <a:pt x="6184" y="2425"/>
                  </a:cubicBezTo>
                  <a:cubicBezTo>
                    <a:pt x="6033" y="2491"/>
                    <a:pt x="5871" y="2567"/>
                    <a:pt x="5715" y="2658"/>
                  </a:cubicBezTo>
                  <a:cubicBezTo>
                    <a:pt x="4179" y="3617"/>
                    <a:pt x="2805" y="5835"/>
                    <a:pt x="1623" y="9261"/>
                  </a:cubicBezTo>
                  <a:cubicBezTo>
                    <a:pt x="1213" y="10463"/>
                    <a:pt x="1016" y="11727"/>
                    <a:pt x="824" y="12949"/>
                  </a:cubicBezTo>
                  <a:cubicBezTo>
                    <a:pt x="763" y="13353"/>
                    <a:pt x="697" y="13758"/>
                    <a:pt x="627" y="14162"/>
                  </a:cubicBezTo>
                  <a:cubicBezTo>
                    <a:pt x="476" y="15051"/>
                    <a:pt x="0" y="17764"/>
                    <a:pt x="1577" y="18415"/>
                  </a:cubicBezTo>
                  <a:cubicBezTo>
                    <a:pt x="1683" y="18457"/>
                    <a:pt x="1784" y="18476"/>
                    <a:pt x="1889" y="18476"/>
                  </a:cubicBezTo>
                  <a:cubicBezTo>
                    <a:pt x="3138" y="18476"/>
                    <a:pt x="4563" y="15703"/>
                    <a:pt x="5533" y="13814"/>
                  </a:cubicBezTo>
                  <a:cubicBezTo>
                    <a:pt x="5765" y="13348"/>
                    <a:pt x="5972" y="12949"/>
                    <a:pt x="6114" y="12722"/>
                  </a:cubicBezTo>
                  <a:cubicBezTo>
                    <a:pt x="7180" y="10964"/>
                    <a:pt x="7735" y="9115"/>
                    <a:pt x="7770" y="7271"/>
                  </a:cubicBezTo>
                  <a:cubicBezTo>
                    <a:pt x="7801" y="5679"/>
                    <a:pt x="7448" y="4088"/>
                    <a:pt x="6700" y="2561"/>
                  </a:cubicBezTo>
                  <a:cubicBezTo>
                    <a:pt x="6725" y="2521"/>
                    <a:pt x="6730" y="2481"/>
                    <a:pt x="6725" y="2440"/>
                  </a:cubicBezTo>
                  <a:cubicBezTo>
                    <a:pt x="6968" y="1541"/>
                    <a:pt x="7119" y="733"/>
                    <a:pt x="7073" y="173"/>
                  </a:cubicBezTo>
                  <a:cubicBezTo>
                    <a:pt x="7064" y="74"/>
                    <a:pt x="6982" y="0"/>
                    <a:pt x="688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7" name="Google Shape;3167;p41"/>
            <p:cNvSpPr/>
            <p:nvPr/>
          </p:nvSpPr>
          <p:spPr>
            <a:xfrm>
              <a:off x="5813100" y="4138375"/>
              <a:ext cx="38950" cy="57225"/>
            </a:xfrm>
            <a:custGeom>
              <a:avLst/>
              <a:gdLst/>
              <a:ahLst/>
              <a:cxnLst/>
              <a:rect l="l" t="t" r="r" b="b"/>
              <a:pathLst>
                <a:path w="1558" h="2289" extrusionOk="0">
                  <a:moveTo>
                    <a:pt x="319" y="1"/>
                  </a:moveTo>
                  <a:cubicBezTo>
                    <a:pt x="294" y="62"/>
                    <a:pt x="273" y="122"/>
                    <a:pt x="254" y="183"/>
                  </a:cubicBezTo>
                  <a:cubicBezTo>
                    <a:pt x="233" y="243"/>
                    <a:pt x="208" y="298"/>
                    <a:pt x="188" y="365"/>
                  </a:cubicBezTo>
                  <a:cubicBezTo>
                    <a:pt x="127" y="536"/>
                    <a:pt x="61" y="713"/>
                    <a:pt x="0" y="885"/>
                  </a:cubicBezTo>
                  <a:cubicBezTo>
                    <a:pt x="16" y="885"/>
                    <a:pt x="37" y="895"/>
                    <a:pt x="51" y="904"/>
                  </a:cubicBezTo>
                  <a:cubicBezTo>
                    <a:pt x="314" y="1067"/>
                    <a:pt x="1047" y="1571"/>
                    <a:pt x="1557" y="2289"/>
                  </a:cubicBezTo>
                  <a:cubicBezTo>
                    <a:pt x="1527" y="1809"/>
                    <a:pt x="1466" y="1329"/>
                    <a:pt x="1364" y="855"/>
                  </a:cubicBezTo>
                  <a:cubicBezTo>
                    <a:pt x="1077" y="496"/>
                    <a:pt x="734" y="213"/>
                    <a:pt x="319"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8" name="Google Shape;3168;p41"/>
            <p:cNvSpPr/>
            <p:nvPr/>
          </p:nvSpPr>
          <p:spPr>
            <a:xfrm>
              <a:off x="5823100" y="4108825"/>
              <a:ext cx="21250" cy="38675"/>
            </a:xfrm>
            <a:custGeom>
              <a:avLst/>
              <a:gdLst/>
              <a:ahLst/>
              <a:cxnLst/>
              <a:rect l="l" t="t" r="r" b="b"/>
              <a:pathLst>
                <a:path w="850" h="1547" extrusionOk="0">
                  <a:moveTo>
                    <a:pt x="303" y="1"/>
                  </a:moveTo>
                  <a:cubicBezTo>
                    <a:pt x="213" y="313"/>
                    <a:pt x="106" y="626"/>
                    <a:pt x="0" y="945"/>
                  </a:cubicBezTo>
                  <a:cubicBezTo>
                    <a:pt x="313" y="1102"/>
                    <a:pt x="596" y="1309"/>
                    <a:pt x="849" y="1547"/>
                  </a:cubicBezTo>
                  <a:lnTo>
                    <a:pt x="849" y="1541"/>
                  </a:lnTo>
                  <a:lnTo>
                    <a:pt x="849" y="1536"/>
                  </a:lnTo>
                  <a:cubicBezTo>
                    <a:pt x="712" y="1020"/>
                    <a:pt x="530" y="510"/>
                    <a:pt x="303"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9" name="Google Shape;3169;p41"/>
            <p:cNvSpPr/>
            <p:nvPr/>
          </p:nvSpPr>
          <p:spPr>
            <a:xfrm>
              <a:off x="5781425" y="4102125"/>
              <a:ext cx="41700" cy="38175"/>
            </a:xfrm>
            <a:custGeom>
              <a:avLst/>
              <a:gdLst/>
              <a:ahLst/>
              <a:cxnLst/>
              <a:rect l="l" t="t" r="r" b="b"/>
              <a:pathLst>
                <a:path w="1668" h="1527" extrusionOk="0">
                  <a:moveTo>
                    <a:pt x="1667" y="1"/>
                  </a:moveTo>
                  <a:cubicBezTo>
                    <a:pt x="1551" y="50"/>
                    <a:pt x="1449" y="101"/>
                    <a:pt x="1353" y="162"/>
                  </a:cubicBezTo>
                  <a:cubicBezTo>
                    <a:pt x="889" y="451"/>
                    <a:pt x="434" y="864"/>
                    <a:pt x="0" y="1405"/>
                  </a:cubicBezTo>
                  <a:cubicBezTo>
                    <a:pt x="388" y="1421"/>
                    <a:pt x="782" y="1461"/>
                    <a:pt x="1162" y="1526"/>
                  </a:cubicBezTo>
                  <a:cubicBezTo>
                    <a:pt x="1344" y="1016"/>
                    <a:pt x="1516" y="500"/>
                    <a:pt x="1667"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0" name="Google Shape;3170;p41"/>
            <p:cNvSpPr/>
            <p:nvPr/>
          </p:nvSpPr>
          <p:spPr>
            <a:xfrm>
              <a:off x="5763225" y="4143300"/>
              <a:ext cx="45100" cy="19975"/>
            </a:xfrm>
            <a:custGeom>
              <a:avLst/>
              <a:gdLst/>
              <a:ahLst/>
              <a:cxnLst/>
              <a:rect l="l" t="t" r="r" b="b"/>
              <a:pathLst>
                <a:path w="1804" h="799" extrusionOk="0">
                  <a:moveTo>
                    <a:pt x="540" y="0"/>
                  </a:moveTo>
                  <a:cubicBezTo>
                    <a:pt x="353" y="243"/>
                    <a:pt x="176" y="511"/>
                    <a:pt x="1" y="798"/>
                  </a:cubicBezTo>
                  <a:cubicBezTo>
                    <a:pt x="264" y="720"/>
                    <a:pt x="551" y="680"/>
                    <a:pt x="857" y="680"/>
                  </a:cubicBezTo>
                  <a:cubicBezTo>
                    <a:pt x="1086" y="680"/>
                    <a:pt x="1324" y="703"/>
                    <a:pt x="1571" y="748"/>
                  </a:cubicBezTo>
                  <a:cubicBezTo>
                    <a:pt x="1647" y="541"/>
                    <a:pt x="1728" y="329"/>
                    <a:pt x="1804" y="117"/>
                  </a:cubicBezTo>
                  <a:cubicBezTo>
                    <a:pt x="1395" y="46"/>
                    <a:pt x="960" y="5"/>
                    <a:pt x="540"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1" name="Google Shape;3171;p41"/>
            <p:cNvSpPr/>
            <p:nvPr/>
          </p:nvSpPr>
          <p:spPr>
            <a:xfrm>
              <a:off x="5742500" y="4166500"/>
              <a:ext cx="57875" cy="35425"/>
            </a:xfrm>
            <a:custGeom>
              <a:avLst/>
              <a:gdLst/>
              <a:ahLst/>
              <a:cxnLst/>
              <a:rect l="l" t="t" r="r" b="b"/>
              <a:pathLst>
                <a:path w="2315" h="1417" extrusionOk="0">
                  <a:moveTo>
                    <a:pt x="1668" y="1"/>
                  </a:moveTo>
                  <a:cubicBezTo>
                    <a:pt x="1355" y="1"/>
                    <a:pt x="1029" y="45"/>
                    <a:pt x="718" y="168"/>
                  </a:cubicBezTo>
                  <a:cubicBezTo>
                    <a:pt x="702" y="173"/>
                    <a:pt x="683" y="173"/>
                    <a:pt x="667" y="173"/>
                  </a:cubicBezTo>
                  <a:lnTo>
                    <a:pt x="648" y="173"/>
                  </a:lnTo>
                  <a:cubicBezTo>
                    <a:pt x="425" y="553"/>
                    <a:pt x="212" y="968"/>
                    <a:pt x="0" y="1416"/>
                  </a:cubicBezTo>
                  <a:cubicBezTo>
                    <a:pt x="606" y="1325"/>
                    <a:pt x="1203" y="1271"/>
                    <a:pt x="1849" y="1240"/>
                  </a:cubicBezTo>
                  <a:cubicBezTo>
                    <a:pt x="1991" y="886"/>
                    <a:pt x="2148" y="487"/>
                    <a:pt x="2315" y="58"/>
                  </a:cubicBezTo>
                  <a:cubicBezTo>
                    <a:pt x="2113" y="24"/>
                    <a:pt x="1894" y="1"/>
                    <a:pt x="1668"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2" name="Google Shape;3172;p41"/>
            <p:cNvSpPr/>
            <p:nvPr/>
          </p:nvSpPr>
          <p:spPr>
            <a:xfrm>
              <a:off x="5687675" y="4410825"/>
              <a:ext cx="42725" cy="72775"/>
            </a:xfrm>
            <a:custGeom>
              <a:avLst/>
              <a:gdLst/>
              <a:ahLst/>
              <a:cxnLst/>
              <a:rect l="l" t="t" r="r" b="b"/>
              <a:pathLst>
                <a:path w="1709" h="2911" extrusionOk="0">
                  <a:moveTo>
                    <a:pt x="1708" y="0"/>
                  </a:moveTo>
                  <a:cubicBezTo>
                    <a:pt x="1592" y="51"/>
                    <a:pt x="1477" y="101"/>
                    <a:pt x="1349" y="152"/>
                  </a:cubicBezTo>
                  <a:cubicBezTo>
                    <a:pt x="840" y="364"/>
                    <a:pt x="269" y="602"/>
                    <a:pt x="1" y="956"/>
                  </a:cubicBezTo>
                  <a:cubicBezTo>
                    <a:pt x="15" y="1793"/>
                    <a:pt x="218" y="2623"/>
                    <a:pt x="905" y="2910"/>
                  </a:cubicBezTo>
                  <a:cubicBezTo>
                    <a:pt x="910" y="2890"/>
                    <a:pt x="915" y="2875"/>
                    <a:pt x="925" y="2865"/>
                  </a:cubicBezTo>
                  <a:cubicBezTo>
                    <a:pt x="1188" y="2476"/>
                    <a:pt x="1360" y="2026"/>
                    <a:pt x="1477" y="1541"/>
                  </a:cubicBezTo>
                  <a:cubicBezTo>
                    <a:pt x="1598" y="1056"/>
                    <a:pt x="1663" y="531"/>
                    <a:pt x="1708"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3" name="Google Shape;3173;p41"/>
            <p:cNvSpPr/>
            <p:nvPr/>
          </p:nvSpPr>
          <p:spPr>
            <a:xfrm>
              <a:off x="5687675" y="4397700"/>
              <a:ext cx="43875" cy="27925"/>
            </a:xfrm>
            <a:custGeom>
              <a:avLst/>
              <a:gdLst/>
              <a:ahLst/>
              <a:cxnLst/>
              <a:rect l="l" t="t" r="r" b="b"/>
              <a:pathLst>
                <a:path w="1755" h="1117" extrusionOk="0">
                  <a:moveTo>
                    <a:pt x="1754" y="0"/>
                  </a:moveTo>
                  <a:lnTo>
                    <a:pt x="1754" y="0"/>
                  </a:lnTo>
                  <a:cubicBezTo>
                    <a:pt x="1143" y="80"/>
                    <a:pt x="425" y="374"/>
                    <a:pt x="26" y="707"/>
                  </a:cubicBezTo>
                  <a:cubicBezTo>
                    <a:pt x="15" y="844"/>
                    <a:pt x="6" y="975"/>
                    <a:pt x="1" y="1117"/>
                  </a:cubicBezTo>
                  <a:cubicBezTo>
                    <a:pt x="334" y="828"/>
                    <a:pt x="814" y="632"/>
                    <a:pt x="1253" y="450"/>
                  </a:cubicBezTo>
                  <a:cubicBezTo>
                    <a:pt x="1430" y="378"/>
                    <a:pt x="1587" y="308"/>
                    <a:pt x="1734" y="243"/>
                  </a:cubicBezTo>
                  <a:cubicBezTo>
                    <a:pt x="1738" y="161"/>
                    <a:pt x="1743" y="80"/>
                    <a:pt x="1754"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4" name="Google Shape;3174;p41"/>
            <p:cNvSpPr/>
            <p:nvPr/>
          </p:nvSpPr>
          <p:spPr>
            <a:xfrm>
              <a:off x="5689200" y="4342250"/>
              <a:ext cx="49525" cy="64675"/>
            </a:xfrm>
            <a:custGeom>
              <a:avLst/>
              <a:gdLst/>
              <a:ahLst/>
              <a:cxnLst/>
              <a:rect l="l" t="t" r="r" b="b"/>
              <a:pathLst>
                <a:path w="1981" h="2587" extrusionOk="0">
                  <a:moveTo>
                    <a:pt x="1981" y="0"/>
                  </a:moveTo>
                  <a:lnTo>
                    <a:pt x="1981" y="0"/>
                  </a:lnTo>
                  <a:cubicBezTo>
                    <a:pt x="1365" y="131"/>
                    <a:pt x="834" y="288"/>
                    <a:pt x="329" y="556"/>
                  </a:cubicBezTo>
                  <a:lnTo>
                    <a:pt x="324" y="556"/>
                  </a:lnTo>
                  <a:cubicBezTo>
                    <a:pt x="324" y="565"/>
                    <a:pt x="324" y="576"/>
                    <a:pt x="318" y="586"/>
                  </a:cubicBezTo>
                  <a:cubicBezTo>
                    <a:pt x="253" y="990"/>
                    <a:pt x="192" y="1400"/>
                    <a:pt x="122" y="1803"/>
                  </a:cubicBezTo>
                  <a:cubicBezTo>
                    <a:pt x="87" y="1995"/>
                    <a:pt x="41" y="2268"/>
                    <a:pt x="0" y="2587"/>
                  </a:cubicBezTo>
                  <a:cubicBezTo>
                    <a:pt x="506" y="2248"/>
                    <a:pt x="1208" y="2025"/>
                    <a:pt x="1713" y="1965"/>
                  </a:cubicBezTo>
                  <a:cubicBezTo>
                    <a:pt x="1754" y="1400"/>
                    <a:pt x="1804" y="859"/>
                    <a:pt x="1901" y="364"/>
                  </a:cubicBezTo>
                  <a:cubicBezTo>
                    <a:pt x="1925" y="243"/>
                    <a:pt x="1950" y="122"/>
                    <a:pt x="1981"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5" name="Google Shape;3175;p41"/>
            <p:cNvSpPr/>
            <p:nvPr/>
          </p:nvSpPr>
          <p:spPr>
            <a:xfrm>
              <a:off x="5698425" y="4298700"/>
              <a:ext cx="52075" cy="50125"/>
            </a:xfrm>
            <a:custGeom>
              <a:avLst/>
              <a:gdLst/>
              <a:ahLst/>
              <a:cxnLst/>
              <a:rect l="l" t="t" r="r" b="b"/>
              <a:pathLst>
                <a:path w="2083" h="2005" extrusionOk="0">
                  <a:moveTo>
                    <a:pt x="1964" y="1"/>
                  </a:moveTo>
                  <a:cubicBezTo>
                    <a:pt x="1392" y="1"/>
                    <a:pt x="702" y="172"/>
                    <a:pt x="273" y="544"/>
                  </a:cubicBezTo>
                  <a:cubicBezTo>
                    <a:pt x="263" y="549"/>
                    <a:pt x="258" y="554"/>
                    <a:pt x="247" y="560"/>
                  </a:cubicBezTo>
                  <a:cubicBezTo>
                    <a:pt x="152" y="1039"/>
                    <a:pt x="76" y="1524"/>
                    <a:pt x="0" y="1999"/>
                  </a:cubicBezTo>
                  <a:lnTo>
                    <a:pt x="0" y="2004"/>
                  </a:lnTo>
                  <a:cubicBezTo>
                    <a:pt x="511" y="1757"/>
                    <a:pt x="1047" y="1605"/>
                    <a:pt x="1672" y="1474"/>
                  </a:cubicBezTo>
                  <a:cubicBezTo>
                    <a:pt x="1789" y="984"/>
                    <a:pt x="1930" y="493"/>
                    <a:pt x="2082" y="4"/>
                  </a:cubicBezTo>
                  <a:cubicBezTo>
                    <a:pt x="2043" y="2"/>
                    <a:pt x="2004" y="1"/>
                    <a:pt x="1964"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6" name="Google Shape;3176;p41"/>
            <p:cNvSpPr/>
            <p:nvPr/>
          </p:nvSpPr>
          <p:spPr>
            <a:xfrm>
              <a:off x="5706500" y="4279850"/>
              <a:ext cx="50175" cy="23900"/>
            </a:xfrm>
            <a:custGeom>
              <a:avLst/>
              <a:gdLst/>
              <a:ahLst/>
              <a:cxnLst/>
              <a:rect l="l" t="t" r="r" b="b"/>
              <a:pathLst>
                <a:path w="2007" h="956" extrusionOk="0">
                  <a:moveTo>
                    <a:pt x="1771" y="1"/>
                  </a:moveTo>
                  <a:cubicBezTo>
                    <a:pt x="1266" y="1"/>
                    <a:pt x="544" y="215"/>
                    <a:pt x="172" y="470"/>
                  </a:cubicBezTo>
                  <a:cubicBezTo>
                    <a:pt x="152" y="485"/>
                    <a:pt x="132" y="490"/>
                    <a:pt x="106" y="490"/>
                  </a:cubicBezTo>
                  <a:lnTo>
                    <a:pt x="106" y="496"/>
                  </a:lnTo>
                  <a:cubicBezTo>
                    <a:pt x="71" y="647"/>
                    <a:pt x="36" y="799"/>
                    <a:pt x="1" y="950"/>
                  </a:cubicBezTo>
                  <a:lnTo>
                    <a:pt x="1" y="955"/>
                  </a:lnTo>
                  <a:cubicBezTo>
                    <a:pt x="481" y="641"/>
                    <a:pt x="1112" y="510"/>
                    <a:pt x="1643" y="510"/>
                  </a:cubicBezTo>
                  <a:cubicBezTo>
                    <a:pt x="1708" y="510"/>
                    <a:pt x="1774" y="510"/>
                    <a:pt x="1839" y="515"/>
                  </a:cubicBezTo>
                  <a:cubicBezTo>
                    <a:pt x="1895" y="354"/>
                    <a:pt x="1951" y="186"/>
                    <a:pt x="2006" y="20"/>
                  </a:cubicBezTo>
                  <a:cubicBezTo>
                    <a:pt x="1936" y="7"/>
                    <a:pt x="1857" y="1"/>
                    <a:pt x="177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7" name="Google Shape;3177;p41"/>
            <p:cNvSpPr/>
            <p:nvPr/>
          </p:nvSpPr>
          <p:spPr>
            <a:xfrm>
              <a:off x="5711300" y="4241575"/>
              <a:ext cx="59650" cy="42450"/>
            </a:xfrm>
            <a:custGeom>
              <a:avLst/>
              <a:gdLst/>
              <a:ahLst/>
              <a:cxnLst/>
              <a:rect l="l" t="t" r="r" b="b"/>
              <a:pathLst>
                <a:path w="2386" h="1698" extrusionOk="0">
                  <a:moveTo>
                    <a:pt x="2054" y="0"/>
                  </a:moveTo>
                  <a:cubicBezTo>
                    <a:pt x="1516" y="0"/>
                    <a:pt x="898" y="105"/>
                    <a:pt x="465" y="288"/>
                  </a:cubicBezTo>
                  <a:cubicBezTo>
                    <a:pt x="385" y="516"/>
                    <a:pt x="299" y="747"/>
                    <a:pt x="217" y="990"/>
                  </a:cubicBezTo>
                  <a:cubicBezTo>
                    <a:pt x="137" y="1223"/>
                    <a:pt x="66" y="1460"/>
                    <a:pt x="0" y="1698"/>
                  </a:cubicBezTo>
                  <a:cubicBezTo>
                    <a:pt x="410" y="1475"/>
                    <a:pt x="1057" y="1283"/>
                    <a:pt x="1567" y="1283"/>
                  </a:cubicBezTo>
                  <a:cubicBezTo>
                    <a:pt x="1688" y="1283"/>
                    <a:pt x="1799" y="1293"/>
                    <a:pt x="1901" y="1314"/>
                  </a:cubicBezTo>
                  <a:cubicBezTo>
                    <a:pt x="2052" y="880"/>
                    <a:pt x="2218" y="444"/>
                    <a:pt x="2386" y="15"/>
                  </a:cubicBezTo>
                  <a:cubicBezTo>
                    <a:pt x="2280" y="5"/>
                    <a:pt x="2169" y="0"/>
                    <a:pt x="2054"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8" name="Google Shape;3178;p41"/>
            <p:cNvSpPr/>
            <p:nvPr/>
          </p:nvSpPr>
          <p:spPr>
            <a:xfrm>
              <a:off x="5725950" y="4203800"/>
              <a:ext cx="60275" cy="37275"/>
            </a:xfrm>
            <a:custGeom>
              <a:avLst/>
              <a:gdLst/>
              <a:ahLst/>
              <a:cxnLst/>
              <a:rect l="l" t="t" r="r" b="b"/>
              <a:pathLst>
                <a:path w="2411" h="1491" extrusionOk="0">
                  <a:moveTo>
                    <a:pt x="2411" y="1"/>
                  </a:moveTo>
                  <a:lnTo>
                    <a:pt x="2411" y="1"/>
                  </a:lnTo>
                  <a:cubicBezTo>
                    <a:pt x="1758" y="36"/>
                    <a:pt x="1158" y="96"/>
                    <a:pt x="536" y="192"/>
                  </a:cubicBezTo>
                  <a:cubicBezTo>
                    <a:pt x="354" y="597"/>
                    <a:pt x="172" y="1031"/>
                    <a:pt x="0" y="1491"/>
                  </a:cubicBezTo>
                  <a:cubicBezTo>
                    <a:pt x="429" y="1350"/>
                    <a:pt x="967" y="1269"/>
                    <a:pt x="1451" y="1269"/>
                  </a:cubicBezTo>
                  <a:cubicBezTo>
                    <a:pt x="1606" y="1269"/>
                    <a:pt x="1756" y="1277"/>
                    <a:pt x="1895" y="1294"/>
                  </a:cubicBezTo>
                  <a:lnTo>
                    <a:pt x="1895" y="1288"/>
                  </a:lnTo>
                  <a:cubicBezTo>
                    <a:pt x="1970" y="1092"/>
                    <a:pt x="2052" y="889"/>
                    <a:pt x="2133" y="698"/>
                  </a:cubicBezTo>
                  <a:lnTo>
                    <a:pt x="2234" y="435"/>
                  </a:lnTo>
                  <a:cubicBezTo>
                    <a:pt x="2289" y="304"/>
                    <a:pt x="2350" y="157"/>
                    <a:pt x="241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9" name="Google Shape;3179;p41"/>
            <p:cNvSpPr/>
            <p:nvPr/>
          </p:nvSpPr>
          <p:spPr>
            <a:xfrm>
              <a:off x="5806425" y="4166025"/>
              <a:ext cx="45975" cy="55350"/>
            </a:xfrm>
            <a:custGeom>
              <a:avLst/>
              <a:gdLst/>
              <a:ahLst/>
              <a:cxnLst/>
              <a:rect l="l" t="t" r="r" b="b"/>
              <a:pathLst>
                <a:path w="1839" h="2214" extrusionOk="0">
                  <a:moveTo>
                    <a:pt x="182" y="1"/>
                  </a:moveTo>
                  <a:cubicBezTo>
                    <a:pt x="162" y="52"/>
                    <a:pt x="141" y="101"/>
                    <a:pt x="127" y="152"/>
                  </a:cubicBezTo>
                  <a:cubicBezTo>
                    <a:pt x="80" y="264"/>
                    <a:pt x="36" y="374"/>
                    <a:pt x="0" y="481"/>
                  </a:cubicBezTo>
                  <a:cubicBezTo>
                    <a:pt x="192" y="683"/>
                    <a:pt x="430" y="880"/>
                    <a:pt x="677" y="1092"/>
                  </a:cubicBezTo>
                  <a:cubicBezTo>
                    <a:pt x="1097" y="1451"/>
                    <a:pt x="1526" y="1810"/>
                    <a:pt x="1824" y="2214"/>
                  </a:cubicBezTo>
                  <a:cubicBezTo>
                    <a:pt x="1834" y="2032"/>
                    <a:pt x="1839" y="1855"/>
                    <a:pt x="1834" y="1673"/>
                  </a:cubicBezTo>
                  <a:lnTo>
                    <a:pt x="1834" y="1668"/>
                  </a:lnTo>
                  <a:cubicBezTo>
                    <a:pt x="1486" y="1017"/>
                    <a:pt x="824" y="430"/>
                    <a:pt x="262" y="57"/>
                  </a:cubicBezTo>
                  <a:cubicBezTo>
                    <a:pt x="237" y="36"/>
                    <a:pt x="213" y="21"/>
                    <a:pt x="187" y="6"/>
                  </a:cubicBezTo>
                  <a:cubicBezTo>
                    <a:pt x="182" y="6"/>
                    <a:pt x="182" y="1"/>
                    <a:pt x="182"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0" name="Google Shape;3180;p41"/>
            <p:cNvSpPr/>
            <p:nvPr/>
          </p:nvSpPr>
          <p:spPr>
            <a:xfrm>
              <a:off x="5795175" y="4184350"/>
              <a:ext cx="55975" cy="74800"/>
            </a:xfrm>
            <a:custGeom>
              <a:avLst/>
              <a:gdLst/>
              <a:ahLst/>
              <a:cxnLst/>
              <a:rect l="l" t="t" r="r" b="b"/>
              <a:pathLst>
                <a:path w="2239" h="2992" extrusionOk="0">
                  <a:moveTo>
                    <a:pt x="349" y="0"/>
                  </a:moveTo>
                  <a:cubicBezTo>
                    <a:pt x="278" y="187"/>
                    <a:pt x="208" y="369"/>
                    <a:pt x="132" y="546"/>
                  </a:cubicBezTo>
                  <a:cubicBezTo>
                    <a:pt x="106" y="617"/>
                    <a:pt x="76" y="692"/>
                    <a:pt x="50" y="763"/>
                  </a:cubicBezTo>
                  <a:cubicBezTo>
                    <a:pt x="31" y="804"/>
                    <a:pt x="15" y="844"/>
                    <a:pt x="1" y="879"/>
                  </a:cubicBezTo>
                  <a:cubicBezTo>
                    <a:pt x="667" y="1410"/>
                    <a:pt x="1390" y="2152"/>
                    <a:pt x="2072" y="2991"/>
                  </a:cubicBezTo>
                  <a:cubicBezTo>
                    <a:pt x="2148" y="2628"/>
                    <a:pt x="2209" y="2264"/>
                    <a:pt x="2239" y="1900"/>
                  </a:cubicBezTo>
                  <a:cubicBezTo>
                    <a:pt x="1981" y="1405"/>
                    <a:pt x="1470" y="975"/>
                    <a:pt x="971" y="551"/>
                  </a:cubicBezTo>
                  <a:cubicBezTo>
                    <a:pt x="743" y="359"/>
                    <a:pt x="535" y="182"/>
                    <a:pt x="349"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1" name="Google Shape;3181;p41"/>
            <p:cNvSpPr/>
            <p:nvPr/>
          </p:nvSpPr>
          <p:spPr>
            <a:xfrm>
              <a:off x="5777350" y="4212375"/>
              <a:ext cx="67875" cy="97925"/>
            </a:xfrm>
            <a:custGeom>
              <a:avLst/>
              <a:gdLst/>
              <a:ahLst/>
              <a:cxnLst/>
              <a:rect l="l" t="t" r="r" b="b"/>
              <a:pathLst>
                <a:path w="2715" h="3917" extrusionOk="0">
                  <a:moveTo>
                    <a:pt x="618" y="1"/>
                  </a:moveTo>
                  <a:cubicBezTo>
                    <a:pt x="587" y="82"/>
                    <a:pt x="551" y="157"/>
                    <a:pt x="527" y="234"/>
                  </a:cubicBezTo>
                  <a:lnTo>
                    <a:pt x="420" y="491"/>
                  </a:lnTo>
                  <a:cubicBezTo>
                    <a:pt x="278" y="840"/>
                    <a:pt x="138" y="1194"/>
                    <a:pt x="1" y="1552"/>
                  </a:cubicBezTo>
                  <a:cubicBezTo>
                    <a:pt x="21" y="1558"/>
                    <a:pt x="42" y="1567"/>
                    <a:pt x="56" y="1582"/>
                  </a:cubicBezTo>
                  <a:cubicBezTo>
                    <a:pt x="441" y="1936"/>
                    <a:pt x="763" y="2346"/>
                    <a:pt x="1077" y="2745"/>
                  </a:cubicBezTo>
                  <a:cubicBezTo>
                    <a:pt x="1395" y="3149"/>
                    <a:pt x="1728" y="3563"/>
                    <a:pt x="2118" y="3916"/>
                  </a:cubicBezTo>
                  <a:cubicBezTo>
                    <a:pt x="2370" y="3346"/>
                    <a:pt x="2572" y="2764"/>
                    <a:pt x="2714" y="2178"/>
                  </a:cubicBezTo>
                  <a:cubicBezTo>
                    <a:pt x="2032" y="1315"/>
                    <a:pt x="1294" y="546"/>
                    <a:pt x="618"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2" name="Google Shape;3182;p41"/>
            <p:cNvSpPr/>
            <p:nvPr/>
          </p:nvSpPr>
          <p:spPr>
            <a:xfrm>
              <a:off x="5771050" y="4256975"/>
              <a:ext cx="56625" cy="68225"/>
            </a:xfrm>
            <a:custGeom>
              <a:avLst/>
              <a:gdLst/>
              <a:ahLst/>
              <a:cxnLst/>
              <a:rect l="l" t="t" r="r" b="b"/>
              <a:pathLst>
                <a:path w="2265" h="2729" extrusionOk="0">
                  <a:moveTo>
                    <a:pt x="162" y="0"/>
                  </a:moveTo>
                  <a:cubicBezTo>
                    <a:pt x="106" y="147"/>
                    <a:pt x="51" y="289"/>
                    <a:pt x="0" y="434"/>
                  </a:cubicBezTo>
                  <a:cubicBezTo>
                    <a:pt x="238" y="693"/>
                    <a:pt x="465" y="980"/>
                    <a:pt x="682" y="1264"/>
                  </a:cubicBezTo>
                  <a:cubicBezTo>
                    <a:pt x="1101" y="1799"/>
                    <a:pt x="1537" y="2350"/>
                    <a:pt x="2082" y="2729"/>
                  </a:cubicBezTo>
                  <a:cubicBezTo>
                    <a:pt x="2148" y="2607"/>
                    <a:pt x="2208" y="2491"/>
                    <a:pt x="2258" y="2375"/>
                  </a:cubicBezTo>
                  <a:cubicBezTo>
                    <a:pt x="2258" y="2370"/>
                    <a:pt x="2264" y="2370"/>
                    <a:pt x="2264" y="2370"/>
                  </a:cubicBezTo>
                  <a:cubicBezTo>
                    <a:pt x="1829" y="1991"/>
                    <a:pt x="1476" y="1546"/>
                    <a:pt x="1132" y="1112"/>
                  </a:cubicBezTo>
                  <a:cubicBezTo>
                    <a:pt x="819" y="713"/>
                    <a:pt x="521" y="334"/>
                    <a:pt x="162"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3" name="Google Shape;3183;p41"/>
            <p:cNvSpPr/>
            <p:nvPr/>
          </p:nvSpPr>
          <p:spPr>
            <a:xfrm>
              <a:off x="5756000" y="4274525"/>
              <a:ext cx="64325" cy="89850"/>
            </a:xfrm>
            <a:custGeom>
              <a:avLst/>
              <a:gdLst/>
              <a:ahLst/>
              <a:cxnLst/>
              <a:rect l="l" t="t" r="r" b="b"/>
              <a:pathLst>
                <a:path w="2573" h="3594" extrusionOk="0">
                  <a:moveTo>
                    <a:pt x="507" y="0"/>
                  </a:moveTo>
                  <a:cubicBezTo>
                    <a:pt x="325" y="501"/>
                    <a:pt x="153" y="1006"/>
                    <a:pt x="1" y="1511"/>
                  </a:cubicBezTo>
                  <a:lnTo>
                    <a:pt x="1" y="1516"/>
                  </a:lnTo>
                  <a:cubicBezTo>
                    <a:pt x="11" y="1521"/>
                    <a:pt x="22" y="1532"/>
                    <a:pt x="31" y="1546"/>
                  </a:cubicBezTo>
                  <a:cubicBezTo>
                    <a:pt x="507" y="2229"/>
                    <a:pt x="1143" y="2946"/>
                    <a:pt x="1825" y="3593"/>
                  </a:cubicBezTo>
                  <a:cubicBezTo>
                    <a:pt x="1997" y="3265"/>
                    <a:pt x="2139" y="3002"/>
                    <a:pt x="2249" y="2815"/>
                  </a:cubicBezTo>
                  <a:cubicBezTo>
                    <a:pt x="2361" y="2628"/>
                    <a:pt x="2472" y="2441"/>
                    <a:pt x="2573" y="2249"/>
                  </a:cubicBezTo>
                  <a:cubicBezTo>
                    <a:pt x="1981" y="1845"/>
                    <a:pt x="1526" y="1269"/>
                    <a:pt x="1092" y="713"/>
                  </a:cubicBezTo>
                  <a:cubicBezTo>
                    <a:pt x="896" y="460"/>
                    <a:pt x="703" y="224"/>
                    <a:pt x="507"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3184;p41"/>
            <p:cNvSpPr/>
            <p:nvPr/>
          </p:nvSpPr>
          <p:spPr>
            <a:xfrm>
              <a:off x="5745150" y="4319750"/>
              <a:ext cx="53575" cy="78975"/>
            </a:xfrm>
            <a:custGeom>
              <a:avLst/>
              <a:gdLst/>
              <a:ahLst/>
              <a:cxnLst/>
              <a:rect l="l" t="t" r="r" b="b"/>
              <a:pathLst>
                <a:path w="2143" h="3159" extrusionOk="0">
                  <a:moveTo>
                    <a:pt x="349" y="1"/>
                  </a:moveTo>
                  <a:cubicBezTo>
                    <a:pt x="223" y="446"/>
                    <a:pt x="117" y="889"/>
                    <a:pt x="31" y="1339"/>
                  </a:cubicBezTo>
                  <a:cubicBezTo>
                    <a:pt x="20" y="1390"/>
                    <a:pt x="11" y="1440"/>
                    <a:pt x="1" y="1496"/>
                  </a:cubicBezTo>
                  <a:lnTo>
                    <a:pt x="1" y="1501"/>
                  </a:lnTo>
                  <a:cubicBezTo>
                    <a:pt x="248" y="1719"/>
                    <a:pt x="486" y="1996"/>
                    <a:pt x="738" y="2295"/>
                  </a:cubicBezTo>
                  <a:cubicBezTo>
                    <a:pt x="996" y="2598"/>
                    <a:pt x="1263" y="2906"/>
                    <a:pt x="1547" y="3158"/>
                  </a:cubicBezTo>
                  <a:cubicBezTo>
                    <a:pt x="1754" y="2780"/>
                    <a:pt x="1936" y="2421"/>
                    <a:pt x="2088" y="2123"/>
                  </a:cubicBezTo>
                  <a:cubicBezTo>
                    <a:pt x="2107" y="2087"/>
                    <a:pt x="2123" y="2046"/>
                    <a:pt x="2142" y="2011"/>
                  </a:cubicBezTo>
                  <a:cubicBezTo>
                    <a:pt x="1466" y="1379"/>
                    <a:pt x="834" y="677"/>
                    <a:pt x="349"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5" name="Google Shape;3185;p41"/>
            <p:cNvSpPr/>
            <p:nvPr/>
          </p:nvSpPr>
          <p:spPr>
            <a:xfrm>
              <a:off x="5743000" y="4364575"/>
              <a:ext cx="37800" cy="44125"/>
            </a:xfrm>
            <a:custGeom>
              <a:avLst/>
              <a:gdLst/>
              <a:ahLst/>
              <a:cxnLst/>
              <a:rect l="l" t="t" r="r" b="b"/>
              <a:pathLst>
                <a:path w="1512" h="1765" extrusionOk="0">
                  <a:moveTo>
                    <a:pt x="41" y="1"/>
                  </a:moveTo>
                  <a:cubicBezTo>
                    <a:pt x="26" y="92"/>
                    <a:pt x="15" y="188"/>
                    <a:pt x="1" y="290"/>
                  </a:cubicBezTo>
                  <a:cubicBezTo>
                    <a:pt x="395" y="749"/>
                    <a:pt x="1057" y="1491"/>
                    <a:pt x="1416" y="1764"/>
                  </a:cubicBezTo>
                  <a:cubicBezTo>
                    <a:pt x="1451" y="1708"/>
                    <a:pt x="1481" y="1648"/>
                    <a:pt x="1512" y="1593"/>
                  </a:cubicBezTo>
                  <a:lnTo>
                    <a:pt x="1512" y="1587"/>
                  </a:lnTo>
                  <a:cubicBezTo>
                    <a:pt x="1198" y="1314"/>
                    <a:pt x="910" y="987"/>
                    <a:pt x="637" y="663"/>
                  </a:cubicBezTo>
                  <a:cubicBezTo>
                    <a:pt x="430" y="421"/>
                    <a:pt x="238" y="193"/>
                    <a:pt x="4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6" name="Google Shape;3186;p41"/>
            <p:cNvSpPr/>
            <p:nvPr/>
          </p:nvSpPr>
          <p:spPr>
            <a:xfrm>
              <a:off x="5739350" y="4380250"/>
              <a:ext cx="36025" cy="60650"/>
            </a:xfrm>
            <a:custGeom>
              <a:avLst/>
              <a:gdLst/>
              <a:ahLst/>
              <a:cxnLst/>
              <a:rect l="l" t="t" r="r" b="b"/>
              <a:pathLst>
                <a:path w="1441" h="2426" extrusionOk="0">
                  <a:moveTo>
                    <a:pt x="116" y="1"/>
                  </a:moveTo>
                  <a:cubicBezTo>
                    <a:pt x="96" y="208"/>
                    <a:pt x="81" y="414"/>
                    <a:pt x="66" y="627"/>
                  </a:cubicBezTo>
                  <a:cubicBezTo>
                    <a:pt x="46" y="885"/>
                    <a:pt x="21" y="1148"/>
                    <a:pt x="0" y="1410"/>
                  </a:cubicBezTo>
                  <a:cubicBezTo>
                    <a:pt x="5" y="1415"/>
                    <a:pt x="16" y="1421"/>
                    <a:pt x="26" y="1430"/>
                  </a:cubicBezTo>
                  <a:cubicBezTo>
                    <a:pt x="333" y="1738"/>
                    <a:pt x="592" y="2072"/>
                    <a:pt x="804" y="2426"/>
                  </a:cubicBezTo>
                  <a:cubicBezTo>
                    <a:pt x="1026" y="2088"/>
                    <a:pt x="1238" y="1724"/>
                    <a:pt x="1441" y="1365"/>
                  </a:cubicBezTo>
                  <a:lnTo>
                    <a:pt x="1441" y="1360"/>
                  </a:lnTo>
                  <a:cubicBezTo>
                    <a:pt x="1082" y="1097"/>
                    <a:pt x="460" y="395"/>
                    <a:pt x="116"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3187;p41"/>
            <p:cNvSpPr/>
            <p:nvPr/>
          </p:nvSpPr>
          <p:spPr>
            <a:xfrm>
              <a:off x="5721550" y="4423450"/>
              <a:ext cx="34250" cy="59375"/>
            </a:xfrm>
            <a:custGeom>
              <a:avLst/>
              <a:gdLst/>
              <a:ahLst/>
              <a:cxnLst/>
              <a:rect l="l" t="t" r="r" b="b"/>
              <a:pathLst>
                <a:path w="1370" h="2375" extrusionOk="0">
                  <a:moveTo>
                    <a:pt x="677" y="1"/>
                  </a:moveTo>
                  <a:cubicBezTo>
                    <a:pt x="576" y="859"/>
                    <a:pt x="404" y="1687"/>
                    <a:pt x="0" y="2375"/>
                  </a:cubicBezTo>
                  <a:cubicBezTo>
                    <a:pt x="206" y="2289"/>
                    <a:pt x="434" y="2102"/>
                    <a:pt x="667" y="1850"/>
                  </a:cubicBezTo>
                  <a:cubicBezTo>
                    <a:pt x="894" y="1596"/>
                    <a:pt x="1132" y="1279"/>
                    <a:pt x="1369" y="930"/>
                  </a:cubicBezTo>
                  <a:cubicBezTo>
                    <a:pt x="1183" y="596"/>
                    <a:pt x="945" y="288"/>
                    <a:pt x="677"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3188;p41"/>
            <p:cNvSpPr/>
            <p:nvPr/>
          </p:nvSpPr>
          <p:spPr>
            <a:xfrm>
              <a:off x="5565025" y="5007100"/>
              <a:ext cx="463200" cy="301350"/>
            </a:xfrm>
            <a:custGeom>
              <a:avLst/>
              <a:gdLst/>
              <a:ahLst/>
              <a:cxnLst/>
              <a:rect l="l" t="t" r="r" b="b"/>
              <a:pathLst>
                <a:path w="18528" h="12054" extrusionOk="0">
                  <a:moveTo>
                    <a:pt x="3968" y="591"/>
                  </a:moveTo>
                  <a:cubicBezTo>
                    <a:pt x="4047" y="591"/>
                    <a:pt x="4144" y="622"/>
                    <a:pt x="4245" y="719"/>
                  </a:cubicBezTo>
                  <a:cubicBezTo>
                    <a:pt x="4321" y="799"/>
                    <a:pt x="4406" y="916"/>
                    <a:pt x="4366" y="1046"/>
                  </a:cubicBezTo>
                  <a:cubicBezTo>
                    <a:pt x="4331" y="1163"/>
                    <a:pt x="4210" y="1259"/>
                    <a:pt x="4068" y="1289"/>
                  </a:cubicBezTo>
                  <a:cubicBezTo>
                    <a:pt x="4041" y="1294"/>
                    <a:pt x="4015" y="1297"/>
                    <a:pt x="3989" y="1297"/>
                  </a:cubicBezTo>
                  <a:cubicBezTo>
                    <a:pt x="3917" y="1297"/>
                    <a:pt x="3849" y="1277"/>
                    <a:pt x="3785" y="1244"/>
                  </a:cubicBezTo>
                  <a:cubicBezTo>
                    <a:pt x="3780" y="1214"/>
                    <a:pt x="3765" y="1188"/>
                    <a:pt x="3739" y="1168"/>
                  </a:cubicBezTo>
                  <a:cubicBezTo>
                    <a:pt x="3618" y="1062"/>
                    <a:pt x="3608" y="946"/>
                    <a:pt x="3624" y="871"/>
                  </a:cubicBezTo>
                  <a:cubicBezTo>
                    <a:pt x="3648" y="749"/>
                    <a:pt x="3750" y="643"/>
                    <a:pt x="3871" y="608"/>
                  </a:cubicBezTo>
                  <a:cubicBezTo>
                    <a:pt x="3899" y="598"/>
                    <a:pt x="3931" y="591"/>
                    <a:pt x="3968" y="591"/>
                  </a:cubicBezTo>
                  <a:close/>
                  <a:moveTo>
                    <a:pt x="6660" y="360"/>
                  </a:moveTo>
                  <a:cubicBezTo>
                    <a:pt x="6644" y="390"/>
                    <a:pt x="6640" y="426"/>
                    <a:pt x="6640" y="451"/>
                  </a:cubicBezTo>
                  <a:cubicBezTo>
                    <a:pt x="6686" y="1517"/>
                    <a:pt x="7474" y="2422"/>
                    <a:pt x="8237" y="3290"/>
                  </a:cubicBezTo>
                  <a:cubicBezTo>
                    <a:pt x="8752" y="3881"/>
                    <a:pt x="9287" y="4493"/>
                    <a:pt x="9570" y="5139"/>
                  </a:cubicBezTo>
                  <a:cubicBezTo>
                    <a:pt x="8934" y="4847"/>
                    <a:pt x="8292" y="4453"/>
                    <a:pt x="7747" y="3987"/>
                  </a:cubicBezTo>
                  <a:cubicBezTo>
                    <a:pt x="7201" y="3518"/>
                    <a:pt x="6746" y="2972"/>
                    <a:pt x="6493" y="2380"/>
                  </a:cubicBezTo>
                  <a:cubicBezTo>
                    <a:pt x="6134" y="1552"/>
                    <a:pt x="6155" y="774"/>
                    <a:pt x="6544" y="440"/>
                  </a:cubicBezTo>
                  <a:cubicBezTo>
                    <a:pt x="6574" y="410"/>
                    <a:pt x="6614" y="386"/>
                    <a:pt x="6655" y="360"/>
                  </a:cubicBezTo>
                  <a:close/>
                  <a:moveTo>
                    <a:pt x="7056" y="268"/>
                  </a:moveTo>
                  <a:cubicBezTo>
                    <a:pt x="7361" y="268"/>
                    <a:pt x="7735" y="400"/>
                    <a:pt x="8150" y="652"/>
                  </a:cubicBezTo>
                  <a:cubicBezTo>
                    <a:pt x="8832" y="1077"/>
                    <a:pt x="10181" y="2997"/>
                    <a:pt x="10191" y="4311"/>
                  </a:cubicBezTo>
                  <a:cubicBezTo>
                    <a:pt x="10191" y="4679"/>
                    <a:pt x="10086" y="4968"/>
                    <a:pt x="9873" y="5175"/>
                  </a:cubicBezTo>
                  <a:cubicBezTo>
                    <a:pt x="9585" y="4442"/>
                    <a:pt x="9004" y="3770"/>
                    <a:pt x="8433" y="3119"/>
                  </a:cubicBezTo>
                  <a:cubicBezTo>
                    <a:pt x="7665" y="2240"/>
                    <a:pt x="6943" y="1410"/>
                    <a:pt x="6903" y="440"/>
                  </a:cubicBezTo>
                  <a:cubicBezTo>
                    <a:pt x="6903" y="390"/>
                    <a:pt x="6868" y="330"/>
                    <a:pt x="6817" y="300"/>
                  </a:cubicBezTo>
                  <a:cubicBezTo>
                    <a:pt x="6891" y="279"/>
                    <a:pt x="6971" y="268"/>
                    <a:pt x="7056" y="268"/>
                  </a:cubicBezTo>
                  <a:close/>
                  <a:moveTo>
                    <a:pt x="1509" y="2830"/>
                  </a:moveTo>
                  <a:cubicBezTo>
                    <a:pt x="1674" y="2830"/>
                    <a:pt x="1851" y="2850"/>
                    <a:pt x="2032" y="2891"/>
                  </a:cubicBezTo>
                  <a:cubicBezTo>
                    <a:pt x="2507" y="2993"/>
                    <a:pt x="4776" y="4260"/>
                    <a:pt x="4947" y="5164"/>
                  </a:cubicBezTo>
                  <a:cubicBezTo>
                    <a:pt x="4972" y="5296"/>
                    <a:pt x="4947" y="5407"/>
                    <a:pt x="4872" y="5509"/>
                  </a:cubicBezTo>
                  <a:cubicBezTo>
                    <a:pt x="4735" y="5119"/>
                    <a:pt x="4427" y="4851"/>
                    <a:pt x="4037" y="4644"/>
                  </a:cubicBezTo>
                  <a:cubicBezTo>
                    <a:pt x="3654" y="4437"/>
                    <a:pt x="3184" y="4296"/>
                    <a:pt x="2724" y="4149"/>
                  </a:cubicBezTo>
                  <a:cubicBezTo>
                    <a:pt x="1880" y="3891"/>
                    <a:pt x="1082" y="3649"/>
                    <a:pt x="865" y="3068"/>
                  </a:cubicBezTo>
                  <a:cubicBezTo>
                    <a:pt x="850" y="3033"/>
                    <a:pt x="819" y="3007"/>
                    <a:pt x="784" y="2993"/>
                  </a:cubicBezTo>
                  <a:cubicBezTo>
                    <a:pt x="975" y="2887"/>
                    <a:pt x="1226" y="2830"/>
                    <a:pt x="1509" y="2830"/>
                  </a:cubicBezTo>
                  <a:close/>
                  <a:moveTo>
                    <a:pt x="607" y="3114"/>
                  </a:moveTo>
                  <a:cubicBezTo>
                    <a:pt x="607" y="3128"/>
                    <a:pt x="612" y="3149"/>
                    <a:pt x="617" y="3164"/>
                  </a:cubicBezTo>
                  <a:cubicBezTo>
                    <a:pt x="880" y="3861"/>
                    <a:pt x="1775" y="4134"/>
                    <a:pt x="2643" y="4402"/>
                  </a:cubicBezTo>
                  <a:cubicBezTo>
                    <a:pt x="3533" y="4674"/>
                    <a:pt x="4371" y="4938"/>
                    <a:pt x="4613" y="5579"/>
                  </a:cubicBezTo>
                  <a:cubicBezTo>
                    <a:pt x="4492" y="5563"/>
                    <a:pt x="4361" y="5549"/>
                    <a:pt x="4230" y="5533"/>
                  </a:cubicBezTo>
                  <a:cubicBezTo>
                    <a:pt x="3023" y="5397"/>
                    <a:pt x="1658" y="5246"/>
                    <a:pt x="901" y="4448"/>
                  </a:cubicBezTo>
                  <a:cubicBezTo>
                    <a:pt x="465" y="3987"/>
                    <a:pt x="320" y="3569"/>
                    <a:pt x="491" y="3259"/>
                  </a:cubicBezTo>
                  <a:cubicBezTo>
                    <a:pt x="521" y="3205"/>
                    <a:pt x="562" y="3154"/>
                    <a:pt x="607" y="3114"/>
                  </a:cubicBezTo>
                  <a:close/>
                  <a:moveTo>
                    <a:pt x="12026" y="1730"/>
                  </a:moveTo>
                  <a:cubicBezTo>
                    <a:pt x="12597" y="1730"/>
                    <a:pt x="13297" y="2666"/>
                    <a:pt x="13642" y="3259"/>
                  </a:cubicBezTo>
                  <a:cubicBezTo>
                    <a:pt x="13985" y="3861"/>
                    <a:pt x="14304" y="4725"/>
                    <a:pt x="14173" y="5362"/>
                  </a:cubicBezTo>
                  <a:cubicBezTo>
                    <a:pt x="14137" y="5528"/>
                    <a:pt x="14066" y="5660"/>
                    <a:pt x="13971" y="5761"/>
                  </a:cubicBezTo>
                  <a:cubicBezTo>
                    <a:pt x="13849" y="5099"/>
                    <a:pt x="13390" y="4513"/>
                    <a:pt x="12935" y="3947"/>
                  </a:cubicBezTo>
                  <a:cubicBezTo>
                    <a:pt x="12369" y="3240"/>
                    <a:pt x="11833" y="2578"/>
                    <a:pt x="11940" y="1790"/>
                  </a:cubicBezTo>
                  <a:cubicBezTo>
                    <a:pt x="11940" y="1774"/>
                    <a:pt x="11940" y="1759"/>
                    <a:pt x="11935" y="1739"/>
                  </a:cubicBezTo>
                  <a:cubicBezTo>
                    <a:pt x="11965" y="1733"/>
                    <a:pt x="11995" y="1730"/>
                    <a:pt x="12026" y="1730"/>
                  </a:cubicBezTo>
                  <a:close/>
                  <a:moveTo>
                    <a:pt x="11662" y="1937"/>
                  </a:moveTo>
                  <a:lnTo>
                    <a:pt x="11662" y="1937"/>
                  </a:lnTo>
                  <a:cubicBezTo>
                    <a:pt x="11641" y="2739"/>
                    <a:pt x="12192" y="3436"/>
                    <a:pt x="12728" y="4108"/>
                  </a:cubicBezTo>
                  <a:cubicBezTo>
                    <a:pt x="13183" y="4679"/>
                    <a:pt x="13612" y="5225"/>
                    <a:pt x="13712" y="5822"/>
                  </a:cubicBezTo>
                  <a:cubicBezTo>
                    <a:pt x="13511" y="5721"/>
                    <a:pt x="13213" y="5463"/>
                    <a:pt x="13041" y="5306"/>
                  </a:cubicBezTo>
                  <a:cubicBezTo>
                    <a:pt x="12970" y="5246"/>
                    <a:pt x="12910" y="5190"/>
                    <a:pt x="12854" y="5150"/>
                  </a:cubicBezTo>
                  <a:cubicBezTo>
                    <a:pt x="12257" y="4660"/>
                    <a:pt x="11869" y="4119"/>
                    <a:pt x="11692" y="3538"/>
                  </a:cubicBezTo>
                  <a:cubicBezTo>
                    <a:pt x="11581" y="3168"/>
                    <a:pt x="11429" y="2350"/>
                    <a:pt x="11651" y="1951"/>
                  </a:cubicBezTo>
                  <a:cubicBezTo>
                    <a:pt x="11657" y="1946"/>
                    <a:pt x="11662" y="1937"/>
                    <a:pt x="11662" y="1937"/>
                  </a:cubicBezTo>
                  <a:close/>
                  <a:moveTo>
                    <a:pt x="1491" y="7759"/>
                  </a:moveTo>
                  <a:cubicBezTo>
                    <a:pt x="1554" y="7759"/>
                    <a:pt x="1624" y="7781"/>
                    <a:pt x="1698" y="7843"/>
                  </a:cubicBezTo>
                  <a:cubicBezTo>
                    <a:pt x="1714" y="7848"/>
                    <a:pt x="1724" y="7857"/>
                    <a:pt x="1734" y="7873"/>
                  </a:cubicBezTo>
                  <a:cubicBezTo>
                    <a:pt x="1799" y="7934"/>
                    <a:pt x="1835" y="7999"/>
                    <a:pt x="1850" y="8060"/>
                  </a:cubicBezTo>
                  <a:cubicBezTo>
                    <a:pt x="1890" y="8211"/>
                    <a:pt x="1835" y="8352"/>
                    <a:pt x="1780" y="8438"/>
                  </a:cubicBezTo>
                  <a:cubicBezTo>
                    <a:pt x="1659" y="8655"/>
                    <a:pt x="1434" y="8817"/>
                    <a:pt x="1277" y="8817"/>
                  </a:cubicBezTo>
                  <a:cubicBezTo>
                    <a:pt x="1262" y="8817"/>
                    <a:pt x="1248" y="8816"/>
                    <a:pt x="1234" y="8813"/>
                  </a:cubicBezTo>
                  <a:cubicBezTo>
                    <a:pt x="1264" y="8762"/>
                    <a:pt x="1264" y="8692"/>
                    <a:pt x="1218" y="8646"/>
                  </a:cubicBezTo>
                  <a:cubicBezTo>
                    <a:pt x="992" y="8413"/>
                    <a:pt x="1057" y="8065"/>
                    <a:pt x="1244" y="7873"/>
                  </a:cubicBezTo>
                  <a:cubicBezTo>
                    <a:pt x="1289" y="7830"/>
                    <a:pt x="1378" y="7759"/>
                    <a:pt x="1491" y="7759"/>
                  </a:cubicBezTo>
                  <a:close/>
                  <a:moveTo>
                    <a:pt x="7306" y="5654"/>
                  </a:moveTo>
                  <a:cubicBezTo>
                    <a:pt x="6195" y="6575"/>
                    <a:pt x="5382" y="9004"/>
                    <a:pt x="5068" y="10343"/>
                  </a:cubicBezTo>
                  <a:cubicBezTo>
                    <a:pt x="5043" y="10323"/>
                    <a:pt x="5023" y="10308"/>
                    <a:pt x="4998" y="10283"/>
                  </a:cubicBezTo>
                  <a:cubicBezTo>
                    <a:pt x="4786" y="10065"/>
                    <a:pt x="4730" y="9631"/>
                    <a:pt x="4760" y="9140"/>
                  </a:cubicBezTo>
                  <a:cubicBezTo>
                    <a:pt x="4800" y="8550"/>
                    <a:pt x="4972" y="7878"/>
                    <a:pt x="5159" y="7398"/>
                  </a:cubicBezTo>
                  <a:cubicBezTo>
                    <a:pt x="5437" y="6685"/>
                    <a:pt x="6402" y="5761"/>
                    <a:pt x="7302" y="5654"/>
                  </a:cubicBezTo>
                  <a:close/>
                  <a:moveTo>
                    <a:pt x="7614" y="5745"/>
                  </a:moveTo>
                  <a:cubicBezTo>
                    <a:pt x="7908" y="6104"/>
                    <a:pt x="7978" y="6701"/>
                    <a:pt x="7812" y="7449"/>
                  </a:cubicBezTo>
                  <a:cubicBezTo>
                    <a:pt x="7534" y="8716"/>
                    <a:pt x="6640" y="10091"/>
                    <a:pt x="5938" y="10343"/>
                  </a:cubicBezTo>
                  <a:cubicBezTo>
                    <a:pt x="5753" y="10409"/>
                    <a:pt x="5585" y="10445"/>
                    <a:pt x="5442" y="10445"/>
                  </a:cubicBezTo>
                  <a:cubicBezTo>
                    <a:pt x="5398" y="10445"/>
                    <a:pt x="5355" y="10441"/>
                    <a:pt x="5315" y="10434"/>
                  </a:cubicBezTo>
                  <a:cubicBezTo>
                    <a:pt x="5448" y="9879"/>
                    <a:pt x="5730" y="8898"/>
                    <a:pt x="6124" y="7964"/>
                  </a:cubicBezTo>
                  <a:cubicBezTo>
                    <a:pt x="6518" y="7029"/>
                    <a:pt x="7029" y="6134"/>
                    <a:pt x="7614" y="5745"/>
                  </a:cubicBezTo>
                  <a:close/>
                  <a:moveTo>
                    <a:pt x="11692" y="6256"/>
                  </a:moveTo>
                  <a:lnTo>
                    <a:pt x="11692" y="6256"/>
                  </a:lnTo>
                  <a:cubicBezTo>
                    <a:pt x="11490" y="6685"/>
                    <a:pt x="11364" y="7176"/>
                    <a:pt x="11242" y="7661"/>
                  </a:cubicBezTo>
                  <a:cubicBezTo>
                    <a:pt x="11177" y="7928"/>
                    <a:pt x="11111" y="8186"/>
                    <a:pt x="11035" y="8424"/>
                  </a:cubicBezTo>
                  <a:cubicBezTo>
                    <a:pt x="10909" y="8827"/>
                    <a:pt x="10717" y="9212"/>
                    <a:pt x="10525" y="9585"/>
                  </a:cubicBezTo>
                  <a:cubicBezTo>
                    <a:pt x="10373" y="9879"/>
                    <a:pt x="10217" y="10187"/>
                    <a:pt x="10095" y="10504"/>
                  </a:cubicBezTo>
                  <a:cubicBezTo>
                    <a:pt x="9848" y="10273"/>
                    <a:pt x="9762" y="9767"/>
                    <a:pt x="9797" y="9231"/>
                  </a:cubicBezTo>
                  <a:cubicBezTo>
                    <a:pt x="9827" y="8802"/>
                    <a:pt x="9934" y="8352"/>
                    <a:pt x="10100" y="7999"/>
                  </a:cubicBezTo>
                  <a:cubicBezTo>
                    <a:pt x="10510" y="7125"/>
                    <a:pt x="11010" y="6570"/>
                    <a:pt x="11692" y="6256"/>
                  </a:cubicBezTo>
                  <a:close/>
                  <a:moveTo>
                    <a:pt x="12071" y="6120"/>
                  </a:moveTo>
                  <a:cubicBezTo>
                    <a:pt x="12476" y="6484"/>
                    <a:pt x="12567" y="7055"/>
                    <a:pt x="12571" y="7498"/>
                  </a:cubicBezTo>
                  <a:cubicBezTo>
                    <a:pt x="12576" y="8636"/>
                    <a:pt x="11965" y="9989"/>
                    <a:pt x="11268" y="10389"/>
                  </a:cubicBezTo>
                  <a:cubicBezTo>
                    <a:pt x="10966" y="10564"/>
                    <a:pt x="10708" y="10651"/>
                    <a:pt x="10496" y="10651"/>
                  </a:cubicBezTo>
                  <a:cubicBezTo>
                    <a:pt x="10438" y="10651"/>
                    <a:pt x="10384" y="10645"/>
                    <a:pt x="10333" y="10632"/>
                  </a:cubicBezTo>
                  <a:cubicBezTo>
                    <a:pt x="10445" y="10318"/>
                    <a:pt x="10601" y="10015"/>
                    <a:pt x="10762" y="9702"/>
                  </a:cubicBezTo>
                  <a:cubicBezTo>
                    <a:pt x="10954" y="9322"/>
                    <a:pt x="11156" y="8928"/>
                    <a:pt x="11287" y="8504"/>
                  </a:cubicBezTo>
                  <a:cubicBezTo>
                    <a:pt x="11369" y="8256"/>
                    <a:pt x="11434" y="7988"/>
                    <a:pt x="11499" y="7726"/>
                  </a:cubicBezTo>
                  <a:cubicBezTo>
                    <a:pt x="11641" y="7155"/>
                    <a:pt x="11793" y="6564"/>
                    <a:pt x="12071" y="6120"/>
                  </a:cubicBezTo>
                  <a:close/>
                  <a:moveTo>
                    <a:pt x="8088" y="10966"/>
                  </a:moveTo>
                  <a:cubicBezTo>
                    <a:pt x="8173" y="10966"/>
                    <a:pt x="8255" y="11016"/>
                    <a:pt x="8332" y="11111"/>
                  </a:cubicBezTo>
                  <a:cubicBezTo>
                    <a:pt x="8458" y="11273"/>
                    <a:pt x="8479" y="11439"/>
                    <a:pt x="8393" y="11581"/>
                  </a:cubicBezTo>
                  <a:cubicBezTo>
                    <a:pt x="8310" y="11708"/>
                    <a:pt x="8166" y="11790"/>
                    <a:pt x="8034" y="11790"/>
                  </a:cubicBezTo>
                  <a:cubicBezTo>
                    <a:pt x="8013" y="11790"/>
                    <a:pt x="7993" y="11788"/>
                    <a:pt x="7973" y="11784"/>
                  </a:cubicBezTo>
                  <a:cubicBezTo>
                    <a:pt x="7938" y="11773"/>
                    <a:pt x="7913" y="11758"/>
                    <a:pt x="7882" y="11738"/>
                  </a:cubicBezTo>
                  <a:cubicBezTo>
                    <a:pt x="7922" y="11693"/>
                    <a:pt x="7922" y="11616"/>
                    <a:pt x="7882" y="11571"/>
                  </a:cubicBezTo>
                  <a:cubicBezTo>
                    <a:pt x="7782" y="11460"/>
                    <a:pt x="7756" y="11318"/>
                    <a:pt x="7801" y="11187"/>
                  </a:cubicBezTo>
                  <a:cubicBezTo>
                    <a:pt x="7842" y="11071"/>
                    <a:pt x="7938" y="10985"/>
                    <a:pt x="8044" y="10970"/>
                  </a:cubicBezTo>
                  <a:cubicBezTo>
                    <a:pt x="8059" y="10967"/>
                    <a:pt x="8073" y="10966"/>
                    <a:pt x="8088" y="10966"/>
                  </a:cubicBezTo>
                  <a:close/>
                  <a:moveTo>
                    <a:pt x="7053" y="1"/>
                  </a:moveTo>
                  <a:cubicBezTo>
                    <a:pt x="6719" y="1"/>
                    <a:pt x="6498" y="126"/>
                    <a:pt x="6367" y="239"/>
                  </a:cubicBezTo>
                  <a:cubicBezTo>
                    <a:pt x="5887" y="652"/>
                    <a:pt x="5837" y="1538"/>
                    <a:pt x="6250" y="2487"/>
                  </a:cubicBezTo>
                  <a:cubicBezTo>
                    <a:pt x="6721" y="3578"/>
                    <a:pt x="7817" y="4508"/>
                    <a:pt x="8964" y="5129"/>
                  </a:cubicBezTo>
                  <a:cubicBezTo>
                    <a:pt x="7049" y="4805"/>
                    <a:pt x="4972" y="3588"/>
                    <a:pt x="4326" y="1466"/>
                  </a:cubicBezTo>
                  <a:cubicBezTo>
                    <a:pt x="4467" y="1391"/>
                    <a:pt x="4573" y="1270"/>
                    <a:pt x="4618" y="1123"/>
                  </a:cubicBezTo>
                  <a:cubicBezTo>
                    <a:pt x="4629" y="1097"/>
                    <a:pt x="4634" y="1057"/>
                    <a:pt x="4639" y="1016"/>
                  </a:cubicBezTo>
                  <a:cubicBezTo>
                    <a:pt x="4649" y="890"/>
                    <a:pt x="4609" y="713"/>
                    <a:pt x="4427" y="531"/>
                  </a:cubicBezTo>
                  <a:cubicBezTo>
                    <a:pt x="4292" y="401"/>
                    <a:pt x="4129" y="328"/>
                    <a:pt x="3966" y="328"/>
                  </a:cubicBezTo>
                  <a:cubicBezTo>
                    <a:pt x="3908" y="328"/>
                    <a:pt x="3851" y="337"/>
                    <a:pt x="3795" y="355"/>
                  </a:cubicBezTo>
                  <a:cubicBezTo>
                    <a:pt x="3578" y="421"/>
                    <a:pt x="3412" y="603"/>
                    <a:pt x="3366" y="820"/>
                  </a:cubicBezTo>
                  <a:cubicBezTo>
                    <a:pt x="3340" y="946"/>
                    <a:pt x="3361" y="1072"/>
                    <a:pt x="3421" y="1184"/>
                  </a:cubicBezTo>
                  <a:cubicBezTo>
                    <a:pt x="3412" y="1224"/>
                    <a:pt x="3421" y="1265"/>
                    <a:pt x="3447" y="1300"/>
                  </a:cubicBezTo>
                  <a:cubicBezTo>
                    <a:pt x="3582" y="1465"/>
                    <a:pt x="3774" y="1559"/>
                    <a:pt x="3976" y="1559"/>
                  </a:cubicBezTo>
                  <a:cubicBezTo>
                    <a:pt x="4008" y="1559"/>
                    <a:pt x="4040" y="1557"/>
                    <a:pt x="4073" y="1552"/>
                  </a:cubicBezTo>
                  <a:lnTo>
                    <a:pt x="4079" y="1552"/>
                  </a:lnTo>
                  <a:cubicBezTo>
                    <a:pt x="4715" y="3639"/>
                    <a:pt x="6655" y="4887"/>
                    <a:pt x="8545" y="5311"/>
                  </a:cubicBezTo>
                  <a:lnTo>
                    <a:pt x="8524" y="5311"/>
                  </a:lnTo>
                  <a:cubicBezTo>
                    <a:pt x="8330" y="5306"/>
                    <a:pt x="8132" y="5302"/>
                    <a:pt x="7932" y="5302"/>
                  </a:cubicBezTo>
                  <a:cubicBezTo>
                    <a:pt x="7767" y="5302"/>
                    <a:pt x="7602" y="5304"/>
                    <a:pt x="7437" y="5311"/>
                  </a:cubicBezTo>
                  <a:cubicBezTo>
                    <a:pt x="7367" y="5316"/>
                    <a:pt x="7292" y="5316"/>
                    <a:pt x="7220" y="5321"/>
                  </a:cubicBezTo>
                  <a:cubicBezTo>
                    <a:pt x="6554" y="5351"/>
                    <a:pt x="5891" y="5442"/>
                    <a:pt x="5280" y="5619"/>
                  </a:cubicBezTo>
                  <a:cubicBezTo>
                    <a:pt x="5205" y="5644"/>
                    <a:pt x="5134" y="5665"/>
                    <a:pt x="5058" y="5695"/>
                  </a:cubicBezTo>
                  <a:cubicBezTo>
                    <a:pt x="5164" y="5563"/>
                    <a:pt x="5210" y="5427"/>
                    <a:pt x="5220" y="5306"/>
                  </a:cubicBezTo>
                  <a:cubicBezTo>
                    <a:pt x="5220" y="5236"/>
                    <a:pt x="5220" y="5175"/>
                    <a:pt x="5205" y="5115"/>
                  </a:cubicBezTo>
                  <a:cubicBezTo>
                    <a:pt x="5008" y="4073"/>
                    <a:pt x="2628" y="2744"/>
                    <a:pt x="2088" y="2634"/>
                  </a:cubicBezTo>
                  <a:cubicBezTo>
                    <a:pt x="1886" y="2589"/>
                    <a:pt x="1689" y="2568"/>
                    <a:pt x="1503" y="2568"/>
                  </a:cubicBezTo>
                  <a:cubicBezTo>
                    <a:pt x="932" y="2568"/>
                    <a:pt x="465" y="2771"/>
                    <a:pt x="259" y="3133"/>
                  </a:cubicBezTo>
                  <a:cubicBezTo>
                    <a:pt x="127" y="3376"/>
                    <a:pt x="1" y="3886"/>
                    <a:pt x="708" y="4630"/>
                  </a:cubicBezTo>
                  <a:cubicBezTo>
                    <a:pt x="1532" y="5493"/>
                    <a:pt x="3012" y="5660"/>
                    <a:pt x="4200" y="5796"/>
                  </a:cubicBezTo>
                  <a:cubicBezTo>
                    <a:pt x="4361" y="5817"/>
                    <a:pt x="4518" y="5831"/>
                    <a:pt x="4669" y="5852"/>
                  </a:cubicBezTo>
                  <a:cubicBezTo>
                    <a:pt x="3886" y="6206"/>
                    <a:pt x="3169" y="6741"/>
                    <a:pt x="2477" y="7267"/>
                  </a:cubicBezTo>
                  <a:cubicBezTo>
                    <a:pt x="2284" y="7412"/>
                    <a:pt x="2102" y="7554"/>
                    <a:pt x="1920" y="7680"/>
                  </a:cubicBezTo>
                  <a:lnTo>
                    <a:pt x="1915" y="7680"/>
                  </a:lnTo>
                  <a:cubicBezTo>
                    <a:pt x="1779" y="7547"/>
                    <a:pt x="1633" y="7492"/>
                    <a:pt x="1494" y="7492"/>
                  </a:cubicBezTo>
                  <a:cubicBezTo>
                    <a:pt x="1328" y="7492"/>
                    <a:pt x="1172" y="7570"/>
                    <a:pt x="1057" y="7685"/>
                  </a:cubicBezTo>
                  <a:cubicBezTo>
                    <a:pt x="885" y="7857"/>
                    <a:pt x="789" y="8116"/>
                    <a:pt x="815" y="8368"/>
                  </a:cubicBezTo>
                  <a:cubicBezTo>
                    <a:pt x="810" y="8382"/>
                    <a:pt x="810" y="8393"/>
                    <a:pt x="810" y="8403"/>
                  </a:cubicBezTo>
                  <a:cubicBezTo>
                    <a:pt x="805" y="8898"/>
                    <a:pt x="1032" y="9030"/>
                    <a:pt x="1163" y="9065"/>
                  </a:cubicBezTo>
                  <a:cubicBezTo>
                    <a:pt x="1201" y="9075"/>
                    <a:pt x="1239" y="9080"/>
                    <a:pt x="1279" y="9080"/>
                  </a:cubicBezTo>
                  <a:cubicBezTo>
                    <a:pt x="1559" y="9080"/>
                    <a:pt x="1861" y="8840"/>
                    <a:pt x="2011" y="8570"/>
                  </a:cubicBezTo>
                  <a:cubicBezTo>
                    <a:pt x="2078" y="8449"/>
                    <a:pt x="2118" y="8328"/>
                    <a:pt x="2128" y="8207"/>
                  </a:cubicBezTo>
                  <a:cubicBezTo>
                    <a:pt x="2133" y="8100"/>
                    <a:pt x="2118" y="7994"/>
                    <a:pt x="2072" y="7897"/>
                  </a:cubicBezTo>
                  <a:cubicBezTo>
                    <a:pt x="2260" y="7762"/>
                    <a:pt x="2451" y="7620"/>
                    <a:pt x="2633" y="7479"/>
                  </a:cubicBezTo>
                  <a:cubicBezTo>
                    <a:pt x="3487" y="6836"/>
                    <a:pt x="4366" y="6165"/>
                    <a:pt x="5352" y="5877"/>
                  </a:cubicBezTo>
                  <a:cubicBezTo>
                    <a:pt x="5705" y="5771"/>
                    <a:pt x="6079" y="5700"/>
                    <a:pt x="6463" y="5649"/>
                  </a:cubicBezTo>
                  <a:lnTo>
                    <a:pt x="6463" y="5649"/>
                  </a:lnTo>
                  <a:cubicBezTo>
                    <a:pt x="5746" y="6024"/>
                    <a:pt x="5145" y="6721"/>
                    <a:pt x="4912" y="7302"/>
                  </a:cubicBezTo>
                  <a:cubicBezTo>
                    <a:pt x="4659" y="7953"/>
                    <a:pt x="4149" y="9788"/>
                    <a:pt x="4811" y="10464"/>
                  </a:cubicBezTo>
                  <a:cubicBezTo>
                    <a:pt x="4965" y="10628"/>
                    <a:pt x="5173" y="10709"/>
                    <a:pt x="5427" y="10709"/>
                  </a:cubicBezTo>
                  <a:cubicBezTo>
                    <a:pt x="5605" y="10709"/>
                    <a:pt x="5806" y="10670"/>
                    <a:pt x="6028" y="10591"/>
                  </a:cubicBezTo>
                  <a:cubicBezTo>
                    <a:pt x="6817" y="10308"/>
                    <a:pt x="7771" y="8867"/>
                    <a:pt x="8069" y="7503"/>
                  </a:cubicBezTo>
                  <a:cubicBezTo>
                    <a:pt x="8115" y="7302"/>
                    <a:pt x="8146" y="7109"/>
                    <a:pt x="8155" y="6927"/>
                  </a:cubicBezTo>
                  <a:cubicBezTo>
                    <a:pt x="8190" y="6393"/>
                    <a:pt x="8095" y="5952"/>
                    <a:pt x="7862" y="5635"/>
                  </a:cubicBezTo>
                  <a:cubicBezTo>
                    <a:pt x="7878" y="5619"/>
                    <a:pt x="7892" y="5600"/>
                    <a:pt x="7892" y="5574"/>
                  </a:cubicBezTo>
                  <a:cubicBezTo>
                    <a:pt x="7892" y="5569"/>
                    <a:pt x="7892" y="5569"/>
                    <a:pt x="7898" y="5563"/>
                  </a:cubicBezTo>
                  <a:cubicBezTo>
                    <a:pt x="8565" y="5563"/>
                    <a:pt x="9216" y="5609"/>
                    <a:pt x="9797" y="5654"/>
                  </a:cubicBezTo>
                  <a:cubicBezTo>
                    <a:pt x="10070" y="5680"/>
                    <a:pt x="10348" y="5705"/>
                    <a:pt x="10620" y="5740"/>
                  </a:cubicBezTo>
                  <a:cubicBezTo>
                    <a:pt x="9848" y="5999"/>
                    <a:pt x="9191" y="6357"/>
                    <a:pt x="8640" y="7191"/>
                  </a:cubicBezTo>
                  <a:cubicBezTo>
                    <a:pt x="8044" y="8079"/>
                    <a:pt x="7407" y="9767"/>
                    <a:pt x="7801" y="10788"/>
                  </a:cubicBezTo>
                  <a:lnTo>
                    <a:pt x="7796" y="10788"/>
                  </a:lnTo>
                  <a:cubicBezTo>
                    <a:pt x="7691" y="10858"/>
                    <a:pt x="7605" y="10965"/>
                    <a:pt x="7554" y="11101"/>
                  </a:cubicBezTo>
                  <a:cubicBezTo>
                    <a:pt x="7524" y="11182"/>
                    <a:pt x="7509" y="11273"/>
                    <a:pt x="7519" y="11359"/>
                  </a:cubicBezTo>
                  <a:cubicBezTo>
                    <a:pt x="7493" y="11384"/>
                    <a:pt x="7484" y="11420"/>
                    <a:pt x="7488" y="11455"/>
                  </a:cubicBezTo>
                  <a:cubicBezTo>
                    <a:pt x="7534" y="11899"/>
                    <a:pt x="7801" y="12015"/>
                    <a:pt x="7913" y="12041"/>
                  </a:cubicBezTo>
                  <a:cubicBezTo>
                    <a:pt x="7953" y="12049"/>
                    <a:pt x="7993" y="12053"/>
                    <a:pt x="8034" y="12053"/>
                  </a:cubicBezTo>
                  <a:cubicBezTo>
                    <a:pt x="8258" y="12053"/>
                    <a:pt x="8487" y="11928"/>
                    <a:pt x="8615" y="11723"/>
                  </a:cubicBezTo>
                  <a:cubicBezTo>
                    <a:pt x="8671" y="11632"/>
                    <a:pt x="8701" y="11535"/>
                    <a:pt x="8706" y="11434"/>
                  </a:cubicBezTo>
                  <a:cubicBezTo>
                    <a:pt x="8722" y="11273"/>
                    <a:pt x="8661" y="11101"/>
                    <a:pt x="8540" y="10949"/>
                  </a:cubicBezTo>
                  <a:cubicBezTo>
                    <a:pt x="8372" y="10740"/>
                    <a:pt x="8192" y="10697"/>
                    <a:pt x="8065" y="10697"/>
                  </a:cubicBezTo>
                  <a:cubicBezTo>
                    <a:pt x="8058" y="10697"/>
                    <a:pt x="8051" y="10697"/>
                    <a:pt x="8044" y="10697"/>
                  </a:cubicBezTo>
                  <a:cubicBezTo>
                    <a:pt x="7686" y="9783"/>
                    <a:pt x="8312" y="8161"/>
                    <a:pt x="8857" y="7337"/>
                  </a:cubicBezTo>
                  <a:cubicBezTo>
                    <a:pt x="9494" y="6388"/>
                    <a:pt x="10282" y="6099"/>
                    <a:pt x="11247" y="5822"/>
                  </a:cubicBezTo>
                  <a:cubicBezTo>
                    <a:pt x="11252" y="5822"/>
                    <a:pt x="11252" y="5817"/>
                    <a:pt x="11257" y="5817"/>
                  </a:cubicBezTo>
                  <a:lnTo>
                    <a:pt x="11263" y="5817"/>
                  </a:lnTo>
                  <a:cubicBezTo>
                    <a:pt x="11445" y="5842"/>
                    <a:pt x="11616" y="5862"/>
                    <a:pt x="11798" y="5887"/>
                  </a:cubicBezTo>
                  <a:cubicBezTo>
                    <a:pt x="11798" y="5903"/>
                    <a:pt x="11803" y="5912"/>
                    <a:pt x="11814" y="5927"/>
                  </a:cubicBezTo>
                  <a:cubicBezTo>
                    <a:pt x="10960" y="6236"/>
                    <a:pt x="10338" y="6867"/>
                    <a:pt x="9858" y="7888"/>
                  </a:cubicBezTo>
                  <a:cubicBezTo>
                    <a:pt x="9484" y="8692"/>
                    <a:pt x="9323" y="10152"/>
                    <a:pt x="9923" y="10702"/>
                  </a:cubicBezTo>
                  <a:cubicBezTo>
                    <a:pt x="9949" y="10723"/>
                    <a:pt x="9979" y="10747"/>
                    <a:pt x="10009" y="10768"/>
                  </a:cubicBezTo>
                  <a:cubicBezTo>
                    <a:pt x="10070" y="10814"/>
                    <a:pt x="10146" y="10849"/>
                    <a:pt x="10232" y="10874"/>
                  </a:cubicBezTo>
                  <a:cubicBezTo>
                    <a:pt x="10309" y="10898"/>
                    <a:pt x="10395" y="10912"/>
                    <a:pt x="10494" y="10912"/>
                  </a:cubicBezTo>
                  <a:cubicBezTo>
                    <a:pt x="10727" y="10912"/>
                    <a:pt x="11026" y="10833"/>
                    <a:pt x="11399" y="10616"/>
                  </a:cubicBezTo>
                  <a:cubicBezTo>
                    <a:pt x="12126" y="10201"/>
                    <a:pt x="12748" y="8939"/>
                    <a:pt x="12828" y="7766"/>
                  </a:cubicBezTo>
                  <a:cubicBezTo>
                    <a:pt x="12833" y="7676"/>
                    <a:pt x="12833" y="7589"/>
                    <a:pt x="12833" y="7498"/>
                  </a:cubicBezTo>
                  <a:cubicBezTo>
                    <a:pt x="12828" y="6887"/>
                    <a:pt x="12667" y="6388"/>
                    <a:pt x="12364" y="6043"/>
                  </a:cubicBezTo>
                  <a:cubicBezTo>
                    <a:pt x="12430" y="6029"/>
                    <a:pt x="12500" y="6013"/>
                    <a:pt x="12576" y="6003"/>
                  </a:cubicBezTo>
                  <a:cubicBezTo>
                    <a:pt x="13056" y="6079"/>
                    <a:pt x="13526" y="6155"/>
                    <a:pt x="13976" y="6230"/>
                  </a:cubicBezTo>
                  <a:cubicBezTo>
                    <a:pt x="14372" y="6295"/>
                    <a:pt x="14745" y="6321"/>
                    <a:pt x="15105" y="6321"/>
                  </a:cubicBezTo>
                  <a:cubicBezTo>
                    <a:pt x="15728" y="6321"/>
                    <a:pt x="16313" y="6245"/>
                    <a:pt x="16921" y="6165"/>
                  </a:cubicBezTo>
                  <a:cubicBezTo>
                    <a:pt x="17391" y="6104"/>
                    <a:pt x="17881" y="6043"/>
                    <a:pt x="18401" y="6018"/>
                  </a:cubicBezTo>
                  <a:cubicBezTo>
                    <a:pt x="18467" y="6013"/>
                    <a:pt x="18523" y="5963"/>
                    <a:pt x="18527" y="5897"/>
                  </a:cubicBezTo>
                  <a:lnTo>
                    <a:pt x="18527" y="5877"/>
                  </a:lnTo>
                  <a:cubicBezTo>
                    <a:pt x="18523" y="5809"/>
                    <a:pt x="18467" y="5756"/>
                    <a:pt x="18400" y="5756"/>
                  </a:cubicBezTo>
                  <a:cubicBezTo>
                    <a:pt x="18397" y="5756"/>
                    <a:pt x="18395" y="5756"/>
                    <a:pt x="18392" y="5756"/>
                  </a:cubicBezTo>
                  <a:cubicBezTo>
                    <a:pt x="17861" y="5775"/>
                    <a:pt x="17366" y="5842"/>
                    <a:pt x="16886" y="5903"/>
                  </a:cubicBezTo>
                  <a:cubicBezTo>
                    <a:pt x="16295" y="5982"/>
                    <a:pt x="15725" y="6054"/>
                    <a:pt x="15121" y="6054"/>
                  </a:cubicBezTo>
                  <a:cubicBezTo>
                    <a:pt x="14800" y="6054"/>
                    <a:pt x="14470" y="6034"/>
                    <a:pt x="14122" y="5983"/>
                  </a:cubicBezTo>
                  <a:cubicBezTo>
                    <a:pt x="14274" y="5842"/>
                    <a:pt x="14374" y="5654"/>
                    <a:pt x="14430" y="5418"/>
                  </a:cubicBezTo>
                  <a:cubicBezTo>
                    <a:pt x="14446" y="5341"/>
                    <a:pt x="14456" y="5260"/>
                    <a:pt x="14461" y="5180"/>
                  </a:cubicBezTo>
                  <a:cubicBezTo>
                    <a:pt x="14507" y="4508"/>
                    <a:pt x="14197" y="3700"/>
                    <a:pt x="13870" y="3128"/>
                  </a:cubicBezTo>
                  <a:cubicBezTo>
                    <a:pt x="13701" y="2838"/>
                    <a:pt x="12865" y="1466"/>
                    <a:pt x="12022" y="1466"/>
                  </a:cubicBezTo>
                  <a:cubicBezTo>
                    <a:pt x="11957" y="1466"/>
                    <a:pt x="11893" y="1474"/>
                    <a:pt x="11828" y="1491"/>
                  </a:cubicBezTo>
                  <a:cubicBezTo>
                    <a:pt x="11651" y="1538"/>
                    <a:pt x="11515" y="1653"/>
                    <a:pt x="11419" y="1820"/>
                  </a:cubicBezTo>
                  <a:cubicBezTo>
                    <a:pt x="11156" y="2300"/>
                    <a:pt x="11308" y="3175"/>
                    <a:pt x="11439" y="3613"/>
                  </a:cubicBezTo>
                  <a:cubicBezTo>
                    <a:pt x="11632" y="4245"/>
                    <a:pt x="12051" y="4831"/>
                    <a:pt x="12688" y="5351"/>
                  </a:cubicBezTo>
                  <a:cubicBezTo>
                    <a:pt x="12738" y="5392"/>
                    <a:pt x="12798" y="5442"/>
                    <a:pt x="12864" y="5503"/>
                  </a:cubicBezTo>
                  <a:cubicBezTo>
                    <a:pt x="13010" y="5630"/>
                    <a:pt x="13142" y="5745"/>
                    <a:pt x="13273" y="5847"/>
                  </a:cubicBezTo>
                  <a:cubicBezTo>
                    <a:pt x="12339" y="5695"/>
                    <a:pt x="11338" y="5544"/>
                    <a:pt x="10338" y="5442"/>
                  </a:cubicBezTo>
                  <a:cubicBezTo>
                    <a:pt x="10247" y="5412"/>
                    <a:pt x="10166" y="5377"/>
                    <a:pt x="10075" y="5346"/>
                  </a:cubicBezTo>
                  <a:cubicBezTo>
                    <a:pt x="10328" y="5094"/>
                    <a:pt x="10454" y="4745"/>
                    <a:pt x="10454" y="4311"/>
                  </a:cubicBezTo>
                  <a:cubicBezTo>
                    <a:pt x="10449" y="2951"/>
                    <a:pt x="9100" y="936"/>
                    <a:pt x="8286" y="431"/>
                  </a:cubicBezTo>
                  <a:cubicBezTo>
                    <a:pt x="7767" y="108"/>
                    <a:pt x="7362" y="1"/>
                    <a:pt x="705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3189;p41"/>
            <p:cNvSpPr/>
            <p:nvPr/>
          </p:nvSpPr>
          <p:spPr>
            <a:xfrm>
              <a:off x="5589800" y="5201075"/>
              <a:ext cx="22500" cy="26475"/>
            </a:xfrm>
            <a:custGeom>
              <a:avLst/>
              <a:gdLst/>
              <a:ahLst/>
              <a:cxnLst/>
              <a:rect l="l" t="t" r="r" b="b"/>
              <a:pathLst>
                <a:path w="900" h="1059" extrusionOk="0">
                  <a:moveTo>
                    <a:pt x="500" y="0"/>
                  </a:moveTo>
                  <a:cubicBezTo>
                    <a:pt x="387" y="0"/>
                    <a:pt x="298" y="71"/>
                    <a:pt x="253" y="114"/>
                  </a:cubicBezTo>
                  <a:cubicBezTo>
                    <a:pt x="66" y="306"/>
                    <a:pt x="1" y="654"/>
                    <a:pt x="227" y="887"/>
                  </a:cubicBezTo>
                  <a:cubicBezTo>
                    <a:pt x="273" y="933"/>
                    <a:pt x="273" y="1003"/>
                    <a:pt x="243" y="1054"/>
                  </a:cubicBezTo>
                  <a:cubicBezTo>
                    <a:pt x="257" y="1057"/>
                    <a:pt x="271" y="1058"/>
                    <a:pt x="286" y="1058"/>
                  </a:cubicBezTo>
                  <a:cubicBezTo>
                    <a:pt x="443" y="1058"/>
                    <a:pt x="668" y="896"/>
                    <a:pt x="789" y="679"/>
                  </a:cubicBezTo>
                  <a:cubicBezTo>
                    <a:pt x="844" y="593"/>
                    <a:pt x="899" y="452"/>
                    <a:pt x="859" y="301"/>
                  </a:cubicBezTo>
                  <a:cubicBezTo>
                    <a:pt x="844" y="240"/>
                    <a:pt x="808" y="175"/>
                    <a:pt x="743" y="114"/>
                  </a:cubicBezTo>
                  <a:cubicBezTo>
                    <a:pt x="733" y="98"/>
                    <a:pt x="723" y="89"/>
                    <a:pt x="707" y="84"/>
                  </a:cubicBezTo>
                  <a:cubicBezTo>
                    <a:pt x="633" y="22"/>
                    <a:pt x="563" y="0"/>
                    <a:pt x="50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3190;p41"/>
            <p:cNvSpPr/>
            <p:nvPr/>
          </p:nvSpPr>
          <p:spPr>
            <a:xfrm>
              <a:off x="5823350" y="5160075"/>
              <a:ext cx="56100" cy="113325"/>
            </a:xfrm>
            <a:custGeom>
              <a:avLst/>
              <a:gdLst/>
              <a:ahLst/>
              <a:cxnLst/>
              <a:rect l="l" t="t" r="r" b="b"/>
              <a:pathLst>
                <a:path w="2244" h="4533" extrusionOk="0">
                  <a:moveTo>
                    <a:pt x="1738" y="1"/>
                  </a:moveTo>
                  <a:cubicBezTo>
                    <a:pt x="1460" y="445"/>
                    <a:pt x="1308" y="1036"/>
                    <a:pt x="1166" y="1607"/>
                  </a:cubicBezTo>
                  <a:cubicBezTo>
                    <a:pt x="1101" y="1869"/>
                    <a:pt x="1036" y="2137"/>
                    <a:pt x="954" y="2385"/>
                  </a:cubicBezTo>
                  <a:cubicBezTo>
                    <a:pt x="823" y="2809"/>
                    <a:pt x="621" y="3203"/>
                    <a:pt x="429" y="3583"/>
                  </a:cubicBezTo>
                  <a:cubicBezTo>
                    <a:pt x="268" y="3896"/>
                    <a:pt x="112" y="4199"/>
                    <a:pt x="0" y="4513"/>
                  </a:cubicBezTo>
                  <a:cubicBezTo>
                    <a:pt x="51" y="4526"/>
                    <a:pt x="105" y="4532"/>
                    <a:pt x="163" y="4532"/>
                  </a:cubicBezTo>
                  <a:cubicBezTo>
                    <a:pt x="375" y="4532"/>
                    <a:pt x="633" y="4445"/>
                    <a:pt x="935" y="4270"/>
                  </a:cubicBezTo>
                  <a:cubicBezTo>
                    <a:pt x="1632" y="3870"/>
                    <a:pt x="2243" y="2517"/>
                    <a:pt x="2238" y="1379"/>
                  </a:cubicBezTo>
                  <a:cubicBezTo>
                    <a:pt x="2234" y="936"/>
                    <a:pt x="2143" y="365"/>
                    <a:pt x="1738"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3191;p41"/>
            <p:cNvSpPr/>
            <p:nvPr/>
          </p:nvSpPr>
          <p:spPr>
            <a:xfrm>
              <a:off x="5809050" y="5163475"/>
              <a:ext cx="48300" cy="106250"/>
            </a:xfrm>
            <a:custGeom>
              <a:avLst/>
              <a:gdLst/>
              <a:ahLst/>
              <a:cxnLst/>
              <a:rect l="l" t="t" r="r" b="b"/>
              <a:pathLst>
                <a:path w="1932" h="4250" extrusionOk="0">
                  <a:moveTo>
                    <a:pt x="1931" y="1"/>
                  </a:moveTo>
                  <a:lnTo>
                    <a:pt x="1931" y="1"/>
                  </a:lnTo>
                  <a:cubicBezTo>
                    <a:pt x="1249" y="315"/>
                    <a:pt x="749" y="870"/>
                    <a:pt x="339" y="1744"/>
                  </a:cubicBezTo>
                  <a:cubicBezTo>
                    <a:pt x="173" y="2097"/>
                    <a:pt x="66" y="2547"/>
                    <a:pt x="36" y="2976"/>
                  </a:cubicBezTo>
                  <a:cubicBezTo>
                    <a:pt x="1" y="3512"/>
                    <a:pt x="87" y="4018"/>
                    <a:pt x="334" y="4249"/>
                  </a:cubicBezTo>
                  <a:cubicBezTo>
                    <a:pt x="456" y="3932"/>
                    <a:pt x="612" y="3624"/>
                    <a:pt x="764" y="3330"/>
                  </a:cubicBezTo>
                  <a:cubicBezTo>
                    <a:pt x="956" y="2957"/>
                    <a:pt x="1148" y="2572"/>
                    <a:pt x="1274" y="2169"/>
                  </a:cubicBezTo>
                  <a:cubicBezTo>
                    <a:pt x="1350" y="1931"/>
                    <a:pt x="1416" y="1673"/>
                    <a:pt x="1481" y="1406"/>
                  </a:cubicBezTo>
                  <a:cubicBezTo>
                    <a:pt x="1603" y="921"/>
                    <a:pt x="1729" y="430"/>
                    <a:pt x="193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3192;p41"/>
            <p:cNvSpPr/>
            <p:nvPr/>
          </p:nvSpPr>
          <p:spPr>
            <a:xfrm>
              <a:off x="5697900" y="5150725"/>
              <a:ext cx="66600" cy="117500"/>
            </a:xfrm>
            <a:custGeom>
              <a:avLst/>
              <a:gdLst/>
              <a:ahLst/>
              <a:cxnLst/>
              <a:rect l="l" t="t" r="r" b="b"/>
              <a:pathLst>
                <a:path w="2664" h="4700" extrusionOk="0">
                  <a:moveTo>
                    <a:pt x="2299" y="0"/>
                  </a:moveTo>
                  <a:cubicBezTo>
                    <a:pt x="1714" y="389"/>
                    <a:pt x="1203" y="1284"/>
                    <a:pt x="809" y="2219"/>
                  </a:cubicBezTo>
                  <a:cubicBezTo>
                    <a:pt x="415" y="3153"/>
                    <a:pt x="133" y="4134"/>
                    <a:pt x="0" y="4689"/>
                  </a:cubicBezTo>
                  <a:cubicBezTo>
                    <a:pt x="40" y="4696"/>
                    <a:pt x="83" y="4700"/>
                    <a:pt x="127" y="4700"/>
                  </a:cubicBezTo>
                  <a:cubicBezTo>
                    <a:pt x="270" y="4700"/>
                    <a:pt x="438" y="4664"/>
                    <a:pt x="623" y="4598"/>
                  </a:cubicBezTo>
                  <a:cubicBezTo>
                    <a:pt x="1325" y="4346"/>
                    <a:pt x="2219" y="2971"/>
                    <a:pt x="2497" y="1704"/>
                  </a:cubicBezTo>
                  <a:cubicBezTo>
                    <a:pt x="2663" y="956"/>
                    <a:pt x="2593" y="359"/>
                    <a:pt x="2299"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3193;p41"/>
            <p:cNvSpPr/>
            <p:nvPr/>
          </p:nvSpPr>
          <p:spPr>
            <a:xfrm>
              <a:off x="5683250" y="5148450"/>
              <a:ext cx="64450" cy="117250"/>
            </a:xfrm>
            <a:custGeom>
              <a:avLst/>
              <a:gdLst/>
              <a:ahLst/>
              <a:cxnLst/>
              <a:rect l="l" t="t" r="r" b="b"/>
              <a:pathLst>
                <a:path w="2578" h="4690" extrusionOk="0">
                  <a:moveTo>
                    <a:pt x="2573" y="0"/>
                  </a:moveTo>
                  <a:cubicBezTo>
                    <a:pt x="1673" y="107"/>
                    <a:pt x="708" y="1031"/>
                    <a:pt x="430" y="1744"/>
                  </a:cubicBezTo>
                  <a:cubicBezTo>
                    <a:pt x="243" y="2224"/>
                    <a:pt x="71" y="2896"/>
                    <a:pt x="31" y="3486"/>
                  </a:cubicBezTo>
                  <a:cubicBezTo>
                    <a:pt x="1" y="3977"/>
                    <a:pt x="57" y="4411"/>
                    <a:pt x="269" y="4629"/>
                  </a:cubicBezTo>
                  <a:cubicBezTo>
                    <a:pt x="294" y="4654"/>
                    <a:pt x="314" y="4669"/>
                    <a:pt x="339" y="4689"/>
                  </a:cubicBezTo>
                  <a:cubicBezTo>
                    <a:pt x="653" y="3350"/>
                    <a:pt x="1466" y="921"/>
                    <a:pt x="257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3194;p41"/>
            <p:cNvSpPr/>
            <p:nvPr/>
          </p:nvSpPr>
          <p:spPr>
            <a:xfrm>
              <a:off x="5573000" y="5084925"/>
              <a:ext cx="107375" cy="61675"/>
            </a:xfrm>
            <a:custGeom>
              <a:avLst/>
              <a:gdLst/>
              <a:ahLst/>
              <a:cxnLst/>
              <a:rect l="l" t="t" r="r" b="b"/>
              <a:pathLst>
                <a:path w="4295" h="2467" extrusionOk="0">
                  <a:moveTo>
                    <a:pt x="288" y="1"/>
                  </a:moveTo>
                  <a:cubicBezTo>
                    <a:pt x="243" y="41"/>
                    <a:pt x="202" y="92"/>
                    <a:pt x="172" y="146"/>
                  </a:cubicBezTo>
                  <a:cubicBezTo>
                    <a:pt x="1" y="456"/>
                    <a:pt x="146" y="874"/>
                    <a:pt x="582" y="1335"/>
                  </a:cubicBezTo>
                  <a:cubicBezTo>
                    <a:pt x="1339" y="2133"/>
                    <a:pt x="2704" y="2284"/>
                    <a:pt x="3911" y="2420"/>
                  </a:cubicBezTo>
                  <a:cubicBezTo>
                    <a:pt x="4042" y="2436"/>
                    <a:pt x="4173" y="2450"/>
                    <a:pt x="4294" y="2466"/>
                  </a:cubicBezTo>
                  <a:cubicBezTo>
                    <a:pt x="4052" y="1825"/>
                    <a:pt x="3214" y="1561"/>
                    <a:pt x="2324" y="1289"/>
                  </a:cubicBezTo>
                  <a:cubicBezTo>
                    <a:pt x="1456" y="1021"/>
                    <a:pt x="561" y="748"/>
                    <a:pt x="298" y="51"/>
                  </a:cubicBezTo>
                  <a:cubicBezTo>
                    <a:pt x="293" y="36"/>
                    <a:pt x="288" y="15"/>
                    <a:pt x="28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3195;p41"/>
            <p:cNvSpPr/>
            <p:nvPr/>
          </p:nvSpPr>
          <p:spPr>
            <a:xfrm>
              <a:off x="5584625" y="5077850"/>
              <a:ext cx="104725" cy="66975"/>
            </a:xfrm>
            <a:custGeom>
              <a:avLst/>
              <a:gdLst/>
              <a:ahLst/>
              <a:cxnLst/>
              <a:rect l="l" t="t" r="r" b="b"/>
              <a:pathLst>
                <a:path w="4189" h="2679" extrusionOk="0">
                  <a:moveTo>
                    <a:pt x="725" y="0"/>
                  </a:moveTo>
                  <a:cubicBezTo>
                    <a:pt x="442" y="0"/>
                    <a:pt x="191" y="57"/>
                    <a:pt x="0" y="163"/>
                  </a:cubicBezTo>
                  <a:cubicBezTo>
                    <a:pt x="35" y="177"/>
                    <a:pt x="66" y="203"/>
                    <a:pt x="81" y="238"/>
                  </a:cubicBezTo>
                  <a:cubicBezTo>
                    <a:pt x="298" y="819"/>
                    <a:pt x="1096" y="1061"/>
                    <a:pt x="1940" y="1319"/>
                  </a:cubicBezTo>
                  <a:cubicBezTo>
                    <a:pt x="2400" y="1466"/>
                    <a:pt x="2870" y="1607"/>
                    <a:pt x="3253" y="1814"/>
                  </a:cubicBezTo>
                  <a:cubicBezTo>
                    <a:pt x="3643" y="2021"/>
                    <a:pt x="3951" y="2289"/>
                    <a:pt x="4088" y="2679"/>
                  </a:cubicBezTo>
                  <a:cubicBezTo>
                    <a:pt x="4163" y="2577"/>
                    <a:pt x="4188" y="2466"/>
                    <a:pt x="4163" y="2334"/>
                  </a:cubicBezTo>
                  <a:cubicBezTo>
                    <a:pt x="3992" y="1430"/>
                    <a:pt x="1723" y="163"/>
                    <a:pt x="1248" y="61"/>
                  </a:cubicBezTo>
                  <a:cubicBezTo>
                    <a:pt x="1067" y="20"/>
                    <a:pt x="890" y="0"/>
                    <a:pt x="72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3196;p41"/>
            <p:cNvSpPr/>
            <p:nvPr/>
          </p:nvSpPr>
          <p:spPr>
            <a:xfrm>
              <a:off x="5655225" y="5021875"/>
              <a:ext cx="19975" cy="17675"/>
            </a:xfrm>
            <a:custGeom>
              <a:avLst/>
              <a:gdLst/>
              <a:ahLst/>
              <a:cxnLst/>
              <a:rect l="l" t="t" r="r" b="b"/>
              <a:pathLst>
                <a:path w="799" h="707" extrusionOk="0">
                  <a:moveTo>
                    <a:pt x="360" y="0"/>
                  </a:moveTo>
                  <a:cubicBezTo>
                    <a:pt x="323" y="0"/>
                    <a:pt x="291" y="7"/>
                    <a:pt x="263" y="17"/>
                  </a:cubicBezTo>
                  <a:cubicBezTo>
                    <a:pt x="142" y="52"/>
                    <a:pt x="40" y="158"/>
                    <a:pt x="16" y="280"/>
                  </a:cubicBezTo>
                  <a:cubicBezTo>
                    <a:pt x="0" y="355"/>
                    <a:pt x="10" y="471"/>
                    <a:pt x="131" y="577"/>
                  </a:cubicBezTo>
                  <a:cubicBezTo>
                    <a:pt x="157" y="597"/>
                    <a:pt x="172" y="623"/>
                    <a:pt x="177" y="653"/>
                  </a:cubicBezTo>
                  <a:cubicBezTo>
                    <a:pt x="241" y="686"/>
                    <a:pt x="309" y="706"/>
                    <a:pt x="381" y="706"/>
                  </a:cubicBezTo>
                  <a:cubicBezTo>
                    <a:pt x="407" y="706"/>
                    <a:pt x="433" y="703"/>
                    <a:pt x="460" y="698"/>
                  </a:cubicBezTo>
                  <a:cubicBezTo>
                    <a:pt x="602" y="668"/>
                    <a:pt x="723" y="572"/>
                    <a:pt x="758" y="455"/>
                  </a:cubicBezTo>
                  <a:cubicBezTo>
                    <a:pt x="798" y="325"/>
                    <a:pt x="713" y="208"/>
                    <a:pt x="637" y="128"/>
                  </a:cubicBezTo>
                  <a:cubicBezTo>
                    <a:pt x="536" y="31"/>
                    <a:pt x="439" y="0"/>
                    <a:pt x="36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3197;p41"/>
            <p:cNvSpPr/>
            <p:nvPr/>
          </p:nvSpPr>
          <p:spPr>
            <a:xfrm>
              <a:off x="5718350" y="5016100"/>
              <a:ext cx="85950" cy="119475"/>
            </a:xfrm>
            <a:custGeom>
              <a:avLst/>
              <a:gdLst/>
              <a:ahLst/>
              <a:cxnLst/>
              <a:rect l="l" t="t" r="r" b="b"/>
              <a:pathLst>
                <a:path w="3438" h="4779" extrusionOk="0">
                  <a:moveTo>
                    <a:pt x="522" y="0"/>
                  </a:moveTo>
                  <a:cubicBezTo>
                    <a:pt x="481" y="26"/>
                    <a:pt x="441" y="50"/>
                    <a:pt x="411" y="80"/>
                  </a:cubicBezTo>
                  <a:cubicBezTo>
                    <a:pt x="22" y="414"/>
                    <a:pt x="1" y="1192"/>
                    <a:pt x="360" y="2020"/>
                  </a:cubicBezTo>
                  <a:cubicBezTo>
                    <a:pt x="613" y="2612"/>
                    <a:pt x="1068" y="3158"/>
                    <a:pt x="1614" y="3627"/>
                  </a:cubicBezTo>
                  <a:cubicBezTo>
                    <a:pt x="2159" y="4093"/>
                    <a:pt x="2801" y="4487"/>
                    <a:pt x="3437" y="4779"/>
                  </a:cubicBezTo>
                  <a:cubicBezTo>
                    <a:pt x="3154" y="4133"/>
                    <a:pt x="2619" y="3521"/>
                    <a:pt x="2104" y="2930"/>
                  </a:cubicBezTo>
                  <a:cubicBezTo>
                    <a:pt x="1341" y="2062"/>
                    <a:pt x="553" y="1157"/>
                    <a:pt x="507" y="91"/>
                  </a:cubicBezTo>
                  <a:cubicBezTo>
                    <a:pt x="507" y="66"/>
                    <a:pt x="511" y="30"/>
                    <a:pt x="52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3198;p41"/>
            <p:cNvSpPr/>
            <p:nvPr/>
          </p:nvSpPr>
          <p:spPr>
            <a:xfrm>
              <a:off x="5735425" y="5013800"/>
              <a:ext cx="84400" cy="122700"/>
            </a:xfrm>
            <a:custGeom>
              <a:avLst/>
              <a:gdLst/>
              <a:ahLst/>
              <a:cxnLst/>
              <a:rect l="l" t="t" r="r" b="b"/>
              <a:pathLst>
                <a:path w="3376" h="4908" extrusionOk="0">
                  <a:moveTo>
                    <a:pt x="240" y="0"/>
                  </a:moveTo>
                  <a:cubicBezTo>
                    <a:pt x="155" y="0"/>
                    <a:pt x="75" y="11"/>
                    <a:pt x="1" y="32"/>
                  </a:cubicBezTo>
                  <a:cubicBezTo>
                    <a:pt x="52" y="62"/>
                    <a:pt x="87" y="122"/>
                    <a:pt x="87" y="172"/>
                  </a:cubicBezTo>
                  <a:cubicBezTo>
                    <a:pt x="127" y="1142"/>
                    <a:pt x="849" y="1972"/>
                    <a:pt x="1617" y="2851"/>
                  </a:cubicBezTo>
                  <a:cubicBezTo>
                    <a:pt x="2188" y="3502"/>
                    <a:pt x="2769" y="4174"/>
                    <a:pt x="3057" y="4907"/>
                  </a:cubicBezTo>
                  <a:cubicBezTo>
                    <a:pt x="3270" y="4700"/>
                    <a:pt x="3375" y="4411"/>
                    <a:pt x="3375" y="4043"/>
                  </a:cubicBezTo>
                  <a:cubicBezTo>
                    <a:pt x="3365" y="2729"/>
                    <a:pt x="2016" y="809"/>
                    <a:pt x="1334" y="384"/>
                  </a:cubicBezTo>
                  <a:cubicBezTo>
                    <a:pt x="919" y="132"/>
                    <a:pt x="545" y="0"/>
                    <a:pt x="240"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3199;p41"/>
            <p:cNvSpPr/>
            <p:nvPr/>
          </p:nvSpPr>
          <p:spPr>
            <a:xfrm>
              <a:off x="5850750" y="5055500"/>
              <a:ext cx="57100" cy="97150"/>
            </a:xfrm>
            <a:custGeom>
              <a:avLst/>
              <a:gdLst/>
              <a:ahLst/>
              <a:cxnLst/>
              <a:rect l="l" t="t" r="r" b="b"/>
              <a:pathLst>
                <a:path w="2284" h="3886" extrusionOk="0">
                  <a:moveTo>
                    <a:pt x="233" y="1"/>
                  </a:moveTo>
                  <a:lnTo>
                    <a:pt x="233" y="1"/>
                  </a:lnTo>
                  <a:cubicBezTo>
                    <a:pt x="233" y="1"/>
                    <a:pt x="228" y="10"/>
                    <a:pt x="222" y="15"/>
                  </a:cubicBezTo>
                  <a:cubicBezTo>
                    <a:pt x="0" y="414"/>
                    <a:pt x="152" y="1232"/>
                    <a:pt x="263" y="1602"/>
                  </a:cubicBezTo>
                  <a:cubicBezTo>
                    <a:pt x="440" y="2183"/>
                    <a:pt x="828" y="2724"/>
                    <a:pt x="1425" y="3214"/>
                  </a:cubicBezTo>
                  <a:cubicBezTo>
                    <a:pt x="1481" y="3254"/>
                    <a:pt x="1541" y="3310"/>
                    <a:pt x="1612" y="3370"/>
                  </a:cubicBezTo>
                  <a:cubicBezTo>
                    <a:pt x="1784" y="3527"/>
                    <a:pt x="2082" y="3785"/>
                    <a:pt x="2283" y="3886"/>
                  </a:cubicBezTo>
                  <a:cubicBezTo>
                    <a:pt x="2183" y="3289"/>
                    <a:pt x="1754" y="2743"/>
                    <a:pt x="1299" y="2172"/>
                  </a:cubicBezTo>
                  <a:cubicBezTo>
                    <a:pt x="763" y="1500"/>
                    <a:pt x="212" y="803"/>
                    <a:pt x="233"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3200;p41"/>
            <p:cNvSpPr/>
            <p:nvPr/>
          </p:nvSpPr>
          <p:spPr>
            <a:xfrm>
              <a:off x="5860825" y="5050350"/>
              <a:ext cx="61825" cy="100775"/>
            </a:xfrm>
            <a:custGeom>
              <a:avLst/>
              <a:gdLst/>
              <a:ahLst/>
              <a:cxnLst/>
              <a:rect l="l" t="t" r="r" b="b"/>
              <a:pathLst>
                <a:path w="2473" h="4031" extrusionOk="0">
                  <a:moveTo>
                    <a:pt x="194" y="0"/>
                  </a:moveTo>
                  <a:cubicBezTo>
                    <a:pt x="163" y="0"/>
                    <a:pt x="133" y="3"/>
                    <a:pt x="103" y="9"/>
                  </a:cubicBezTo>
                  <a:cubicBezTo>
                    <a:pt x="108" y="29"/>
                    <a:pt x="108" y="44"/>
                    <a:pt x="108" y="60"/>
                  </a:cubicBezTo>
                  <a:cubicBezTo>
                    <a:pt x="1" y="848"/>
                    <a:pt x="537" y="1510"/>
                    <a:pt x="1103" y="2217"/>
                  </a:cubicBezTo>
                  <a:cubicBezTo>
                    <a:pt x="1558" y="2783"/>
                    <a:pt x="2017" y="3369"/>
                    <a:pt x="2139" y="4031"/>
                  </a:cubicBezTo>
                  <a:cubicBezTo>
                    <a:pt x="2234" y="3930"/>
                    <a:pt x="2305" y="3798"/>
                    <a:pt x="2341" y="3632"/>
                  </a:cubicBezTo>
                  <a:cubicBezTo>
                    <a:pt x="2472" y="2995"/>
                    <a:pt x="2153" y="2131"/>
                    <a:pt x="1810" y="1529"/>
                  </a:cubicBezTo>
                  <a:cubicBezTo>
                    <a:pt x="1465" y="936"/>
                    <a:pt x="765" y="0"/>
                    <a:pt x="19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1" name="Google Shape;3201;p41"/>
            <p:cNvSpPr/>
            <p:nvPr/>
          </p:nvSpPr>
          <p:spPr>
            <a:xfrm>
              <a:off x="4499000" y="5015075"/>
              <a:ext cx="463200" cy="461550"/>
            </a:xfrm>
            <a:custGeom>
              <a:avLst/>
              <a:gdLst/>
              <a:ahLst/>
              <a:cxnLst/>
              <a:rect l="l" t="t" r="r" b="b"/>
              <a:pathLst>
                <a:path w="18528" h="18462" extrusionOk="0">
                  <a:moveTo>
                    <a:pt x="9579" y="450"/>
                  </a:moveTo>
                  <a:lnTo>
                    <a:pt x="9579" y="450"/>
                  </a:lnTo>
                  <a:cubicBezTo>
                    <a:pt x="9413" y="935"/>
                    <a:pt x="9337" y="1562"/>
                    <a:pt x="9271" y="2128"/>
                  </a:cubicBezTo>
                  <a:cubicBezTo>
                    <a:pt x="9252" y="2269"/>
                    <a:pt x="9236" y="2406"/>
                    <a:pt x="9222" y="2532"/>
                  </a:cubicBezTo>
                  <a:lnTo>
                    <a:pt x="9176" y="2865"/>
                  </a:lnTo>
                  <a:cubicBezTo>
                    <a:pt x="8998" y="4143"/>
                    <a:pt x="8737" y="6053"/>
                    <a:pt x="9206" y="7226"/>
                  </a:cubicBezTo>
                  <a:lnTo>
                    <a:pt x="9201" y="7226"/>
                  </a:lnTo>
                  <a:cubicBezTo>
                    <a:pt x="9176" y="7224"/>
                    <a:pt x="9150" y="7224"/>
                    <a:pt x="9125" y="7224"/>
                  </a:cubicBezTo>
                  <a:cubicBezTo>
                    <a:pt x="9042" y="7224"/>
                    <a:pt x="8959" y="7230"/>
                    <a:pt x="8877" y="7245"/>
                  </a:cubicBezTo>
                  <a:cubicBezTo>
                    <a:pt x="8357" y="6048"/>
                    <a:pt x="8513" y="4169"/>
                    <a:pt x="8630" y="2779"/>
                  </a:cubicBezTo>
                  <a:lnTo>
                    <a:pt x="8660" y="2411"/>
                  </a:lnTo>
                  <a:cubicBezTo>
                    <a:pt x="8726" y="1567"/>
                    <a:pt x="9136" y="723"/>
                    <a:pt x="9579" y="450"/>
                  </a:cubicBezTo>
                  <a:close/>
                  <a:moveTo>
                    <a:pt x="9858" y="359"/>
                  </a:moveTo>
                  <a:cubicBezTo>
                    <a:pt x="9893" y="359"/>
                    <a:pt x="9929" y="364"/>
                    <a:pt x="9964" y="370"/>
                  </a:cubicBezTo>
                  <a:cubicBezTo>
                    <a:pt x="9964" y="379"/>
                    <a:pt x="9959" y="384"/>
                    <a:pt x="9959" y="394"/>
                  </a:cubicBezTo>
                  <a:cubicBezTo>
                    <a:pt x="10045" y="2087"/>
                    <a:pt x="9979" y="3583"/>
                    <a:pt x="9756" y="5239"/>
                  </a:cubicBezTo>
                  <a:cubicBezTo>
                    <a:pt x="9670" y="5876"/>
                    <a:pt x="9646" y="6584"/>
                    <a:pt x="9681" y="7296"/>
                  </a:cubicBezTo>
                  <a:lnTo>
                    <a:pt x="9676" y="7296"/>
                  </a:lnTo>
                  <a:cubicBezTo>
                    <a:pt x="9610" y="7275"/>
                    <a:pt x="9544" y="7261"/>
                    <a:pt x="9474" y="7251"/>
                  </a:cubicBezTo>
                  <a:cubicBezTo>
                    <a:pt x="8963" y="6154"/>
                    <a:pt x="9231" y="4199"/>
                    <a:pt x="9408" y="2896"/>
                  </a:cubicBezTo>
                  <a:lnTo>
                    <a:pt x="9453" y="2562"/>
                  </a:lnTo>
                  <a:cubicBezTo>
                    <a:pt x="9474" y="2436"/>
                    <a:pt x="9488" y="2299"/>
                    <a:pt x="9504" y="2152"/>
                  </a:cubicBezTo>
                  <a:cubicBezTo>
                    <a:pt x="9579" y="1552"/>
                    <a:pt x="9661" y="869"/>
                    <a:pt x="9847" y="410"/>
                  </a:cubicBezTo>
                  <a:cubicBezTo>
                    <a:pt x="9852" y="389"/>
                    <a:pt x="9852" y="375"/>
                    <a:pt x="9852" y="359"/>
                  </a:cubicBezTo>
                  <a:close/>
                  <a:moveTo>
                    <a:pt x="4103" y="2455"/>
                  </a:moveTo>
                  <a:lnTo>
                    <a:pt x="4103" y="2455"/>
                  </a:lnTo>
                  <a:cubicBezTo>
                    <a:pt x="4396" y="2476"/>
                    <a:pt x="4719" y="2557"/>
                    <a:pt x="5069" y="2728"/>
                  </a:cubicBezTo>
                  <a:cubicBezTo>
                    <a:pt x="6533" y="3446"/>
                    <a:pt x="7185" y="4856"/>
                    <a:pt x="7816" y="6225"/>
                  </a:cubicBezTo>
                  <a:cubicBezTo>
                    <a:pt x="7998" y="6614"/>
                    <a:pt x="8185" y="7018"/>
                    <a:pt x="8392" y="7397"/>
                  </a:cubicBezTo>
                  <a:cubicBezTo>
                    <a:pt x="8352" y="7417"/>
                    <a:pt x="8317" y="7433"/>
                    <a:pt x="8292" y="7447"/>
                  </a:cubicBezTo>
                  <a:cubicBezTo>
                    <a:pt x="8009" y="7170"/>
                    <a:pt x="7791" y="6766"/>
                    <a:pt x="7579" y="6377"/>
                  </a:cubicBezTo>
                  <a:cubicBezTo>
                    <a:pt x="7427" y="6099"/>
                    <a:pt x="7271" y="5815"/>
                    <a:pt x="7094" y="5568"/>
                  </a:cubicBezTo>
                  <a:cubicBezTo>
                    <a:pt x="6781" y="5134"/>
                    <a:pt x="6433" y="4735"/>
                    <a:pt x="6093" y="4346"/>
                  </a:cubicBezTo>
                  <a:cubicBezTo>
                    <a:pt x="5988" y="4224"/>
                    <a:pt x="5881" y="4103"/>
                    <a:pt x="5780" y="3982"/>
                  </a:cubicBezTo>
                  <a:cubicBezTo>
                    <a:pt x="5578" y="3749"/>
                    <a:pt x="5281" y="3502"/>
                    <a:pt x="4967" y="3250"/>
                  </a:cubicBezTo>
                  <a:cubicBezTo>
                    <a:pt x="4644" y="2982"/>
                    <a:pt x="4316" y="2714"/>
                    <a:pt x="4103" y="2455"/>
                  </a:cubicBezTo>
                  <a:close/>
                  <a:moveTo>
                    <a:pt x="10201" y="501"/>
                  </a:moveTo>
                  <a:lnTo>
                    <a:pt x="10201" y="501"/>
                  </a:lnTo>
                  <a:cubicBezTo>
                    <a:pt x="10378" y="647"/>
                    <a:pt x="10549" y="909"/>
                    <a:pt x="10707" y="1273"/>
                  </a:cubicBezTo>
                  <a:cubicBezTo>
                    <a:pt x="11444" y="3017"/>
                    <a:pt x="10626" y="5948"/>
                    <a:pt x="10181" y="7534"/>
                  </a:cubicBezTo>
                  <a:cubicBezTo>
                    <a:pt x="10095" y="7478"/>
                    <a:pt x="10010" y="7427"/>
                    <a:pt x="9924" y="7387"/>
                  </a:cubicBezTo>
                  <a:cubicBezTo>
                    <a:pt x="9882" y="6659"/>
                    <a:pt x="9903" y="5927"/>
                    <a:pt x="9994" y="5270"/>
                  </a:cubicBezTo>
                  <a:cubicBezTo>
                    <a:pt x="10211" y="3633"/>
                    <a:pt x="10277" y="2158"/>
                    <a:pt x="10201" y="501"/>
                  </a:cubicBezTo>
                  <a:close/>
                  <a:moveTo>
                    <a:pt x="3805" y="2455"/>
                  </a:moveTo>
                  <a:cubicBezTo>
                    <a:pt x="4022" y="2779"/>
                    <a:pt x="4426" y="3113"/>
                    <a:pt x="4815" y="3431"/>
                  </a:cubicBezTo>
                  <a:cubicBezTo>
                    <a:pt x="5118" y="3684"/>
                    <a:pt x="5407" y="3917"/>
                    <a:pt x="5598" y="4138"/>
                  </a:cubicBezTo>
                  <a:cubicBezTo>
                    <a:pt x="5705" y="4260"/>
                    <a:pt x="5806" y="4381"/>
                    <a:pt x="5911" y="4502"/>
                  </a:cubicBezTo>
                  <a:cubicBezTo>
                    <a:pt x="6261" y="4901"/>
                    <a:pt x="6594" y="5281"/>
                    <a:pt x="6897" y="5710"/>
                  </a:cubicBezTo>
                  <a:cubicBezTo>
                    <a:pt x="7069" y="5941"/>
                    <a:pt x="7221" y="6220"/>
                    <a:pt x="7366" y="6487"/>
                  </a:cubicBezTo>
                  <a:cubicBezTo>
                    <a:pt x="7574" y="6872"/>
                    <a:pt x="7791" y="7261"/>
                    <a:pt x="8070" y="7559"/>
                  </a:cubicBezTo>
                  <a:lnTo>
                    <a:pt x="8064" y="7559"/>
                  </a:lnTo>
                  <a:cubicBezTo>
                    <a:pt x="8028" y="7578"/>
                    <a:pt x="7993" y="7604"/>
                    <a:pt x="7958" y="7634"/>
                  </a:cubicBezTo>
                  <a:cubicBezTo>
                    <a:pt x="7948" y="7624"/>
                    <a:pt x="7933" y="7615"/>
                    <a:pt x="7923" y="7609"/>
                  </a:cubicBezTo>
                  <a:cubicBezTo>
                    <a:pt x="7438" y="7412"/>
                    <a:pt x="6998" y="6887"/>
                    <a:pt x="6615" y="6426"/>
                  </a:cubicBezTo>
                  <a:cubicBezTo>
                    <a:pt x="6524" y="6321"/>
                    <a:pt x="6438" y="6220"/>
                    <a:pt x="6356" y="6123"/>
                  </a:cubicBezTo>
                  <a:cubicBezTo>
                    <a:pt x="5760" y="5442"/>
                    <a:pt x="5164" y="4896"/>
                    <a:pt x="4528" y="4451"/>
                  </a:cubicBezTo>
                  <a:cubicBezTo>
                    <a:pt x="3856" y="3982"/>
                    <a:pt x="3189" y="3462"/>
                    <a:pt x="2982" y="2784"/>
                  </a:cubicBezTo>
                  <a:cubicBezTo>
                    <a:pt x="3178" y="2607"/>
                    <a:pt x="3456" y="2481"/>
                    <a:pt x="3805" y="2455"/>
                  </a:cubicBezTo>
                  <a:close/>
                  <a:moveTo>
                    <a:pt x="15744" y="3749"/>
                  </a:moveTo>
                  <a:cubicBezTo>
                    <a:pt x="15794" y="3784"/>
                    <a:pt x="15840" y="3826"/>
                    <a:pt x="15875" y="3875"/>
                  </a:cubicBezTo>
                  <a:cubicBezTo>
                    <a:pt x="15961" y="3997"/>
                    <a:pt x="16001" y="4148"/>
                    <a:pt x="15991" y="4320"/>
                  </a:cubicBezTo>
                  <a:cubicBezTo>
                    <a:pt x="15789" y="4442"/>
                    <a:pt x="15577" y="4553"/>
                    <a:pt x="15364" y="4663"/>
                  </a:cubicBezTo>
                  <a:cubicBezTo>
                    <a:pt x="14895" y="4911"/>
                    <a:pt x="14410" y="5169"/>
                    <a:pt x="14005" y="5517"/>
                  </a:cubicBezTo>
                  <a:lnTo>
                    <a:pt x="13727" y="5755"/>
                  </a:lnTo>
                  <a:cubicBezTo>
                    <a:pt x="12848" y="6523"/>
                    <a:pt x="11944" y="7312"/>
                    <a:pt x="10924" y="7786"/>
                  </a:cubicBezTo>
                  <a:cubicBezTo>
                    <a:pt x="11050" y="7665"/>
                    <a:pt x="11181" y="7554"/>
                    <a:pt x="11318" y="7443"/>
                  </a:cubicBezTo>
                  <a:cubicBezTo>
                    <a:pt x="11580" y="7235"/>
                    <a:pt x="11843" y="7013"/>
                    <a:pt x="12071" y="6745"/>
                  </a:cubicBezTo>
                  <a:cubicBezTo>
                    <a:pt x="12192" y="6599"/>
                    <a:pt x="12308" y="6447"/>
                    <a:pt x="12419" y="6300"/>
                  </a:cubicBezTo>
                  <a:cubicBezTo>
                    <a:pt x="12662" y="5992"/>
                    <a:pt x="12883" y="5705"/>
                    <a:pt x="13172" y="5432"/>
                  </a:cubicBezTo>
                  <a:cubicBezTo>
                    <a:pt x="14081" y="4563"/>
                    <a:pt x="14849" y="4043"/>
                    <a:pt x="15597" y="3784"/>
                  </a:cubicBezTo>
                  <a:cubicBezTo>
                    <a:pt x="15642" y="3770"/>
                    <a:pt x="15693" y="3754"/>
                    <a:pt x="15744" y="3749"/>
                  </a:cubicBezTo>
                  <a:close/>
                  <a:moveTo>
                    <a:pt x="15113" y="3573"/>
                  </a:moveTo>
                  <a:cubicBezTo>
                    <a:pt x="15219" y="3573"/>
                    <a:pt x="15316" y="3583"/>
                    <a:pt x="15406" y="3602"/>
                  </a:cubicBezTo>
                  <a:cubicBezTo>
                    <a:pt x="14662" y="3886"/>
                    <a:pt x="13895" y="4411"/>
                    <a:pt x="13005" y="5260"/>
                  </a:cubicBezTo>
                  <a:cubicBezTo>
                    <a:pt x="12708" y="5543"/>
                    <a:pt x="12465" y="5857"/>
                    <a:pt x="12232" y="6154"/>
                  </a:cubicBezTo>
                  <a:cubicBezTo>
                    <a:pt x="12121" y="6300"/>
                    <a:pt x="12004" y="6447"/>
                    <a:pt x="11883" y="6594"/>
                  </a:cubicBezTo>
                  <a:cubicBezTo>
                    <a:pt x="11677" y="6841"/>
                    <a:pt x="11419" y="7053"/>
                    <a:pt x="11171" y="7256"/>
                  </a:cubicBezTo>
                  <a:cubicBezTo>
                    <a:pt x="10964" y="7427"/>
                    <a:pt x="10747" y="7599"/>
                    <a:pt x="10560" y="7797"/>
                  </a:cubicBezTo>
                  <a:cubicBezTo>
                    <a:pt x="10544" y="7811"/>
                    <a:pt x="10540" y="7827"/>
                    <a:pt x="10535" y="7842"/>
                  </a:cubicBezTo>
                  <a:cubicBezTo>
                    <a:pt x="10530" y="7837"/>
                    <a:pt x="10530" y="7837"/>
                    <a:pt x="10525" y="7832"/>
                  </a:cubicBezTo>
                  <a:cubicBezTo>
                    <a:pt x="10504" y="7806"/>
                    <a:pt x="10484" y="7786"/>
                    <a:pt x="10458" y="7766"/>
                  </a:cubicBezTo>
                  <a:cubicBezTo>
                    <a:pt x="10757" y="7403"/>
                    <a:pt x="11050" y="6988"/>
                    <a:pt x="11328" y="6589"/>
                  </a:cubicBezTo>
                  <a:cubicBezTo>
                    <a:pt x="12162" y="5391"/>
                    <a:pt x="13025" y="4148"/>
                    <a:pt x="14385" y="3704"/>
                  </a:cubicBezTo>
                  <a:cubicBezTo>
                    <a:pt x="14650" y="3615"/>
                    <a:pt x="14897" y="3573"/>
                    <a:pt x="15113" y="3573"/>
                  </a:cubicBezTo>
                  <a:close/>
                  <a:moveTo>
                    <a:pt x="2805" y="2996"/>
                  </a:moveTo>
                  <a:lnTo>
                    <a:pt x="2805" y="2996"/>
                  </a:lnTo>
                  <a:cubicBezTo>
                    <a:pt x="3073" y="3679"/>
                    <a:pt x="3729" y="4183"/>
                    <a:pt x="4391" y="4649"/>
                  </a:cubicBezTo>
                  <a:cubicBezTo>
                    <a:pt x="5013" y="5078"/>
                    <a:pt x="5594" y="5614"/>
                    <a:pt x="6174" y="6281"/>
                  </a:cubicBezTo>
                  <a:cubicBezTo>
                    <a:pt x="6256" y="6372"/>
                    <a:pt x="6342" y="6477"/>
                    <a:pt x="6427" y="6578"/>
                  </a:cubicBezTo>
                  <a:cubicBezTo>
                    <a:pt x="6821" y="7049"/>
                    <a:pt x="7266" y="7578"/>
                    <a:pt x="7786" y="7806"/>
                  </a:cubicBezTo>
                  <a:cubicBezTo>
                    <a:pt x="7760" y="7837"/>
                    <a:pt x="7736" y="7872"/>
                    <a:pt x="7716" y="7907"/>
                  </a:cubicBezTo>
                  <a:cubicBezTo>
                    <a:pt x="7706" y="7897"/>
                    <a:pt x="7690" y="7888"/>
                    <a:pt x="7676" y="7882"/>
                  </a:cubicBezTo>
                  <a:cubicBezTo>
                    <a:pt x="6953" y="7534"/>
                    <a:pt x="4487" y="6291"/>
                    <a:pt x="3229" y="4831"/>
                  </a:cubicBezTo>
                  <a:cubicBezTo>
                    <a:pt x="2653" y="4159"/>
                    <a:pt x="2497" y="3486"/>
                    <a:pt x="2805" y="2996"/>
                  </a:cubicBezTo>
                  <a:close/>
                  <a:moveTo>
                    <a:pt x="15931" y="4628"/>
                  </a:moveTo>
                  <a:cubicBezTo>
                    <a:pt x="15865" y="4845"/>
                    <a:pt x="15744" y="5078"/>
                    <a:pt x="15562" y="5321"/>
                  </a:cubicBezTo>
                  <a:cubicBezTo>
                    <a:pt x="14839" y="6286"/>
                    <a:pt x="13662" y="6881"/>
                    <a:pt x="12526" y="7457"/>
                  </a:cubicBezTo>
                  <a:cubicBezTo>
                    <a:pt x="11939" y="7755"/>
                    <a:pt x="11384" y="8033"/>
                    <a:pt x="10883" y="8362"/>
                  </a:cubicBezTo>
                  <a:cubicBezTo>
                    <a:pt x="10843" y="8282"/>
                    <a:pt x="10798" y="8196"/>
                    <a:pt x="10747" y="8119"/>
                  </a:cubicBezTo>
                  <a:cubicBezTo>
                    <a:pt x="10757" y="8114"/>
                    <a:pt x="10762" y="8114"/>
                    <a:pt x="10772" y="8114"/>
                  </a:cubicBezTo>
                  <a:cubicBezTo>
                    <a:pt x="11929" y="7645"/>
                    <a:pt x="12970" y="6741"/>
                    <a:pt x="13884" y="5937"/>
                  </a:cubicBezTo>
                  <a:lnTo>
                    <a:pt x="14157" y="5699"/>
                  </a:lnTo>
                  <a:cubicBezTo>
                    <a:pt x="14541" y="5366"/>
                    <a:pt x="15016" y="5118"/>
                    <a:pt x="15476" y="4876"/>
                  </a:cubicBezTo>
                  <a:cubicBezTo>
                    <a:pt x="15627" y="4796"/>
                    <a:pt x="15779" y="4714"/>
                    <a:pt x="15931" y="4628"/>
                  </a:cubicBezTo>
                  <a:close/>
                  <a:moveTo>
                    <a:pt x="2465" y="7158"/>
                  </a:moveTo>
                  <a:cubicBezTo>
                    <a:pt x="4143" y="7158"/>
                    <a:pt x="6281" y="7727"/>
                    <a:pt x="7513" y="8322"/>
                  </a:cubicBezTo>
                  <a:cubicBezTo>
                    <a:pt x="7499" y="8373"/>
                    <a:pt x="7483" y="8427"/>
                    <a:pt x="7468" y="8488"/>
                  </a:cubicBezTo>
                  <a:cubicBezTo>
                    <a:pt x="6695" y="8413"/>
                    <a:pt x="5881" y="8196"/>
                    <a:pt x="5093" y="7983"/>
                  </a:cubicBezTo>
                  <a:cubicBezTo>
                    <a:pt x="4086" y="7712"/>
                    <a:pt x="3055" y="7433"/>
                    <a:pt x="2034" y="7433"/>
                  </a:cubicBezTo>
                  <a:cubicBezTo>
                    <a:pt x="1493" y="7433"/>
                    <a:pt x="955" y="7511"/>
                    <a:pt x="425" y="7711"/>
                  </a:cubicBezTo>
                  <a:cubicBezTo>
                    <a:pt x="546" y="7548"/>
                    <a:pt x="799" y="7433"/>
                    <a:pt x="1021" y="7357"/>
                  </a:cubicBezTo>
                  <a:cubicBezTo>
                    <a:pt x="1423" y="7218"/>
                    <a:pt x="1919" y="7158"/>
                    <a:pt x="2465" y="7158"/>
                  </a:cubicBezTo>
                  <a:close/>
                  <a:moveTo>
                    <a:pt x="15033" y="7723"/>
                  </a:moveTo>
                  <a:cubicBezTo>
                    <a:pt x="15560" y="7723"/>
                    <a:pt x="16084" y="7752"/>
                    <a:pt x="16588" y="7791"/>
                  </a:cubicBezTo>
                  <a:cubicBezTo>
                    <a:pt x="17092" y="7832"/>
                    <a:pt x="17572" y="8054"/>
                    <a:pt x="17861" y="8347"/>
                  </a:cubicBezTo>
                  <a:cubicBezTo>
                    <a:pt x="17467" y="8186"/>
                    <a:pt x="17010" y="8145"/>
                    <a:pt x="16554" y="8145"/>
                  </a:cubicBezTo>
                  <a:cubicBezTo>
                    <a:pt x="16326" y="8145"/>
                    <a:pt x="16099" y="8155"/>
                    <a:pt x="15880" y="8165"/>
                  </a:cubicBezTo>
                  <a:cubicBezTo>
                    <a:pt x="15774" y="8170"/>
                    <a:pt x="15672" y="8175"/>
                    <a:pt x="15572" y="8175"/>
                  </a:cubicBezTo>
                  <a:cubicBezTo>
                    <a:pt x="14132" y="8221"/>
                    <a:pt x="12687" y="8438"/>
                    <a:pt x="11288" y="8645"/>
                  </a:cubicBezTo>
                  <a:lnTo>
                    <a:pt x="11060" y="8675"/>
                  </a:lnTo>
                  <a:lnTo>
                    <a:pt x="11060" y="8675"/>
                  </a:lnTo>
                  <a:cubicBezTo>
                    <a:pt x="11061" y="8674"/>
                    <a:pt x="11062" y="8673"/>
                    <a:pt x="11065" y="8670"/>
                  </a:cubicBezTo>
                  <a:cubicBezTo>
                    <a:pt x="11101" y="8650"/>
                    <a:pt x="11136" y="8630"/>
                    <a:pt x="11171" y="8609"/>
                  </a:cubicBezTo>
                  <a:cubicBezTo>
                    <a:pt x="11181" y="8604"/>
                    <a:pt x="11192" y="8604"/>
                    <a:pt x="11207" y="8595"/>
                  </a:cubicBezTo>
                  <a:cubicBezTo>
                    <a:pt x="12330" y="7909"/>
                    <a:pt x="13693" y="7723"/>
                    <a:pt x="15033" y="7723"/>
                  </a:cubicBezTo>
                  <a:close/>
                  <a:moveTo>
                    <a:pt x="2037" y="7672"/>
                  </a:moveTo>
                  <a:cubicBezTo>
                    <a:pt x="3029" y="7672"/>
                    <a:pt x="4041" y="7945"/>
                    <a:pt x="5032" y="8215"/>
                  </a:cubicBezTo>
                  <a:cubicBezTo>
                    <a:pt x="5820" y="8427"/>
                    <a:pt x="6629" y="8645"/>
                    <a:pt x="7417" y="8721"/>
                  </a:cubicBezTo>
                  <a:cubicBezTo>
                    <a:pt x="7397" y="8842"/>
                    <a:pt x="7387" y="8958"/>
                    <a:pt x="7382" y="9080"/>
                  </a:cubicBezTo>
                  <a:cubicBezTo>
                    <a:pt x="7161" y="9052"/>
                    <a:pt x="6939" y="9042"/>
                    <a:pt x="6717" y="9042"/>
                  </a:cubicBezTo>
                  <a:cubicBezTo>
                    <a:pt x="6453" y="9042"/>
                    <a:pt x="6190" y="9056"/>
                    <a:pt x="5932" y="9070"/>
                  </a:cubicBezTo>
                  <a:cubicBezTo>
                    <a:pt x="5669" y="9084"/>
                    <a:pt x="5400" y="9098"/>
                    <a:pt x="5135" y="9098"/>
                  </a:cubicBezTo>
                  <a:cubicBezTo>
                    <a:pt x="5024" y="9098"/>
                    <a:pt x="4914" y="9095"/>
                    <a:pt x="4805" y="9089"/>
                  </a:cubicBezTo>
                  <a:cubicBezTo>
                    <a:pt x="3401" y="9009"/>
                    <a:pt x="2012" y="8599"/>
                    <a:pt x="667" y="8200"/>
                  </a:cubicBezTo>
                  <a:lnTo>
                    <a:pt x="425" y="8135"/>
                  </a:lnTo>
                  <a:cubicBezTo>
                    <a:pt x="385" y="8054"/>
                    <a:pt x="359" y="7983"/>
                    <a:pt x="359" y="7918"/>
                  </a:cubicBezTo>
                  <a:lnTo>
                    <a:pt x="359" y="7918"/>
                  </a:lnTo>
                  <a:cubicBezTo>
                    <a:pt x="380" y="7939"/>
                    <a:pt x="410" y="7950"/>
                    <a:pt x="441" y="7950"/>
                  </a:cubicBezTo>
                  <a:cubicBezTo>
                    <a:pt x="456" y="7950"/>
                    <a:pt x="471" y="7947"/>
                    <a:pt x="485" y="7942"/>
                  </a:cubicBezTo>
                  <a:cubicBezTo>
                    <a:pt x="993" y="7748"/>
                    <a:pt x="1512" y="7672"/>
                    <a:pt x="2037" y="7672"/>
                  </a:cubicBezTo>
                  <a:close/>
                  <a:moveTo>
                    <a:pt x="16571" y="8383"/>
                  </a:moveTo>
                  <a:cubicBezTo>
                    <a:pt x="17051" y="8383"/>
                    <a:pt x="17528" y="8429"/>
                    <a:pt x="17901" y="8625"/>
                  </a:cubicBezTo>
                  <a:cubicBezTo>
                    <a:pt x="17918" y="8633"/>
                    <a:pt x="17935" y="8637"/>
                    <a:pt x="17952" y="8637"/>
                  </a:cubicBezTo>
                  <a:cubicBezTo>
                    <a:pt x="17987" y="8637"/>
                    <a:pt x="18020" y="8621"/>
                    <a:pt x="18048" y="8595"/>
                  </a:cubicBezTo>
                  <a:cubicBezTo>
                    <a:pt x="18067" y="8645"/>
                    <a:pt x="18093" y="8695"/>
                    <a:pt x="18104" y="8746"/>
                  </a:cubicBezTo>
                  <a:cubicBezTo>
                    <a:pt x="18139" y="8872"/>
                    <a:pt x="18123" y="8989"/>
                    <a:pt x="18088" y="9100"/>
                  </a:cubicBezTo>
                  <a:lnTo>
                    <a:pt x="18083" y="9100"/>
                  </a:lnTo>
                  <a:cubicBezTo>
                    <a:pt x="17178" y="9135"/>
                    <a:pt x="16285" y="9206"/>
                    <a:pt x="15430" y="9312"/>
                  </a:cubicBezTo>
                  <a:cubicBezTo>
                    <a:pt x="15019" y="9366"/>
                    <a:pt x="14620" y="9388"/>
                    <a:pt x="14230" y="9388"/>
                  </a:cubicBezTo>
                  <a:cubicBezTo>
                    <a:pt x="13344" y="9388"/>
                    <a:pt x="12496" y="9274"/>
                    <a:pt x="11616" y="9155"/>
                  </a:cubicBezTo>
                  <a:cubicBezTo>
                    <a:pt x="11439" y="9130"/>
                    <a:pt x="11257" y="9105"/>
                    <a:pt x="11076" y="9084"/>
                  </a:cubicBezTo>
                  <a:cubicBezTo>
                    <a:pt x="11071" y="9029"/>
                    <a:pt x="11065" y="8973"/>
                    <a:pt x="11055" y="8923"/>
                  </a:cubicBezTo>
                  <a:lnTo>
                    <a:pt x="11323" y="8882"/>
                  </a:lnTo>
                  <a:cubicBezTo>
                    <a:pt x="12713" y="8670"/>
                    <a:pt x="14152" y="8458"/>
                    <a:pt x="15577" y="8413"/>
                  </a:cubicBezTo>
                  <a:cubicBezTo>
                    <a:pt x="15678" y="8413"/>
                    <a:pt x="15784" y="8408"/>
                    <a:pt x="15895" y="8403"/>
                  </a:cubicBezTo>
                  <a:cubicBezTo>
                    <a:pt x="16115" y="8393"/>
                    <a:pt x="16343" y="8383"/>
                    <a:pt x="16571" y="8383"/>
                  </a:cubicBezTo>
                  <a:close/>
                  <a:moveTo>
                    <a:pt x="693" y="8458"/>
                  </a:moveTo>
                  <a:lnTo>
                    <a:pt x="693" y="8458"/>
                  </a:lnTo>
                  <a:cubicBezTo>
                    <a:pt x="2017" y="8852"/>
                    <a:pt x="3390" y="9252"/>
                    <a:pt x="4790" y="9327"/>
                  </a:cubicBezTo>
                  <a:cubicBezTo>
                    <a:pt x="4906" y="9337"/>
                    <a:pt x="5023" y="9337"/>
                    <a:pt x="5144" y="9337"/>
                  </a:cubicBezTo>
                  <a:cubicBezTo>
                    <a:pt x="5412" y="9337"/>
                    <a:pt x="5680" y="9322"/>
                    <a:pt x="5942" y="9312"/>
                  </a:cubicBezTo>
                  <a:cubicBezTo>
                    <a:pt x="6198" y="9296"/>
                    <a:pt x="6458" y="9282"/>
                    <a:pt x="6717" y="9282"/>
                  </a:cubicBezTo>
                  <a:cubicBezTo>
                    <a:pt x="6934" y="9282"/>
                    <a:pt x="7150" y="9292"/>
                    <a:pt x="7362" y="9317"/>
                  </a:cubicBezTo>
                  <a:lnTo>
                    <a:pt x="7377" y="9317"/>
                  </a:lnTo>
                  <a:cubicBezTo>
                    <a:pt x="7382" y="9408"/>
                    <a:pt x="7387" y="9504"/>
                    <a:pt x="7403" y="9595"/>
                  </a:cubicBezTo>
                  <a:lnTo>
                    <a:pt x="7397" y="9595"/>
                  </a:lnTo>
                  <a:lnTo>
                    <a:pt x="7392" y="9600"/>
                  </a:lnTo>
                  <a:cubicBezTo>
                    <a:pt x="7336" y="9599"/>
                    <a:pt x="7280" y="9598"/>
                    <a:pt x="7224" y="9598"/>
                  </a:cubicBezTo>
                  <a:cubicBezTo>
                    <a:pt x="6734" y="9598"/>
                    <a:pt x="6247" y="9634"/>
                    <a:pt x="5776" y="9670"/>
                  </a:cubicBezTo>
                  <a:cubicBezTo>
                    <a:pt x="5276" y="9709"/>
                    <a:pt x="4789" y="9746"/>
                    <a:pt x="4309" y="9746"/>
                  </a:cubicBezTo>
                  <a:cubicBezTo>
                    <a:pt x="3661" y="9746"/>
                    <a:pt x="3026" y="9679"/>
                    <a:pt x="2390" y="9458"/>
                  </a:cubicBezTo>
                  <a:cubicBezTo>
                    <a:pt x="1835" y="9266"/>
                    <a:pt x="1107" y="8863"/>
                    <a:pt x="693" y="8458"/>
                  </a:cubicBezTo>
                  <a:close/>
                  <a:moveTo>
                    <a:pt x="11080" y="9322"/>
                  </a:moveTo>
                  <a:cubicBezTo>
                    <a:pt x="11247" y="9348"/>
                    <a:pt x="11419" y="9367"/>
                    <a:pt x="11586" y="9392"/>
                  </a:cubicBezTo>
                  <a:cubicBezTo>
                    <a:pt x="12480" y="9514"/>
                    <a:pt x="13338" y="9625"/>
                    <a:pt x="14243" y="9625"/>
                  </a:cubicBezTo>
                  <a:cubicBezTo>
                    <a:pt x="14637" y="9625"/>
                    <a:pt x="15042" y="9605"/>
                    <a:pt x="15460" y="9555"/>
                  </a:cubicBezTo>
                  <a:cubicBezTo>
                    <a:pt x="16269" y="9448"/>
                    <a:pt x="17103" y="9383"/>
                    <a:pt x="17957" y="9343"/>
                  </a:cubicBezTo>
                  <a:lnTo>
                    <a:pt x="17957" y="9343"/>
                  </a:lnTo>
                  <a:cubicBezTo>
                    <a:pt x="17836" y="9499"/>
                    <a:pt x="17673" y="9635"/>
                    <a:pt x="17517" y="9737"/>
                  </a:cubicBezTo>
                  <a:cubicBezTo>
                    <a:pt x="16955" y="10111"/>
                    <a:pt x="16113" y="10239"/>
                    <a:pt x="15193" y="10239"/>
                  </a:cubicBezTo>
                  <a:cubicBezTo>
                    <a:pt x="13902" y="10239"/>
                    <a:pt x="12459" y="9987"/>
                    <a:pt x="11424" y="9807"/>
                  </a:cubicBezTo>
                  <a:cubicBezTo>
                    <a:pt x="11333" y="9791"/>
                    <a:pt x="11242" y="9777"/>
                    <a:pt x="11151" y="9756"/>
                  </a:cubicBezTo>
                  <a:cubicBezTo>
                    <a:pt x="11136" y="9742"/>
                    <a:pt x="11120" y="9716"/>
                    <a:pt x="11101" y="9696"/>
                  </a:cubicBezTo>
                  <a:cubicBezTo>
                    <a:pt x="11085" y="9676"/>
                    <a:pt x="11060" y="9660"/>
                    <a:pt x="11040" y="9651"/>
                  </a:cubicBezTo>
                  <a:cubicBezTo>
                    <a:pt x="11060" y="9539"/>
                    <a:pt x="11076" y="9434"/>
                    <a:pt x="11080" y="9327"/>
                  </a:cubicBezTo>
                  <a:lnTo>
                    <a:pt x="11080" y="9322"/>
                  </a:lnTo>
                  <a:close/>
                  <a:moveTo>
                    <a:pt x="9184" y="7458"/>
                  </a:moveTo>
                  <a:cubicBezTo>
                    <a:pt x="9613" y="7458"/>
                    <a:pt x="10023" y="7638"/>
                    <a:pt x="10348" y="7993"/>
                  </a:cubicBezTo>
                  <a:cubicBezTo>
                    <a:pt x="10792" y="8468"/>
                    <a:pt x="11050" y="9292"/>
                    <a:pt x="10640" y="10059"/>
                  </a:cubicBezTo>
                  <a:cubicBezTo>
                    <a:pt x="10530" y="10267"/>
                    <a:pt x="10363" y="10444"/>
                    <a:pt x="10150" y="10586"/>
                  </a:cubicBezTo>
                  <a:cubicBezTo>
                    <a:pt x="10120" y="10605"/>
                    <a:pt x="10090" y="10626"/>
                    <a:pt x="10059" y="10640"/>
                  </a:cubicBezTo>
                  <a:cubicBezTo>
                    <a:pt x="9989" y="10681"/>
                    <a:pt x="9919" y="10717"/>
                    <a:pt x="9842" y="10752"/>
                  </a:cubicBezTo>
                  <a:cubicBezTo>
                    <a:pt x="9828" y="10757"/>
                    <a:pt x="9807" y="10761"/>
                    <a:pt x="9791" y="10767"/>
                  </a:cubicBezTo>
                  <a:cubicBezTo>
                    <a:pt x="9696" y="10807"/>
                    <a:pt x="9590" y="10838"/>
                    <a:pt x="9484" y="10858"/>
                  </a:cubicBezTo>
                  <a:cubicBezTo>
                    <a:pt x="9469" y="10852"/>
                    <a:pt x="9453" y="10847"/>
                    <a:pt x="9439" y="10843"/>
                  </a:cubicBezTo>
                  <a:cubicBezTo>
                    <a:pt x="9434" y="10842"/>
                    <a:pt x="9430" y="10842"/>
                    <a:pt x="9425" y="10842"/>
                  </a:cubicBezTo>
                  <a:cubicBezTo>
                    <a:pt x="9394" y="10842"/>
                    <a:pt x="9364" y="10856"/>
                    <a:pt x="9343" y="10878"/>
                  </a:cubicBezTo>
                  <a:cubicBezTo>
                    <a:pt x="9261" y="10887"/>
                    <a:pt x="9181" y="10892"/>
                    <a:pt x="9103" y="10892"/>
                  </a:cubicBezTo>
                  <a:cubicBezTo>
                    <a:pt x="9045" y="10892"/>
                    <a:pt x="8989" y="10889"/>
                    <a:pt x="8933" y="10883"/>
                  </a:cubicBezTo>
                  <a:lnTo>
                    <a:pt x="8928" y="10883"/>
                  </a:lnTo>
                  <a:cubicBezTo>
                    <a:pt x="8912" y="10847"/>
                    <a:pt x="8882" y="10828"/>
                    <a:pt x="8842" y="10822"/>
                  </a:cubicBezTo>
                  <a:cubicBezTo>
                    <a:pt x="8838" y="10821"/>
                    <a:pt x="8833" y="10821"/>
                    <a:pt x="8829" y="10821"/>
                  </a:cubicBezTo>
                  <a:cubicBezTo>
                    <a:pt x="8798" y="10821"/>
                    <a:pt x="8769" y="10835"/>
                    <a:pt x="8751" y="10852"/>
                  </a:cubicBezTo>
                  <a:cubicBezTo>
                    <a:pt x="8690" y="10843"/>
                    <a:pt x="8635" y="10828"/>
                    <a:pt x="8579" y="10812"/>
                  </a:cubicBezTo>
                  <a:cubicBezTo>
                    <a:pt x="8469" y="10777"/>
                    <a:pt x="8362" y="10726"/>
                    <a:pt x="8261" y="10670"/>
                  </a:cubicBezTo>
                  <a:cubicBezTo>
                    <a:pt x="8180" y="10626"/>
                    <a:pt x="8105" y="10570"/>
                    <a:pt x="8039" y="10509"/>
                  </a:cubicBezTo>
                  <a:cubicBezTo>
                    <a:pt x="7872" y="10362"/>
                    <a:pt x="7751" y="10105"/>
                    <a:pt x="7680" y="9807"/>
                  </a:cubicBezTo>
                  <a:cubicBezTo>
                    <a:pt x="7706" y="9767"/>
                    <a:pt x="7706" y="9716"/>
                    <a:pt x="7685" y="9665"/>
                  </a:cubicBezTo>
                  <a:cubicBezTo>
                    <a:pt x="7676" y="9646"/>
                    <a:pt x="7665" y="9625"/>
                    <a:pt x="7645" y="9616"/>
                  </a:cubicBezTo>
                  <a:cubicBezTo>
                    <a:pt x="7599" y="9292"/>
                    <a:pt x="7609" y="8943"/>
                    <a:pt x="7676" y="8625"/>
                  </a:cubicBezTo>
                  <a:cubicBezTo>
                    <a:pt x="7706" y="8504"/>
                    <a:pt x="7741" y="8392"/>
                    <a:pt x="7781" y="8282"/>
                  </a:cubicBezTo>
                  <a:cubicBezTo>
                    <a:pt x="7791" y="8276"/>
                    <a:pt x="7791" y="8271"/>
                    <a:pt x="7797" y="8261"/>
                  </a:cubicBezTo>
                  <a:cubicBezTo>
                    <a:pt x="7802" y="8245"/>
                    <a:pt x="7807" y="8231"/>
                    <a:pt x="7811" y="8221"/>
                  </a:cubicBezTo>
                  <a:lnTo>
                    <a:pt x="7811" y="8215"/>
                  </a:lnTo>
                  <a:cubicBezTo>
                    <a:pt x="7816" y="8205"/>
                    <a:pt x="7816" y="8200"/>
                    <a:pt x="7821" y="8191"/>
                  </a:cubicBezTo>
                  <a:cubicBezTo>
                    <a:pt x="7888" y="8070"/>
                    <a:pt x="7968" y="7937"/>
                    <a:pt x="8084" y="7842"/>
                  </a:cubicBezTo>
                  <a:cubicBezTo>
                    <a:pt x="8089" y="7846"/>
                    <a:pt x="8100" y="7857"/>
                    <a:pt x="8110" y="7862"/>
                  </a:cubicBezTo>
                  <a:cubicBezTo>
                    <a:pt x="8131" y="7876"/>
                    <a:pt x="8154" y="7882"/>
                    <a:pt x="8177" y="7882"/>
                  </a:cubicBezTo>
                  <a:cubicBezTo>
                    <a:pt x="8215" y="7882"/>
                    <a:pt x="8251" y="7864"/>
                    <a:pt x="8276" y="7827"/>
                  </a:cubicBezTo>
                  <a:cubicBezTo>
                    <a:pt x="8292" y="7797"/>
                    <a:pt x="8306" y="7771"/>
                    <a:pt x="8322" y="7751"/>
                  </a:cubicBezTo>
                  <a:cubicBezTo>
                    <a:pt x="8336" y="7725"/>
                    <a:pt x="8347" y="7711"/>
                    <a:pt x="8357" y="7695"/>
                  </a:cubicBezTo>
                  <a:cubicBezTo>
                    <a:pt x="8418" y="7680"/>
                    <a:pt x="8478" y="7675"/>
                    <a:pt x="8549" y="7675"/>
                  </a:cubicBezTo>
                  <a:cubicBezTo>
                    <a:pt x="8590" y="7675"/>
                    <a:pt x="8625" y="7680"/>
                    <a:pt x="8670" y="7690"/>
                  </a:cubicBezTo>
                  <a:cubicBezTo>
                    <a:pt x="8677" y="7691"/>
                    <a:pt x="8684" y="7691"/>
                    <a:pt x="8690" y="7691"/>
                  </a:cubicBezTo>
                  <a:cubicBezTo>
                    <a:pt x="8723" y="7691"/>
                    <a:pt x="8751" y="7682"/>
                    <a:pt x="8772" y="7665"/>
                  </a:cubicBezTo>
                  <a:cubicBezTo>
                    <a:pt x="8791" y="7645"/>
                    <a:pt x="8807" y="7620"/>
                    <a:pt x="8812" y="7594"/>
                  </a:cubicBezTo>
                  <a:lnTo>
                    <a:pt x="8812" y="7578"/>
                  </a:lnTo>
                  <a:lnTo>
                    <a:pt x="8812" y="7574"/>
                  </a:lnTo>
                  <a:lnTo>
                    <a:pt x="8852" y="7494"/>
                  </a:lnTo>
                  <a:cubicBezTo>
                    <a:pt x="8888" y="7487"/>
                    <a:pt x="8928" y="7478"/>
                    <a:pt x="8968" y="7473"/>
                  </a:cubicBezTo>
                  <a:cubicBezTo>
                    <a:pt x="9041" y="7463"/>
                    <a:pt x="9113" y="7458"/>
                    <a:pt x="9184" y="7458"/>
                  </a:cubicBezTo>
                  <a:close/>
                  <a:moveTo>
                    <a:pt x="7468" y="9954"/>
                  </a:moveTo>
                  <a:cubicBezTo>
                    <a:pt x="7478" y="9984"/>
                    <a:pt x="7488" y="10014"/>
                    <a:pt x="7494" y="10050"/>
                  </a:cubicBezTo>
                  <a:cubicBezTo>
                    <a:pt x="7130" y="10236"/>
                    <a:pt x="6776" y="10495"/>
                    <a:pt x="6433" y="10752"/>
                  </a:cubicBezTo>
                  <a:cubicBezTo>
                    <a:pt x="6069" y="11024"/>
                    <a:pt x="5694" y="11307"/>
                    <a:pt x="5295" y="11500"/>
                  </a:cubicBezTo>
                  <a:cubicBezTo>
                    <a:pt x="4553" y="11859"/>
                    <a:pt x="3891" y="12298"/>
                    <a:pt x="3269" y="12834"/>
                  </a:cubicBezTo>
                  <a:cubicBezTo>
                    <a:pt x="3103" y="12980"/>
                    <a:pt x="2905" y="13126"/>
                    <a:pt x="2693" y="13283"/>
                  </a:cubicBezTo>
                  <a:cubicBezTo>
                    <a:pt x="2163" y="13682"/>
                    <a:pt x="1572" y="14132"/>
                    <a:pt x="1268" y="14678"/>
                  </a:cubicBezTo>
                  <a:cubicBezTo>
                    <a:pt x="1273" y="14581"/>
                    <a:pt x="1289" y="14480"/>
                    <a:pt x="1324" y="14364"/>
                  </a:cubicBezTo>
                  <a:cubicBezTo>
                    <a:pt x="1880" y="12338"/>
                    <a:pt x="5649" y="10731"/>
                    <a:pt x="7468" y="9954"/>
                  </a:cubicBezTo>
                  <a:close/>
                  <a:moveTo>
                    <a:pt x="7585" y="10272"/>
                  </a:moveTo>
                  <a:cubicBezTo>
                    <a:pt x="7634" y="10388"/>
                    <a:pt x="7700" y="10489"/>
                    <a:pt x="7776" y="10579"/>
                  </a:cubicBezTo>
                  <a:cubicBezTo>
                    <a:pt x="7397" y="10873"/>
                    <a:pt x="7039" y="11186"/>
                    <a:pt x="6685" y="11495"/>
                  </a:cubicBezTo>
                  <a:cubicBezTo>
                    <a:pt x="6417" y="11737"/>
                    <a:pt x="6134" y="11985"/>
                    <a:pt x="5846" y="12223"/>
                  </a:cubicBezTo>
                  <a:cubicBezTo>
                    <a:pt x="5634" y="12393"/>
                    <a:pt x="5421" y="12571"/>
                    <a:pt x="5209" y="12748"/>
                  </a:cubicBezTo>
                  <a:cubicBezTo>
                    <a:pt x="4815" y="13076"/>
                    <a:pt x="4411" y="13419"/>
                    <a:pt x="3992" y="13738"/>
                  </a:cubicBezTo>
                  <a:cubicBezTo>
                    <a:pt x="3477" y="14126"/>
                    <a:pt x="2941" y="14425"/>
                    <a:pt x="2376" y="14748"/>
                  </a:cubicBezTo>
                  <a:cubicBezTo>
                    <a:pt x="2112" y="14895"/>
                    <a:pt x="1844" y="15051"/>
                    <a:pt x="1576" y="15213"/>
                  </a:cubicBezTo>
                  <a:lnTo>
                    <a:pt x="1572" y="15213"/>
                  </a:lnTo>
                  <a:cubicBezTo>
                    <a:pt x="1516" y="15187"/>
                    <a:pt x="1471" y="15163"/>
                    <a:pt x="1431" y="15127"/>
                  </a:cubicBezTo>
                  <a:cubicBezTo>
                    <a:pt x="1401" y="15102"/>
                    <a:pt x="1375" y="15077"/>
                    <a:pt x="1355" y="15051"/>
                  </a:cubicBezTo>
                  <a:lnTo>
                    <a:pt x="1355" y="15047"/>
                  </a:lnTo>
                  <a:cubicBezTo>
                    <a:pt x="1359" y="15036"/>
                    <a:pt x="1370" y="15026"/>
                    <a:pt x="1375" y="15011"/>
                  </a:cubicBezTo>
                  <a:cubicBezTo>
                    <a:pt x="1587" y="14415"/>
                    <a:pt x="2254" y="13914"/>
                    <a:pt x="2840" y="13475"/>
                  </a:cubicBezTo>
                  <a:cubicBezTo>
                    <a:pt x="3052" y="13314"/>
                    <a:pt x="3250" y="13167"/>
                    <a:pt x="3426" y="13011"/>
                  </a:cubicBezTo>
                  <a:cubicBezTo>
                    <a:pt x="4032" y="12489"/>
                    <a:pt x="4679" y="12065"/>
                    <a:pt x="5402" y="11712"/>
                  </a:cubicBezTo>
                  <a:cubicBezTo>
                    <a:pt x="5820" y="11510"/>
                    <a:pt x="6205" y="11222"/>
                    <a:pt x="6578" y="10943"/>
                  </a:cubicBezTo>
                  <a:cubicBezTo>
                    <a:pt x="6918" y="10686"/>
                    <a:pt x="7245" y="10449"/>
                    <a:pt x="7585" y="10272"/>
                  </a:cubicBezTo>
                  <a:close/>
                  <a:moveTo>
                    <a:pt x="7948" y="10742"/>
                  </a:moveTo>
                  <a:cubicBezTo>
                    <a:pt x="7979" y="10772"/>
                    <a:pt x="8014" y="10792"/>
                    <a:pt x="8044" y="10812"/>
                  </a:cubicBezTo>
                  <a:cubicBezTo>
                    <a:pt x="8014" y="10828"/>
                    <a:pt x="7988" y="10847"/>
                    <a:pt x="7968" y="10878"/>
                  </a:cubicBezTo>
                  <a:cubicBezTo>
                    <a:pt x="6599" y="12883"/>
                    <a:pt x="5341" y="14157"/>
                    <a:pt x="4118" y="14758"/>
                  </a:cubicBezTo>
                  <a:cubicBezTo>
                    <a:pt x="3563" y="15031"/>
                    <a:pt x="2712" y="15291"/>
                    <a:pt x="2083" y="15291"/>
                  </a:cubicBezTo>
                  <a:cubicBezTo>
                    <a:pt x="2026" y="15291"/>
                    <a:pt x="1970" y="15289"/>
                    <a:pt x="1916" y="15284"/>
                  </a:cubicBezTo>
                  <a:cubicBezTo>
                    <a:pt x="2112" y="15173"/>
                    <a:pt x="2304" y="15061"/>
                    <a:pt x="2497" y="14956"/>
                  </a:cubicBezTo>
                  <a:cubicBezTo>
                    <a:pt x="3042" y="14648"/>
                    <a:pt x="3607" y="14324"/>
                    <a:pt x="4134" y="13925"/>
                  </a:cubicBezTo>
                  <a:cubicBezTo>
                    <a:pt x="4558" y="13606"/>
                    <a:pt x="4967" y="13263"/>
                    <a:pt x="5366" y="12929"/>
                  </a:cubicBezTo>
                  <a:cubicBezTo>
                    <a:pt x="5573" y="12752"/>
                    <a:pt x="5785" y="12575"/>
                    <a:pt x="5997" y="12404"/>
                  </a:cubicBezTo>
                  <a:cubicBezTo>
                    <a:pt x="6291" y="12167"/>
                    <a:pt x="6573" y="11919"/>
                    <a:pt x="6841" y="11677"/>
                  </a:cubicBezTo>
                  <a:cubicBezTo>
                    <a:pt x="7195" y="11368"/>
                    <a:pt x="7559" y="11050"/>
                    <a:pt x="7933" y="10757"/>
                  </a:cubicBezTo>
                  <a:cubicBezTo>
                    <a:pt x="7942" y="10752"/>
                    <a:pt x="7942" y="10747"/>
                    <a:pt x="7948" y="10742"/>
                  </a:cubicBezTo>
                  <a:close/>
                  <a:moveTo>
                    <a:pt x="10919" y="10085"/>
                  </a:moveTo>
                  <a:cubicBezTo>
                    <a:pt x="10934" y="10085"/>
                    <a:pt x="10954" y="10090"/>
                    <a:pt x="10969" y="10090"/>
                  </a:cubicBezTo>
                  <a:cubicBezTo>
                    <a:pt x="11363" y="10525"/>
                    <a:pt x="11853" y="10908"/>
                    <a:pt x="12323" y="11283"/>
                  </a:cubicBezTo>
                  <a:cubicBezTo>
                    <a:pt x="13263" y="12025"/>
                    <a:pt x="14233" y="12792"/>
                    <a:pt x="14611" y="14011"/>
                  </a:cubicBezTo>
                  <a:cubicBezTo>
                    <a:pt x="14763" y="14506"/>
                    <a:pt x="14799" y="14945"/>
                    <a:pt x="14723" y="15284"/>
                  </a:cubicBezTo>
                  <a:lnTo>
                    <a:pt x="14723" y="15289"/>
                  </a:lnTo>
                  <a:lnTo>
                    <a:pt x="14718" y="15294"/>
                  </a:lnTo>
                  <a:cubicBezTo>
                    <a:pt x="14562" y="14739"/>
                    <a:pt x="14187" y="14203"/>
                    <a:pt x="13829" y="13682"/>
                  </a:cubicBezTo>
                  <a:cubicBezTo>
                    <a:pt x="13678" y="13470"/>
                    <a:pt x="13536" y="13268"/>
                    <a:pt x="13415" y="13071"/>
                  </a:cubicBezTo>
                  <a:cubicBezTo>
                    <a:pt x="13147" y="12641"/>
                    <a:pt x="12717" y="12263"/>
                    <a:pt x="12303" y="11894"/>
                  </a:cubicBezTo>
                  <a:cubicBezTo>
                    <a:pt x="11712" y="11374"/>
                    <a:pt x="11101" y="10833"/>
                    <a:pt x="10959" y="10145"/>
                  </a:cubicBezTo>
                  <a:cubicBezTo>
                    <a:pt x="10954" y="10120"/>
                    <a:pt x="10939" y="10101"/>
                    <a:pt x="10919" y="10085"/>
                  </a:cubicBezTo>
                  <a:close/>
                  <a:moveTo>
                    <a:pt x="10484" y="10635"/>
                  </a:moveTo>
                  <a:cubicBezTo>
                    <a:pt x="10484" y="10656"/>
                    <a:pt x="10489" y="10676"/>
                    <a:pt x="10495" y="10696"/>
                  </a:cubicBezTo>
                  <a:lnTo>
                    <a:pt x="10722" y="11095"/>
                  </a:lnTo>
                  <a:cubicBezTo>
                    <a:pt x="11671" y="12757"/>
                    <a:pt x="12580" y="14329"/>
                    <a:pt x="13601" y="15890"/>
                  </a:cubicBezTo>
                  <a:lnTo>
                    <a:pt x="13596" y="15890"/>
                  </a:lnTo>
                  <a:cubicBezTo>
                    <a:pt x="13328" y="15800"/>
                    <a:pt x="13035" y="15623"/>
                    <a:pt x="12738" y="15364"/>
                  </a:cubicBezTo>
                  <a:cubicBezTo>
                    <a:pt x="11787" y="14541"/>
                    <a:pt x="11379" y="13531"/>
                    <a:pt x="10943" y="12459"/>
                  </a:cubicBezTo>
                  <a:cubicBezTo>
                    <a:pt x="10726" y="11919"/>
                    <a:pt x="10504" y="11363"/>
                    <a:pt x="10201" y="10838"/>
                  </a:cubicBezTo>
                  <a:cubicBezTo>
                    <a:pt x="10302" y="10782"/>
                    <a:pt x="10398" y="10712"/>
                    <a:pt x="10479" y="10635"/>
                  </a:cubicBezTo>
                  <a:close/>
                  <a:moveTo>
                    <a:pt x="10762" y="10322"/>
                  </a:moveTo>
                  <a:cubicBezTo>
                    <a:pt x="10959" y="11020"/>
                    <a:pt x="11561" y="11556"/>
                    <a:pt x="12146" y="12071"/>
                  </a:cubicBezTo>
                  <a:cubicBezTo>
                    <a:pt x="12566" y="12444"/>
                    <a:pt x="12965" y="12792"/>
                    <a:pt x="13212" y="13197"/>
                  </a:cubicBezTo>
                  <a:cubicBezTo>
                    <a:pt x="13333" y="13399"/>
                    <a:pt x="13480" y="13601"/>
                    <a:pt x="13632" y="13818"/>
                  </a:cubicBezTo>
                  <a:cubicBezTo>
                    <a:pt x="14000" y="14354"/>
                    <a:pt x="14389" y="14905"/>
                    <a:pt x="14520" y="15450"/>
                  </a:cubicBezTo>
                  <a:cubicBezTo>
                    <a:pt x="14531" y="15506"/>
                    <a:pt x="14581" y="15541"/>
                    <a:pt x="14632" y="15541"/>
                  </a:cubicBezTo>
                  <a:lnTo>
                    <a:pt x="14637" y="15541"/>
                  </a:lnTo>
                  <a:cubicBezTo>
                    <a:pt x="14576" y="15667"/>
                    <a:pt x="14490" y="15774"/>
                    <a:pt x="14380" y="15844"/>
                  </a:cubicBezTo>
                  <a:cubicBezTo>
                    <a:pt x="14262" y="15917"/>
                    <a:pt x="14129" y="15953"/>
                    <a:pt x="13980" y="15953"/>
                  </a:cubicBezTo>
                  <a:cubicBezTo>
                    <a:pt x="13962" y="15953"/>
                    <a:pt x="13944" y="15952"/>
                    <a:pt x="13925" y="15951"/>
                  </a:cubicBezTo>
                  <a:cubicBezTo>
                    <a:pt x="12848" y="14334"/>
                    <a:pt x="11920" y="12701"/>
                    <a:pt x="10929" y="10974"/>
                  </a:cubicBezTo>
                  <a:lnTo>
                    <a:pt x="10707" y="10575"/>
                  </a:lnTo>
                  <a:cubicBezTo>
                    <a:pt x="10682" y="10539"/>
                    <a:pt x="10646" y="10519"/>
                    <a:pt x="10605" y="10519"/>
                  </a:cubicBezTo>
                  <a:cubicBezTo>
                    <a:pt x="10661" y="10458"/>
                    <a:pt x="10712" y="10393"/>
                    <a:pt x="10757" y="10327"/>
                  </a:cubicBezTo>
                  <a:cubicBezTo>
                    <a:pt x="10757" y="10322"/>
                    <a:pt x="10762" y="10322"/>
                    <a:pt x="10762" y="10322"/>
                  </a:cubicBezTo>
                  <a:close/>
                  <a:moveTo>
                    <a:pt x="9842" y="11010"/>
                  </a:moveTo>
                  <a:cubicBezTo>
                    <a:pt x="9842" y="11580"/>
                    <a:pt x="9888" y="12172"/>
                    <a:pt x="9938" y="12788"/>
                  </a:cubicBezTo>
                  <a:cubicBezTo>
                    <a:pt x="10055" y="14238"/>
                    <a:pt x="10181" y="15728"/>
                    <a:pt x="9670" y="17006"/>
                  </a:cubicBezTo>
                  <a:cubicBezTo>
                    <a:pt x="9798" y="15986"/>
                    <a:pt x="9701" y="14960"/>
                    <a:pt x="9610" y="13960"/>
                  </a:cubicBezTo>
                  <a:cubicBezTo>
                    <a:pt x="9530" y="13016"/>
                    <a:pt x="9443" y="12041"/>
                    <a:pt x="9534" y="11090"/>
                  </a:cubicBezTo>
                  <a:cubicBezTo>
                    <a:pt x="9640" y="11071"/>
                    <a:pt x="9742" y="11040"/>
                    <a:pt x="9842" y="11010"/>
                  </a:cubicBezTo>
                  <a:close/>
                  <a:moveTo>
                    <a:pt x="8473" y="11024"/>
                  </a:moveTo>
                  <a:cubicBezTo>
                    <a:pt x="8544" y="11055"/>
                    <a:pt x="8620" y="11071"/>
                    <a:pt x="8695" y="11085"/>
                  </a:cubicBezTo>
                  <a:cubicBezTo>
                    <a:pt x="8646" y="11535"/>
                    <a:pt x="8590" y="11985"/>
                    <a:pt x="8534" y="12440"/>
                  </a:cubicBezTo>
                  <a:cubicBezTo>
                    <a:pt x="8317" y="14238"/>
                    <a:pt x="8089" y="16103"/>
                    <a:pt x="8252" y="17915"/>
                  </a:cubicBezTo>
                  <a:cubicBezTo>
                    <a:pt x="8094" y="17754"/>
                    <a:pt x="7968" y="17491"/>
                    <a:pt x="7867" y="17143"/>
                  </a:cubicBezTo>
                  <a:cubicBezTo>
                    <a:pt x="7448" y="15637"/>
                    <a:pt x="7650" y="12596"/>
                    <a:pt x="8473" y="11024"/>
                  </a:cubicBezTo>
                  <a:close/>
                  <a:moveTo>
                    <a:pt x="8928" y="11120"/>
                  </a:moveTo>
                  <a:cubicBezTo>
                    <a:pt x="8994" y="11131"/>
                    <a:pt x="9054" y="11131"/>
                    <a:pt x="9120" y="11131"/>
                  </a:cubicBezTo>
                  <a:cubicBezTo>
                    <a:pt x="9176" y="11131"/>
                    <a:pt x="9231" y="11131"/>
                    <a:pt x="9292" y="11120"/>
                  </a:cubicBezTo>
                  <a:lnTo>
                    <a:pt x="9292" y="11120"/>
                  </a:lnTo>
                  <a:cubicBezTo>
                    <a:pt x="9201" y="12076"/>
                    <a:pt x="9292" y="13041"/>
                    <a:pt x="9373" y="13981"/>
                  </a:cubicBezTo>
                  <a:cubicBezTo>
                    <a:pt x="9484" y="15193"/>
                    <a:pt x="9595" y="16446"/>
                    <a:pt x="9317" y="17658"/>
                  </a:cubicBezTo>
                  <a:cubicBezTo>
                    <a:pt x="9109" y="17940"/>
                    <a:pt x="8863" y="18104"/>
                    <a:pt x="8638" y="18104"/>
                  </a:cubicBezTo>
                  <a:cubicBezTo>
                    <a:pt x="8628" y="18104"/>
                    <a:pt x="8619" y="18104"/>
                    <a:pt x="8609" y="18103"/>
                  </a:cubicBezTo>
                  <a:cubicBezTo>
                    <a:pt x="8579" y="18097"/>
                    <a:pt x="8549" y="18092"/>
                    <a:pt x="8518" y="18088"/>
                  </a:cubicBezTo>
                  <a:cubicBezTo>
                    <a:pt x="8513" y="18078"/>
                    <a:pt x="8509" y="18067"/>
                    <a:pt x="8504" y="18057"/>
                  </a:cubicBezTo>
                  <a:cubicBezTo>
                    <a:pt x="8312" y="16218"/>
                    <a:pt x="8549" y="14308"/>
                    <a:pt x="8772" y="12465"/>
                  </a:cubicBezTo>
                  <a:cubicBezTo>
                    <a:pt x="8828" y="12015"/>
                    <a:pt x="8882" y="11570"/>
                    <a:pt x="8928" y="11120"/>
                  </a:cubicBezTo>
                  <a:close/>
                  <a:moveTo>
                    <a:pt x="9868" y="1"/>
                  </a:moveTo>
                  <a:cubicBezTo>
                    <a:pt x="9824" y="1"/>
                    <a:pt x="9782" y="4"/>
                    <a:pt x="9742" y="11"/>
                  </a:cubicBezTo>
                  <a:cubicBezTo>
                    <a:pt x="8984" y="132"/>
                    <a:pt x="8387" y="1334"/>
                    <a:pt x="8301" y="2385"/>
                  </a:cubicBezTo>
                  <a:lnTo>
                    <a:pt x="8271" y="2749"/>
                  </a:lnTo>
                  <a:cubicBezTo>
                    <a:pt x="8185" y="3810"/>
                    <a:pt x="8070" y="5153"/>
                    <a:pt x="8252" y="6300"/>
                  </a:cubicBezTo>
                  <a:cubicBezTo>
                    <a:pt x="8215" y="6225"/>
                    <a:pt x="8180" y="6149"/>
                    <a:pt x="8145" y="6069"/>
                  </a:cubicBezTo>
                  <a:cubicBezTo>
                    <a:pt x="7483" y="4649"/>
                    <a:pt x="6801" y="3178"/>
                    <a:pt x="5225" y="2406"/>
                  </a:cubicBezTo>
                  <a:cubicBezTo>
                    <a:pt x="4762" y="2179"/>
                    <a:pt x="4332" y="2084"/>
                    <a:pt x="3953" y="2084"/>
                  </a:cubicBezTo>
                  <a:cubicBezTo>
                    <a:pt x="3334" y="2084"/>
                    <a:pt x="2850" y="2337"/>
                    <a:pt x="2577" y="2688"/>
                  </a:cubicBezTo>
                  <a:cubicBezTo>
                    <a:pt x="2199" y="3183"/>
                    <a:pt x="2098" y="4062"/>
                    <a:pt x="2956" y="5062"/>
                  </a:cubicBezTo>
                  <a:cubicBezTo>
                    <a:pt x="3724" y="5957"/>
                    <a:pt x="4917" y="6766"/>
                    <a:pt x="5917" y="7352"/>
                  </a:cubicBezTo>
                  <a:cubicBezTo>
                    <a:pt x="4810" y="7032"/>
                    <a:pt x="3538" y="6805"/>
                    <a:pt x="2445" y="6805"/>
                  </a:cubicBezTo>
                  <a:cubicBezTo>
                    <a:pt x="1864" y="6805"/>
                    <a:pt x="1333" y="6869"/>
                    <a:pt x="905" y="7018"/>
                  </a:cubicBezTo>
                  <a:cubicBezTo>
                    <a:pt x="303" y="7226"/>
                    <a:pt x="0" y="7524"/>
                    <a:pt x="0" y="7897"/>
                  </a:cubicBezTo>
                  <a:cubicBezTo>
                    <a:pt x="0" y="8721"/>
                    <a:pt x="1562" y="9544"/>
                    <a:pt x="2274" y="9797"/>
                  </a:cubicBezTo>
                  <a:cubicBezTo>
                    <a:pt x="2951" y="10034"/>
                    <a:pt x="3638" y="10105"/>
                    <a:pt x="4320" y="10105"/>
                  </a:cubicBezTo>
                  <a:cubicBezTo>
                    <a:pt x="4815" y="10105"/>
                    <a:pt x="5311" y="10064"/>
                    <a:pt x="5801" y="10029"/>
                  </a:cubicBezTo>
                  <a:cubicBezTo>
                    <a:pt x="6033" y="10010"/>
                    <a:pt x="6270" y="9994"/>
                    <a:pt x="6508" y="9979"/>
                  </a:cubicBezTo>
                  <a:lnTo>
                    <a:pt x="6508" y="9979"/>
                  </a:lnTo>
                  <a:cubicBezTo>
                    <a:pt x="4507" y="10863"/>
                    <a:pt x="1501" y="12358"/>
                    <a:pt x="981" y="14273"/>
                  </a:cubicBezTo>
                  <a:cubicBezTo>
                    <a:pt x="839" y="14788"/>
                    <a:pt x="910" y="15168"/>
                    <a:pt x="1198" y="15405"/>
                  </a:cubicBezTo>
                  <a:cubicBezTo>
                    <a:pt x="1415" y="15581"/>
                    <a:pt x="1728" y="15653"/>
                    <a:pt x="2077" y="15653"/>
                  </a:cubicBezTo>
                  <a:cubicBezTo>
                    <a:pt x="2845" y="15653"/>
                    <a:pt x="3795" y="15319"/>
                    <a:pt x="4280" y="15082"/>
                  </a:cubicBezTo>
                  <a:cubicBezTo>
                    <a:pt x="5412" y="14520"/>
                    <a:pt x="6569" y="13429"/>
                    <a:pt x="7791" y="11747"/>
                  </a:cubicBezTo>
                  <a:lnTo>
                    <a:pt x="7791" y="11747"/>
                  </a:lnTo>
                  <a:cubicBezTo>
                    <a:pt x="7235" y="13485"/>
                    <a:pt x="7154" y="15910"/>
                    <a:pt x="7524" y="17239"/>
                  </a:cubicBezTo>
                  <a:cubicBezTo>
                    <a:pt x="7807" y="18260"/>
                    <a:pt x="8312" y="18442"/>
                    <a:pt x="8585" y="18461"/>
                  </a:cubicBezTo>
                  <a:lnTo>
                    <a:pt x="8635" y="18461"/>
                  </a:lnTo>
                  <a:cubicBezTo>
                    <a:pt x="9140" y="18461"/>
                    <a:pt x="9646" y="17997"/>
                    <a:pt x="9969" y="17234"/>
                  </a:cubicBezTo>
                  <a:cubicBezTo>
                    <a:pt x="10549" y="15860"/>
                    <a:pt x="10418" y="14284"/>
                    <a:pt x="10297" y="12762"/>
                  </a:cubicBezTo>
                  <a:cubicBezTo>
                    <a:pt x="10267" y="12384"/>
                    <a:pt x="10236" y="12015"/>
                    <a:pt x="10222" y="11661"/>
                  </a:cubicBezTo>
                  <a:lnTo>
                    <a:pt x="10222" y="11661"/>
                  </a:lnTo>
                  <a:cubicBezTo>
                    <a:pt x="10363" y="11969"/>
                    <a:pt x="10489" y="12283"/>
                    <a:pt x="10616" y="12596"/>
                  </a:cubicBezTo>
                  <a:cubicBezTo>
                    <a:pt x="11045" y="13657"/>
                    <a:pt x="11484" y="14753"/>
                    <a:pt x="12500" y="15637"/>
                  </a:cubicBezTo>
                  <a:cubicBezTo>
                    <a:pt x="13016" y="16082"/>
                    <a:pt x="13536" y="16315"/>
                    <a:pt x="13981" y="16315"/>
                  </a:cubicBezTo>
                  <a:cubicBezTo>
                    <a:pt x="14198" y="16315"/>
                    <a:pt x="14399" y="16259"/>
                    <a:pt x="14576" y="16143"/>
                  </a:cubicBezTo>
                  <a:cubicBezTo>
                    <a:pt x="15133" y="15779"/>
                    <a:pt x="15273" y="14945"/>
                    <a:pt x="14956" y="13904"/>
                  </a:cubicBezTo>
                  <a:cubicBezTo>
                    <a:pt x="14546" y="12580"/>
                    <a:pt x="13531" y="11777"/>
                    <a:pt x="12545" y="10999"/>
                  </a:cubicBezTo>
                  <a:cubicBezTo>
                    <a:pt x="12207" y="10731"/>
                    <a:pt x="11878" y="10474"/>
                    <a:pt x="11586" y="10201"/>
                  </a:cubicBezTo>
                  <a:lnTo>
                    <a:pt x="11580" y="10196"/>
                  </a:lnTo>
                  <a:lnTo>
                    <a:pt x="11580" y="10196"/>
                  </a:lnTo>
                  <a:cubicBezTo>
                    <a:pt x="12652" y="10383"/>
                    <a:pt x="13975" y="10600"/>
                    <a:pt x="15187" y="10600"/>
                  </a:cubicBezTo>
                  <a:cubicBezTo>
                    <a:pt x="16173" y="10600"/>
                    <a:pt x="17083" y="10458"/>
                    <a:pt x="17714" y="10034"/>
                  </a:cubicBezTo>
                  <a:cubicBezTo>
                    <a:pt x="18528" y="9494"/>
                    <a:pt x="18528" y="8938"/>
                    <a:pt x="18452" y="8655"/>
                  </a:cubicBezTo>
                  <a:cubicBezTo>
                    <a:pt x="18270" y="7963"/>
                    <a:pt x="17376" y="7494"/>
                    <a:pt x="16618" y="7433"/>
                  </a:cubicBezTo>
                  <a:cubicBezTo>
                    <a:pt x="16108" y="7393"/>
                    <a:pt x="15579" y="7364"/>
                    <a:pt x="15045" y="7364"/>
                  </a:cubicBezTo>
                  <a:cubicBezTo>
                    <a:pt x="14437" y="7364"/>
                    <a:pt x="13823" y="7401"/>
                    <a:pt x="13223" y="7503"/>
                  </a:cubicBezTo>
                  <a:cubicBezTo>
                    <a:pt x="14217" y="6988"/>
                    <a:pt x="15193" y="6412"/>
                    <a:pt x="15849" y="5533"/>
                  </a:cubicBezTo>
                  <a:cubicBezTo>
                    <a:pt x="16380" y="4831"/>
                    <a:pt x="16497" y="4129"/>
                    <a:pt x="16163" y="3668"/>
                  </a:cubicBezTo>
                  <a:cubicBezTo>
                    <a:pt x="15947" y="3365"/>
                    <a:pt x="15580" y="3210"/>
                    <a:pt x="15123" y="3210"/>
                  </a:cubicBezTo>
                  <a:cubicBezTo>
                    <a:pt x="14865" y="3210"/>
                    <a:pt x="14578" y="3260"/>
                    <a:pt x="14273" y="3360"/>
                  </a:cubicBezTo>
                  <a:cubicBezTo>
                    <a:pt x="12799" y="3845"/>
                    <a:pt x="11904" y="5139"/>
                    <a:pt x="11034" y="6382"/>
                  </a:cubicBezTo>
                  <a:cubicBezTo>
                    <a:pt x="10939" y="6513"/>
                    <a:pt x="10852" y="6639"/>
                    <a:pt x="10762" y="6766"/>
                  </a:cubicBezTo>
                  <a:cubicBezTo>
                    <a:pt x="11207" y="5083"/>
                    <a:pt x="11696" y="2704"/>
                    <a:pt x="11034" y="1137"/>
                  </a:cubicBezTo>
                  <a:cubicBezTo>
                    <a:pt x="10650" y="221"/>
                    <a:pt x="10206" y="1"/>
                    <a:pt x="9868"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2" name="Google Shape;3202;p41"/>
            <p:cNvSpPr/>
            <p:nvPr/>
          </p:nvSpPr>
          <p:spPr>
            <a:xfrm>
              <a:off x="4516300" y="5226500"/>
              <a:ext cx="167775" cy="32225"/>
            </a:xfrm>
            <a:custGeom>
              <a:avLst/>
              <a:gdLst/>
              <a:ahLst/>
              <a:cxnLst/>
              <a:rect l="l" t="t" r="r" b="b"/>
              <a:pathLst>
                <a:path w="6711" h="1289" extrusionOk="0">
                  <a:moveTo>
                    <a:pt x="1" y="1"/>
                  </a:moveTo>
                  <a:cubicBezTo>
                    <a:pt x="415" y="406"/>
                    <a:pt x="1143" y="809"/>
                    <a:pt x="1698" y="1001"/>
                  </a:cubicBezTo>
                  <a:cubicBezTo>
                    <a:pt x="2334" y="1222"/>
                    <a:pt x="2969" y="1289"/>
                    <a:pt x="3617" y="1289"/>
                  </a:cubicBezTo>
                  <a:cubicBezTo>
                    <a:pt x="4097" y="1289"/>
                    <a:pt x="4584" y="1252"/>
                    <a:pt x="5084" y="1213"/>
                  </a:cubicBezTo>
                  <a:cubicBezTo>
                    <a:pt x="5555" y="1177"/>
                    <a:pt x="6042" y="1141"/>
                    <a:pt x="6532" y="1141"/>
                  </a:cubicBezTo>
                  <a:cubicBezTo>
                    <a:pt x="6588" y="1141"/>
                    <a:pt x="6644" y="1142"/>
                    <a:pt x="6700" y="1143"/>
                  </a:cubicBezTo>
                  <a:lnTo>
                    <a:pt x="6705" y="1138"/>
                  </a:lnTo>
                  <a:lnTo>
                    <a:pt x="6711" y="1138"/>
                  </a:lnTo>
                  <a:cubicBezTo>
                    <a:pt x="6695" y="1047"/>
                    <a:pt x="6690" y="951"/>
                    <a:pt x="6685" y="860"/>
                  </a:cubicBezTo>
                  <a:lnTo>
                    <a:pt x="6670" y="860"/>
                  </a:lnTo>
                  <a:cubicBezTo>
                    <a:pt x="6458" y="835"/>
                    <a:pt x="6242" y="825"/>
                    <a:pt x="6025" y="825"/>
                  </a:cubicBezTo>
                  <a:cubicBezTo>
                    <a:pt x="5766" y="825"/>
                    <a:pt x="5506" y="839"/>
                    <a:pt x="5250" y="855"/>
                  </a:cubicBezTo>
                  <a:cubicBezTo>
                    <a:pt x="4988" y="865"/>
                    <a:pt x="4720" y="880"/>
                    <a:pt x="4452" y="880"/>
                  </a:cubicBezTo>
                  <a:cubicBezTo>
                    <a:pt x="4331" y="880"/>
                    <a:pt x="4214" y="880"/>
                    <a:pt x="4098" y="870"/>
                  </a:cubicBezTo>
                  <a:cubicBezTo>
                    <a:pt x="2698" y="795"/>
                    <a:pt x="1325" y="395"/>
                    <a:pt x="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3" name="Google Shape;3203;p41"/>
            <p:cNvSpPr/>
            <p:nvPr/>
          </p:nvSpPr>
          <p:spPr>
            <a:xfrm>
              <a:off x="4507975" y="5206850"/>
              <a:ext cx="176475" cy="35675"/>
            </a:xfrm>
            <a:custGeom>
              <a:avLst/>
              <a:gdLst/>
              <a:ahLst/>
              <a:cxnLst/>
              <a:rect l="l" t="t" r="r" b="b"/>
              <a:pathLst>
                <a:path w="7059" h="1427" extrusionOk="0">
                  <a:moveTo>
                    <a:pt x="1678" y="1"/>
                  </a:moveTo>
                  <a:cubicBezTo>
                    <a:pt x="1153" y="1"/>
                    <a:pt x="634" y="77"/>
                    <a:pt x="126" y="271"/>
                  </a:cubicBezTo>
                  <a:cubicBezTo>
                    <a:pt x="112" y="276"/>
                    <a:pt x="97" y="279"/>
                    <a:pt x="82" y="279"/>
                  </a:cubicBezTo>
                  <a:cubicBezTo>
                    <a:pt x="51" y="279"/>
                    <a:pt x="21" y="268"/>
                    <a:pt x="0" y="247"/>
                  </a:cubicBezTo>
                  <a:lnTo>
                    <a:pt x="0" y="247"/>
                  </a:lnTo>
                  <a:cubicBezTo>
                    <a:pt x="0" y="312"/>
                    <a:pt x="26" y="383"/>
                    <a:pt x="66" y="464"/>
                  </a:cubicBezTo>
                  <a:lnTo>
                    <a:pt x="308" y="529"/>
                  </a:lnTo>
                  <a:cubicBezTo>
                    <a:pt x="1653" y="928"/>
                    <a:pt x="3042" y="1338"/>
                    <a:pt x="4446" y="1418"/>
                  </a:cubicBezTo>
                  <a:cubicBezTo>
                    <a:pt x="4555" y="1424"/>
                    <a:pt x="4665" y="1427"/>
                    <a:pt x="4776" y="1427"/>
                  </a:cubicBezTo>
                  <a:cubicBezTo>
                    <a:pt x="5041" y="1427"/>
                    <a:pt x="5310" y="1413"/>
                    <a:pt x="5573" y="1399"/>
                  </a:cubicBezTo>
                  <a:cubicBezTo>
                    <a:pt x="5831" y="1385"/>
                    <a:pt x="6094" y="1371"/>
                    <a:pt x="6358" y="1371"/>
                  </a:cubicBezTo>
                  <a:cubicBezTo>
                    <a:pt x="6580" y="1371"/>
                    <a:pt x="6802" y="1381"/>
                    <a:pt x="7023" y="1409"/>
                  </a:cubicBezTo>
                  <a:cubicBezTo>
                    <a:pt x="7028" y="1287"/>
                    <a:pt x="7038" y="1171"/>
                    <a:pt x="7058" y="1050"/>
                  </a:cubicBezTo>
                  <a:cubicBezTo>
                    <a:pt x="6270" y="974"/>
                    <a:pt x="5461" y="756"/>
                    <a:pt x="4673" y="544"/>
                  </a:cubicBezTo>
                  <a:cubicBezTo>
                    <a:pt x="3682" y="274"/>
                    <a:pt x="2670" y="1"/>
                    <a:pt x="1678"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4" name="Google Shape;3204;p41"/>
            <p:cNvSpPr/>
            <p:nvPr/>
          </p:nvSpPr>
          <p:spPr>
            <a:xfrm>
              <a:off x="4509600" y="5194000"/>
              <a:ext cx="177250" cy="33275"/>
            </a:xfrm>
            <a:custGeom>
              <a:avLst/>
              <a:gdLst/>
              <a:ahLst/>
              <a:cxnLst/>
              <a:rect l="l" t="t" r="r" b="b"/>
              <a:pathLst>
                <a:path w="7090" h="1331" extrusionOk="0">
                  <a:moveTo>
                    <a:pt x="2041" y="1"/>
                  </a:moveTo>
                  <a:cubicBezTo>
                    <a:pt x="1495" y="1"/>
                    <a:pt x="999" y="61"/>
                    <a:pt x="597" y="200"/>
                  </a:cubicBezTo>
                  <a:cubicBezTo>
                    <a:pt x="375" y="276"/>
                    <a:pt x="122" y="391"/>
                    <a:pt x="1" y="554"/>
                  </a:cubicBezTo>
                  <a:cubicBezTo>
                    <a:pt x="531" y="354"/>
                    <a:pt x="1069" y="276"/>
                    <a:pt x="1610" y="276"/>
                  </a:cubicBezTo>
                  <a:cubicBezTo>
                    <a:pt x="2631" y="276"/>
                    <a:pt x="3662" y="555"/>
                    <a:pt x="4669" y="826"/>
                  </a:cubicBezTo>
                  <a:cubicBezTo>
                    <a:pt x="5457" y="1039"/>
                    <a:pt x="6271" y="1256"/>
                    <a:pt x="7044" y="1331"/>
                  </a:cubicBezTo>
                  <a:cubicBezTo>
                    <a:pt x="7059" y="1270"/>
                    <a:pt x="7075" y="1216"/>
                    <a:pt x="7089" y="1165"/>
                  </a:cubicBezTo>
                  <a:cubicBezTo>
                    <a:pt x="5857" y="570"/>
                    <a:pt x="3719" y="1"/>
                    <a:pt x="204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5" name="Google Shape;3205;p41"/>
            <p:cNvSpPr/>
            <p:nvPr/>
          </p:nvSpPr>
          <p:spPr>
            <a:xfrm>
              <a:off x="4561400" y="5089975"/>
              <a:ext cx="132250" cy="122800"/>
            </a:xfrm>
            <a:custGeom>
              <a:avLst/>
              <a:gdLst/>
              <a:ahLst/>
              <a:cxnLst/>
              <a:rect l="l" t="t" r="r" b="b"/>
              <a:pathLst>
                <a:path w="5290" h="4912" extrusionOk="0">
                  <a:moveTo>
                    <a:pt x="309" y="0"/>
                  </a:moveTo>
                  <a:lnTo>
                    <a:pt x="309" y="0"/>
                  </a:lnTo>
                  <a:cubicBezTo>
                    <a:pt x="1" y="490"/>
                    <a:pt x="157" y="1163"/>
                    <a:pt x="733" y="1835"/>
                  </a:cubicBezTo>
                  <a:cubicBezTo>
                    <a:pt x="1991" y="3295"/>
                    <a:pt x="4457" y="4538"/>
                    <a:pt x="5180" y="4886"/>
                  </a:cubicBezTo>
                  <a:cubicBezTo>
                    <a:pt x="5194" y="4892"/>
                    <a:pt x="5210" y="4901"/>
                    <a:pt x="5220" y="4911"/>
                  </a:cubicBezTo>
                  <a:cubicBezTo>
                    <a:pt x="5240" y="4876"/>
                    <a:pt x="5264" y="4841"/>
                    <a:pt x="5290" y="4810"/>
                  </a:cubicBezTo>
                  <a:cubicBezTo>
                    <a:pt x="4770" y="4582"/>
                    <a:pt x="4325" y="4053"/>
                    <a:pt x="3931" y="3582"/>
                  </a:cubicBezTo>
                  <a:cubicBezTo>
                    <a:pt x="3846" y="3481"/>
                    <a:pt x="3760" y="3376"/>
                    <a:pt x="3678" y="3285"/>
                  </a:cubicBezTo>
                  <a:cubicBezTo>
                    <a:pt x="3098" y="2618"/>
                    <a:pt x="2517" y="2082"/>
                    <a:pt x="1895" y="1653"/>
                  </a:cubicBezTo>
                  <a:cubicBezTo>
                    <a:pt x="1233" y="1187"/>
                    <a:pt x="577" y="683"/>
                    <a:pt x="30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6" name="Google Shape;3206;p41"/>
            <p:cNvSpPr/>
            <p:nvPr/>
          </p:nvSpPr>
          <p:spPr>
            <a:xfrm>
              <a:off x="4573525" y="5076450"/>
              <a:ext cx="127225" cy="129500"/>
            </a:xfrm>
            <a:custGeom>
              <a:avLst/>
              <a:gdLst/>
              <a:ahLst/>
              <a:cxnLst/>
              <a:rect l="l" t="t" r="r" b="b"/>
              <a:pathLst>
                <a:path w="5089" h="5180" extrusionOk="0">
                  <a:moveTo>
                    <a:pt x="824" y="0"/>
                  </a:moveTo>
                  <a:cubicBezTo>
                    <a:pt x="475" y="26"/>
                    <a:pt x="197" y="152"/>
                    <a:pt x="1" y="329"/>
                  </a:cubicBezTo>
                  <a:cubicBezTo>
                    <a:pt x="208" y="1007"/>
                    <a:pt x="875" y="1527"/>
                    <a:pt x="1547" y="1996"/>
                  </a:cubicBezTo>
                  <a:cubicBezTo>
                    <a:pt x="2183" y="2441"/>
                    <a:pt x="2779" y="2987"/>
                    <a:pt x="3375" y="3668"/>
                  </a:cubicBezTo>
                  <a:cubicBezTo>
                    <a:pt x="3457" y="3765"/>
                    <a:pt x="3543" y="3866"/>
                    <a:pt x="3634" y="3971"/>
                  </a:cubicBezTo>
                  <a:cubicBezTo>
                    <a:pt x="4017" y="4432"/>
                    <a:pt x="4457" y="4957"/>
                    <a:pt x="4942" y="5154"/>
                  </a:cubicBezTo>
                  <a:cubicBezTo>
                    <a:pt x="4952" y="5160"/>
                    <a:pt x="4967" y="5169"/>
                    <a:pt x="4977" y="5179"/>
                  </a:cubicBezTo>
                  <a:cubicBezTo>
                    <a:pt x="5012" y="5149"/>
                    <a:pt x="5047" y="5123"/>
                    <a:pt x="5083" y="5104"/>
                  </a:cubicBezTo>
                  <a:lnTo>
                    <a:pt x="5089" y="5104"/>
                  </a:lnTo>
                  <a:cubicBezTo>
                    <a:pt x="4810" y="4806"/>
                    <a:pt x="4593" y="4417"/>
                    <a:pt x="4385" y="4032"/>
                  </a:cubicBezTo>
                  <a:cubicBezTo>
                    <a:pt x="4240" y="3765"/>
                    <a:pt x="4088" y="3486"/>
                    <a:pt x="3916" y="3255"/>
                  </a:cubicBezTo>
                  <a:cubicBezTo>
                    <a:pt x="3613" y="2826"/>
                    <a:pt x="3280" y="2446"/>
                    <a:pt x="2930" y="2047"/>
                  </a:cubicBezTo>
                  <a:cubicBezTo>
                    <a:pt x="2825" y="1926"/>
                    <a:pt x="2724" y="1805"/>
                    <a:pt x="2617" y="1683"/>
                  </a:cubicBezTo>
                  <a:cubicBezTo>
                    <a:pt x="2426" y="1462"/>
                    <a:pt x="2137" y="1229"/>
                    <a:pt x="1834" y="976"/>
                  </a:cubicBezTo>
                  <a:cubicBezTo>
                    <a:pt x="1445" y="658"/>
                    <a:pt x="1041" y="324"/>
                    <a:pt x="824"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7" name="Google Shape;3207;p41"/>
            <p:cNvSpPr/>
            <p:nvPr/>
          </p:nvSpPr>
          <p:spPr>
            <a:xfrm>
              <a:off x="4601575" y="5076450"/>
              <a:ext cx="107250" cy="124825"/>
            </a:xfrm>
            <a:custGeom>
              <a:avLst/>
              <a:gdLst/>
              <a:ahLst/>
              <a:cxnLst/>
              <a:rect l="l" t="t" r="r" b="b"/>
              <a:pathLst>
                <a:path w="4290" h="4993" extrusionOk="0">
                  <a:moveTo>
                    <a:pt x="0" y="0"/>
                  </a:moveTo>
                  <a:cubicBezTo>
                    <a:pt x="213" y="259"/>
                    <a:pt x="541" y="527"/>
                    <a:pt x="864" y="795"/>
                  </a:cubicBezTo>
                  <a:cubicBezTo>
                    <a:pt x="1178" y="1047"/>
                    <a:pt x="1475" y="1294"/>
                    <a:pt x="1677" y="1527"/>
                  </a:cubicBezTo>
                  <a:cubicBezTo>
                    <a:pt x="1778" y="1648"/>
                    <a:pt x="1885" y="1769"/>
                    <a:pt x="1990" y="1891"/>
                  </a:cubicBezTo>
                  <a:cubicBezTo>
                    <a:pt x="2330" y="2280"/>
                    <a:pt x="2678" y="2679"/>
                    <a:pt x="2991" y="3113"/>
                  </a:cubicBezTo>
                  <a:cubicBezTo>
                    <a:pt x="3168" y="3360"/>
                    <a:pt x="3324" y="3644"/>
                    <a:pt x="3476" y="3922"/>
                  </a:cubicBezTo>
                  <a:cubicBezTo>
                    <a:pt x="3688" y="4311"/>
                    <a:pt x="3906" y="4715"/>
                    <a:pt x="4189" y="4992"/>
                  </a:cubicBezTo>
                  <a:cubicBezTo>
                    <a:pt x="4214" y="4978"/>
                    <a:pt x="4249" y="4962"/>
                    <a:pt x="4289" y="4942"/>
                  </a:cubicBezTo>
                  <a:cubicBezTo>
                    <a:pt x="4082" y="4563"/>
                    <a:pt x="3895" y="4159"/>
                    <a:pt x="3713" y="3770"/>
                  </a:cubicBezTo>
                  <a:cubicBezTo>
                    <a:pt x="3082" y="2401"/>
                    <a:pt x="2430" y="991"/>
                    <a:pt x="966" y="273"/>
                  </a:cubicBezTo>
                  <a:cubicBezTo>
                    <a:pt x="616" y="102"/>
                    <a:pt x="293" y="21"/>
                    <a:pt x="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8" name="Google Shape;3208;p41"/>
            <p:cNvSpPr/>
            <p:nvPr/>
          </p:nvSpPr>
          <p:spPr>
            <a:xfrm>
              <a:off x="4707925" y="5026300"/>
              <a:ext cx="30575" cy="169900"/>
            </a:xfrm>
            <a:custGeom>
              <a:avLst/>
              <a:gdLst/>
              <a:ahLst/>
              <a:cxnLst/>
              <a:rect l="l" t="t" r="r" b="b"/>
              <a:pathLst>
                <a:path w="1223" h="6796" extrusionOk="0">
                  <a:moveTo>
                    <a:pt x="1222" y="1"/>
                  </a:moveTo>
                  <a:cubicBezTo>
                    <a:pt x="779" y="274"/>
                    <a:pt x="369" y="1118"/>
                    <a:pt x="303" y="1962"/>
                  </a:cubicBezTo>
                  <a:lnTo>
                    <a:pt x="273" y="2330"/>
                  </a:lnTo>
                  <a:cubicBezTo>
                    <a:pt x="156" y="3720"/>
                    <a:pt x="0" y="5599"/>
                    <a:pt x="520" y="6796"/>
                  </a:cubicBezTo>
                  <a:cubicBezTo>
                    <a:pt x="602" y="6781"/>
                    <a:pt x="685" y="6775"/>
                    <a:pt x="768" y="6775"/>
                  </a:cubicBezTo>
                  <a:cubicBezTo>
                    <a:pt x="793" y="6775"/>
                    <a:pt x="819" y="6775"/>
                    <a:pt x="844" y="6777"/>
                  </a:cubicBezTo>
                  <a:lnTo>
                    <a:pt x="849" y="6777"/>
                  </a:lnTo>
                  <a:cubicBezTo>
                    <a:pt x="380" y="5604"/>
                    <a:pt x="641" y="3694"/>
                    <a:pt x="819" y="2416"/>
                  </a:cubicBezTo>
                  <a:lnTo>
                    <a:pt x="865" y="2083"/>
                  </a:lnTo>
                  <a:cubicBezTo>
                    <a:pt x="879" y="1957"/>
                    <a:pt x="895" y="1820"/>
                    <a:pt x="914" y="1679"/>
                  </a:cubicBezTo>
                  <a:cubicBezTo>
                    <a:pt x="980" y="1113"/>
                    <a:pt x="1056" y="486"/>
                    <a:pt x="1222"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9" name="Google Shape;3209;p41"/>
            <p:cNvSpPr/>
            <p:nvPr/>
          </p:nvSpPr>
          <p:spPr>
            <a:xfrm>
              <a:off x="4723075" y="5024025"/>
              <a:ext cx="27050" cy="173450"/>
            </a:xfrm>
            <a:custGeom>
              <a:avLst/>
              <a:gdLst/>
              <a:ahLst/>
              <a:cxnLst/>
              <a:rect l="l" t="t" r="r" b="b"/>
              <a:pathLst>
                <a:path w="1082" h="6938" extrusionOk="0">
                  <a:moveTo>
                    <a:pt x="889" y="1"/>
                  </a:moveTo>
                  <a:cubicBezTo>
                    <a:pt x="889" y="17"/>
                    <a:pt x="889" y="31"/>
                    <a:pt x="884" y="52"/>
                  </a:cubicBezTo>
                  <a:cubicBezTo>
                    <a:pt x="698" y="511"/>
                    <a:pt x="616" y="1194"/>
                    <a:pt x="541" y="1794"/>
                  </a:cubicBezTo>
                  <a:cubicBezTo>
                    <a:pt x="525" y="1941"/>
                    <a:pt x="511" y="2078"/>
                    <a:pt x="490" y="2204"/>
                  </a:cubicBezTo>
                  <a:lnTo>
                    <a:pt x="445" y="2538"/>
                  </a:lnTo>
                  <a:cubicBezTo>
                    <a:pt x="268" y="3841"/>
                    <a:pt x="0" y="5796"/>
                    <a:pt x="511" y="6893"/>
                  </a:cubicBezTo>
                  <a:cubicBezTo>
                    <a:pt x="581" y="6903"/>
                    <a:pt x="647" y="6917"/>
                    <a:pt x="713" y="6938"/>
                  </a:cubicBezTo>
                  <a:lnTo>
                    <a:pt x="718" y="6938"/>
                  </a:lnTo>
                  <a:cubicBezTo>
                    <a:pt x="683" y="6226"/>
                    <a:pt x="707" y="5518"/>
                    <a:pt x="793" y="4881"/>
                  </a:cubicBezTo>
                  <a:cubicBezTo>
                    <a:pt x="1016" y="3225"/>
                    <a:pt x="1082" y="1729"/>
                    <a:pt x="996" y="36"/>
                  </a:cubicBezTo>
                  <a:cubicBezTo>
                    <a:pt x="996" y="26"/>
                    <a:pt x="1001" y="21"/>
                    <a:pt x="1001" y="12"/>
                  </a:cubicBezTo>
                  <a:cubicBezTo>
                    <a:pt x="966" y="6"/>
                    <a:pt x="930" y="1"/>
                    <a:pt x="89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0" name="Google Shape;3210;p41"/>
            <p:cNvSpPr/>
            <p:nvPr/>
          </p:nvSpPr>
          <p:spPr>
            <a:xfrm>
              <a:off x="4746050" y="5027575"/>
              <a:ext cx="39075" cy="175850"/>
            </a:xfrm>
            <a:custGeom>
              <a:avLst/>
              <a:gdLst/>
              <a:ahLst/>
              <a:cxnLst/>
              <a:rect l="l" t="t" r="r" b="b"/>
              <a:pathLst>
                <a:path w="1563" h="7034" extrusionOk="0">
                  <a:moveTo>
                    <a:pt x="319" y="1"/>
                  </a:moveTo>
                  <a:lnTo>
                    <a:pt x="319" y="1"/>
                  </a:lnTo>
                  <a:cubicBezTo>
                    <a:pt x="395" y="1658"/>
                    <a:pt x="329" y="3133"/>
                    <a:pt x="112" y="4770"/>
                  </a:cubicBezTo>
                  <a:cubicBezTo>
                    <a:pt x="21" y="5427"/>
                    <a:pt x="0" y="6159"/>
                    <a:pt x="42" y="6887"/>
                  </a:cubicBezTo>
                  <a:cubicBezTo>
                    <a:pt x="128" y="6927"/>
                    <a:pt x="213" y="6978"/>
                    <a:pt x="299" y="7034"/>
                  </a:cubicBezTo>
                  <a:cubicBezTo>
                    <a:pt x="744" y="5448"/>
                    <a:pt x="1562" y="2517"/>
                    <a:pt x="825" y="773"/>
                  </a:cubicBezTo>
                  <a:cubicBezTo>
                    <a:pt x="667" y="409"/>
                    <a:pt x="496" y="147"/>
                    <a:pt x="319"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1" name="Google Shape;3211;p41"/>
            <p:cNvSpPr/>
            <p:nvPr/>
          </p:nvSpPr>
          <p:spPr>
            <a:xfrm>
              <a:off x="4760450" y="5104375"/>
              <a:ext cx="123700" cy="106750"/>
            </a:xfrm>
            <a:custGeom>
              <a:avLst/>
              <a:gdLst/>
              <a:ahLst/>
              <a:cxnLst/>
              <a:rect l="l" t="t" r="r" b="b"/>
              <a:pathLst>
                <a:path w="4948" h="4270" extrusionOk="0">
                  <a:moveTo>
                    <a:pt x="4655" y="1"/>
                  </a:moveTo>
                  <a:cubicBezTo>
                    <a:pt x="4439" y="1"/>
                    <a:pt x="4192" y="43"/>
                    <a:pt x="3927" y="132"/>
                  </a:cubicBezTo>
                  <a:cubicBezTo>
                    <a:pt x="2567" y="576"/>
                    <a:pt x="1704" y="1819"/>
                    <a:pt x="870" y="3017"/>
                  </a:cubicBezTo>
                  <a:cubicBezTo>
                    <a:pt x="592" y="3416"/>
                    <a:pt x="299" y="3831"/>
                    <a:pt x="0" y="4194"/>
                  </a:cubicBezTo>
                  <a:cubicBezTo>
                    <a:pt x="26" y="4214"/>
                    <a:pt x="46" y="4234"/>
                    <a:pt x="67" y="4260"/>
                  </a:cubicBezTo>
                  <a:cubicBezTo>
                    <a:pt x="72" y="4265"/>
                    <a:pt x="72" y="4265"/>
                    <a:pt x="77" y="4270"/>
                  </a:cubicBezTo>
                  <a:cubicBezTo>
                    <a:pt x="82" y="4255"/>
                    <a:pt x="86" y="4239"/>
                    <a:pt x="102" y="4225"/>
                  </a:cubicBezTo>
                  <a:cubicBezTo>
                    <a:pt x="289" y="4027"/>
                    <a:pt x="506" y="3855"/>
                    <a:pt x="713" y="3684"/>
                  </a:cubicBezTo>
                  <a:cubicBezTo>
                    <a:pt x="961" y="3481"/>
                    <a:pt x="1219" y="3269"/>
                    <a:pt x="1425" y="3022"/>
                  </a:cubicBezTo>
                  <a:cubicBezTo>
                    <a:pt x="1546" y="2875"/>
                    <a:pt x="1663" y="2728"/>
                    <a:pt x="1774" y="2582"/>
                  </a:cubicBezTo>
                  <a:cubicBezTo>
                    <a:pt x="2007" y="2285"/>
                    <a:pt x="2250" y="1971"/>
                    <a:pt x="2547" y="1688"/>
                  </a:cubicBezTo>
                  <a:cubicBezTo>
                    <a:pt x="3437" y="839"/>
                    <a:pt x="4204" y="314"/>
                    <a:pt x="4948" y="30"/>
                  </a:cubicBezTo>
                  <a:cubicBezTo>
                    <a:pt x="4858" y="11"/>
                    <a:pt x="4761" y="1"/>
                    <a:pt x="465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2" name="Google Shape;3212;p41"/>
            <p:cNvSpPr/>
            <p:nvPr/>
          </p:nvSpPr>
          <p:spPr>
            <a:xfrm>
              <a:off x="4772100" y="5108800"/>
              <a:ext cx="126925" cy="100925"/>
            </a:xfrm>
            <a:custGeom>
              <a:avLst/>
              <a:gdLst/>
              <a:ahLst/>
              <a:cxnLst/>
              <a:rect l="l" t="t" r="r" b="b"/>
              <a:pathLst>
                <a:path w="5077" h="4037" extrusionOk="0">
                  <a:moveTo>
                    <a:pt x="4820" y="0"/>
                  </a:moveTo>
                  <a:cubicBezTo>
                    <a:pt x="4769" y="5"/>
                    <a:pt x="4718" y="21"/>
                    <a:pt x="4673" y="35"/>
                  </a:cubicBezTo>
                  <a:cubicBezTo>
                    <a:pt x="3925" y="294"/>
                    <a:pt x="3157" y="814"/>
                    <a:pt x="2248" y="1683"/>
                  </a:cubicBezTo>
                  <a:cubicBezTo>
                    <a:pt x="1959" y="1956"/>
                    <a:pt x="1738" y="2243"/>
                    <a:pt x="1495" y="2551"/>
                  </a:cubicBezTo>
                  <a:cubicBezTo>
                    <a:pt x="1384" y="2698"/>
                    <a:pt x="1268" y="2850"/>
                    <a:pt x="1147" y="2996"/>
                  </a:cubicBezTo>
                  <a:cubicBezTo>
                    <a:pt x="919" y="3264"/>
                    <a:pt x="656" y="3486"/>
                    <a:pt x="394" y="3694"/>
                  </a:cubicBezTo>
                  <a:cubicBezTo>
                    <a:pt x="257" y="3805"/>
                    <a:pt x="126" y="3916"/>
                    <a:pt x="0" y="4037"/>
                  </a:cubicBezTo>
                  <a:cubicBezTo>
                    <a:pt x="1020" y="3563"/>
                    <a:pt x="1924" y="2774"/>
                    <a:pt x="2803" y="2006"/>
                  </a:cubicBezTo>
                  <a:lnTo>
                    <a:pt x="3081" y="1768"/>
                  </a:lnTo>
                  <a:cubicBezTo>
                    <a:pt x="3486" y="1420"/>
                    <a:pt x="3971" y="1162"/>
                    <a:pt x="4440" y="914"/>
                  </a:cubicBezTo>
                  <a:cubicBezTo>
                    <a:pt x="4653" y="804"/>
                    <a:pt x="4865" y="693"/>
                    <a:pt x="5067" y="571"/>
                  </a:cubicBezTo>
                  <a:cubicBezTo>
                    <a:pt x="5077" y="399"/>
                    <a:pt x="5037" y="248"/>
                    <a:pt x="4951" y="126"/>
                  </a:cubicBezTo>
                  <a:cubicBezTo>
                    <a:pt x="4916" y="77"/>
                    <a:pt x="4870" y="35"/>
                    <a:pt x="482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3" name="Google Shape;3213;p41"/>
            <p:cNvSpPr/>
            <p:nvPr/>
          </p:nvSpPr>
          <p:spPr>
            <a:xfrm>
              <a:off x="4767650" y="5130775"/>
              <a:ext cx="129625" cy="93350"/>
            </a:xfrm>
            <a:custGeom>
              <a:avLst/>
              <a:gdLst/>
              <a:ahLst/>
              <a:cxnLst/>
              <a:rect l="l" t="t" r="r" b="b"/>
              <a:pathLst>
                <a:path w="5185" h="3734" extrusionOk="0">
                  <a:moveTo>
                    <a:pt x="5185" y="0"/>
                  </a:moveTo>
                  <a:lnTo>
                    <a:pt x="5185" y="0"/>
                  </a:lnTo>
                  <a:cubicBezTo>
                    <a:pt x="5033" y="86"/>
                    <a:pt x="4881" y="168"/>
                    <a:pt x="4730" y="248"/>
                  </a:cubicBezTo>
                  <a:cubicBezTo>
                    <a:pt x="4270" y="490"/>
                    <a:pt x="3795" y="738"/>
                    <a:pt x="3411" y="1071"/>
                  </a:cubicBezTo>
                  <a:lnTo>
                    <a:pt x="3138" y="1309"/>
                  </a:lnTo>
                  <a:cubicBezTo>
                    <a:pt x="2224" y="2113"/>
                    <a:pt x="1183" y="3017"/>
                    <a:pt x="26" y="3486"/>
                  </a:cubicBezTo>
                  <a:cubicBezTo>
                    <a:pt x="16" y="3486"/>
                    <a:pt x="11" y="3486"/>
                    <a:pt x="1" y="3491"/>
                  </a:cubicBezTo>
                  <a:cubicBezTo>
                    <a:pt x="52" y="3568"/>
                    <a:pt x="97" y="3654"/>
                    <a:pt x="137" y="3734"/>
                  </a:cubicBezTo>
                  <a:cubicBezTo>
                    <a:pt x="638" y="3405"/>
                    <a:pt x="1193" y="3127"/>
                    <a:pt x="1780" y="2829"/>
                  </a:cubicBezTo>
                  <a:cubicBezTo>
                    <a:pt x="2916" y="2253"/>
                    <a:pt x="4093" y="1658"/>
                    <a:pt x="4816" y="693"/>
                  </a:cubicBezTo>
                  <a:cubicBezTo>
                    <a:pt x="4998" y="450"/>
                    <a:pt x="5119" y="217"/>
                    <a:pt x="5185"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4" name="Google Shape;3214;p41"/>
            <p:cNvSpPr/>
            <p:nvPr/>
          </p:nvSpPr>
          <p:spPr>
            <a:xfrm>
              <a:off x="4775000" y="5248125"/>
              <a:ext cx="172925" cy="22925"/>
            </a:xfrm>
            <a:custGeom>
              <a:avLst/>
              <a:gdLst/>
              <a:ahLst/>
              <a:cxnLst/>
              <a:rect l="l" t="t" r="r" b="b"/>
              <a:pathLst>
                <a:path w="6917" h="917" extrusionOk="0">
                  <a:moveTo>
                    <a:pt x="40" y="0"/>
                  </a:moveTo>
                  <a:lnTo>
                    <a:pt x="40" y="5"/>
                  </a:lnTo>
                  <a:cubicBezTo>
                    <a:pt x="36" y="112"/>
                    <a:pt x="20" y="217"/>
                    <a:pt x="0" y="329"/>
                  </a:cubicBezTo>
                  <a:cubicBezTo>
                    <a:pt x="20" y="338"/>
                    <a:pt x="45" y="354"/>
                    <a:pt x="61" y="374"/>
                  </a:cubicBezTo>
                  <a:cubicBezTo>
                    <a:pt x="80" y="394"/>
                    <a:pt x="96" y="420"/>
                    <a:pt x="111" y="434"/>
                  </a:cubicBezTo>
                  <a:cubicBezTo>
                    <a:pt x="202" y="455"/>
                    <a:pt x="293" y="469"/>
                    <a:pt x="384" y="485"/>
                  </a:cubicBezTo>
                  <a:cubicBezTo>
                    <a:pt x="1419" y="665"/>
                    <a:pt x="2862" y="917"/>
                    <a:pt x="4153" y="917"/>
                  </a:cubicBezTo>
                  <a:cubicBezTo>
                    <a:pt x="5073" y="917"/>
                    <a:pt x="5915" y="789"/>
                    <a:pt x="6477" y="415"/>
                  </a:cubicBezTo>
                  <a:cubicBezTo>
                    <a:pt x="6633" y="313"/>
                    <a:pt x="6796" y="177"/>
                    <a:pt x="6917" y="21"/>
                  </a:cubicBezTo>
                  <a:lnTo>
                    <a:pt x="6917" y="21"/>
                  </a:lnTo>
                  <a:cubicBezTo>
                    <a:pt x="6063" y="61"/>
                    <a:pt x="5229" y="126"/>
                    <a:pt x="4420" y="233"/>
                  </a:cubicBezTo>
                  <a:cubicBezTo>
                    <a:pt x="4002" y="283"/>
                    <a:pt x="3597" y="303"/>
                    <a:pt x="3203" y="303"/>
                  </a:cubicBezTo>
                  <a:cubicBezTo>
                    <a:pt x="2298" y="303"/>
                    <a:pt x="1440" y="192"/>
                    <a:pt x="546" y="70"/>
                  </a:cubicBezTo>
                  <a:cubicBezTo>
                    <a:pt x="379" y="45"/>
                    <a:pt x="207" y="26"/>
                    <a:pt x="4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5" name="Google Shape;3215;p41"/>
            <p:cNvSpPr/>
            <p:nvPr/>
          </p:nvSpPr>
          <p:spPr>
            <a:xfrm>
              <a:off x="4775350" y="5208150"/>
              <a:ext cx="170175" cy="23825"/>
            </a:xfrm>
            <a:custGeom>
              <a:avLst/>
              <a:gdLst/>
              <a:ahLst/>
              <a:cxnLst/>
              <a:rect l="l" t="t" r="r" b="b"/>
              <a:pathLst>
                <a:path w="6807" h="953" extrusionOk="0">
                  <a:moveTo>
                    <a:pt x="3979" y="0"/>
                  </a:moveTo>
                  <a:cubicBezTo>
                    <a:pt x="2639" y="0"/>
                    <a:pt x="1276" y="186"/>
                    <a:pt x="153" y="872"/>
                  </a:cubicBezTo>
                  <a:cubicBezTo>
                    <a:pt x="138" y="881"/>
                    <a:pt x="127" y="881"/>
                    <a:pt x="117" y="886"/>
                  </a:cubicBezTo>
                  <a:cubicBezTo>
                    <a:pt x="82" y="907"/>
                    <a:pt x="47" y="927"/>
                    <a:pt x="11" y="947"/>
                  </a:cubicBezTo>
                  <a:cubicBezTo>
                    <a:pt x="8" y="950"/>
                    <a:pt x="7" y="951"/>
                    <a:pt x="6" y="952"/>
                  </a:cubicBezTo>
                  <a:lnTo>
                    <a:pt x="6" y="952"/>
                  </a:lnTo>
                  <a:lnTo>
                    <a:pt x="234" y="922"/>
                  </a:lnTo>
                  <a:cubicBezTo>
                    <a:pt x="1633" y="715"/>
                    <a:pt x="3078" y="498"/>
                    <a:pt x="4518" y="452"/>
                  </a:cubicBezTo>
                  <a:cubicBezTo>
                    <a:pt x="4618" y="452"/>
                    <a:pt x="4720" y="447"/>
                    <a:pt x="4826" y="442"/>
                  </a:cubicBezTo>
                  <a:cubicBezTo>
                    <a:pt x="5045" y="432"/>
                    <a:pt x="5272" y="422"/>
                    <a:pt x="5500" y="422"/>
                  </a:cubicBezTo>
                  <a:cubicBezTo>
                    <a:pt x="5956" y="422"/>
                    <a:pt x="6413" y="463"/>
                    <a:pt x="6807" y="624"/>
                  </a:cubicBezTo>
                  <a:cubicBezTo>
                    <a:pt x="6518" y="331"/>
                    <a:pt x="6038" y="109"/>
                    <a:pt x="5534" y="68"/>
                  </a:cubicBezTo>
                  <a:cubicBezTo>
                    <a:pt x="5030" y="29"/>
                    <a:pt x="4506" y="0"/>
                    <a:pt x="3979" y="0"/>
                  </a:cubicBezTo>
                  <a:close/>
                  <a:moveTo>
                    <a:pt x="6" y="952"/>
                  </a:moveTo>
                  <a:lnTo>
                    <a:pt x="1" y="953"/>
                  </a:lnTo>
                  <a:cubicBezTo>
                    <a:pt x="3" y="953"/>
                    <a:pt x="4" y="953"/>
                    <a:pt x="6" y="952"/>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6" name="Google Shape;3216;p41"/>
            <p:cNvSpPr/>
            <p:nvPr/>
          </p:nvSpPr>
          <p:spPr>
            <a:xfrm>
              <a:off x="4775350" y="5224625"/>
              <a:ext cx="177125" cy="25175"/>
            </a:xfrm>
            <a:custGeom>
              <a:avLst/>
              <a:gdLst/>
              <a:ahLst/>
              <a:cxnLst/>
              <a:rect l="l" t="t" r="r" b="b"/>
              <a:pathLst>
                <a:path w="7085" h="1007" extrusionOk="0">
                  <a:moveTo>
                    <a:pt x="5517" y="1"/>
                  </a:moveTo>
                  <a:cubicBezTo>
                    <a:pt x="5289" y="1"/>
                    <a:pt x="5061" y="11"/>
                    <a:pt x="4841" y="21"/>
                  </a:cubicBezTo>
                  <a:cubicBezTo>
                    <a:pt x="4730" y="26"/>
                    <a:pt x="4624" y="31"/>
                    <a:pt x="4523" y="31"/>
                  </a:cubicBezTo>
                  <a:cubicBezTo>
                    <a:pt x="3098" y="76"/>
                    <a:pt x="1659" y="288"/>
                    <a:pt x="269" y="500"/>
                  </a:cubicBezTo>
                  <a:lnTo>
                    <a:pt x="1" y="541"/>
                  </a:lnTo>
                  <a:cubicBezTo>
                    <a:pt x="11" y="591"/>
                    <a:pt x="17" y="647"/>
                    <a:pt x="22" y="702"/>
                  </a:cubicBezTo>
                  <a:cubicBezTo>
                    <a:pt x="203" y="723"/>
                    <a:pt x="385" y="748"/>
                    <a:pt x="562" y="773"/>
                  </a:cubicBezTo>
                  <a:cubicBezTo>
                    <a:pt x="1442" y="892"/>
                    <a:pt x="2290" y="1006"/>
                    <a:pt x="3176" y="1006"/>
                  </a:cubicBezTo>
                  <a:cubicBezTo>
                    <a:pt x="3566" y="1006"/>
                    <a:pt x="3965" y="984"/>
                    <a:pt x="4376" y="930"/>
                  </a:cubicBezTo>
                  <a:cubicBezTo>
                    <a:pt x="5231" y="824"/>
                    <a:pt x="6124" y="753"/>
                    <a:pt x="7029" y="718"/>
                  </a:cubicBezTo>
                  <a:lnTo>
                    <a:pt x="7034" y="718"/>
                  </a:lnTo>
                  <a:cubicBezTo>
                    <a:pt x="7069" y="607"/>
                    <a:pt x="7085" y="490"/>
                    <a:pt x="7050" y="364"/>
                  </a:cubicBezTo>
                  <a:cubicBezTo>
                    <a:pt x="7039" y="313"/>
                    <a:pt x="7013" y="263"/>
                    <a:pt x="6994" y="213"/>
                  </a:cubicBezTo>
                  <a:cubicBezTo>
                    <a:pt x="6966" y="239"/>
                    <a:pt x="6933" y="255"/>
                    <a:pt x="6898" y="255"/>
                  </a:cubicBezTo>
                  <a:cubicBezTo>
                    <a:pt x="6881" y="255"/>
                    <a:pt x="6864" y="251"/>
                    <a:pt x="6847" y="243"/>
                  </a:cubicBezTo>
                  <a:cubicBezTo>
                    <a:pt x="6474" y="47"/>
                    <a:pt x="5997" y="1"/>
                    <a:pt x="5517"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7" name="Google Shape;3217;p41"/>
            <p:cNvSpPr/>
            <p:nvPr/>
          </p:nvSpPr>
          <p:spPr>
            <a:xfrm>
              <a:off x="4688975" y="5201500"/>
              <a:ext cx="86300" cy="85900"/>
            </a:xfrm>
            <a:custGeom>
              <a:avLst/>
              <a:gdLst/>
              <a:ahLst/>
              <a:cxnLst/>
              <a:rect l="l" t="t" r="r" b="b"/>
              <a:pathLst>
                <a:path w="3452" h="3436" extrusionOk="0">
                  <a:moveTo>
                    <a:pt x="1575" y="609"/>
                  </a:moveTo>
                  <a:cubicBezTo>
                    <a:pt x="1630" y="609"/>
                    <a:pt x="1679" y="646"/>
                    <a:pt x="1693" y="697"/>
                  </a:cubicBezTo>
                  <a:cubicBezTo>
                    <a:pt x="1707" y="764"/>
                    <a:pt x="1667" y="830"/>
                    <a:pt x="1602" y="844"/>
                  </a:cubicBezTo>
                  <a:cubicBezTo>
                    <a:pt x="1526" y="860"/>
                    <a:pt x="1446" y="895"/>
                    <a:pt x="1369" y="930"/>
                  </a:cubicBezTo>
                  <a:cubicBezTo>
                    <a:pt x="1350" y="940"/>
                    <a:pt x="1334" y="946"/>
                    <a:pt x="1313" y="946"/>
                  </a:cubicBezTo>
                  <a:cubicBezTo>
                    <a:pt x="1273" y="946"/>
                    <a:pt x="1229" y="920"/>
                    <a:pt x="1208" y="874"/>
                  </a:cubicBezTo>
                  <a:cubicBezTo>
                    <a:pt x="1178" y="814"/>
                    <a:pt x="1203" y="743"/>
                    <a:pt x="1264" y="718"/>
                  </a:cubicBezTo>
                  <a:cubicBezTo>
                    <a:pt x="1355" y="673"/>
                    <a:pt x="1455" y="632"/>
                    <a:pt x="1546" y="613"/>
                  </a:cubicBezTo>
                  <a:cubicBezTo>
                    <a:pt x="1556" y="610"/>
                    <a:pt x="1566" y="609"/>
                    <a:pt x="1575" y="609"/>
                  </a:cubicBezTo>
                  <a:close/>
                  <a:moveTo>
                    <a:pt x="2223" y="885"/>
                  </a:moveTo>
                  <a:cubicBezTo>
                    <a:pt x="2344" y="885"/>
                    <a:pt x="2441" y="951"/>
                    <a:pt x="2486" y="1067"/>
                  </a:cubicBezTo>
                  <a:cubicBezTo>
                    <a:pt x="2511" y="1122"/>
                    <a:pt x="2481" y="1193"/>
                    <a:pt x="2420" y="1219"/>
                  </a:cubicBezTo>
                  <a:cubicBezTo>
                    <a:pt x="2405" y="1224"/>
                    <a:pt x="2390" y="1228"/>
                    <a:pt x="2374" y="1228"/>
                  </a:cubicBezTo>
                  <a:cubicBezTo>
                    <a:pt x="2330" y="1228"/>
                    <a:pt x="2283" y="1203"/>
                    <a:pt x="2264" y="1152"/>
                  </a:cubicBezTo>
                  <a:cubicBezTo>
                    <a:pt x="2253" y="1128"/>
                    <a:pt x="2243" y="1122"/>
                    <a:pt x="2223" y="1122"/>
                  </a:cubicBezTo>
                  <a:cubicBezTo>
                    <a:pt x="2157" y="1122"/>
                    <a:pt x="2102" y="1072"/>
                    <a:pt x="2102" y="1007"/>
                  </a:cubicBezTo>
                  <a:cubicBezTo>
                    <a:pt x="2102" y="940"/>
                    <a:pt x="2157" y="885"/>
                    <a:pt x="2223" y="885"/>
                  </a:cubicBezTo>
                  <a:close/>
                  <a:moveTo>
                    <a:pt x="725" y="909"/>
                  </a:moveTo>
                  <a:cubicBezTo>
                    <a:pt x="727" y="909"/>
                    <a:pt x="730" y="909"/>
                    <a:pt x="733" y="910"/>
                  </a:cubicBezTo>
                  <a:cubicBezTo>
                    <a:pt x="804" y="920"/>
                    <a:pt x="849" y="976"/>
                    <a:pt x="844" y="1042"/>
                  </a:cubicBezTo>
                  <a:lnTo>
                    <a:pt x="834" y="1178"/>
                  </a:lnTo>
                  <a:cubicBezTo>
                    <a:pt x="828" y="1243"/>
                    <a:pt x="779" y="1289"/>
                    <a:pt x="718" y="1289"/>
                  </a:cubicBezTo>
                  <a:lnTo>
                    <a:pt x="707" y="1289"/>
                  </a:lnTo>
                  <a:cubicBezTo>
                    <a:pt x="637" y="1284"/>
                    <a:pt x="592" y="1224"/>
                    <a:pt x="597" y="1163"/>
                  </a:cubicBezTo>
                  <a:lnTo>
                    <a:pt x="606" y="1021"/>
                  </a:lnTo>
                  <a:cubicBezTo>
                    <a:pt x="611" y="959"/>
                    <a:pt x="667" y="909"/>
                    <a:pt x="725" y="909"/>
                  </a:cubicBezTo>
                  <a:close/>
                  <a:moveTo>
                    <a:pt x="1349" y="1420"/>
                  </a:moveTo>
                  <a:cubicBezTo>
                    <a:pt x="1416" y="1420"/>
                    <a:pt x="1465" y="1464"/>
                    <a:pt x="1471" y="1527"/>
                  </a:cubicBezTo>
                  <a:cubicBezTo>
                    <a:pt x="1476" y="1572"/>
                    <a:pt x="1486" y="1618"/>
                    <a:pt x="1501" y="1667"/>
                  </a:cubicBezTo>
                  <a:cubicBezTo>
                    <a:pt x="1521" y="1728"/>
                    <a:pt x="1486" y="1795"/>
                    <a:pt x="1425" y="1814"/>
                  </a:cubicBezTo>
                  <a:cubicBezTo>
                    <a:pt x="1415" y="1819"/>
                    <a:pt x="1399" y="1819"/>
                    <a:pt x="1390" y="1819"/>
                  </a:cubicBezTo>
                  <a:cubicBezTo>
                    <a:pt x="1334" y="1819"/>
                    <a:pt x="1289" y="1789"/>
                    <a:pt x="1273" y="1739"/>
                  </a:cubicBezTo>
                  <a:cubicBezTo>
                    <a:pt x="1253" y="1678"/>
                    <a:pt x="1243" y="1613"/>
                    <a:pt x="1238" y="1552"/>
                  </a:cubicBezTo>
                  <a:cubicBezTo>
                    <a:pt x="1229" y="1486"/>
                    <a:pt x="1278" y="1425"/>
                    <a:pt x="1339" y="1420"/>
                  </a:cubicBezTo>
                  <a:cubicBezTo>
                    <a:pt x="1342" y="1420"/>
                    <a:pt x="1346" y="1420"/>
                    <a:pt x="1349" y="1420"/>
                  </a:cubicBezTo>
                  <a:close/>
                  <a:moveTo>
                    <a:pt x="2062" y="1450"/>
                  </a:moveTo>
                  <a:cubicBezTo>
                    <a:pt x="2098" y="1450"/>
                    <a:pt x="2133" y="1466"/>
                    <a:pt x="2157" y="1496"/>
                  </a:cubicBezTo>
                  <a:cubicBezTo>
                    <a:pt x="2203" y="1557"/>
                    <a:pt x="2239" y="1632"/>
                    <a:pt x="2259" y="1704"/>
                  </a:cubicBezTo>
                  <a:cubicBezTo>
                    <a:pt x="2279" y="1769"/>
                    <a:pt x="2239" y="1835"/>
                    <a:pt x="2173" y="1849"/>
                  </a:cubicBezTo>
                  <a:cubicBezTo>
                    <a:pt x="2162" y="1855"/>
                    <a:pt x="2152" y="1855"/>
                    <a:pt x="2143" y="1855"/>
                  </a:cubicBezTo>
                  <a:cubicBezTo>
                    <a:pt x="2092" y="1855"/>
                    <a:pt x="2041" y="1819"/>
                    <a:pt x="2026" y="1769"/>
                  </a:cubicBezTo>
                  <a:cubicBezTo>
                    <a:pt x="2017" y="1718"/>
                    <a:pt x="1996" y="1678"/>
                    <a:pt x="1971" y="1643"/>
                  </a:cubicBezTo>
                  <a:cubicBezTo>
                    <a:pt x="1931" y="1587"/>
                    <a:pt x="1940" y="1511"/>
                    <a:pt x="1991" y="1471"/>
                  </a:cubicBezTo>
                  <a:cubicBezTo>
                    <a:pt x="2013" y="1457"/>
                    <a:pt x="2038" y="1450"/>
                    <a:pt x="2062" y="1450"/>
                  </a:cubicBezTo>
                  <a:close/>
                  <a:moveTo>
                    <a:pt x="2637" y="2017"/>
                  </a:moveTo>
                  <a:cubicBezTo>
                    <a:pt x="2665" y="2017"/>
                    <a:pt x="2694" y="2021"/>
                    <a:pt x="2724" y="2031"/>
                  </a:cubicBezTo>
                  <a:cubicBezTo>
                    <a:pt x="2784" y="2047"/>
                    <a:pt x="2819" y="2117"/>
                    <a:pt x="2805" y="2178"/>
                  </a:cubicBezTo>
                  <a:cubicBezTo>
                    <a:pt x="2788" y="2231"/>
                    <a:pt x="2742" y="2265"/>
                    <a:pt x="2690" y="2265"/>
                  </a:cubicBezTo>
                  <a:cubicBezTo>
                    <a:pt x="2678" y="2265"/>
                    <a:pt x="2666" y="2263"/>
                    <a:pt x="2653" y="2259"/>
                  </a:cubicBezTo>
                  <a:cubicBezTo>
                    <a:pt x="2633" y="2289"/>
                    <a:pt x="2593" y="2304"/>
                    <a:pt x="2556" y="2304"/>
                  </a:cubicBezTo>
                  <a:cubicBezTo>
                    <a:pt x="2532" y="2304"/>
                    <a:pt x="2502" y="2294"/>
                    <a:pt x="2481" y="2280"/>
                  </a:cubicBezTo>
                  <a:cubicBezTo>
                    <a:pt x="2425" y="2239"/>
                    <a:pt x="2416" y="2159"/>
                    <a:pt x="2456" y="2108"/>
                  </a:cubicBezTo>
                  <a:cubicBezTo>
                    <a:pt x="2499" y="2049"/>
                    <a:pt x="2564" y="2017"/>
                    <a:pt x="2637" y="2017"/>
                  </a:cubicBezTo>
                  <a:close/>
                  <a:moveTo>
                    <a:pt x="696" y="2016"/>
                  </a:moveTo>
                  <a:cubicBezTo>
                    <a:pt x="735" y="2016"/>
                    <a:pt x="773" y="2035"/>
                    <a:pt x="793" y="2072"/>
                  </a:cubicBezTo>
                  <a:cubicBezTo>
                    <a:pt x="828" y="2138"/>
                    <a:pt x="839" y="2234"/>
                    <a:pt x="814" y="2325"/>
                  </a:cubicBezTo>
                  <a:cubicBezTo>
                    <a:pt x="804" y="2380"/>
                    <a:pt x="753" y="2416"/>
                    <a:pt x="697" y="2416"/>
                  </a:cubicBezTo>
                  <a:cubicBezTo>
                    <a:pt x="688" y="2416"/>
                    <a:pt x="683" y="2416"/>
                    <a:pt x="672" y="2411"/>
                  </a:cubicBezTo>
                  <a:cubicBezTo>
                    <a:pt x="606" y="2395"/>
                    <a:pt x="566" y="2329"/>
                    <a:pt x="586" y="2264"/>
                  </a:cubicBezTo>
                  <a:cubicBezTo>
                    <a:pt x="592" y="2234"/>
                    <a:pt x="592" y="2199"/>
                    <a:pt x="586" y="2194"/>
                  </a:cubicBezTo>
                  <a:cubicBezTo>
                    <a:pt x="556" y="2133"/>
                    <a:pt x="581" y="2062"/>
                    <a:pt x="637" y="2031"/>
                  </a:cubicBezTo>
                  <a:cubicBezTo>
                    <a:pt x="656" y="2021"/>
                    <a:pt x="676" y="2016"/>
                    <a:pt x="696" y="2016"/>
                  </a:cubicBezTo>
                  <a:close/>
                  <a:moveTo>
                    <a:pt x="1910" y="2311"/>
                  </a:moveTo>
                  <a:cubicBezTo>
                    <a:pt x="1937" y="2311"/>
                    <a:pt x="1964" y="2320"/>
                    <a:pt x="1986" y="2340"/>
                  </a:cubicBezTo>
                  <a:cubicBezTo>
                    <a:pt x="2017" y="2365"/>
                    <a:pt x="2047" y="2385"/>
                    <a:pt x="2082" y="2395"/>
                  </a:cubicBezTo>
                  <a:cubicBezTo>
                    <a:pt x="2143" y="2420"/>
                    <a:pt x="2173" y="2492"/>
                    <a:pt x="2152" y="2553"/>
                  </a:cubicBezTo>
                  <a:cubicBezTo>
                    <a:pt x="2132" y="2597"/>
                    <a:pt x="2087" y="2628"/>
                    <a:pt x="2041" y="2628"/>
                  </a:cubicBezTo>
                  <a:cubicBezTo>
                    <a:pt x="2026" y="2628"/>
                    <a:pt x="2011" y="2628"/>
                    <a:pt x="1996" y="2623"/>
                  </a:cubicBezTo>
                  <a:cubicBezTo>
                    <a:pt x="1935" y="2597"/>
                    <a:pt x="1880" y="2562"/>
                    <a:pt x="1829" y="2522"/>
                  </a:cubicBezTo>
                  <a:cubicBezTo>
                    <a:pt x="1779" y="2476"/>
                    <a:pt x="1774" y="2406"/>
                    <a:pt x="1814" y="2355"/>
                  </a:cubicBezTo>
                  <a:cubicBezTo>
                    <a:pt x="1839" y="2326"/>
                    <a:pt x="1875" y="2311"/>
                    <a:pt x="1910" y="2311"/>
                  </a:cubicBezTo>
                  <a:close/>
                  <a:moveTo>
                    <a:pt x="1408" y="2551"/>
                  </a:moveTo>
                  <a:cubicBezTo>
                    <a:pt x="1457" y="2551"/>
                    <a:pt x="1505" y="2581"/>
                    <a:pt x="1521" y="2633"/>
                  </a:cubicBezTo>
                  <a:cubicBezTo>
                    <a:pt x="1532" y="2663"/>
                    <a:pt x="1546" y="2693"/>
                    <a:pt x="1567" y="2724"/>
                  </a:cubicBezTo>
                  <a:cubicBezTo>
                    <a:pt x="1602" y="2774"/>
                    <a:pt x="1586" y="2850"/>
                    <a:pt x="1537" y="2891"/>
                  </a:cubicBezTo>
                  <a:cubicBezTo>
                    <a:pt x="1511" y="2901"/>
                    <a:pt x="1490" y="2905"/>
                    <a:pt x="1465" y="2905"/>
                  </a:cubicBezTo>
                  <a:cubicBezTo>
                    <a:pt x="1430" y="2905"/>
                    <a:pt x="1390" y="2891"/>
                    <a:pt x="1369" y="2856"/>
                  </a:cubicBezTo>
                  <a:cubicBezTo>
                    <a:pt x="1334" y="2810"/>
                    <a:pt x="1309" y="2759"/>
                    <a:pt x="1294" y="2709"/>
                  </a:cubicBezTo>
                  <a:cubicBezTo>
                    <a:pt x="1273" y="2648"/>
                    <a:pt x="1309" y="2577"/>
                    <a:pt x="1369" y="2557"/>
                  </a:cubicBezTo>
                  <a:cubicBezTo>
                    <a:pt x="1382" y="2553"/>
                    <a:pt x="1395" y="2551"/>
                    <a:pt x="1408" y="2551"/>
                  </a:cubicBezTo>
                  <a:close/>
                  <a:moveTo>
                    <a:pt x="1585" y="1"/>
                  </a:moveTo>
                  <a:cubicBezTo>
                    <a:pt x="1514" y="1"/>
                    <a:pt x="1442" y="6"/>
                    <a:pt x="1369" y="16"/>
                  </a:cubicBezTo>
                  <a:cubicBezTo>
                    <a:pt x="1329" y="21"/>
                    <a:pt x="1289" y="30"/>
                    <a:pt x="1253" y="37"/>
                  </a:cubicBezTo>
                  <a:lnTo>
                    <a:pt x="1213" y="117"/>
                  </a:lnTo>
                  <a:lnTo>
                    <a:pt x="1213" y="121"/>
                  </a:lnTo>
                  <a:lnTo>
                    <a:pt x="1213" y="137"/>
                  </a:lnTo>
                  <a:cubicBezTo>
                    <a:pt x="1208" y="163"/>
                    <a:pt x="1192" y="188"/>
                    <a:pt x="1173" y="208"/>
                  </a:cubicBezTo>
                  <a:cubicBezTo>
                    <a:pt x="1152" y="225"/>
                    <a:pt x="1124" y="234"/>
                    <a:pt x="1091" y="234"/>
                  </a:cubicBezTo>
                  <a:cubicBezTo>
                    <a:pt x="1085" y="234"/>
                    <a:pt x="1078" y="234"/>
                    <a:pt x="1071" y="233"/>
                  </a:cubicBezTo>
                  <a:cubicBezTo>
                    <a:pt x="1026" y="223"/>
                    <a:pt x="991" y="218"/>
                    <a:pt x="950" y="218"/>
                  </a:cubicBezTo>
                  <a:cubicBezTo>
                    <a:pt x="879" y="218"/>
                    <a:pt x="819" y="223"/>
                    <a:pt x="758" y="238"/>
                  </a:cubicBezTo>
                  <a:cubicBezTo>
                    <a:pt x="748" y="254"/>
                    <a:pt x="737" y="268"/>
                    <a:pt x="723" y="294"/>
                  </a:cubicBezTo>
                  <a:cubicBezTo>
                    <a:pt x="707" y="314"/>
                    <a:pt x="693" y="340"/>
                    <a:pt x="677" y="370"/>
                  </a:cubicBezTo>
                  <a:cubicBezTo>
                    <a:pt x="652" y="407"/>
                    <a:pt x="616" y="425"/>
                    <a:pt x="578" y="425"/>
                  </a:cubicBezTo>
                  <a:cubicBezTo>
                    <a:pt x="555" y="425"/>
                    <a:pt x="532" y="419"/>
                    <a:pt x="511" y="405"/>
                  </a:cubicBezTo>
                  <a:cubicBezTo>
                    <a:pt x="501" y="400"/>
                    <a:pt x="490" y="389"/>
                    <a:pt x="485" y="385"/>
                  </a:cubicBezTo>
                  <a:cubicBezTo>
                    <a:pt x="369" y="480"/>
                    <a:pt x="289" y="613"/>
                    <a:pt x="222" y="734"/>
                  </a:cubicBezTo>
                  <a:cubicBezTo>
                    <a:pt x="217" y="743"/>
                    <a:pt x="217" y="748"/>
                    <a:pt x="212" y="758"/>
                  </a:cubicBezTo>
                  <a:lnTo>
                    <a:pt x="212" y="764"/>
                  </a:lnTo>
                  <a:cubicBezTo>
                    <a:pt x="208" y="774"/>
                    <a:pt x="203" y="788"/>
                    <a:pt x="198" y="804"/>
                  </a:cubicBezTo>
                  <a:cubicBezTo>
                    <a:pt x="192" y="814"/>
                    <a:pt x="192" y="819"/>
                    <a:pt x="182" y="825"/>
                  </a:cubicBezTo>
                  <a:cubicBezTo>
                    <a:pt x="142" y="935"/>
                    <a:pt x="107" y="1047"/>
                    <a:pt x="77" y="1168"/>
                  </a:cubicBezTo>
                  <a:cubicBezTo>
                    <a:pt x="10" y="1486"/>
                    <a:pt x="0" y="1835"/>
                    <a:pt x="46" y="2159"/>
                  </a:cubicBezTo>
                  <a:cubicBezTo>
                    <a:pt x="66" y="2168"/>
                    <a:pt x="77" y="2189"/>
                    <a:pt x="86" y="2208"/>
                  </a:cubicBezTo>
                  <a:cubicBezTo>
                    <a:pt x="107" y="2259"/>
                    <a:pt x="107" y="2310"/>
                    <a:pt x="81" y="2350"/>
                  </a:cubicBezTo>
                  <a:cubicBezTo>
                    <a:pt x="152" y="2648"/>
                    <a:pt x="273" y="2905"/>
                    <a:pt x="440" y="3052"/>
                  </a:cubicBezTo>
                  <a:cubicBezTo>
                    <a:pt x="506" y="3113"/>
                    <a:pt x="581" y="3169"/>
                    <a:pt x="662" y="3213"/>
                  </a:cubicBezTo>
                  <a:cubicBezTo>
                    <a:pt x="763" y="3269"/>
                    <a:pt x="870" y="3320"/>
                    <a:pt x="980" y="3355"/>
                  </a:cubicBezTo>
                  <a:cubicBezTo>
                    <a:pt x="1036" y="3371"/>
                    <a:pt x="1091" y="3386"/>
                    <a:pt x="1152" y="3395"/>
                  </a:cubicBezTo>
                  <a:cubicBezTo>
                    <a:pt x="1170" y="3378"/>
                    <a:pt x="1199" y="3364"/>
                    <a:pt x="1230" y="3364"/>
                  </a:cubicBezTo>
                  <a:cubicBezTo>
                    <a:pt x="1234" y="3364"/>
                    <a:pt x="1239" y="3364"/>
                    <a:pt x="1243" y="3365"/>
                  </a:cubicBezTo>
                  <a:cubicBezTo>
                    <a:pt x="1283" y="3371"/>
                    <a:pt x="1313" y="3390"/>
                    <a:pt x="1329" y="3426"/>
                  </a:cubicBezTo>
                  <a:lnTo>
                    <a:pt x="1334" y="3426"/>
                  </a:lnTo>
                  <a:cubicBezTo>
                    <a:pt x="1390" y="3432"/>
                    <a:pt x="1446" y="3435"/>
                    <a:pt x="1504" y="3435"/>
                  </a:cubicBezTo>
                  <a:cubicBezTo>
                    <a:pt x="1582" y="3435"/>
                    <a:pt x="1662" y="3430"/>
                    <a:pt x="1744" y="3421"/>
                  </a:cubicBezTo>
                  <a:cubicBezTo>
                    <a:pt x="1765" y="3399"/>
                    <a:pt x="1795" y="3385"/>
                    <a:pt x="1826" y="3385"/>
                  </a:cubicBezTo>
                  <a:cubicBezTo>
                    <a:pt x="1831" y="3385"/>
                    <a:pt x="1835" y="3385"/>
                    <a:pt x="1840" y="3386"/>
                  </a:cubicBezTo>
                  <a:cubicBezTo>
                    <a:pt x="1854" y="3390"/>
                    <a:pt x="1870" y="3395"/>
                    <a:pt x="1885" y="3401"/>
                  </a:cubicBezTo>
                  <a:cubicBezTo>
                    <a:pt x="1991" y="3381"/>
                    <a:pt x="2097" y="3350"/>
                    <a:pt x="2192" y="3310"/>
                  </a:cubicBezTo>
                  <a:cubicBezTo>
                    <a:pt x="2208" y="3304"/>
                    <a:pt x="2229" y="3300"/>
                    <a:pt x="2243" y="3295"/>
                  </a:cubicBezTo>
                  <a:cubicBezTo>
                    <a:pt x="2320" y="3260"/>
                    <a:pt x="2390" y="3224"/>
                    <a:pt x="2460" y="3183"/>
                  </a:cubicBezTo>
                  <a:cubicBezTo>
                    <a:pt x="2491" y="3169"/>
                    <a:pt x="2521" y="3148"/>
                    <a:pt x="2551" y="3129"/>
                  </a:cubicBezTo>
                  <a:cubicBezTo>
                    <a:pt x="2764" y="2987"/>
                    <a:pt x="2931" y="2810"/>
                    <a:pt x="3041" y="2602"/>
                  </a:cubicBezTo>
                  <a:cubicBezTo>
                    <a:pt x="3451" y="1835"/>
                    <a:pt x="3193" y="1011"/>
                    <a:pt x="2749" y="536"/>
                  </a:cubicBezTo>
                  <a:cubicBezTo>
                    <a:pt x="2424" y="181"/>
                    <a:pt x="2014" y="1"/>
                    <a:pt x="158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8" name="Google Shape;3218;p41"/>
            <p:cNvSpPr/>
            <p:nvPr/>
          </p:nvSpPr>
          <p:spPr>
            <a:xfrm>
              <a:off x="4703750" y="5224225"/>
              <a:ext cx="6450" cy="9525"/>
            </a:xfrm>
            <a:custGeom>
              <a:avLst/>
              <a:gdLst/>
              <a:ahLst/>
              <a:cxnLst/>
              <a:rect l="l" t="t" r="r" b="b"/>
              <a:pathLst>
                <a:path w="258" h="381" extrusionOk="0">
                  <a:moveTo>
                    <a:pt x="134" y="0"/>
                  </a:moveTo>
                  <a:cubicBezTo>
                    <a:pt x="76" y="0"/>
                    <a:pt x="20" y="50"/>
                    <a:pt x="15" y="112"/>
                  </a:cubicBezTo>
                  <a:lnTo>
                    <a:pt x="6" y="254"/>
                  </a:lnTo>
                  <a:cubicBezTo>
                    <a:pt x="1" y="315"/>
                    <a:pt x="46" y="375"/>
                    <a:pt x="116" y="380"/>
                  </a:cubicBezTo>
                  <a:lnTo>
                    <a:pt x="127" y="380"/>
                  </a:lnTo>
                  <a:cubicBezTo>
                    <a:pt x="188" y="380"/>
                    <a:pt x="237" y="334"/>
                    <a:pt x="243" y="269"/>
                  </a:cubicBezTo>
                  <a:lnTo>
                    <a:pt x="253" y="133"/>
                  </a:lnTo>
                  <a:cubicBezTo>
                    <a:pt x="258" y="67"/>
                    <a:pt x="213" y="11"/>
                    <a:pt x="142" y="1"/>
                  </a:cubicBezTo>
                  <a:cubicBezTo>
                    <a:pt x="139" y="0"/>
                    <a:pt x="136" y="0"/>
                    <a:pt x="13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9" name="Google Shape;3219;p41"/>
            <p:cNvSpPr/>
            <p:nvPr/>
          </p:nvSpPr>
          <p:spPr>
            <a:xfrm>
              <a:off x="4718400" y="5216725"/>
              <a:ext cx="13275" cy="8425"/>
            </a:xfrm>
            <a:custGeom>
              <a:avLst/>
              <a:gdLst/>
              <a:ahLst/>
              <a:cxnLst/>
              <a:rect l="l" t="t" r="r" b="b"/>
              <a:pathLst>
                <a:path w="531" h="337" extrusionOk="0">
                  <a:moveTo>
                    <a:pt x="398" y="0"/>
                  </a:moveTo>
                  <a:cubicBezTo>
                    <a:pt x="389" y="0"/>
                    <a:pt x="379" y="1"/>
                    <a:pt x="369" y="4"/>
                  </a:cubicBezTo>
                  <a:cubicBezTo>
                    <a:pt x="278" y="23"/>
                    <a:pt x="178" y="64"/>
                    <a:pt x="87" y="109"/>
                  </a:cubicBezTo>
                  <a:cubicBezTo>
                    <a:pt x="26" y="134"/>
                    <a:pt x="1" y="205"/>
                    <a:pt x="31" y="265"/>
                  </a:cubicBezTo>
                  <a:cubicBezTo>
                    <a:pt x="52" y="311"/>
                    <a:pt x="96" y="337"/>
                    <a:pt x="136" y="337"/>
                  </a:cubicBezTo>
                  <a:cubicBezTo>
                    <a:pt x="157" y="337"/>
                    <a:pt x="173" y="331"/>
                    <a:pt x="192" y="321"/>
                  </a:cubicBezTo>
                  <a:cubicBezTo>
                    <a:pt x="269" y="286"/>
                    <a:pt x="349" y="251"/>
                    <a:pt x="425" y="235"/>
                  </a:cubicBezTo>
                  <a:cubicBezTo>
                    <a:pt x="490" y="221"/>
                    <a:pt x="530" y="155"/>
                    <a:pt x="516" y="88"/>
                  </a:cubicBezTo>
                  <a:cubicBezTo>
                    <a:pt x="502" y="37"/>
                    <a:pt x="453" y="0"/>
                    <a:pt x="39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0" name="Google Shape;3220;p41"/>
            <p:cNvSpPr/>
            <p:nvPr/>
          </p:nvSpPr>
          <p:spPr>
            <a:xfrm>
              <a:off x="4741500" y="5223625"/>
              <a:ext cx="10275" cy="8600"/>
            </a:xfrm>
            <a:custGeom>
              <a:avLst/>
              <a:gdLst/>
              <a:ahLst/>
              <a:cxnLst/>
              <a:rect l="l" t="t" r="r" b="b"/>
              <a:pathLst>
                <a:path w="411" h="344" extrusionOk="0">
                  <a:moveTo>
                    <a:pt x="122" y="0"/>
                  </a:moveTo>
                  <a:cubicBezTo>
                    <a:pt x="56" y="0"/>
                    <a:pt x="1" y="55"/>
                    <a:pt x="1" y="122"/>
                  </a:cubicBezTo>
                  <a:cubicBezTo>
                    <a:pt x="1" y="187"/>
                    <a:pt x="56" y="237"/>
                    <a:pt x="122" y="237"/>
                  </a:cubicBezTo>
                  <a:cubicBezTo>
                    <a:pt x="142" y="237"/>
                    <a:pt x="152" y="243"/>
                    <a:pt x="163" y="267"/>
                  </a:cubicBezTo>
                  <a:cubicBezTo>
                    <a:pt x="182" y="318"/>
                    <a:pt x="229" y="343"/>
                    <a:pt x="273" y="343"/>
                  </a:cubicBezTo>
                  <a:cubicBezTo>
                    <a:pt x="289" y="343"/>
                    <a:pt x="304" y="339"/>
                    <a:pt x="319" y="334"/>
                  </a:cubicBezTo>
                  <a:cubicBezTo>
                    <a:pt x="380" y="308"/>
                    <a:pt x="410" y="237"/>
                    <a:pt x="385" y="182"/>
                  </a:cubicBezTo>
                  <a:cubicBezTo>
                    <a:pt x="340" y="66"/>
                    <a:pt x="243" y="0"/>
                    <a:pt x="12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1" name="Google Shape;3221;p41"/>
            <p:cNvSpPr/>
            <p:nvPr/>
          </p:nvSpPr>
          <p:spPr>
            <a:xfrm>
              <a:off x="4737225" y="5237750"/>
              <a:ext cx="8725" cy="10150"/>
            </a:xfrm>
            <a:custGeom>
              <a:avLst/>
              <a:gdLst/>
              <a:ahLst/>
              <a:cxnLst/>
              <a:rect l="l" t="t" r="r" b="b"/>
              <a:pathLst>
                <a:path w="349" h="406" extrusionOk="0">
                  <a:moveTo>
                    <a:pt x="132" y="0"/>
                  </a:moveTo>
                  <a:cubicBezTo>
                    <a:pt x="108" y="0"/>
                    <a:pt x="83" y="7"/>
                    <a:pt x="61" y="21"/>
                  </a:cubicBezTo>
                  <a:cubicBezTo>
                    <a:pt x="10" y="61"/>
                    <a:pt x="1" y="137"/>
                    <a:pt x="41" y="193"/>
                  </a:cubicBezTo>
                  <a:cubicBezTo>
                    <a:pt x="66" y="228"/>
                    <a:pt x="87" y="268"/>
                    <a:pt x="96" y="319"/>
                  </a:cubicBezTo>
                  <a:cubicBezTo>
                    <a:pt x="111" y="369"/>
                    <a:pt x="162" y="405"/>
                    <a:pt x="213" y="405"/>
                  </a:cubicBezTo>
                  <a:cubicBezTo>
                    <a:pt x="222" y="405"/>
                    <a:pt x="232" y="405"/>
                    <a:pt x="243" y="399"/>
                  </a:cubicBezTo>
                  <a:cubicBezTo>
                    <a:pt x="309" y="385"/>
                    <a:pt x="349" y="319"/>
                    <a:pt x="329" y="254"/>
                  </a:cubicBezTo>
                  <a:cubicBezTo>
                    <a:pt x="309" y="182"/>
                    <a:pt x="273" y="107"/>
                    <a:pt x="227" y="46"/>
                  </a:cubicBezTo>
                  <a:cubicBezTo>
                    <a:pt x="203" y="16"/>
                    <a:pt x="168" y="0"/>
                    <a:pt x="13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2" name="Google Shape;3222;p41"/>
            <p:cNvSpPr/>
            <p:nvPr/>
          </p:nvSpPr>
          <p:spPr>
            <a:xfrm>
              <a:off x="4719675" y="5236975"/>
              <a:ext cx="7325" cy="10000"/>
            </a:xfrm>
            <a:custGeom>
              <a:avLst/>
              <a:gdLst/>
              <a:ahLst/>
              <a:cxnLst/>
              <a:rect l="l" t="t" r="r" b="b"/>
              <a:pathLst>
                <a:path w="293" h="400" extrusionOk="0">
                  <a:moveTo>
                    <a:pt x="121" y="1"/>
                  </a:moveTo>
                  <a:cubicBezTo>
                    <a:pt x="118" y="1"/>
                    <a:pt x="114" y="1"/>
                    <a:pt x="111" y="1"/>
                  </a:cubicBezTo>
                  <a:cubicBezTo>
                    <a:pt x="50" y="6"/>
                    <a:pt x="1" y="67"/>
                    <a:pt x="10" y="133"/>
                  </a:cubicBezTo>
                  <a:cubicBezTo>
                    <a:pt x="15" y="194"/>
                    <a:pt x="25" y="259"/>
                    <a:pt x="45" y="320"/>
                  </a:cubicBezTo>
                  <a:cubicBezTo>
                    <a:pt x="61" y="370"/>
                    <a:pt x="106" y="400"/>
                    <a:pt x="162" y="400"/>
                  </a:cubicBezTo>
                  <a:cubicBezTo>
                    <a:pt x="171" y="400"/>
                    <a:pt x="187" y="400"/>
                    <a:pt x="197" y="395"/>
                  </a:cubicBezTo>
                  <a:cubicBezTo>
                    <a:pt x="258" y="376"/>
                    <a:pt x="293" y="309"/>
                    <a:pt x="273" y="248"/>
                  </a:cubicBezTo>
                  <a:cubicBezTo>
                    <a:pt x="258" y="199"/>
                    <a:pt x="248" y="153"/>
                    <a:pt x="243" y="108"/>
                  </a:cubicBezTo>
                  <a:cubicBezTo>
                    <a:pt x="237" y="45"/>
                    <a:pt x="188" y="1"/>
                    <a:pt x="121"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3" name="Google Shape;3223;p41"/>
            <p:cNvSpPr/>
            <p:nvPr/>
          </p:nvSpPr>
          <p:spPr>
            <a:xfrm>
              <a:off x="4702850" y="5251900"/>
              <a:ext cx="7125" cy="10000"/>
            </a:xfrm>
            <a:custGeom>
              <a:avLst/>
              <a:gdLst/>
              <a:ahLst/>
              <a:cxnLst/>
              <a:rect l="l" t="t" r="r" b="b"/>
              <a:pathLst>
                <a:path w="285" h="400" extrusionOk="0">
                  <a:moveTo>
                    <a:pt x="141" y="0"/>
                  </a:moveTo>
                  <a:cubicBezTo>
                    <a:pt x="121" y="0"/>
                    <a:pt x="101" y="5"/>
                    <a:pt x="82" y="15"/>
                  </a:cubicBezTo>
                  <a:cubicBezTo>
                    <a:pt x="26" y="46"/>
                    <a:pt x="1" y="117"/>
                    <a:pt x="31" y="178"/>
                  </a:cubicBezTo>
                  <a:cubicBezTo>
                    <a:pt x="37" y="183"/>
                    <a:pt x="37" y="218"/>
                    <a:pt x="31" y="248"/>
                  </a:cubicBezTo>
                  <a:cubicBezTo>
                    <a:pt x="11" y="313"/>
                    <a:pt x="51" y="379"/>
                    <a:pt x="117" y="395"/>
                  </a:cubicBezTo>
                  <a:cubicBezTo>
                    <a:pt x="128" y="400"/>
                    <a:pt x="133" y="400"/>
                    <a:pt x="142" y="400"/>
                  </a:cubicBezTo>
                  <a:cubicBezTo>
                    <a:pt x="198" y="400"/>
                    <a:pt x="249" y="364"/>
                    <a:pt x="259" y="309"/>
                  </a:cubicBezTo>
                  <a:cubicBezTo>
                    <a:pt x="284" y="218"/>
                    <a:pt x="273" y="122"/>
                    <a:pt x="238" y="56"/>
                  </a:cubicBezTo>
                  <a:cubicBezTo>
                    <a:pt x="218" y="19"/>
                    <a:pt x="180" y="0"/>
                    <a:pt x="14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4" name="Google Shape;3224;p41"/>
            <p:cNvSpPr/>
            <p:nvPr/>
          </p:nvSpPr>
          <p:spPr>
            <a:xfrm>
              <a:off x="4749350" y="5251900"/>
              <a:ext cx="10125" cy="7225"/>
            </a:xfrm>
            <a:custGeom>
              <a:avLst/>
              <a:gdLst/>
              <a:ahLst/>
              <a:cxnLst/>
              <a:rect l="l" t="t" r="r" b="b"/>
              <a:pathLst>
                <a:path w="405" h="289" extrusionOk="0">
                  <a:moveTo>
                    <a:pt x="222" y="1"/>
                  </a:moveTo>
                  <a:cubicBezTo>
                    <a:pt x="149" y="1"/>
                    <a:pt x="84" y="33"/>
                    <a:pt x="41" y="92"/>
                  </a:cubicBezTo>
                  <a:cubicBezTo>
                    <a:pt x="1" y="143"/>
                    <a:pt x="10" y="223"/>
                    <a:pt x="66" y="264"/>
                  </a:cubicBezTo>
                  <a:cubicBezTo>
                    <a:pt x="87" y="278"/>
                    <a:pt x="117" y="288"/>
                    <a:pt x="141" y="288"/>
                  </a:cubicBezTo>
                  <a:cubicBezTo>
                    <a:pt x="178" y="288"/>
                    <a:pt x="218" y="273"/>
                    <a:pt x="238" y="243"/>
                  </a:cubicBezTo>
                  <a:cubicBezTo>
                    <a:pt x="251" y="247"/>
                    <a:pt x="263" y="249"/>
                    <a:pt x="275" y="249"/>
                  </a:cubicBezTo>
                  <a:cubicBezTo>
                    <a:pt x="327" y="249"/>
                    <a:pt x="373" y="215"/>
                    <a:pt x="390" y="162"/>
                  </a:cubicBezTo>
                  <a:cubicBezTo>
                    <a:pt x="404" y="101"/>
                    <a:pt x="369" y="31"/>
                    <a:pt x="309" y="15"/>
                  </a:cubicBezTo>
                  <a:cubicBezTo>
                    <a:pt x="279" y="5"/>
                    <a:pt x="250" y="1"/>
                    <a:pt x="22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5" name="Google Shape;3225;p41"/>
            <p:cNvSpPr/>
            <p:nvPr/>
          </p:nvSpPr>
          <p:spPr>
            <a:xfrm>
              <a:off x="5659000" y="3534175"/>
              <a:ext cx="372000" cy="370550"/>
            </a:xfrm>
            <a:custGeom>
              <a:avLst/>
              <a:gdLst/>
              <a:ahLst/>
              <a:cxnLst/>
              <a:rect l="l" t="t" r="r" b="b"/>
              <a:pathLst>
                <a:path w="14880" h="14822" extrusionOk="0">
                  <a:moveTo>
                    <a:pt x="7691" y="362"/>
                  </a:moveTo>
                  <a:lnTo>
                    <a:pt x="7691" y="362"/>
                  </a:lnTo>
                  <a:cubicBezTo>
                    <a:pt x="7565" y="746"/>
                    <a:pt x="7498" y="1252"/>
                    <a:pt x="7448" y="1706"/>
                  </a:cubicBezTo>
                  <a:cubicBezTo>
                    <a:pt x="7433" y="1817"/>
                    <a:pt x="7418" y="1928"/>
                    <a:pt x="7407" y="2034"/>
                  </a:cubicBezTo>
                  <a:lnTo>
                    <a:pt x="7367" y="2297"/>
                  </a:lnTo>
                  <a:cubicBezTo>
                    <a:pt x="7225" y="3328"/>
                    <a:pt x="7019" y="4859"/>
                    <a:pt x="7392" y="5799"/>
                  </a:cubicBezTo>
                  <a:cubicBezTo>
                    <a:pt x="7306" y="5799"/>
                    <a:pt x="7215" y="5804"/>
                    <a:pt x="7129" y="5818"/>
                  </a:cubicBezTo>
                  <a:cubicBezTo>
                    <a:pt x="6710" y="4853"/>
                    <a:pt x="6837" y="3343"/>
                    <a:pt x="6933" y="2231"/>
                  </a:cubicBezTo>
                  <a:lnTo>
                    <a:pt x="6958" y="1938"/>
                  </a:lnTo>
                  <a:cubicBezTo>
                    <a:pt x="7008" y="1256"/>
                    <a:pt x="7337" y="579"/>
                    <a:pt x="7691" y="362"/>
                  </a:cubicBezTo>
                  <a:close/>
                  <a:moveTo>
                    <a:pt x="7918" y="286"/>
                  </a:moveTo>
                  <a:cubicBezTo>
                    <a:pt x="7948" y="286"/>
                    <a:pt x="7973" y="291"/>
                    <a:pt x="8004" y="296"/>
                  </a:cubicBezTo>
                  <a:cubicBezTo>
                    <a:pt x="8004" y="301"/>
                    <a:pt x="7999" y="306"/>
                    <a:pt x="7999" y="317"/>
                  </a:cubicBezTo>
                  <a:cubicBezTo>
                    <a:pt x="8064" y="1676"/>
                    <a:pt x="8019" y="2873"/>
                    <a:pt x="7837" y="4207"/>
                  </a:cubicBezTo>
                  <a:cubicBezTo>
                    <a:pt x="7766" y="4717"/>
                    <a:pt x="7747" y="5288"/>
                    <a:pt x="7777" y="5853"/>
                  </a:cubicBezTo>
                  <a:lnTo>
                    <a:pt x="7771" y="5853"/>
                  </a:lnTo>
                  <a:cubicBezTo>
                    <a:pt x="7721" y="5839"/>
                    <a:pt x="7665" y="5829"/>
                    <a:pt x="7610" y="5818"/>
                  </a:cubicBezTo>
                  <a:cubicBezTo>
                    <a:pt x="7201" y="4939"/>
                    <a:pt x="7413" y="3368"/>
                    <a:pt x="7559" y="2327"/>
                  </a:cubicBezTo>
                  <a:lnTo>
                    <a:pt x="7595" y="2054"/>
                  </a:lnTo>
                  <a:cubicBezTo>
                    <a:pt x="7610" y="1954"/>
                    <a:pt x="7619" y="1842"/>
                    <a:pt x="7635" y="1731"/>
                  </a:cubicBezTo>
                  <a:cubicBezTo>
                    <a:pt x="7696" y="1246"/>
                    <a:pt x="7761" y="695"/>
                    <a:pt x="7908" y="326"/>
                  </a:cubicBezTo>
                  <a:cubicBezTo>
                    <a:pt x="7913" y="312"/>
                    <a:pt x="7913" y="301"/>
                    <a:pt x="7913" y="286"/>
                  </a:cubicBezTo>
                  <a:close/>
                  <a:moveTo>
                    <a:pt x="3300" y="1968"/>
                  </a:moveTo>
                  <a:lnTo>
                    <a:pt x="3300" y="1968"/>
                  </a:lnTo>
                  <a:cubicBezTo>
                    <a:pt x="3533" y="1984"/>
                    <a:pt x="3790" y="2054"/>
                    <a:pt x="4073" y="2191"/>
                  </a:cubicBezTo>
                  <a:cubicBezTo>
                    <a:pt x="5245" y="2761"/>
                    <a:pt x="5770" y="3899"/>
                    <a:pt x="6281" y="4995"/>
                  </a:cubicBezTo>
                  <a:cubicBezTo>
                    <a:pt x="6427" y="5308"/>
                    <a:pt x="6574" y="5631"/>
                    <a:pt x="6740" y="5939"/>
                  </a:cubicBezTo>
                  <a:cubicBezTo>
                    <a:pt x="6705" y="5955"/>
                    <a:pt x="6680" y="5965"/>
                    <a:pt x="6660" y="5981"/>
                  </a:cubicBezTo>
                  <a:cubicBezTo>
                    <a:pt x="6432" y="5753"/>
                    <a:pt x="6255" y="5435"/>
                    <a:pt x="6089" y="5116"/>
                  </a:cubicBezTo>
                  <a:cubicBezTo>
                    <a:pt x="5968" y="4894"/>
                    <a:pt x="5842" y="4666"/>
                    <a:pt x="5700" y="4470"/>
                  </a:cubicBezTo>
                  <a:cubicBezTo>
                    <a:pt x="5448" y="4121"/>
                    <a:pt x="5164" y="3798"/>
                    <a:pt x="4897" y="3484"/>
                  </a:cubicBezTo>
                  <a:cubicBezTo>
                    <a:pt x="4811" y="3393"/>
                    <a:pt x="4725" y="3297"/>
                    <a:pt x="4644" y="3197"/>
                  </a:cubicBezTo>
                  <a:cubicBezTo>
                    <a:pt x="4482" y="3010"/>
                    <a:pt x="4245" y="2812"/>
                    <a:pt x="3993" y="2605"/>
                  </a:cubicBezTo>
                  <a:cubicBezTo>
                    <a:pt x="3734" y="2393"/>
                    <a:pt x="3466" y="2176"/>
                    <a:pt x="3300" y="1968"/>
                  </a:cubicBezTo>
                  <a:close/>
                  <a:moveTo>
                    <a:pt x="8195" y="403"/>
                  </a:moveTo>
                  <a:lnTo>
                    <a:pt x="8195" y="403"/>
                  </a:lnTo>
                  <a:cubicBezTo>
                    <a:pt x="8337" y="518"/>
                    <a:pt x="8474" y="730"/>
                    <a:pt x="8600" y="1024"/>
                  </a:cubicBezTo>
                  <a:cubicBezTo>
                    <a:pt x="9191" y="2423"/>
                    <a:pt x="8535" y="4773"/>
                    <a:pt x="8176" y="6051"/>
                  </a:cubicBezTo>
                  <a:cubicBezTo>
                    <a:pt x="8110" y="6005"/>
                    <a:pt x="8039" y="5965"/>
                    <a:pt x="7968" y="5930"/>
                  </a:cubicBezTo>
                  <a:cubicBezTo>
                    <a:pt x="7938" y="5344"/>
                    <a:pt x="7953" y="4757"/>
                    <a:pt x="8024" y="4232"/>
                  </a:cubicBezTo>
                  <a:cubicBezTo>
                    <a:pt x="8201" y="2919"/>
                    <a:pt x="8256" y="1731"/>
                    <a:pt x="8195" y="403"/>
                  </a:cubicBezTo>
                  <a:close/>
                  <a:moveTo>
                    <a:pt x="3058" y="1968"/>
                  </a:moveTo>
                  <a:cubicBezTo>
                    <a:pt x="3235" y="2231"/>
                    <a:pt x="3557" y="2499"/>
                    <a:pt x="3871" y="2756"/>
                  </a:cubicBezTo>
                  <a:cubicBezTo>
                    <a:pt x="4114" y="2954"/>
                    <a:pt x="4345" y="3146"/>
                    <a:pt x="4497" y="3323"/>
                  </a:cubicBezTo>
                  <a:cubicBezTo>
                    <a:pt x="4583" y="3418"/>
                    <a:pt x="4664" y="3519"/>
                    <a:pt x="4750" y="3616"/>
                  </a:cubicBezTo>
                  <a:cubicBezTo>
                    <a:pt x="5028" y="3934"/>
                    <a:pt x="5296" y="4242"/>
                    <a:pt x="5543" y="4580"/>
                  </a:cubicBezTo>
                  <a:cubicBezTo>
                    <a:pt x="5679" y="4768"/>
                    <a:pt x="5800" y="4995"/>
                    <a:pt x="5917" y="5212"/>
                  </a:cubicBezTo>
                  <a:cubicBezTo>
                    <a:pt x="6084" y="5515"/>
                    <a:pt x="6261" y="5829"/>
                    <a:pt x="6483" y="6065"/>
                  </a:cubicBezTo>
                  <a:lnTo>
                    <a:pt x="6478" y="6065"/>
                  </a:lnTo>
                  <a:cubicBezTo>
                    <a:pt x="6453" y="6086"/>
                    <a:pt x="6422" y="6107"/>
                    <a:pt x="6392" y="6126"/>
                  </a:cubicBezTo>
                  <a:cubicBezTo>
                    <a:pt x="6382" y="6121"/>
                    <a:pt x="6372" y="6112"/>
                    <a:pt x="6362" y="6107"/>
                  </a:cubicBezTo>
                  <a:cubicBezTo>
                    <a:pt x="5973" y="5950"/>
                    <a:pt x="5625" y="5531"/>
                    <a:pt x="5311" y="5156"/>
                  </a:cubicBezTo>
                  <a:cubicBezTo>
                    <a:pt x="5240" y="5076"/>
                    <a:pt x="5175" y="4990"/>
                    <a:pt x="5103" y="4914"/>
                  </a:cubicBezTo>
                  <a:cubicBezTo>
                    <a:pt x="4629" y="4368"/>
                    <a:pt x="4149" y="3929"/>
                    <a:pt x="3638" y="3575"/>
                  </a:cubicBezTo>
                  <a:cubicBezTo>
                    <a:pt x="3098" y="3197"/>
                    <a:pt x="2563" y="2777"/>
                    <a:pt x="2396" y="2231"/>
                  </a:cubicBezTo>
                  <a:cubicBezTo>
                    <a:pt x="2552" y="2094"/>
                    <a:pt x="2780" y="1994"/>
                    <a:pt x="3058" y="1968"/>
                  </a:cubicBezTo>
                  <a:close/>
                  <a:moveTo>
                    <a:pt x="12642" y="3010"/>
                  </a:moveTo>
                  <a:cubicBezTo>
                    <a:pt x="12682" y="3034"/>
                    <a:pt x="12718" y="3070"/>
                    <a:pt x="12748" y="3110"/>
                  </a:cubicBezTo>
                  <a:cubicBezTo>
                    <a:pt x="12819" y="3206"/>
                    <a:pt x="12849" y="3328"/>
                    <a:pt x="12844" y="3469"/>
                  </a:cubicBezTo>
                  <a:cubicBezTo>
                    <a:pt x="12682" y="3565"/>
                    <a:pt x="12511" y="3656"/>
                    <a:pt x="12338" y="3742"/>
                  </a:cubicBezTo>
                  <a:cubicBezTo>
                    <a:pt x="11960" y="3943"/>
                    <a:pt x="11571" y="4146"/>
                    <a:pt x="11247" y="4429"/>
                  </a:cubicBezTo>
                  <a:lnTo>
                    <a:pt x="11025" y="4621"/>
                  </a:lnTo>
                  <a:cubicBezTo>
                    <a:pt x="10323" y="5237"/>
                    <a:pt x="9590" y="5869"/>
                    <a:pt x="8771" y="6247"/>
                  </a:cubicBezTo>
                  <a:cubicBezTo>
                    <a:pt x="8873" y="6156"/>
                    <a:pt x="8979" y="6065"/>
                    <a:pt x="9090" y="5975"/>
                  </a:cubicBezTo>
                  <a:cubicBezTo>
                    <a:pt x="9297" y="5808"/>
                    <a:pt x="9514" y="5631"/>
                    <a:pt x="9696" y="5414"/>
                  </a:cubicBezTo>
                  <a:cubicBezTo>
                    <a:pt x="9792" y="5298"/>
                    <a:pt x="9883" y="5177"/>
                    <a:pt x="9974" y="5060"/>
                  </a:cubicBezTo>
                  <a:cubicBezTo>
                    <a:pt x="10166" y="4813"/>
                    <a:pt x="10347" y="4575"/>
                    <a:pt x="10575" y="4358"/>
                  </a:cubicBezTo>
                  <a:cubicBezTo>
                    <a:pt x="11308" y="3661"/>
                    <a:pt x="11930" y="3241"/>
                    <a:pt x="12525" y="3040"/>
                  </a:cubicBezTo>
                  <a:cubicBezTo>
                    <a:pt x="12560" y="3024"/>
                    <a:pt x="12602" y="3015"/>
                    <a:pt x="12642" y="3010"/>
                  </a:cubicBezTo>
                  <a:close/>
                  <a:moveTo>
                    <a:pt x="12143" y="2866"/>
                  </a:moveTo>
                  <a:cubicBezTo>
                    <a:pt x="12226" y="2866"/>
                    <a:pt x="12303" y="2874"/>
                    <a:pt x="12374" y="2889"/>
                  </a:cubicBezTo>
                  <a:cubicBezTo>
                    <a:pt x="11778" y="3115"/>
                    <a:pt x="11161" y="3540"/>
                    <a:pt x="10444" y="4222"/>
                  </a:cubicBezTo>
                  <a:cubicBezTo>
                    <a:pt x="10207" y="4449"/>
                    <a:pt x="10014" y="4701"/>
                    <a:pt x="9822" y="4939"/>
                  </a:cubicBezTo>
                  <a:cubicBezTo>
                    <a:pt x="9736" y="5060"/>
                    <a:pt x="9641" y="5177"/>
                    <a:pt x="9545" y="5293"/>
                  </a:cubicBezTo>
                  <a:cubicBezTo>
                    <a:pt x="9377" y="5496"/>
                    <a:pt x="9171" y="5662"/>
                    <a:pt x="8974" y="5823"/>
                  </a:cubicBezTo>
                  <a:cubicBezTo>
                    <a:pt x="8801" y="5960"/>
                    <a:pt x="8631" y="6102"/>
                    <a:pt x="8479" y="6258"/>
                  </a:cubicBezTo>
                  <a:cubicBezTo>
                    <a:pt x="8474" y="6268"/>
                    <a:pt x="8463" y="6284"/>
                    <a:pt x="8458" y="6293"/>
                  </a:cubicBezTo>
                  <a:cubicBezTo>
                    <a:pt x="8458" y="6293"/>
                    <a:pt x="8453" y="6289"/>
                    <a:pt x="8453" y="6284"/>
                  </a:cubicBezTo>
                  <a:cubicBezTo>
                    <a:pt x="8438" y="6268"/>
                    <a:pt x="8418" y="6253"/>
                    <a:pt x="8403" y="6238"/>
                  </a:cubicBezTo>
                  <a:cubicBezTo>
                    <a:pt x="8640" y="5939"/>
                    <a:pt x="8873" y="5606"/>
                    <a:pt x="9100" y="5288"/>
                  </a:cubicBezTo>
                  <a:cubicBezTo>
                    <a:pt x="9767" y="4328"/>
                    <a:pt x="10464" y="3332"/>
                    <a:pt x="11555" y="2969"/>
                  </a:cubicBezTo>
                  <a:cubicBezTo>
                    <a:pt x="11769" y="2900"/>
                    <a:pt x="11968" y="2866"/>
                    <a:pt x="12143" y="2866"/>
                  </a:cubicBezTo>
                  <a:close/>
                  <a:moveTo>
                    <a:pt x="2254" y="2404"/>
                  </a:moveTo>
                  <a:cubicBezTo>
                    <a:pt x="2472" y="2954"/>
                    <a:pt x="2997" y="3358"/>
                    <a:pt x="3527" y="3731"/>
                  </a:cubicBezTo>
                  <a:cubicBezTo>
                    <a:pt x="4028" y="4076"/>
                    <a:pt x="4497" y="4505"/>
                    <a:pt x="4963" y="5041"/>
                  </a:cubicBezTo>
                  <a:cubicBezTo>
                    <a:pt x="5028" y="5116"/>
                    <a:pt x="5093" y="5197"/>
                    <a:pt x="5164" y="5283"/>
                  </a:cubicBezTo>
                  <a:cubicBezTo>
                    <a:pt x="5478" y="5657"/>
                    <a:pt x="5837" y="6086"/>
                    <a:pt x="6255" y="6268"/>
                  </a:cubicBezTo>
                  <a:cubicBezTo>
                    <a:pt x="6236" y="6293"/>
                    <a:pt x="6215" y="6319"/>
                    <a:pt x="6201" y="6349"/>
                  </a:cubicBezTo>
                  <a:cubicBezTo>
                    <a:pt x="6190" y="6338"/>
                    <a:pt x="6180" y="6333"/>
                    <a:pt x="6164" y="6324"/>
                  </a:cubicBezTo>
                  <a:cubicBezTo>
                    <a:pt x="5583" y="6046"/>
                    <a:pt x="3603" y="5051"/>
                    <a:pt x="2593" y="3878"/>
                  </a:cubicBezTo>
                  <a:cubicBezTo>
                    <a:pt x="2132" y="3337"/>
                    <a:pt x="2006" y="2798"/>
                    <a:pt x="2254" y="2404"/>
                  </a:cubicBezTo>
                  <a:close/>
                  <a:moveTo>
                    <a:pt x="12798" y="3717"/>
                  </a:moveTo>
                  <a:lnTo>
                    <a:pt x="12798" y="3717"/>
                  </a:lnTo>
                  <a:cubicBezTo>
                    <a:pt x="12742" y="3889"/>
                    <a:pt x="12642" y="4076"/>
                    <a:pt x="12500" y="4272"/>
                  </a:cubicBezTo>
                  <a:cubicBezTo>
                    <a:pt x="11919" y="5046"/>
                    <a:pt x="10974" y="5526"/>
                    <a:pt x="10060" y="5990"/>
                  </a:cubicBezTo>
                  <a:cubicBezTo>
                    <a:pt x="9590" y="6228"/>
                    <a:pt x="9146" y="6450"/>
                    <a:pt x="8741" y="6713"/>
                  </a:cubicBezTo>
                  <a:cubicBezTo>
                    <a:pt x="8711" y="6647"/>
                    <a:pt x="8675" y="6581"/>
                    <a:pt x="8631" y="6515"/>
                  </a:cubicBezTo>
                  <a:lnTo>
                    <a:pt x="8656" y="6515"/>
                  </a:lnTo>
                  <a:cubicBezTo>
                    <a:pt x="9585" y="6137"/>
                    <a:pt x="10419" y="5409"/>
                    <a:pt x="11151" y="4768"/>
                  </a:cubicBezTo>
                  <a:lnTo>
                    <a:pt x="11373" y="4575"/>
                  </a:lnTo>
                  <a:cubicBezTo>
                    <a:pt x="11681" y="4307"/>
                    <a:pt x="12061" y="4106"/>
                    <a:pt x="12429" y="3913"/>
                  </a:cubicBezTo>
                  <a:cubicBezTo>
                    <a:pt x="12551" y="3848"/>
                    <a:pt x="12672" y="3782"/>
                    <a:pt x="12798" y="3717"/>
                  </a:cubicBezTo>
                  <a:close/>
                  <a:moveTo>
                    <a:pt x="1983" y="5744"/>
                  </a:moveTo>
                  <a:cubicBezTo>
                    <a:pt x="3330" y="5744"/>
                    <a:pt x="5047" y="6202"/>
                    <a:pt x="6038" y="6683"/>
                  </a:cubicBezTo>
                  <a:cubicBezTo>
                    <a:pt x="6024" y="6723"/>
                    <a:pt x="6008" y="6769"/>
                    <a:pt x="5998" y="6814"/>
                  </a:cubicBezTo>
                  <a:cubicBezTo>
                    <a:pt x="5376" y="6753"/>
                    <a:pt x="4725" y="6581"/>
                    <a:pt x="4093" y="6410"/>
                  </a:cubicBezTo>
                  <a:cubicBezTo>
                    <a:pt x="3285" y="6192"/>
                    <a:pt x="2457" y="5968"/>
                    <a:pt x="1639" y="5968"/>
                  </a:cubicBezTo>
                  <a:cubicBezTo>
                    <a:pt x="1203" y="5968"/>
                    <a:pt x="770" y="6031"/>
                    <a:pt x="344" y="6193"/>
                  </a:cubicBezTo>
                  <a:cubicBezTo>
                    <a:pt x="441" y="6061"/>
                    <a:pt x="642" y="5965"/>
                    <a:pt x="824" y="5904"/>
                  </a:cubicBezTo>
                  <a:cubicBezTo>
                    <a:pt x="1146" y="5793"/>
                    <a:pt x="1545" y="5744"/>
                    <a:pt x="1983" y="5744"/>
                  </a:cubicBezTo>
                  <a:close/>
                  <a:moveTo>
                    <a:pt x="12073" y="6198"/>
                  </a:moveTo>
                  <a:cubicBezTo>
                    <a:pt x="12497" y="6198"/>
                    <a:pt x="12918" y="6222"/>
                    <a:pt x="13324" y="6253"/>
                  </a:cubicBezTo>
                  <a:cubicBezTo>
                    <a:pt x="13723" y="6284"/>
                    <a:pt x="14112" y="6466"/>
                    <a:pt x="14344" y="6702"/>
                  </a:cubicBezTo>
                  <a:cubicBezTo>
                    <a:pt x="14031" y="6572"/>
                    <a:pt x="13668" y="6539"/>
                    <a:pt x="13306" y="6539"/>
                  </a:cubicBezTo>
                  <a:cubicBezTo>
                    <a:pt x="13121" y="6539"/>
                    <a:pt x="12936" y="6548"/>
                    <a:pt x="12758" y="6557"/>
                  </a:cubicBezTo>
                  <a:cubicBezTo>
                    <a:pt x="12667" y="6557"/>
                    <a:pt x="12586" y="6561"/>
                    <a:pt x="12506" y="6561"/>
                  </a:cubicBezTo>
                  <a:cubicBezTo>
                    <a:pt x="11348" y="6601"/>
                    <a:pt x="10186" y="6774"/>
                    <a:pt x="9065" y="6940"/>
                  </a:cubicBezTo>
                  <a:lnTo>
                    <a:pt x="8883" y="6964"/>
                  </a:lnTo>
                  <a:lnTo>
                    <a:pt x="8883" y="6964"/>
                  </a:lnTo>
                  <a:cubicBezTo>
                    <a:pt x="8884" y="6964"/>
                    <a:pt x="8885" y="6963"/>
                    <a:pt x="8888" y="6960"/>
                  </a:cubicBezTo>
                  <a:cubicBezTo>
                    <a:pt x="8918" y="6945"/>
                    <a:pt x="8943" y="6930"/>
                    <a:pt x="8974" y="6909"/>
                  </a:cubicBezTo>
                  <a:cubicBezTo>
                    <a:pt x="8979" y="6905"/>
                    <a:pt x="8989" y="6905"/>
                    <a:pt x="8999" y="6900"/>
                  </a:cubicBezTo>
                  <a:cubicBezTo>
                    <a:pt x="9901" y="6349"/>
                    <a:pt x="10996" y="6198"/>
                    <a:pt x="12073" y="6198"/>
                  </a:cubicBezTo>
                  <a:close/>
                  <a:moveTo>
                    <a:pt x="1636" y="6158"/>
                  </a:moveTo>
                  <a:cubicBezTo>
                    <a:pt x="2433" y="6158"/>
                    <a:pt x="3246" y="6377"/>
                    <a:pt x="4042" y="6592"/>
                  </a:cubicBezTo>
                  <a:cubicBezTo>
                    <a:pt x="4674" y="6763"/>
                    <a:pt x="5326" y="6940"/>
                    <a:pt x="5958" y="7000"/>
                  </a:cubicBezTo>
                  <a:cubicBezTo>
                    <a:pt x="5942" y="7096"/>
                    <a:pt x="5933" y="7193"/>
                    <a:pt x="5928" y="7289"/>
                  </a:cubicBezTo>
                  <a:cubicBezTo>
                    <a:pt x="5757" y="7268"/>
                    <a:pt x="5584" y="7261"/>
                    <a:pt x="5412" y="7261"/>
                  </a:cubicBezTo>
                  <a:cubicBezTo>
                    <a:pt x="5195" y="7261"/>
                    <a:pt x="4979" y="7273"/>
                    <a:pt x="4765" y="7284"/>
                  </a:cubicBezTo>
                  <a:cubicBezTo>
                    <a:pt x="4555" y="7294"/>
                    <a:pt x="4340" y="7305"/>
                    <a:pt x="4127" y="7305"/>
                  </a:cubicBezTo>
                  <a:cubicBezTo>
                    <a:pt x="4037" y="7305"/>
                    <a:pt x="3948" y="7303"/>
                    <a:pt x="3860" y="7299"/>
                  </a:cubicBezTo>
                  <a:cubicBezTo>
                    <a:pt x="2734" y="7233"/>
                    <a:pt x="1617" y="6905"/>
                    <a:pt x="537" y="6587"/>
                  </a:cubicBezTo>
                  <a:lnTo>
                    <a:pt x="344" y="6531"/>
                  </a:lnTo>
                  <a:cubicBezTo>
                    <a:pt x="309" y="6466"/>
                    <a:pt x="294" y="6410"/>
                    <a:pt x="289" y="6354"/>
                  </a:cubicBezTo>
                  <a:lnTo>
                    <a:pt x="289" y="6354"/>
                  </a:lnTo>
                  <a:cubicBezTo>
                    <a:pt x="306" y="6371"/>
                    <a:pt x="330" y="6381"/>
                    <a:pt x="355" y="6381"/>
                  </a:cubicBezTo>
                  <a:cubicBezTo>
                    <a:pt x="367" y="6381"/>
                    <a:pt x="379" y="6379"/>
                    <a:pt x="390" y="6375"/>
                  </a:cubicBezTo>
                  <a:cubicBezTo>
                    <a:pt x="797" y="6219"/>
                    <a:pt x="1214" y="6158"/>
                    <a:pt x="1636" y="6158"/>
                  </a:cubicBezTo>
                  <a:close/>
                  <a:moveTo>
                    <a:pt x="13317" y="6731"/>
                  </a:moveTo>
                  <a:cubicBezTo>
                    <a:pt x="13700" y="6731"/>
                    <a:pt x="14079" y="6768"/>
                    <a:pt x="14374" y="6925"/>
                  </a:cubicBezTo>
                  <a:cubicBezTo>
                    <a:pt x="14388" y="6932"/>
                    <a:pt x="14403" y="6935"/>
                    <a:pt x="14418" y="6935"/>
                  </a:cubicBezTo>
                  <a:cubicBezTo>
                    <a:pt x="14447" y="6935"/>
                    <a:pt x="14474" y="6923"/>
                    <a:pt x="14491" y="6900"/>
                  </a:cubicBezTo>
                  <a:cubicBezTo>
                    <a:pt x="14511" y="6940"/>
                    <a:pt x="14531" y="6981"/>
                    <a:pt x="14542" y="7021"/>
                  </a:cubicBezTo>
                  <a:cubicBezTo>
                    <a:pt x="14567" y="7122"/>
                    <a:pt x="14556" y="7213"/>
                    <a:pt x="14526" y="7303"/>
                  </a:cubicBezTo>
                  <a:lnTo>
                    <a:pt x="14521" y="7303"/>
                  </a:lnTo>
                  <a:cubicBezTo>
                    <a:pt x="13798" y="7334"/>
                    <a:pt x="13082" y="7390"/>
                    <a:pt x="12389" y="7476"/>
                  </a:cubicBezTo>
                  <a:cubicBezTo>
                    <a:pt x="12061" y="7519"/>
                    <a:pt x="11744" y="7537"/>
                    <a:pt x="11432" y="7537"/>
                  </a:cubicBezTo>
                  <a:cubicBezTo>
                    <a:pt x="10720" y="7537"/>
                    <a:pt x="10037" y="7444"/>
                    <a:pt x="9328" y="7350"/>
                  </a:cubicBezTo>
                  <a:cubicBezTo>
                    <a:pt x="9186" y="7329"/>
                    <a:pt x="9044" y="7308"/>
                    <a:pt x="8892" y="7294"/>
                  </a:cubicBezTo>
                  <a:cubicBezTo>
                    <a:pt x="8892" y="7248"/>
                    <a:pt x="8888" y="7208"/>
                    <a:pt x="8878" y="7163"/>
                  </a:cubicBezTo>
                  <a:lnTo>
                    <a:pt x="9095" y="7126"/>
                  </a:lnTo>
                  <a:cubicBezTo>
                    <a:pt x="10212" y="6960"/>
                    <a:pt x="11368" y="6793"/>
                    <a:pt x="12511" y="6753"/>
                  </a:cubicBezTo>
                  <a:cubicBezTo>
                    <a:pt x="12591" y="6753"/>
                    <a:pt x="12677" y="6748"/>
                    <a:pt x="12763" y="6748"/>
                  </a:cubicBezTo>
                  <a:cubicBezTo>
                    <a:pt x="12943" y="6740"/>
                    <a:pt x="13130" y="6731"/>
                    <a:pt x="13317" y="6731"/>
                  </a:cubicBezTo>
                  <a:close/>
                  <a:moveTo>
                    <a:pt x="556" y="6793"/>
                  </a:moveTo>
                  <a:cubicBezTo>
                    <a:pt x="1623" y="7107"/>
                    <a:pt x="2724" y="7425"/>
                    <a:pt x="3851" y="7490"/>
                  </a:cubicBezTo>
                  <a:cubicBezTo>
                    <a:pt x="3942" y="7496"/>
                    <a:pt x="4037" y="7496"/>
                    <a:pt x="4133" y="7496"/>
                  </a:cubicBezTo>
                  <a:cubicBezTo>
                    <a:pt x="4345" y="7496"/>
                    <a:pt x="4564" y="7485"/>
                    <a:pt x="4776" y="7476"/>
                  </a:cubicBezTo>
                  <a:cubicBezTo>
                    <a:pt x="4982" y="7464"/>
                    <a:pt x="5194" y="7453"/>
                    <a:pt x="5404" y="7453"/>
                  </a:cubicBezTo>
                  <a:cubicBezTo>
                    <a:pt x="5575" y="7453"/>
                    <a:pt x="5745" y="7460"/>
                    <a:pt x="5912" y="7480"/>
                  </a:cubicBezTo>
                  <a:lnTo>
                    <a:pt x="5928" y="7480"/>
                  </a:lnTo>
                  <a:cubicBezTo>
                    <a:pt x="5928" y="7557"/>
                    <a:pt x="5937" y="7627"/>
                    <a:pt x="5942" y="7702"/>
                  </a:cubicBezTo>
                  <a:lnTo>
                    <a:pt x="5937" y="7708"/>
                  </a:lnTo>
                  <a:cubicBezTo>
                    <a:pt x="5882" y="7707"/>
                    <a:pt x="5827" y="7706"/>
                    <a:pt x="5771" y="7706"/>
                  </a:cubicBezTo>
                  <a:cubicBezTo>
                    <a:pt x="5391" y="7706"/>
                    <a:pt x="5009" y="7737"/>
                    <a:pt x="4639" y="7763"/>
                  </a:cubicBezTo>
                  <a:cubicBezTo>
                    <a:pt x="4235" y="7794"/>
                    <a:pt x="3841" y="7824"/>
                    <a:pt x="3452" y="7824"/>
                  </a:cubicBezTo>
                  <a:cubicBezTo>
                    <a:pt x="2935" y="7824"/>
                    <a:pt x="2428" y="7770"/>
                    <a:pt x="1920" y="7592"/>
                  </a:cubicBezTo>
                  <a:cubicBezTo>
                    <a:pt x="1476" y="7436"/>
                    <a:pt x="890" y="7112"/>
                    <a:pt x="556" y="6793"/>
                  </a:cubicBezTo>
                  <a:close/>
                  <a:moveTo>
                    <a:pt x="8898" y="7485"/>
                  </a:moveTo>
                  <a:cubicBezTo>
                    <a:pt x="9034" y="7506"/>
                    <a:pt x="9171" y="7521"/>
                    <a:pt x="9307" y="7541"/>
                  </a:cubicBezTo>
                  <a:cubicBezTo>
                    <a:pt x="10025" y="7637"/>
                    <a:pt x="10711" y="7728"/>
                    <a:pt x="11439" y="7728"/>
                  </a:cubicBezTo>
                  <a:cubicBezTo>
                    <a:pt x="11758" y="7728"/>
                    <a:pt x="12081" y="7713"/>
                    <a:pt x="12415" y="7667"/>
                  </a:cubicBezTo>
                  <a:cubicBezTo>
                    <a:pt x="13066" y="7587"/>
                    <a:pt x="13738" y="7531"/>
                    <a:pt x="14420" y="7501"/>
                  </a:cubicBezTo>
                  <a:lnTo>
                    <a:pt x="14420" y="7501"/>
                  </a:lnTo>
                  <a:cubicBezTo>
                    <a:pt x="14325" y="7627"/>
                    <a:pt x="14192" y="7733"/>
                    <a:pt x="14066" y="7819"/>
                  </a:cubicBezTo>
                  <a:cubicBezTo>
                    <a:pt x="13617" y="8119"/>
                    <a:pt x="12942" y="8222"/>
                    <a:pt x="12204" y="8222"/>
                  </a:cubicBezTo>
                  <a:cubicBezTo>
                    <a:pt x="11168" y="8222"/>
                    <a:pt x="10008" y="8019"/>
                    <a:pt x="9176" y="7875"/>
                  </a:cubicBezTo>
                  <a:cubicBezTo>
                    <a:pt x="9100" y="7860"/>
                    <a:pt x="9029" y="7849"/>
                    <a:pt x="8959" y="7835"/>
                  </a:cubicBezTo>
                  <a:cubicBezTo>
                    <a:pt x="8943" y="7819"/>
                    <a:pt x="8934" y="7804"/>
                    <a:pt x="8918" y="7784"/>
                  </a:cubicBezTo>
                  <a:cubicBezTo>
                    <a:pt x="8903" y="7769"/>
                    <a:pt x="8883" y="7758"/>
                    <a:pt x="8868" y="7748"/>
                  </a:cubicBezTo>
                  <a:cubicBezTo>
                    <a:pt x="8883" y="7658"/>
                    <a:pt x="8892" y="7571"/>
                    <a:pt x="8898" y="7485"/>
                  </a:cubicBezTo>
                  <a:close/>
                  <a:moveTo>
                    <a:pt x="7374" y="5988"/>
                  </a:moveTo>
                  <a:cubicBezTo>
                    <a:pt x="7721" y="5988"/>
                    <a:pt x="8051" y="6133"/>
                    <a:pt x="8312" y="6415"/>
                  </a:cubicBezTo>
                  <a:cubicBezTo>
                    <a:pt x="8666" y="6799"/>
                    <a:pt x="8878" y="7460"/>
                    <a:pt x="8544" y="8077"/>
                  </a:cubicBezTo>
                  <a:cubicBezTo>
                    <a:pt x="8458" y="8243"/>
                    <a:pt x="8323" y="8385"/>
                    <a:pt x="8155" y="8497"/>
                  </a:cubicBezTo>
                  <a:cubicBezTo>
                    <a:pt x="8130" y="8516"/>
                    <a:pt x="8104" y="8532"/>
                    <a:pt x="8080" y="8541"/>
                  </a:cubicBezTo>
                  <a:cubicBezTo>
                    <a:pt x="8024" y="8577"/>
                    <a:pt x="7964" y="8607"/>
                    <a:pt x="7908" y="8632"/>
                  </a:cubicBezTo>
                  <a:cubicBezTo>
                    <a:pt x="7892" y="8637"/>
                    <a:pt x="7878" y="8642"/>
                    <a:pt x="7868" y="8648"/>
                  </a:cubicBezTo>
                  <a:cubicBezTo>
                    <a:pt x="7787" y="8679"/>
                    <a:pt x="7700" y="8703"/>
                    <a:pt x="7614" y="8719"/>
                  </a:cubicBezTo>
                  <a:cubicBezTo>
                    <a:pt x="7605" y="8714"/>
                    <a:pt x="7595" y="8709"/>
                    <a:pt x="7579" y="8709"/>
                  </a:cubicBezTo>
                  <a:cubicBezTo>
                    <a:pt x="7574" y="8708"/>
                    <a:pt x="7568" y="8707"/>
                    <a:pt x="7563" y="8707"/>
                  </a:cubicBezTo>
                  <a:cubicBezTo>
                    <a:pt x="7540" y="8707"/>
                    <a:pt x="7520" y="8717"/>
                    <a:pt x="7504" y="8733"/>
                  </a:cubicBezTo>
                  <a:cubicBezTo>
                    <a:pt x="7448" y="8741"/>
                    <a:pt x="7392" y="8745"/>
                    <a:pt x="7337" y="8745"/>
                  </a:cubicBezTo>
                  <a:cubicBezTo>
                    <a:pt x="7282" y="8745"/>
                    <a:pt x="7228" y="8741"/>
                    <a:pt x="7175" y="8733"/>
                  </a:cubicBezTo>
                  <a:cubicBezTo>
                    <a:pt x="7160" y="8709"/>
                    <a:pt x="7134" y="8693"/>
                    <a:pt x="7104" y="8688"/>
                  </a:cubicBezTo>
                  <a:cubicBezTo>
                    <a:pt x="7099" y="8687"/>
                    <a:pt x="7094" y="8687"/>
                    <a:pt x="7089" y="8687"/>
                  </a:cubicBezTo>
                  <a:cubicBezTo>
                    <a:pt x="7065" y="8687"/>
                    <a:pt x="7046" y="8697"/>
                    <a:pt x="7029" y="8714"/>
                  </a:cubicBezTo>
                  <a:cubicBezTo>
                    <a:pt x="6983" y="8703"/>
                    <a:pt x="6938" y="8693"/>
                    <a:pt x="6892" y="8679"/>
                  </a:cubicBezTo>
                  <a:cubicBezTo>
                    <a:pt x="6801" y="8653"/>
                    <a:pt x="6716" y="8612"/>
                    <a:pt x="6635" y="8567"/>
                  </a:cubicBezTo>
                  <a:cubicBezTo>
                    <a:pt x="6574" y="8532"/>
                    <a:pt x="6513" y="8486"/>
                    <a:pt x="6458" y="8441"/>
                  </a:cubicBezTo>
                  <a:cubicBezTo>
                    <a:pt x="6322" y="8320"/>
                    <a:pt x="6225" y="8112"/>
                    <a:pt x="6170" y="7875"/>
                  </a:cubicBezTo>
                  <a:cubicBezTo>
                    <a:pt x="6190" y="7839"/>
                    <a:pt x="6190" y="7799"/>
                    <a:pt x="6175" y="7763"/>
                  </a:cubicBezTo>
                  <a:cubicBezTo>
                    <a:pt x="6164" y="7744"/>
                    <a:pt x="6154" y="7728"/>
                    <a:pt x="6145" y="7718"/>
                  </a:cubicBezTo>
                  <a:cubicBezTo>
                    <a:pt x="6104" y="7460"/>
                    <a:pt x="6110" y="7177"/>
                    <a:pt x="6164" y="6925"/>
                  </a:cubicBezTo>
                  <a:cubicBezTo>
                    <a:pt x="6190" y="6829"/>
                    <a:pt x="6215" y="6738"/>
                    <a:pt x="6250" y="6652"/>
                  </a:cubicBezTo>
                  <a:cubicBezTo>
                    <a:pt x="6255" y="6641"/>
                    <a:pt x="6261" y="6637"/>
                    <a:pt x="6261" y="6632"/>
                  </a:cubicBezTo>
                  <a:cubicBezTo>
                    <a:pt x="6271" y="6622"/>
                    <a:pt x="6271" y="6611"/>
                    <a:pt x="6276" y="6597"/>
                  </a:cubicBezTo>
                  <a:lnTo>
                    <a:pt x="6276" y="6592"/>
                  </a:lnTo>
                  <a:cubicBezTo>
                    <a:pt x="6276" y="6587"/>
                    <a:pt x="6281" y="6587"/>
                    <a:pt x="6285" y="6576"/>
                  </a:cubicBezTo>
                  <a:cubicBezTo>
                    <a:pt x="6332" y="6480"/>
                    <a:pt x="6402" y="6375"/>
                    <a:pt x="6493" y="6293"/>
                  </a:cubicBezTo>
                  <a:cubicBezTo>
                    <a:pt x="6498" y="6298"/>
                    <a:pt x="6504" y="6308"/>
                    <a:pt x="6513" y="6314"/>
                  </a:cubicBezTo>
                  <a:cubicBezTo>
                    <a:pt x="6529" y="6323"/>
                    <a:pt x="6547" y="6327"/>
                    <a:pt x="6565" y="6327"/>
                  </a:cubicBezTo>
                  <a:cubicBezTo>
                    <a:pt x="6597" y="6327"/>
                    <a:pt x="6628" y="6313"/>
                    <a:pt x="6644" y="6284"/>
                  </a:cubicBezTo>
                  <a:cubicBezTo>
                    <a:pt x="6660" y="6258"/>
                    <a:pt x="6675" y="6238"/>
                    <a:pt x="6686" y="6223"/>
                  </a:cubicBezTo>
                  <a:cubicBezTo>
                    <a:pt x="6695" y="6202"/>
                    <a:pt x="6705" y="6193"/>
                    <a:pt x="6716" y="6177"/>
                  </a:cubicBezTo>
                  <a:cubicBezTo>
                    <a:pt x="6761" y="6167"/>
                    <a:pt x="6812" y="6162"/>
                    <a:pt x="6867" y="6162"/>
                  </a:cubicBezTo>
                  <a:cubicBezTo>
                    <a:pt x="6898" y="6162"/>
                    <a:pt x="6928" y="6167"/>
                    <a:pt x="6963" y="6172"/>
                  </a:cubicBezTo>
                  <a:cubicBezTo>
                    <a:pt x="6969" y="6173"/>
                    <a:pt x="6974" y="6173"/>
                    <a:pt x="6979" y="6173"/>
                  </a:cubicBezTo>
                  <a:cubicBezTo>
                    <a:pt x="7004" y="6173"/>
                    <a:pt x="7028" y="6165"/>
                    <a:pt x="7049" y="6152"/>
                  </a:cubicBezTo>
                  <a:cubicBezTo>
                    <a:pt x="7064" y="6137"/>
                    <a:pt x="7074" y="6116"/>
                    <a:pt x="7080" y="6096"/>
                  </a:cubicBezTo>
                  <a:lnTo>
                    <a:pt x="7080" y="6081"/>
                  </a:lnTo>
                  <a:lnTo>
                    <a:pt x="7110" y="6016"/>
                  </a:lnTo>
                  <a:cubicBezTo>
                    <a:pt x="7140" y="6011"/>
                    <a:pt x="7171" y="6005"/>
                    <a:pt x="7201" y="6000"/>
                  </a:cubicBezTo>
                  <a:cubicBezTo>
                    <a:pt x="7259" y="5992"/>
                    <a:pt x="7316" y="5988"/>
                    <a:pt x="7374" y="5988"/>
                  </a:cubicBezTo>
                  <a:close/>
                  <a:moveTo>
                    <a:pt x="5998" y="7991"/>
                  </a:moveTo>
                  <a:cubicBezTo>
                    <a:pt x="6008" y="8016"/>
                    <a:pt x="6013" y="8042"/>
                    <a:pt x="6024" y="8066"/>
                  </a:cubicBezTo>
                  <a:cubicBezTo>
                    <a:pt x="5725" y="8218"/>
                    <a:pt x="5443" y="8425"/>
                    <a:pt x="5170" y="8632"/>
                  </a:cubicBezTo>
                  <a:cubicBezTo>
                    <a:pt x="4876" y="8849"/>
                    <a:pt x="4578" y="9077"/>
                    <a:pt x="4254" y="9234"/>
                  </a:cubicBezTo>
                  <a:cubicBezTo>
                    <a:pt x="3659" y="9521"/>
                    <a:pt x="3128" y="9870"/>
                    <a:pt x="2628" y="10300"/>
                  </a:cubicBezTo>
                  <a:cubicBezTo>
                    <a:pt x="2491" y="10421"/>
                    <a:pt x="2335" y="10537"/>
                    <a:pt x="2169" y="10663"/>
                  </a:cubicBezTo>
                  <a:cubicBezTo>
                    <a:pt x="1738" y="10987"/>
                    <a:pt x="1264" y="11346"/>
                    <a:pt x="1022" y="11785"/>
                  </a:cubicBezTo>
                  <a:cubicBezTo>
                    <a:pt x="1022" y="11710"/>
                    <a:pt x="1036" y="11624"/>
                    <a:pt x="1062" y="11533"/>
                  </a:cubicBezTo>
                  <a:cubicBezTo>
                    <a:pt x="1512" y="9906"/>
                    <a:pt x="4538" y="8612"/>
                    <a:pt x="5998" y="7991"/>
                  </a:cubicBezTo>
                  <a:close/>
                  <a:moveTo>
                    <a:pt x="6094" y="8248"/>
                  </a:moveTo>
                  <a:cubicBezTo>
                    <a:pt x="6134" y="8339"/>
                    <a:pt x="6185" y="8420"/>
                    <a:pt x="6245" y="8497"/>
                  </a:cubicBezTo>
                  <a:cubicBezTo>
                    <a:pt x="5942" y="8728"/>
                    <a:pt x="5655" y="8982"/>
                    <a:pt x="5371" y="9229"/>
                  </a:cubicBezTo>
                  <a:cubicBezTo>
                    <a:pt x="5154" y="9425"/>
                    <a:pt x="4927" y="9623"/>
                    <a:pt x="4695" y="9810"/>
                  </a:cubicBezTo>
                  <a:cubicBezTo>
                    <a:pt x="4527" y="9952"/>
                    <a:pt x="4356" y="10092"/>
                    <a:pt x="4189" y="10234"/>
                  </a:cubicBezTo>
                  <a:cubicBezTo>
                    <a:pt x="3871" y="10497"/>
                    <a:pt x="3543" y="10775"/>
                    <a:pt x="3209" y="11027"/>
                  </a:cubicBezTo>
                  <a:cubicBezTo>
                    <a:pt x="2795" y="11340"/>
                    <a:pt x="2365" y="11583"/>
                    <a:pt x="1911" y="11841"/>
                  </a:cubicBezTo>
                  <a:cubicBezTo>
                    <a:pt x="1698" y="11957"/>
                    <a:pt x="1481" y="12083"/>
                    <a:pt x="1269" y="12214"/>
                  </a:cubicBezTo>
                  <a:lnTo>
                    <a:pt x="1264" y="12214"/>
                  </a:lnTo>
                  <a:cubicBezTo>
                    <a:pt x="1223" y="12195"/>
                    <a:pt x="1183" y="12174"/>
                    <a:pt x="1148" y="12144"/>
                  </a:cubicBezTo>
                  <a:cubicBezTo>
                    <a:pt x="1127" y="12123"/>
                    <a:pt x="1108" y="12104"/>
                    <a:pt x="1092" y="12083"/>
                  </a:cubicBezTo>
                  <a:cubicBezTo>
                    <a:pt x="1092" y="12079"/>
                    <a:pt x="1092" y="12079"/>
                    <a:pt x="1087" y="12079"/>
                  </a:cubicBezTo>
                  <a:cubicBezTo>
                    <a:pt x="1097" y="12074"/>
                    <a:pt x="1102" y="12063"/>
                    <a:pt x="1108" y="12053"/>
                  </a:cubicBezTo>
                  <a:cubicBezTo>
                    <a:pt x="1279" y="11573"/>
                    <a:pt x="1810" y="11174"/>
                    <a:pt x="2279" y="10820"/>
                  </a:cubicBezTo>
                  <a:cubicBezTo>
                    <a:pt x="2451" y="10689"/>
                    <a:pt x="2613" y="10568"/>
                    <a:pt x="2754" y="10446"/>
                  </a:cubicBezTo>
                  <a:cubicBezTo>
                    <a:pt x="3240" y="10027"/>
                    <a:pt x="3760" y="9689"/>
                    <a:pt x="4341" y="9406"/>
                  </a:cubicBezTo>
                  <a:cubicBezTo>
                    <a:pt x="4674" y="9239"/>
                    <a:pt x="4982" y="9012"/>
                    <a:pt x="5285" y="8784"/>
                  </a:cubicBezTo>
                  <a:cubicBezTo>
                    <a:pt x="5558" y="8581"/>
                    <a:pt x="5821" y="8390"/>
                    <a:pt x="6094" y="8248"/>
                  </a:cubicBezTo>
                  <a:close/>
                  <a:moveTo>
                    <a:pt x="8771" y="8096"/>
                  </a:moveTo>
                  <a:cubicBezTo>
                    <a:pt x="8782" y="8096"/>
                    <a:pt x="8797" y="8096"/>
                    <a:pt x="8812" y="8103"/>
                  </a:cubicBezTo>
                  <a:cubicBezTo>
                    <a:pt x="9130" y="8451"/>
                    <a:pt x="9519" y="8754"/>
                    <a:pt x="9899" y="9057"/>
                  </a:cubicBezTo>
                  <a:cubicBezTo>
                    <a:pt x="10651" y="9653"/>
                    <a:pt x="11434" y="10274"/>
                    <a:pt x="11737" y="11249"/>
                  </a:cubicBezTo>
                  <a:cubicBezTo>
                    <a:pt x="11858" y="11643"/>
                    <a:pt x="11889" y="11997"/>
                    <a:pt x="11823" y="12270"/>
                  </a:cubicBezTo>
                  <a:lnTo>
                    <a:pt x="11823" y="12275"/>
                  </a:lnTo>
                  <a:cubicBezTo>
                    <a:pt x="11692" y="11831"/>
                    <a:pt x="11394" y="11401"/>
                    <a:pt x="11105" y="10987"/>
                  </a:cubicBezTo>
                  <a:cubicBezTo>
                    <a:pt x="10984" y="10815"/>
                    <a:pt x="10874" y="10649"/>
                    <a:pt x="10772" y="10491"/>
                  </a:cubicBezTo>
                  <a:cubicBezTo>
                    <a:pt x="10560" y="10148"/>
                    <a:pt x="10217" y="9845"/>
                    <a:pt x="9878" y="9547"/>
                  </a:cubicBezTo>
                  <a:cubicBezTo>
                    <a:pt x="9403" y="9133"/>
                    <a:pt x="8913" y="8698"/>
                    <a:pt x="8801" y="8147"/>
                  </a:cubicBezTo>
                  <a:cubicBezTo>
                    <a:pt x="8797" y="8127"/>
                    <a:pt x="8787" y="8107"/>
                    <a:pt x="8771" y="8096"/>
                  </a:cubicBezTo>
                  <a:close/>
                  <a:moveTo>
                    <a:pt x="6387" y="8623"/>
                  </a:moveTo>
                  <a:cubicBezTo>
                    <a:pt x="6413" y="8648"/>
                    <a:pt x="6437" y="8663"/>
                    <a:pt x="6462" y="8683"/>
                  </a:cubicBezTo>
                  <a:cubicBezTo>
                    <a:pt x="6437" y="8693"/>
                    <a:pt x="6418" y="8709"/>
                    <a:pt x="6402" y="8733"/>
                  </a:cubicBezTo>
                  <a:cubicBezTo>
                    <a:pt x="5301" y="10346"/>
                    <a:pt x="4291" y="11366"/>
                    <a:pt x="3310" y="11851"/>
                  </a:cubicBezTo>
                  <a:cubicBezTo>
                    <a:pt x="2863" y="12067"/>
                    <a:pt x="2185" y="12276"/>
                    <a:pt x="1682" y="12276"/>
                  </a:cubicBezTo>
                  <a:cubicBezTo>
                    <a:pt x="1634" y="12276"/>
                    <a:pt x="1587" y="12274"/>
                    <a:pt x="1542" y="12270"/>
                  </a:cubicBezTo>
                  <a:cubicBezTo>
                    <a:pt x="1698" y="12184"/>
                    <a:pt x="1850" y="12093"/>
                    <a:pt x="2006" y="12007"/>
                  </a:cubicBezTo>
                  <a:cubicBezTo>
                    <a:pt x="2447" y="11760"/>
                    <a:pt x="2901" y="11503"/>
                    <a:pt x="3321" y="11179"/>
                  </a:cubicBezTo>
                  <a:cubicBezTo>
                    <a:pt x="3664" y="10922"/>
                    <a:pt x="3993" y="10649"/>
                    <a:pt x="4310" y="10381"/>
                  </a:cubicBezTo>
                  <a:cubicBezTo>
                    <a:pt x="4478" y="10239"/>
                    <a:pt x="4648" y="10097"/>
                    <a:pt x="4821" y="9957"/>
                  </a:cubicBezTo>
                  <a:cubicBezTo>
                    <a:pt x="5053" y="9770"/>
                    <a:pt x="5280" y="9567"/>
                    <a:pt x="5497" y="9376"/>
                  </a:cubicBezTo>
                  <a:cubicBezTo>
                    <a:pt x="5781" y="9127"/>
                    <a:pt x="6073" y="8870"/>
                    <a:pt x="6372" y="8637"/>
                  </a:cubicBezTo>
                  <a:cubicBezTo>
                    <a:pt x="6382" y="8632"/>
                    <a:pt x="6382" y="8628"/>
                    <a:pt x="6387" y="8623"/>
                  </a:cubicBezTo>
                  <a:close/>
                  <a:moveTo>
                    <a:pt x="8418" y="8537"/>
                  </a:moveTo>
                  <a:cubicBezTo>
                    <a:pt x="8418" y="8551"/>
                    <a:pt x="8423" y="8572"/>
                    <a:pt x="8433" y="8588"/>
                  </a:cubicBezTo>
                  <a:lnTo>
                    <a:pt x="8615" y="8905"/>
                  </a:lnTo>
                  <a:cubicBezTo>
                    <a:pt x="9377" y="10244"/>
                    <a:pt x="10100" y="11507"/>
                    <a:pt x="10923" y="12755"/>
                  </a:cubicBezTo>
                  <a:lnTo>
                    <a:pt x="10919" y="12755"/>
                  </a:lnTo>
                  <a:cubicBezTo>
                    <a:pt x="10706" y="12685"/>
                    <a:pt x="10469" y="12543"/>
                    <a:pt x="10226" y="12336"/>
                  </a:cubicBezTo>
                  <a:cubicBezTo>
                    <a:pt x="9464" y="11674"/>
                    <a:pt x="9141" y="10866"/>
                    <a:pt x="8792" y="10001"/>
                  </a:cubicBezTo>
                  <a:cubicBezTo>
                    <a:pt x="8615" y="9572"/>
                    <a:pt x="8438" y="9122"/>
                    <a:pt x="8195" y="8703"/>
                  </a:cubicBezTo>
                  <a:cubicBezTo>
                    <a:pt x="8276" y="8653"/>
                    <a:pt x="8353" y="8602"/>
                    <a:pt x="8418" y="8541"/>
                  </a:cubicBezTo>
                  <a:lnTo>
                    <a:pt x="8418" y="8537"/>
                  </a:lnTo>
                  <a:close/>
                  <a:moveTo>
                    <a:pt x="8645" y="8289"/>
                  </a:moveTo>
                  <a:cubicBezTo>
                    <a:pt x="8801" y="8849"/>
                    <a:pt x="9282" y="9279"/>
                    <a:pt x="9752" y="9693"/>
                  </a:cubicBezTo>
                  <a:cubicBezTo>
                    <a:pt x="10095" y="9992"/>
                    <a:pt x="10414" y="10274"/>
                    <a:pt x="10611" y="10593"/>
                  </a:cubicBezTo>
                  <a:cubicBezTo>
                    <a:pt x="10711" y="10754"/>
                    <a:pt x="10823" y="10922"/>
                    <a:pt x="10949" y="11093"/>
                  </a:cubicBezTo>
                  <a:cubicBezTo>
                    <a:pt x="11247" y="11522"/>
                    <a:pt x="11555" y="11967"/>
                    <a:pt x="11662" y="12407"/>
                  </a:cubicBezTo>
                  <a:cubicBezTo>
                    <a:pt x="11672" y="12447"/>
                    <a:pt x="11712" y="12477"/>
                    <a:pt x="11753" y="12477"/>
                  </a:cubicBezTo>
                  <a:cubicBezTo>
                    <a:pt x="11707" y="12578"/>
                    <a:pt x="11636" y="12664"/>
                    <a:pt x="11545" y="12720"/>
                  </a:cubicBezTo>
                  <a:cubicBezTo>
                    <a:pt x="11457" y="12777"/>
                    <a:pt x="11348" y="12808"/>
                    <a:pt x="11231" y="12808"/>
                  </a:cubicBezTo>
                  <a:cubicBezTo>
                    <a:pt x="11215" y="12808"/>
                    <a:pt x="11198" y="12807"/>
                    <a:pt x="11182" y="12806"/>
                  </a:cubicBezTo>
                  <a:cubicBezTo>
                    <a:pt x="10323" y="11507"/>
                    <a:pt x="9575" y="10199"/>
                    <a:pt x="8782" y="8814"/>
                  </a:cubicBezTo>
                  <a:lnTo>
                    <a:pt x="8600" y="8491"/>
                  </a:lnTo>
                  <a:cubicBezTo>
                    <a:pt x="8580" y="8460"/>
                    <a:pt x="8549" y="8446"/>
                    <a:pt x="8519" y="8446"/>
                  </a:cubicBezTo>
                  <a:cubicBezTo>
                    <a:pt x="8565" y="8395"/>
                    <a:pt x="8605" y="8345"/>
                    <a:pt x="8640" y="8289"/>
                  </a:cubicBezTo>
                  <a:close/>
                  <a:moveTo>
                    <a:pt x="7903" y="8835"/>
                  </a:moveTo>
                  <a:cubicBezTo>
                    <a:pt x="7908" y="9294"/>
                    <a:pt x="7943" y="9775"/>
                    <a:pt x="7983" y="10269"/>
                  </a:cubicBezTo>
                  <a:cubicBezTo>
                    <a:pt x="8080" y="11431"/>
                    <a:pt x="8176" y="12629"/>
                    <a:pt x="7771" y="13655"/>
                  </a:cubicBezTo>
                  <a:cubicBezTo>
                    <a:pt x="7868" y="12836"/>
                    <a:pt x="7791" y="12007"/>
                    <a:pt x="7721" y="11204"/>
                  </a:cubicBezTo>
                  <a:cubicBezTo>
                    <a:pt x="7650" y="10451"/>
                    <a:pt x="7584" y="9663"/>
                    <a:pt x="7656" y="8900"/>
                  </a:cubicBezTo>
                  <a:cubicBezTo>
                    <a:pt x="7740" y="8885"/>
                    <a:pt x="7827" y="8865"/>
                    <a:pt x="7903" y="8835"/>
                  </a:cubicBezTo>
                  <a:close/>
                  <a:moveTo>
                    <a:pt x="6807" y="8849"/>
                  </a:moveTo>
                  <a:cubicBezTo>
                    <a:pt x="6861" y="8875"/>
                    <a:pt x="6922" y="8891"/>
                    <a:pt x="6983" y="8900"/>
                  </a:cubicBezTo>
                  <a:cubicBezTo>
                    <a:pt x="6947" y="9259"/>
                    <a:pt x="6898" y="9623"/>
                    <a:pt x="6857" y="9987"/>
                  </a:cubicBezTo>
                  <a:cubicBezTo>
                    <a:pt x="6680" y="11431"/>
                    <a:pt x="6498" y="12927"/>
                    <a:pt x="6630" y="14382"/>
                  </a:cubicBezTo>
                  <a:cubicBezTo>
                    <a:pt x="6504" y="14256"/>
                    <a:pt x="6397" y="14044"/>
                    <a:pt x="6322" y="13765"/>
                  </a:cubicBezTo>
                  <a:cubicBezTo>
                    <a:pt x="5982" y="12559"/>
                    <a:pt x="6145" y="10113"/>
                    <a:pt x="6807" y="8849"/>
                  </a:cubicBezTo>
                  <a:close/>
                  <a:moveTo>
                    <a:pt x="7175" y="8931"/>
                  </a:moveTo>
                  <a:cubicBezTo>
                    <a:pt x="7220" y="8936"/>
                    <a:pt x="7271" y="8936"/>
                    <a:pt x="7327" y="8936"/>
                  </a:cubicBezTo>
                  <a:cubicBezTo>
                    <a:pt x="7372" y="8936"/>
                    <a:pt x="7418" y="8936"/>
                    <a:pt x="7463" y="8931"/>
                  </a:cubicBezTo>
                  <a:lnTo>
                    <a:pt x="7463" y="8931"/>
                  </a:lnTo>
                  <a:cubicBezTo>
                    <a:pt x="7392" y="9693"/>
                    <a:pt x="7463" y="10472"/>
                    <a:pt x="7528" y="11225"/>
                  </a:cubicBezTo>
                  <a:cubicBezTo>
                    <a:pt x="7614" y="12200"/>
                    <a:pt x="7705" y="13205"/>
                    <a:pt x="7483" y="14175"/>
                  </a:cubicBezTo>
                  <a:cubicBezTo>
                    <a:pt x="7315" y="14401"/>
                    <a:pt x="7119" y="14535"/>
                    <a:pt x="6940" y="14535"/>
                  </a:cubicBezTo>
                  <a:cubicBezTo>
                    <a:pt x="6931" y="14535"/>
                    <a:pt x="6921" y="14535"/>
                    <a:pt x="6912" y="14534"/>
                  </a:cubicBezTo>
                  <a:cubicBezTo>
                    <a:pt x="6887" y="14534"/>
                    <a:pt x="6867" y="14529"/>
                    <a:pt x="6842" y="14523"/>
                  </a:cubicBezTo>
                  <a:cubicBezTo>
                    <a:pt x="6842" y="14513"/>
                    <a:pt x="6837" y="14504"/>
                    <a:pt x="6831" y="14499"/>
                  </a:cubicBezTo>
                  <a:cubicBezTo>
                    <a:pt x="6675" y="13018"/>
                    <a:pt x="6867" y="11487"/>
                    <a:pt x="7049" y="10006"/>
                  </a:cubicBezTo>
                  <a:cubicBezTo>
                    <a:pt x="7089" y="9649"/>
                    <a:pt x="7134" y="9290"/>
                    <a:pt x="7175" y="8931"/>
                  </a:cubicBezTo>
                  <a:close/>
                  <a:moveTo>
                    <a:pt x="7927" y="0"/>
                  </a:moveTo>
                  <a:cubicBezTo>
                    <a:pt x="7890" y="0"/>
                    <a:pt x="7855" y="3"/>
                    <a:pt x="7822" y="9"/>
                  </a:cubicBezTo>
                  <a:cubicBezTo>
                    <a:pt x="7215" y="105"/>
                    <a:pt x="6735" y="1070"/>
                    <a:pt x="6670" y="1912"/>
                  </a:cubicBezTo>
                  <a:lnTo>
                    <a:pt x="6644" y="2206"/>
                  </a:lnTo>
                  <a:cubicBezTo>
                    <a:pt x="6574" y="3060"/>
                    <a:pt x="6483" y="4136"/>
                    <a:pt x="6630" y="5060"/>
                  </a:cubicBezTo>
                  <a:cubicBezTo>
                    <a:pt x="6599" y="4995"/>
                    <a:pt x="6569" y="4934"/>
                    <a:pt x="6539" y="4874"/>
                  </a:cubicBezTo>
                  <a:cubicBezTo>
                    <a:pt x="6013" y="3731"/>
                    <a:pt x="5462" y="2549"/>
                    <a:pt x="4200" y="1933"/>
                  </a:cubicBezTo>
                  <a:cubicBezTo>
                    <a:pt x="3826" y="1750"/>
                    <a:pt x="3479" y="1673"/>
                    <a:pt x="3173" y="1673"/>
                  </a:cubicBezTo>
                  <a:cubicBezTo>
                    <a:pt x="2678" y="1673"/>
                    <a:pt x="2291" y="1876"/>
                    <a:pt x="2072" y="2161"/>
                  </a:cubicBezTo>
                  <a:cubicBezTo>
                    <a:pt x="1769" y="2555"/>
                    <a:pt x="1689" y="3262"/>
                    <a:pt x="2375" y="4065"/>
                  </a:cubicBezTo>
                  <a:cubicBezTo>
                    <a:pt x="2992" y="4783"/>
                    <a:pt x="3951" y="5429"/>
                    <a:pt x="4755" y="5904"/>
                  </a:cubicBezTo>
                  <a:cubicBezTo>
                    <a:pt x="3862" y="5646"/>
                    <a:pt x="2837" y="5464"/>
                    <a:pt x="1957" y="5464"/>
                  </a:cubicBezTo>
                  <a:cubicBezTo>
                    <a:pt x="1493" y="5464"/>
                    <a:pt x="1070" y="5515"/>
                    <a:pt x="728" y="5631"/>
                  </a:cubicBezTo>
                  <a:cubicBezTo>
                    <a:pt x="248" y="5799"/>
                    <a:pt x="6" y="6035"/>
                    <a:pt x="1" y="6338"/>
                  </a:cubicBezTo>
                  <a:cubicBezTo>
                    <a:pt x="1" y="7000"/>
                    <a:pt x="1253" y="7662"/>
                    <a:pt x="1824" y="7865"/>
                  </a:cubicBezTo>
                  <a:cubicBezTo>
                    <a:pt x="2370" y="8056"/>
                    <a:pt x="2921" y="8112"/>
                    <a:pt x="3472" y="8112"/>
                  </a:cubicBezTo>
                  <a:cubicBezTo>
                    <a:pt x="3871" y="8112"/>
                    <a:pt x="4265" y="8082"/>
                    <a:pt x="4659" y="8052"/>
                  </a:cubicBezTo>
                  <a:cubicBezTo>
                    <a:pt x="4846" y="8036"/>
                    <a:pt x="5038" y="8021"/>
                    <a:pt x="5231" y="8012"/>
                  </a:cubicBezTo>
                  <a:lnTo>
                    <a:pt x="5231" y="8012"/>
                  </a:lnTo>
                  <a:cubicBezTo>
                    <a:pt x="3624" y="8719"/>
                    <a:pt x="1208" y="9926"/>
                    <a:pt x="789" y="11456"/>
                  </a:cubicBezTo>
                  <a:cubicBezTo>
                    <a:pt x="673" y="11871"/>
                    <a:pt x="733" y="12174"/>
                    <a:pt x="966" y="12366"/>
                  </a:cubicBezTo>
                  <a:cubicBezTo>
                    <a:pt x="1138" y="12508"/>
                    <a:pt x="1390" y="12564"/>
                    <a:pt x="1673" y="12564"/>
                  </a:cubicBezTo>
                  <a:cubicBezTo>
                    <a:pt x="2290" y="12564"/>
                    <a:pt x="3048" y="12300"/>
                    <a:pt x="3442" y="12109"/>
                  </a:cubicBezTo>
                  <a:cubicBezTo>
                    <a:pt x="4351" y="11659"/>
                    <a:pt x="5275" y="10780"/>
                    <a:pt x="6261" y="9430"/>
                  </a:cubicBezTo>
                  <a:lnTo>
                    <a:pt x="6261" y="9430"/>
                  </a:lnTo>
                  <a:cubicBezTo>
                    <a:pt x="5811" y="10825"/>
                    <a:pt x="5746" y="12771"/>
                    <a:pt x="6043" y="13842"/>
                  </a:cubicBezTo>
                  <a:cubicBezTo>
                    <a:pt x="6271" y="14660"/>
                    <a:pt x="6675" y="14807"/>
                    <a:pt x="6898" y="14821"/>
                  </a:cubicBezTo>
                  <a:lnTo>
                    <a:pt x="6938" y="14821"/>
                  </a:lnTo>
                  <a:cubicBezTo>
                    <a:pt x="7342" y="14821"/>
                    <a:pt x="7747" y="14448"/>
                    <a:pt x="8004" y="13837"/>
                  </a:cubicBezTo>
                  <a:cubicBezTo>
                    <a:pt x="8474" y="12730"/>
                    <a:pt x="8367" y="11467"/>
                    <a:pt x="8272" y="10244"/>
                  </a:cubicBezTo>
                  <a:cubicBezTo>
                    <a:pt x="8246" y="9941"/>
                    <a:pt x="8221" y="9649"/>
                    <a:pt x="8211" y="9360"/>
                  </a:cubicBezTo>
                  <a:lnTo>
                    <a:pt x="8211" y="9360"/>
                  </a:lnTo>
                  <a:cubicBezTo>
                    <a:pt x="8323" y="9607"/>
                    <a:pt x="8423" y="9861"/>
                    <a:pt x="8524" y="10113"/>
                  </a:cubicBezTo>
                  <a:cubicBezTo>
                    <a:pt x="8868" y="10967"/>
                    <a:pt x="9226" y="11846"/>
                    <a:pt x="10039" y="12553"/>
                  </a:cubicBezTo>
                  <a:cubicBezTo>
                    <a:pt x="10454" y="12912"/>
                    <a:pt x="10869" y="13098"/>
                    <a:pt x="11227" y="13098"/>
                  </a:cubicBezTo>
                  <a:cubicBezTo>
                    <a:pt x="11404" y="13098"/>
                    <a:pt x="11566" y="13053"/>
                    <a:pt x="11707" y="12962"/>
                  </a:cubicBezTo>
                  <a:cubicBezTo>
                    <a:pt x="12152" y="12669"/>
                    <a:pt x="12268" y="11997"/>
                    <a:pt x="12010" y="11164"/>
                  </a:cubicBezTo>
                  <a:cubicBezTo>
                    <a:pt x="11681" y="10103"/>
                    <a:pt x="10863" y="9456"/>
                    <a:pt x="10075" y="8830"/>
                  </a:cubicBezTo>
                  <a:cubicBezTo>
                    <a:pt x="9802" y="8618"/>
                    <a:pt x="9541" y="8411"/>
                    <a:pt x="9308" y="8188"/>
                  </a:cubicBezTo>
                  <a:lnTo>
                    <a:pt x="9308" y="8188"/>
                  </a:lnTo>
                  <a:cubicBezTo>
                    <a:pt x="10166" y="8335"/>
                    <a:pt x="11229" y="8511"/>
                    <a:pt x="12197" y="8511"/>
                  </a:cubicBezTo>
                  <a:cubicBezTo>
                    <a:pt x="12991" y="8511"/>
                    <a:pt x="13718" y="8395"/>
                    <a:pt x="14228" y="8056"/>
                  </a:cubicBezTo>
                  <a:cubicBezTo>
                    <a:pt x="14880" y="7622"/>
                    <a:pt x="14880" y="7173"/>
                    <a:pt x="14819" y="6945"/>
                  </a:cubicBezTo>
                  <a:cubicBezTo>
                    <a:pt x="14673" y="6394"/>
                    <a:pt x="13955" y="6016"/>
                    <a:pt x="13344" y="5965"/>
                  </a:cubicBezTo>
                  <a:cubicBezTo>
                    <a:pt x="12937" y="5934"/>
                    <a:pt x="12515" y="5912"/>
                    <a:pt x="12089" y="5912"/>
                  </a:cubicBezTo>
                  <a:cubicBezTo>
                    <a:pt x="11599" y="5912"/>
                    <a:pt x="11102" y="5942"/>
                    <a:pt x="10615" y="6025"/>
                  </a:cubicBezTo>
                  <a:cubicBezTo>
                    <a:pt x="11419" y="5606"/>
                    <a:pt x="12203" y="5146"/>
                    <a:pt x="12728" y="4444"/>
                  </a:cubicBezTo>
                  <a:cubicBezTo>
                    <a:pt x="13152" y="3878"/>
                    <a:pt x="13248" y="3313"/>
                    <a:pt x="12980" y="2943"/>
                  </a:cubicBezTo>
                  <a:cubicBezTo>
                    <a:pt x="12805" y="2701"/>
                    <a:pt x="12511" y="2577"/>
                    <a:pt x="12144" y="2577"/>
                  </a:cubicBezTo>
                  <a:cubicBezTo>
                    <a:pt x="11938" y="2577"/>
                    <a:pt x="11708" y="2616"/>
                    <a:pt x="11464" y="2696"/>
                  </a:cubicBezTo>
                  <a:cubicBezTo>
                    <a:pt x="10282" y="3090"/>
                    <a:pt x="9559" y="4121"/>
                    <a:pt x="8862" y="5121"/>
                  </a:cubicBezTo>
                  <a:cubicBezTo>
                    <a:pt x="8787" y="5228"/>
                    <a:pt x="8717" y="5333"/>
                    <a:pt x="8645" y="5435"/>
                  </a:cubicBezTo>
                  <a:cubicBezTo>
                    <a:pt x="8999" y="4080"/>
                    <a:pt x="9393" y="2166"/>
                    <a:pt x="8862" y="907"/>
                  </a:cubicBezTo>
                  <a:cubicBezTo>
                    <a:pt x="8555" y="177"/>
                    <a:pt x="8200" y="0"/>
                    <a:pt x="792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6" name="Google Shape;3226;p41"/>
            <p:cNvSpPr/>
            <p:nvPr/>
          </p:nvSpPr>
          <p:spPr>
            <a:xfrm>
              <a:off x="5878275" y="3736575"/>
              <a:ext cx="77950" cy="104475"/>
            </a:xfrm>
            <a:custGeom>
              <a:avLst/>
              <a:gdLst/>
              <a:ahLst/>
              <a:cxnLst/>
              <a:rect l="l" t="t" r="r" b="b"/>
              <a:pathLst>
                <a:path w="3118" h="4179" extrusionOk="0">
                  <a:moveTo>
                    <a:pt x="0" y="0"/>
                  </a:moveTo>
                  <a:cubicBezTo>
                    <a:pt x="16" y="11"/>
                    <a:pt x="26" y="31"/>
                    <a:pt x="30" y="51"/>
                  </a:cubicBezTo>
                  <a:cubicBezTo>
                    <a:pt x="142" y="602"/>
                    <a:pt x="632" y="1037"/>
                    <a:pt x="1107" y="1451"/>
                  </a:cubicBezTo>
                  <a:cubicBezTo>
                    <a:pt x="1446" y="1749"/>
                    <a:pt x="1789" y="2052"/>
                    <a:pt x="2001" y="2395"/>
                  </a:cubicBezTo>
                  <a:cubicBezTo>
                    <a:pt x="2103" y="2553"/>
                    <a:pt x="2213" y="2719"/>
                    <a:pt x="2334" y="2891"/>
                  </a:cubicBezTo>
                  <a:cubicBezTo>
                    <a:pt x="2623" y="3305"/>
                    <a:pt x="2921" y="3735"/>
                    <a:pt x="3052" y="4179"/>
                  </a:cubicBezTo>
                  <a:lnTo>
                    <a:pt x="3052" y="4174"/>
                  </a:lnTo>
                  <a:cubicBezTo>
                    <a:pt x="3118" y="3901"/>
                    <a:pt x="3087" y="3547"/>
                    <a:pt x="2966" y="3153"/>
                  </a:cubicBezTo>
                  <a:cubicBezTo>
                    <a:pt x="2663" y="2178"/>
                    <a:pt x="1880" y="1557"/>
                    <a:pt x="1128" y="961"/>
                  </a:cubicBezTo>
                  <a:cubicBezTo>
                    <a:pt x="748" y="658"/>
                    <a:pt x="359" y="355"/>
                    <a:pt x="41" y="7"/>
                  </a:cubicBezTo>
                  <a:cubicBezTo>
                    <a:pt x="26" y="0"/>
                    <a:pt x="11" y="0"/>
                    <a:pt x="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7" name="Google Shape;3227;p41"/>
            <p:cNvSpPr/>
            <p:nvPr/>
          </p:nvSpPr>
          <p:spPr>
            <a:xfrm>
              <a:off x="5871950" y="3741400"/>
              <a:ext cx="80875" cy="112975"/>
            </a:xfrm>
            <a:custGeom>
              <a:avLst/>
              <a:gdLst/>
              <a:ahLst/>
              <a:cxnLst/>
              <a:rect l="l" t="t" r="r" b="b"/>
              <a:pathLst>
                <a:path w="3235" h="4519" extrusionOk="0">
                  <a:moveTo>
                    <a:pt x="122" y="0"/>
                  </a:moveTo>
                  <a:cubicBezTo>
                    <a:pt x="87" y="56"/>
                    <a:pt x="47" y="106"/>
                    <a:pt x="1" y="157"/>
                  </a:cubicBezTo>
                  <a:cubicBezTo>
                    <a:pt x="31" y="157"/>
                    <a:pt x="62" y="171"/>
                    <a:pt x="82" y="202"/>
                  </a:cubicBezTo>
                  <a:lnTo>
                    <a:pt x="264" y="525"/>
                  </a:lnTo>
                  <a:cubicBezTo>
                    <a:pt x="1057" y="1910"/>
                    <a:pt x="1805" y="3218"/>
                    <a:pt x="2664" y="4517"/>
                  </a:cubicBezTo>
                  <a:cubicBezTo>
                    <a:pt x="2680" y="4518"/>
                    <a:pt x="2697" y="4519"/>
                    <a:pt x="2713" y="4519"/>
                  </a:cubicBezTo>
                  <a:cubicBezTo>
                    <a:pt x="2830" y="4519"/>
                    <a:pt x="2939" y="4488"/>
                    <a:pt x="3027" y="4431"/>
                  </a:cubicBezTo>
                  <a:cubicBezTo>
                    <a:pt x="3118" y="4375"/>
                    <a:pt x="3189" y="4289"/>
                    <a:pt x="3235" y="4188"/>
                  </a:cubicBezTo>
                  <a:cubicBezTo>
                    <a:pt x="3194" y="4188"/>
                    <a:pt x="3154" y="4158"/>
                    <a:pt x="3144" y="4118"/>
                  </a:cubicBezTo>
                  <a:cubicBezTo>
                    <a:pt x="3037" y="3678"/>
                    <a:pt x="2729" y="3233"/>
                    <a:pt x="2431" y="2804"/>
                  </a:cubicBezTo>
                  <a:cubicBezTo>
                    <a:pt x="2305" y="2633"/>
                    <a:pt x="2193" y="2465"/>
                    <a:pt x="2093" y="2304"/>
                  </a:cubicBezTo>
                  <a:cubicBezTo>
                    <a:pt x="1896" y="1985"/>
                    <a:pt x="1577" y="1703"/>
                    <a:pt x="1234" y="1404"/>
                  </a:cubicBezTo>
                  <a:cubicBezTo>
                    <a:pt x="764" y="990"/>
                    <a:pt x="283" y="560"/>
                    <a:pt x="12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8" name="Google Shape;3228;p41"/>
            <p:cNvSpPr/>
            <p:nvPr/>
          </p:nvSpPr>
          <p:spPr>
            <a:xfrm>
              <a:off x="5863875" y="3747575"/>
              <a:ext cx="68225" cy="105500"/>
            </a:xfrm>
            <a:custGeom>
              <a:avLst/>
              <a:gdLst/>
              <a:ahLst/>
              <a:cxnLst/>
              <a:rect l="l" t="t" r="r" b="b"/>
              <a:pathLst>
                <a:path w="2729" h="4220" extrusionOk="0">
                  <a:moveTo>
                    <a:pt x="223" y="1"/>
                  </a:moveTo>
                  <a:lnTo>
                    <a:pt x="223" y="5"/>
                  </a:lnTo>
                  <a:cubicBezTo>
                    <a:pt x="158" y="66"/>
                    <a:pt x="81" y="117"/>
                    <a:pt x="0" y="167"/>
                  </a:cubicBezTo>
                  <a:cubicBezTo>
                    <a:pt x="243" y="586"/>
                    <a:pt x="420" y="1036"/>
                    <a:pt x="597" y="1465"/>
                  </a:cubicBezTo>
                  <a:cubicBezTo>
                    <a:pt x="946" y="2330"/>
                    <a:pt x="1269" y="3138"/>
                    <a:pt x="2031" y="3800"/>
                  </a:cubicBezTo>
                  <a:cubicBezTo>
                    <a:pt x="2274" y="4007"/>
                    <a:pt x="2511" y="4149"/>
                    <a:pt x="2724" y="4219"/>
                  </a:cubicBezTo>
                  <a:lnTo>
                    <a:pt x="2728" y="4219"/>
                  </a:lnTo>
                  <a:cubicBezTo>
                    <a:pt x="1905" y="2971"/>
                    <a:pt x="1182" y="1708"/>
                    <a:pt x="420" y="369"/>
                  </a:cubicBezTo>
                  <a:lnTo>
                    <a:pt x="238" y="52"/>
                  </a:lnTo>
                  <a:cubicBezTo>
                    <a:pt x="228" y="36"/>
                    <a:pt x="223" y="15"/>
                    <a:pt x="223"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9" name="Google Shape;3229;p41"/>
            <p:cNvSpPr/>
            <p:nvPr/>
          </p:nvSpPr>
          <p:spPr>
            <a:xfrm>
              <a:off x="5848600" y="3755025"/>
              <a:ext cx="14800" cy="120525"/>
            </a:xfrm>
            <a:custGeom>
              <a:avLst/>
              <a:gdLst/>
              <a:ahLst/>
              <a:cxnLst/>
              <a:rect l="l" t="t" r="r" b="b"/>
              <a:pathLst>
                <a:path w="592" h="4821" extrusionOk="0">
                  <a:moveTo>
                    <a:pt x="319" y="1"/>
                  </a:moveTo>
                  <a:cubicBezTo>
                    <a:pt x="243" y="31"/>
                    <a:pt x="156" y="51"/>
                    <a:pt x="72" y="66"/>
                  </a:cubicBezTo>
                  <a:cubicBezTo>
                    <a:pt x="0" y="829"/>
                    <a:pt x="66" y="1617"/>
                    <a:pt x="137" y="2370"/>
                  </a:cubicBezTo>
                  <a:cubicBezTo>
                    <a:pt x="207" y="3173"/>
                    <a:pt x="284" y="4002"/>
                    <a:pt x="187" y="4821"/>
                  </a:cubicBezTo>
                  <a:cubicBezTo>
                    <a:pt x="592" y="3795"/>
                    <a:pt x="496" y="2597"/>
                    <a:pt x="399" y="1435"/>
                  </a:cubicBezTo>
                  <a:cubicBezTo>
                    <a:pt x="359" y="941"/>
                    <a:pt x="324" y="460"/>
                    <a:pt x="319"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0" name="Google Shape;3230;p41"/>
            <p:cNvSpPr/>
            <p:nvPr/>
          </p:nvSpPr>
          <p:spPr>
            <a:xfrm>
              <a:off x="5825850" y="3757425"/>
              <a:ext cx="25800" cy="140125"/>
            </a:xfrm>
            <a:custGeom>
              <a:avLst/>
              <a:gdLst/>
              <a:ahLst/>
              <a:cxnLst/>
              <a:rect l="l" t="t" r="r" b="b"/>
              <a:pathLst>
                <a:path w="1032" h="5605" extrusionOk="0">
                  <a:moveTo>
                    <a:pt x="501" y="1"/>
                  </a:moveTo>
                  <a:cubicBezTo>
                    <a:pt x="460" y="360"/>
                    <a:pt x="415" y="719"/>
                    <a:pt x="375" y="1076"/>
                  </a:cubicBezTo>
                  <a:cubicBezTo>
                    <a:pt x="193" y="2557"/>
                    <a:pt x="1" y="4088"/>
                    <a:pt x="157" y="5569"/>
                  </a:cubicBezTo>
                  <a:cubicBezTo>
                    <a:pt x="163" y="5574"/>
                    <a:pt x="168" y="5583"/>
                    <a:pt x="168" y="5593"/>
                  </a:cubicBezTo>
                  <a:cubicBezTo>
                    <a:pt x="193" y="5599"/>
                    <a:pt x="213" y="5604"/>
                    <a:pt x="238" y="5604"/>
                  </a:cubicBezTo>
                  <a:cubicBezTo>
                    <a:pt x="247" y="5605"/>
                    <a:pt x="257" y="5605"/>
                    <a:pt x="266" y="5605"/>
                  </a:cubicBezTo>
                  <a:cubicBezTo>
                    <a:pt x="445" y="5605"/>
                    <a:pt x="641" y="5471"/>
                    <a:pt x="809" y="5245"/>
                  </a:cubicBezTo>
                  <a:cubicBezTo>
                    <a:pt x="1031" y="4275"/>
                    <a:pt x="940" y="3270"/>
                    <a:pt x="854" y="2295"/>
                  </a:cubicBezTo>
                  <a:cubicBezTo>
                    <a:pt x="789" y="1542"/>
                    <a:pt x="718" y="763"/>
                    <a:pt x="789" y="1"/>
                  </a:cubicBezTo>
                  <a:lnTo>
                    <a:pt x="789" y="1"/>
                  </a:lnTo>
                  <a:cubicBezTo>
                    <a:pt x="744" y="6"/>
                    <a:pt x="698" y="6"/>
                    <a:pt x="653" y="6"/>
                  </a:cubicBezTo>
                  <a:cubicBezTo>
                    <a:pt x="597" y="6"/>
                    <a:pt x="546" y="6"/>
                    <a:pt x="50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1" name="Google Shape;3231;p41"/>
            <p:cNvSpPr/>
            <p:nvPr/>
          </p:nvSpPr>
          <p:spPr>
            <a:xfrm>
              <a:off x="5808550" y="3755400"/>
              <a:ext cx="25025" cy="138350"/>
            </a:xfrm>
            <a:custGeom>
              <a:avLst/>
              <a:gdLst/>
              <a:ahLst/>
              <a:cxnLst/>
              <a:rect l="l" t="t" r="r" b="b"/>
              <a:pathLst>
                <a:path w="1001" h="5534" extrusionOk="0">
                  <a:moveTo>
                    <a:pt x="825" y="0"/>
                  </a:moveTo>
                  <a:cubicBezTo>
                    <a:pt x="163" y="1264"/>
                    <a:pt x="0" y="3710"/>
                    <a:pt x="340" y="4916"/>
                  </a:cubicBezTo>
                  <a:cubicBezTo>
                    <a:pt x="415" y="5195"/>
                    <a:pt x="522" y="5407"/>
                    <a:pt x="648" y="5533"/>
                  </a:cubicBezTo>
                  <a:cubicBezTo>
                    <a:pt x="516" y="4078"/>
                    <a:pt x="698" y="2582"/>
                    <a:pt x="875" y="1138"/>
                  </a:cubicBezTo>
                  <a:cubicBezTo>
                    <a:pt x="916" y="774"/>
                    <a:pt x="965" y="410"/>
                    <a:pt x="1001" y="51"/>
                  </a:cubicBezTo>
                  <a:cubicBezTo>
                    <a:pt x="940" y="42"/>
                    <a:pt x="879" y="26"/>
                    <a:pt x="82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2" name="Google Shape;3232;p41"/>
            <p:cNvSpPr/>
            <p:nvPr/>
          </p:nvSpPr>
          <p:spPr>
            <a:xfrm>
              <a:off x="5697525" y="3749725"/>
              <a:ext cx="123050" cy="91375"/>
            </a:xfrm>
            <a:custGeom>
              <a:avLst/>
              <a:gdLst/>
              <a:ahLst/>
              <a:cxnLst/>
              <a:rect l="l" t="t" r="r" b="b"/>
              <a:pathLst>
                <a:path w="4922" h="3655" extrusionOk="0">
                  <a:moveTo>
                    <a:pt x="4846" y="1"/>
                  </a:moveTo>
                  <a:cubicBezTo>
                    <a:pt x="4841" y="6"/>
                    <a:pt x="4841" y="10"/>
                    <a:pt x="4831" y="15"/>
                  </a:cubicBezTo>
                  <a:cubicBezTo>
                    <a:pt x="4532" y="248"/>
                    <a:pt x="4240" y="505"/>
                    <a:pt x="3956" y="754"/>
                  </a:cubicBezTo>
                  <a:cubicBezTo>
                    <a:pt x="3739" y="945"/>
                    <a:pt x="3512" y="1148"/>
                    <a:pt x="3280" y="1335"/>
                  </a:cubicBezTo>
                  <a:cubicBezTo>
                    <a:pt x="3107" y="1475"/>
                    <a:pt x="2937" y="1617"/>
                    <a:pt x="2769" y="1759"/>
                  </a:cubicBezTo>
                  <a:cubicBezTo>
                    <a:pt x="2452" y="2027"/>
                    <a:pt x="2123" y="2300"/>
                    <a:pt x="1780" y="2557"/>
                  </a:cubicBezTo>
                  <a:cubicBezTo>
                    <a:pt x="1360" y="2881"/>
                    <a:pt x="906" y="3138"/>
                    <a:pt x="465" y="3385"/>
                  </a:cubicBezTo>
                  <a:cubicBezTo>
                    <a:pt x="309" y="3471"/>
                    <a:pt x="157" y="3562"/>
                    <a:pt x="1" y="3648"/>
                  </a:cubicBezTo>
                  <a:cubicBezTo>
                    <a:pt x="46" y="3652"/>
                    <a:pt x="93" y="3654"/>
                    <a:pt x="141" y="3654"/>
                  </a:cubicBezTo>
                  <a:cubicBezTo>
                    <a:pt x="644" y="3654"/>
                    <a:pt x="1322" y="3445"/>
                    <a:pt x="1769" y="3229"/>
                  </a:cubicBezTo>
                  <a:cubicBezTo>
                    <a:pt x="2750" y="2744"/>
                    <a:pt x="3760" y="1724"/>
                    <a:pt x="4861" y="111"/>
                  </a:cubicBezTo>
                  <a:cubicBezTo>
                    <a:pt x="4877" y="87"/>
                    <a:pt x="4896" y="71"/>
                    <a:pt x="4921" y="61"/>
                  </a:cubicBezTo>
                  <a:cubicBezTo>
                    <a:pt x="4896" y="41"/>
                    <a:pt x="4872" y="26"/>
                    <a:pt x="484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3" name="Google Shape;3233;p41"/>
            <p:cNvSpPr/>
            <p:nvPr/>
          </p:nvSpPr>
          <p:spPr>
            <a:xfrm>
              <a:off x="5686175" y="3740375"/>
              <a:ext cx="128975" cy="99175"/>
            </a:xfrm>
            <a:custGeom>
              <a:avLst/>
              <a:gdLst/>
              <a:ahLst/>
              <a:cxnLst/>
              <a:rect l="l" t="t" r="r" b="b"/>
              <a:pathLst>
                <a:path w="5159" h="3967" extrusionOk="0">
                  <a:moveTo>
                    <a:pt x="5007" y="0"/>
                  </a:moveTo>
                  <a:cubicBezTo>
                    <a:pt x="4734" y="142"/>
                    <a:pt x="4471" y="333"/>
                    <a:pt x="4198" y="536"/>
                  </a:cubicBezTo>
                  <a:cubicBezTo>
                    <a:pt x="3895" y="764"/>
                    <a:pt x="3587" y="991"/>
                    <a:pt x="3254" y="1158"/>
                  </a:cubicBezTo>
                  <a:cubicBezTo>
                    <a:pt x="2673" y="1441"/>
                    <a:pt x="2153" y="1779"/>
                    <a:pt x="1667" y="2198"/>
                  </a:cubicBezTo>
                  <a:cubicBezTo>
                    <a:pt x="1526" y="2320"/>
                    <a:pt x="1364" y="2441"/>
                    <a:pt x="1192" y="2572"/>
                  </a:cubicBezTo>
                  <a:cubicBezTo>
                    <a:pt x="723" y="2926"/>
                    <a:pt x="192" y="3325"/>
                    <a:pt x="21" y="3805"/>
                  </a:cubicBezTo>
                  <a:cubicBezTo>
                    <a:pt x="15" y="3815"/>
                    <a:pt x="10" y="3826"/>
                    <a:pt x="0" y="3831"/>
                  </a:cubicBezTo>
                  <a:cubicBezTo>
                    <a:pt x="5" y="3831"/>
                    <a:pt x="5" y="3831"/>
                    <a:pt x="5" y="3835"/>
                  </a:cubicBezTo>
                  <a:cubicBezTo>
                    <a:pt x="21" y="3856"/>
                    <a:pt x="40" y="3875"/>
                    <a:pt x="61" y="3896"/>
                  </a:cubicBezTo>
                  <a:cubicBezTo>
                    <a:pt x="96" y="3926"/>
                    <a:pt x="136" y="3947"/>
                    <a:pt x="177" y="3966"/>
                  </a:cubicBezTo>
                  <a:lnTo>
                    <a:pt x="182" y="3966"/>
                  </a:lnTo>
                  <a:cubicBezTo>
                    <a:pt x="394" y="3835"/>
                    <a:pt x="611" y="3709"/>
                    <a:pt x="824" y="3593"/>
                  </a:cubicBezTo>
                  <a:cubicBezTo>
                    <a:pt x="1278" y="3335"/>
                    <a:pt x="1708" y="3092"/>
                    <a:pt x="2122" y="2779"/>
                  </a:cubicBezTo>
                  <a:cubicBezTo>
                    <a:pt x="2456" y="2527"/>
                    <a:pt x="2784" y="2249"/>
                    <a:pt x="3102" y="1986"/>
                  </a:cubicBezTo>
                  <a:cubicBezTo>
                    <a:pt x="3269" y="1844"/>
                    <a:pt x="3440" y="1704"/>
                    <a:pt x="3608" y="1562"/>
                  </a:cubicBezTo>
                  <a:cubicBezTo>
                    <a:pt x="3840" y="1375"/>
                    <a:pt x="4067" y="1177"/>
                    <a:pt x="4284" y="981"/>
                  </a:cubicBezTo>
                  <a:cubicBezTo>
                    <a:pt x="4568" y="734"/>
                    <a:pt x="4855" y="480"/>
                    <a:pt x="5158" y="249"/>
                  </a:cubicBezTo>
                  <a:cubicBezTo>
                    <a:pt x="5098" y="172"/>
                    <a:pt x="5047" y="91"/>
                    <a:pt x="500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4" name="Google Shape;3234;p41"/>
            <p:cNvSpPr/>
            <p:nvPr/>
          </p:nvSpPr>
          <p:spPr>
            <a:xfrm>
              <a:off x="5684525" y="3733925"/>
              <a:ext cx="125075" cy="94900"/>
            </a:xfrm>
            <a:custGeom>
              <a:avLst/>
              <a:gdLst/>
              <a:ahLst/>
              <a:cxnLst/>
              <a:rect l="l" t="t" r="r" b="b"/>
              <a:pathLst>
                <a:path w="5003" h="3796" extrusionOk="0">
                  <a:moveTo>
                    <a:pt x="4977" y="1"/>
                  </a:moveTo>
                  <a:cubicBezTo>
                    <a:pt x="3517" y="622"/>
                    <a:pt x="491" y="1916"/>
                    <a:pt x="41" y="3543"/>
                  </a:cubicBezTo>
                  <a:cubicBezTo>
                    <a:pt x="15" y="3634"/>
                    <a:pt x="1" y="3720"/>
                    <a:pt x="1" y="3795"/>
                  </a:cubicBezTo>
                  <a:cubicBezTo>
                    <a:pt x="243" y="3356"/>
                    <a:pt x="717" y="2997"/>
                    <a:pt x="1148" y="2673"/>
                  </a:cubicBezTo>
                  <a:cubicBezTo>
                    <a:pt x="1314" y="2547"/>
                    <a:pt x="1470" y="2431"/>
                    <a:pt x="1607" y="2310"/>
                  </a:cubicBezTo>
                  <a:cubicBezTo>
                    <a:pt x="2107" y="1880"/>
                    <a:pt x="2638" y="1531"/>
                    <a:pt x="3233" y="1244"/>
                  </a:cubicBezTo>
                  <a:cubicBezTo>
                    <a:pt x="3557" y="1087"/>
                    <a:pt x="3855" y="859"/>
                    <a:pt x="4149" y="642"/>
                  </a:cubicBezTo>
                  <a:cubicBezTo>
                    <a:pt x="4422" y="435"/>
                    <a:pt x="4704" y="228"/>
                    <a:pt x="5003" y="76"/>
                  </a:cubicBezTo>
                  <a:cubicBezTo>
                    <a:pt x="4992" y="52"/>
                    <a:pt x="4987" y="26"/>
                    <a:pt x="497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5" name="Google Shape;3235;p41"/>
            <p:cNvSpPr/>
            <p:nvPr/>
          </p:nvSpPr>
          <p:spPr>
            <a:xfrm>
              <a:off x="5672900" y="3703975"/>
              <a:ext cx="134675" cy="25825"/>
            </a:xfrm>
            <a:custGeom>
              <a:avLst/>
              <a:gdLst/>
              <a:ahLst/>
              <a:cxnLst/>
              <a:rect l="l" t="t" r="r" b="b"/>
              <a:pathLst>
                <a:path w="5387" h="1033" extrusionOk="0">
                  <a:moveTo>
                    <a:pt x="0" y="1"/>
                  </a:moveTo>
                  <a:lnTo>
                    <a:pt x="0" y="1"/>
                  </a:lnTo>
                  <a:cubicBezTo>
                    <a:pt x="334" y="320"/>
                    <a:pt x="920" y="644"/>
                    <a:pt x="1364" y="800"/>
                  </a:cubicBezTo>
                  <a:cubicBezTo>
                    <a:pt x="1872" y="978"/>
                    <a:pt x="2379" y="1032"/>
                    <a:pt x="2896" y="1032"/>
                  </a:cubicBezTo>
                  <a:cubicBezTo>
                    <a:pt x="3285" y="1032"/>
                    <a:pt x="3679" y="1002"/>
                    <a:pt x="4083" y="971"/>
                  </a:cubicBezTo>
                  <a:cubicBezTo>
                    <a:pt x="4453" y="945"/>
                    <a:pt x="4835" y="914"/>
                    <a:pt x="5215" y="914"/>
                  </a:cubicBezTo>
                  <a:cubicBezTo>
                    <a:pt x="5271" y="914"/>
                    <a:pt x="5326" y="915"/>
                    <a:pt x="5381" y="916"/>
                  </a:cubicBezTo>
                  <a:lnTo>
                    <a:pt x="5386" y="910"/>
                  </a:lnTo>
                  <a:cubicBezTo>
                    <a:pt x="5381" y="835"/>
                    <a:pt x="5372" y="765"/>
                    <a:pt x="5372" y="688"/>
                  </a:cubicBezTo>
                  <a:lnTo>
                    <a:pt x="5356" y="688"/>
                  </a:lnTo>
                  <a:cubicBezTo>
                    <a:pt x="5189" y="668"/>
                    <a:pt x="5019" y="661"/>
                    <a:pt x="4848" y="661"/>
                  </a:cubicBezTo>
                  <a:cubicBezTo>
                    <a:pt x="4638" y="661"/>
                    <a:pt x="4426" y="672"/>
                    <a:pt x="4220" y="684"/>
                  </a:cubicBezTo>
                  <a:cubicBezTo>
                    <a:pt x="4008" y="693"/>
                    <a:pt x="3789" y="704"/>
                    <a:pt x="3577" y="704"/>
                  </a:cubicBezTo>
                  <a:cubicBezTo>
                    <a:pt x="3481" y="704"/>
                    <a:pt x="3386" y="704"/>
                    <a:pt x="3295" y="698"/>
                  </a:cubicBezTo>
                  <a:cubicBezTo>
                    <a:pt x="2168" y="633"/>
                    <a:pt x="1067" y="315"/>
                    <a:pt x="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6" name="Google Shape;3236;p41"/>
            <p:cNvSpPr/>
            <p:nvPr/>
          </p:nvSpPr>
          <p:spPr>
            <a:xfrm>
              <a:off x="5666225" y="3688100"/>
              <a:ext cx="141750" cy="28725"/>
            </a:xfrm>
            <a:custGeom>
              <a:avLst/>
              <a:gdLst/>
              <a:ahLst/>
              <a:cxnLst/>
              <a:rect l="l" t="t" r="r" b="b"/>
              <a:pathLst>
                <a:path w="5670" h="1149" extrusionOk="0">
                  <a:moveTo>
                    <a:pt x="1347" y="1"/>
                  </a:moveTo>
                  <a:cubicBezTo>
                    <a:pt x="925" y="1"/>
                    <a:pt x="508" y="62"/>
                    <a:pt x="101" y="218"/>
                  </a:cubicBezTo>
                  <a:cubicBezTo>
                    <a:pt x="90" y="222"/>
                    <a:pt x="78" y="224"/>
                    <a:pt x="66" y="224"/>
                  </a:cubicBezTo>
                  <a:cubicBezTo>
                    <a:pt x="41" y="224"/>
                    <a:pt x="17" y="214"/>
                    <a:pt x="0" y="197"/>
                  </a:cubicBezTo>
                  <a:lnTo>
                    <a:pt x="0" y="197"/>
                  </a:lnTo>
                  <a:cubicBezTo>
                    <a:pt x="5" y="253"/>
                    <a:pt x="20" y="309"/>
                    <a:pt x="55" y="374"/>
                  </a:cubicBezTo>
                  <a:lnTo>
                    <a:pt x="248" y="430"/>
                  </a:lnTo>
                  <a:cubicBezTo>
                    <a:pt x="1328" y="748"/>
                    <a:pt x="2445" y="1076"/>
                    <a:pt x="3571" y="1142"/>
                  </a:cubicBezTo>
                  <a:cubicBezTo>
                    <a:pt x="3659" y="1146"/>
                    <a:pt x="3748" y="1148"/>
                    <a:pt x="3838" y="1148"/>
                  </a:cubicBezTo>
                  <a:cubicBezTo>
                    <a:pt x="4051" y="1148"/>
                    <a:pt x="4266" y="1137"/>
                    <a:pt x="4476" y="1127"/>
                  </a:cubicBezTo>
                  <a:cubicBezTo>
                    <a:pt x="4690" y="1116"/>
                    <a:pt x="4906" y="1104"/>
                    <a:pt x="5123" y="1104"/>
                  </a:cubicBezTo>
                  <a:cubicBezTo>
                    <a:pt x="5295" y="1104"/>
                    <a:pt x="5468" y="1111"/>
                    <a:pt x="5639" y="1132"/>
                  </a:cubicBezTo>
                  <a:cubicBezTo>
                    <a:pt x="5644" y="1036"/>
                    <a:pt x="5653" y="939"/>
                    <a:pt x="5669" y="843"/>
                  </a:cubicBezTo>
                  <a:cubicBezTo>
                    <a:pt x="5037" y="783"/>
                    <a:pt x="4385" y="606"/>
                    <a:pt x="3753" y="435"/>
                  </a:cubicBezTo>
                  <a:cubicBezTo>
                    <a:pt x="2957" y="220"/>
                    <a:pt x="2144" y="1"/>
                    <a:pt x="134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7" name="Google Shape;3237;p41"/>
            <p:cNvSpPr/>
            <p:nvPr/>
          </p:nvSpPr>
          <p:spPr>
            <a:xfrm>
              <a:off x="5667575" y="3677775"/>
              <a:ext cx="142400" cy="26750"/>
            </a:xfrm>
            <a:custGeom>
              <a:avLst/>
              <a:gdLst/>
              <a:ahLst/>
              <a:cxnLst/>
              <a:rect l="l" t="t" r="r" b="b"/>
              <a:pathLst>
                <a:path w="5696" h="1070" extrusionOk="0">
                  <a:moveTo>
                    <a:pt x="1640" y="0"/>
                  </a:moveTo>
                  <a:cubicBezTo>
                    <a:pt x="1202" y="0"/>
                    <a:pt x="803" y="49"/>
                    <a:pt x="481" y="160"/>
                  </a:cubicBezTo>
                  <a:cubicBezTo>
                    <a:pt x="299" y="221"/>
                    <a:pt x="98" y="317"/>
                    <a:pt x="1" y="449"/>
                  </a:cubicBezTo>
                  <a:cubicBezTo>
                    <a:pt x="427" y="287"/>
                    <a:pt x="860" y="224"/>
                    <a:pt x="1296" y="224"/>
                  </a:cubicBezTo>
                  <a:cubicBezTo>
                    <a:pt x="2114" y="224"/>
                    <a:pt x="2942" y="448"/>
                    <a:pt x="3750" y="666"/>
                  </a:cubicBezTo>
                  <a:cubicBezTo>
                    <a:pt x="4382" y="837"/>
                    <a:pt x="5033" y="1009"/>
                    <a:pt x="5655" y="1070"/>
                  </a:cubicBezTo>
                  <a:cubicBezTo>
                    <a:pt x="5665" y="1025"/>
                    <a:pt x="5681" y="979"/>
                    <a:pt x="5695" y="939"/>
                  </a:cubicBezTo>
                  <a:cubicBezTo>
                    <a:pt x="4704" y="458"/>
                    <a:pt x="2987" y="0"/>
                    <a:pt x="164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8" name="Google Shape;3238;p41"/>
            <p:cNvSpPr/>
            <p:nvPr/>
          </p:nvSpPr>
          <p:spPr>
            <a:xfrm>
              <a:off x="5709150" y="3594250"/>
              <a:ext cx="106250" cy="98675"/>
            </a:xfrm>
            <a:custGeom>
              <a:avLst/>
              <a:gdLst/>
              <a:ahLst/>
              <a:cxnLst/>
              <a:rect l="l" t="t" r="r" b="b"/>
              <a:pathLst>
                <a:path w="4250" h="3947" extrusionOk="0">
                  <a:moveTo>
                    <a:pt x="248" y="1"/>
                  </a:moveTo>
                  <a:lnTo>
                    <a:pt x="248" y="1"/>
                  </a:lnTo>
                  <a:cubicBezTo>
                    <a:pt x="0" y="395"/>
                    <a:pt x="126" y="934"/>
                    <a:pt x="587" y="1475"/>
                  </a:cubicBezTo>
                  <a:cubicBezTo>
                    <a:pt x="1597" y="2648"/>
                    <a:pt x="3577" y="3643"/>
                    <a:pt x="4158" y="3921"/>
                  </a:cubicBezTo>
                  <a:cubicBezTo>
                    <a:pt x="4174" y="3930"/>
                    <a:pt x="4184" y="3935"/>
                    <a:pt x="4195" y="3946"/>
                  </a:cubicBezTo>
                  <a:cubicBezTo>
                    <a:pt x="4209" y="3916"/>
                    <a:pt x="4230" y="3890"/>
                    <a:pt x="4249" y="3865"/>
                  </a:cubicBezTo>
                  <a:cubicBezTo>
                    <a:pt x="3831" y="3683"/>
                    <a:pt x="3472" y="3254"/>
                    <a:pt x="3158" y="2880"/>
                  </a:cubicBezTo>
                  <a:cubicBezTo>
                    <a:pt x="3087" y="2794"/>
                    <a:pt x="3022" y="2713"/>
                    <a:pt x="2957" y="2638"/>
                  </a:cubicBezTo>
                  <a:cubicBezTo>
                    <a:pt x="2491" y="2102"/>
                    <a:pt x="2022" y="1673"/>
                    <a:pt x="1521" y="1328"/>
                  </a:cubicBezTo>
                  <a:cubicBezTo>
                    <a:pt x="991" y="955"/>
                    <a:pt x="466" y="551"/>
                    <a:pt x="24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9" name="Google Shape;3239;p41"/>
            <p:cNvSpPr/>
            <p:nvPr/>
          </p:nvSpPr>
          <p:spPr>
            <a:xfrm>
              <a:off x="5718875" y="3583375"/>
              <a:ext cx="102225" cy="103975"/>
            </a:xfrm>
            <a:custGeom>
              <a:avLst/>
              <a:gdLst/>
              <a:ahLst/>
              <a:cxnLst/>
              <a:rect l="l" t="t" r="r" b="b"/>
              <a:pathLst>
                <a:path w="4089" h="4159" extrusionOk="0">
                  <a:moveTo>
                    <a:pt x="663" y="0"/>
                  </a:moveTo>
                  <a:cubicBezTo>
                    <a:pt x="385" y="26"/>
                    <a:pt x="157" y="126"/>
                    <a:pt x="1" y="263"/>
                  </a:cubicBezTo>
                  <a:cubicBezTo>
                    <a:pt x="168" y="809"/>
                    <a:pt x="703" y="1229"/>
                    <a:pt x="1243" y="1607"/>
                  </a:cubicBezTo>
                  <a:cubicBezTo>
                    <a:pt x="1754" y="1961"/>
                    <a:pt x="2234" y="2400"/>
                    <a:pt x="2708" y="2946"/>
                  </a:cubicBezTo>
                  <a:cubicBezTo>
                    <a:pt x="2780" y="3022"/>
                    <a:pt x="2845" y="3108"/>
                    <a:pt x="2916" y="3188"/>
                  </a:cubicBezTo>
                  <a:cubicBezTo>
                    <a:pt x="3230" y="3563"/>
                    <a:pt x="3578" y="3982"/>
                    <a:pt x="3967" y="4139"/>
                  </a:cubicBezTo>
                  <a:cubicBezTo>
                    <a:pt x="3977" y="4144"/>
                    <a:pt x="3987" y="4153"/>
                    <a:pt x="3997" y="4158"/>
                  </a:cubicBezTo>
                  <a:cubicBezTo>
                    <a:pt x="4027" y="4139"/>
                    <a:pt x="4058" y="4118"/>
                    <a:pt x="4083" y="4097"/>
                  </a:cubicBezTo>
                  <a:lnTo>
                    <a:pt x="4088" y="4097"/>
                  </a:lnTo>
                  <a:cubicBezTo>
                    <a:pt x="3866" y="3861"/>
                    <a:pt x="3689" y="3547"/>
                    <a:pt x="3522" y="3244"/>
                  </a:cubicBezTo>
                  <a:cubicBezTo>
                    <a:pt x="3405" y="3027"/>
                    <a:pt x="3284" y="2800"/>
                    <a:pt x="3148" y="2612"/>
                  </a:cubicBezTo>
                  <a:cubicBezTo>
                    <a:pt x="2901" y="2274"/>
                    <a:pt x="2633" y="1966"/>
                    <a:pt x="2355" y="1648"/>
                  </a:cubicBezTo>
                  <a:cubicBezTo>
                    <a:pt x="2269" y="1551"/>
                    <a:pt x="2188" y="1450"/>
                    <a:pt x="2102" y="1355"/>
                  </a:cubicBezTo>
                  <a:cubicBezTo>
                    <a:pt x="1950" y="1178"/>
                    <a:pt x="1719" y="986"/>
                    <a:pt x="1476" y="788"/>
                  </a:cubicBezTo>
                  <a:cubicBezTo>
                    <a:pt x="1162" y="531"/>
                    <a:pt x="840" y="263"/>
                    <a:pt x="663"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0" name="Google Shape;3240;p41"/>
            <p:cNvSpPr/>
            <p:nvPr/>
          </p:nvSpPr>
          <p:spPr>
            <a:xfrm>
              <a:off x="5741500" y="3583375"/>
              <a:ext cx="86025" cy="100325"/>
            </a:xfrm>
            <a:custGeom>
              <a:avLst/>
              <a:gdLst/>
              <a:ahLst/>
              <a:cxnLst/>
              <a:rect l="l" t="t" r="r" b="b"/>
              <a:pathLst>
                <a:path w="3441" h="4013" extrusionOk="0">
                  <a:moveTo>
                    <a:pt x="0" y="0"/>
                  </a:moveTo>
                  <a:lnTo>
                    <a:pt x="0" y="0"/>
                  </a:lnTo>
                  <a:cubicBezTo>
                    <a:pt x="166" y="208"/>
                    <a:pt x="434" y="425"/>
                    <a:pt x="693" y="637"/>
                  </a:cubicBezTo>
                  <a:cubicBezTo>
                    <a:pt x="945" y="844"/>
                    <a:pt x="1182" y="1042"/>
                    <a:pt x="1344" y="1229"/>
                  </a:cubicBezTo>
                  <a:cubicBezTo>
                    <a:pt x="1425" y="1329"/>
                    <a:pt x="1511" y="1425"/>
                    <a:pt x="1597" y="1516"/>
                  </a:cubicBezTo>
                  <a:cubicBezTo>
                    <a:pt x="1864" y="1830"/>
                    <a:pt x="2148" y="2153"/>
                    <a:pt x="2400" y="2502"/>
                  </a:cubicBezTo>
                  <a:cubicBezTo>
                    <a:pt x="2542" y="2698"/>
                    <a:pt x="2668" y="2926"/>
                    <a:pt x="2789" y="3148"/>
                  </a:cubicBezTo>
                  <a:cubicBezTo>
                    <a:pt x="2955" y="3467"/>
                    <a:pt x="3132" y="3785"/>
                    <a:pt x="3360" y="4013"/>
                  </a:cubicBezTo>
                  <a:cubicBezTo>
                    <a:pt x="3380" y="3997"/>
                    <a:pt x="3405" y="3987"/>
                    <a:pt x="3440" y="3971"/>
                  </a:cubicBezTo>
                  <a:cubicBezTo>
                    <a:pt x="3274" y="3663"/>
                    <a:pt x="3127" y="3340"/>
                    <a:pt x="2981" y="3027"/>
                  </a:cubicBezTo>
                  <a:cubicBezTo>
                    <a:pt x="2470" y="1931"/>
                    <a:pt x="1945" y="793"/>
                    <a:pt x="773" y="223"/>
                  </a:cubicBezTo>
                  <a:cubicBezTo>
                    <a:pt x="490" y="86"/>
                    <a:pt x="233" y="16"/>
                    <a:pt x="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1" name="Google Shape;3241;p41"/>
            <p:cNvSpPr/>
            <p:nvPr/>
          </p:nvSpPr>
          <p:spPr>
            <a:xfrm>
              <a:off x="5826725" y="3543200"/>
              <a:ext cx="24550" cy="136450"/>
            </a:xfrm>
            <a:custGeom>
              <a:avLst/>
              <a:gdLst/>
              <a:ahLst/>
              <a:cxnLst/>
              <a:rect l="l" t="t" r="r" b="b"/>
              <a:pathLst>
                <a:path w="982" h="5458" extrusionOk="0">
                  <a:moveTo>
                    <a:pt x="982" y="1"/>
                  </a:moveTo>
                  <a:lnTo>
                    <a:pt x="982" y="1"/>
                  </a:lnTo>
                  <a:cubicBezTo>
                    <a:pt x="628" y="218"/>
                    <a:pt x="299" y="895"/>
                    <a:pt x="249" y="1577"/>
                  </a:cubicBezTo>
                  <a:lnTo>
                    <a:pt x="224" y="1870"/>
                  </a:lnTo>
                  <a:cubicBezTo>
                    <a:pt x="128" y="2982"/>
                    <a:pt x="1" y="4492"/>
                    <a:pt x="420" y="5457"/>
                  </a:cubicBezTo>
                  <a:cubicBezTo>
                    <a:pt x="506" y="5443"/>
                    <a:pt x="597" y="5438"/>
                    <a:pt x="683" y="5438"/>
                  </a:cubicBezTo>
                  <a:cubicBezTo>
                    <a:pt x="310" y="4498"/>
                    <a:pt x="516" y="2967"/>
                    <a:pt x="658" y="1936"/>
                  </a:cubicBezTo>
                  <a:lnTo>
                    <a:pt x="698" y="1673"/>
                  </a:lnTo>
                  <a:cubicBezTo>
                    <a:pt x="709" y="1567"/>
                    <a:pt x="724" y="1456"/>
                    <a:pt x="739" y="1345"/>
                  </a:cubicBezTo>
                  <a:cubicBezTo>
                    <a:pt x="789" y="891"/>
                    <a:pt x="856" y="385"/>
                    <a:pt x="98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2" name="Google Shape;3242;p41"/>
            <p:cNvSpPr/>
            <p:nvPr/>
          </p:nvSpPr>
          <p:spPr>
            <a:xfrm>
              <a:off x="5839000" y="3541325"/>
              <a:ext cx="21625" cy="139200"/>
            </a:xfrm>
            <a:custGeom>
              <a:avLst/>
              <a:gdLst/>
              <a:ahLst/>
              <a:cxnLst/>
              <a:rect l="l" t="t" r="r" b="b"/>
              <a:pathLst>
                <a:path w="865" h="5568" extrusionOk="0">
                  <a:moveTo>
                    <a:pt x="713" y="0"/>
                  </a:moveTo>
                  <a:cubicBezTo>
                    <a:pt x="713" y="15"/>
                    <a:pt x="713" y="26"/>
                    <a:pt x="708" y="40"/>
                  </a:cubicBezTo>
                  <a:cubicBezTo>
                    <a:pt x="561" y="409"/>
                    <a:pt x="496" y="960"/>
                    <a:pt x="435" y="1445"/>
                  </a:cubicBezTo>
                  <a:cubicBezTo>
                    <a:pt x="419" y="1556"/>
                    <a:pt x="410" y="1668"/>
                    <a:pt x="395" y="1768"/>
                  </a:cubicBezTo>
                  <a:lnTo>
                    <a:pt x="359" y="2041"/>
                  </a:lnTo>
                  <a:cubicBezTo>
                    <a:pt x="213" y="3082"/>
                    <a:pt x="1" y="4653"/>
                    <a:pt x="410" y="5532"/>
                  </a:cubicBezTo>
                  <a:cubicBezTo>
                    <a:pt x="465" y="5543"/>
                    <a:pt x="521" y="5553"/>
                    <a:pt x="571" y="5567"/>
                  </a:cubicBezTo>
                  <a:lnTo>
                    <a:pt x="577" y="5567"/>
                  </a:lnTo>
                  <a:cubicBezTo>
                    <a:pt x="547" y="5002"/>
                    <a:pt x="566" y="4431"/>
                    <a:pt x="637" y="3921"/>
                  </a:cubicBezTo>
                  <a:cubicBezTo>
                    <a:pt x="819" y="2587"/>
                    <a:pt x="864" y="1390"/>
                    <a:pt x="799" y="31"/>
                  </a:cubicBezTo>
                  <a:cubicBezTo>
                    <a:pt x="799" y="20"/>
                    <a:pt x="804" y="15"/>
                    <a:pt x="804" y="10"/>
                  </a:cubicBezTo>
                  <a:cubicBezTo>
                    <a:pt x="773" y="5"/>
                    <a:pt x="748" y="0"/>
                    <a:pt x="71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3" name="Google Shape;3243;p41"/>
            <p:cNvSpPr/>
            <p:nvPr/>
          </p:nvSpPr>
          <p:spPr>
            <a:xfrm>
              <a:off x="5857450" y="3544225"/>
              <a:ext cx="31325" cy="141225"/>
            </a:xfrm>
            <a:custGeom>
              <a:avLst/>
              <a:gdLst/>
              <a:ahLst/>
              <a:cxnLst/>
              <a:rect l="l" t="t" r="r" b="b"/>
              <a:pathLst>
                <a:path w="1253" h="5649" extrusionOk="0">
                  <a:moveTo>
                    <a:pt x="257" y="1"/>
                  </a:moveTo>
                  <a:lnTo>
                    <a:pt x="257" y="1"/>
                  </a:lnTo>
                  <a:cubicBezTo>
                    <a:pt x="318" y="1329"/>
                    <a:pt x="263" y="2517"/>
                    <a:pt x="86" y="3830"/>
                  </a:cubicBezTo>
                  <a:cubicBezTo>
                    <a:pt x="15" y="4355"/>
                    <a:pt x="0" y="4942"/>
                    <a:pt x="30" y="5528"/>
                  </a:cubicBezTo>
                  <a:cubicBezTo>
                    <a:pt x="101" y="5563"/>
                    <a:pt x="172" y="5603"/>
                    <a:pt x="238" y="5649"/>
                  </a:cubicBezTo>
                  <a:cubicBezTo>
                    <a:pt x="597" y="4371"/>
                    <a:pt x="1253" y="2021"/>
                    <a:pt x="662" y="622"/>
                  </a:cubicBezTo>
                  <a:cubicBezTo>
                    <a:pt x="536" y="328"/>
                    <a:pt x="399" y="116"/>
                    <a:pt x="25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4" name="Google Shape;3244;p41"/>
            <p:cNvSpPr/>
            <p:nvPr/>
          </p:nvSpPr>
          <p:spPr>
            <a:xfrm>
              <a:off x="5869050" y="3605825"/>
              <a:ext cx="99300" cy="85700"/>
            </a:xfrm>
            <a:custGeom>
              <a:avLst/>
              <a:gdLst/>
              <a:ahLst/>
              <a:cxnLst/>
              <a:rect l="l" t="t" r="r" b="b"/>
              <a:pathLst>
                <a:path w="3972" h="3428" extrusionOk="0">
                  <a:moveTo>
                    <a:pt x="3741" y="0"/>
                  </a:moveTo>
                  <a:cubicBezTo>
                    <a:pt x="3566" y="0"/>
                    <a:pt x="3367" y="34"/>
                    <a:pt x="3153" y="103"/>
                  </a:cubicBezTo>
                  <a:cubicBezTo>
                    <a:pt x="2062" y="466"/>
                    <a:pt x="1365" y="1462"/>
                    <a:pt x="698" y="2422"/>
                  </a:cubicBezTo>
                  <a:cubicBezTo>
                    <a:pt x="471" y="2740"/>
                    <a:pt x="238" y="3073"/>
                    <a:pt x="1" y="3372"/>
                  </a:cubicBezTo>
                  <a:cubicBezTo>
                    <a:pt x="16" y="3387"/>
                    <a:pt x="36" y="3402"/>
                    <a:pt x="51" y="3418"/>
                  </a:cubicBezTo>
                  <a:cubicBezTo>
                    <a:pt x="51" y="3423"/>
                    <a:pt x="56" y="3427"/>
                    <a:pt x="56" y="3427"/>
                  </a:cubicBezTo>
                  <a:cubicBezTo>
                    <a:pt x="61" y="3418"/>
                    <a:pt x="72" y="3402"/>
                    <a:pt x="77" y="3392"/>
                  </a:cubicBezTo>
                  <a:cubicBezTo>
                    <a:pt x="229" y="3236"/>
                    <a:pt x="399" y="3094"/>
                    <a:pt x="572" y="2957"/>
                  </a:cubicBezTo>
                  <a:cubicBezTo>
                    <a:pt x="769" y="2796"/>
                    <a:pt x="975" y="2630"/>
                    <a:pt x="1143" y="2427"/>
                  </a:cubicBezTo>
                  <a:cubicBezTo>
                    <a:pt x="1239" y="2311"/>
                    <a:pt x="1334" y="2194"/>
                    <a:pt x="1420" y="2073"/>
                  </a:cubicBezTo>
                  <a:cubicBezTo>
                    <a:pt x="1612" y="1835"/>
                    <a:pt x="1805" y="1583"/>
                    <a:pt x="2042" y="1356"/>
                  </a:cubicBezTo>
                  <a:cubicBezTo>
                    <a:pt x="2759" y="674"/>
                    <a:pt x="3376" y="249"/>
                    <a:pt x="3972" y="23"/>
                  </a:cubicBezTo>
                  <a:cubicBezTo>
                    <a:pt x="3901" y="8"/>
                    <a:pt x="3824" y="0"/>
                    <a:pt x="374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5" name="Google Shape;3245;p41"/>
            <p:cNvSpPr/>
            <p:nvPr/>
          </p:nvSpPr>
          <p:spPr>
            <a:xfrm>
              <a:off x="5878275" y="3609400"/>
              <a:ext cx="101950" cy="80975"/>
            </a:xfrm>
            <a:custGeom>
              <a:avLst/>
              <a:gdLst/>
              <a:ahLst/>
              <a:cxnLst/>
              <a:rect l="l" t="t" r="r" b="b"/>
              <a:pathLst>
                <a:path w="4078" h="3239" extrusionOk="0">
                  <a:moveTo>
                    <a:pt x="3871" y="1"/>
                  </a:moveTo>
                  <a:cubicBezTo>
                    <a:pt x="3831" y="6"/>
                    <a:pt x="3789" y="15"/>
                    <a:pt x="3754" y="31"/>
                  </a:cubicBezTo>
                  <a:cubicBezTo>
                    <a:pt x="3159" y="232"/>
                    <a:pt x="2537" y="652"/>
                    <a:pt x="1804" y="1349"/>
                  </a:cubicBezTo>
                  <a:cubicBezTo>
                    <a:pt x="1576" y="1566"/>
                    <a:pt x="1395" y="1804"/>
                    <a:pt x="1203" y="2051"/>
                  </a:cubicBezTo>
                  <a:cubicBezTo>
                    <a:pt x="1112" y="2168"/>
                    <a:pt x="1021" y="2289"/>
                    <a:pt x="925" y="2405"/>
                  </a:cubicBezTo>
                  <a:cubicBezTo>
                    <a:pt x="743" y="2622"/>
                    <a:pt x="526" y="2799"/>
                    <a:pt x="319" y="2966"/>
                  </a:cubicBezTo>
                  <a:cubicBezTo>
                    <a:pt x="208" y="3056"/>
                    <a:pt x="102" y="3147"/>
                    <a:pt x="0" y="3238"/>
                  </a:cubicBezTo>
                  <a:cubicBezTo>
                    <a:pt x="819" y="2860"/>
                    <a:pt x="1552" y="2228"/>
                    <a:pt x="2254" y="1612"/>
                  </a:cubicBezTo>
                  <a:lnTo>
                    <a:pt x="2476" y="1420"/>
                  </a:lnTo>
                  <a:cubicBezTo>
                    <a:pt x="2800" y="1137"/>
                    <a:pt x="3189" y="934"/>
                    <a:pt x="3567" y="733"/>
                  </a:cubicBezTo>
                  <a:cubicBezTo>
                    <a:pt x="3740" y="647"/>
                    <a:pt x="3911" y="556"/>
                    <a:pt x="4073" y="460"/>
                  </a:cubicBezTo>
                  <a:cubicBezTo>
                    <a:pt x="4078" y="319"/>
                    <a:pt x="4048" y="197"/>
                    <a:pt x="3977" y="101"/>
                  </a:cubicBezTo>
                  <a:cubicBezTo>
                    <a:pt x="3947" y="61"/>
                    <a:pt x="3911" y="25"/>
                    <a:pt x="387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6" name="Google Shape;3246;p41"/>
            <p:cNvSpPr/>
            <p:nvPr/>
          </p:nvSpPr>
          <p:spPr>
            <a:xfrm>
              <a:off x="5874750" y="3627075"/>
              <a:ext cx="104225" cy="74925"/>
            </a:xfrm>
            <a:custGeom>
              <a:avLst/>
              <a:gdLst/>
              <a:ahLst/>
              <a:cxnLst/>
              <a:rect l="l" t="t" r="r" b="b"/>
              <a:pathLst>
                <a:path w="4169" h="2997" extrusionOk="0">
                  <a:moveTo>
                    <a:pt x="4168" y="1"/>
                  </a:moveTo>
                  <a:lnTo>
                    <a:pt x="4168" y="1"/>
                  </a:lnTo>
                  <a:cubicBezTo>
                    <a:pt x="4042" y="66"/>
                    <a:pt x="3921" y="132"/>
                    <a:pt x="3799" y="197"/>
                  </a:cubicBezTo>
                  <a:cubicBezTo>
                    <a:pt x="3431" y="390"/>
                    <a:pt x="3051" y="591"/>
                    <a:pt x="2743" y="859"/>
                  </a:cubicBezTo>
                  <a:lnTo>
                    <a:pt x="2521" y="1052"/>
                  </a:lnTo>
                  <a:cubicBezTo>
                    <a:pt x="1789" y="1693"/>
                    <a:pt x="955" y="2421"/>
                    <a:pt x="26" y="2799"/>
                  </a:cubicBezTo>
                  <a:lnTo>
                    <a:pt x="1" y="2799"/>
                  </a:lnTo>
                  <a:cubicBezTo>
                    <a:pt x="45" y="2865"/>
                    <a:pt x="81" y="2931"/>
                    <a:pt x="111" y="2997"/>
                  </a:cubicBezTo>
                  <a:cubicBezTo>
                    <a:pt x="516" y="2734"/>
                    <a:pt x="960" y="2512"/>
                    <a:pt x="1430" y="2274"/>
                  </a:cubicBezTo>
                  <a:cubicBezTo>
                    <a:pt x="2344" y="1810"/>
                    <a:pt x="3289" y="1330"/>
                    <a:pt x="3870" y="556"/>
                  </a:cubicBezTo>
                  <a:cubicBezTo>
                    <a:pt x="4012" y="360"/>
                    <a:pt x="4112" y="173"/>
                    <a:pt x="416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7" name="Google Shape;3247;p41"/>
            <p:cNvSpPr/>
            <p:nvPr/>
          </p:nvSpPr>
          <p:spPr>
            <a:xfrm>
              <a:off x="5880700" y="3721300"/>
              <a:ext cx="138825" cy="18450"/>
            </a:xfrm>
            <a:custGeom>
              <a:avLst/>
              <a:gdLst/>
              <a:ahLst/>
              <a:cxnLst/>
              <a:rect l="l" t="t" r="r" b="b"/>
              <a:pathLst>
                <a:path w="5553" h="738" extrusionOk="0">
                  <a:moveTo>
                    <a:pt x="30" y="0"/>
                  </a:moveTo>
                  <a:cubicBezTo>
                    <a:pt x="24" y="86"/>
                    <a:pt x="15" y="173"/>
                    <a:pt x="0" y="263"/>
                  </a:cubicBezTo>
                  <a:cubicBezTo>
                    <a:pt x="15" y="273"/>
                    <a:pt x="35" y="284"/>
                    <a:pt x="50" y="299"/>
                  </a:cubicBezTo>
                  <a:cubicBezTo>
                    <a:pt x="66" y="319"/>
                    <a:pt x="75" y="334"/>
                    <a:pt x="91" y="350"/>
                  </a:cubicBezTo>
                  <a:cubicBezTo>
                    <a:pt x="161" y="364"/>
                    <a:pt x="232" y="375"/>
                    <a:pt x="308" y="390"/>
                  </a:cubicBezTo>
                  <a:cubicBezTo>
                    <a:pt x="1140" y="534"/>
                    <a:pt x="2300" y="737"/>
                    <a:pt x="3336" y="737"/>
                  </a:cubicBezTo>
                  <a:cubicBezTo>
                    <a:pt x="4074" y="737"/>
                    <a:pt x="4749" y="634"/>
                    <a:pt x="5198" y="334"/>
                  </a:cubicBezTo>
                  <a:cubicBezTo>
                    <a:pt x="5324" y="248"/>
                    <a:pt x="5457" y="142"/>
                    <a:pt x="5552" y="16"/>
                  </a:cubicBezTo>
                  <a:lnTo>
                    <a:pt x="5552" y="16"/>
                  </a:lnTo>
                  <a:cubicBezTo>
                    <a:pt x="4870" y="46"/>
                    <a:pt x="4198" y="102"/>
                    <a:pt x="3547" y="182"/>
                  </a:cubicBezTo>
                  <a:cubicBezTo>
                    <a:pt x="3213" y="228"/>
                    <a:pt x="2890" y="243"/>
                    <a:pt x="2571" y="243"/>
                  </a:cubicBezTo>
                  <a:cubicBezTo>
                    <a:pt x="1843" y="243"/>
                    <a:pt x="1157" y="152"/>
                    <a:pt x="439" y="56"/>
                  </a:cubicBezTo>
                  <a:cubicBezTo>
                    <a:pt x="303" y="36"/>
                    <a:pt x="166" y="21"/>
                    <a:pt x="3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8" name="Google Shape;3248;p41"/>
            <p:cNvSpPr/>
            <p:nvPr/>
          </p:nvSpPr>
          <p:spPr>
            <a:xfrm>
              <a:off x="5880925" y="3689125"/>
              <a:ext cx="136700" cy="19200"/>
            </a:xfrm>
            <a:custGeom>
              <a:avLst/>
              <a:gdLst/>
              <a:ahLst/>
              <a:cxnLst/>
              <a:rect l="l" t="t" r="r" b="b"/>
              <a:pathLst>
                <a:path w="5468" h="768" extrusionOk="0">
                  <a:moveTo>
                    <a:pt x="3196" y="0"/>
                  </a:moveTo>
                  <a:cubicBezTo>
                    <a:pt x="2119" y="0"/>
                    <a:pt x="1024" y="151"/>
                    <a:pt x="122" y="702"/>
                  </a:cubicBezTo>
                  <a:cubicBezTo>
                    <a:pt x="112" y="707"/>
                    <a:pt x="102" y="707"/>
                    <a:pt x="97" y="711"/>
                  </a:cubicBezTo>
                  <a:cubicBezTo>
                    <a:pt x="66" y="732"/>
                    <a:pt x="41" y="747"/>
                    <a:pt x="11" y="762"/>
                  </a:cubicBezTo>
                  <a:cubicBezTo>
                    <a:pt x="8" y="765"/>
                    <a:pt x="7" y="766"/>
                    <a:pt x="6" y="766"/>
                  </a:cubicBezTo>
                  <a:lnTo>
                    <a:pt x="6" y="766"/>
                  </a:lnTo>
                  <a:lnTo>
                    <a:pt x="188" y="742"/>
                  </a:lnTo>
                  <a:cubicBezTo>
                    <a:pt x="1309" y="576"/>
                    <a:pt x="2471" y="403"/>
                    <a:pt x="3629" y="363"/>
                  </a:cubicBezTo>
                  <a:cubicBezTo>
                    <a:pt x="3709" y="363"/>
                    <a:pt x="3790" y="359"/>
                    <a:pt x="3881" y="359"/>
                  </a:cubicBezTo>
                  <a:cubicBezTo>
                    <a:pt x="4059" y="350"/>
                    <a:pt x="4244" y="341"/>
                    <a:pt x="4429" y="341"/>
                  </a:cubicBezTo>
                  <a:cubicBezTo>
                    <a:pt x="4791" y="341"/>
                    <a:pt x="5154" y="374"/>
                    <a:pt x="5467" y="504"/>
                  </a:cubicBezTo>
                  <a:cubicBezTo>
                    <a:pt x="5235" y="268"/>
                    <a:pt x="4846" y="86"/>
                    <a:pt x="4447" y="55"/>
                  </a:cubicBezTo>
                  <a:cubicBezTo>
                    <a:pt x="4041" y="24"/>
                    <a:pt x="3620" y="0"/>
                    <a:pt x="3196" y="0"/>
                  </a:cubicBezTo>
                  <a:close/>
                  <a:moveTo>
                    <a:pt x="6" y="766"/>
                  </a:moveTo>
                  <a:lnTo>
                    <a:pt x="1" y="767"/>
                  </a:lnTo>
                  <a:cubicBezTo>
                    <a:pt x="3" y="767"/>
                    <a:pt x="5" y="767"/>
                    <a:pt x="6" y="766"/>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9" name="Google Shape;3249;p41"/>
            <p:cNvSpPr/>
            <p:nvPr/>
          </p:nvSpPr>
          <p:spPr>
            <a:xfrm>
              <a:off x="5880925" y="3702425"/>
              <a:ext cx="142275" cy="20175"/>
            </a:xfrm>
            <a:custGeom>
              <a:avLst/>
              <a:gdLst/>
              <a:ahLst/>
              <a:cxnLst/>
              <a:rect l="l" t="t" r="r" b="b"/>
              <a:pathLst>
                <a:path w="5691" h="807" extrusionOk="0">
                  <a:moveTo>
                    <a:pt x="4440" y="1"/>
                  </a:moveTo>
                  <a:cubicBezTo>
                    <a:pt x="4253" y="1"/>
                    <a:pt x="4066" y="10"/>
                    <a:pt x="3886" y="18"/>
                  </a:cubicBezTo>
                  <a:cubicBezTo>
                    <a:pt x="3800" y="18"/>
                    <a:pt x="3714" y="23"/>
                    <a:pt x="3634" y="23"/>
                  </a:cubicBezTo>
                  <a:cubicBezTo>
                    <a:pt x="2491" y="63"/>
                    <a:pt x="1335" y="230"/>
                    <a:pt x="218" y="396"/>
                  </a:cubicBezTo>
                  <a:lnTo>
                    <a:pt x="1" y="433"/>
                  </a:lnTo>
                  <a:cubicBezTo>
                    <a:pt x="11" y="478"/>
                    <a:pt x="15" y="518"/>
                    <a:pt x="15" y="564"/>
                  </a:cubicBezTo>
                  <a:cubicBezTo>
                    <a:pt x="167" y="578"/>
                    <a:pt x="309" y="599"/>
                    <a:pt x="451" y="620"/>
                  </a:cubicBezTo>
                  <a:cubicBezTo>
                    <a:pt x="1160" y="714"/>
                    <a:pt x="1843" y="807"/>
                    <a:pt x="2555" y="807"/>
                  </a:cubicBezTo>
                  <a:cubicBezTo>
                    <a:pt x="2867" y="807"/>
                    <a:pt x="3184" y="789"/>
                    <a:pt x="3512" y="746"/>
                  </a:cubicBezTo>
                  <a:cubicBezTo>
                    <a:pt x="4205" y="660"/>
                    <a:pt x="4921" y="604"/>
                    <a:pt x="5644" y="573"/>
                  </a:cubicBezTo>
                  <a:lnTo>
                    <a:pt x="5649" y="573"/>
                  </a:lnTo>
                  <a:cubicBezTo>
                    <a:pt x="5679" y="483"/>
                    <a:pt x="5690" y="392"/>
                    <a:pt x="5665" y="291"/>
                  </a:cubicBezTo>
                  <a:cubicBezTo>
                    <a:pt x="5654" y="251"/>
                    <a:pt x="5634" y="210"/>
                    <a:pt x="5614" y="170"/>
                  </a:cubicBezTo>
                  <a:cubicBezTo>
                    <a:pt x="5597" y="193"/>
                    <a:pt x="5570" y="205"/>
                    <a:pt x="5541" y="205"/>
                  </a:cubicBezTo>
                  <a:cubicBezTo>
                    <a:pt x="5526" y="205"/>
                    <a:pt x="5511" y="202"/>
                    <a:pt x="5497" y="195"/>
                  </a:cubicBezTo>
                  <a:cubicBezTo>
                    <a:pt x="5202" y="38"/>
                    <a:pt x="4823" y="1"/>
                    <a:pt x="444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0" name="Google Shape;3250;p41"/>
            <p:cNvSpPr/>
            <p:nvPr/>
          </p:nvSpPr>
          <p:spPr>
            <a:xfrm>
              <a:off x="5811575" y="3683875"/>
              <a:ext cx="69375" cy="68925"/>
            </a:xfrm>
            <a:custGeom>
              <a:avLst/>
              <a:gdLst/>
              <a:ahLst/>
              <a:cxnLst/>
              <a:rect l="l" t="t" r="r" b="b"/>
              <a:pathLst>
                <a:path w="2775" h="2757" extrusionOk="0">
                  <a:moveTo>
                    <a:pt x="1263" y="485"/>
                  </a:moveTo>
                  <a:cubicBezTo>
                    <a:pt x="1308" y="485"/>
                    <a:pt x="1351" y="514"/>
                    <a:pt x="1360" y="558"/>
                  </a:cubicBezTo>
                  <a:cubicBezTo>
                    <a:pt x="1371" y="613"/>
                    <a:pt x="1340" y="664"/>
                    <a:pt x="1289" y="674"/>
                  </a:cubicBezTo>
                  <a:cubicBezTo>
                    <a:pt x="1229" y="690"/>
                    <a:pt x="1159" y="714"/>
                    <a:pt x="1103" y="744"/>
                  </a:cubicBezTo>
                  <a:cubicBezTo>
                    <a:pt x="1087" y="750"/>
                    <a:pt x="1072" y="755"/>
                    <a:pt x="1057" y="755"/>
                  </a:cubicBezTo>
                  <a:cubicBezTo>
                    <a:pt x="1022" y="755"/>
                    <a:pt x="986" y="735"/>
                    <a:pt x="971" y="704"/>
                  </a:cubicBezTo>
                  <a:cubicBezTo>
                    <a:pt x="946" y="653"/>
                    <a:pt x="966" y="599"/>
                    <a:pt x="1017" y="573"/>
                  </a:cubicBezTo>
                  <a:cubicBezTo>
                    <a:pt x="1087" y="538"/>
                    <a:pt x="1168" y="508"/>
                    <a:pt x="1243" y="487"/>
                  </a:cubicBezTo>
                  <a:cubicBezTo>
                    <a:pt x="1250" y="486"/>
                    <a:pt x="1256" y="485"/>
                    <a:pt x="1263" y="485"/>
                  </a:cubicBezTo>
                  <a:close/>
                  <a:moveTo>
                    <a:pt x="1784" y="709"/>
                  </a:moveTo>
                  <a:cubicBezTo>
                    <a:pt x="1886" y="709"/>
                    <a:pt x="1961" y="760"/>
                    <a:pt x="1996" y="851"/>
                  </a:cubicBezTo>
                  <a:cubicBezTo>
                    <a:pt x="2017" y="902"/>
                    <a:pt x="1992" y="957"/>
                    <a:pt x="1947" y="977"/>
                  </a:cubicBezTo>
                  <a:cubicBezTo>
                    <a:pt x="1931" y="982"/>
                    <a:pt x="1921" y="987"/>
                    <a:pt x="1905" y="987"/>
                  </a:cubicBezTo>
                  <a:cubicBezTo>
                    <a:pt x="1870" y="987"/>
                    <a:pt x="1835" y="963"/>
                    <a:pt x="1819" y="926"/>
                  </a:cubicBezTo>
                  <a:cubicBezTo>
                    <a:pt x="1810" y="907"/>
                    <a:pt x="1805" y="902"/>
                    <a:pt x="1784" y="902"/>
                  </a:cubicBezTo>
                  <a:cubicBezTo>
                    <a:pt x="1734" y="902"/>
                    <a:pt x="1688" y="861"/>
                    <a:pt x="1688" y="805"/>
                  </a:cubicBezTo>
                  <a:cubicBezTo>
                    <a:pt x="1688" y="755"/>
                    <a:pt x="1734" y="709"/>
                    <a:pt x="1784" y="709"/>
                  </a:cubicBezTo>
                  <a:close/>
                  <a:moveTo>
                    <a:pt x="584" y="729"/>
                  </a:moveTo>
                  <a:cubicBezTo>
                    <a:pt x="587" y="729"/>
                    <a:pt x="589" y="730"/>
                    <a:pt x="592" y="730"/>
                  </a:cubicBezTo>
                  <a:cubicBezTo>
                    <a:pt x="643" y="735"/>
                    <a:pt x="683" y="781"/>
                    <a:pt x="678" y="835"/>
                  </a:cubicBezTo>
                  <a:lnTo>
                    <a:pt x="674" y="942"/>
                  </a:lnTo>
                  <a:cubicBezTo>
                    <a:pt x="667" y="998"/>
                    <a:pt x="627" y="1033"/>
                    <a:pt x="577" y="1033"/>
                  </a:cubicBezTo>
                  <a:lnTo>
                    <a:pt x="567" y="1033"/>
                  </a:lnTo>
                  <a:cubicBezTo>
                    <a:pt x="516" y="1028"/>
                    <a:pt x="476" y="982"/>
                    <a:pt x="481" y="932"/>
                  </a:cubicBezTo>
                  <a:lnTo>
                    <a:pt x="486" y="821"/>
                  </a:lnTo>
                  <a:cubicBezTo>
                    <a:pt x="491" y="768"/>
                    <a:pt x="536" y="729"/>
                    <a:pt x="584" y="729"/>
                  </a:cubicBezTo>
                  <a:close/>
                  <a:moveTo>
                    <a:pt x="1087" y="1138"/>
                  </a:moveTo>
                  <a:cubicBezTo>
                    <a:pt x="1138" y="1138"/>
                    <a:pt x="1178" y="1172"/>
                    <a:pt x="1183" y="1225"/>
                  </a:cubicBezTo>
                  <a:cubicBezTo>
                    <a:pt x="1189" y="1260"/>
                    <a:pt x="1194" y="1296"/>
                    <a:pt x="1208" y="1336"/>
                  </a:cubicBezTo>
                  <a:cubicBezTo>
                    <a:pt x="1224" y="1387"/>
                    <a:pt x="1194" y="1442"/>
                    <a:pt x="1143" y="1457"/>
                  </a:cubicBezTo>
                  <a:cubicBezTo>
                    <a:pt x="1138" y="1457"/>
                    <a:pt x="1122" y="1462"/>
                    <a:pt x="1117" y="1462"/>
                  </a:cubicBezTo>
                  <a:cubicBezTo>
                    <a:pt x="1072" y="1462"/>
                    <a:pt x="1037" y="1432"/>
                    <a:pt x="1026" y="1392"/>
                  </a:cubicBezTo>
                  <a:cubicBezTo>
                    <a:pt x="1012" y="1346"/>
                    <a:pt x="996" y="1296"/>
                    <a:pt x="991" y="1245"/>
                  </a:cubicBezTo>
                  <a:cubicBezTo>
                    <a:pt x="986" y="1189"/>
                    <a:pt x="1026" y="1144"/>
                    <a:pt x="1077" y="1138"/>
                  </a:cubicBezTo>
                  <a:cubicBezTo>
                    <a:pt x="1081" y="1138"/>
                    <a:pt x="1084" y="1138"/>
                    <a:pt x="1087" y="1138"/>
                  </a:cubicBezTo>
                  <a:close/>
                  <a:moveTo>
                    <a:pt x="1658" y="1162"/>
                  </a:moveTo>
                  <a:cubicBezTo>
                    <a:pt x="1687" y="1162"/>
                    <a:pt x="1716" y="1175"/>
                    <a:pt x="1734" y="1199"/>
                  </a:cubicBezTo>
                  <a:cubicBezTo>
                    <a:pt x="1775" y="1250"/>
                    <a:pt x="1800" y="1306"/>
                    <a:pt x="1815" y="1366"/>
                  </a:cubicBezTo>
                  <a:cubicBezTo>
                    <a:pt x="1830" y="1417"/>
                    <a:pt x="1800" y="1472"/>
                    <a:pt x="1749" y="1483"/>
                  </a:cubicBezTo>
                  <a:cubicBezTo>
                    <a:pt x="1739" y="1488"/>
                    <a:pt x="1728" y="1488"/>
                    <a:pt x="1724" y="1488"/>
                  </a:cubicBezTo>
                  <a:cubicBezTo>
                    <a:pt x="1679" y="1488"/>
                    <a:pt x="1644" y="1457"/>
                    <a:pt x="1628" y="1417"/>
                  </a:cubicBezTo>
                  <a:cubicBezTo>
                    <a:pt x="1623" y="1376"/>
                    <a:pt x="1602" y="1346"/>
                    <a:pt x="1583" y="1315"/>
                  </a:cubicBezTo>
                  <a:cubicBezTo>
                    <a:pt x="1547" y="1275"/>
                    <a:pt x="1557" y="1210"/>
                    <a:pt x="1602" y="1180"/>
                  </a:cubicBezTo>
                  <a:cubicBezTo>
                    <a:pt x="1619" y="1168"/>
                    <a:pt x="1638" y="1162"/>
                    <a:pt x="1658" y="1162"/>
                  </a:cubicBezTo>
                  <a:close/>
                  <a:moveTo>
                    <a:pt x="2118" y="1619"/>
                  </a:moveTo>
                  <a:cubicBezTo>
                    <a:pt x="2141" y="1619"/>
                    <a:pt x="2165" y="1622"/>
                    <a:pt x="2189" y="1630"/>
                  </a:cubicBezTo>
                  <a:cubicBezTo>
                    <a:pt x="2239" y="1644"/>
                    <a:pt x="2264" y="1695"/>
                    <a:pt x="2250" y="1751"/>
                  </a:cubicBezTo>
                  <a:cubicBezTo>
                    <a:pt x="2237" y="1788"/>
                    <a:pt x="2200" y="1815"/>
                    <a:pt x="2159" y="1815"/>
                  </a:cubicBezTo>
                  <a:cubicBezTo>
                    <a:pt x="2151" y="1815"/>
                    <a:pt x="2142" y="1814"/>
                    <a:pt x="2133" y="1811"/>
                  </a:cubicBezTo>
                  <a:cubicBezTo>
                    <a:pt x="2113" y="1836"/>
                    <a:pt x="2082" y="1847"/>
                    <a:pt x="2057" y="1847"/>
                  </a:cubicBezTo>
                  <a:cubicBezTo>
                    <a:pt x="2032" y="1847"/>
                    <a:pt x="2012" y="1842"/>
                    <a:pt x="1992" y="1826"/>
                  </a:cubicBezTo>
                  <a:cubicBezTo>
                    <a:pt x="1952" y="1796"/>
                    <a:pt x="1941" y="1730"/>
                    <a:pt x="1971" y="1690"/>
                  </a:cubicBezTo>
                  <a:cubicBezTo>
                    <a:pt x="2008" y="1642"/>
                    <a:pt x="2060" y="1619"/>
                    <a:pt x="2118" y="1619"/>
                  </a:cubicBezTo>
                  <a:close/>
                  <a:moveTo>
                    <a:pt x="558" y="1617"/>
                  </a:moveTo>
                  <a:cubicBezTo>
                    <a:pt x="590" y="1617"/>
                    <a:pt x="621" y="1634"/>
                    <a:pt x="637" y="1665"/>
                  </a:cubicBezTo>
                  <a:cubicBezTo>
                    <a:pt x="667" y="1714"/>
                    <a:pt x="674" y="1791"/>
                    <a:pt x="658" y="1866"/>
                  </a:cubicBezTo>
                  <a:cubicBezTo>
                    <a:pt x="643" y="1907"/>
                    <a:pt x="602" y="1938"/>
                    <a:pt x="562" y="1938"/>
                  </a:cubicBezTo>
                  <a:cubicBezTo>
                    <a:pt x="557" y="1938"/>
                    <a:pt x="546" y="1938"/>
                    <a:pt x="541" y="1933"/>
                  </a:cubicBezTo>
                  <a:cubicBezTo>
                    <a:pt x="486" y="1922"/>
                    <a:pt x="455" y="1866"/>
                    <a:pt x="471" y="1816"/>
                  </a:cubicBezTo>
                  <a:cubicBezTo>
                    <a:pt x="476" y="1791"/>
                    <a:pt x="476" y="1765"/>
                    <a:pt x="471" y="1760"/>
                  </a:cubicBezTo>
                  <a:cubicBezTo>
                    <a:pt x="450" y="1710"/>
                    <a:pt x="466" y="1654"/>
                    <a:pt x="511" y="1630"/>
                  </a:cubicBezTo>
                  <a:cubicBezTo>
                    <a:pt x="526" y="1621"/>
                    <a:pt x="542" y="1617"/>
                    <a:pt x="558" y="1617"/>
                  </a:cubicBezTo>
                  <a:close/>
                  <a:moveTo>
                    <a:pt x="1533" y="1853"/>
                  </a:moveTo>
                  <a:cubicBezTo>
                    <a:pt x="1556" y="1853"/>
                    <a:pt x="1579" y="1861"/>
                    <a:pt x="1597" y="1877"/>
                  </a:cubicBezTo>
                  <a:cubicBezTo>
                    <a:pt x="1618" y="1896"/>
                    <a:pt x="1644" y="1912"/>
                    <a:pt x="1674" y="1922"/>
                  </a:cubicBezTo>
                  <a:cubicBezTo>
                    <a:pt x="1724" y="1942"/>
                    <a:pt x="1749" y="1998"/>
                    <a:pt x="1728" y="2048"/>
                  </a:cubicBezTo>
                  <a:cubicBezTo>
                    <a:pt x="1714" y="2084"/>
                    <a:pt x="1679" y="2108"/>
                    <a:pt x="1637" y="2108"/>
                  </a:cubicBezTo>
                  <a:cubicBezTo>
                    <a:pt x="1628" y="2108"/>
                    <a:pt x="1618" y="2108"/>
                    <a:pt x="1602" y="2104"/>
                  </a:cubicBezTo>
                  <a:cubicBezTo>
                    <a:pt x="1557" y="2084"/>
                    <a:pt x="1511" y="2059"/>
                    <a:pt x="1471" y="2024"/>
                  </a:cubicBezTo>
                  <a:cubicBezTo>
                    <a:pt x="1431" y="1987"/>
                    <a:pt x="1425" y="1927"/>
                    <a:pt x="1462" y="1887"/>
                  </a:cubicBezTo>
                  <a:cubicBezTo>
                    <a:pt x="1478" y="1865"/>
                    <a:pt x="1505" y="1853"/>
                    <a:pt x="1533" y="1853"/>
                  </a:cubicBezTo>
                  <a:close/>
                  <a:moveTo>
                    <a:pt x="1135" y="2047"/>
                  </a:moveTo>
                  <a:cubicBezTo>
                    <a:pt x="1173" y="2047"/>
                    <a:pt x="1208" y="2073"/>
                    <a:pt x="1224" y="2108"/>
                  </a:cubicBezTo>
                  <a:cubicBezTo>
                    <a:pt x="1229" y="2134"/>
                    <a:pt x="1243" y="2159"/>
                    <a:pt x="1259" y="2185"/>
                  </a:cubicBezTo>
                  <a:cubicBezTo>
                    <a:pt x="1289" y="2230"/>
                    <a:pt x="1280" y="2286"/>
                    <a:pt x="1234" y="2316"/>
                  </a:cubicBezTo>
                  <a:cubicBezTo>
                    <a:pt x="1213" y="2327"/>
                    <a:pt x="1199" y="2332"/>
                    <a:pt x="1178" y="2332"/>
                  </a:cubicBezTo>
                  <a:cubicBezTo>
                    <a:pt x="1148" y="2332"/>
                    <a:pt x="1117" y="2316"/>
                    <a:pt x="1103" y="2290"/>
                  </a:cubicBezTo>
                  <a:cubicBezTo>
                    <a:pt x="1072" y="2255"/>
                    <a:pt x="1052" y="2210"/>
                    <a:pt x="1042" y="2175"/>
                  </a:cubicBezTo>
                  <a:cubicBezTo>
                    <a:pt x="1022" y="2124"/>
                    <a:pt x="1052" y="2068"/>
                    <a:pt x="1103" y="2054"/>
                  </a:cubicBezTo>
                  <a:cubicBezTo>
                    <a:pt x="1114" y="2049"/>
                    <a:pt x="1125" y="2047"/>
                    <a:pt x="1135" y="2047"/>
                  </a:cubicBezTo>
                  <a:close/>
                  <a:moveTo>
                    <a:pt x="1271" y="0"/>
                  </a:moveTo>
                  <a:cubicBezTo>
                    <a:pt x="1213" y="0"/>
                    <a:pt x="1156" y="4"/>
                    <a:pt x="1098" y="12"/>
                  </a:cubicBezTo>
                  <a:cubicBezTo>
                    <a:pt x="1068" y="17"/>
                    <a:pt x="1037" y="23"/>
                    <a:pt x="1007" y="28"/>
                  </a:cubicBezTo>
                  <a:lnTo>
                    <a:pt x="977" y="93"/>
                  </a:lnTo>
                  <a:lnTo>
                    <a:pt x="977" y="108"/>
                  </a:lnTo>
                  <a:cubicBezTo>
                    <a:pt x="971" y="128"/>
                    <a:pt x="961" y="149"/>
                    <a:pt x="946" y="164"/>
                  </a:cubicBezTo>
                  <a:cubicBezTo>
                    <a:pt x="925" y="177"/>
                    <a:pt x="901" y="185"/>
                    <a:pt x="876" y="185"/>
                  </a:cubicBezTo>
                  <a:cubicBezTo>
                    <a:pt x="871" y="185"/>
                    <a:pt x="866" y="185"/>
                    <a:pt x="860" y="184"/>
                  </a:cubicBezTo>
                  <a:cubicBezTo>
                    <a:pt x="825" y="179"/>
                    <a:pt x="795" y="174"/>
                    <a:pt x="764" y="174"/>
                  </a:cubicBezTo>
                  <a:cubicBezTo>
                    <a:pt x="709" y="174"/>
                    <a:pt x="658" y="179"/>
                    <a:pt x="613" y="189"/>
                  </a:cubicBezTo>
                  <a:cubicBezTo>
                    <a:pt x="602" y="205"/>
                    <a:pt x="592" y="214"/>
                    <a:pt x="583" y="235"/>
                  </a:cubicBezTo>
                  <a:cubicBezTo>
                    <a:pt x="572" y="250"/>
                    <a:pt x="557" y="270"/>
                    <a:pt x="541" y="296"/>
                  </a:cubicBezTo>
                  <a:cubicBezTo>
                    <a:pt x="525" y="325"/>
                    <a:pt x="494" y="339"/>
                    <a:pt x="462" y="339"/>
                  </a:cubicBezTo>
                  <a:cubicBezTo>
                    <a:pt x="444" y="339"/>
                    <a:pt x="426" y="335"/>
                    <a:pt x="410" y="326"/>
                  </a:cubicBezTo>
                  <a:cubicBezTo>
                    <a:pt x="401" y="320"/>
                    <a:pt x="395" y="310"/>
                    <a:pt x="390" y="305"/>
                  </a:cubicBezTo>
                  <a:cubicBezTo>
                    <a:pt x="299" y="387"/>
                    <a:pt x="229" y="492"/>
                    <a:pt x="182" y="588"/>
                  </a:cubicBezTo>
                  <a:cubicBezTo>
                    <a:pt x="178" y="599"/>
                    <a:pt x="173" y="599"/>
                    <a:pt x="173" y="604"/>
                  </a:cubicBezTo>
                  <a:lnTo>
                    <a:pt x="173" y="609"/>
                  </a:lnTo>
                  <a:cubicBezTo>
                    <a:pt x="168" y="623"/>
                    <a:pt x="168" y="634"/>
                    <a:pt x="158" y="644"/>
                  </a:cubicBezTo>
                  <a:cubicBezTo>
                    <a:pt x="158" y="649"/>
                    <a:pt x="152" y="653"/>
                    <a:pt x="147" y="664"/>
                  </a:cubicBezTo>
                  <a:cubicBezTo>
                    <a:pt x="112" y="750"/>
                    <a:pt x="87" y="841"/>
                    <a:pt x="61" y="937"/>
                  </a:cubicBezTo>
                  <a:cubicBezTo>
                    <a:pt x="7" y="1189"/>
                    <a:pt x="1" y="1472"/>
                    <a:pt x="42" y="1730"/>
                  </a:cubicBezTo>
                  <a:cubicBezTo>
                    <a:pt x="51" y="1740"/>
                    <a:pt x="61" y="1756"/>
                    <a:pt x="72" y="1775"/>
                  </a:cubicBezTo>
                  <a:cubicBezTo>
                    <a:pt x="87" y="1811"/>
                    <a:pt x="87" y="1851"/>
                    <a:pt x="67" y="1887"/>
                  </a:cubicBezTo>
                  <a:cubicBezTo>
                    <a:pt x="122" y="2124"/>
                    <a:pt x="219" y="2332"/>
                    <a:pt x="355" y="2453"/>
                  </a:cubicBezTo>
                  <a:cubicBezTo>
                    <a:pt x="410" y="2498"/>
                    <a:pt x="471" y="2544"/>
                    <a:pt x="532" y="2579"/>
                  </a:cubicBezTo>
                  <a:cubicBezTo>
                    <a:pt x="613" y="2624"/>
                    <a:pt x="698" y="2665"/>
                    <a:pt x="789" y="2691"/>
                  </a:cubicBezTo>
                  <a:cubicBezTo>
                    <a:pt x="835" y="2705"/>
                    <a:pt x="880" y="2715"/>
                    <a:pt x="926" y="2726"/>
                  </a:cubicBezTo>
                  <a:cubicBezTo>
                    <a:pt x="943" y="2709"/>
                    <a:pt x="962" y="2699"/>
                    <a:pt x="986" y="2699"/>
                  </a:cubicBezTo>
                  <a:cubicBezTo>
                    <a:pt x="991" y="2699"/>
                    <a:pt x="996" y="2699"/>
                    <a:pt x="1001" y="2700"/>
                  </a:cubicBezTo>
                  <a:cubicBezTo>
                    <a:pt x="1031" y="2705"/>
                    <a:pt x="1057" y="2721"/>
                    <a:pt x="1072" y="2745"/>
                  </a:cubicBezTo>
                  <a:cubicBezTo>
                    <a:pt x="1125" y="2753"/>
                    <a:pt x="1179" y="2757"/>
                    <a:pt x="1234" y="2757"/>
                  </a:cubicBezTo>
                  <a:cubicBezTo>
                    <a:pt x="1289" y="2757"/>
                    <a:pt x="1345" y="2753"/>
                    <a:pt x="1401" y="2745"/>
                  </a:cubicBezTo>
                  <a:cubicBezTo>
                    <a:pt x="1417" y="2729"/>
                    <a:pt x="1437" y="2719"/>
                    <a:pt x="1460" y="2719"/>
                  </a:cubicBezTo>
                  <a:cubicBezTo>
                    <a:pt x="1465" y="2719"/>
                    <a:pt x="1471" y="2720"/>
                    <a:pt x="1476" y="2721"/>
                  </a:cubicBezTo>
                  <a:cubicBezTo>
                    <a:pt x="1492" y="2721"/>
                    <a:pt x="1502" y="2726"/>
                    <a:pt x="1511" y="2731"/>
                  </a:cubicBezTo>
                  <a:cubicBezTo>
                    <a:pt x="1597" y="2715"/>
                    <a:pt x="1684" y="2691"/>
                    <a:pt x="1765" y="2660"/>
                  </a:cubicBezTo>
                  <a:cubicBezTo>
                    <a:pt x="1775" y="2654"/>
                    <a:pt x="1789" y="2649"/>
                    <a:pt x="1805" y="2644"/>
                  </a:cubicBezTo>
                  <a:cubicBezTo>
                    <a:pt x="1861" y="2619"/>
                    <a:pt x="1921" y="2589"/>
                    <a:pt x="1977" y="2553"/>
                  </a:cubicBezTo>
                  <a:cubicBezTo>
                    <a:pt x="2001" y="2544"/>
                    <a:pt x="2027" y="2528"/>
                    <a:pt x="2052" y="2509"/>
                  </a:cubicBezTo>
                  <a:cubicBezTo>
                    <a:pt x="2220" y="2397"/>
                    <a:pt x="2355" y="2255"/>
                    <a:pt x="2441" y="2089"/>
                  </a:cubicBezTo>
                  <a:cubicBezTo>
                    <a:pt x="2775" y="1472"/>
                    <a:pt x="2563" y="811"/>
                    <a:pt x="2209" y="427"/>
                  </a:cubicBezTo>
                  <a:cubicBezTo>
                    <a:pt x="1948" y="145"/>
                    <a:pt x="1618" y="0"/>
                    <a:pt x="1271"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1" name="Google Shape;3251;p41"/>
            <p:cNvSpPr/>
            <p:nvPr/>
          </p:nvSpPr>
          <p:spPr>
            <a:xfrm>
              <a:off x="5823450" y="3702100"/>
              <a:ext cx="5225" cy="7600"/>
            </a:xfrm>
            <a:custGeom>
              <a:avLst/>
              <a:gdLst/>
              <a:ahLst/>
              <a:cxnLst/>
              <a:rect l="l" t="t" r="r" b="b"/>
              <a:pathLst>
                <a:path w="209" h="304" extrusionOk="0">
                  <a:moveTo>
                    <a:pt x="109" y="0"/>
                  </a:moveTo>
                  <a:cubicBezTo>
                    <a:pt x="61" y="0"/>
                    <a:pt x="16" y="39"/>
                    <a:pt x="11" y="92"/>
                  </a:cubicBezTo>
                  <a:lnTo>
                    <a:pt x="6" y="203"/>
                  </a:lnTo>
                  <a:cubicBezTo>
                    <a:pt x="1" y="253"/>
                    <a:pt x="41" y="299"/>
                    <a:pt x="92" y="304"/>
                  </a:cubicBezTo>
                  <a:lnTo>
                    <a:pt x="102" y="304"/>
                  </a:lnTo>
                  <a:cubicBezTo>
                    <a:pt x="152" y="304"/>
                    <a:pt x="192" y="269"/>
                    <a:pt x="199" y="213"/>
                  </a:cubicBezTo>
                  <a:lnTo>
                    <a:pt x="203" y="106"/>
                  </a:lnTo>
                  <a:cubicBezTo>
                    <a:pt x="208" y="52"/>
                    <a:pt x="168" y="6"/>
                    <a:pt x="117" y="1"/>
                  </a:cubicBezTo>
                  <a:cubicBezTo>
                    <a:pt x="114" y="1"/>
                    <a:pt x="112" y="0"/>
                    <a:pt x="109"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2" name="Google Shape;3252;p41"/>
            <p:cNvSpPr/>
            <p:nvPr/>
          </p:nvSpPr>
          <p:spPr>
            <a:xfrm>
              <a:off x="5835225" y="3696000"/>
              <a:ext cx="10625" cy="6775"/>
            </a:xfrm>
            <a:custGeom>
              <a:avLst/>
              <a:gdLst/>
              <a:ahLst/>
              <a:cxnLst/>
              <a:rect l="l" t="t" r="r" b="b"/>
              <a:pathLst>
                <a:path w="425" h="271" extrusionOk="0">
                  <a:moveTo>
                    <a:pt x="317" y="0"/>
                  </a:moveTo>
                  <a:cubicBezTo>
                    <a:pt x="310" y="0"/>
                    <a:pt x="304" y="1"/>
                    <a:pt x="297" y="2"/>
                  </a:cubicBezTo>
                  <a:cubicBezTo>
                    <a:pt x="222" y="23"/>
                    <a:pt x="141" y="53"/>
                    <a:pt x="71" y="88"/>
                  </a:cubicBezTo>
                  <a:cubicBezTo>
                    <a:pt x="20" y="114"/>
                    <a:pt x="0" y="168"/>
                    <a:pt x="25" y="219"/>
                  </a:cubicBezTo>
                  <a:cubicBezTo>
                    <a:pt x="40" y="250"/>
                    <a:pt x="76" y="270"/>
                    <a:pt x="111" y="270"/>
                  </a:cubicBezTo>
                  <a:cubicBezTo>
                    <a:pt x="126" y="270"/>
                    <a:pt x="141" y="265"/>
                    <a:pt x="157" y="259"/>
                  </a:cubicBezTo>
                  <a:cubicBezTo>
                    <a:pt x="213" y="229"/>
                    <a:pt x="283" y="205"/>
                    <a:pt x="343" y="189"/>
                  </a:cubicBezTo>
                  <a:cubicBezTo>
                    <a:pt x="394" y="179"/>
                    <a:pt x="425" y="128"/>
                    <a:pt x="414" y="73"/>
                  </a:cubicBezTo>
                  <a:cubicBezTo>
                    <a:pt x="405" y="29"/>
                    <a:pt x="362" y="0"/>
                    <a:pt x="31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3" name="Google Shape;3253;p41"/>
            <p:cNvSpPr/>
            <p:nvPr/>
          </p:nvSpPr>
          <p:spPr>
            <a:xfrm>
              <a:off x="5853775" y="3701600"/>
              <a:ext cx="8250" cy="6950"/>
            </a:xfrm>
            <a:custGeom>
              <a:avLst/>
              <a:gdLst/>
              <a:ahLst/>
              <a:cxnLst/>
              <a:rect l="l" t="t" r="r" b="b"/>
              <a:pathLst>
                <a:path w="330" h="278" extrusionOk="0">
                  <a:moveTo>
                    <a:pt x="96" y="0"/>
                  </a:moveTo>
                  <a:cubicBezTo>
                    <a:pt x="46" y="0"/>
                    <a:pt x="0" y="46"/>
                    <a:pt x="0" y="96"/>
                  </a:cubicBezTo>
                  <a:cubicBezTo>
                    <a:pt x="0" y="152"/>
                    <a:pt x="46" y="193"/>
                    <a:pt x="96" y="193"/>
                  </a:cubicBezTo>
                  <a:cubicBezTo>
                    <a:pt x="117" y="193"/>
                    <a:pt x="122" y="198"/>
                    <a:pt x="131" y="217"/>
                  </a:cubicBezTo>
                  <a:cubicBezTo>
                    <a:pt x="147" y="254"/>
                    <a:pt x="182" y="278"/>
                    <a:pt x="217" y="278"/>
                  </a:cubicBezTo>
                  <a:cubicBezTo>
                    <a:pt x="233" y="278"/>
                    <a:pt x="243" y="273"/>
                    <a:pt x="259" y="268"/>
                  </a:cubicBezTo>
                  <a:cubicBezTo>
                    <a:pt x="304" y="248"/>
                    <a:pt x="329" y="193"/>
                    <a:pt x="308" y="142"/>
                  </a:cubicBezTo>
                  <a:cubicBezTo>
                    <a:pt x="273" y="51"/>
                    <a:pt x="198" y="0"/>
                    <a:pt x="96"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4" name="Google Shape;3254;p41"/>
            <p:cNvSpPr/>
            <p:nvPr/>
          </p:nvSpPr>
          <p:spPr>
            <a:xfrm>
              <a:off x="5850225" y="3712900"/>
              <a:ext cx="7125" cy="8175"/>
            </a:xfrm>
            <a:custGeom>
              <a:avLst/>
              <a:gdLst/>
              <a:ahLst/>
              <a:cxnLst/>
              <a:rect l="l" t="t" r="r" b="b"/>
              <a:pathLst>
                <a:path w="285" h="327" extrusionOk="0">
                  <a:moveTo>
                    <a:pt x="112" y="1"/>
                  </a:moveTo>
                  <a:cubicBezTo>
                    <a:pt x="92" y="1"/>
                    <a:pt x="73" y="7"/>
                    <a:pt x="56" y="19"/>
                  </a:cubicBezTo>
                  <a:cubicBezTo>
                    <a:pt x="11" y="49"/>
                    <a:pt x="1" y="114"/>
                    <a:pt x="37" y="154"/>
                  </a:cubicBezTo>
                  <a:cubicBezTo>
                    <a:pt x="56" y="185"/>
                    <a:pt x="77" y="215"/>
                    <a:pt x="82" y="256"/>
                  </a:cubicBezTo>
                  <a:cubicBezTo>
                    <a:pt x="98" y="296"/>
                    <a:pt x="133" y="327"/>
                    <a:pt x="178" y="327"/>
                  </a:cubicBezTo>
                  <a:cubicBezTo>
                    <a:pt x="182" y="327"/>
                    <a:pt x="193" y="327"/>
                    <a:pt x="203" y="322"/>
                  </a:cubicBezTo>
                  <a:cubicBezTo>
                    <a:pt x="254" y="311"/>
                    <a:pt x="284" y="256"/>
                    <a:pt x="269" y="205"/>
                  </a:cubicBezTo>
                  <a:cubicBezTo>
                    <a:pt x="254" y="145"/>
                    <a:pt x="229" y="89"/>
                    <a:pt x="188" y="38"/>
                  </a:cubicBezTo>
                  <a:cubicBezTo>
                    <a:pt x="170" y="14"/>
                    <a:pt x="141" y="1"/>
                    <a:pt x="11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5" name="Google Shape;3255;p41"/>
            <p:cNvSpPr/>
            <p:nvPr/>
          </p:nvSpPr>
          <p:spPr>
            <a:xfrm>
              <a:off x="5836225" y="3712300"/>
              <a:ext cx="5950" cy="8150"/>
            </a:xfrm>
            <a:custGeom>
              <a:avLst/>
              <a:gdLst/>
              <a:ahLst/>
              <a:cxnLst/>
              <a:rect l="l" t="t" r="r" b="b"/>
              <a:pathLst>
                <a:path w="238" h="326" extrusionOk="0">
                  <a:moveTo>
                    <a:pt x="101" y="1"/>
                  </a:moveTo>
                  <a:cubicBezTo>
                    <a:pt x="98" y="1"/>
                    <a:pt x="95" y="1"/>
                    <a:pt x="91" y="1"/>
                  </a:cubicBezTo>
                  <a:cubicBezTo>
                    <a:pt x="40" y="7"/>
                    <a:pt x="0" y="52"/>
                    <a:pt x="5" y="108"/>
                  </a:cubicBezTo>
                  <a:cubicBezTo>
                    <a:pt x="10" y="159"/>
                    <a:pt x="26" y="209"/>
                    <a:pt x="40" y="255"/>
                  </a:cubicBezTo>
                  <a:cubicBezTo>
                    <a:pt x="51" y="295"/>
                    <a:pt x="86" y="325"/>
                    <a:pt x="131" y="325"/>
                  </a:cubicBezTo>
                  <a:cubicBezTo>
                    <a:pt x="136" y="325"/>
                    <a:pt x="152" y="320"/>
                    <a:pt x="157" y="320"/>
                  </a:cubicBezTo>
                  <a:cubicBezTo>
                    <a:pt x="208" y="305"/>
                    <a:pt x="238" y="250"/>
                    <a:pt x="222" y="199"/>
                  </a:cubicBezTo>
                  <a:cubicBezTo>
                    <a:pt x="208" y="159"/>
                    <a:pt x="203" y="123"/>
                    <a:pt x="197" y="88"/>
                  </a:cubicBezTo>
                  <a:cubicBezTo>
                    <a:pt x="192" y="35"/>
                    <a:pt x="152" y="1"/>
                    <a:pt x="101"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6" name="Google Shape;3256;p41"/>
            <p:cNvSpPr/>
            <p:nvPr/>
          </p:nvSpPr>
          <p:spPr>
            <a:xfrm>
              <a:off x="5822825" y="3724300"/>
              <a:ext cx="5600" cy="8025"/>
            </a:xfrm>
            <a:custGeom>
              <a:avLst/>
              <a:gdLst/>
              <a:ahLst/>
              <a:cxnLst/>
              <a:rect l="l" t="t" r="r" b="b"/>
              <a:pathLst>
                <a:path w="224" h="321" extrusionOk="0">
                  <a:moveTo>
                    <a:pt x="108" y="0"/>
                  </a:moveTo>
                  <a:cubicBezTo>
                    <a:pt x="92" y="0"/>
                    <a:pt x="76" y="4"/>
                    <a:pt x="61" y="13"/>
                  </a:cubicBezTo>
                  <a:cubicBezTo>
                    <a:pt x="16" y="37"/>
                    <a:pt x="0" y="93"/>
                    <a:pt x="21" y="143"/>
                  </a:cubicBezTo>
                  <a:cubicBezTo>
                    <a:pt x="26" y="148"/>
                    <a:pt x="26" y="174"/>
                    <a:pt x="21" y="199"/>
                  </a:cubicBezTo>
                  <a:cubicBezTo>
                    <a:pt x="5" y="249"/>
                    <a:pt x="36" y="305"/>
                    <a:pt x="91" y="316"/>
                  </a:cubicBezTo>
                  <a:cubicBezTo>
                    <a:pt x="96" y="321"/>
                    <a:pt x="107" y="321"/>
                    <a:pt x="112" y="321"/>
                  </a:cubicBezTo>
                  <a:cubicBezTo>
                    <a:pt x="152" y="321"/>
                    <a:pt x="193" y="290"/>
                    <a:pt x="208" y="249"/>
                  </a:cubicBezTo>
                  <a:cubicBezTo>
                    <a:pt x="224" y="174"/>
                    <a:pt x="217" y="97"/>
                    <a:pt x="187" y="48"/>
                  </a:cubicBezTo>
                  <a:cubicBezTo>
                    <a:pt x="171" y="17"/>
                    <a:pt x="140" y="0"/>
                    <a:pt x="10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7" name="Google Shape;3257;p41"/>
            <p:cNvSpPr/>
            <p:nvPr/>
          </p:nvSpPr>
          <p:spPr>
            <a:xfrm>
              <a:off x="5837100" y="3735050"/>
              <a:ext cx="6725" cy="7125"/>
            </a:xfrm>
            <a:custGeom>
              <a:avLst/>
              <a:gdLst/>
              <a:ahLst/>
              <a:cxnLst/>
              <a:rect l="l" t="t" r="r" b="b"/>
              <a:pathLst>
                <a:path w="269" h="285" extrusionOk="0">
                  <a:moveTo>
                    <a:pt x="114" y="0"/>
                  </a:moveTo>
                  <a:cubicBezTo>
                    <a:pt x="104" y="0"/>
                    <a:pt x="93" y="2"/>
                    <a:pt x="82" y="7"/>
                  </a:cubicBezTo>
                  <a:cubicBezTo>
                    <a:pt x="31" y="21"/>
                    <a:pt x="1" y="77"/>
                    <a:pt x="21" y="128"/>
                  </a:cubicBezTo>
                  <a:cubicBezTo>
                    <a:pt x="31" y="163"/>
                    <a:pt x="51" y="208"/>
                    <a:pt x="82" y="243"/>
                  </a:cubicBezTo>
                  <a:cubicBezTo>
                    <a:pt x="96" y="269"/>
                    <a:pt x="127" y="285"/>
                    <a:pt x="157" y="285"/>
                  </a:cubicBezTo>
                  <a:cubicBezTo>
                    <a:pt x="178" y="285"/>
                    <a:pt x="192" y="280"/>
                    <a:pt x="213" y="269"/>
                  </a:cubicBezTo>
                  <a:cubicBezTo>
                    <a:pt x="259" y="239"/>
                    <a:pt x="268" y="183"/>
                    <a:pt x="238" y="138"/>
                  </a:cubicBezTo>
                  <a:cubicBezTo>
                    <a:pt x="222" y="112"/>
                    <a:pt x="208" y="87"/>
                    <a:pt x="203" y="61"/>
                  </a:cubicBezTo>
                  <a:cubicBezTo>
                    <a:pt x="187" y="26"/>
                    <a:pt x="152" y="0"/>
                    <a:pt x="11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8" name="Google Shape;3258;p41"/>
            <p:cNvSpPr/>
            <p:nvPr/>
          </p:nvSpPr>
          <p:spPr>
            <a:xfrm>
              <a:off x="5847200" y="3730200"/>
              <a:ext cx="8125" cy="6400"/>
            </a:xfrm>
            <a:custGeom>
              <a:avLst/>
              <a:gdLst/>
              <a:ahLst/>
              <a:cxnLst/>
              <a:rect l="l" t="t" r="r" b="b"/>
              <a:pathLst>
                <a:path w="325" h="256" extrusionOk="0">
                  <a:moveTo>
                    <a:pt x="108" y="0"/>
                  </a:moveTo>
                  <a:cubicBezTo>
                    <a:pt x="80" y="0"/>
                    <a:pt x="53" y="12"/>
                    <a:pt x="37" y="34"/>
                  </a:cubicBezTo>
                  <a:cubicBezTo>
                    <a:pt x="0" y="74"/>
                    <a:pt x="6" y="134"/>
                    <a:pt x="46" y="171"/>
                  </a:cubicBezTo>
                  <a:cubicBezTo>
                    <a:pt x="86" y="206"/>
                    <a:pt x="132" y="231"/>
                    <a:pt x="177" y="251"/>
                  </a:cubicBezTo>
                  <a:cubicBezTo>
                    <a:pt x="193" y="255"/>
                    <a:pt x="203" y="255"/>
                    <a:pt x="212" y="255"/>
                  </a:cubicBezTo>
                  <a:cubicBezTo>
                    <a:pt x="254" y="255"/>
                    <a:pt x="289" y="231"/>
                    <a:pt x="303" y="195"/>
                  </a:cubicBezTo>
                  <a:cubicBezTo>
                    <a:pt x="324" y="145"/>
                    <a:pt x="299" y="89"/>
                    <a:pt x="249" y="69"/>
                  </a:cubicBezTo>
                  <a:cubicBezTo>
                    <a:pt x="219" y="59"/>
                    <a:pt x="193" y="43"/>
                    <a:pt x="172" y="24"/>
                  </a:cubicBezTo>
                  <a:cubicBezTo>
                    <a:pt x="154" y="8"/>
                    <a:pt x="131" y="0"/>
                    <a:pt x="10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9" name="Google Shape;3259;p41"/>
            <p:cNvSpPr/>
            <p:nvPr/>
          </p:nvSpPr>
          <p:spPr>
            <a:xfrm>
              <a:off x="5860075" y="3724325"/>
              <a:ext cx="8125" cy="5725"/>
            </a:xfrm>
            <a:custGeom>
              <a:avLst/>
              <a:gdLst/>
              <a:ahLst/>
              <a:cxnLst/>
              <a:rect l="l" t="t" r="r" b="b"/>
              <a:pathLst>
                <a:path w="325" h="229" extrusionOk="0">
                  <a:moveTo>
                    <a:pt x="178" y="1"/>
                  </a:moveTo>
                  <a:cubicBezTo>
                    <a:pt x="120" y="1"/>
                    <a:pt x="68" y="24"/>
                    <a:pt x="31" y="72"/>
                  </a:cubicBezTo>
                  <a:cubicBezTo>
                    <a:pt x="1" y="112"/>
                    <a:pt x="12" y="178"/>
                    <a:pt x="52" y="208"/>
                  </a:cubicBezTo>
                  <a:cubicBezTo>
                    <a:pt x="72" y="224"/>
                    <a:pt x="92" y="229"/>
                    <a:pt x="117" y="229"/>
                  </a:cubicBezTo>
                  <a:cubicBezTo>
                    <a:pt x="142" y="229"/>
                    <a:pt x="173" y="218"/>
                    <a:pt x="193" y="193"/>
                  </a:cubicBezTo>
                  <a:cubicBezTo>
                    <a:pt x="202" y="196"/>
                    <a:pt x="211" y="197"/>
                    <a:pt x="219" y="197"/>
                  </a:cubicBezTo>
                  <a:cubicBezTo>
                    <a:pt x="260" y="197"/>
                    <a:pt x="297" y="170"/>
                    <a:pt x="310" y="133"/>
                  </a:cubicBezTo>
                  <a:cubicBezTo>
                    <a:pt x="324" y="77"/>
                    <a:pt x="299" y="26"/>
                    <a:pt x="249" y="12"/>
                  </a:cubicBezTo>
                  <a:cubicBezTo>
                    <a:pt x="225" y="4"/>
                    <a:pt x="201" y="1"/>
                    <a:pt x="178"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0" name="Google Shape;3260;p41"/>
            <p:cNvSpPr/>
            <p:nvPr/>
          </p:nvSpPr>
          <p:spPr>
            <a:xfrm>
              <a:off x="5243825" y="4817125"/>
              <a:ext cx="235475" cy="386250"/>
            </a:xfrm>
            <a:custGeom>
              <a:avLst/>
              <a:gdLst/>
              <a:ahLst/>
              <a:cxnLst/>
              <a:rect l="l" t="t" r="r" b="b"/>
              <a:pathLst>
                <a:path w="9419" h="15450" extrusionOk="0">
                  <a:moveTo>
                    <a:pt x="4941" y="3102"/>
                  </a:moveTo>
                  <a:cubicBezTo>
                    <a:pt x="5091" y="3102"/>
                    <a:pt x="5243" y="3124"/>
                    <a:pt x="5397" y="3170"/>
                  </a:cubicBezTo>
                  <a:cubicBezTo>
                    <a:pt x="6079" y="3371"/>
                    <a:pt x="6741" y="3998"/>
                    <a:pt x="7292" y="4776"/>
                  </a:cubicBezTo>
                  <a:cubicBezTo>
                    <a:pt x="6859" y="4586"/>
                    <a:pt x="6280" y="4504"/>
                    <a:pt x="5695" y="4504"/>
                  </a:cubicBezTo>
                  <a:cubicBezTo>
                    <a:pt x="4941" y="4504"/>
                    <a:pt x="4176" y="4640"/>
                    <a:pt x="3704" y="4856"/>
                  </a:cubicBezTo>
                  <a:cubicBezTo>
                    <a:pt x="3619" y="4583"/>
                    <a:pt x="3543" y="4306"/>
                    <a:pt x="3477" y="4023"/>
                  </a:cubicBezTo>
                  <a:cubicBezTo>
                    <a:pt x="3477" y="4018"/>
                    <a:pt x="3482" y="4018"/>
                    <a:pt x="3482" y="4014"/>
                  </a:cubicBezTo>
                  <a:cubicBezTo>
                    <a:pt x="3503" y="3958"/>
                    <a:pt x="3498" y="3902"/>
                    <a:pt x="3477" y="3856"/>
                  </a:cubicBezTo>
                  <a:cubicBezTo>
                    <a:pt x="3945" y="3357"/>
                    <a:pt x="4433" y="3102"/>
                    <a:pt x="4941" y="3102"/>
                  </a:cubicBezTo>
                  <a:close/>
                  <a:moveTo>
                    <a:pt x="2767" y="4035"/>
                  </a:moveTo>
                  <a:cubicBezTo>
                    <a:pt x="2873" y="4035"/>
                    <a:pt x="2973" y="4051"/>
                    <a:pt x="3083" y="4079"/>
                  </a:cubicBezTo>
                  <a:cubicBezTo>
                    <a:pt x="3108" y="4195"/>
                    <a:pt x="3139" y="4311"/>
                    <a:pt x="3169" y="4427"/>
                  </a:cubicBezTo>
                  <a:cubicBezTo>
                    <a:pt x="2577" y="4513"/>
                    <a:pt x="1497" y="5115"/>
                    <a:pt x="896" y="5655"/>
                  </a:cubicBezTo>
                  <a:cubicBezTo>
                    <a:pt x="1001" y="5397"/>
                    <a:pt x="1122" y="5165"/>
                    <a:pt x="1259" y="4963"/>
                  </a:cubicBezTo>
                  <a:cubicBezTo>
                    <a:pt x="1649" y="4392"/>
                    <a:pt x="2128" y="4079"/>
                    <a:pt x="2689" y="4038"/>
                  </a:cubicBezTo>
                  <a:cubicBezTo>
                    <a:pt x="2715" y="4036"/>
                    <a:pt x="2741" y="4035"/>
                    <a:pt x="2767" y="4035"/>
                  </a:cubicBezTo>
                  <a:close/>
                  <a:moveTo>
                    <a:pt x="5706" y="4763"/>
                  </a:moveTo>
                  <a:cubicBezTo>
                    <a:pt x="6417" y="4763"/>
                    <a:pt x="7112" y="4891"/>
                    <a:pt x="7493" y="5201"/>
                  </a:cubicBezTo>
                  <a:cubicBezTo>
                    <a:pt x="7513" y="5220"/>
                    <a:pt x="7539" y="5228"/>
                    <a:pt x="7566" y="5228"/>
                  </a:cubicBezTo>
                  <a:cubicBezTo>
                    <a:pt x="7574" y="5228"/>
                    <a:pt x="7582" y="5227"/>
                    <a:pt x="7590" y="5226"/>
                  </a:cubicBezTo>
                  <a:cubicBezTo>
                    <a:pt x="7736" y="5473"/>
                    <a:pt x="7877" y="5731"/>
                    <a:pt x="8004" y="5989"/>
                  </a:cubicBezTo>
                  <a:cubicBezTo>
                    <a:pt x="7355" y="5691"/>
                    <a:pt x="6589" y="5597"/>
                    <a:pt x="5881" y="5597"/>
                  </a:cubicBezTo>
                  <a:cubicBezTo>
                    <a:pt x="5113" y="5597"/>
                    <a:pt x="4415" y="5707"/>
                    <a:pt x="4013" y="5786"/>
                  </a:cubicBezTo>
                  <a:cubicBezTo>
                    <a:pt x="3932" y="5564"/>
                    <a:pt x="3855" y="5341"/>
                    <a:pt x="3780" y="5115"/>
                  </a:cubicBezTo>
                  <a:cubicBezTo>
                    <a:pt x="4215" y="4901"/>
                    <a:pt x="4969" y="4763"/>
                    <a:pt x="5706" y="4763"/>
                  </a:cubicBezTo>
                  <a:close/>
                  <a:moveTo>
                    <a:pt x="3239" y="4680"/>
                  </a:moveTo>
                  <a:cubicBezTo>
                    <a:pt x="3321" y="4968"/>
                    <a:pt x="3412" y="5250"/>
                    <a:pt x="3507" y="5534"/>
                  </a:cubicBezTo>
                  <a:cubicBezTo>
                    <a:pt x="2679" y="5700"/>
                    <a:pt x="1936" y="6463"/>
                    <a:pt x="1339" y="7075"/>
                  </a:cubicBezTo>
                  <a:cubicBezTo>
                    <a:pt x="1264" y="7155"/>
                    <a:pt x="1188" y="7232"/>
                    <a:pt x="1117" y="7302"/>
                  </a:cubicBezTo>
                  <a:cubicBezTo>
                    <a:pt x="1006" y="7418"/>
                    <a:pt x="880" y="7519"/>
                    <a:pt x="749" y="7626"/>
                  </a:cubicBezTo>
                  <a:cubicBezTo>
                    <a:pt x="648" y="7701"/>
                    <a:pt x="546" y="7787"/>
                    <a:pt x="455" y="7868"/>
                  </a:cubicBezTo>
                  <a:cubicBezTo>
                    <a:pt x="466" y="7342"/>
                    <a:pt x="546" y="6777"/>
                    <a:pt x="693" y="6251"/>
                  </a:cubicBezTo>
                  <a:cubicBezTo>
                    <a:pt x="723" y="6241"/>
                    <a:pt x="754" y="6226"/>
                    <a:pt x="769" y="6196"/>
                  </a:cubicBezTo>
                  <a:cubicBezTo>
                    <a:pt x="1087" y="5635"/>
                    <a:pt x="2659" y="4741"/>
                    <a:pt x="3239" y="4680"/>
                  </a:cubicBezTo>
                  <a:close/>
                  <a:moveTo>
                    <a:pt x="5896" y="5861"/>
                  </a:moveTo>
                  <a:cubicBezTo>
                    <a:pt x="6680" y="5861"/>
                    <a:pt x="7532" y="5981"/>
                    <a:pt x="8185" y="6383"/>
                  </a:cubicBezTo>
                  <a:cubicBezTo>
                    <a:pt x="8469" y="7029"/>
                    <a:pt x="8661" y="7671"/>
                    <a:pt x="8736" y="8207"/>
                  </a:cubicBezTo>
                  <a:cubicBezTo>
                    <a:pt x="8016" y="7774"/>
                    <a:pt x="7069" y="7645"/>
                    <a:pt x="6202" y="7645"/>
                  </a:cubicBezTo>
                  <a:cubicBezTo>
                    <a:pt x="5681" y="7645"/>
                    <a:pt x="5190" y="7692"/>
                    <a:pt x="4795" y="7747"/>
                  </a:cubicBezTo>
                  <a:cubicBezTo>
                    <a:pt x="4553" y="7186"/>
                    <a:pt x="4321" y="6614"/>
                    <a:pt x="4104" y="6038"/>
                  </a:cubicBezTo>
                  <a:cubicBezTo>
                    <a:pt x="4504" y="5963"/>
                    <a:pt x="5171" y="5861"/>
                    <a:pt x="5896" y="5861"/>
                  </a:cubicBezTo>
                  <a:close/>
                  <a:moveTo>
                    <a:pt x="6218" y="7909"/>
                  </a:moveTo>
                  <a:cubicBezTo>
                    <a:pt x="7116" y="7909"/>
                    <a:pt x="8094" y="8051"/>
                    <a:pt x="8772" y="8545"/>
                  </a:cubicBezTo>
                  <a:cubicBezTo>
                    <a:pt x="8792" y="8778"/>
                    <a:pt x="8797" y="9015"/>
                    <a:pt x="8792" y="9258"/>
                  </a:cubicBezTo>
                  <a:cubicBezTo>
                    <a:pt x="7872" y="8827"/>
                    <a:pt x="6994" y="8611"/>
                    <a:pt x="6168" y="8611"/>
                  </a:cubicBezTo>
                  <a:cubicBezTo>
                    <a:pt x="5842" y="8611"/>
                    <a:pt x="5524" y="8645"/>
                    <a:pt x="5215" y="8712"/>
                  </a:cubicBezTo>
                  <a:cubicBezTo>
                    <a:pt x="5205" y="8692"/>
                    <a:pt x="5195" y="8671"/>
                    <a:pt x="5189" y="8652"/>
                  </a:cubicBezTo>
                  <a:cubicBezTo>
                    <a:pt x="5093" y="8433"/>
                    <a:pt x="4998" y="8216"/>
                    <a:pt x="4902" y="7999"/>
                  </a:cubicBezTo>
                  <a:cubicBezTo>
                    <a:pt x="5279" y="7950"/>
                    <a:pt x="5737" y="7909"/>
                    <a:pt x="6218" y="7909"/>
                  </a:cubicBezTo>
                  <a:close/>
                  <a:moveTo>
                    <a:pt x="3589" y="5786"/>
                  </a:moveTo>
                  <a:cubicBezTo>
                    <a:pt x="3745" y="6236"/>
                    <a:pt x="3922" y="6686"/>
                    <a:pt x="4104" y="7125"/>
                  </a:cubicBezTo>
                  <a:cubicBezTo>
                    <a:pt x="3199" y="7312"/>
                    <a:pt x="2118" y="8570"/>
                    <a:pt x="1679" y="9126"/>
                  </a:cubicBezTo>
                  <a:lnTo>
                    <a:pt x="1633" y="9181"/>
                  </a:lnTo>
                  <a:cubicBezTo>
                    <a:pt x="1411" y="9464"/>
                    <a:pt x="1148" y="9797"/>
                    <a:pt x="1006" y="10151"/>
                  </a:cubicBezTo>
                  <a:cubicBezTo>
                    <a:pt x="845" y="9879"/>
                    <a:pt x="709" y="9591"/>
                    <a:pt x="612" y="9288"/>
                  </a:cubicBezTo>
                  <a:cubicBezTo>
                    <a:pt x="521" y="9000"/>
                    <a:pt x="466" y="8636"/>
                    <a:pt x="455" y="8242"/>
                  </a:cubicBezTo>
                  <a:cubicBezTo>
                    <a:pt x="582" y="8095"/>
                    <a:pt x="739" y="7964"/>
                    <a:pt x="910" y="7827"/>
                  </a:cubicBezTo>
                  <a:cubicBezTo>
                    <a:pt x="1047" y="7722"/>
                    <a:pt x="1183" y="7610"/>
                    <a:pt x="1304" y="7489"/>
                  </a:cubicBezTo>
                  <a:cubicBezTo>
                    <a:pt x="1376" y="7418"/>
                    <a:pt x="1451" y="7342"/>
                    <a:pt x="1527" y="7262"/>
                  </a:cubicBezTo>
                  <a:cubicBezTo>
                    <a:pt x="2097" y="6675"/>
                    <a:pt x="2800" y="5954"/>
                    <a:pt x="3547" y="5791"/>
                  </a:cubicBezTo>
                  <a:lnTo>
                    <a:pt x="3583" y="5786"/>
                  </a:lnTo>
                  <a:close/>
                  <a:moveTo>
                    <a:pt x="6174" y="8874"/>
                  </a:moveTo>
                  <a:cubicBezTo>
                    <a:pt x="6992" y="8874"/>
                    <a:pt x="7867" y="9097"/>
                    <a:pt x="8787" y="9540"/>
                  </a:cubicBezTo>
                  <a:cubicBezTo>
                    <a:pt x="8761" y="10147"/>
                    <a:pt x="8670" y="10763"/>
                    <a:pt x="8524" y="11364"/>
                  </a:cubicBezTo>
                  <a:cubicBezTo>
                    <a:pt x="8028" y="11073"/>
                    <a:pt x="7468" y="10986"/>
                    <a:pt x="6979" y="10986"/>
                  </a:cubicBezTo>
                  <a:cubicBezTo>
                    <a:pt x="6681" y="10986"/>
                    <a:pt x="6410" y="11018"/>
                    <a:pt x="6196" y="11056"/>
                  </a:cubicBezTo>
                  <a:cubicBezTo>
                    <a:pt x="5923" y="10349"/>
                    <a:pt x="5625" y="9646"/>
                    <a:pt x="5321" y="8960"/>
                  </a:cubicBezTo>
                  <a:cubicBezTo>
                    <a:pt x="5598" y="8902"/>
                    <a:pt x="5882" y="8874"/>
                    <a:pt x="6174" y="8874"/>
                  </a:cubicBezTo>
                  <a:close/>
                  <a:moveTo>
                    <a:pt x="4209" y="7378"/>
                  </a:moveTo>
                  <a:cubicBezTo>
                    <a:pt x="4412" y="7857"/>
                    <a:pt x="4619" y="8337"/>
                    <a:pt x="4825" y="8808"/>
                  </a:cubicBezTo>
                  <a:cubicBezTo>
                    <a:pt x="4862" y="8894"/>
                    <a:pt x="4897" y="8979"/>
                    <a:pt x="4937" y="9065"/>
                  </a:cubicBezTo>
                  <a:cubicBezTo>
                    <a:pt x="4265" y="9525"/>
                    <a:pt x="3558" y="10373"/>
                    <a:pt x="3037" y="11016"/>
                  </a:cubicBezTo>
                  <a:cubicBezTo>
                    <a:pt x="2831" y="11263"/>
                    <a:pt x="2659" y="11536"/>
                    <a:pt x="2512" y="11828"/>
                  </a:cubicBezTo>
                  <a:cubicBezTo>
                    <a:pt x="2001" y="11404"/>
                    <a:pt x="1542" y="10944"/>
                    <a:pt x="1188" y="10434"/>
                  </a:cubicBezTo>
                  <a:cubicBezTo>
                    <a:pt x="1279" y="10056"/>
                    <a:pt x="1593" y="9662"/>
                    <a:pt x="1840" y="9349"/>
                  </a:cubicBezTo>
                  <a:lnTo>
                    <a:pt x="1885" y="9288"/>
                  </a:lnTo>
                  <a:cubicBezTo>
                    <a:pt x="2573" y="8419"/>
                    <a:pt x="3533" y="7479"/>
                    <a:pt x="4209" y="7378"/>
                  </a:cubicBezTo>
                  <a:close/>
                  <a:moveTo>
                    <a:pt x="6990" y="11249"/>
                  </a:moveTo>
                  <a:cubicBezTo>
                    <a:pt x="7462" y="11249"/>
                    <a:pt x="7998" y="11335"/>
                    <a:pt x="8458" y="11627"/>
                  </a:cubicBezTo>
                  <a:cubicBezTo>
                    <a:pt x="8409" y="11809"/>
                    <a:pt x="8358" y="11991"/>
                    <a:pt x="8297" y="12168"/>
                  </a:cubicBezTo>
                  <a:cubicBezTo>
                    <a:pt x="7933" y="12026"/>
                    <a:pt x="7539" y="11980"/>
                    <a:pt x="7155" y="11940"/>
                  </a:cubicBezTo>
                  <a:cubicBezTo>
                    <a:pt x="6933" y="11919"/>
                    <a:pt x="6705" y="11895"/>
                    <a:pt x="6488" y="11849"/>
                  </a:cubicBezTo>
                  <a:cubicBezTo>
                    <a:pt x="6485" y="11851"/>
                    <a:pt x="6484" y="11853"/>
                    <a:pt x="6484" y="11853"/>
                  </a:cubicBezTo>
                  <a:cubicBezTo>
                    <a:pt x="6483" y="11853"/>
                    <a:pt x="6483" y="11851"/>
                    <a:pt x="6483" y="11849"/>
                  </a:cubicBezTo>
                  <a:cubicBezTo>
                    <a:pt x="6418" y="11667"/>
                    <a:pt x="6357" y="11490"/>
                    <a:pt x="6287" y="11308"/>
                  </a:cubicBezTo>
                  <a:cubicBezTo>
                    <a:pt x="6485" y="11276"/>
                    <a:pt x="6728" y="11249"/>
                    <a:pt x="6990" y="11249"/>
                  </a:cubicBezTo>
                  <a:close/>
                  <a:moveTo>
                    <a:pt x="5044" y="9312"/>
                  </a:moveTo>
                  <a:cubicBezTo>
                    <a:pt x="5250" y="9783"/>
                    <a:pt x="5452" y="10263"/>
                    <a:pt x="5644" y="10743"/>
                  </a:cubicBezTo>
                  <a:cubicBezTo>
                    <a:pt x="4801" y="11289"/>
                    <a:pt x="4427" y="12132"/>
                    <a:pt x="4063" y="12950"/>
                  </a:cubicBezTo>
                  <a:lnTo>
                    <a:pt x="4063" y="12956"/>
                  </a:lnTo>
                  <a:cubicBezTo>
                    <a:pt x="3603" y="12653"/>
                    <a:pt x="3148" y="12334"/>
                    <a:pt x="2724" y="12001"/>
                  </a:cubicBezTo>
                  <a:cubicBezTo>
                    <a:pt x="2866" y="11702"/>
                    <a:pt x="3037" y="11430"/>
                    <a:pt x="3244" y="11177"/>
                  </a:cubicBezTo>
                  <a:cubicBezTo>
                    <a:pt x="3745" y="10571"/>
                    <a:pt x="4417" y="9757"/>
                    <a:pt x="5044" y="9312"/>
                  </a:cubicBezTo>
                  <a:close/>
                  <a:moveTo>
                    <a:pt x="6574" y="12132"/>
                  </a:moveTo>
                  <a:cubicBezTo>
                    <a:pt x="6756" y="12162"/>
                    <a:pt x="6947" y="12187"/>
                    <a:pt x="7129" y="12203"/>
                  </a:cubicBezTo>
                  <a:cubicBezTo>
                    <a:pt x="7514" y="12243"/>
                    <a:pt x="7877" y="12283"/>
                    <a:pt x="8211" y="12415"/>
                  </a:cubicBezTo>
                  <a:cubicBezTo>
                    <a:pt x="7898" y="13279"/>
                    <a:pt x="7479" y="14062"/>
                    <a:pt x="6978" y="14659"/>
                  </a:cubicBezTo>
                  <a:cubicBezTo>
                    <a:pt x="6993" y="14047"/>
                    <a:pt x="6963" y="13491"/>
                    <a:pt x="6807" y="12905"/>
                  </a:cubicBezTo>
                  <a:cubicBezTo>
                    <a:pt x="6730" y="12642"/>
                    <a:pt x="6655" y="12390"/>
                    <a:pt x="6574" y="12132"/>
                  </a:cubicBezTo>
                  <a:close/>
                  <a:moveTo>
                    <a:pt x="5746" y="10995"/>
                  </a:moveTo>
                  <a:cubicBezTo>
                    <a:pt x="6003" y="11657"/>
                    <a:pt x="6240" y="12329"/>
                    <a:pt x="6422" y="13006"/>
                  </a:cubicBezTo>
                  <a:cubicBezTo>
                    <a:pt x="6574" y="13572"/>
                    <a:pt x="6599" y="14118"/>
                    <a:pt x="6579" y="14729"/>
                  </a:cubicBezTo>
                  <a:cubicBezTo>
                    <a:pt x="5998" y="14244"/>
                    <a:pt x="5326" y="13794"/>
                    <a:pt x="4613" y="13325"/>
                  </a:cubicBezTo>
                  <a:cubicBezTo>
                    <a:pt x="4503" y="13253"/>
                    <a:pt x="4396" y="13178"/>
                    <a:pt x="4286" y="13108"/>
                  </a:cubicBezTo>
                  <a:lnTo>
                    <a:pt x="4305" y="13057"/>
                  </a:lnTo>
                  <a:cubicBezTo>
                    <a:pt x="4659" y="12259"/>
                    <a:pt x="4998" y="11501"/>
                    <a:pt x="5746" y="10995"/>
                  </a:cubicBezTo>
                  <a:close/>
                  <a:moveTo>
                    <a:pt x="2817" y="0"/>
                  </a:moveTo>
                  <a:cubicBezTo>
                    <a:pt x="2811" y="0"/>
                    <a:pt x="2806" y="1"/>
                    <a:pt x="2800" y="1"/>
                  </a:cubicBezTo>
                  <a:cubicBezTo>
                    <a:pt x="2689" y="12"/>
                    <a:pt x="2608" y="108"/>
                    <a:pt x="2613" y="213"/>
                  </a:cubicBezTo>
                  <a:cubicBezTo>
                    <a:pt x="2633" y="426"/>
                    <a:pt x="2649" y="633"/>
                    <a:pt x="2663" y="845"/>
                  </a:cubicBezTo>
                  <a:cubicBezTo>
                    <a:pt x="2729" y="1770"/>
                    <a:pt x="2805" y="2729"/>
                    <a:pt x="2992" y="3655"/>
                  </a:cubicBezTo>
                  <a:cubicBezTo>
                    <a:pt x="2923" y="3644"/>
                    <a:pt x="2853" y="3641"/>
                    <a:pt x="2782" y="3641"/>
                  </a:cubicBezTo>
                  <a:cubicBezTo>
                    <a:pt x="2743" y="3641"/>
                    <a:pt x="2703" y="3642"/>
                    <a:pt x="2663" y="3644"/>
                  </a:cubicBezTo>
                  <a:cubicBezTo>
                    <a:pt x="1982" y="3695"/>
                    <a:pt x="1385" y="4068"/>
                    <a:pt x="931" y="4735"/>
                  </a:cubicBezTo>
                  <a:cubicBezTo>
                    <a:pt x="278" y="5700"/>
                    <a:pt x="1" y="7181"/>
                    <a:pt x="61" y="8353"/>
                  </a:cubicBezTo>
                  <a:lnTo>
                    <a:pt x="56" y="8358"/>
                  </a:lnTo>
                  <a:cubicBezTo>
                    <a:pt x="31" y="8409"/>
                    <a:pt x="42" y="8464"/>
                    <a:pt x="72" y="8505"/>
                  </a:cubicBezTo>
                  <a:cubicBezTo>
                    <a:pt x="103" y="8838"/>
                    <a:pt x="152" y="9146"/>
                    <a:pt x="234" y="9403"/>
                  </a:cubicBezTo>
                  <a:cubicBezTo>
                    <a:pt x="840" y="11308"/>
                    <a:pt x="2649" y="12501"/>
                    <a:pt x="4396" y="13653"/>
                  </a:cubicBezTo>
                  <a:cubicBezTo>
                    <a:pt x="5165" y="14163"/>
                    <a:pt x="5897" y="14643"/>
                    <a:pt x="6493" y="15169"/>
                  </a:cubicBezTo>
                  <a:cubicBezTo>
                    <a:pt x="6458" y="15244"/>
                    <a:pt x="6473" y="15335"/>
                    <a:pt x="6534" y="15396"/>
                  </a:cubicBezTo>
                  <a:cubicBezTo>
                    <a:pt x="6575" y="15429"/>
                    <a:pt x="6629" y="15449"/>
                    <a:pt x="6681" y="15449"/>
                  </a:cubicBezTo>
                  <a:cubicBezTo>
                    <a:pt x="6691" y="15449"/>
                    <a:pt x="6701" y="15448"/>
                    <a:pt x="6711" y="15447"/>
                  </a:cubicBezTo>
                  <a:cubicBezTo>
                    <a:pt x="6751" y="15436"/>
                    <a:pt x="6786" y="15416"/>
                    <a:pt x="6812" y="15386"/>
                  </a:cubicBezTo>
                  <a:cubicBezTo>
                    <a:pt x="6863" y="15340"/>
                    <a:pt x="6912" y="15290"/>
                    <a:pt x="6968" y="15239"/>
                  </a:cubicBezTo>
                  <a:cubicBezTo>
                    <a:pt x="7059" y="15153"/>
                    <a:pt x="7150" y="15067"/>
                    <a:pt x="7226" y="14976"/>
                  </a:cubicBezTo>
                  <a:cubicBezTo>
                    <a:pt x="8600" y="13395"/>
                    <a:pt x="9419" y="10485"/>
                    <a:pt x="9136" y="8211"/>
                  </a:cubicBezTo>
                  <a:cubicBezTo>
                    <a:pt x="8913" y="6413"/>
                    <a:pt x="7352" y="3331"/>
                    <a:pt x="5513" y="2790"/>
                  </a:cubicBezTo>
                  <a:cubicBezTo>
                    <a:pt x="5344" y="2742"/>
                    <a:pt x="5153" y="2708"/>
                    <a:pt x="4944" y="2708"/>
                  </a:cubicBezTo>
                  <a:cubicBezTo>
                    <a:pt x="4477" y="2708"/>
                    <a:pt x="3923" y="2876"/>
                    <a:pt x="3351" y="3417"/>
                  </a:cubicBezTo>
                  <a:cubicBezTo>
                    <a:pt x="3189" y="2563"/>
                    <a:pt x="3118" y="1679"/>
                    <a:pt x="3058" y="815"/>
                  </a:cubicBezTo>
                  <a:cubicBezTo>
                    <a:pt x="3043" y="603"/>
                    <a:pt x="3027" y="395"/>
                    <a:pt x="3007" y="183"/>
                  </a:cubicBezTo>
                  <a:cubicBezTo>
                    <a:pt x="3002" y="83"/>
                    <a:pt x="2916" y="0"/>
                    <a:pt x="281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1" name="Google Shape;3261;p41"/>
            <p:cNvSpPr/>
            <p:nvPr/>
          </p:nvSpPr>
          <p:spPr>
            <a:xfrm>
              <a:off x="5350950" y="5092000"/>
              <a:ext cx="57875" cy="93350"/>
            </a:xfrm>
            <a:custGeom>
              <a:avLst/>
              <a:gdLst/>
              <a:ahLst/>
              <a:cxnLst/>
              <a:rect l="l" t="t" r="r" b="b"/>
              <a:pathLst>
                <a:path w="2315" h="3734" extrusionOk="0">
                  <a:moveTo>
                    <a:pt x="1461" y="0"/>
                  </a:moveTo>
                  <a:cubicBezTo>
                    <a:pt x="713" y="506"/>
                    <a:pt x="374" y="1264"/>
                    <a:pt x="20" y="2062"/>
                  </a:cubicBezTo>
                  <a:lnTo>
                    <a:pt x="1" y="2113"/>
                  </a:lnTo>
                  <a:cubicBezTo>
                    <a:pt x="111" y="2183"/>
                    <a:pt x="218" y="2258"/>
                    <a:pt x="328" y="2330"/>
                  </a:cubicBezTo>
                  <a:cubicBezTo>
                    <a:pt x="1041" y="2799"/>
                    <a:pt x="1713" y="3249"/>
                    <a:pt x="2294" y="3734"/>
                  </a:cubicBezTo>
                  <a:cubicBezTo>
                    <a:pt x="2314" y="3123"/>
                    <a:pt x="2289" y="2577"/>
                    <a:pt x="2137" y="2011"/>
                  </a:cubicBezTo>
                  <a:cubicBezTo>
                    <a:pt x="1955" y="1334"/>
                    <a:pt x="1718" y="662"/>
                    <a:pt x="1461"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2" name="Google Shape;3262;p41"/>
            <p:cNvSpPr/>
            <p:nvPr/>
          </p:nvSpPr>
          <p:spPr>
            <a:xfrm>
              <a:off x="5311925" y="5049925"/>
              <a:ext cx="73000" cy="91125"/>
            </a:xfrm>
            <a:custGeom>
              <a:avLst/>
              <a:gdLst/>
              <a:ahLst/>
              <a:cxnLst/>
              <a:rect l="l" t="t" r="r" b="b"/>
              <a:pathLst>
                <a:path w="2920" h="3645" extrusionOk="0">
                  <a:moveTo>
                    <a:pt x="2320" y="0"/>
                  </a:moveTo>
                  <a:cubicBezTo>
                    <a:pt x="1693" y="445"/>
                    <a:pt x="1021" y="1259"/>
                    <a:pt x="520" y="1865"/>
                  </a:cubicBezTo>
                  <a:cubicBezTo>
                    <a:pt x="313" y="2118"/>
                    <a:pt x="142" y="2390"/>
                    <a:pt x="0" y="2689"/>
                  </a:cubicBezTo>
                  <a:cubicBezTo>
                    <a:pt x="424" y="3022"/>
                    <a:pt x="879" y="3341"/>
                    <a:pt x="1339" y="3644"/>
                  </a:cubicBezTo>
                  <a:lnTo>
                    <a:pt x="1339" y="3638"/>
                  </a:lnTo>
                  <a:cubicBezTo>
                    <a:pt x="1703" y="2820"/>
                    <a:pt x="2077" y="1977"/>
                    <a:pt x="2920" y="1431"/>
                  </a:cubicBezTo>
                  <a:cubicBezTo>
                    <a:pt x="2728" y="951"/>
                    <a:pt x="2526" y="471"/>
                    <a:pt x="232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3" name="Google Shape;3263;p41"/>
            <p:cNvSpPr/>
            <p:nvPr/>
          </p:nvSpPr>
          <p:spPr>
            <a:xfrm>
              <a:off x="5273500" y="5001575"/>
              <a:ext cx="93750" cy="111275"/>
            </a:xfrm>
            <a:custGeom>
              <a:avLst/>
              <a:gdLst/>
              <a:ahLst/>
              <a:cxnLst/>
              <a:rect l="l" t="t" r="r" b="b"/>
              <a:pathLst>
                <a:path w="3750" h="4451" extrusionOk="0">
                  <a:moveTo>
                    <a:pt x="3022" y="0"/>
                  </a:moveTo>
                  <a:cubicBezTo>
                    <a:pt x="2346" y="101"/>
                    <a:pt x="1386" y="1041"/>
                    <a:pt x="698" y="1910"/>
                  </a:cubicBezTo>
                  <a:lnTo>
                    <a:pt x="653" y="1971"/>
                  </a:lnTo>
                  <a:cubicBezTo>
                    <a:pt x="406" y="2284"/>
                    <a:pt x="92" y="2678"/>
                    <a:pt x="1" y="3056"/>
                  </a:cubicBezTo>
                  <a:cubicBezTo>
                    <a:pt x="355" y="3566"/>
                    <a:pt x="814" y="4026"/>
                    <a:pt x="1325" y="4450"/>
                  </a:cubicBezTo>
                  <a:cubicBezTo>
                    <a:pt x="1472" y="4158"/>
                    <a:pt x="1644" y="3885"/>
                    <a:pt x="1850" y="3638"/>
                  </a:cubicBezTo>
                  <a:cubicBezTo>
                    <a:pt x="2371" y="2995"/>
                    <a:pt x="3078" y="2147"/>
                    <a:pt x="3750" y="1687"/>
                  </a:cubicBezTo>
                  <a:cubicBezTo>
                    <a:pt x="3710" y="1601"/>
                    <a:pt x="3675" y="1516"/>
                    <a:pt x="3638" y="1430"/>
                  </a:cubicBezTo>
                  <a:cubicBezTo>
                    <a:pt x="3432" y="959"/>
                    <a:pt x="3225" y="479"/>
                    <a:pt x="3022"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4" name="Google Shape;3264;p41"/>
            <p:cNvSpPr/>
            <p:nvPr/>
          </p:nvSpPr>
          <p:spPr>
            <a:xfrm>
              <a:off x="5255200" y="4961775"/>
              <a:ext cx="91225" cy="109150"/>
            </a:xfrm>
            <a:custGeom>
              <a:avLst/>
              <a:gdLst/>
              <a:ahLst/>
              <a:cxnLst/>
              <a:rect l="l" t="t" r="r" b="b"/>
              <a:pathLst>
                <a:path w="3649" h="4366" extrusionOk="0">
                  <a:moveTo>
                    <a:pt x="3128" y="0"/>
                  </a:moveTo>
                  <a:lnTo>
                    <a:pt x="3092" y="5"/>
                  </a:lnTo>
                  <a:cubicBezTo>
                    <a:pt x="2345" y="168"/>
                    <a:pt x="1642" y="889"/>
                    <a:pt x="1072" y="1476"/>
                  </a:cubicBezTo>
                  <a:cubicBezTo>
                    <a:pt x="996" y="1556"/>
                    <a:pt x="921" y="1632"/>
                    <a:pt x="849" y="1703"/>
                  </a:cubicBezTo>
                  <a:cubicBezTo>
                    <a:pt x="728" y="1824"/>
                    <a:pt x="592" y="1936"/>
                    <a:pt x="455" y="2041"/>
                  </a:cubicBezTo>
                  <a:cubicBezTo>
                    <a:pt x="284" y="2178"/>
                    <a:pt x="127" y="2309"/>
                    <a:pt x="0" y="2456"/>
                  </a:cubicBezTo>
                  <a:cubicBezTo>
                    <a:pt x="11" y="2850"/>
                    <a:pt x="66" y="3214"/>
                    <a:pt x="157" y="3502"/>
                  </a:cubicBezTo>
                  <a:cubicBezTo>
                    <a:pt x="254" y="3805"/>
                    <a:pt x="390" y="4093"/>
                    <a:pt x="551" y="4365"/>
                  </a:cubicBezTo>
                  <a:cubicBezTo>
                    <a:pt x="693" y="4011"/>
                    <a:pt x="956" y="3678"/>
                    <a:pt x="1178" y="3395"/>
                  </a:cubicBezTo>
                  <a:lnTo>
                    <a:pt x="1224" y="3340"/>
                  </a:lnTo>
                  <a:cubicBezTo>
                    <a:pt x="1663" y="2784"/>
                    <a:pt x="2744" y="1526"/>
                    <a:pt x="3649" y="1339"/>
                  </a:cubicBezTo>
                  <a:cubicBezTo>
                    <a:pt x="3467" y="900"/>
                    <a:pt x="3290" y="450"/>
                    <a:pt x="313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5" name="Google Shape;3265;p41"/>
            <p:cNvSpPr/>
            <p:nvPr/>
          </p:nvSpPr>
          <p:spPr>
            <a:xfrm>
              <a:off x="5255200" y="4934125"/>
              <a:ext cx="76325" cy="79725"/>
            </a:xfrm>
            <a:custGeom>
              <a:avLst/>
              <a:gdLst/>
              <a:ahLst/>
              <a:cxnLst/>
              <a:rect l="l" t="t" r="r" b="b"/>
              <a:pathLst>
                <a:path w="3053" h="3189" extrusionOk="0">
                  <a:moveTo>
                    <a:pt x="2784" y="0"/>
                  </a:moveTo>
                  <a:cubicBezTo>
                    <a:pt x="2204" y="61"/>
                    <a:pt x="632" y="955"/>
                    <a:pt x="314" y="1516"/>
                  </a:cubicBezTo>
                  <a:cubicBezTo>
                    <a:pt x="299" y="1546"/>
                    <a:pt x="268" y="1561"/>
                    <a:pt x="238" y="1571"/>
                  </a:cubicBezTo>
                  <a:cubicBezTo>
                    <a:pt x="91" y="2097"/>
                    <a:pt x="11" y="2662"/>
                    <a:pt x="0" y="3188"/>
                  </a:cubicBezTo>
                  <a:cubicBezTo>
                    <a:pt x="91" y="3107"/>
                    <a:pt x="193" y="3021"/>
                    <a:pt x="294" y="2946"/>
                  </a:cubicBezTo>
                  <a:cubicBezTo>
                    <a:pt x="425" y="2839"/>
                    <a:pt x="551" y="2738"/>
                    <a:pt x="662" y="2622"/>
                  </a:cubicBezTo>
                  <a:cubicBezTo>
                    <a:pt x="733" y="2552"/>
                    <a:pt x="809" y="2475"/>
                    <a:pt x="884" y="2395"/>
                  </a:cubicBezTo>
                  <a:cubicBezTo>
                    <a:pt x="1481" y="1783"/>
                    <a:pt x="2224" y="1020"/>
                    <a:pt x="3052" y="854"/>
                  </a:cubicBezTo>
                  <a:cubicBezTo>
                    <a:pt x="2957" y="570"/>
                    <a:pt x="2866" y="288"/>
                    <a:pt x="278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6" name="Google Shape;3266;p41"/>
            <p:cNvSpPr/>
            <p:nvPr/>
          </p:nvSpPr>
          <p:spPr>
            <a:xfrm>
              <a:off x="5266200" y="4917975"/>
              <a:ext cx="56875" cy="40550"/>
            </a:xfrm>
            <a:custGeom>
              <a:avLst/>
              <a:gdLst/>
              <a:ahLst/>
              <a:cxnLst/>
              <a:rect l="l" t="t" r="r" b="b"/>
              <a:pathLst>
                <a:path w="2275" h="1622" extrusionOk="0">
                  <a:moveTo>
                    <a:pt x="1872" y="1"/>
                  </a:moveTo>
                  <a:cubicBezTo>
                    <a:pt x="1846" y="1"/>
                    <a:pt x="1820" y="2"/>
                    <a:pt x="1794" y="4"/>
                  </a:cubicBezTo>
                  <a:cubicBezTo>
                    <a:pt x="1233" y="45"/>
                    <a:pt x="754" y="358"/>
                    <a:pt x="364" y="929"/>
                  </a:cubicBezTo>
                  <a:cubicBezTo>
                    <a:pt x="227" y="1131"/>
                    <a:pt x="106" y="1363"/>
                    <a:pt x="1" y="1621"/>
                  </a:cubicBezTo>
                  <a:cubicBezTo>
                    <a:pt x="602" y="1081"/>
                    <a:pt x="1682" y="479"/>
                    <a:pt x="2274" y="393"/>
                  </a:cubicBezTo>
                  <a:cubicBezTo>
                    <a:pt x="2244" y="277"/>
                    <a:pt x="2213" y="161"/>
                    <a:pt x="2188" y="45"/>
                  </a:cubicBezTo>
                  <a:cubicBezTo>
                    <a:pt x="2078" y="17"/>
                    <a:pt x="1978" y="1"/>
                    <a:pt x="1872"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7" name="Google Shape;3267;p41"/>
            <p:cNvSpPr/>
            <p:nvPr/>
          </p:nvSpPr>
          <p:spPr>
            <a:xfrm>
              <a:off x="5330750" y="4894650"/>
              <a:ext cx="95375" cy="43900"/>
            </a:xfrm>
            <a:custGeom>
              <a:avLst/>
              <a:gdLst/>
              <a:ahLst/>
              <a:cxnLst/>
              <a:rect l="l" t="t" r="r" b="b"/>
              <a:pathLst>
                <a:path w="3815" h="1756" extrusionOk="0">
                  <a:moveTo>
                    <a:pt x="1464" y="1"/>
                  </a:moveTo>
                  <a:cubicBezTo>
                    <a:pt x="956" y="1"/>
                    <a:pt x="468" y="256"/>
                    <a:pt x="0" y="755"/>
                  </a:cubicBezTo>
                  <a:cubicBezTo>
                    <a:pt x="21" y="801"/>
                    <a:pt x="26" y="857"/>
                    <a:pt x="5" y="913"/>
                  </a:cubicBezTo>
                  <a:cubicBezTo>
                    <a:pt x="5" y="917"/>
                    <a:pt x="0" y="917"/>
                    <a:pt x="0" y="922"/>
                  </a:cubicBezTo>
                  <a:cubicBezTo>
                    <a:pt x="66" y="1205"/>
                    <a:pt x="142" y="1482"/>
                    <a:pt x="227" y="1755"/>
                  </a:cubicBezTo>
                  <a:cubicBezTo>
                    <a:pt x="699" y="1539"/>
                    <a:pt x="1464" y="1403"/>
                    <a:pt x="2218" y="1403"/>
                  </a:cubicBezTo>
                  <a:cubicBezTo>
                    <a:pt x="2803" y="1403"/>
                    <a:pt x="3382" y="1485"/>
                    <a:pt x="3815" y="1675"/>
                  </a:cubicBezTo>
                  <a:cubicBezTo>
                    <a:pt x="3264" y="897"/>
                    <a:pt x="2602" y="270"/>
                    <a:pt x="1920" y="69"/>
                  </a:cubicBezTo>
                  <a:cubicBezTo>
                    <a:pt x="1766" y="23"/>
                    <a:pt x="1614" y="1"/>
                    <a:pt x="1464"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8" name="Google Shape;3268;p41"/>
            <p:cNvSpPr/>
            <p:nvPr/>
          </p:nvSpPr>
          <p:spPr>
            <a:xfrm>
              <a:off x="5338325" y="4936200"/>
              <a:ext cx="105600" cy="30650"/>
            </a:xfrm>
            <a:custGeom>
              <a:avLst/>
              <a:gdLst/>
              <a:ahLst/>
              <a:cxnLst/>
              <a:rect l="l" t="t" r="r" b="b"/>
              <a:pathLst>
                <a:path w="4224" h="1226" extrusionOk="0">
                  <a:moveTo>
                    <a:pt x="1926" y="0"/>
                  </a:moveTo>
                  <a:cubicBezTo>
                    <a:pt x="1189" y="0"/>
                    <a:pt x="435" y="138"/>
                    <a:pt x="0" y="352"/>
                  </a:cubicBezTo>
                  <a:cubicBezTo>
                    <a:pt x="75" y="578"/>
                    <a:pt x="152" y="801"/>
                    <a:pt x="233" y="1023"/>
                  </a:cubicBezTo>
                  <a:cubicBezTo>
                    <a:pt x="635" y="944"/>
                    <a:pt x="1333" y="834"/>
                    <a:pt x="2101" y="834"/>
                  </a:cubicBezTo>
                  <a:cubicBezTo>
                    <a:pt x="2809" y="834"/>
                    <a:pt x="3575" y="928"/>
                    <a:pt x="4224" y="1226"/>
                  </a:cubicBezTo>
                  <a:cubicBezTo>
                    <a:pt x="4097" y="968"/>
                    <a:pt x="3956" y="710"/>
                    <a:pt x="3810" y="463"/>
                  </a:cubicBezTo>
                  <a:cubicBezTo>
                    <a:pt x="3802" y="464"/>
                    <a:pt x="3794" y="465"/>
                    <a:pt x="3786" y="465"/>
                  </a:cubicBezTo>
                  <a:cubicBezTo>
                    <a:pt x="3759" y="465"/>
                    <a:pt x="3733" y="457"/>
                    <a:pt x="3713" y="438"/>
                  </a:cubicBezTo>
                  <a:cubicBezTo>
                    <a:pt x="3332" y="128"/>
                    <a:pt x="2637" y="0"/>
                    <a:pt x="19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9" name="Google Shape;3269;p41"/>
            <p:cNvSpPr/>
            <p:nvPr/>
          </p:nvSpPr>
          <p:spPr>
            <a:xfrm>
              <a:off x="5346400" y="4963650"/>
              <a:ext cx="115825" cy="58650"/>
            </a:xfrm>
            <a:custGeom>
              <a:avLst/>
              <a:gdLst/>
              <a:ahLst/>
              <a:cxnLst/>
              <a:rect l="l" t="t" r="r" b="b"/>
              <a:pathLst>
                <a:path w="4633" h="2346" extrusionOk="0">
                  <a:moveTo>
                    <a:pt x="1793" y="0"/>
                  </a:moveTo>
                  <a:cubicBezTo>
                    <a:pt x="1068" y="0"/>
                    <a:pt x="401" y="102"/>
                    <a:pt x="1" y="177"/>
                  </a:cubicBezTo>
                  <a:cubicBezTo>
                    <a:pt x="218" y="753"/>
                    <a:pt x="450" y="1325"/>
                    <a:pt x="692" y="1886"/>
                  </a:cubicBezTo>
                  <a:cubicBezTo>
                    <a:pt x="1087" y="1831"/>
                    <a:pt x="1578" y="1784"/>
                    <a:pt x="2099" y="1784"/>
                  </a:cubicBezTo>
                  <a:cubicBezTo>
                    <a:pt x="2966" y="1784"/>
                    <a:pt x="3913" y="1913"/>
                    <a:pt x="4633" y="2346"/>
                  </a:cubicBezTo>
                  <a:cubicBezTo>
                    <a:pt x="4558" y="1810"/>
                    <a:pt x="4366" y="1168"/>
                    <a:pt x="4082" y="522"/>
                  </a:cubicBezTo>
                  <a:cubicBezTo>
                    <a:pt x="3429" y="120"/>
                    <a:pt x="2577" y="0"/>
                    <a:pt x="1793"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0" name="Google Shape;3270;p41"/>
            <p:cNvSpPr/>
            <p:nvPr/>
          </p:nvSpPr>
          <p:spPr>
            <a:xfrm>
              <a:off x="5366350" y="5014825"/>
              <a:ext cx="97400" cy="33750"/>
            </a:xfrm>
            <a:custGeom>
              <a:avLst/>
              <a:gdLst/>
              <a:ahLst/>
              <a:cxnLst/>
              <a:rect l="l" t="t" r="r" b="b"/>
              <a:pathLst>
                <a:path w="3896" h="1350" extrusionOk="0">
                  <a:moveTo>
                    <a:pt x="1317" y="1"/>
                  </a:moveTo>
                  <a:cubicBezTo>
                    <a:pt x="836" y="1"/>
                    <a:pt x="378" y="42"/>
                    <a:pt x="1" y="91"/>
                  </a:cubicBezTo>
                  <a:cubicBezTo>
                    <a:pt x="97" y="308"/>
                    <a:pt x="192" y="525"/>
                    <a:pt x="288" y="744"/>
                  </a:cubicBezTo>
                  <a:cubicBezTo>
                    <a:pt x="294" y="763"/>
                    <a:pt x="304" y="784"/>
                    <a:pt x="314" y="804"/>
                  </a:cubicBezTo>
                  <a:cubicBezTo>
                    <a:pt x="623" y="737"/>
                    <a:pt x="941" y="703"/>
                    <a:pt x="1267" y="703"/>
                  </a:cubicBezTo>
                  <a:cubicBezTo>
                    <a:pt x="2093" y="703"/>
                    <a:pt x="2971" y="919"/>
                    <a:pt x="3891" y="1350"/>
                  </a:cubicBezTo>
                  <a:cubicBezTo>
                    <a:pt x="3896" y="1107"/>
                    <a:pt x="3891" y="870"/>
                    <a:pt x="3871" y="637"/>
                  </a:cubicBezTo>
                  <a:cubicBezTo>
                    <a:pt x="3193" y="143"/>
                    <a:pt x="2215" y="1"/>
                    <a:pt x="1317"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1" name="Google Shape;3271;p41"/>
            <p:cNvSpPr/>
            <p:nvPr/>
          </p:nvSpPr>
          <p:spPr>
            <a:xfrm>
              <a:off x="5376850" y="5038950"/>
              <a:ext cx="86650" cy="62300"/>
            </a:xfrm>
            <a:custGeom>
              <a:avLst/>
              <a:gdLst/>
              <a:ahLst/>
              <a:cxnLst/>
              <a:rect l="l" t="t" r="r" b="b"/>
              <a:pathLst>
                <a:path w="3466" h="2492" extrusionOk="0">
                  <a:moveTo>
                    <a:pt x="853" y="1"/>
                  </a:moveTo>
                  <a:cubicBezTo>
                    <a:pt x="561" y="1"/>
                    <a:pt x="277" y="29"/>
                    <a:pt x="0" y="87"/>
                  </a:cubicBezTo>
                  <a:cubicBezTo>
                    <a:pt x="304" y="773"/>
                    <a:pt x="602" y="1476"/>
                    <a:pt x="875" y="2183"/>
                  </a:cubicBezTo>
                  <a:cubicBezTo>
                    <a:pt x="1089" y="2145"/>
                    <a:pt x="1360" y="2113"/>
                    <a:pt x="1658" y="2113"/>
                  </a:cubicBezTo>
                  <a:cubicBezTo>
                    <a:pt x="2147" y="2113"/>
                    <a:pt x="2707" y="2200"/>
                    <a:pt x="3203" y="2491"/>
                  </a:cubicBezTo>
                  <a:cubicBezTo>
                    <a:pt x="3349" y="1890"/>
                    <a:pt x="3440" y="1274"/>
                    <a:pt x="3466" y="667"/>
                  </a:cubicBezTo>
                  <a:cubicBezTo>
                    <a:pt x="2546" y="224"/>
                    <a:pt x="1671" y="1"/>
                    <a:pt x="853"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2" name="Google Shape;3272;p41"/>
            <p:cNvSpPr/>
            <p:nvPr/>
          </p:nvSpPr>
          <p:spPr>
            <a:xfrm>
              <a:off x="5400975" y="5098350"/>
              <a:ext cx="54325" cy="22975"/>
            </a:xfrm>
            <a:custGeom>
              <a:avLst/>
              <a:gdLst/>
              <a:ahLst/>
              <a:cxnLst/>
              <a:rect l="l" t="t" r="r" b="b"/>
              <a:pathLst>
                <a:path w="2173" h="919" extrusionOk="0">
                  <a:moveTo>
                    <a:pt x="704" y="0"/>
                  </a:moveTo>
                  <a:cubicBezTo>
                    <a:pt x="442" y="0"/>
                    <a:pt x="199" y="27"/>
                    <a:pt x="1" y="59"/>
                  </a:cubicBezTo>
                  <a:cubicBezTo>
                    <a:pt x="71" y="241"/>
                    <a:pt x="132" y="418"/>
                    <a:pt x="197" y="600"/>
                  </a:cubicBezTo>
                  <a:cubicBezTo>
                    <a:pt x="197" y="602"/>
                    <a:pt x="197" y="604"/>
                    <a:pt x="198" y="604"/>
                  </a:cubicBezTo>
                  <a:cubicBezTo>
                    <a:pt x="198" y="604"/>
                    <a:pt x="199" y="602"/>
                    <a:pt x="202" y="600"/>
                  </a:cubicBezTo>
                  <a:cubicBezTo>
                    <a:pt x="419" y="646"/>
                    <a:pt x="647" y="670"/>
                    <a:pt x="869" y="691"/>
                  </a:cubicBezTo>
                  <a:cubicBezTo>
                    <a:pt x="1253" y="731"/>
                    <a:pt x="1647" y="777"/>
                    <a:pt x="2011" y="919"/>
                  </a:cubicBezTo>
                  <a:cubicBezTo>
                    <a:pt x="2072" y="742"/>
                    <a:pt x="2123" y="560"/>
                    <a:pt x="2172" y="378"/>
                  </a:cubicBezTo>
                  <a:cubicBezTo>
                    <a:pt x="1712" y="86"/>
                    <a:pt x="1176" y="0"/>
                    <a:pt x="70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3" name="Google Shape;3273;p41"/>
            <p:cNvSpPr/>
            <p:nvPr/>
          </p:nvSpPr>
          <p:spPr>
            <a:xfrm>
              <a:off x="5408150" y="5120400"/>
              <a:ext cx="40950" cy="63200"/>
            </a:xfrm>
            <a:custGeom>
              <a:avLst/>
              <a:gdLst/>
              <a:ahLst/>
              <a:cxnLst/>
              <a:rect l="l" t="t" r="r" b="b"/>
              <a:pathLst>
                <a:path w="1638" h="2528" extrusionOk="0">
                  <a:moveTo>
                    <a:pt x="1" y="1"/>
                  </a:moveTo>
                  <a:lnTo>
                    <a:pt x="1" y="1"/>
                  </a:lnTo>
                  <a:cubicBezTo>
                    <a:pt x="82" y="259"/>
                    <a:pt x="157" y="511"/>
                    <a:pt x="234" y="774"/>
                  </a:cubicBezTo>
                  <a:cubicBezTo>
                    <a:pt x="390" y="1360"/>
                    <a:pt x="420" y="1916"/>
                    <a:pt x="405" y="2528"/>
                  </a:cubicBezTo>
                  <a:cubicBezTo>
                    <a:pt x="906" y="1931"/>
                    <a:pt x="1325" y="1148"/>
                    <a:pt x="1638" y="284"/>
                  </a:cubicBezTo>
                  <a:cubicBezTo>
                    <a:pt x="1304" y="152"/>
                    <a:pt x="941" y="112"/>
                    <a:pt x="556" y="72"/>
                  </a:cubicBezTo>
                  <a:cubicBezTo>
                    <a:pt x="374" y="56"/>
                    <a:pt x="183" y="31"/>
                    <a:pt x="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4" name="Google Shape;3274;p41"/>
            <p:cNvSpPr/>
            <p:nvPr/>
          </p:nvSpPr>
          <p:spPr>
            <a:xfrm>
              <a:off x="4551925" y="4318425"/>
              <a:ext cx="316925" cy="207875"/>
            </a:xfrm>
            <a:custGeom>
              <a:avLst/>
              <a:gdLst/>
              <a:ahLst/>
              <a:cxnLst/>
              <a:rect l="l" t="t" r="r" b="b"/>
              <a:pathLst>
                <a:path w="12677" h="8315" extrusionOk="0">
                  <a:moveTo>
                    <a:pt x="5190" y="359"/>
                  </a:moveTo>
                  <a:cubicBezTo>
                    <a:pt x="5440" y="359"/>
                    <a:pt x="5700" y="378"/>
                    <a:pt x="5962" y="413"/>
                  </a:cubicBezTo>
                  <a:cubicBezTo>
                    <a:pt x="5068" y="796"/>
                    <a:pt x="4078" y="2039"/>
                    <a:pt x="3820" y="2827"/>
                  </a:cubicBezTo>
                  <a:cubicBezTo>
                    <a:pt x="3588" y="2716"/>
                    <a:pt x="3355" y="2595"/>
                    <a:pt x="3133" y="2469"/>
                  </a:cubicBezTo>
                  <a:cubicBezTo>
                    <a:pt x="3127" y="2463"/>
                    <a:pt x="3127" y="2463"/>
                    <a:pt x="3127" y="2458"/>
                  </a:cubicBezTo>
                  <a:cubicBezTo>
                    <a:pt x="3103" y="2413"/>
                    <a:pt x="3067" y="2383"/>
                    <a:pt x="3022" y="2367"/>
                  </a:cubicBezTo>
                  <a:cubicBezTo>
                    <a:pt x="2961" y="1569"/>
                    <a:pt x="3204" y="1003"/>
                    <a:pt x="3745" y="680"/>
                  </a:cubicBezTo>
                  <a:cubicBezTo>
                    <a:pt x="4125" y="454"/>
                    <a:pt x="4633" y="359"/>
                    <a:pt x="5190" y="359"/>
                  </a:cubicBezTo>
                  <a:close/>
                  <a:moveTo>
                    <a:pt x="6443" y="493"/>
                  </a:moveTo>
                  <a:cubicBezTo>
                    <a:pt x="6695" y="543"/>
                    <a:pt x="6953" y="609"/>
                    <a:pt x="7200" y="685"/>
                  </a:cubicBezTo>
                  <a:cubicBezTo>
                    <a:pt x="5962" y="1196"/>
                    <a:pt x="4997" y="2595"/>
                    <a:pt x="4624" y="3197"/>
                  </a:cubicBezTo>
                  <a:cubicBezTo>
                    <a:pt x="4426" y="3110"/>
                    <a:pt x="4234" y="3024"/>
                    <a:pt x="4037" y="2933"/>
                  </a:cubicBezTo>
                  <a:cubicBezTo>
                    <a:pt x="4279" y="2120"/>
                    <a:pt x="5473" y="665"/>
                    <a:pt x="6366" y="539"/>
                  </a:cubicBezTo>
                  <a:cubicBezTo>
                    <a:pt x="6396" y="534"/>
                    <a:pt x="6427" y="518"/>
                    <a:pt x="6443" y="493"/>
                  </a:cubicBezTo>
                  <a:close/>
                  <a:moveTo>
                    <a:pt x="7574" y="807"/>
                  </a:moveTo>
                  <a:cubicBezTo>
                    <a:pt x="8170" y="1019"/>
                    <a:pt x="8711" y="1281"/>
                    <a:pt x="9110" y="1560"/>
                  </a:cubicBezTo>
                  <a:cubicBezTo>
                    <a:pt x="7947" y="1893"/>
                    <a:pt x="6942" y="3095"/>
                    <a:pt x="6392" y="3878"/>
                  </a:cubicBezTo>
                  <a:cubicBezTo>
                    <a:pt x="5876" y="3696"/>
                    <a:pt x="5356" y="3500"/>
                    <a:pt x="4846" y="3292"/>
                  </a:cubicBezTo>
                  <a:cubicBezTo>
                    <a:pt x="5255" y="2645"/>
                    <a:pt x="6291" y="1166"/>
                    <a:pt x="7574" y="807"/>
                  </a:cubicBezTo>
                  <a:close/>
                  <a:moveTo>
                    <a:pt x="9358" y="1746"/>
                  </a:moveTo>
                  <a:cubicBezTo>
                    <a:pt x="9519" y="1872"/>
                    <a:pt x="9681" y="2014"/>
                    <a:pt x="9843" y="2166"/>
                  </a:cubicBezTo>
                  <a:cubicBezTo>
                    <a:pt x="8660" y="2645"/>
                    <a:pt x="7802" y="3327"/>
                    <a:pt x="7291" y="4191"/>
                  </a:cubicBezTo>
                  <a:cubicBezTo>
                    <a:pt x="7271" y="4186"/>
                    <a:pt x="7250" y="4181"/>
                    <a:pt x="7231" y="4171"/>
                  </a:cubicBezTo>
                  <a:cubicBezTo>
                    <a:pt x="7028" y="4106"/>
                    <a:pt x="6832" y="4034"/>
                    <a:pt x="6624" y="3964"/>
                  </a:cubicBezTo>
                  <a:cubicBezTo>
                    <a:pt x="7196" y="3160"/>
                    <a:pt x="8220" y="1968"/>
                    <a:pt x="9358" y="1746"/>
                  </a:cubicBezTo>
                  <a:close/>
                  <a:moveTo>
                    <a:pt x="10024" y="2342"/>
                  </a:moveTo>
                  <a:cubicBezTo>
                    <a:pt x="10409" y="2731"/>
                    <a:pt x="10757" y="3166"/>
                    <a:pt x="11065" y="3631"/>
                  </a:cubicBezTo>
                  <a:cubicBezTo>
                    <a:pt x="10267" y="3873"/>
                    <a:pt x="9716" y="4545"/>
                    <a:pt x="9433" y="4985"/>
                  </a:cubicBezTo>
                  <a:cubicBezTo>
                    <a:pt x="8802" y="4727"/>
                    <a:pt x="8155" y="4500"/>
                    <a:pt x="7518" y="4272"/>
                  </a:cubicBezTo>
                  <a:cubicBezTo>
                    <a:pt x="8019" y="3449"/>
                    <a:pt x="8863" y="2802"/>
                    <a:pt x="10024" y="2342"/>
                  </a:cubicBezTo>
                  <a:close/>
                  <a:moveTo>
                    <a:pt x="2926" y="2761"/>
                  </a:moveTo>
                  <a:cubicBezTo>
                    <a:pt x="3022" y="2817"/>
                    <a:pt x="3113" y="2868"/>
                    <a:pt x="3209" y="2918"/>
                  </a:cubicBezTo>
                  <a:cubicBezTo>
                    <a:pt x="2901" y="3358"/>
                    <a:pt x="2638" y="4444"/>
                    <a:pt x="2628" y="5172"/>
                  </a:cubicBezTo>
                  <a:cubicBezTo>
                    <a:pt x="2521" y="4944"/>
                    <a:pt x="2441" y="4722"/>
                    <a:pt x="2390" y="4505"/>
                  </a:cubicBezTo>
                  <a:cubicBezTo>
                    <a:pt x="2254" y="3903"/>
                    <a:pt x="2339" y="3393"/>
                    <a:pt x="2658" y="2999"/>
                  </a:cubicBezTo>
                  <a:cubicBezTo>
                    <a:pt x="2733" y="2903"/>
                    <a:pt x="2819" y="2827"/>
                    <a:pt x="2926" y="2761"/>
                  </a:cubicBezTo>
                  <a:close/>
                  <a:moveTo>
                    <a:pt x="11197" y="3838"/>
                  </a:moveTo>
                  <a:cubicBezTo>
                    <a:pt x="11288" y="3979"/>
                    <a:pt x="11379" y="4125"/>
                    <a:pt x="11459" y="4277"/>
                  </a:cubicBezTo>
                  <a:cubicBezTo>
                    <a:pt x="11141" y="4428"/>
                    <a:pt x="10868" y="4661"/>
                    <a:pt x="10605" y="4888"/>
                  </a:cubicBezTo>
                  <a:cubicBezTo>
                    <a:pt x="10459" y="5020"/>
                    <a:pt x="10302" y="5156"/>
                    <a:pt x="10141" y="5272"/>
                  </a:cubicBezTo>
                  <a:cubicBezTo>
                    <a:pt x="10141" y="5277"/>
                    <a:pt x="10136" y="5277"/>
                    <a:pt x="10136" y="5277"/>
                  </a:cubicBezTo>
                  <a:cubicBezTo>
                    <a:pt x="9978" y="5207"/>
                    <a:pt x="9822" y="5141"/>
                    <a:pt x="9661" y="5076"/>
                  </a:cubicBezTo>
                  <a:cubicBezTo>
                    <a:pt x="9938" y="4652"/>
                    <a:pt x="10459" y="4030"/>
                    <a:pt x="11197" y="3838"/>
                  </a:cubicBezTo>
                  <a:close/>
                  <a:moveTo>
                    <a:pt x="11566" y="4484"/>
                  </a:moveTo>
                  <a:cubicBezTo>
                    <a:pt x="11944" y="5217"/>
                    <a:pt x="12202" y="5974"/>
                    <a:pt x="12293" y="6672"/>
                  </a:cubicBezTo>
                  <a:cubicBezTo>
                    <a:pt x="11899" y="6282"/>
                    <a:pt x="11515" y="5965"/>
                    <a:pt x="11030" y="5707"/>
                  </a:cubicBezTo>
                  <a:cubicBezTo>
                    <a:pt x="10813" y="5596"/>
                    <a:pt x="10596" y="5494"/>
                    <a:pt x="10378" y="5389"/>
                  </a:cubicBezTo>
                  <a:cubicBezTo>
                    <a:pt x="10509" y="5288"/>
                    <a:pt x="10640" y="5177"/>
                    <a:pt x="10762" y="5065"/>
                  </a:cubicBezTo>
                  <a:cubicBezTo>
                    <a:pt x="11025" y="4838"/>
                    <a:pt x="11277" y="4626"/>
                    <a:pt x="11566" y="4484"/>
                  </a:cubicBezTo>
                  <a:close/>
                  <a:moveTo>
                    <a:pt x="3416" y="3029"/>
                  </a:moveTo>
                  <a:cubicBezTo>
                    <a:pt x="3659" y="3150"/>
                    <a:pt x="3901" y="3267"/>
                    <a:pt x="4144" y="3378"/>
                  </a:cubicBezTo>
                  <a:cubicBezTo>
                    <a:pt x="3749" y="4020"/>
                    <a:pt x="3794" y="4979"/>
                    <a:pt x="3836" y="5748"/>
                  </a:cubicBezTo>
                  <a:cubicBezTo>
                    <a:pt x="3840" y="5848"/>
                    <a:pt x="3845" y="5944"/>
                    <a:pt x="3850" y="6035"/>
                  </a:cubicBezTo>
                  <a:cubicBezTo>
                    <a:pt x="3855" y="6177"/>
                    <a:pt x="3845" y="6324"/>
                    <a:pt x="3836" y="6475"/>
                  </a:cubicBezTo>
                  <a:cubicBezTo>
                    <a:pt x="3825" y="6586"/>
                    <a:pt x="3820" y="6702"/>
                    <a:pt x="3820" y="6818"/>
                  </a:cubicBezTo>
                  <a:cubicBezTo>
                    <a:pt x="3481" y="6485"/>
                    <a:pt x="3153" y="6091"/>
                    <a:pt x="2896" y="5671"/>
                  </a:cubicBezTo>
                  <a:cubicBezTo>
                    <a:pt x="2910" y="5646"/>
                    <a:pt x="2915" y="5616"/>
                    <a:pt x="2906" y="5585"/>
                  </a:cubicBezTo>
                  <a:cubicBezTo>
                    <a:pt x="2729" y="5030"/>
                    <a:pt x="3103" y="3449"/>
                    <a:pt x="3416" y="3029"/>
                  </a:cubicBezTo>
                  <a:close/>
                  <a:moveTo>
                    <a:pt x="9120" y="5242"/>
                  </a:moveTo>
                  <a:cubicBezTo>
                    <a:pt x="9716" y="5475"/>
                    <a:pt x="10302" y="5732"/>
                    <a:pt x="10863" y="6025"/>
                  </a:cubicBezTo>
                  <a:cubicBezTo>
                    <a:pt x="11328" y="6273"/>
                    <a:pt x="11701" y="6592"/>
                    <a:pt x="12095" y="6975"/>
                  </a:cubicBezTo>
                  <a:cubicBezTo>
                    <a:pt x="11419" y="7061"/>
                    <a:pt x="10712" y="7233"/>
                    <a:pt x="9964" y="7410"/>
                  </a:cubicBezTo>
                  <a:cubicBezTo>
                    <a:pt x="9852" y="7440"/>
                    <a:pt x="9736" y="7471"/>
                    <a:pt x="9621" y="7495"/>
                  </a:cubicBezTo>
                  <a:lnTo>
                    <a:pt x="9600" y="7455"/>
                  </a:lnTo>
                  <a:cubicBezTo>
                    <a:pt x="9287" y="6727"/>
                    <a:pt x="8994" y="6040"/>
                    <a:pt x="9120" y="5242"/>
                  </a:cubicBezTo>
                  <a:close/>
                  <a:moveTo>
                    <a:pt x="7579" y="4676"/>
                  </a:moveTo>
                  <a:lnTo>
                    <a:pt x="7579" y="4676"/>
                  </a:lnTo>
                  <a:cubicBezTo>
                    <a:pt x="8019" y="4827"/>
                    <a:pt x="8458" y="4985"/>
                    <a:pt x="8893" y="5151"/>
                  </a:cubicBezTo>
                  <a:cubicBezTo>
                    <a:pt x="8735" y="6046"/>
                    <a:pt x="9064" y="6809"/>
                    <a:pt x="9383" y="7546"/>
                  </a:cubicBezTo>
                  <a:lnTo>
                    <a:pt x="9383" y="7551"/>
                  </a:lnTo>
                  <a:cubicBezTo>
                    <a:pt x="8898" y="7667"/>
                    <a:pt x="8413" y="7774"/>
                    <a:pt x="7933" y="7849"/>
                  </a:cubicBezTo>
                  <a:cubicBezTo>
                    <a:pt x="7821" y="7571"/>
                    <a:pt x="7751" y="7294"/>
                    <a:pt x="7711" y="7000"/>
                  </a:cubicBezTo>
                  <a:cubicBezTo>
                    <a:pt x="7614" y="6298"/>
                    <a:pt x="7488" y="5359"/>
                    <a:pt x="7579" y="4676"/>
                  </a:cubicBezTo>
                  <a:close/>
                  <a:moveTo>
                    <a:pt x="4361" y="3474"/>
                  </a:moveTo>
                  <a:cubicBezTo>
                    <a:pt x="4755" y="3645"/>
                    <a:pt x="5158" y="3803"/>
                    <a:pt x="5563" y="3954"/>
                  </a:cubicBezTo>
                  <a:cubicBezTo>
                    <a:pt x="5128" y="4666"/>
                    <a:pt x="5300" y="6152"/>
                    <a:pt x="5396" y="6778"/>
                  </a:cubicBezTo>
                  <a:lnTo>
                    <a:pt x="5407" y="6844"/>
                  </a:lnTo>
                  <a:cubicBezTo>
                    <a:pt x="5457" y="7162"/>
                    <a:pt x="5517" y="7541"/>
                    <a:pt x="5659" y="7854"/>
                  </a:cubicBezTo>
                  <a:cubicBezTo>
                    <a:pt x="5382" y="7793"/>
                    <a:pt x="5109" y="7702"/>
                    <a:pt x="4850" y="7581"/>
                  </a:cubicBezTo>
                  <a:cubicBezTo>
                    <a:pt x="4603" y="7465"/>
                    <a:pt x="4330" y="7278"/>
                    <a:pt x="4062" y="7046"/>
                  </a:cubicBezTo>
                  <a:cubicBezTo>
                    <a:pt x="4048" y="6874"/>
                    <a:pt x="4057" y="6687"/>
                    <a:pt x="4067" y="6495"/>
                  </a:cubicBezTo>
                  <a:cubicBezTo>
                    <a:pt x="4083" y="6338"/>
                    <a:pt x="4093" y="6177"/>
                    <a:pt x="4088" y="6025"/>
                  </a:cubicBezTo>
                  <a:cubicBezTo>
                    <a:pt x="4083" y="5934"/>
                    <a:pt x="4078" y="5839"/>
                    <a:pt x="4073" y="5737"/>
                  </a:cubicBezTo>
                  <a:cubicBezTo>
                    <a:pt x="4037" y="5004"/>
                    <a:pt x="3992" y="4095"/>
                    <a:pt x="4340" y="3505"/>
                  </a:cubicBezTo>
                  <a:lnTo>
                    <a:pt x="4361" y="3479"/>
                  </a:lnTo>
                  <a:lnTo>
                    <a:pt x="4361" y="3474"/>
                  </a:lnTo>
                  <a:close/>
                  <a:moveTo>
                    <a:pt x="5790" y="4039"/>
                  </a:moveTo>
                  <a:cubicBezTo>
                    <a:pt x="6235" y="4202"/>
                    <a:pt x="6674" y="4358"/>
                    <a:pt x="7114" y="4510"/>
                  </a:cubicBezTo>
                  <a:cubicBezTo>
                    <a:pt x="7189" y="4535"/>
                    <a:pt x="7271" y="4566"/>
                    <a:pt x="7352" y="4596"/>
                  </a:cubicBezTo>
                  <a:cubicBezTo>
                    <a:pt x="7245" y="5319"/>
                    <a:pt x="7371" y="6303"/>
                    <a:pt x="7473" y="7040"/>
                  </a:cubicBezTo>
                  <a:cubicBezTo>
                    <a:pt x="7513" y="7329"/>
                    <a:pt x="7590" y="7607"/>
                    <a:pt x="7690" y="7884"/>
                  </a:cubicBezTo>
                  <a:cubicBezTo>
                    <a:pt x="7356" y="7927"/>
                    <a:pt x="7024" y="7952"/>
                    <a:pt x="6698" y="7952"/>
                  </a:cubicBezTo>
                  <a:cubicBezTo>
                    <a:pt x="6446" y="7952"/>
                    <a:pt x="6199" y="7938"/>
                    <a:pt x="5958" y="7905"/>
                  </a:cubicBezTo>
                  <a:cubicBezTo>
                    <a:pt x="5765" y="7611"/>
                    <a:pt x="5694" y="7168"/>
                    <a:pt x="5643" y="6809"/>
                  </a:cubicBezTo>
                  <a:lnTo>
                    <a:pt x="5634" y="6737"/>
                  </a:lnTo>
                  <a:cubicBezTo>
                    <a:pt x="5477" y="5757"/>
                    <a:pt x="5447" y="4550"/>
                    <a:pt x="5790" y="4039"/>
                  </a:cubicBezTo>
                  <a:close/>
                  <a:moveTo>
                    <a:pt x="5187" y="1"/>
                  </a:moveTo>
                  <a:cubicBezTo>
                    <a:pt x="4569" y="1"/>
                    <a:pt x="4000" y="110"/>
                    <a:pt x="3563" y="371"/>
                  </a:cubicBezTo>
                  <a:cubicBezTo>
                    <a:pt x="3123" y="634"/>
                    <a:pt x="2642" y="1155"/>
                    <a:pt x="2653" y="2180"/>
                  </a:cubicBezTo>
                  <a:cubicBezTo>
                    <a:pt x="1991" y="1766"/>
                    <a:pt x="1364" y="1266"/>
                    <a:pt x="758" y="781"/>
                  </a:cubicBezTo>
                  <a:cubicBezTo>
                    <a:pt x="607" y="665"/>
                    <a:pt x="460" y="543"/>
                    <a:pt x="308" y="427"/>
                  </a:cubicBezTo>
                  <a:cubicBezTo>
                    <a:pt x="276" y="401"/>
                    <a:pt x="236" y="388"/>
                    <a:pt x="197" y="388"/>
                  </a:cubicBezTo>
                  <a:cubicBezTo>
                    <a:pt x="146" y="388"/>
                    <a:pt x="95" y="410"/>
                    <a:pt x="61" y="453"/>
                  </a:cubicBezTo>
                  <a:cubicBezTo>
                    <a:pt x="0" y="534"/>
                    <a:pt x="11" y="644"/>
                    <a:pt x="91" y="705"/>
                  </a:cubicBezTo>
                  <a:cubicBezTo>
                    <a:pt x="238" y="821"/>
                    <a:pt x="385" y="942"/>
                    <a:pt x="536" y="1059"/>
                  </a:cubicBezTo>
                  <a:cubicBezTo>
                    <a:pt x="1187" y="1584"/>
                    <a:pt x="1865" y="2120"/>
                    <a:pt x="2593" y="2565"/>
                  </a:cubicBezTo>
                  <a:cubicBezTo>
                    <a:pt x="2516" y="2625"/>
                    <a:pt x="2446" y="2696"/>
                    <a:pt x="2385" y="2772"/>
                  </a:cubicBezTo>
                  <a:cubicBezTo>
                    <a:pt x="1996" y="3257"/>
                    <a:pt x="1880" y="3878"/>
                    <a:pt x="2042" y="4585"/>
                  </a:cubicBezTo>
                  <a:cubicBezTo>
                    <a:pt x="2279" y="5606"/>
                    <a:pt x="3087" y="6692"/>
                    <a:pt x="3896" y="7369"/>
                  </a:cubicBezTo>
                  <a:lnTo>
                    <a:pt x="3896" y="7380"/>
                  </a:lnTo>
                  <a:cubicBezTo>
                    <a:pt x="3916" y="7425"/>
                    <a:pt x="3957" y="7455"/>
                    <a:pt x="4007" y="7460"/>
                  </a:cubicBezTo>
                  <a:cubicBezTo>
                    <a:pt x="4239" y="7647"/>
                    <a:pt x="4477" y="7798"/>
                    <a:pt x="4694" y="7905"/>
                  </a:cubicBezTo>
                  <a:cubicBezTo>
                    <a:pt x="5326" y="8202"/>
                    <a:pt x="5997" y="8315"/>
                    <a:pt x="6689" y="8315"/>
                  </a:cubicBezTo>
                  <a:cubicBezTo>
                    <a:pt x="7782" y="8315"/>
                    <a:pt x="8926" y="8034"/>
                    <a:pt x="10050" y="7758"/>
                  </a:cubicBezTo>
                  <a:cubicBezTo>
                    <a:pt x="10857" y="7562"/>
                    <a:pt x="11621" y="7374"/>
                    <a:pt x="12333" y="7299"/>
                  </a:cubicBezTo>
                  <a:cubicBezTo>
                    <a:pt x="12359" y="7369"/>
                    <a:pt x="12429" y="7415"/>
                    <a:pt x="12505" y="7415"/>
                  </a:cubicBezTo>
                  <a:cubicBezTo>
                    <a:pt x="12566" y="7410"/>
                    <a:pt x="12622" y="7374"/>
                    <a:pt x="12646" y="7324"/>
                  </a:cubicBezTo>
                  <a:cubicBezTo>
                    <a:pt x="12667" y="7294"/>
                    <a:pt x="12676" y="7263"/>
                    <a:pt x="12671" y="7222"/>
                  </a:cubicBezTo>
                  <a:lnTo>
                    <a:pt x="12671" y="7031"/>
                  </a:lnTo>
                  <a:cubicBezTo>
                    <a:pt x="12667" y="6919"/>
                    <a:pt x="12667" y="6809"/>
                    <a:pt x="12657" y="6702"/>
                  </a:cubicBezTo>
                  <a:cubicBezTo>
                    <a:pt x="12454" y="4827"/>
                    <a:pt x="11034" y="2504"/>
                    <a:pt x="9362" y="1301"/>
                  </a:cubicBezTo>
                  <a:cubicBezTo>
                    <a:pt x="8426" y="625"/>
                    <a:pt x="6664" y="1"/>
                    <a:pt x="5187"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5" name="Google Shape;3275;p41"/>
            <p:cNvSpPr/>
            <p:nvPr/>
          </p:nvSpPr>
          <p:spPr>
            <a:xfrm>
              <a:off x="4776750" y="4449475"/>
              <a:ext cx="77575" cy="56350"/>
            </a:xfrm>
            <a:custGeom>
              <a:avLst/>
              <a:gdLst/>
              <a:ahLst/>
              <a:cxnLst/>
              <a:rect l="l" t="t" r="r" b="b"/>
              <a:pathLst>
                <a:path w="3103" h="2254" extrusionOk="0">
                  <a:moveTo>
                    <a:pt x="127" y="0"/>
                  </a:moveTo>
                  <a:cubicBezTo>
                    <a:pt x="1" y="798"/>
                    <a:pt x="294" y="1485"/>
                    <a:pt x="607" y="2213"/>
                  </a:cubicBezTo>
                  <a:lnTo>
                    <a:pt x="628" y="2253"/>
                  </a:lnTo>
                  <a:cubicBezTo>
                    <a:pt x="743" y="2229"/>
                    <a:pt x="859" y="2198"/>
                    <a:pt x="971" y="2168"/>
                  </a:cubicBezTo>
                  <a:cubicBezTo>
                    <a:pt x="1719" y="1991"/>
                    <a:pt x="2426" y="1819"/>
                    <a:pt x="3102" y="1733"/>
                  </a:cubicBezTo>
                  <a:cubicBezTo>
                    <a:pt x="2708" y="1350"/>
                    <a:pt x="2335" y="1031"/>
                    <a:pt x="1870" y="783"/>
                  </a:cubicBezTo>
                  <a:cubicBezTo>
                    <a:pt x="1309" y="490"/>
                    <a:pt x="723" y="233"/>
                    <a:pt x="12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6" name="Google Shape;3276;p41"/>
            <p:cNvSpPr/>
            <p:nvPr/>
          </p:nvSpPr>
          <p:spPr>
            <a:xfrm>
              <a:off x="4739100" y="4435300"/>
              <a:ext cx="47400" cy="79375"/>
            </a:xfrm>
            <a:custGeom>
              <a:avLst/>
              <a:gdLst/>
              <a:ahLst/>
              <a:cxnLst/>
              <a:rect l="l" t="t" r="r" b="b"/>
              <a:pathLst>
                <a:path w="1896" h="3175" extrusionOk="0">
                  <a:moveTo>
                    <a:pt x="92" y="1"/>
                  </a:moveTo>
                  <a:lnTo>
                    <a:pt x="92" y="1"/>
                  </a:lnTo>
                  <a:cubicBezTo>
                    <a:pt x="1" y="684"/>
                    <a:pt x="127" y="1623"/>
                    <a:pt x="224" y="2325"/>
                  </a:cubicBezTo>
                  <a:cubicBezTo>
                    <a:pt x="264" y="2619"/>
                    <a:pt x="334" y="2896"/>
                    <a:pt x="446" y="3174"/>
                  </a:cubicBezTo>
                  <a:cubicBezTo>
                    <a:pt x="926" y="3099"/>
                    <a:pt x="1411" y="2992"/>
                    <a:pt x="1896" y="2876"/>
                  </a:cubicBezTo>
                  <a:lnTo>
                    <a:pt x="1896" y="2871"/>
                  </a:lnTo>
                  <a:cubicBezTo>
                    <a:pt x="1577" y="2134"/>
                    <a:pt x="1248" y="1371"/>
                    <a:pt x="1406" y="476"/>
                  </a:cubicBezTo>
                  <a:cubicBezTo>
                    <a:pt x="971" y="310"/>
                    <a:pt x="532" y="152"/>
                    <a:pt x="9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7" name="Google Shape;3277;p41"/>
            <p:cNvSpPr/>
            <p:nvPr/>
          </p:nvSpPr>
          <p:spPr>
            <a:xfrm>
              <a:off x="4688100" y="4419400"/>
              <a:ext cx="56100" cy="97850"/>
            </a:xfrm>
            <a:custGeom>
              <a:avLst/>
              <a:gdLst/>
              <a:ahLst/>
              <a:cxnLst/>
              <a:rect l="l" t="t" r="r" b="b"/>
              <a:pathLst>
                <a:path w="2244" h="3914" extrusionOk="0">
                  <a:moveTo>
                    <a:pt x="343" y="0"/>
                  </a:moveTo>
                  <a:cubicBezTo>
                    <a:pt x="0" y="511"/>
                    <a:pt x="30" y="1718"/>
                    <a:pt x="187" y="2698"/>
                  </a:cubicBezTo>
                  <a:lnTo>
                    <a:pt x="196" y="2770"/>
                  </a:lnTo>
                  <a:cubicBezTo>
                    <a:pt x="247" y="3129"/>
                    <a:pt x="318" y="3572"/>
                    <a:pt x="511" y="3866"/>
                  </a:cubicBezTo>
                  <a:cubicBezTo>
                    <a:pt x="752" y="3899"/>
                    <a:pt x="999" y="3913"/>
                    <a:pt x="1251" y="3913"/>
                  </a:cubicBezTo>
                  <a:cubicBezTo>
                    <a:pt x="1577" y="3913"/>
                    <a:pt x="1909" y="3888"/>
                    <a:pt x="2243" y="3845"/>
                  </a:cubicBezTo>
                  <a:cubicBezTo>
                    <a:pt x="2143" y="3568"/>
                    <a:pt x="2066" y="3290"/>
                    <a:pt x="2026" y="3001"/>
                  </a:cubicBezTo>
                  <a:cubicBezTo>
                    <a:pt x="1924" y="2264"/>
                    <a:pt x="1798" y="1280"/>
                    <a:pt x="1905" y="557"/>
                  </a:cubicBezTo>
                  <a:cubicBezTo>
                    <a:pt x="1824" y="527"/>
                    <a:pt x="1742" y="496"/>
                    <a:pt x="1667" y="471"/>
                  </a:cubicBezTo>
                  <a:cubicBezTo>
                    <a:pt x="1227" y="319"/>
                    <a:pt x="788" y="163"/>
                    <a:pt x="343"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8" name="Google Shape;3278;p41"/>
            <p:cNvSpPr/>
            <p:nvPr/>
          </p:nvSpPr>
          <p:spPr>
            <a:xfrm>
              <a:off x="4651700" y="4405275"/>
              <a:ext cx="41725" cy="109500"/>
            </a:xfrm>
            <a:custGeom>
              <a:avLst/>
              <a:gdLst/>
              <a:ahLst/>
              <a:cxnLst/>
              <a:rect l="l" t="t" r="r" b="b"/>
              <a:pathLst>
                <a:path w="1669" h="4380" extrusionOk="0">
                  <a:moveTo>
                    <a:pt x="370" y="0"/>
                  </a:moveTo>
                  <a:lnTo>
                    <a:pt x="370" y="5"/>
                  </a:lnTo>
                  <a:lnTo>
                    <a:pt x="349" y="31"/>
                  </a:lnTo>
                  <a:cubicBezTo>
                    <a:pt x="1" y="621"/>
                    <a:pt x="46" y="1530"/>
                    <a:pt x="82" y="2263"/>
                  </a:cubicBezTo>
                  <a:cubicBezTo>
                    <a:pt x="87" y="2365"/>
                    <a:pt x="92" y="2460"/>
                    <a:pt x="97" y="2551"/>
                  </a:cubicBezTo>
                  <a:cubicBezTo>
                    <a:pt x="102" y="2703"/>
                    <a:pt x="92" y="2864"/>
                    <a:pt x="76" y="3021"/>
                  </a:cubicBezTo>
                  <a:cubicBezTo>
                    <a:pt x="66" y="3213"/>
                    <a:pt x="57" y="3400"/>
                    <a:pt x="71" y="3572"/>
                  </a:cubicBezTo>
                  <a:cubicBezTo>
                    <a:pt x="339" y="3804"/>
                    <a:pt x="612" y="3991"/>
                    <a:pt x="859" y="4107"/>
                  </a:cubicBezTo>
                  <a:cubicBezTo>
                    <a:pt x="1118" y="4228"/>
                    <a:pt x="1391" y="4319"/>
                    <a:pt x="1668" y="4380"/>
                  </a:cubicBezTo>
                  <a:cubicBezTo>
                    <a:pt x="1526" y="4067"/>
                    <a:pt x="1466" y="3688"/>
                    <a:pt x="1416" y="3370"/>
                  </a:cubicBezTo>
                  <a:lnTo>
                    <a:pt x="1405" y="3304"/>
                  </a:lnTo>
                  <a:cubicBezTo>
                    <a:pt x="1309" y="2678"/>
                    <a:pt x="1137" y="1192"/>
                    <a:pt x="1572" y="480"/>
                  </a:cubicBezTo>
                  <a:cubicBezTo>
                    <a:pt x="1167" y="329"/>
                    <a:pt x="764" y="171"/>
                    <a:pt x="37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9" name="Google Shape;3279;p41"/>
            <p:cNvSpPr/>
            <p:nvPr/>
          </p:nvSpPr>
          <p:spPr>
            <a:xfrm>
              <a:off x="4620125" y="4394150"/>
              <a:ext cx="35400" cy="94750"/>
            </a:xfrm>
            <a:custGeom>
              <a:avLst/>
              <a:gdLst/>
              <a:ahLst/>
              <a:cxnLst/>
              <a:rect l="l" t="t" r="r" b="b"/>
              <a:pathLst>
                <a:path w="1416" h="3790" extrusionOk="0">
                  <a:moveTo>
                    <a:pt x="688" y="0"/>
                  </a:moveTo>
                  <a:cubicBezTo>
                    <a:pt x="375" y="420"/>
                    <a:pt x="1" y="2001"/>
                    <a:pt x="178" y="2556"/>
                  </a:cubicBezTo>
                  <a:cubicBezTo>
                    <a:pt x="187" y="2587"/>
                    <a:pt x="182" y="2617"/>
                    <a:pt x="168" y="2642"/>
                  </a:cubicBezTo>
                  <a:cubicBezTo>
                    <a:pt x="425" y="3062"/>
                    <a:pt x="753" y="3456"/>
                    <a:pt x="1092" y="3789"/>
                  </a:cubicBezTo>
                  <a:cubicBezTo>
                    <a:pt x="1092" y="3673"/>
                    <a:pt x="1097" y="3557"/>
                    <a:pt x="1108" y="3446"/>
                  </a:cubicBezTo>
                  <a:cubicBezTo>
                    <a:pt x="1117" y="3295"/>
                    <a:pt x="1127" y="3148"/>
                    <a:pt x="1122" y="3006"/>
                  </a:cubicBezTo>
                  <a:cubicBezTo>
                    <a:pt x="1117" y="2915"/>
                    <a:pt x="1112" y="2819"/>
                    <a:pt x="1108" y="2719"/>
                  </a:cubicBezTo>
                  <a:cubicBezTo>
                    <a:pt x="1066" y="1950"/>
                    <a:pt x="1021" y="991"/>
                    <a:pt x="1416" y="349"/>
                  </a:cubicBezTo>
                  <a:cubicBezTo>
                    <a:pt x="1173" y="238"/>
                    <a:pt x="931" y="121"/>
                    <a:pt x="68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0" name="Google Shape;3280;p41"/>
            <p:cNvSpPr/>
            <p:nvPr/>
          </p:nvSpPr>
          <p:spPr>
            <a:xfrm>
              <a:off x="4608275" y="4387450"/>
              <a:ext cx="23875" cy="60275"/>
            </a:xfrm>
            <a:custGeom>
              <a:avLst/>
              <a:gdLst/>
              <a:ahLst/>
              <a:cxnLst/>
              <a:rect l="l" t="t" r="r" b="b"/>
              <a:pathLst>
                <a:path w="955" h="2411" extrusionOk="0">
                  <a:moveTo>
                    <a:pt x="672" y="0"/>
                  </a:moveTo>
                  <a:cubicBezTo>
                    <a:pt x="565" y="66"/>
                    <a:pt x="479" y="142"/>
                    <a:pt x="404" y="238"/>
                  </a:cubicBezTo>
                  <a:cubicBezTo>
                    <a:pt x="85" y="632"/>
                    <a:pt x="0" y="1142"/>
                    <a:pt x="136" y="1744"/>
                  </a:cubicBezTo>
                  <a:cubicBezTo>
                    <a:pt x="187" y="1961"/>
                    <a:pt x="267" y="2183"/>
                    <a:pt x="374" y="2411"/>
                  </a:cubicBezTo>
                  <a:cubicBezTo>
                    <a:pt x="384" y="1683"/>
                    <a:pt x="647" y="597"/>
                    <a:pt x="955" y="157"/>
                  </a:cubicBezTo>
                  <a:cubicBezTo>
                    <a:pt x="859" y="107"/>
                    <a:pt x="768" y="56"/>
                    <a:pt x="67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1" name="Google Shape;3281;p41"/>
            <p:cNvSpPr/>
            <p:nvPr/>
          </p:nvSpPr>
          <p:spPr>
            <a:xfrm>
              <a:off x="4625950" y="4327400"/>
              <a:ext cx="75050" cy="61700"/>
            </a:xfrm>
            <a:custGeom>
              <a:avLst/>
              <a:gdLst/>
              <a:ahLst/>
              <a:cxnLst/>
              <a:rect l="l" t="t" r="r" b="b"/>
              <a:pathLst>
                <a:path w="3002" h="2468" extrusionOk="0">
                  <a:moveTo>
                    <a:pt x="2229" y="0"/>
                  </a:moveTo>
                  <a:cubicBezTo>
                    <a:pt x="1672" y="0"/>
                    <a:pt x="1164" y="95"/>
                    <a:pt x="784" y="321"/>
                  </a:cubicBezTo>
                  <a:cubicBezTo>
                    <a:pt x="243" y="644"/>
                    <a:pt x="0" y="1210"/>
                    <a:pt x="61" y="2008"/>
                  </a:cubicBezTo>
                  <a:cubicBezTo>
                    <a:pt x="106" y="2024"/>
                    <a:pt x="142" y="2054"/>
                    <a:pt x="166" y="2099"/>
                  </a:cubicBezTo>
                  <a:cubicBezTo>
                    <a:pt x="166" y="2104"/>
                    <a:pt x="166" y="2104"/>
                    <a:pt x="172" y="2110"/>
                  </a:cubicBezTo>
                  <a:cubicBezTo>
                    <a:pt x="394" y="2236"/>
                    <a:pt x="627" y="2357"/>
                    <a:pt x="859" y="2468"/>
                  </a:cubicBezTo>
                  <a:cubicBezTo>
                    <a:pt x="1117" y="1680"/>
                    <a:pt x="2107" y="437"/>
                    <a:pt x="3001" y="54"/>
                  </a:cubicBezTo>
                  <a:cubicBezTo>
                    <a:pt x="2739" y="19"/>
                    <a:pt x="2479" y="0"/>
                    <a:pt x="222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2" name="Google Shape;3282;p41"/>
            <p:cNvSpPr/>
            <p:nvPr/>
          </p:nvSpPr>
          <p:spPr>
            <a:xfrm>
              <a:off x="4652825" y="4330725"/>
              <a:ext cx="79125" cy="67625"/>
            </a:xfrm>
            <a:custGeom>
              <a:avLst/>
              <a:gdLst/>
              <a:ahLst/>
              <a:cxnLst/>
              <a:rect l="l" t="t" r="r" b="b"/>
              <a:pathLst>
                <a:path w="3165" h="2705" extrusionOk="0">
                  <a:moveTo>
                    <a:pt x="2407" y="1"/>
                  </a:moveTo>
                  <a:cubicBezTo>
                    <a:pt x="2391" y="26"/>
                    <a:pt x="2360" y="42"/>
                    <a:pt x="2330" y="47"/>
                  </a:cubicBezTo>
                  <a:cubicBezTo>
                    <a:pt x="1437" y="173"/>
                    <a:pt x="243" y="1628"/>
                    <a:pt x="1" y="2441"/>
                  </a:cubicBezTo>
                  <a:cubicBezTo>
                    <a:pt x="198" y="2532"/>
                    <a:pt x="390" y="2618"/>
                    <a:pt x="588" y="2705"/>
                  </a:cubicBezTo>
                  <a:cubicBezTo>
                    <a:pt x="961" y="2103"/>
                    <a:pt x="1926" y="704"/>
                    <a:pt x="3164" y="193"/>
                  </a:cubicBezTo>
                  <a:cubicBezTo>
                    <a:pt x="2917" y="117"/>
                    <a:pt x="2659" y="51"/>
                    <a:pt x="240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3" name="Google Shape;3283;p41"/>
            <p:cNvSpPr/>
            <p:nvPr/>
          </p:nvSpPr>
          <p:spPr>
            <a:xfrm>
              <a:off x="4673050" y="4338575"/>
              <a:ext cx="106650" cy="76800"/>
            </a:xfrm>
            <a:custGeom>
              <a:avLst/>
              <a:gdLst/>
              <a:ahLst/>
              <a:cxnLst/>
              <a:rect l="l" t="t" r="r" b="b"/>
              <a:pathLst>
                <a:path w="4266" h="3072" extrusionOk="0">
                  <a:moveTo>
                    <a:pt x="2729" y="1"/>
                  </a:moveTo>
                  <a:cubicBezTo>
                    <a:pt x="1446" y="360"/>
                    <a:pt x="410" y="1839"/>
                    <a:pt x="1" y="2486"/>
                  </a:cubicBezTo>
                  <a:cubicBezTo>
                    <a:pt x="511" y="2694"/>
                    <a:pt x="1031" y="2890"/>
                    <a:pt x="1547" y="3072"/>
                  </a:cubicBezTo>
                  <a:cubicBezTo>
                    <a:pt x="2097" y="2289"/>
                    <a:pt x="3102" y="1087"/>
                    <a:pt x="4265" y="754"/>
                  </a:cubicBezTo>
                  <a:cubicBezTo>
                    <a:pt x="3866" y="475"/>
                    <a:pt x="3325" y="213"/>
                    <a:pt x="2729"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4" name="Google Shape;3284;p41"/>
            <p:cNvSpPr/>
            <p:nvPr/>
          </p:nvSpPr>
          <p:spPr>
            <a:xfrm>
              <a:off x="4717525" y="4362075"/>
              <a:ext cx="80475" cy="61125"/>
            </a:xfrm>
            <a:custGeom>
              <a:avLst/>
              <a:gdLst/>
              <a:ahLst/>
              <a:cxnLst/>
              <a:rect l="l" t="t" r="r" b="b"/>
              <a:pathLst>
                <a:path w="3219" h="2445" extrusionOk="0">
                  <a:moveTo>
                    <a:pt x="2734" y="0"/>
                  </a:moveTo>
                  <a:cubicBezTo>
                    <a:pt x="1596" y="222"/>
                    <a:pt x="572" y="1414"/>
                    <a:pt x="0" y="2218"/>
                  </a:cubicBezTo>
                  <a:cubicBezTo>
                    <a:pt x="208" y="2288"/>
                    <a:pt x="404" y="2360"/>
                    <a:pt x="607" y="2425"/>
                  </a:cubicBezTo>
                  <a:cubicBezTo>
                    <a:pt x="626" y="2435"/>
                    <a:pt x="647" y="2440"/>
                    <a:pt x="667" y="2445"/>
                  </a:cubicBezTo>
                  <a:cubicBezTo>
                    <a:pt x="1178" y="1581"/>
                    <a:pt x="2036" y="899"/>
                    <a:pt x="3219" y="420"/>
                  </a:cubicBezTo>
                  <a:cubicBezTo>
                    <a:pt x="3057" y="268"/>
                    <a:pt x="2895" y="126"/>
                    <a:pt x="273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5" name="Google Shape;3285;p41"/>
            <p:cNvSpPr/>
            <p:nvPr/>
          </p:nvSpPr>
          <p:spPr>
            <a:xfrm>
              <a:off x="4739875" y="4376950"/>
              <a:ext cx="88675" cy="66125"/>
            </a:xfrm>
            <a:custGeom>
              <a:avLst/>
              <a:gdLst/>
              <a:ahLst/>
              <a:cxnLst/>
              <a:rect l="l" t="t" r="r" b="b"/>
              <a:pathLst>
                <a:path w="3547" h="2645" extrusionOk="0">
                  <a:moveTo>
                    <a:pt x="2506" y="1"/>
                  </a:moveTo>
                  <a:cubicBezTo>
                    <a:pt x="1345" y="461"/>
                    <a:pt x="501" y="1108"/>
                    <a:pt x="0" y="1931"/>
                  </a:cubicBezTo>
                  <a:cubicBezTo>
                    <a:pt x="637" y="2159"/>
                    <a:pt x="1284" y="2386"/>
                    <a:pt x="1915" y="2644"/>
                  </a:cubicBezTo>
                  <a:cubicBezTo>
                    <a:pt x="2198" y="2204"/>
                    <a:pt x="2749" y="1532"/>
                    <a:pt x="3547" y="1290"/>
                  </a:cubicBezTo>
                  <a:cubicBezTo>
                    <a:pt x="3239" y="825"/>
                    <a:pt x="2891" y="390"/>
                    <a:pt x="250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6" name="Google Shape;3286;p41"/>
            <p:cNvSpPr/>
            <p:nvPr/>
          </p:nvSpPr>
          <p:spPr>
            <a:xfrm>
              <a:off x="4793425" y="4414350"/>
              <a:ext cx="44975" cy="36025"/>
            </a:xfrm>
            <a:custGeom>
              <a:avLst/>
              <a:gdLst/>
              <a:ahLst/>
              <a:cxnLst/>
              <a:rect l="l" t="t" r="r" b="b"/>
              <a:pathLst>
                <a:path w="1799" h="1441" extrusionOk="0">
                  <a:moveTo>
                    <a:pt x="1537" y="1"/>
                  </a:moveTo>
                  <a:cubicBezTo>
                    <a:pt x="799" y="193"/>
                    <a:pt x="278" y="815"/>
                    <a:pt x="1" y="1239"/>
                  </a:cubicBezTo>
                  <a:cubicBezTo>
                    <a:pt x="162" y="1304"/>
                    <a:pt x="318" y="1370"/>
                    <a:pt x="476" y="1440"/>
                  </a:cubicBezTo>
                  <a:cubicBezTo>
                    <a:pt x="476" y="1440"/>
                    <a:pt x="481" y="1440"/>
                    <a:pt x="481" y="1435"/>
                  </a:cubicBezTo>
                  <a:cubicBezTo>
                    <a:pt x="642" y="1319"/>
                    <a:pt x="799" y="1183"/>
                    <a:pt x="945" y="1051"/>
                  </a:cubicBezTo>
                  <a:cubicBezTo>
                    <a:pt x="1208" y="824"/>
                    <a:pt x="1481" y="591"/>
                    <a:pt x="1799" y="440"/>
                  </a:cubicBezTo>
                  <a:cubicBezTo>
                    <a:pt x="1719" y="288"/>
                    <a:pt x="1628" y="142"/>
                    <a:pt x="153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7" name="Google Shape;3287;p41"/>
            <p:cNvSpPr/>
            <p:nvPr/>
          </p:nvSpPr>
          <p:spPr>
            <a:xfrm>
              <a:off x="4811375" y="4430525"/>
              <a:ext cx="47900" cy="54700"/>
            </a:xfrm>
            <a:custGeom>
              <a:avLst/>
              <a:gdLst/>
              <a:ahLst/>
              <a:cxnLst/>
              <a:rect l="l" t="t" r="r" b="b"/>
              <a:pathLst>
                <a:path w="1916" h="2188" extrusionOk="0">
                  <a:moveTo>
                    <a:pt x="1188" y="0"/>
                  </a:moveTo>
                  <a:cubicBezTo>
                    <a:pt x="899" y="142"/>
                    <a:pt x="647" y="354"/>
                    <a:pt x="384" y="581"/>
                  </a:cubicBezTo>
                  <a:cubicBezTo>
                    <a:pt x="262" y="693"/>
                    <a:pt x="131" y="804"/>
                    <a:pt x="0" y="905"/>
                  </a:cubicBezTo>
                  <a:cubicBezTo>
                    <a:pt x="218" y="1010"/>
                    <a:pt x="435" y="1112"/>
                    <a:pt x="652" y="1223"/>
                  </a:cubicBezTo>
                  <a:cubicBezTo>
                    <a:pt x="1137" y="1481"/>
                    <a:pt x="1521" y="1798"/>
                    <a:pt x="1915" y="2188"/>
                  </a:cubicBezTo>
                  <a:cubicBezTo>
                    <a:pt x="1824" y="1490"/>
                    <a:pt x="1566" y="733"/>
                    <a:pt x="118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88" name="Google Shape;3288;p41"/>
          <p:cNvGrpSpPr/>
          <p:nvPr/>
        </p:nvGrpSpPr>
        <p:grpSpPr>
          <a:xfrm>
            <a:off x="7152475" y="3953200"/>
            <a:ext cx="330675" cy="195675"/>
            <a:chOff x="2715550" y="2908550"/>
            <a:chExt cx="330675" cy="195675"/>
          </a:xfrm>
        </p:grpSpPr>
        <p:sp>
          <p:nvSpPr>
            <p:cNvPr id="3289" name="Google Shape;3289;p41"/>
            <p:cNvSpPr/>
            <p:nvPr/>
          </p:nvSpPr>
          <p:spPr>
            <a:xfrm>
              <a:off x="2715550" y="2908550"/>
              <a:ext cx="330675" cy="195675"/>
            </a:xfrm>
            <a:custGeom>
              <a:avLst/>
              <a:gdLst/>
              <a:ahLst/>
              <a:cxnLst/>
              <a:rect l="l" t="t" r="r" b="b"/>
              <a:pathLst>
                <a:path w="13227" h="7827" extrusionOk="0">
                  <a:moveTo>
                    <a:pt x="2405" y="417"/>
                  </a:moveTo>
                  <a:cubicBezTo>
                    <a:pt x="2808" y="417"/>
                    <a:pt x="3208" y="443"/>
                    <a:pt x="3603" y="494"/>
                  </a:cubicBezTo>
                  <a:lnTo>
                    <a:pt x="3617" y="564"/>
                  </a:lnTo>
                  <a:cubicBezTo>
                    <a:pt x="3698" y="965"/>
                    <a:pt x="3780" y="1348"/>
                    <a:pt x="3805" y="1753"/>
                  </a:cubicBezTo>
                  <a:cubicBezTo>
                    <a:pt x="3127" y="1419"/>
                    <a:pt x="2456" y="1105"/>
                    <a:pt x="1774" y="818"/>
                  </a:cubicBezTo>
                  <a:cubicBezTo>
                    <a:pt x="1617" y="752"/>
                    <a:pt x="1460" y="676"/>
                    <a:pt x="1309" y="601"/>
                  </a:cubicBezTo>
                  <a:cubicBezTo>
                    <a:pt x="1238" y="570"/>
                    <a:pt x="1173" y="540"/>
                    <a:pt x="1101" y="510"/>
                  </a:cubicBezTo>
                  <a:cubicBezTo>
                    <a:pt x="1538" y="447"/>
                    <a:pt x="1973" y="417"/>
                    <a:pt x="2405" y="417"/>
                  </a:cubicBezTo>
                  <a:close/>
                  <a:moveTo>
                    <a:pt x="3896" y="534"/>
                  </a:moveTo>
                  <a:lnTo>
                    <a:pt x="3896" y="534"/>
                  </a:lnTo>
                  <a:cubicBezTo>
                    <a:pt x="4391" y="610"/>
                    <a:pt x="4881" y="732"/>
                    <a:pt x="5356" y="883"/>
                  </a:cubicBezTo>
                  <a:cubicBezTo>
                    <a:pt x="5366" y="1095"/>
                    <a:pt x="5382" y="1308"/>
                    <a:pt x="5396" y="1520"/>
                  </a:cubicBezTo>
                  <a:cubicBezTo>
                    <a:pt x="5426" y="1893"/>
                    <a:pt x="5447" y="2247"/>
                    <a:pt x="5452" y="2611"/>
                  </a:cubicBezTo>
                  <a:cubicBezTo>
                    <a:pt x="4992" y="2359"/>
                    <a:pt x="4538" y="2121"/>
                    <a:pt x="4088" y="1893"/>
                  </a:cubicBezTo>
                  <a:cubicBezTo>
                    <a:pt x="4072" y="1419"/>
                    <a:pt x="3992" y="984"/>
                    <a:pt x="3896" y="534"/>
                  </a:cubicBezTo>
                  <a:close/>
                  <a:moveTo>
                    <a:pt x="541" y="722"/>
                  </a:moveTo>
                  <a:cubicBezTo>
                    <a:pt x="737" y="802"/>
                    <a:pt x="935" y="888"/>
                    <a:pt x="1127" y="984"/>
                  </a:cubicBezTo>
                  <a:cubicBezTo>
                    <a:pt x="1289" y="1060"/>
                    <a:pt x="1450" y="1136"/>
                    <a:pt x="1612" y="1201"/>
                  </a:cubicBezTo>
                  <a:cubicBezTo>
                    <a:pt x="2057" y="1394"/>
                    <a:pt x="2502" y="1595"/>
                    <a:pt x="2950" y="1807"/>
                  </a:cubicBezTo>
                  <a:cubicBezTo>
                    <a:pt x="2416" y="2030"/>
                    <a:pt x="1870" y="2303"/>
                    <a:pt x="1355" y="2686"/>
                  </a:cubicBezTo>
                  <a:cubicBezTo>
                    <a:pt x="1052" y="2101"/>
                    <a:pt x="784" y="1450"/>
                    <a:pt x="541" y="722"/>
                  </a:cubicBezTo>
                  <a:close/>
                  <a:moveTo>
                    <a:pt x="3290" y="1970"/>
                  </a:moveTo>
                  <a:cubicBezTo>
                    <a:pt x="3521" y="2080"/>
                    <a:pt x="3754" y="2192"/>
                    <a:pt x="3987" y="2313"/>
                  </a:cubicBezTo>
                  <a:cubicBezTo>
                    <a:pt x="3451" y="2626"/>
                    <a:pt x="2602" y="3101"/>
                    <a:pt x="1794" y="3460"/>
                  </a:cubicBezTo>
                  <a:cubicBezTo>
                    <a:pt x="1683" y="3288"/>
                    <a:pt x="1581" y="3117"/>
                    <a:pt x="1481" y="2935"/>
                  </a:cubicBezTo>
                  <a:cubicBezTo>
                    <a:pt x="1490" y="2929"/>
                    <a:pt x="1506" y="2924"/>
                    <a:pt x="1511" y="2919"/>
                  </a:cubicBezTo>
                  <a:cubicBezTo>
                    <a:pt x="2082" y="2490"/>
                    <a:pt x="2698" y="2207"/>
                    <a:pt x="3290" y="1970"/>
                  </a:cubicBezTo>
                  <a:close/>
                  <a:moveTo>
                    <a:pt x="5643" y="979"/>
                  </a:moveTo>
                  <a:cubicBezTo>
                    <a:pt x="6240" y="1196"/>
                    <a:pt x="6816" y="1469"/>
                    <a:pt x="7357" y="1793"/>
                  </a:cubicBezTo>
                  <a:cubicBezTo>
                    <a:pt x="7331" y="2086"/>
                    <a:pt x="7346" y="2383"/>
                    <a:pt x="7362" y="2667"/>
                  </a:cubicBezTo>
                  <a:cubicBezTo>
                    <a:pt x="7382" y="3005"/>
                    <a:pt x="7397" y="3348"/>
                    <a:pt x="7346" y="3693"/>
                  </a:cubicBezTo>
                  <a:cubicBezTo>
                    <a:pt x="6790" y="3364"/>
                    <a:pt x="6255" y="3050"/>
                    <a:pt x="5734" y="2763"/>
                  </a:cubicBezTo>
                  <a:cubicBezTo>
                    <a:pt x="5734" y="2338"/>
                    <a:pt x="5709" y="1914"/>
                    <a:pt x="5674" y="1499"/>
                  </a:cubicBezTo>
                  <a:cubicBezTo>
                    <a:pt x="5664" y="1328"/>
                    <a:pt x="5654" y="1151"/>
                    <a:pt x="5643" y="979"/>
                  </a:cubicBezTo>
                  <a:close/>
                  <a:moveTo>
                    <a:pt x="7630" y="1965"/>
                  </a:moveTo>
                  <a:lnTo>
                    <a:pt x="7630" y="1965"/>
                  </a:lnTo>
                  <a:cubicBezTo>
                    <a:pt x="7807" y="2080"/>
                    <a:pt x="7982" y="2201"/>
                    <a:pt x="8150" y="2329"/>
                  </a:cubicBezTo>
                  <a:cubicBezTo>
                    <a:pt x="8195" y="2894"/>
                    <a:pt x="8124" y="3530"/>
                    <a:pt x="7952" y="4057"/>
                  </a:cubicBezTo>
                  <a:cubicBezTo>
                    <a:pt x="7831" y="3985"/>
                    <a:pt x="7716" y="3910"/>
                    <a:pt x="7599" y="3838"/>
                  </a:cubicBezTo>
                  <a:cubicBezTo>
                    <a:pt x="7674" y="3439"/>
                    <a:pt x="7660" y="3040"/>
                    <a:pt x="7639" y="2656"/>
                  </a:cubicBezTo>
                  <a:cubicBezTo>
                    <a:pt x="7625" y="2420"/>
                    <a:pt x="7619" y="2192"/>
                    <a:pt x="7630" y="1965"/>
                  </a:cubicBezTo>
                  <a:close/>
                  <a:moveTo>
                    <a:pt x="4279" y="2464"/>
                  </a:moveTo>
                  <a:cubicBezTo>
                    <a:pt x="4901" y="2777"/>
                    <a:pt x="5533" y="3127"/>
                    <a:pt x="6184" y="3495"/>
                  </a:cubicBezTo>
                  <a:cubicBezTo>
                    <a:pt x="5594" y="3920"/>
                    <a:pt x="4890" y="4238"/>
                    <a:pt x="4214" y="4546"/>
                  </a:cubicBezTo>
                  <a:cubicBezTo>
                    <a:pt x="3845" y="4717"/>
                    <a:pt x="3466" y="4890"/>
                    <a:pt x="3113" y="5076"/>
                  </a:cubicBezTo>
                  <a:cubicBezTo>
                    <a:pt x="2684" y="4677"/>
                    <a:pt x="2294" y="4218"/>
                    <a:pt x="1945" y="3698"/>
                  </a:cubicBezTo>
                  <a:cubicBezTo>
                    <a:pt x="2835" y="3299"/>
                    <a:pt x="3764" y="2772"/>
                    <a:pt x="4279" y="2464"/>
                  </a:cubicBezTo>
                  <a:close/>
                  <a:moveTo>
                    <a:pt x="8443" y="2555"/>
                  </a:moveTo>
                  <a:lnTo>
                    <a:pt x="8443" y="2555"/>
                  </a:lnTo>
                  <a:cubicBezTo>
                    <a:pt x="8943" y="2970"/>
                    <a:pt x="9397" y="3435"/>
                    <a:pt x="9796" y="3945"/>
                  </a:cubicBezTo>
                  <a:cubicBezTo>
                    <a:pt x="9777" y="4097"/>
                    <a:pt x="9761" y="4258"/>
                    <a:pt x="9747" y="4414"/>
                  </a:cubicBezTo>
                  <a:cubicBezTo>
                    <a:pt x="9726" y="4663"/>
                    <a:pt x="9696" y="4910"/>
                    <a:pt x="9656" y="5158"/>
                  </a:cubicBezTo>
                  <a:cubicBezTo>
                    <a:pt x="9286" y="4899"/>
                    <a:pt x="8908" y="4647"/>
                    <a:pt x="8528" y="4405"/>
                  </a:cubicBezTo>
                  <a:cubicBezTo>
                    <a:pt x="8413" y="4339"/>
                    <a:pt x="8306" y="4274"/>
                    <a:pt x="8195" y="4208"/>
                  </a:cubicBezTo>
                  <a:cubicBezTo>
                    <a:pt x="8367" y="3712"/>
                    <a:pt x="8453" y="3111"/>
                    <a:pt x="8443" y="2555"/>
                  </a:cubicBezTo>
                  <a:close/>
                  <a:moveTo>
                    <a:pt x="10044" y="4274"/>
                  </a:moveTo>
                  <a:cubicBezTo>
                    <a:pt x="10438" y="4839"/>
                    <a:pt x="10771" y="5451"/>
                    <a:pt x="11014" y="6107"/>
                  </a:cubicBezTo>
                  <a:cubicBezTo>
                    <a:pt x="10827" y="5976"/>
                    <a:pt x="10645" y="5850"/>
                    <a:pt x="10468" y="5724"/>
                  </a:cubicBezTo>
                  <a:cubicBezTo>
                    <a:pt x="10281" y="5592"/>
                    <a:pt x="10100" y="5461"/>
                    <a:pt x="9908" y="5330"/>
                  </a:cubicBezTo>
                  <a:cubicBezTo>
                    <a:pt x="9973" y="5031"/>
                    <a:pt x="9999" y="4733"/>
                    <a:pt x="10029" y="4440"/>
                  </a:cubicBezTo>
                  <a:cubicBezTo>
                    <a:pt x="10029" y="4384"/>
                    <a:pt x="10039" y="4329"/>
                    <a:pt x="10044" y="4274"/>
                  </a:cubicBezTo>
                  <a:close/>
                  <a:moveTo>
                    <a:pt x="6447" y="3647"/>
                  </a:moveTo>
                  <a:cubicBezTo>
                    <a:pt x="7038" y="3990"/>
                    <a:pt x="7644" y="4354"/>
                    <a:pt x="8286" y="4754"/>
                  </a:cubicBezTo>
                  <a:cubicBezTo>
                    <a:pt x="7362" y="5435"/>
                    <a:pt x="6310" y="6142"/>
                    <a:pt x="5230" y="6445"/>
                  </a:cubicBezTo>
                  <a:cubicBezTo>
                    <a:pt x="5144" y="6405"/>
                    <a:pt x="5063" y="6370"/>
                    <a:pt x="4981" y="6335"/>
                  </a:cubicBezTo>
                  <a:cubicBezTo>
                    <a:pt x="4375" y="6041"/>
                    <a:pt x="3829" y="5693"/>
                    <a:pt x="3340" y="5274"/>
                  </a:cubicBezTo>
                  <a:cubicBezTo>
                    <a:pt x="3654" y="5111"/>
                    <a:pt x="3981" y="4960"/>
                    <a:pt x="4330" y="4803"/>
                  </a:cubicBezTo>
                  <a:cubicBezTo>
                    <a:pt x="5063" y="4470"/>
                    <a:pt x="5816" y="4127"/>
                    <a:pt x="6447" y="3647"/>
                  </a:cubicBezTo>
                  <a:close/>
                  <a:moveTo>
                    <a:pt x="8539" y="4915"/>
                  </a:moveTo>
                  <a:cubicBezTo>
                    <a:pt x="8746" y="5046"/>
                    <a:pt x="8948" y="5178"/>
                    <a:pt x="9150" y="5319"/>
                  </a:cubicBezTo>
                  <a:cubicBezTo>
                    <a:pt x="8604" y="5466"/>
                    <a:pt x="8115" y="5820"/>
                    <a:pt x="7634" y="6163"/>
                  </a:cubicBezTo>
                  <a:cubicBezTo>
                    <a:pt x="7271" y="6426"/>
                    <a:pt x="6928" y="6673"/>
                    <a:pt x="6569" y="6830"/>
                  </a:cubicBezTo>
                  <a:cubicBezTo>
                    <a:pt x="6553" y="6839"/>
                    <a:pt x="6533" y="6850"/>
                    <a:pt x="6518" y="6865"/>
                  </a:cubicBezTo>
                  <a:cubicBezTo>
                    <a:pt x="6513" y="6870"/>
                    <a:pt x="6513" y="6881"/>
                    <a:pt x="6508" y="6885"/>
                  </a:cubicBezTo>
                  <a:cubicBezTo>
                    <a:pt x="6215" y="6815"/>
                    <a:pt x="5921" y="6718"/>
                    <a:pt x="5629" y="6608"/>
                  </a:cubicBezTo>
                  <a:cubicBezTo>
                    <a:pt x="6669" y="6244"/>
                    <a:pt x="7665" y="5561"/>
                    <a:pt x="8539" y="4915"/>
                  </a:cubicBezTo>
                  <a:close/>
                  <a:moveTo>
                    <a:pt x="9468" y="5536"/>
                  </a:moveTo>
                  <a:cubicBezTo>
                    <a:pt x="9726" y="5713"/>
                    <a:pt x="9978" y="5890"/>
                    <a:pt x="10221" y="6067"/>
                  </a:cubicBezTo>
                  <a:cubicBezTo>
                    <a:pt x="10449" y="6223"/>
                    <a:pt x="10671" y="6380"/>
                    <a:pt x="10899" y="6542"/>
                  </a:cubicBezTo>
                  <a:cubicBezTo>
                    <a:pt x="10605" y="6608"/>
                    <a:pt x="10323" y="6688"/>
                    <a:pt x="10044" y="6769"/>
                  </a:cubicBezTo>
                  <a:cubicBezTo>
                    <a:pt x="9439" y="6944"/>
                    <a:pt x="8866" y="7110"/>
                    <a:pt x="8203" y="7110"/>
                  </a:cubicBezTo>
                  <a:cubicBezTo>
                    <a:pt x="8157" y="7110"/>
                    <a:pt x="8111" y="7109"/>
                    <a:pt x="8064" y="7107"/>
                  </a:cubicBezTo>
                  <a:cubicBezTo>
                    <a:pt x="7674" y="7093"/>
                    <a:pt x="7291" y="7052"/>
                    <a:pt x="6902" y="6976"/>
                  </a:cubicBezTo>
                  <a:cubicBezTo>
                    <a:pt x="7210" y="6815"/>
                    <a:pt x="7508" y="6597"/>
                    <a:pt x="7796" y="6391"/>
                  </a:cubicBezTo>
                  <a:cubicBezTo>
                    <a:pt x="8332" y="6006"/>
                    <a:pt x="8877" y="5612"/>
                    <a:pt x="9468" y="5536"/>
                  </a:cubicBezTo>
                  <a:close/>
                  <a:moveTo>
                    <a:pt x="2404" y="0"/>
                  </a:moveTo>
                  <a:cubicBezTo>
                    <a:pt x="1725" y="0"/>
                    <a:pt x="1038" y="70"/>
                    <a:pt x="354" y="216"/>
                  </a:cubicBezTo>
                  <a:cubicBezTo>
                    <a:pt x="324" y="216"/>
                    <a:pt x="299" y="221"/>
                    <a:pt x="273" y="231"/>
                  </a:cubicBezTo>
                  <a:cubicBezTo>
                    <a:pt x="268" y="231"/>
                    <a:pt x="263" y="231"/>
                    <a:pt x="263" y="237"/>
                  </a:cubicBezTo>
                  <a:cubicBezTo>
                    <a:pt x="247" y="232"/>
                    <a:pt x="232" y="229"/>
                    <a:pt x="217" y="229"/>
                  </a:cubicBezTo>
                  <a:cubicBezTo>
                    <a:pt x="199" y="229"/>
                    <a:pt x="181" y="233"/>
                    <a:pt x="161" y="242"/>
                  </a:cubicBezTo>
                  <a:cubicBezTo>
                    <a:pt x="121" y="252"/>
                    <a:pt x="96" y="272"/>
                    <a:pt x="71" y="298"/>
                  </a:cubicBezTo>
                  <a:cubicBezTo>
                    <a:pt x="21" y="352"/>
                    <a:pt x="0" y="429"/>
                    <a:pt x="26" y="504"/>
                  </a:cubicBezTo>
                  <a:cubicBezTo>
                    <a:pt x="1031" y="3702"/>
                    <a:pt x="2502" y="5617"/>
                    <a:pt x="4799" y="6708"/>
                  </a:cubicBezTo>
                  <a:cubicBezTo>
                    <a:pt x="5867" y="7219"/>
                    <a:pt x="6963" y="7492"/>
                    <a:pt x="8049" y="7527"/>
                  </a:cubicBezTo>
                  <a:cubicBezTo>
                    <a:pt x="8097" y="7528"/>
                    <a:pt x="8145" y="7529"/>
                    <a:pt x="8192" y="7529"/>
                  </a:cubicBezTo>
                  <a:cubicBezTo>
                    <a:pt x="8923" y="7529"/>
                    <a:pt x="9553" y="7349"/>
                    <a:pt x="10165" y="7168"/>
                  </a:cubicBezTo>
                  <a:cubicBezTo>
                    <a:pt x="10529" y="7062"/>
                    <a:pt x="10908" y="6956"/>
                    <a:pt x="11307" y="6881"/>
                  </a:cubicBezTo>
                  <a:cubicBezTo>
                    <a:pt x="11328" y="6881"/>
                    <a:pt x="11347" y="6870"/>
                    <a:pt x="11368" y="6860"/>
                  </a:cubicBezTo>
                  <a:cubicBezTo>
                    <a:pt x="11858" y="7193"/>
                    <a:pt x="12363" y="7517"/>
                    <a:pt x="12884" y="7800"/>
                  </a:cubicBezTo>
                  <a:cubicBezTo>
                    <a:pt x="12916" y="7818"/>
                    <a:pt x="12951" y="7826"/>
                    <a:pt x="12986" y="7826"/>
                  </a:cubicBezTo>
                  <a:cubicBezTo>
                    <a:pt x="13061" y="7826"/>
                    <a:pt x="13134" y="7788"/>
                    <a:pt x="13172" y="7718"/>
                  </a:cubicBezTo>
                  <a:cubicBezTo>
                    <a:pt x="13227" y="7618"/>
                    <a:pt x="13187" y="7492"/>
                    <a:pt x="13086" y="7436"/>
                  </a:cubicBezTo>
                  <a:cubicBezTo>
                    <a:pt x="12576" y="7153"/>
                    <a:pt x="12075" y="6830"/>
                    <a:pt x="11585" y="6501"/>
                  </a:cubicBezTo>
                  <a:lnTo>
                    <a:pt x="11585" y="6476"/>
                  </a:lnTo>
                  <a:cubicBezTo>
                    <a:pt x="10948" y="4365"/>
                    <a:pt x="9504" y="2626"/>
                    <a:pt x="7649" y="1485"/>
                  </a:cubicBezTo>
                  <a:cubicBezTo>
                    <a:pt x="7630" y="1450"/>
                    <a:pt x="7599" y="1424"/>
                    <a:pt x="7553" y="1419"/>
                  </a:cubicBezTo>
                  <a:lnTo>
                    <a:pt x="7543" y="1419"/>
                  </a:lnTo>
                  <a:cubicBezTo>
                    <a:pt x="6024" y="512"/>
                    <a:pt x="4241" y="0"/>
                    <a:pt x="240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0" name="Google Shape;3290;p41"/>
            <p:cNvSpPr/>
            <p:nvPr/>
          </p:nvSpPr>
          <p:spPr>
            <a:xfrm>
              <a:off x="2743075" y="2918950"/>
              <a:ext cx="67625" cy="33425"/>
            </a:xfrm>
            <a:custGeom>
              <a:avLst/>
              <a:gdLst/>
              <a:ahLst/>
              <a:cxnLst/>
              <a:rect l="l" t="t" r="r" b="b"/>
              <a:pathLst>
                <a:path w="2705" h="1337" extrusionOk="0">
                  <a:moveTo>
                    <a:pt x="1304" y="1"/>
                  </a:moveTo>
                  <a:cubicBezTo>
                    <a:pt x="872" y="1"/>
                    <a:pt x="437" y="31"/>
                    <a:pt x="0" y="94"/>
                  </a:cubicBezTo>
                  <a:cubicBezTo>
                    <a:pt x="72" y="124"/>
                    <a:pt x="137" y="154"/>
                    <a:pt x="208" y="185"/>
                  </a:cubicBezTo>
                  <a:cubicBezTo>
                    <a:pt x="359" y="260"/>
                    <a:pt x="516" y="336"/>
                    <a:pt x="673" y="402"/>
                  </a:cubicBezTo>
                  <a:cubicBezTo>
                    <a:pt x="1355" y="689"/>
                    <a:pt x="2026" y="1003"/>
                    <a:pt x="2704" y="1337"/>
                  </a:cubicBezTo>
                  <a:cubicBezTo>
                    <a:pt x="2679" y="932"/>
                    <a:pt x="2597" y="549"/>
                    <a:pt x="2516" y="148"/>
                  </a:cubicBezTo>
                  <a:lnTo>
                    <a:pt x="2502" y="78"/>
                  </a:lnTo>
                  <a:cubicBezTo>
                    <a:pt x="2107" y="27"/>
                    <a:pt x="1707" y="1"/>
                    <a:pt x="1304"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1" name="Google Shape;3291;p41"/>
            <p:cNvSpPr/>
            <p:nvPr/>
          </p:nvSpPr>
          <p:spPr>
            <a:xfrm>
              <a:off x="2812950" y="2921900"/>
              <a:ext cx="38900" cy="51950"/>
            </a:xfrm>
            <a:custGeom>
              <a:avLst/>
              <a:gdLst/>
              <a:ahLst/>
              <a:cxnLst/>
              <a:rect l="l" t="t" r="r" b="b"/>
              <a:pathLst>
                <a:path w="1556" h="2078" extrusionOk="0">
                  <a:moveTo>
                    <a:pt x="0" y="0"/>
                  </a:moveTo>
                  <a:lnTo>
                    <a:pt x="0" y="0"/>
                  </a:lnTo>
                  <a:cubicBezTo>
                    <a:pt x="96" y="450"/>
                    <a:pt x="176" y="885"/>
                    <a:pt x="192" y="1359"/>
                  </a:cubicBezTo>
                  <a:cubicBezTo>
                    <a:pt x="642" y="1587"/>
                    <a:pt x="1096" y="1825"/>
                    <a:pt x="1556" y="2077"/>
                  </a:cubicBezTo>
                  <a:cubicBezTo>
                    <a:pt x="1551" y="1713"/>
                    <a:pt x="1530" y="1359"/>
                    <a:pt x="1500" y="986"/>
                  </a:cubicBezTo>
                  <a:cubicBezTo>
                    <a:pt x="1486" y="774"/>
                    <a:pt x="1470" y="561"/>
                    <a:pt x="1460" y="349"/>
                  </a:cubicBezTo>
                  <a:cubicBezTo>
                    <a:pt x="985" y="198"/>
                    <a:pt x="495" y="76"/>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2" name="Google Shape;3292;p41"/>
            <p:cNvSpPr/>
            <p:nvPr/>
          </p:nvSpPr>
          <p:spPr>
            <a:xfrm>
              <a:off x="2856625" y="2933025"/>
              <a:ext cx="43850" cy="67850"/>
            </a:xfrm>
            <a:custGeom>
              <a:avLst/>
              <a:gdLst/>
              <a:ahLst/>
              <a:cxnLst/>
              <a:rect l="l" t="t" r="r" b="b"/>
              <a:pathLst>
                <a:path w="1754" h="2714" extrusionOk="0">
                  <a:moveTo>
                    <a:pt x="0" y="0"/>
                  </a:moveTo>
                  <a:cubicBezTo>
                    <a:pt x="11" y="172"/>
                    <a:pt x="21" y="349"/>
                    <a:pt x="31" y="520"/>
                  </a:cubicBezTo>
                  <a:cubicBezTo>
                    <a:pt x="66" y="935"/>
                    <a:pt x="91" y="1359"/>
                    <a:pt x="91" y="1784"/>
                  </a:cubicBezTo>
                  <a:cubicBezTo>
                    <a:pt x="612" y="2071"/>
                    <a:pt x="1147" y="2385"/>
                    <a:pt x="1703" y="2714"/>
                  </a:cubicBezTo>
                  <a:cubicBezTo>
                    <a:pt x="1754" y="2369"/>
                    <a:pt x="1739" y="2026"/>
                    <a:pt x="1719" y="1688"/>
                  </a:cubicBezTo>
                  <a:cubicBezTo>
                    <a:pt x="1703" y="1404"/>
                    <a:pt x="1688" y="1107"/>
                    <a:pt x="1714" y="814"/>
                  </a:cubicBezTo>
                  <a:cubicBezTo>
                    <a:pt x="1173" y="490"/>
                    <a:pt x="597" y="217"/>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3" name="Google Shape;3293;p41"/>
            <p:cNvSpPr/>
            <p:nvPr/>
          </p:nvSpPr>
          <p:spPr>
            <a:xfrm>
              <a:off x="2905525" y="2957650"/>
              <a:ext cx="14900" cy="52325"/>
            </a:xfrm>
            <a:custGeom>
              <a:avLst/>
              <a:gdLst/>
              <a:ahLst/>
              <a:cxnLst/>
              <a:rect l="l" t="t" r="r" b="b"/>
              <a:pathLst>
                <a:path w="596" h="2093" extrusionOk="0">
                  <a:moveTo>
                    <a:pt x="31" y="1"/>
                  </a:moveTo>
                  <a:cubicBezTo>
                    <a:pt x="20" y="228"/>
                    <a:pt x="26" y="456"/>
                    <a:pt x="40" y="692"/>
                  </a:cubicBezTo>
                  <a:cubicBezTo>
                    <a:pt x="61" y="1076"/>
                    <a:pt x="75" y="1475"/>
                    <a:pt x="0" y="1874"/>
                  </a:cubicBezTo>
                  <a:cubicBezTo>
                    <a:pt x="117" y="1946"/>
                    <a:pt x="232" y="2021"/>
                    <a:pt x="353" y="2093"/>
                  </a:cubicBezTo>
                  <a:cubicBezTo>
                    <a:pt x="525" y="1566"/>
                    <a:pt x="596" y="930"/>
                    <a:pt x="551" y="365"/>
                  </a:cubicBezTo>
                  <a:cubicBezTo>
                    <a:pt x="383" y="237"/>
                    <a:pt x="208" y="116"/>
                    <a:pt x="3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4" name="Google Shape;3294;p41"/>
            <p:cNvSpPr/>
            <p:nvPr/>
          </p:nvSpPr>
          <p:spPr>
            <a:xfrm>
              <a:off x="2920400" y="2972425"/>
              <a:ext cx="40075" cy="65075"/>
            </a:xfrm>
            <a:custGeom>
              <a:avLst/>
              <a:gdLst/>
              <a:ahLst/>
              <a:cxnLst/>
              <a:rect l="l" t="t" r="r" b="b"/>
              <a:pathLst>
                <a:path w="1603" h="2603" extrusionOk="0">
                  <a:moveTo>
                    <a:pt x="249" y="0"/>
                  </a:moveTo>
                  <a:lnTo>
                    <a:pt x="249" y="0"/>
                  </a:lnTo>
                  <a:cubicBezTo>
                    <a:pt x="259" y="556"/>
                    <a:pt x="173" y="1157"/>
                    <a:pt x="1" y="1653"/>
                  </a:cubicBezTo>
                  <a:cubicBezTo>
                    <a:pt x="112" y="1719"/>
                    <a:pt x="219" y="1784"/>
                    <a:pt x="334" y="1850"/>
                  </a:cubicBezTo>
                  <a:cubicBezTo>
                    <a:pt x="714" y="2092"/>
                    <a:pt x="1092" y="2344"/>
                    <a:pt x="1462" y="2603"/>
                  </a:cubicBezTo>
                  <a:cubicBezTo>
                    <a:pt x="1502" y="2355"/>
                    <a:pt x="1532" y="2108"/>
                    <a:pt x="1553" y="1859"/>
                  </a:cubicBezTo>
                  <a:cubicBezTo>
                    <a:pt x="1567" y="1703"/>
                    <a:pt x="1583" y="1542"/>
                    <a:pt x="1602" y="1390"/>
                  </a:cubicBezTo>
                  <a:cubicBezTo>
                    <a:pt x="1203" y="880"/>
                    <a:pt x="749" y="415"/>
                    <a:pt x="249"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5" name="Google Shape;3295;p41"/>
            <p:cNvSpPr/>
            <p:nvPr/>
          </p:nvSpPr>
          <p:spPr>
            <a:xfrm>
              <a:off x="2963225" y="3015375"/>
              <a:ext cx="27675" cy="45850"/>
            </a:xfrm>
            <a:custGeom>
              <a:avLst/>
              <a:gdLst/>
              <a:ahLst/>
              <a:cxnLst/>
              <a:rect l="l" t="t" r="r" b="b"/>
              <a:pathLst>
                <a:path w="1107" h="1834" extrusionOk="0">
                  <a:moveTo>
                    <a:pt x="137" y="1"/>
                  </a:moveTo>
                  <a:cubicBezTo>
                    <a:pt x="132" y="56"/>
                    <a:pt x="122" y="111"/>
                    <a:pt x="122" y="167"/>
                  </a:cubicBezTo>
                  <a:cubicBezTo>
                    <a:pt x="92" y="460"/>
                    <a:pt x="66" y="758"/>
                    <a:pt x="1" y="1057"/>
                  </a:cubicBezTo>
                  <a:cubicBezTo>
                    <a:pt x="193" y="1188"/>
                    <a:pt x="374" y="1319"/>
                    <a:pt x="561" y="1451"/>
                  </a:cubicBezTo>
                  <a:cubicBezTo>
                    <a:pt x="738" y="1577"/>
                    <a:pt x="920" y="1703"/>
                    <a:pt x="1107" y="1834"/>
                  </a:cubicBezTo>
                  <a:cubicBezTo>
                    <a:pt x="864" y="1178"/>
                    <a:pt x="531" y="566"/>
                    <a:pt x="137"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6" name="Google Shape;3296;p41"/>
            <p:cNvSpPr/>
            <p:nvPr/>
          </p:nvSpPr>
          <p:spPr>
            <a:xfrm>
              <a:off x="2888100" y="3046925"/>
              <a:ext cx="99925" cy="39375"/>
            </a:xfrm>
            <a:custGeom>
              <a:avLst/>
              <a:gdLst/>
              <a:ahLst/>
              <a:cxnLst/>
              <a:rect l="l" t="t" r="r" b="b"/>
              <a:pathLst>
                <a:path w="3997" h="1575" extrusionOk="0">
                  <a:moveTo>
                    <a:pt x="2566" y="1"/>
                  </a:moveTo>
                  <a:cubicBezTo>
                    <a:pt x="1975" y="77"/>
                    <a:pt x="1430" y="471"/>
                    <a:pt x="894" y="856"/>
                  </a:cubicBezTo>
                  <a:cubicBezTo>
                    <a:pt x="606" y="1062"/>
                    <a:pt x="308" y="1280"/>
                    <a:pt x="0" y="1441"/>
                  </a:cubicBezTo>
                  <a:cubicBezTo>
                    <a:pt x="389" y="1517"/>
                    <a:pt x="772" y="1558"/>
                    <a:pt x="1162" y="1572"/>
                  </a:cubicBezTo>
                  <a:cubicBezTo>
                    <a:pt x="1209" y="1574"/>
                    <a:pt x="1255" y="1575"/>
                    <a:pt x="1301" y="1575"/>
                  </a:cubicBezTo>
                  <a:cubicBezTo>
                    <a:pt x="1964" y="1575"/>
                    <a:pt x="2537" y="1409"/>
                    <a:pt x="3142" y="1234"/>
                  </a:cubicBezTo>
                  <a:cubicBezTo>
                    <a:pt x="3421" y="1153"/>
                    <a:pt x="3703" y="1073"/>
                    <a:pt x="3997" y="1007"/>
                  </a:cubicBezTo>
                  <a:cubicBezTo>
                    <a:pt x="3769" y="845"/>
                    <a:pt x="3547" y="688"/>
                    <a:pt x="3319" y="532"/>
                  </a:cubicBezTo>
                  <a:cubicBezTo>
                    <a:pt x="3076" y="355"/>
                    <a:pt x="2824" y="178"/>
                    <a:pt x="2566"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7" name="Google Shape;3297;p41"/>
            <p:cNvSpPr/>
            <p:nvPr/>
          </p:nvSpPr>
          <p:spPr>
            <a:xfrm>
              <a:off x="2856250" y="3031425"/>
              <a:ext cx="88075" cy="49275"/>
            </a:xfrm>
            <a:custGeom>
              <a:avLst/>
              <a:gdLst/>
              <a:ahLst/>
              <a:cxnLst/>
              <a:rect l="l" t="t" r="r" b="b"/>
              <a:pathLst>
                <a:path w="3523" h="1971" extrusionOk="0">
                  <a:moveTo>
                    <a:pt x="2911" y="0"/>
                  </a:moveTo>
                  <a:cubicBezTo>
                    <a:pt x="2037" y="646"/>
                    <a:pt x="1041" y="1329"/>
                    <a:pt x="1" y="1693"/>
                  </a:cubicBezTo>
                  <a:cubicBezTo>
                    <a:pt x="293" y="1803"/>
                    <a:pt x="587" y="1900"/>
                    <a:pt x="880" y="1970"/>
                  </a:cubicBezTo>
                  <a:cubicBezTo>
                    <a:pt x="885" y="1966"/>
                    <a:pt x="885" y="1955"/>
                    <a:pt x="890" y="1950"/>
                  </a:cubicBezTo>
                  <a:cubicBezTo>
                    <a:pt x="905" y="1935"/>
                    <a:pt x="925" y="1924"/>
                    <a:pt x="941" y="1915"/>
                  </a:cubicBezTo>
                  <a:cubicBezTo>
                    <a:pt x="1300" y="1758"/>
                    <a:pt x="1643" y="1511"/>
                    <a:pt x="2006" y="1248"/>
                  </a:cubicBezTo>
                  <a:cubicBezTo>
                    <a:pt x="2487" y="905"/>
                    <a:pt x="2976" y="551"/>
                    <a:pt x="3522" y="404"/>
                  </a:cubicBezTo>
                  <a:cubicBezTo>
                    <a:pt x="3320" y="263"/>
                    <a:pt x="3118" y="131"/>
                    <a:pt x="2911"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8" name="Google Shape;3298;p41"/>
            <p:cNvSpPr/>
            <p:nvPr/>
          </p:nvSpPr>
          <p:spPr>
            <a:xfrm>
              <a:off x="2799025" y="2999700"/>
              <a:ext cx="123675" cy="70000"/>
            </a:xfrm>
            <a:custGeom>
              <a:avLst/>
              <a:gdLst/>
              <a:ahLst/>
              <a:cxnLst/>
              <a:rect l="l" t="t" r="r" b="b"/>
              <a:pathLst>
                <a:path w="4947" h="2800" extrusionOk="0">
                  <a:moveTo>
                    <a:pt x="3108" y="1"/>
                  </a:moveTo>
                  <a:cubicBezTo>
                    <a:pt x="2477" y="481"/>
                    <a:pt x="1724" y="824"/>
                    <a:pt x="991" y="1157"/>
                  </a:cubicBezTo>
                  <a:cubicBezTo>
                    <a:pt x="642" y="1314"/>
                    <a:pt x="315" y="1465"/>
                    <a:pt x="1" y="1628"/>
                  </a:cubicBezTo>
                  <a:cubicBezTo>
                    <a:pt x="490" y="2047"/>
                    <a:pt x="1036" y="2395"/>
                    <a:pt x="1642" y="2689"/>
                  </a:cubicBezTo>
                  <a:cubicBezTo>
                    <a:pt x="1724" y="2724"/>
                    <a:pt x="1805" y="2759"/>
                    <a:pt x="1891" y="2799"/>
                  </a:cubicBezTo>
                  <a:cubicBezTo>
                    <a:pt x="2971" y="2496"/>
                    <a:pt x="4023" y="1789"/>
                    <a:pt x="4947" y="1108"/>
                  </a:cubicBezTo>
                  <a:cubicBezTo>
                    <a:pt x="4305" y="708"/>
                    <a:pt x="3699" y="344"/>
                    <a:pt x="310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9" name="Google Shape;3299;p41"/>
            <p:cNvSpPr/>
            <p:nvPr/>
          </p:nvSpPr>
          <p:spPr>
            <a:xfrm>
              <a:off x="2764175" y="2970150"/>
              <a:ext cx="106000" cy="65325"/>
            </a:xfrm>
            <a:custGeom>
              <a:avLst/>
              <a:gdLst/>
              <a:ahLst/>
              <a:cxnLst/>
              <a:rect l="l" t="t" r="r" b="b"/>
              <a:pathLst>
                <a:path w="4240" h="2613" extrusionOk="0">
                  <a:moveTo>
                    <a:pt x="2334" y="0"/>
                  </a:moveTo>
                  <a:cubicBezTo>
                    <a:pt x="1819" y="308"/>
                    <a:pt x="890" y="835"/>
                    <a:pt x="0" y="1234"/>
                  </a:cubicBezTo>
                  <a:cubicBezTo>
                    <a:pt x="349" y="1754"/>
                    <a:pt x="739" y="2213"/>
                    <a:pt x="1168" y="2612"/>
                  </a:cubicBezTo>
                  <a:cubicBezTo>
                    <a:pt x="1521" y="2426"/>
                    <a:pt x="1900" y="2253"/>
                    <a:pt x="2269" y="2082"/>
                  </a:cubicBezTo>
                  <a:cubicBezTo>
                    <a:pt x="2945" y="1774"/>
                    <a:pt x="3649" y="1456"/>
                    <a:pt x="4239" y="1031"/>
                  </a:cubicBezTo>
                  <a:cubicBezTo>
                    <a:pt x="3588" y="663"/>
                    <a:pt x="2956" y="313"/>
                    <a:pt x="233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0" name="Google Shape;3300;p41"/>
            <p:cNvSpPr/>
            <p:nvPr/>
          </p:nvSpPr>
          <p:spPr>
            <a:xfrm>
              <a:off x="2752550" y="2957775"/>
              <a:ext cx="62700" cy="37275"/>
            </a:xfrm>
            <a:custGeom>
              <a:avLst/>
              <a:gdLst/>
              <a:ahLst/>
              <a:cxnLst/>
              <a:rect l="l" t="t" r="r" b="b"/>
              <a:pathLst>
                <a:path w="2508" h="1491" extrusionOk="0">
                  <a:moveTo>
                    <a:pt x="1810" y="1"/>
                  </a:moveTo>
                  <a:cubicBezTo>
                    <a:pt x="1218" y="238"/>
                    <a:pt x="602" y="521"/>
                    <a:pt x="31" y="950"/>
                  </a:cubicBezTo>
                  <a:cubicBezTo>
                    <a:pt x="26" y="955"/>
                    <a:pt x="10" y="960"/>
                    <a:pt x="1" y="966"/>
                  </a:cubicBezTo>
                  <a:cubicBezTo>
                    <a:pt x="101" y="1148"/>
                    <a:pt x="203" y="1319"/>
                    <a:pt x="314" y="1491"/>
                  </a:cubicBezTo>
                  <a:cubicBezTo>
                    <a:pt x="1122" y="1132"/>
                    <a:pt x="1971" y="657"/>
                    <a:pt x="2507" y="344"/>
                  </a:cubicBezTo>
                  <a:cubicBezTo>
                    <a:pt x="2274" y="223"/>
                    <a:pt x="2041" y="111"/>
                    <a:pt x="1810"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1" name="Google Shape;3301;p41"/>
            <p:cNvSpPr/>
            <p:nvPr/>
          </p:nvSpPr>
          <p:spPr>
            <a:xfrm>
              <a:off x="2729075" y="2926600"/>
              <a:ext cx="60250" cy="49125"/>
            </a:xfrm>
            <a:custGeom>
              <a:avLst/>
              <a:gdLst/>
              <a:ahLst/>
              <a:cxnLst/>
              <a:rect l="l" t="t" r="r" b="b"/>
              <a:pathLst>
                <a:path w="2410" h="1965" extrusionOk="0">
                  <a:moveTo>
                    <a:pt x="0" y="0"/>
                  </a:moveTo>
                  <a:lnTo>
                    <a:pt x="0" y="0"/>
                  </a:lnTo>
                  <a:cubicBezTo>
                    <a:pt x="243" y="728"/>
                    <a:pt x="511" y="1379"/>
                    <a:pt x="814" y="1964"/>
                  </a:cubicBezTo>
                  <a:cubicBezTo>
                    <a:pt x="1329" y="1581"/>
                    <a:pt x="1875" y="1308"/>
                    <a:pt x="2409" y="1085"/>
                  </a:cubicBezTo>
                  <a:cubicBezTo>
                    <a:pt x="1961" y="873"/>
                    <a:pt x="1516" y="672"/>
                    <a:pt x="1071" y="479"/>
                  </a:cubicBezTo>
                  <a:cubicBezTo>
                    <a:pt x="909" y="414"/>
                    <a:pt x="748" y="338"/>
                    <a:pt x="586" y="262"/>
                  </a:cubicBezTo>
                  <a:cubicBezTo>
                    <a:pt x="394" y="166"/>
                    <a:pt x="196" y="80"/>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02" name="Google Shape;3302;p41"/>
          <p:cNvGrpSpPr/>
          <p:nvPr/>
        </p:nvGrpSpPr>
        <p:grpSpPr>
          <a:xfrm>
            <a:off x="7681555" y="4077592"/>
            <a:ext cx="331577" cy="310227"/>
            <a:chOff x="7743000" y="806375"/>
            <a:chExt cx="394875" cy="369450"/>
          </a:xfrm>
        </p:grpSpPr>
        <p:sp>
          <p:nvSpPr>
            <p:cNvPr id="3303" name="Google Shape;3303;p41"/>
            <p:cNvSpPr/>
            <p:nvPr/>
          </p:nvSpPr>
          <p:spPr>
            <a:xfrm>
              <a:off x="7743000" y="806375"/>
              <a:ext cx="394875" cy="369450"/>
            </a:xfrm>
            <a:custGeom>
              <a:avLst/>
              <a:gdLst/>
              <a:ahLst/>
              <a:cxnLst/>
              <a:rect l="l" t="t" r="r" b="b"/>
              <a:pathLst>
                <a:path w="15795" h="14778" extrusionOk="0">
                  <a:moveTo>
                    <a:pt x="5630" y="1227"/>
                  </a:moveTo>
                  <a:cubicBezTo>
                    <a:pt x="5761" y="1661"/>
                    <a:pt x="5947" y="2055"/>
                    <a:pt x="6124" y="2440"/>
                  </a:cubicBezTo>
                  <a:cubicBezTo>
                    <a:pt x="6499" y="3238"/>
                    <a:pt x="6852" y="4000"/>
                    <a:pt x="6716" y="5001"/>
                  </a:cubicBezTo>
                  <a:cubicBezTo>
                    <a:pt x="6700" y="4986"/>
                    <a:pt x="6686" y="4975"/>
                    <a:pt x="6670" y="4961"/>
                  </a:cubicBezTo>
                  <a:cubicBezTo>
                    <a:pt x="6534" y="4834"/>
                    <a:pt x="6397" y="4683"/>
                    <a:pt x="6261" y="4506"/>
                  </a:cubicBezTo>
                  <a:cubicBezTo>
                    <a:pt x="6094" y="4294"/>
                    <a:pt x="5938" y="4051"/>
                    <a:pt x="5807" y="3793"/>
                  </a:cubicBezTo>
                  <a:cubicBezTo>
                    <a:pt x="5695" y="3592"/>
                    <a:pt x="5604" y="3375"/>
                    <a:pt x="5529" y="3156"/>
                  </a:cubicBezTo>
                  <a:cubicBezTo>
                    <a:pt x="5336" y="2601"/>
                    <a:pt x="5276" y="2030"/>
                    <a:pt x="5453" y="1561"/>
                  </a:cubicBezTo>
                  <a:cubicBezTo>
                    <a:pt x="5499" y="1439"/>
                    <a:pt x="5553" y="1328"/>
                    <a:pt x="5630" y="1227"/>
                  </a:cubicBezTo>
                  <a:close/>
                  <a:moveTo>
                    <a:pt x="7902" y="321"/>
                  </a:moveTo>
                  <a:cubicBezTo>
                    <a:pt x="8205" y="321"/>
                    <a:pt x="8503" y="351"/>
                    <a:pt x="8777" y="404"/>
                  </a:cubicBezTo>
                  <a:lnTo>
                    <a:pt x="8782" y="404"/>
                  </a:lnTo>
                  <a:cubicBezTo>
                    <a:pt x="8782" y="409"/>
                    <a:pt x="8782" y="414"/>
                    <a:pt x="8787" y="418"/>
                  </a:cubicBezTo>
                  <a:cubicBezTo>
                    <a:pt x="9030" y="899"/>
                    <a:pt x="8999" y="1864"/>
                    <a:pt x="8883" y="2606"/>
                  </a:cubicBezTo>
                  <a:cubicBezTo>
                    <a:pt x="8878" y="2662"/>
                    <a:pt x="8918" y="2717"/>
                    <a:pt x="8974" y="2727"/>
                  </a:cubicBezTo>
                  <a:lnTo>
                    <a:pt x="8994" y="2727"/>
                  </a:lnTo>
                  <a:cubicBezTo>
                    <a:pt x="9045" y="2727"/>
                    <a:pt x="9090" y="2692"/>
                    <a:pt x="9100" y="2636"/>
                  </a:cubicBezTo>
                  <a:cubicBezTo>
                    <a:pt x="9151" y="2283"/>
                    <a:pt x="9298" y="1151"/>
                    <a:pt x="9039" y="458"/>
                  </a:cubicBezTo>
                  <a:lnTo>
                    <a:pt x="9039" y="458"/>
                  </a:lnTo>
                  <a:cubicBezTo>
                    <a:pt x="9251" y="514"/>
                    <a:pt x="9449" y="586"/>
                    <a:pt x="9615" y="666"/>
                  </a:cubicBezTo>
                  <a:cubicBezTo>
                    <a:pt x="9823" y="762"/>
                    <a:pt x="9995" y="878"/>
                    <a:pt x="10142" y="1004"/>
                  </a:cubicBezTo>
                  <a:lnTo>
                    <a:pt x="10142" y="1020"/>
                  </a:lnTo>
                  <a:cubicBezTo>
                    <a:pt x="10394" y="2137"/>
                    <a:pt x="9687" y="3895"/>
                    <a:pt x="9070" y="4875"/>
                  </a:cubicBezTo>
                  <a:cubicBezTo>
                    <a:pt x="9045" y="4860"/>
                    <a:pt x="9025" y="4844"/>
                    <a:pt x="8994" y="4830"/>
                  </a:cubicBezTo>
                  <a:cubicBezTo>
                    <a:pt x="8924" y="4793"/>
                    <a:pt x="8853" y="4774"/>
                    <a:pt x="8777" y="4763"/>
                  </a:cubicBezTo>
                  <a:cubicBezTo>
                    <a:pt x="8969" y="4354"/>
                    <a:pt x="9065" y="3748"/>
                    <a:pt x="9065" y="3324"/>
                  </a:cubicBezTo>
                  <a:lnTo>
                    <a:pt x="9065" y="3284"/>
                  </a:lnTo>
                  <a:cubicBezTo>
                    <a:pt x="9060" y="3223"/>
                    <a:pt x="9015" y="3177"/>
                    <a:pt x="8954" y="3177"/>
                  </a:cubicBezTo>
                  <a:cubicBezTo>
                    <a:pt x="8894" y="3177"/>
                    <a:pt x="8848" y="3228"/>
                    <a:pt x="8848" y="3288"/>
                  </a:cubicBezTo>
                  <a:cubicBezTo>
                    <a:pt x="8853" y="3727"/>
                    <a:pt x="8742" y="4394"/>
                    <a:pt x="8540" y="4763"/>
                  </a:cubicBezTo>
                  <a:cubicBezTo>
                    <a:pt x="8288" y="4793"/>
                    <a:pt x="8009" y="4900"/>
                    <a:pt x="7742" y="5016"/>
                  </a:cubicBezTo>
                  <a:cubicBezTo>
                    <a:pt x="7742" y="4905"/>
                    <a:pt x="7747" y="4799"/>
                    <a:pt x="7747" y="4688"/>
                  </a:cubicBezTo>
                  <a:cubicBezTo>
                    <a:pt x="7747" y="3253"/>
                    <a:pt x="7311" y="1742"/>
                    <a:pt x="6549" y="555"/>
                  </a:cubicBezTo>
                  <a:cubicBezTo>
                    <a:pt x="6969" y="391"/>
                    <a:pt x="7442" y="321"/>
                    <a:pt x="7902" y="321"/>
                  </a:cubicBezTo>
                  <a:close/>
                  <a:moveTo>
                    <a:pt x="6347" y="635"/>
                  </a:moveTo>
                  <a:cubicBezTo>
                    <a:pt x="7176" y="1909"/>
                    <a:pt x="7610" y="3561"/>
                    <a:pt x="7519" y="5087"/>
                  </a:cubicBezTo>
                  <a:lnTo>
                    <a:pt x="7519" y="5102"/>
                  </a:lnTo>
                  <a:cubicBezTo>
                    <a:pt x="7413" y="5147"/>
                    <a:pt x="7307" y="5182"/>
                    <a:pt x="7216" y="5208"/>
                  </a:cubicBezTo>
                  <a:cubicBezTo>
                    <a:pt x="7206" y="5198"/>
                    <a:pt x="7196" y="5193"/>
                    <a:pt x="7185" y="5193"/>
                  </a:cubicBezTo>
                  <a:cubicBezTo>
                    <a:pt x="7110" y="5176"/>
                    <a:pt x="7034" y="5167"/>
                    <a:pt x="6956" y="5167"/>
                  </a:cubicBezTo>
                  <a:cubicBezTo>
                    <a:pt x="6940" y="5167"/>
                    <a:pt x="6924" y="5167"/>
                    <a:pt x="6908" y="5168"/>
                  </a:cubicBezTo>
                  <a:cubicBezTo>
                    <a:pt x="7110" y="4035"/>
                    <a:pt x="6726" y="3217"/>
                    <a:pt x="6322" y="2349"/>
                  </a:cubicBezTo>
                  <a:cubicBezTo>
                    <a:pt x="6124" y="1929"/>
                    <a:pt x="5928" y="1500"/>
                    <a:pt x="5791" y="1025"/>
                  </a:cubicBezTo>
                  <a:cubicBezTo>
                    <a:pt x="5938" y="873"/>
                    <a:pt x="6124" y="742"/>
                    <a:pt x="6347" y="635"/>
                  </a:cubicBezTo>
                  <a:close/>
                  <a:moveTo>
                    <a:pt x="10399" y="1288"/>
                  </a:moveTo>
                  <a:cubicBezTo>
                    <a:pt x="10636" y="1601"/>
                    <a:pt x="10743" y="1934"/>
                    <a:pt x="10793" y="2217"/>
                  </a:cubicBezTo>
                  <a:cubicBezTo>
                    <a:pt x="10904" y="2890"/>
                    <a:pt x="10748" y="3641"/>
                    <a:pt x="10389" y="4284"/>
                  </a:cubicBezTo>
                  <a:cubicBezTo>
                    <a:pt x="10237" y="4551"/>
                    <a:pt x="10055" y="4799"/>
                    <a:pt x="9838" y="5016"/>
                  </a:cubicBezTo>
                  <a:cubicBezTo>
                    <a:pt x="9697" y="5152"/>
                    <a:pt x="9550" y="5284"/>
                    <a:pt x="9403" y="5400"/>
                  </a:cubicBezTo>
                  <a:cubicBezTo>
                    <a:pt x="9389" y="5355"/>
                    <a:pt x="9379" y="5309"/>
                    <a:pt x="9363" y="5264"/>
                  </a:cubicBezTo>
                  <a:cubicBezTo>
                    <a:pt x="9333" y="5178"/>
                    <a:pt x="9293" y="5092"/>
                    <a:pt x="9232" y="5021"/>
                  </a:cubicBezTo>
                  <a:cubicBezTo>
                    <a:pt x="9834" y="4081"/>
                    <a:pt x="10500" y="2475"/>
                    <a:pt x="10399" y="1288"/>
                  </a:cubicBezTo>
                  <a:close/>
                  <a:moveTo>
                    <a:pt x="13154" y="3338"/>
                  </a:moveTo>
                  <a:cubicBezTo>
                    <a:pt x="13425" y="3338"/>
                    <a:pt x="13685" y="3387"/>
                    <a:pt x="13926" y="3485"/>
                  </a:cubicBezTo>
                  <a:lnTo>
                    <a:pt x="13926" y="3490"/>
                  </a:lnTo>
                  <a:cubicBezTo>
                    <a:pt x="12354" y="3930"/>
                    <a:pt x="10536" y="5102"/>
                    <a:pt x="9601" y="6304"/>
                  </a:cubicBezTo>
                  <a:cubicBezTo>
                    <a:pt x="9494" y="6173"/>
                    <a:pt x="9475" y="5976"/>
                    <a:pt x="9449" y="5774"/>
                  </a:cubicBezTo>
                  <a:cubicBezTo>
                    <a:pt x="9661" y="5618"/>
                    <a:pt x="9869" y="5441"/>
                    <a:pt x="10065" y="5243"/>
                  </a:cubicBezTo>
                  <a:cubicBezTo>
                    <a:pt x="10288" y="5026"/>
                    <a:pt x="10475" y="4774"/>
                    <a:pt x="10631" y="4506"/>
                  </a:cubicBezTo>
                  <a:cubicBezTo>
                    <a:pt x="10839" y="4345"/>
                    <a:pt x="11051" y="4198"/>
                    <a:pt x="11252" y="4056"/>
                  </a:cubicBezTo>
                  <a:lnTo>
                    <a:pt x="11343" y="3991"/>
                  </a:lnTo>
                  <a:cubicBezTo>
                    <a:pt x="11946" y="3560"/>
                    <a:pt x="12575" y="3338"/>
                    <a:pt x="13154" y="3338"/>
                  </a:cubicBezTo>
                  <a:close/>
                  <a:moveTo>
                    <a:pt x="3389" y="2866"/>
                  </a:moveTo>
                  <a:cubicBezTo>
                    <a:pt x="4020" y="2866"/>
                    <a:pt x="4703" y="3038"/>
                    <a:pt x="5266" y="3375"/>
                  </a:cubicBezTo>
                  <a:cubicBezTo>
                    <a:pt x="5513" y="4051"/>
                    <a:pt x="5928" y="4678"/>
                    <a:pt x="6347" y="5102"/>
                  </a:cubicBezTo>
                  <a:cubicBezTo>
                    <a:pt x="6347" y="5178"/>
                    <a:pt x="6341" y="5259"/>
                    <a:pt x="6327" y="5339"/>
                  </a:cubicBezTo>
                  <a:cubicBezTo>
                    <a:pt x="6220" y="5400"/>
                    <a:pt x="6119" y="5471"/>
                    <a:pt x="6019" y="5557"/>
                  </a:cubicBezTo>
                  <a:cubicBezTo>
                    <a:pt x="5978" y="5587"/>
                    <a:pt x="5942" y="5623"/>
                    <a:pt x="5907" y="5653"/>
                  </a:cubicBezTo>
                  <a:cubicBezTo>
                    <a:pt x="5751" y="5420"/>
                    <a:pt x="5574" y="5193"/>
                    <a:pt x="5382" y="4981"/>
                  </a:cubicBezTo>
                  <a:cubicBezTo>
                    <a:pt x="5360" y="4959"/>
                    <a:pt x="5331" y="4948"/>
                    <a:pt x="5302" y="4948"/>
                  </a:cubicBezTo>
                  <a:cubicBezTo>
                    <a:pt x="5277" y="4948"/>
                    <a:pt x="5252" y="4956"/>
                    <a:pt x="5231" y="4975"/>
                  </a:cubicBezTo>
                  <a:cubicBezTo>
                    <a:pt x="5185" y="5016"/>
                    <a:pt x="5185" y="5087"/>
                    <a:pt x="5220" y="5127"/>
                  </a:cubicBezTo>
                  <a:cubicBezTo>
                    <a:pt x="5408" y="5334"/>
                    <a:pt x="5579" y="5551"/>
                    <a:pt x="5730" y="5779"/>
                  </a:cubicBezTo>
                  <a:cubicBezTo>
                    <a:pt x="5735" y="5789"/>
                    <a:pt x="5751" y="5800"/>
                    <a:pt x="5761" y="5805"/>
                  </a:cubicBezTo>
                  <a:cubicBezTo>
                    <a:pt x="5644" y="5935"/>
                    <a:pt x="5539" y="6077"/>
                    <a:pt x="5443" y="6224"/>
                  </a:cubicBezTo>
                  <a:cubicBezTo>
                    <a:pt x="5256" y="6103"/>
                    <a:pt x="5074" y="5976"/>
                    <a:pt x="4897" y="5849"/>
                  </a:cubicBezTo>
                  <a:cubicBezTo>
                    <a:pt x="4326" y="5450"/>
                    <a:pt x="3790" y="5066"/>
                    <a:pt x="3083" y="4844"/>
                  </a:cubicBezTo>
                  <a:cubicBezTo>
                    <a:pt x="3071" y="4840"/>
                    <a:pt x="3059" y="4838"/>
                    <a:pt x="3047" y="4838"/>
                  </a:cubicBezTo>
                  <a:cubicBezTo>
                    <a:pt x="3003" y="4838"/>
                    <a:pt x="2962" y="4866"/>
                    <a:pt x="2946" y="4910"/>
                  </a:cubicBezTo>
                  <a:cubicBezTo>
                    <a:pt x="2932" y="4970"/>
                    <a:pt x="2962" y="5031"/>
                    <a:pt x="3018" y="5047"/>
                  </a:cubicBezTo>
                  <a:cubicBezTo>
                    <a:pt x="3694" y="5264"/>
                    <a:pt x="4219" y="5632"/>
                    <a:pt x="4776" y="6026"/>
                  </a:cubicBezTo>
                  <a:cubicBezTo>
                    <a:pt x="4953" y="6153"/>
                    <a:pt x="5145" y="6285"/>
                    <a:pt x="5336" y="6411"/>
                  </a:cubicBezTo>
                  <a:cubicBezTo>
                    <a:pt x="5240" y="6577"/>
                    <a:pt x="5165" y="6749"/>
                    <a:pt x="5105" y="6921"/>
                  </a:cubicBezTo>
                  <a:lnTo>
                    <a:pt x="5105" y="6926"/>
                  </a:lnTo>
                  <a:cubicBezTo>
                    <a:pt x="5099" y="6921"/>
                    <a:pt x="5089" y="6910"/>
                    <a:pt x="5079" y="6910"/>
                  </a:cubicBezTo>
                  <a:cubicBezTo>
                    <a:pt x="4144" y="6588"/>
                    <a:pt x="3169" y="6511"/>
                    <a:pt x="2230" y="6441"/>
                  </a:cubicBezTo>
                  <a:cubicBezTo>
                    <a:pt x="1684" y="6395"/>
                    <a:pt x="1123" y="6350"/>
                    <a:pt x="572" y="6259"/>
                  </a:cubicBezTo>
                  <a:cubicBezTo>
                    <a:pt x="572" y="5728"/>
                    <a:pt x="688" y="5178"/>
                    <a:pt x="896" y="4683"/>
                  </a:cubicBezTo>
                  <a:cubicBezTo>
                    <a:pt x="944" y="4680"/>
                    <a:pt x="992" y="4679"/>
                    <a:pt x="1040" y="4679"/>
                  </a:cubicBezTo>
                  <a:cubicBezTo>
                    <a:pt x="1323" y="4679"/>
                    <a:pt x="1602" y="4727"/>
                    <a:pt x="1896" y="4779"/>
                  </a:cubicBezTo>
                  <a:cubicBezTo>
                    <a:pt x="2078" y="4814"/>
                    <a:pt x="2260" y="4849"/>
                    <a:pt x="2452" y="4870"/>
                  </a:cubicBezTo>
                  <a:lnTo>
                    <a:pt x="2461" y="4870"/>
                  </a:lnTo>
                  <a:cubicBezTo>
                    <a:pt x="2517" y="4870"/>
                    <a:pt x="2563" y="4830"/>
                    <a:pt x="2568" y="4774"/>
                  </a:cubicBezTo>
                  <a:cubicBezTo>
                    <a:pt x="2578" y="4713"/>
                    <a:pt x="2533" y="4657"/>
                    <a:pt x="2472" y="4653"/>
                  </a:cubicBezTo>
                  <a:cubicBezTo>
                    <a:pt x="2290" y="4632"/>
                    <a:pt x="2108" y="4602"/>
                    <a:pt x="1931" y="4567"/>
                  </a:cubicBezTo>
                  <a:cubicBezTo>
                    <a:pt x="1628" y="4516"/>
                    <a:pt x="1315" y="4466"/>
                    <a:pt x="992" y="4466"/>
                  </a:cubicBezTo>
                  <a:cubicBezTo>
                    <a:pt x="1229" y="3975"/>
                    <a:pt x="1563" y="3550"/>
                    <a:pt x="1966" y="3258"/>
                  </a:cubicBezTo>
                  <a:cubicBezTo>
                    <a:pt x="2083" y="3172"/>
                    <a:pt x="2219" y="3102"/>
                    <a:pt x="2365" y="3046"/>
                  </a:cubicBezTo>
                  <a:cubicBezTo>
                    <a:pt x="3169" y="3162"/>
                    <a:pt x="3988" y="3723"/>
                    <a:pt x="4816" y="4718"/>
                  </a:cubicBezTo>
                  <a:cubicBezTo>
                    <a:pt x="4837" y="4744"/>
                    <a:pt x="4867" y="4758"/>
                    <a:pt x="4897" y="4758"/>
                  </a:cubicBezTo>
                  <a:cubicBezTo>
                    <a:pt x="4923" y="4758"/>
                    <a:pt x="4947" y="4748"/>
                    <a:pt x="4968" y="4733"/>
                  </a:cubicBezTo>
                  <a:cubicBezTo>
                    <a:pt x="5008" y="4697"/>
                    <a:pt x="5018" y="4627"/>
                    <a:pt x="4977" y="4581"/>
                  </a:cubicBezTo>
                  <a:cubicBezTo>
                    <a:pt x="4250" y="3697"/>
                    <a:pt x="3517" y="3147"/>
                    <a:pt x="2790" y="2920"/>
                  </a:cubicBezTo>
                  <a:lnTo>
                    <a:pt x="2801" y="2920"/>
                  </a:lnTo>
                  <a:cubicBezTo>
                    <a:pt x="2988" y="2884"/>
                    <a:pt x="3185" y="2866"/>
                    <a:pt x="3389" y="2866"/>
                  </a:cubicBezTo>
                  <a:close/>
                  <a:moveTo>
                    <a:pt x="577" y="6481"/>
                  </a:moveTo>
                  <a:cubicBezTo>
                    <a:pt x="1123" y="6567"/>
                    <a:pt x="1673" y="6612"/>
                    <a:pt x="2214" y="6658"/>
                  </a:cubicBezTo>
                  <a:cubicBezTo>
                    <a:pt x="3139" y="6729"/>
                    <a:pt x="4098" y="6805"/>
                    <a:pt x="5008" y="7113"/>
                  </a:cubicBezTo>
                  <a:cubicBezTo>
                    <a:pt x="5023" y="7118"/>
                    <a:pt x="5033" y="7118"/>
                    <a:pt x="5044" y="7118"/>
                  </a:cubicBezTo>
                  <a:lnTo>
                    <a:pt x="5054" y="7118"/>
                  </a:lnTo>
                  <a:cubicBezTo>
                    <a:pt x="5038" y="7158"/>
                    <a:pt x="5033" y="7199"/>
                    <a:pt x="5028" y="7239"/>
                  </a:cubicBezTo>
                  <a:cubicBezTo>
                    <a:pt x="5021" y="7238"/>
                    <a:pt x="5015" y="7237"/>
                    <a:pt x="5008" y="7237"/>
                  </a:cubicBezTo>
                  <a:cubicBezTo>
                    <a:pt x="4990" y="7237"/>
                    <a:pt x="4972" y="7242"/>
                    <a:pt x="4958" y="7249"/>
                  </a:cubicBezTo>
                  <a:cubicBezTo>
                    <a:pt x="4128" y="7669"/>
                    <a:pt x="3193" y="7886"/>
                    <a:pt x="2290" y="7886"/>
                  </a:cubicBezTo>
                  <a:cubicBezTo>
                    <a:pt x="1813" y="7886"/>
                    <a:pt x="1345" y="7826"/>
                    <a:pt x="906" y="7703"/>
                  </a:cubicBezTo>
                  <a:cubicBezTo>
                    <a:pt x="794" y="7502"/>
                    <a:pt x="709" y="7269"/>
                    <a:pt x="653" y="7022"/>
                  </a:cubicBezTo>
                  <a:cubicBezTo>
                    <a:pt x="612" y="6845"/>
                    <a:pt x="588" y="6663"/>
                    <a:pt x="577" y="6481"/>
                  </a:cubicBezTo>
                  <a:close/>
                  <a:moveTo>
                    <a:pt x="14213" y="3636"/>
                  </a:moveTo>
                  <a:cubicBezTo>
                    <a:pt x="14577" y="3864"/>
                    <a:pt x="14870" y="4212"/>
                    <a:pt x="15072" y="4657"/>
                  </a:cubicBezTo>
                  <a:cubicBezTo>
                    <a:pt x="15062" y="4653"/>
                    <a:pt x="15047" y="4653"/>
                    <a:pt x="15032" y="4653"/>
                  </a:cubicBezTo>
                  <a:cubicBezTo>
                    <a:pt x="14714" y="4693"/>
                    <a:pt x="14416" y="4793"/>
                    <a:pt x="14117" y="4895"/>
                  </a:cubicBezTo>
                  <a:cubicBezTo>
                    <a:pt x="13840" y="4996"/>
                    <a:pt x="13551" y="5092"/>
                    <a:pt x="13259" y="5133"/>
                  </a:cubicBezTo>
                  <a:cubicBezTo>
                    <a:pt x="13198" y="5142"/>
                    <a:pt x="13157" y="5193"/>
                    <a:pt x="13168" y="5254"/>
                  </a:cubicBezTo>
                  <a:cubicBezTo>
                    <a:pt x="13173" y="5309"/>
                    <a:pt x="13218" y="5350"/>
                    <a:pt x="13274" y="5350"/>
                  </a:cubicBezTo>
                  <a:lnTo>
                    <a:pt x="13289" y="5350"/>
                  </a:lnTo>
                  <a:cubicBezTo>
                    <a:pt x="13602" y="5304"/>
                    <a:pt x="13900" y="5203"/>
                    <a:pt x="14193" y="5102"/>
                  </a:cubicBezTo>
                  <a:cubicBezTo>
                    <a:pt x="14486" y="5001"/>
                    <a:pt x="14764" y="4905"/>
                    <a:pt x="15057" y="4865"/>
                  </a:cubicBezTo>
                  <a:cubicBezTo>
                    <a:pt x="15092" y="4865"/>
                    <a:pt x="15123" y="4839"/>
                    <a:pt x="15138" y="4809"/>
                  </a:cubicBezTo>
                  <a:cubicBezTo>
                    <a:pt x="15234" y="5047"/>
                    <a:pt x="15305" y="5315"/>
                    <a:pt x="15355" y="5602"/>
                  </a:cubicBezTo>
                  <a:cubicBezTo>
                    <a:pt x="15381" y="5763"/>
                    <a:pt x="15395" y="5921"/>
                    <a:pt x="15386" y="6073"/>
                  </a:cubicBezTo>
                  <a:lnTo>
                    <a:pt x="15386" y="6077"/>
                  </a:lnTo>
                  <a:cubicBezTo>
                    <a:pt x="14253" y="6476"/>
                    <a:pt x="13169" y="6831"/>
                    <a:pt x="11932" y="6831"/>
                  </a:cubicBezTo>
                  <a:cubicBezTo>
                    <a:pt x="11900" y="6831"/>
                    <a:pt x="11867" y="6831"/>
                    <a:pt x="11834" y="6830"/>
                  </a:cubicBezTo>
                  <a:cubicBezTo>
                    <a:pt x="11774" y="6830"/>
                    <a:pt x="11728" y="6875"/>
                    <a:pt x="11728" y="6936"/>
                  </a:cubicBezTo>
                  <a:cubicBezTo>
                    <a:pt x="11728" y="6996"/>
                    <a:pt x="11774" y="7043"/>
                    <a:pt x="11834" y="7043"/>
                  </a:cubicBezTo>
                  <a:cubicBezTo>
                    <a:pt x="11865" y="7047"/>
                    <a:pt x="11895" y="7047"/>
                    <a:pt x="11925" y="7047"/>
                  </a:cubicBezTo>
                  <a:cubicBezTo>
                    <a:pt x="13162" y="7047"/>
                    <a:pt x="14248" y="6703"/>
                    <a:pt x="15365" y="6309"/>
                  </a:cubicBezTo>
                  <a:lnTo>
                    <a:pt x="15365" y="6309"/>
                  </a:lnTo>
                  <a:cubicBezTo>
                    <a:pt x="15335" y="6577"/>
                    <a:pt x="15249" y="6830"/>
                    <a:pt x="15118" y="7057"/>
                  </a:cubicBezTo>
                  <a:cubicBezTo>
                    <a:pt x="14644" y="7291"/>
                    <a:pt x="14153" y="7422"/>
                    <a:pt x="13751" y="7422"/>
                  </a:cubicBezTo>
                  <a:cubicBezTo>
                    <a:pt x="13728" y="7422"/>
                    <a:pt x="13706" y="7422"/>
                    <a:pt x="13683" y="7421"/>
                  </a:cubicBezTo>
                  <a:cubicBezTo>
                    <a:pt x="13680" y="7421"/>
                    <a:pt x="13677" y="7421"/>
                    <a:pt x="13674" y="7421"/>
                  </a:cubicBezTo>
                  <a:cubicBezTo>
                    <a:pt x="13618" y="7421"/>
                    <a:pt x="13572" y="7464"/>
                    <a:pt x="13572" y="7522"/>
                  </a:cubicBezTo>
                  <a:cubicBezTo>
                    <a:pt x="13567" y="7582"/>
                    <a:pt x="13617" y="7633"/>
                    <a:pt x="13672" y="7638"/>
                  </a:cubicBezTo>
                  <a:lnTo>
                    <a:pt x="13754" y="7638"/>
                  </a:lnTo>
                  <a:cubicBezTo>
                    <a:pt x="14087" y="7638"/>
                    <a:pt x="14476" y="7552"/>
                    <a:pt x="14866" y="7400"/>
                  </a:cubicBezTo>
                  <a:lnTo>
                    <a:pt x="14866" y="7400"/>
                  </a:lnTo>
                  <a:cubicBezTo>
                    <a:pt x="14623" y="7684"/>
                    <a:pt x="14284" y="7916"/>
                    <a:pt x="13875" y="8088"/>
                  </a:cubicBezTo>
                  <a:cubicBezTo>
                    <a:pt x="13573" y="8215"/>
                    <a:pt x="13259" y="8259"/>
                    <a:pt x="12941" y="8259"/>
                  </a:cubicBezTo>
                  <a:cubicBezTo>
                    <a:pt x="12578" y="8259"/>
                    <a:pt x="12209" y="8202"/>
                    <a:pt x="11849" y="8148"/>
                  </a:cubicBezTo>
                  <a:cubicBezTo>
                    <a:pt x="11484" y="8091"/>
                    <a:pt x="11113" y="8033"/>
                    <a:pt x="10748" y="8033"/>
                  </a:cubicBezTo>
                  <a:cubicBezTo>
                    <a:pt x="10633" y="8033"/>
                    <a:pt x="10518" y="8039"/>
                    <a:pt x="10403" y="8053"/>
                  </a:cubicBezTo>
                  <a:cubicBezTo>
                    <a:pt x="10445" y="7987"/>
                    <a:pt x="10485" y="7916"/>
                    <a:pt x="10505" y="7831"/>
                  </a:cubicBezTo>
                  <a:cubicBezTo>
                    <a:pt x="10520" y="7780"/>
                    <a:pt x="10536" y="7729"/>
                    <a:pt x="10545" y="7679"/>
                  </a:cubicBezTo>
                  <a:cubicBezTo>
                    <a:pt x="10723" y="7663"/>
                    <a:pt x="10903" y="7657"/>
                    <a:pt x="11085" y="7657"/>
                  </a:cubicBezTo>
                  <a:cubicBezTo>
                    <a:pt x="11426" y="7657"/>
                    <a:pt x="11771" y="7679"/>
                    <a:pt x="12107" y="7699"/>
                  </a:cubicBezTo>
                  <a:cubicBezTo>
                    <a:pt x="12455" y="7724"/>
                    <a:pt x="12814" y="7745"/>
                    <a:pt x="13162" y="7745"/>
                  </a:cubicBezTo>
                  <a:cubicBezTo>
                    <a:pt x="13223" y="7745"/>
                    <a:pt x="13269" y="7699"/>
                    <a:pt x="13269" y="7638"/>
                  </a:cubicBezTo>
                  <a:cubicBezTo>
                    <a:pt x="13269" y="7582"/>
                    <a:pt x="13223" y="7532"/>
                    <a:pt x="13162" y="7532"/>
                  </a:cubicBezTo>
                  <a:cubicBezTo>
                    <a:pt x="12819" y="7532"/>
                    <a:pt x="12465" y="7507"/>
                    <a:pt x="12122" y="7486"/>
                  </a:cubicBezTo>
                  <a:cubicBezTo>
                    <a:pt x="11783" y="7463"/>
                    <a:pt x="11439" y="7442"/>
                    <a:pt x="11096" y="7442"/>
                  </a:cubicBezTo>
                  <a:cubicBezTo>
                    <a:pt x="10922" y="7442"/>
                    <a:pt x="10748" y="7447"/>
                    <a:pt x="10576" y="7461"/>
                  </a:cubicBezTo>
                  <a:cubicBezTo>
                    <a:pt x="10585" y="7285"/>
                    <a:pt x="10550" y="7153"/>
                    <a:pt x="10494" y="7043"/>
                  </a:cubicBezTo>
                  <a:lnTo>
                    <a:pt x="11096" y="7043"/>
                  </a:lnTo>
                  <a:cubicBezTo>
                    <a:pt x="11156" y="7043"/>
                    <a:pt x="11202" y="6996"/>
                    <a:pt x="11202" y="6936"/>
                  </a:cubicBezTo>
                  <a:cubicBezTo>
                    <a:pt x="11202" y="6880"/>
                    <a:pt x="11156" y="6830"/>
                    <a:pt x="11096" y="6830"/>
                  </a:cubicBezTo>
                  <a:lnTo>
                    <a:pt x="10394" y="6830"/>
                  </a:lnTo>
                  <a:cubicBezTo>
                    <a:pt x="10373" y="6830"/>
                    <a:pt x="10354" y="6835"/>
                    <a:pt x="10338" y="6850"/>
                  </a:cubicBezTo>
                  <a:lnTo>
                    <a:pt x="10333" y="6845"/>
                  </a:lnTo>
                  <a:cubicBezTo>
                    <a:pt x="10277" y="6794"/>
                    <a:pt x="10207" y="6744"/>
                    <a:pt x="10142" y="6703"/>
                  </a:cubicBezTo>
                  <a:cubicBezTo>
                    <a:pt x="10601" y="6511"/>
                    <a:pt x="11061" y="6309"/>
                    <a:pt x="11510" y="6108"/>
                  </a:cubicBezTo>
                  <a:cubicBezTo>
                    <a:pt x="11925" y="5921"/>
                    <a:pt x="12350" y="5728"/>
                    <a:pt x="12758" y="5562"/>
                  </a:cubicBezTo>
                  <a:cubicBezTo>
                    <a:pt x="12814" y="5537"/>
                    <a:pt x="12844" y="5476"/>
                    <a:pt x="12819" y="5420"/>
                  </a:cubicBezTo>
                  <a:cubicBezTo>
                    <a:pt x="12803" y="5377"/>
                    <a:pt x="12761" y="5352"/>
                    <a:pt x="12717" y="5352"/>
                  </a:cubicBezTo>
                  <a:cubicBezTo>
                    <a:pt x="12703" y="5352"/>
                    <a:pt x="12690" y="5355"/>
                    <a:pt x="12677" y="5360"/>
                  </a:cubicBezTo>
                  <a:cubicBezTo>
                    <a:pt x="12263" y="5532"/>
                    <a:pt x="11839" y="5723"/>
                    <a:pt x="11424" y="5910"/>
                  </a:cubicBezTo>
                  <a:cubicBezTo>
                    <a:pt x="10930" y="6133"/>
                    <a:pt x="10419" y="6360"/>
                    <a:pt x="9909" y="6567"/>
                  </a:cubicBezTo>
                  <a:cubicBezTo>
                    <a:pt x="9858" y="6532"/>
                    <a:pt x="9808" y="6497"/>
                    <a:pt x="9757" y="6456"/>
                  </a:cubicBezTo>
                  <a:cubicBezTo>
                    <a:pt x="10702" y="5218"/>
                    <a:pt x="12627" y="4011"/>
                    <a:pt x="14213" y="3636"/>
                  </a:cubicBezTo>
                  <a:close/>
                  <a:moveTo>
                    <a:pt x="4998" y="7467"/>
                  </a:moveTo>
                  <a:lnTo>
                    <a:pt x="4998" y="7472"/>
                  </a:lnTo>
                  <a:cubicBezTo>
                    <a:pt x="4993" y="7528"/>
                    <a:pt x="4993" y="7582"/>
                    <a:pt x="4993" y="7638"/>
                  </a:cubicBezTo>
                  <a:cubicBezTo>
                    <a:pt x="4998" y="7699"/>
                    <a:pt x="5008" y="7764"/>
                    <a:pt x="5023" y="7831"/>
                  </a:cubicBezTo>
                  <a:cubicBezTo>
                    <a:pt x="4725" y="8037"/>
                    <a:pt x="4432" y="8255"/>
                    <a:pt x="4159" y="8477"/>
                  </a:cubicBezTo>
                  <a:cubicBezTo>
                    <a:pt x="4154" y="8477"/>
                    <a:pt x="4154" y="8482"/>
                    <a:pt x="4149" y="8482"/>
                  </a:cubicBezTo>
                  <a:cubicBezTo>
                    <a:pt x="3711" y="8692"/>
                    <a:pt x="3217" y="8868"/>
                    <a:pt x="2781" y="8868"/>
                  </a:cubicBezTo>
                  <a:cubicBezTo>
                    <a:pt x="2694" y="8868"/>
                    <a:pt x="2609" y="8861"/>
                    <a:pt x="2528" y="8846"/>
                  </a:cubicBezTo>
                  <a:cubicBezTo>
                    <a:pt x="1901" y="8734"/>
                    <a:pt x="1406" y="8426"/>
                    <a:pt x="1073" y="7967"/>
                  </a:cubicBezTo>
                  <a:lnTo>
                    <a:pt x="1073" y="7967"/>
                  </a:lnTo>
                  <a:cubicBezTo>
                    <a:pt x="1461" y="8057"/>
                    <a:pt x="1871" y="8104"/>
                    <a:pt x="2285" y="8104"/>
                  </a:cubicBezTo>
                  <a:cubicBezTo>
                    <a:pt x="3200" y="8104"/>
                    <a:pt x="4149" y="7885"/>
                    <a:pt x="4998" y="7467"/>
                  </a:cubicBezTo>
                  <a:close/>
                  <a:moveTo>
                    <a:pt x="10081" y="8431"/>
                  </a:moveTo>
                  <a:cubicBezTo>
                    <a:pt x="10146" y="8442"/>
                    <a:pt x="10207" y="8447"/>
                    <a:pt x="10272" y="8452"/>
                  </a:cubicBezTo>
                  <a:cubicBezTo>
                    <a:pt x="10627" y="8482"/>
                    <a:pt x="10995" y="8512"/>
                    <a:pt x="11298" y="8629"/>
                  </a:cubicBezTo>
                  <a:cubicBezTo>
                    <a:pt x="11914" y="8866"/>
                    <a:pt x="12394" y="9255"/>
                    <a:pt x="12693" y="9745"/>
                  </a:cubicBezTo>
                  <a:cubicBezTo>
                    <a:pt x="11828" y="9715"/>
                    <a:pt x="10571" y="9169"/>
                    <a:pt x="9944" y="8654"/>
                  </a:cubicBezTo>
                  <a:cubicBezTo>
                    <a:pt x="9944" y="8643"/>
                    <a:pt x="9949" y="8633"/>
                    <a:pt x="9955" y="8624"/>
                  </a:cubicBezTo>
                  <a:cubicBezTo>
                    <a:pt x="9979" y="8558"/>
                    <a:pt x="10025" y="8498"/>
                    <a:pt x="10081" y="8431"/>
                  </a:cubicBezTo>
                  <a:close/>
                  <a:moveTo>
                    <a:pt x="8666" y="5079"/>
                  </a:moveTo>
                  <a:cubicBezTo>
                    <a:pt x="8735" y="5079"/>
                    <a:pt x="8797" y="5090"/>
                    <a:pt x="8848" y="5117"/>
                  </a:cubicBezTo>
                  <a:cubicBezTo>
                    <a:pt x="8878" y="5133"/>
                    <a:pt x="8908" y="5152"/>
                    <a:pt x="8929" y="5178"/>
                  </a:cubicBezTo>
                  <a:cubicBezTo>
                    <a:pt x="8939" y="5193"/>
                    <a:pt x="8948" y="5208"/>
                    <a:pt x="8969" y="5218"/>
                  </a:cubicBezTo>
                  <a:cubicBezTo>
                    <a:pt x="8969" y="5224"/>
                    <a:pt x="8979" y="5224"/>
                    <a:pt x="8985" y="5224"/>
                  </a:cubicBezTo>
                  <a:lnTo>
                    <a:pt x="8985" y="5229"/>
                  </a:lnTo>
                  <a:cubicBezTo>
                    <a:pt x="9060" y="5324"/>
                    <a:pt x="9090" y="5460"/>
                    <a:pt x="9111" y="5637"/>
                  </a:cubicBezTo>
                  <a:cubicBezTo>
                    <a:pt x="9081" y="5693"/>
                    <a:pt x="9081" y="5758"/>
                    <a:pt x="9121" y="5814"/>
                  </a:cubicBezTo>
                  <a:lnTo>
                    <a:pt x="9130" y="5830"/>
                  </a:lnTo>
                  <a:cubicBezTo>
                    <a:pt x="9156" y="6057"/>
                    <a:pt x="9191" y="6309"/>
                    <a:pt x="9353" y="6511"/>
                  </a:cubicBezTo>
                  <a:cubicBezTo>
                    <a:pt x="9510" y="6703"/>
                    <a:pt x="9697" y="6815"/>
                    <a:pt x="9858" y="6910"/>
                  </a:cubicBezTo>
                  <a:cubicBezTo>
                    <a:pt x="10121" y="7067"/>
                    <a:pt x="10288" y="7164"/>
                    <a:pt x="10247" y="7491"/>
                  </a:cubicBezTo>
                  <a:cubicBezTo>
                    <a:pt x="10242" y="7491"/>
                    <a:pt x="10237" y="7497"/>
                    <a:pt x="10232" y="7497"/>
                  </a:cubicBezTo>
                  <a:cubicBezTo>
                    <a:pt x="10172" y="7507"/>
                    <a:pt x="10131" y="7558"/>
                    <a:pt x="10142" y="7619"/>
                  </a:cubicBezTo>
                  <a:cubicBezTo>
                    <a:pt x="10146" y="7654"/>
                    <a:pt x="10172" y="7689"/>
                    <a:pt x="10207" y="7699"/>
                  </a:cubicBezTo>
                  <a:lnTo>
                    <a:pt x="10207" y="7703"/>
                  </a:lnTo>
                  <a:cubicBezTo>
                    <a:pt x="10202" y="7714"/>
                    <a:pt x="10202" y="7729"/>
                    <a:pt x="10197" y="7740"/>
                  </a:cubicBezTo>
                  <a:cubicBezTo>
                    <a:pt x="10156" y="7876"/>
                    <a:pt x="10055" y="7982"/>
                    <a:pt x="9944" y="8104"/>
                  </a:cubicBezTo>
                  <a:cubicBezTo>
                    <a:pt x="9834" y="8219"/>
                    <a:pt x="9722" y="8340"/>
                    <a:pt x="9652" y="8498"/>
                  </a:cubicBezTo>
                  <a:cubicBezTo>
                    <a:pt x="9585" y="8659"/>
                    <a:pt x="9591" y="8810"/>
                    <a:pt x="9591" y="8946"/>
                  </a:cubicBezTo>
                  <a:cubicBezTo>
                    <a:pt x="9596" y="9083"/>
                    <a:pt x="9596" y="9205"/>
                    <a:pt x="9524" y="9331"/>
                  </a:cubicBezTo>
                  <a:cubicBezTo>
                    <a:pt x="9321" y="9678"/>
                    <a:pt x="9115" y="9787"/>
                    <a:pt x="8878" y="9787"/>
                  </a:cubicBezTo>
                  <a:cubicBezTo>
                    <a:pt x="8832" y="9787"/>
                    <a:pt x="8785" y="9783"/>
                    <a:pt x="8736" y="9776"/>
                  </a:cubicBezTo>
                  <a:cubicBezTo>
                    <a:pt x="8719" y="9758"/>
                    <a:pt x="8691" y="9744"/>
                    <a:pt x="8659" y="9744"/>
                  </a:cubicBezTo>
                  <a:cubicBezTo>
                    <a:pt x="8655" y="9744"/>
                    <a:pt x="8650" y="9745"/>
                    <a:pt x="8645" y="9745"/>
                  </a:cubicBezTo>
                  <a:cubicBezTo>
                    <a:pt x="8636" y="9745"/>
                    <a:pt x="8626" y="9750"/>
                    <a:pt x="8615" y="9755"/>
                  </a:cubicBezTo>
                  <a:cubicBezTo>
                    <a:pt x="8519" y="9734"/>
                    <a:pt x="8423" y="9704"/>
                    <a:pt x="8318" y="9674"/>
                  </a:cubicBezTo>
                  <a:cubicBezTo>
                    <a:pt x="8110" y="9619"/>
                    <a:pt x="7898" y="9553"/>
                    <a:pt x="7670" y="9543"/>
                  </a:cubicBezTo>
                  <a:cubicBezTo>
                    <a:pt x="7630" y="9543"/>
                    <a:pt x="7590" y="9538"/>
                    <a:pt x="7549" y="9538"/>
                  </a:cubicBezTo>
                  <a:cubicBezTo>
                    <a:pt x="7317" y="9538"/>
                    <a:pt x="7130" y="9578"/>
                    <a:pt x="6978" y="9608"/>
                  </a:cubicBezTo>
                  <a:cubicBezTo>
                    <a:pt x="6870" y="9628"/>
                    <a:pt x="6780" y="9645"/>
                    <a:pt x="6696" y="9645"/>
                  </a:cubicBezTo>
                  <a:cubicBezTo>
                    <a:pt x="6496" y="9645"/>
                    <a:pt x="6334" y="9550"/>
                    <a:pt x="6064" y="9169"/>
                  </a:cubicBezTo>
                  <a:cubicBezTo>
                    <a:pt x="5826" y="8841"/>
                    <a:pt x="5584" y="8431"/>
                    <a:pt x="5443" y="8088"/>
                  </a:cubicBezTo>
                  <a:lnTo>
                    <a:pt x="5443" y="8083"/>
                  </a:lnTo>
                  <a:cubicBezTo>
                    <a:pt x="5413" y="8007"/>
                    <a:pt x="5382" y="7931"/>
                    <a:pt x="5362" y="7861"/>
                  </a:cubicBezTo>
                  <a:cubicBezTo>
                    <a:pt x="5336" y="7770"/>
                    <a:pt x="5322" y="7689"/>
                    <a:pt x="5317" y="7623"/>
                  </a:cubicBezTo>
                  <a:cubicBezTo>
                    <a:pt x="5291" y="7073"/>
                    <a:pt x="5705" y="6243"/>
                    <a:pt x="6226" y="5805"/>
                  </a:cubicBezTo>
                  <a:cubicBezTo>
                    <a:pt x="6405" y="5654"/>
                    <a:pt x="6664" y="5490"/>
                    <a:pt x="6949" y="5490"/>
                  </a:cubicBezTo>
                  <a:cubicBezTo>
                    <a:pt x="6960" y="5490"/>
                    <a:pt x="6972" y="5490"/>
                    <a:pt x="6984" y="5490"/>
                  </a:cubicBezTo>
                  <a:cubicBezTo>
                    <a:pt x="7014" y="5525"/>
                    <a:pt x="7058" y="5549"/>
                    <a:pt x="7101" y="5549"/>
                  </a:cubicBezTo>
                  <a:cubicBezTo>
                    <a:pt x="7109" y="5549"/>
                    <a:pt x="7117" y="5548"/>
                    <a:pt x="7125" y="5546"/>
                  </a:cubicBezTo>
                  <a:cubicBezTo>
                    <a:pt x="7327" y="5532"/>
                    <a:pt x="7575" y="5430"/>
                    <a:pt x="7833" y="5324"/>
                  </a:cubicBezTo>
                  <a:cubicBezTo>
                    <a:pt x="8120" y="5208"/>
                    <a:pt x="8435" y="5079"/>
                    <a:pt x="8666" y="5079"/>
                  </a:cubicBezTo>
                  <a:close/>
                  <a:moveTo>
                    <a:pt x="9914" y="8906"/>
                  </a:moveTo>
                  <a:cubicBezTo>
                    <a:pt x="10622" y="9431"/>
                    <a:pt x="11905" y="9962"/>
                    <a:pt x="12768" y="9962"/>
                  </a:cubicBezTo>
                  <a:lnTo>
                    <a:pt x="12814" y="9962"/>
                  </a:lnTo>
                  <a:cubicBezTo>
                    <a:pt x="12844" y="10033"/>
                    <a:pt x="12875" y="10104"/>
                    <a:pt x="12900" y="10179"/>
                  </a:cubicBezTo>
                  <a:cubicBezTo>
                    <a:pt x="12966" y="10366"/>
                    <a:pt x="13006" y="10559"/>
                    <a:pt x="13021" y="10760"/>
                  </a:cubicBezTo>
                  <a:cubicBezTo>
                    <a:pt x="12945" y="10730"/>
                    <a:pt x="12875" y="10700"/>
                    <a:pt x="12793" y="10669"/>
                  </a:cubicBezTo>
                  <a:cubicBezTo>
                    <a:pt x="12531" y="10569"/>
                    <a:pt x="12263" y="10468"/>
                    <a:pt x="12031" y="10347"/>
                  </a:cubicBezTo>
                  <a:cubicBezTo>
                    <a:pt x="12016" y="10339"/>
                    <a:pt x="11999" y="10336"/>
                    <a:pt x="11983" y="10336"/>
                  </a:cubicBezTo>
                  <a:cubicBezTo>
                    <a:pt x="11943" y="10336"/>
                    <a:pt x="11902" y="10357"/>
                    <a:pt x="11884" y="10396"/>
                  </a:cubicBezTo>
                  <a:cubicBezTo>
                    <a:pt x="11858" y="10447"/>
                    <a:pt x="11879" y="10513"/>
                    <a:pt x="11935" y="10538"/>
                  </a:cubicBezTo>
                  <a:cubicBezTo>
                    <a:pt x="12177" y="10664"/>
                    <a:pt x="12450" y="10771"/>
                    <a:pt x="12718" y="10872"/>
                  </a:cubicBezTo>
                  <a:cubicBezTo>
                    <a:pt x="12819" y="10912"/>
                    <a:pt x="12915" y="10947"/>
                    <a:pt x="13010" y="10988"/>
                  </a:cubicBezTo>
                  <a:cubicBezTo>
                    <a:pt x="13016" y="10988"/>
                    <a:pt x="13021" y="10988"/>
                    <a:pt x="13031" y="10993"/>
                  </a:cubicBezTo>
                  <a:cubicBezTo>
                    <a:pt x="13026" y="11493"/>
                    <a:pt x="12875" y="12014"/>
                    <a:pt x="12571" y="12509"/>
                  </a:cubicBezTo>
                  <a:cubicBezTo>
                    <a:pt x="12490" y="12640"/>
                    <a:pt x="12399" y="12772"/>
                    <a:pt x="12299" y="12893"/>
                  </a:cubicBezTo>
                  <a:cubicBezTo>
                    <a:pt x="11243" y="12352"/>
                    <a:pt x="10207" y="11231"/>
                    <a:pt x="9510" y="9871"/>
                  </a:cubicBezTo>
                  <a:cubicBezTo>
                    <a:pt x="9610" y="9781"/>
                    <a:pt x="9712" y="9654"/>
                    <a:pt x="9803" y="9492"/>
                  </a:cubicBezTo>
                  <a:cubicBezTo>
                    <a:pt x="9838" y="9437"/>
                    <a:pt x="9864" y="9377"/>
                    <a:pt x="9878" y="9326"/>
                  </a:cubicBezTo>
                  <a:cubicBezTo>
                    <a:pt x="10030" y="9447"/>
                    <a:pt x="10277" y="9643"/>
                    <a:pt x="10561" y="9846"/>
                  </a:cubicBezTo>
                  <a:cubicBezTo>
                    <a:pt x="10848" y="10044"/>
                    <a:pt x="11177" y="10250"/>
                    <a:pt x="11495" y="10392"/>
                  </a:cubicBezTo>
                  <a:cubicBezTo>
                    <a:pt x="11506" y="10401"/>
                    <a:pt x="11525" y="10401"/>
                    <a:pt x="11536" y="10401"/>
                  </a:cubicBezTo>
                  <a:cubicBezTo>
                    <a:pt x="11581" y="10401"/>
                    <a:pt x="11616" y="10382"/>
                    <a:pt x="11637" y="10341"/>
                  </a:cubicBezTo>
                  <a:cubicBezTo>
                    <a:pt x="11662" y="10286"/>
                    <a:pt x="11637" y="10219"/>
                    <a:pt x="11581" y="10195"/>
                  </a:cubicBezTo>
                  <a:cubicBezTo>
                    <a:pt x="10884" y="9881"/>
                    <a:pt x="10137" y="9260"/>
                    <a:pt x="9914" y="9074"/>
                  </a:cubicBezTo>
                  <a:cubicBezTo>
                    <a:pt x="9918" y="9028"/>
                    <a:pt x="9918" y="8983"/>
                    <a:pt x="9914" y="8941"/>
                  </a:cubicBezTo>
                  <a:lnTo>
                    <a:pt x="9914" y="8906"/>
                  </a:lnTo>
                  <a:close/>
                  <a:moveTo>
                    <a:pt x="7524" y="9865"/>
                  </a:moveTo>
                  <a:cubicBezTo>
                    <a:pt x="7553" y="9865"/>
                    <a:pt x="7583" y="9865"/>
                    <a:pt x="7615" y="9867"/>
                  </a:cubicBezTo>
                  <a:lnTo>
                    <a:pt x="7615" y="10104"/>
                  </a:lnTo>
                  <a:lnTo>
                    <a:pt x="7615" y="10746"/>
                  </a:lnTo>
                  <a:cubicBezTo>
                    <a:pt x="7600" y="11802"/>
                    <a:pt x="7428" y="13171"/>
                    <a:pt x="6731" y="13913"/>
                  </a:cubicBezTo>
                  <a:cubicBezTo>
                    <a:pt x="7150" y="12761"/>
                    <a:pt x="7251" y="11256"/>
                    <a:pt x="7292" y="9932"/>
                  </a:cubicBezTo>
                  <a:cubicBezTo>
                    <a:pt x="7292" y="9911"/>
                    <a:pt x="7292" y="9897"/>
                    <a:pt x="7281" y="9881"/>
                  </a:cubicBezTo>
                  <a:cubicBezTo>
                    <a:pt x="7357" y="9870"/>
                    <a:pt x="7436" y="9865"/>
                    <a:pt x="7524" y="9865"/>
                  </a:cubicBezTo>
                  <a:close/>
                  <a:moveTo>
                    <a:pt x="8009" y="9927"/>
                  </a:moveTo>
                  <a:cubicBezTo>
                    <a:pt x="8085" y="9947"/>
                    <a:pt x="8155" y="9967"/>
                    <a:pt x="8227" y="9988"/>
                  </a:cubicBezTo>
                  <a:cubicBezTo>
                    <a:pt x="8342" y="10018"/>
                    <a:pt x="8463" y="10053"/>
                    <a:pt x="8580" y="10079"/>
                  </a:cubicBezTo>
                  <a:cubicBezTo>
                    <a:pt x="8686" y="10806"/>
                    <a:pt x="8817" y="11553"/>
                    <a:pt x="9076" y="12180"/>
                  </a:cubicBezTo>
                  <a:cubicBezTo>
                    <a:pt x="9095" y="12226"/>
                    <a:pt x="9136" y="12250"/>
                    <a:pt x="9176" y="12250"/>
                  </a:cubicBezTo>
                  <a:cubicBezTo>
                    <a:pt x="9191" y="12250"/>
                    <a:pt x="9207" y="12246"/>
                    <a:pt x="9221" y="12241"/>
                  </a:cubicBezTo>
                  <a:cubicBezTo>
                    <a:pt x="9272" y="12215"/>
                    <a:pt x="9298" y="12155"/>
                    <a:pt x="9277" y="12099"/>
                  </a:cubicBezTo>
                  <a:cubicBezTo>
                    <a:pt x="9030" y="11513"/>
                    <a:pt x="8903" y="10806"/>
                    <a:pt x="8808" y="10109"/>
                  </a:cubicBezTo>
                  <a:lnTo>
                    <a:pt x="8883" y="10109"/>
                  </a:lnTo>
                  <a:cubicBezTo>
                    <a:pt x="9030" y="10109"/>
                    <a:pt x="9186" y="10079"/>
                    <a:pt x="9333" y="9998"/>
                  </a:cubicBezTo>
                  <a:cubicBezTo>
                    <a:pt x="10040" y="11362"/>
                    <a:pt x="11081" y="12493"/>
                    <a:pt x="12152" y="13064"/>
                  </a:cubicBezTo>
                  <a:cubicBezTo>
                    <a:pt x="11688" y="13560"/>
                    <a:pt x="11051" y="13948"/>
                    <a:pt x="10363" y="14069"/>
                  </a:cubicBezTo>
                  <a:cubicBezTo>
                    <a:pt x="9995" y="13712"/>
                    <a:pt x="9767" y="13231"/>
                    <a:pt x="9550" y="12756"/>
                  </a:cubicBezTo>
                  <a:lnTo>
                    <a:pt x="9535" y="12721"/>
                  </a:lnTo>
                  <a:cubicBezTo>
                    <a:pt x="9517" y="12684"/>
                    <a:pt x="9477" y="12660"/>
                    <a:pt x="9434" y="12660"/>
                  </a:cubicBezTo>
                  <a:cubicBezTo>
                    <a:pt x="9419" y="12660"/>
                    <a:pt x="9403" y="12663"/>
                    <a:pt x="9389" y="12670"/>
                  </a:cubicBezTo>
                  <a:cubicBezTo>
                    <a:pt x="9338" y="12695"/>
                    <a:pt x="9312" y="12756"/>
                    <a:pt x="9338" y="12812"/>
                  </a:cubicBezTo>
                  <a:lnTo>
                    <a:pt x="9353" y="12847"/>
                  </a:lnTo>
                  <a:cubicBezTo>
                    <a:pt x="9545" y="13267"/>
                    <a:pt x="9762" y="13731"/>
                    <a:pt x="10095" y="14106"/>
                  </a:cubicBezTo>
                  <a:cubicBezTo>
                    <a:pt x="10048" y="14108"/>
                    <a:pt x="10000" y="14110"/>
                    <a:pt x="9952" y="14110"/>
                  </a:cubicBezTo>
                  <a:cubicBezTo>
                    <a:pt x="9724" y="14110"/>
                    <a:pt x="9492" y="14080"/>
                    <a:pt x="9262" y="14009"/>
                  </a:cubicBezTo>
                  <a:cubicBezTo>
                    <a:pt x="7898" y="13584"/>
                    <a:pt x="7948" y="11872"/>
                    <a:pt x="7994" y="10492"/>
                  </a:cubicBezTo>
                  <a:cubicBezTo>
                    <a:pt x="8004" y="10291"/>
                    <a:pt x="8009" y="10104"/>
                    <a:pt x="8009" y="9927"/>
                  </a:cubicBezTo>
                  <a:close/>
                  <a:moveTo>
                    <a:pt x="5119" y="8158"/>
                  </a:moveTo>
                  <a:cubicBezTo>
                    <a:pt x="5140" y="8199"/>
                    <a:pt x="5154" y="8239"/>
                    <a:pt x="5175" y="8279"/>
                  </a:cubicBezTo>
                  <a:cubicBezTo>
                    <a:pt x="5215" y="8381"/>
                    <a:pt x="5266" y="8487"/>
                    <a:pt x="5322" y="8583"/>
                  </a:cubicBezTo>
                  <a:cubicBezTo>
                    <a:pt x="4816" y="9219"/>
                    <a:pt x="4443" y="9765"/>
                    <a:pt x="4135" y="10513"/>
                  </a:cubicBezTo>
                  <a:cubicBezTo>
                    <a:pt x="4109" y="10569"/>
                    <a:pt x="4135" y="10629"/>
                    <a:pt x="4189" y="10655"/>
                  </a:cubicBezTo>
                  <a:cubicBezTo>
                    <a:pt x="4205" y="10660"/>
                    <a:pt x="4219" y="10664"/>
                    <a:pt x="4235" y="10664"/>
                  </a:cubicBezTo>
                  <a:cubicBezTo>
                    <a:pt x="4275" y="10664"/>
                    <a:pt x="4316" y="10634"/>
                    <a:pt x="4331" y="10594"/>
                  </a:cubicBezTo>
                  <a:cubicBezTo>
                    <a:pt x="4624" y="9902"/>
                    <a:pt x="4968" y="9382"/>
                    <a:pt x="5432" y="8785"/>
                  </a:cubicBezTo>
                  <a:cubicBezTo>
                    <a:pt x="5590" y="9063"/>
                    <a:pt x="5746" y="9280"/>
                    <a:pt x="5802" y="9356"/>
                  </a:cubicBezTo>
                  <a:cubicBezTo>
                    <a:pt x="6084" y="9750"/>
                    <a:pt x="6306" y="9911"/>
                    <a:pt x="6529" y="9958"/>
                  </a:cubicBezTo>
                  <a:cubicBezTo>
                    <a:pt x="6129" y="10680"/>
                    <a:pt x="6003" y="11523"/>
                    <a:pt x="5877" y="12337"/>
                  </a:cubicBezTo>
                  <a:cubicBezTo>
                    <a:pt x="5847" y="12529"/>
                    <a:pt x="5816" y="12716"/>
                    <a:pt x="5786" y="12898"/>
                  </a:cubicBezTo>
                  <a:cubicBezTo>
                    <a:pt x="5776" y="12954"/>
                    <a:pt x="5816" y="13008"/>
                    <a:pt x="5872" y="13019"/>
                  </a:cubicBezTo>
                  <a:cubicBezTo>
                    <a:pt x="5882" y="13019"/>
                    <a:pt x="5887" y="13024"/>
                    <a:pt x="5893" y="13024"/>
                  </a:cubicBezTo>
                  <a:cubicBezTo>
                    <a:pt x="5942" y="13024"/>
                    <a:pt x="5989" y="12989"/>
                    <a:pt x="5998" y="12933"/>
                  </a:cubicBezTo>
                  <a:cubicBezTo>
                    <a:pt x="6033" y="12751"/>
                    <a:pt x="6059" y="12565"/>
                    <a:pt x="6089" y="12367"/>
                  </a:cubicBezTo>
                  <a:cubicBezTo>
                    <a:pt x="6215" y="11544"/>
                    <a:pt x="6347" y="10690"/>
                    <a:pt x="6761" y="9983"/>
                  </a:cubicBezTo>
                  <a:cubicBezTo>
                    <a:pt x="6761" y="9977"/>
                    <a:pt x="6766" y="9967"/>
                    <a:pt x="6766" y="9967"/>
                  </a:cubicBezTo>
                  <a:cubicBezTo>
                    <a:pt x="6857" y="9958"/>
                    <a:pt x="6943" y="9942"/>
                    <a:pt x="7039" y="9922"/>
                  </a:cubicBezTo>
                  <a:cubicBezTo>
                    <a:pt x="7054" y="9922"/>
                    <a:pt x="7064" y="9922"/>
                    <a:pt x="7075" y="9916"/>
                  </a:cubicBezTo>
                  <a:lnTo>
                    <a:pt x="7075" y="9922"/>
                  </a:lnTo>
                  <a:cubicBezTo>
                    <a:pt x="7034" y="11231"/>
                    <a:pt x="6938" y="12716"/>
                    <a:pt x="6529" y="13838"/>
                  </a:cubicBezTo>
                  <a:cubicBezTo>
                    <a:pt x="6509" y="13893"/>
                    <a:pt x="6539" y="13954"/>
                    <a:pt x="6595" y="13974"/>
                  </a:cubicBezTo>
                  <a:cubicBezTo>
                    <a:pt x="6605" y="13978"/>
                    <a:pt x="6620" y="13984"/>
                    <a:pt x="6630" y="13984"/>
                  </a:cubicBezTo>
                  <a:cubicBezTo>
                    <a:pt x="6645" y="13984"/>
                    <a:pt x="6660" y="13978"/>
                    <a:pt x="6670" y="13974"/>
                  </a:cubicBezTo>
                  <a:lnTo>
                    <a:pt x="6670" y="13974"/>
                  </a:lnTo>
                  <a:cubicBezTo>
                    <a:pt x="6645" y="14004"/>
                    <a:pt x="6609" y="14034"/>
                    <a:pt x="6574" y="14060"/>
                  </a:cubicBezTo>
                  <a:cubicBezTo>
                    <a:pt x="6378" y="14227"/>
                    <a:pt x="6150" y="14337"/>
                    <a:pt x="5893" y="14398"/>
                  </a:cubicBezTo>
                  <a:cubicBezTo>
                    <a:pt x="5917" y="14201"/>
                    <a:pt x="5953" y="13847"/>
                    <a:pt x="5963" y="13584"/>
                  </a:cubicBezTo>
                  <a:cubicBezTo>
                    <a:pt x="5968" y="13524"/>
                    <a:pt x="5923" y="13474"/>
                    <a:pt x="5862" y="13474"/>
                  </a:cubicBezTo>
                  <a:cubicBezTo>
                    <a:pt x="5859" y="13474"/>
                    <a:pt x="5856" y="13474"/>
                    <a:pt x="5853" y="13474"/>
                  </a:cubicBezTo>
                  <a:cubicBezTo>
                    <a:pt x="5797" y="13474"/>
                    <a:pt x="5751" y="13517"/>
                    <a:pt x="5751" y="13575"/>
                  </a:cubicBezTo>
                  <a:cubicBezTo>
                    <a:pt x="5735" y="13852"/>
                    <a:pt x="5700" y="14232"/>
                    <a:pt x="5674" y="14414"/>
                  </a:cubicBezTo>
                  <a:lnTo>
                    <a:pt x="5674" y="14439"/>
                  </a:lnTo>
                  <a:cubicBezTo>
                    <a:pt x="5595" y="14448"/>
                    <a:pt x="5513" y="14453"/>
                    <a:pt x="5430" y="14453"/>
                  </a:cubicBezTo>
                  <a:cubicBezTo>
                    <a:pt x="5289" y="14453"/>
                    <a:pt x="5143" y="14441"/>
                    <a:pt x="4988" y="14419"/>
                  </a:cubicBezTo>
                  <a:cubicBezTo>
                    <a:pt x="4806" y="14388"/>
                    <a:pt x="4639" y="14342"/>
                    <a:pt x="4478" y="14288"/>
                  </a:cubicBezTo>
                  <a:cubicBezTo>
                    <a:pt x="4624" y="12933"/>
                    <a:pt x="4776" y="11655"/>
                    <a:pt x="5644" y="10583"/>
                  </a:cubicBezTo>
                  <a:cubicBezTo>
                    <a:pt x="5681" y="10538"/>
                    <a:pt x="5674" y="10473"/>
                    <a:pt x="5630" y="10432"/>
                  </a:cubicBezTo>
                  <a:cubicBezTo>
                    <a:pt x="5609" y="10416"/>
                    <a:pt x="5585" y="10409"/>
                    <a:pt x="5560" y="10409"/>
                  </a:cubicBezTo>
                  <a:cubicBezTo>
                    <a:pt x="5529" y="10409"/>
                    <a:pt x="5498" y="10421"/>
                    <a:pt x="5478" y="10447"/>
                  </a:cubicBezTo>
                  <a:cubicBezTo>
                    <a:pt x="4583" y="11553"/>
                    <a:pt x="4417" y="12842"/>
                    <a:pt x="4270" y="14211"/>
                  </a:cubicBezTo>
                  <a:cubicBezTo>
                    <a:pt x="3998" y="14090"/>
                    <a:pt x="3755" y="13934"/>
                    <a:pt x="3543" y="13742"/>
                  </a:cubicBezTo>
                  <a:lnTo>
                    <a:pt x="3543" y="13742"/>
                  </a:lnTo>
                  <a:cubicBezTo>
                    <a:pt x="3563" y="13752"/>
                    <a:pt x="3583" y="13761"/>
                    <a:pt x="3603" y="13761"/>
                  </a:cubicBezTo>
                  <a:lnTo>
                    <a:pt x="3624" y="13761"/>
                  </a:lnTo>
                  <a:cubicBezTo>
                    <a:pt x="3680" y="13752"/>
                    <a:pt x="3720" y="13696"/>
                    <a:pt x="3710" y="13635"/>
                  </a:cubicBezTo>
                  <a:cubicBezTo>
                    <a:pt x="3599" y="12933"/>
                    <a:pt x="3876" y="11958"/>
                    <a:pt x="4079" y="11245"/>
                  </a:cubicBezTo>
                  <a:cubicBezTo>
                    <a:pt x="4093" y="11189"/>
                    <a:pt x="4063" y="11129"/>
                    <a:pt x="4002" y="11114"/>
                  </a:cubicBezTo>
                  <a:cubicBezTo>
                    <a:pt x="3993" y="11112"/>
                    <a:pt x="3983" y="11110"/>
                    <a:pt x="3973" y="11110"/>
                  </a:cubicBezTo>
                  <a:cubicBezTo>
                    <a:pt x="3927" y="11110"/>
                    <a:pt x="3883" y="11140"/>
                    <a:pt x="3871" y="11189"/>
                  </a:cubicBezTo>
                  <a:cubicBezTo>
                    <a:pt x="3664" y="11923"/>
                    <a:pt x="3382" y="12923"/>
                    <a:pt x="3498" y="13670"/>
                  </a:cubicBezTo>
                  <a:cubicBezTo>
                    <a:pt x="3501" y="13684"/>
                    <a:pt x="3507" y="13698"/>
                    <a:pt x="3515" y="13709"/>
                  </a:cubicBezTo>
                  <a:lnTo>
                    <a:pt x="3515" y="13709"/>
                  </a:lnTo>
                  <a:cubicBezTo>
                    <a:pt x="3068" y="13290"/>
                    <a:pt x="2774" y="12714"/>
                    <a:pt x="2669" y="12003"/>
                  </a:cubicBezTo>
                  <a:cubicBezTo>
                    <a:pt x="2467" y="10664"/>
                    <a:pt x="3260" y="9639"/>
                    <a:pt x="4331" y="8755"/>
                  </a:cubicBezTo>
                  <a:cubicBezTo>
                    <a:pt x="4583" y="8547"/>
                    <a:pt x="4846" y="8351"/>
                    <a:pt x="5119" y="8158"/>
                  </a:cubicBezTo>
                  <a:close/>
                  <a:moveTo>
                    <a:pt x="7902" y="0"/>
                  </a:moveTo>
                  <a:cubicBezTo>
                    <a:pt x="7382" y="0"/>
                    <a:pt x="6849" y="81"/>
                    <a:pt x="6378" y="272"/>
                  </a:cubicBezTo>
                  <a:cubicBezTo>
                    <a:pt x="5765" y="519"/>
                    <a:pt x="5341" y="924"/>
                    <a:pt x="5145" y="1449"/>
                  </a:cubicBezTo>
                  <a:cubicBezTo>
                    <a:pt x="4977" y="1899"/>
                    <a:pt x="4998" y="2414"/>
                    <a:pt x="5129" y="2934"/>
                  </a:cubicBezTo>
                  <a:cubicBezTo>
                    <a:pt x="4581" y="2673"/>
                    <a:pt x="3969" y="2540"/>
                    <a:pt x="3391" y="2540"/>
                  </a:cubicBezTo>
                  <a:cubicBezTo>
                    <a:pt x="2775" y="2540"/>
                    <a:pt x="2197" y="2690"/>
                    <a:pt x="1775" y="2995"/>
                  </a:cubicBezTo>
                  <a:cubicBezTo>
                    <a:pt x="633" y="3823"/>
                    <a:pt x="1" y="5623"/>
                    <a:pt x="339" y="7092"/>
                  </a:cubicBezTo>
                  <a:cubicBezTo>
                    <a:pt x="593" y="8225"/>
                    <a:pt x="1351" y="8962"/>
                    <a:pt x="2467" y="9165"/>
                  </a:cubicBezTo>
                  <a:cubicBezTo>
                    <a:pt x="2573" y="9184"/>
                    <a:pt x="2679" y="9195"/>
                    <a:pt x="2785" y="9195"/>
                  </a:cubicBezTo>
                  <a:cubicBezTo>
                    <a:pt x="3013" y="9195"/>
                    <a:pt x="3245" y="9154"/>
                    <a:pt x="3482" y="9088"/>
                  </a:cubicBezTo>
                  <a:lnTo>
                    <a:pt x="3482" y="9088"/>
                  </a:lnTo>
                  <a:cubicBezTo>
                    <a:pt x="2679" y="9907"/>
                    <a:pt x="2169" y="10856"/>
                    <a:pt x="2346" y="12054"/>
                  </a:cubicBezTo>
                  <a:cubicBezTo>
                    <a:pt x="2528" y="13276"/>
                    <a:pt x="3209" y="14155"/>
                    <a:pt x="4250" y="14554"/>
                  </a:cubicBezTo>
                  <a:cubicBezTo>
                    <a:pt x="4265" y="14580"/>
                    <a:pt x="4296" y="14605"/>
                    <a:pt x="4331" y="14610"/>
                  </a:cubicBezTo>
                  <a:lnTo>
                    <a:pt x="4341" y="14610"/>
                  </a:lnTo>
                  <a:cubicBezTo>
                    <a:pt x="4356" y="14610"/>
                    <a:pt x="4371" y="14610"/>
                    <a:pt x="4387" y="14600"/>
                  </a:cubicBezTo>
                  <a:cubicBezTo>
                    <a:pt x="4559" y="14661"/>
                    <a:pt x="4746" y="14706"/>
                    <a:pt x="4937" y="14736"/>
                  </a:cubicBezTo>
                  <a:cubicBezTo>
                    <a:pt x="5105" y="14762"/>
                    <a:pt x="5271" y="14777"/>
                    <a:pt x="5427" y="14777"/>
                  </a:cubicBezTo>
                  <a:cubicBezTo>
                    <a:pt x="5958" y="14777"/>
                    <a:pt x="6413" y="14621"/>
                    <a:pt x="6782" y="14307"/>
                  </a:cubicBezTo>
                  <a:cubicBezTo>
                    <a:pt x="7292" y="13883"/>
                    <a:pt x="7584" y="13211"/>
                    <a:pt x="7747" y="12488"/>
                  </a:cubicBezTo>
                  <a:cubicBezTo>
                    <a:pt x="7898" y="13322"/>
                    <a:pt x="8272" y="14045"/>
                    <a:pt x="9167" y="14318"/>
                  </a:cubicBezTo>
                  <a:cubicBezTo>
                    <a:pt x="9424" y="14398"/>
                    <a:pt x="9682" y="14433"/>
                    <a:pt x="9934" y="14433"/>
                  </a:cubicBezTo>
                  <a:cubicBezTo>
                    <a:pt x="11147" y="14433"/>
                    <a:pt x="12283" y="13615"/>
                    <a:pt x="12849" y="12675"/>
                  </a:cubicBezTo>
                  <a:cubicBezTo>
                    <a:pt x="13364" y="11821"/>
                    <a:pt x="13491" y="10897"/>
                    <a:pt x="13208" y="10074"/>
                  </a:cubicBezTo>
                  <a:cubicBezTo>
                    <a:pt x="12966" y="9377"/>
                    <a:pt x="12434" y="8810"/>
                    <a:pt x="11702" y="8452"/>
                  </a:cubicBezTo>
                  <a:lnTo>
                    <a:pt x="11702" y="8452"/>
                  </a:lnTo>
                  <a:cubicBezTo>
                    <a:pt x="11732" y="8456"/>
                    <a:pt x="11763" y="8461"/>
                    <a:pt x="11798" y="8467"/>
                  </a:cubicBezTo>
                  <a:cubicBezTo>
                    <a:pt x="12177" y="8528"/>
                    <a:pt x="12562" y="8583"/>
                    <a:pt x="12945" y="8583"/>
                  </a:cubicBezTo>
                  <a:cubicBezTo>
                    <a:pt x="13299" y="8583"/>
                    <a:pt x="13653" y="8533"/>
                    <a:pt x="14001" y="8386"/>
                  </a:cubicBezTo>
                  <a:cubicBezTo>
                    <a:pt x="15037" y="7952"/>
                    <a:pt x="15638" y="7153"/>
                    <a:pt x="15703" y="6194"/>
                  </a:cubicBezTo>
                  <a:cubicBezTo>
                    <a:pt x="15703" y="6188"/>
                    <a:pt x="15703" y="6188"/>
                    <a:pt x="15708" y="6188"/>
                  </a:cubicBezTo>
                  <a:cubicBezTo>
                    <a:pt x="15764" y="6173"/>
                    <a:pt x="15794" y="6113"/>
                    <a:pt x="15775" y="6052"/>
                  </a:cubicBezTo>
                  <a:cubicBezTo>
                    <a:pt x="15764" y="6022"/>
                    <a:pt x="15739" y="6001"/>
                    <a:pt x="15714" y="5991"/>
                  </a:cubicBezTo>
                  <a:cubicBezTo>
                    <a:pt x="15708" y="5845"/>
                    <a:pt x="15699" y="5698"/>
                    <a:pt x="15673" y="5546"/>
                  </a:cubicBezTo>
                  <a:cubicBezTo>
                    <a:pt x="15526" y="4648"/>
                    <a:pt x="15148" y="3944"/>
                    <a:pt x="14593" y="3506"/>
                  </a:cubicBezTo>
                  <a:cubicBezTo>
                    <a:pt x="14598" y="3485"/>
                    <a:pt x="14602" y="3470"/>
                    <a:pt x="14598" y="3450"/>
                  </a:cubicBezTo>
                  <a:cubicBezTo>
                    <a:pt x="14588" y="3400"/>
                    <a:pt x="14543" y="3362"/>
                    <a:pt x="14490" y="3362"/>
                  </a:cubicBezTo>
                  <a:cubicBezTo>
                    <a:pt x="14484" y="3362"/>
                    <a:pt x="14478" y="3363"/>
                    <a:pt x="14472" y="3364"/>
                  </a:cubicBezTo>
                  <a:cubicBezTo>
                    <a:pt x="14451" y="3364"/>
                    <a:pt x="14430" y="3375"/>
                    <a:pt x="14405" y="3379"/>
                  </a:cubicBezTo>
                  <a:lnTo>
                    <a:pt x="14405" y="3375"/>
                  </a:lnTo>
                  <a:cubicBezTo>
                    <a:pt x="14294" y="3303"/>
                    <a:pt x="14178" y="3242"/>
                    <a:pt x="14057" y="3193"/>
                  </a:cubicBezTo>
                  <a:cubicBezTo>
                    <a:pt x="13771" y="3074"/>
                    <a:pt x="13465" y="3016"/>
                    <a:pt x="13147" y="3016"/>
                  </a:cubicBezTo>
                  <a:cubicBezTo>
                    <a:pt x="12503" y="3016"/>
                    <a:pt x="11813" y="3256"/>
                    <a:pt x="11156" y="3723"/>
                  </a:cubicBezTo>
                  <a:lnTo>
                    <a:pt x="11061" y="3788"/>
                  </a:lnTo>
                  <a:cubicBezTo>
                    <a:pt x="11021" y="3823"/>
                    <a:pt x="10975" y="3854"/>
                    <a:pt x="10925" y="3890"/>
                  </a:cubicBezTo>
                  <a:cubicBezTo>
                    <a:pt x="11131" y="3324"/>
                    <a:pt x="11202" y="2717"/>
                    <a:pt x="11112" y="2162"/>
                  </a:cubicBezTo>
                  <a:cubicBezTo>
                    <a:pt x="10975" y="1348"/>
                    <a:pt x="10505" y="726"/>
                    <a:pt x="9757" y="374"/>
                  </a:cubicBezTo>
                  <a:cubicBezTo>
                    <a:pt x="9291" y="149"/>
                    <a:pt x="8609" y="0"/>
                    <a:pt x="790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4" name="Google Shape;3304;p41"/>
            <p:cNvSpPr/>
            <p:nvPr/>
          </p:nvSpPr>
          <p:spPr>
            <a:xfrm>
              <a:off x="7875275" y="933325"/>
              <a:ext cx="124950" cy="117750"/>
            </a:xfrm>
            <a:custGeom>
              <a:avLst/>
              <a:gdLst/>
              <a:ahLst/>
              <a:cxnLst/>
              <a:rect l="l" t="t" r="r" b="b"/>
              <a:pathLst>
                <a:path w="4998" h="4710" extrusionOk="0">
                  <a:moveTo>
                    <a:pt x="2966" y="813"/>
                  </a:moveTo>
                  <a:cubicBezTo>
                    <a:pt x="3051" y="813"/>
                    <a:pt x="3127" y="888"/>
                    <a:pt x="3127" y="974"/>
                  </a:cubicBezTo>
                  <a:cubicBezTo>
                    <a:pt x="3127" y="1065"/>
                    <a:pt x="3051" y="1135"/>
                    <a:pt x="2966" y="1135"/>
                  </a:cubicBezTo>
                  <a:lnTo>
                    <a:pt x="2556" y="1135"/>
                  </a:lnTo>
                  <a:cubicBezTo>
                    <a:pt x="2465" y="1135"/>
                    <a:pt x="2395" y="1065"/>
                    <a:pt x="2395" y="974"/>
                  </a:cubicBezTo>
                  <a:cubicBezTo>
                    <a:pt x="2395" y="888"/>
                    <a:pt x="2465" y="813"/>
                    <a:pt x="2556" y="813"/>
                  </a:cubicBezTo>
                  <a:close/>
                  <a:moveTo>
                    <a:pt x="1742" y="1032"/>
                  </a:moveTo>
                  <a:cubicBezTo>
                    <a:pt x="1750" y="1032"/>
                    <a:pt x="1759" y="1033"/>
                    <a:pt x="1768" y="1035"/>
                  </a:cubicBezTo>
                  <a:cubicBezTo>
                    <a:pt x="1854" y="1044"/>
                    <a:pt x="1920" y="1130"/>
                    <a:pt x="1905" y="1216"/>
                  </a:cubicBezTo>
                  <a:lnTo>
                    <a:pt x="1905" y="1226"/>
                  </a:lnTo>
                  <a:cubicBezTo>
                    <a:pt x="1990" y="1261"/>
                    <a:pt x="2036" y="1358"/>
                    <a:pt x="2001" y="1443"/>
                  </a:cubicBezTo>
                  <a:cubicBezTo>
                    <a:pt x="1971" y="1504"/>
                    <a:pt x="1915" y="1540"/>
                    <a:pt x="1854" y="1540"/>
                  </a:cubicBezTo>
                  <a:cubicBezTo>
                    <a:pt x="1834" y="1540"/>
                    <a:pt x="1814" y="1540"/>
                    <a:pt x="1794" y="1529"/>
                  </a:cubicBezTo>
                  <a:cubicBezTo>
                    <a:pt x="1642" y="1464"/>
                    <a:pt x="1566" y="1333"/>
                    <a:pt x="1586" y="1176"/>
                  </a:cubicBezTo>
                  <a:cubicBezTo>
                    <a:pt x="1595" y="1094"/>
                    <a:pt x="1662" y="1032"/>
                    <a:pt x="1742" y="1032"/>
                  </a:cubicBezTo>
                  <a:close/>
                  <a:moveTo>
                    <a:pt x="3116" y="1439"/>
                  </a:moveTo>
                  <a:cubicBezTo>
                    <a:pt x="3128" y="1439"/>
                    <a:pt x="3140" y="1440"/>
                    <a:pt x="3153" y="1443"/>
                  </a:cubicBezTo>
                  <a:cubicBezTo>
                    <a:pt x="3284" y="1480"/>
                    <a:pt x="3391" y="1564"/>
                    <a:pt x="3445" y="1681"/>
                  </a:cubicBezTo>
                  <a:cubicBezTo>
                    <a:pt x="3482" y="1762"/>
                    <a:pt x="3445" y="1858"/>
                    <a:pt x="3365" y="1893"/>
                  </a:cubicBezTo>
                  <a:cubicBezTo>
                    <a:pt x="3340" y="1909"/>
                    <a:pt x="3319" y="1909"/>
                    <a:pt x="3294" y="1909"/>
                  </a:cubicBezTo>
                  <a:cubicBezTo>
                    <a:pt x="3233" y="1909"/>
                    <a:pt x="3178" y="1878"/>
                    <a:pt x="3148" y="1818"/>
                  </a:cubicBezTo>
                  <a:cubicBezTo>
                    <a:pt x="3137" y="1792"/>
                    <a:pt x="3102" y="1767"/>
                    <a:pt x="3067" y="1757"/>
                  </a:cubicBezTo>
                  <a:cubicBezTo>
                    <a:pt x="2981" y="1732"/>
                    <a:pt x="2930" y="1646"/>
                    <a:pt x="2955" y="1560"/>
                  </a:cubicBezTo>
                  <a:cubicBezTo>
                    <a:pt x="2977" y="1486"/>
                    <a:pt x="3043" y="1439"/>
                    <a:pt x="3116" y="1439"/>
                  </a:cubicBezTo>
                  <a:close/>
                  <a:moveTo>
                    <a:pt x="1081" y="1403"/>
                  </a:moveTo>
                  <a:cubicBezTo>
                    <a:pt x="1172" y="1403"/>
                    <a:pt x="1243" y="1473"/>
                    <a:pt x="1243" y="1564"/>
                  </a:cubicBezTo>
                  <a:lnTo>
                    <a:pt x="1243" y="1788"/>
                  </a:lnTo>
                  <a:cubicBezTo>
                    <a:pt x="1243" y="1878"/>
                    <a:pt x="1172" y="1949"/>
                    <a:pt x="1081" y="1949"/>
                  </a:cubicBezTo>
                  <a:cubicBezTo>
                    <a:pt x="996" y="1949"/>
                    <a:pt x="919" y="1878"/>
                    <a:pt x="919" y="1788"/>
                  </a:cubicBezTo>
                  <a:lnTo>
                    <a:pt x="919" y="1564"/>
                  </a:lnTo>
                  <a:cubicBezTo>
                    <a:pt x="919" y="1473"/>
                    <a:pt x="996" y="1403"/>
                    <a:pt x="1081" y="1403"/>
                  </a:cubicBezTo>
                  <a:close/>
                  <a:moveTo>
                    <a:pt x="2188" y="2067"/>
                  </a:moveTo>
                  <a:cubicBezTo>
                    <a:pt x="2213" y="2067"/>
                    <a:pt x="2239" y="2073"/>
                    <a:pt x="2263" y="2086"/>
                  </a:cubicBezTo>
                  <a:cubicBezTo>
                    <a:pt x="2344" y="2126"/>
                    <a:pt x="2374" y="2222"/>
                    <a:pt x="2330" y="2303"/>
                  </a:cubicBezTo>
                  <a:cubicBezTo>
                    <a:pt x="2299" y="2368"/>
                    <a:pt x="2279" y="2450"/>
                    <a:pt x="2279" y="2525"/>
                  </a:cubicBezTo>
                  <a:cubicBezTo>
                    <a:pt x="2274" y="2616"/>
                    <a:pt x="2202" y="2686"/>
                    <a:pt x="2117" y="2686"/>
                  </a:cubicBezTo>
                  <a:lnTo>
                    <a:pt x="2111" y="2686"/>
                  </a:lnTo>
                  <a:cubicBezTo>
                    <a:pt x="2020" y="2681"/>
                    <a:pt x="1950" y="2611"/>
                    <a:pt x="1955" y="2520"/>
                  </a:cubicBezTo>
                  <a:cubicBezTo>
                    <a:pt x="1955" y="2394"/>
                    <a:pt x="1990" y="2262"/>
                    <a:pt x="2046" y="2156"/>
                  </a:cubicBezTo>
                  <a:cubicBezTo>
                    <a:pt x="2075" y="2099"/>
                    <a:pt x="2130" y="2067"/>
                    <a:pt x="2188" y="2067"/>
                  </a:cubicBezTo>
                  <a:close/>
                  <a:moveTo>
                    <a:pt x="2779" y="2380"/>
                  </a:moveTo>
                  <a:cubicBezTo>
                    <a:pt x="2787" y="2380"/>
                    <a:pt x="2795" y="2381"/>
                    <a:pt x="2804" y="2383"/>
                  </a:cubicBezTo>
                  <a:cubicBezTo>
                    <a:pt x="2860" y="2394"/>
                    <a:pt x="2895" y="2450"/>
                    <a:pt x="2885" y="2510"/>
                  </a:cubicBezTo>
                  <a:cubicBezTo>
                    <a:pt x="2869" y="2571"/>
                    <a:pt x="2885" y="2621"/>
                    <a:pt x="2900" y="2641"/>
                  </a:cubicBezTo>
                  <a:cubicBezTo>
                    <a:pt x="2941" y="2692"/>
                    <a:pt x="2930" y="2758"/>
                    <a:pt x="2880" y="2793"/>
                  </a:cubicBezTo>
                  <a:cubicBezTo>
                    <a:pt x="2864" y="2807"/>
                    <a:pt x="2839" y="2818"/>
                    <a:pt x="2819" y="2818"/>
                  </a:cubicBezTo>
                  <a:cubicBezTo>
                    <a:pt x="2784" y="2818"/>
                    <a:pt x="2754" y="2802"/>
                    <a:pt x="2733" y="2772"/>
                  </a:cubicBezTo>
                  <a:cubicBezTo>
                    <a:pt x="2673" y="2697"/>
                    <a:pt x="2647" y="2581"/>
                    <a:pt x="2673" y="2464"/>
                  </a:cubicBezTo>
                  <a:cubicBezTo>
                    <a:pt x="2685" y="2416"/>
                    <a:pt x="2728" y="2380"/>
                    <a:pt x="2779" y="2380"/>
                  </a:cubicBezTo>
                  <a:close/>
                  <a:moveTo>
                    <a:pt x="1046" y="2400"/>
                  </a:moveTo>
                  <a:cubicBezTo>
                    <a:pt x="1107" y="2400"/>
                    <a:pt x="1166" y="2434"/>
                    <a:pt x="1192" y="2494"/>
                  </a:cubicBezTo>
                  <a:cubicBezTo>
                    <a:pt x="1227" y="2576"/>
                    <a:pt x="1192" y="2671"/>
                    <a:pt x="1111" y="2711"/>
                  </a:cubicBezTo>
                  <a:cubicBezTo>
                    <a:pt x="1041" y="2742"/>
                    <a:pt x="970" y="2833"/>
                    <a:pt x="945" y="2935"/>
                  </a:cubicBezTo>
                  <a:cubicBezTo>
                    <a:pt x="919" y="3005"/>
                    <a:pt x="859" y="3056"/>
                    <a:pt x="788" y="3056"/>
                  </a:cubicBezTo>
                  <a:cubicBezTo>
                    <a:pt x="773" y="3056"/>
                    <a:pt x="758" y="3050"/>
                    <a:pt x="742" y="3050"/>
                  </a:cubicBezTo>
                  <a:cubicBezTo>
                    <a:pt x="656" y="3026"/>
                    <a:pt x="607" y="2935"/>
                    <a:pt x="632" y="2849"/>
                  </a:cubicBezTo>
                  <a:cubicBezTo>
                    <a:pt x="682" y="2651"/>
                    <a:pt x="819" y="2485"/>
                    <a:pt x="980" y="2413"/>
                  </a:cubicBezTo>
                  <a:cubicBezTo>
                    <a:pt x="1001" y="2404"/>
                    <a:pt x="1024" y="2400"/>
                    <a:pt x="1046" y="2400"/>
                  </a:cubicBezTo>
                  <a:close/>
                  <a:moveTo>
                    <a:pt x="3592" y="2473"/>
                  </a:moveTo>
                  <a:cubicBezTo>
                    <a:pt x="3625" y="2473"/>
                    <a:pt x="3658" y="2483"/>
                    <a:pt x="3688" y="2504"/>
                  </a:cubicBezTo>
                  <a:cubicBezTo>
                    <a:pt x="3799" y="2585"/>
                    <a:pt x="3876" y="2716"/>
                    <a:pt x="3900" y="2868"/>
                  </a:cubicBezTo>
                  <a:cubicBezTo>
                    <a:pt x="3911" y="2954"/>
                    <a:pt x="3850" y="3040"/>
                    <a:pt x="3764" y="3050"/>
                  </a:cubicBezTo>
                  <a:cubicBezTo>
                    <a:pt x="3754" y="3056"/>
                    <a:pt x="3748" y="3056"/>
                    <a:pt x="3739" y="3056"/>
                  </a:cubicBezTo>
                  <a:cubicBezTo>
                    <a:pt x="3663" y="3056"/>
                    <a:pt x="3592" y="3000"/>
                    <a:pt x="3577" y="2919"/>
                  </a:cubicBezTo>
                  <a:cubicBezTo>
                    <a:pt x="3566" y="2853"/>
                    <a:pt x="3536" y="2798"/>
                    <a:pt x="3496" y="2767"/>
                  </a:cubicBezTo>
                  <a:cubicBezTo>
                    <a:pt x="3426" y="2711"/>
                    <a:pt x="3405" y="2611"/>
                    <a:pt x="3461" y="2541"/>
                  </a:cubicBezTo>
                  <a:cubicBezTo>
                    <a:pt x="3492" y="2497"/>
                    <a:pt x="3541" y="2473"/>
                    <a:pt x="3592" y="2473"/>
                  </a:cubicBezTo>
                  <a:close/>
                  <a:moveTo>
                    <a:pt x="2193" y="3144"/>
                  </a:moveTo>
                  <a:cubicBezTo>
                    <a:pt x="2267" y="3144"/>
                    <a:pt x="2332" y="3192"/>
                    <a:pt x="2349" y="3268"/>
                  </a:cubicBezTo>
                  <a:cubicBezTo>
                    <a:pt x="2374" y="3420"/>
                    <a:pt x="2319" y="3555"/>
                    <a:pt x="2197" y="3626"/>
                  </a:cubicBezTo>
                  <a:cubicBezTo>
                    <a:pt x="2167" y="3637"/>
                    <a:pt x="2142" y="3646"/>
                    <a:pt x="2117" y="3646"/>
                  </a:cubicBezTo>
                  <a:cubicBezTo>
                    <a:pt x="2062" y="3646"/>
                    <a:pt x="2006" y="3616"/>
                    <a:pt x="1976" y="3565"/>
                  </a:cubicBezTo>
                  <a:cubicBezTo>
                    <a:pt x="1929" y="3485"/>
                    <a:pt x="1960" y="3389"/>
                    <a:pt x="2036" y="3343"/>
                  </a:cubicBezTo>
                  <a:cubicBezTo>
                    <a:pt x="2020" y="3257"/>
                    <a:pt x="2071" y="3161"/>
                    <a:pt x="2162" y="3147"/>
                  </a:cubicBezTo>
                  <a:cubicBezTo>
                    <a:pt x="2173" y="3145"/>
                    <a:pt x="2183" y="3144"/>
                    <a:pt x="2193" y="3144"/>
                  </a:cubicBezTo>
                  <a:close/>
                  <a:moveTo>
                    <a:pt x="1225" y="3432"/>
                  </a:moveTo>
                  <a:cubicBezTo>
                    <a:pt x="1301" y="3432"/>
                    <a:pt x="1372" y="3484"/>
                    <a:pt x="1390" y="3560"/>
                  </a:cubicBezTo>
                  <a:cubicBezTo>
                    <a:pt x="1395" y="3586"/>
                    <a:pt x="1404" y="3616"/>
                    <a:pt x="1425" y="3632"/>
                  </a:cubicBezTo>
                  <a:cubicBezTo>
                    <a:pt x="1486" y="3702"/>
                    <a:pt x="1475" y="3803"/>
                    <a:pt x="1409" y="3863"/>
                  </a:cubicBezTo>
                  <a:cubicBezTo>
                    <a:pt x="1379" y="3889"/>
                    <a:pt x="1339" y="3905"/>
                    <a:pt x="1304" y="3905"/>
                  </a:cubicBezTo>
                  <a:cubicBezTo>
                    <a:pt x="1258" y="3905"/>
                    <a:pt x="1213" y="3884"/>
                    <a:pt x="1183" y="3849"/>
                  </a:cubicBezTo>
                  <a:cubicBezTo>
                    <a:pt x="1127" y="3788"/>
                    <a:pt x="1087" y="3707"/>
                    <a:pt x="1071" y="3626"/>
                  </a:cubicBezTo>
                  <a:cubicBezTo>
                    <a:pt x="1056" y="3541"/>
                    <a:pt x="1111" y="3455"/>
                    <a:pt x="1197" y="3434"/>
                  </a:cubicBezTo>
                  <a:cubicBezTo>
                    <a:pt x="1206" y="3433"/>
                    <a:pt x="1216" y="3432"/>
                    <a:pt x="1225" y="3432"/>
                  </a:cubicBezTo>
                  <a:close/>
                  <a:moveTo>
                    <a:pt x="3148" y="3469"/>
                  </a:moveTo>
                  <a:cubicBezTo>
                    <a:pt x="3239" y="3469"/>
                    <a:pt x="3309" y="3541"/>
                    <a:pt x="3309" y="3632"/>
                  </a:cubicBezTo>
                  <a:lnTo>
                    <a:pt x="3309" y="3814"/>
                  </a:lnTo>
                  <a:cubicBezTo>
                    <a:pt x="3309" y="3905"/>
                    <a:pt x="3239" y="3975"/>
                    <a:pt x="3148" y="3975"/>
                  </a:cubicBezTo>
                  <a:cubicBezTo>
                    <a:pt x="3057" y="3975"/>
                    <a:pt x="2986" y="3905"/>
                    <a:pt x="2986" y="3814"/>
                  </a:cubicBezTo>
                  <a:lnTo>
                    <a:pt x="2986" y="3632"/>
                  </a:lnTo>
                  <a:cubicBezTo>
                    <a:pt x="2986" y="3541"/>
                    <a:pt x="3057" y="3469"/>
                    <a:pt x="3148" y="3469"/>
                  </a:cubicBezTo>
                  <a:close/>
                  <a:moveTo>
                    <a:pt x="3375" y="1"/>
                  </a:moveTo>
                  <a:cubicBezTo>
                    <a:pt x="3144" y="1"/>
                    <a:pt x="2829" y="130"/>
                    <a:pt x="2542" y="246"/>
                  </a:cubicBezTo>
                  <a:cubicBezTo>
                    <a:pt x="2284" y="352"/>
                    <a:pt x="2036" y="454"/>
                    <a:pt x="1834" y="468"/>
                  </a:cubicBezTo>
                  <a:cubicBezTo>
                    <a:pt x="1826" y="470"/>
                    <a:pt x="1818" y="471"/>
                    <a:pt x="1810" y="471"/>
                  </a:cubicBezTo>
                  <a:cubicBezTo>
                    <a:pt x="1767" y="471"/>
                    <a:pt x="1723" y="447"/>
                    <a:pt x="1693" y="412"/>
                  </a:cubicBezTo>
                  <a:cubicBezTo>
                    <a:pt x="1681" y="412"/>
                    <a:pt x="1669" y="412"/>
                    <a:pt x="1658" y="412"/>
                  </a:cubicBezTo>
                  <a:cubicBezTo>
                    <a:pt x="1373" y="412"/>
                    <a:pt x="1114" y="576"/>
                    <a:pt x="935" y="727"/>
                  </a:cubicBezTo>
                  <a:cubicBezTo>
                    <a:pt x="414" y="1165"/>
                    <a:pt x="0" y="1995"/>
                    <a:pt x="26" y="2545"/>
                  </a:cubicBezTo>
                  <a:cubicBezTo>
                    <a:pt x="31" y="2611"/>
                    <a:pt x="45" y="2692"/>
                    <a:pt x="71" y="2783"/>
                  </a:cubicBezTo>
                  <a:cubicBezTo>
                    <a:pt x="91" y="2853"/>
                    <a:pt x="122" y="2929"/>
                    <a:pt x="152" y="3005"/>
                  </a:cubicBezTo>
                  <a:lnTo>
                    <a:pt x="152" y="3010"/>
                  </a:lnTo>
                  <a:cubicBezTo>
                    <a:pt x="293" y="3353"/>
                    <a:pt x="535" y="3763"/>
                    <a:pt x="773" y="4091"/>
                  </a:cubicBezTo>
                  <a:cubicBezTo>
                    <a:pt x="1043" y="4472"/>
                    <a:pt x="1205" y="4567"/>
                    <a:pt x="1405" y="4567"/>
                  </a:cubicBezTo>
                  <a:cubicBezTo>
                    <a:pt x="1489" y="4567"/>
                    <a:pt x="1579" y="4550"/>
                    <a:pt x="1687" y="4530"/>
                  </a:cubicBezTo>
                  <a:cubicBezTo>
                    <a:pt x="1839" y="4500"/>
                    <a:pt x="2026" y="4460"/>
                    <a:pt x="2258" y="4460"/>
                  </a:cubicBezTo>
                  <a:cubicBezTo>
                    <a:pt x="2299" y="4460"/>
                    <a:pt x="2339" y="4465"/>
                    <a:pt x="2379" y="4465"/>
                  </a:cubicBezTo>
                  <a:cubicBezTo>
                    <a:pt x="2607" y="4475"/>
                    <a:pt x="2819" y="4541"/>
                    <a:pt x="3027" y="4596"/>
                  </a:cubicBezTo>
                  <a:cubicBezTo>
                    <a:pt x="3132" y="4626"/>
                    <a:pt x="3228" y="4656"/>
                    <a:pt x="3324" y="4677"/>
                  </a:cubicBezTo>
                  <a:cubicBezTo>
                    <a:pt x="3335" y="4672"/>
                    <a:pt x="3345" y="4667"/>
                    <a:pt x="3354" y="4667"/>
                  </a:cubicBezTo>
                  <a:cubicBezTo>
                    <a:pt x="3359" y="4667"/>
                    <a:pt x="3364" y="4666"/>
                    <a:pt x="3368" y="4666"/>
                  </a:cubicBezTo>
                  <a:cubicBezTo>
                    <a:pt x="3400" y="4666"/>
                    <a:pt x="3428" y="4680"/>
                    <a:pt x="3445" y="4698"/>
                  </a:cubicBezTo>
                  <a:cubicBezTo>
                    <a:pt x="3494" y="4705"/>
                    <a:pt x="3541" y="4709"/>
                    <a:pt x="3587" y="4709"/>
                  </a:cubicBezTo>
                  <a:cubicBezTo>
                    <a:pt x="3824" y="4709"/>
                    <a:pt x="4030" y="4600"/>
                    <a:pt x="4233" y="4253"/>
                  </a:cubicBezTo>
                  <a:cubicBezTo>
                    <a:pt x="4305" y="4127"/>
                    <a:pt x="4305" y="4005"/>
                    <a:pt x="4300" y="3868"/>
                  </a:cubicBezTo>
                  <a:cubicBezTo>
                    <a:pt x="4300" y="3732"/>
                    <a:pt x="4294" y="3581"/>
                    <a:pt x="4361" y="3420"/>
                  </a:cubicBezTo>
                  <a:cubicBezTo>
                    <a:pt x="4431" y="3262"/>
                    <a:pt x="4543" y="3141"/>
                    <a:pt x="4653" y="3026"/>
                  </a:cubicBezTo>
                  <a:cubicBezTo>
                    <a:pt x="4764" y="2904"/>
                    <a:pt x="4865" y="2798"/>
                    <a:pt x="4906" y="2662"/>
                  </a:cubicBezTo>
                  <a:cubicBezTo>
                    <a:pt x="4911" y="2651"/>
                    <a:pt x="4911" y="2636"/>
                    <a:pt x="4916" y="2625"/>
                  </a:cubicBezTo>
                  <a:lnTo>
                    <a:pt x="4916" y="2621"/>
                  </a:lnTo>
                  <a:cubicBezTo>
                    <a:pt x="4881" y="2611"/>
                    <a:pt x="4855" y="2576"/>
                    <a:pt x="4851" y="2541"/>
                  </a:cubicBezTo>
                  <a:cubicBezTo>
                    <a:pt x="4840" y="2480"/>
                    <a:pt x="4881" y="2429"/>
                    <a:pt x="4941" y="2419"/>
                  </a:cubicBezTo>
                  <a:cubicBezTo>
                    <a:pt x="4946" y="2419"/>
                    <a:pt x="4951" y="2413"/>
                    <a:pt x="4956" y="2413"/>
                  </a:cubicBezTo>
                  <a:cubicBezTo>
                    <a:pt x="4997" y="2086"/>
                    <a:pt x="4830" y="1989"/>
                    <a:pt x="4567" y="1832"/>
                  </a:cubicBezTo>
                  <a:cubicBezTo>
                    <a:pt x="4406" y="1737"/>
                    <a:pt x="4219" y="1625"/>
                    <a:pt x="4062" y="1433"/>
                  </a:cubicBezTo>
                  <a:cubicBezTo>
                    <a:pt x="3900" y="1231"/>
                    <a:pt x="3865" y="979"/>
                    <a:pt x="3839" y="752"/>
                  </a:cubicBezTo>
                  <a:lnTo>
                    <a:pt x="3830" y="736"/>
                  </a:lnTo>
                  <a:cubicBezTo>
                    <a:pt x="3790" y="680"/>
                    <a:pt x="3790" y="615"/>
                    <a:pt x="3820" y="559"/>
                  </a:cubicBezTo>
                  <a:cubicBezTo>
                    <a:pt x="3799" y="382"/>
                    <a:pt x="3769" y="246"/>
                    <a:pt x="3694" y="151"/>
                  </a:cubicBezTo>
                  <a:lnTo>
                    <a:pt x="3694" y="146"/>
                  </a:lnTo>
                  <a:cubicBezTo>
                    <a:pt x="3688" y="146"/>
                    <a:pt x="3678" y="146"/>
                    <a:pt x="3678" y="140"/>
                  </a:cubicBezTo>
                  <a:cubicBezTo>
                    <a:pt x="3657" y="130"/>
                    <a:pt x="3648" y="115"/>
                    <a:pt x="3638" y="100"/>
                  </a:cubicBezTo>
                  <a:cubicBezTo>
                    <a:pt x="3617" y="74"/>
                    <a:pt x="3587" y="55"/>
                    <a:pt x="3557" y="39"/>
                  </a:cubicBezTo>
                  <a:cubicBezTo>
                    <a:pt x="3506" y="12"/>
                    <a:pt x="3444" y="1"/>
                    <a:pt x="3375"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5" name="Google Shape;3305;p41"/>
            <p:cNvSpPr/>
            <p:nvPr/>
          </p:nvSpPr>
          <p:spPr>
            <a:xfrm>
              <a:off x="7911250" y="1052975"/>
              <a:ext cx="22125" cy="101225"/>
            </a:xfrm>
            <a:custGeom>
              <a:avLst/>
              <a:gdLst/>
              <a:ahLst/>
              <a:cxnLst/>
              <a:rect l="l" t="t" r="r" b="b"/>
              <a:pathLst>
                <a:path w="885" h="4049" extrusionOk="0">
                  <a:moveTo>
                    <a:pt x="794" y="1"/>
                  </a:moveTo>
                  <a:cubicBezTo>
                    <a:pt x="706" y="1"/>
                    <a:pt x="627" y="6"/>
                    <a:pt x="551" y="17"/>
                  </a:cubicBezTo>
                  <a:cubicBezTo>
                    <a:pt x="562" y="33"/>
                    <a:pt x="562" y="47"/>
                    <a:pt x="562" y="68"/>
                  </a:cubicBezTo>
                  <a:cubicBezTo>
                    <a:pt x="521" y="1392"/>
                    <a:pt x="420" y="2897"/>
                    <a:pt x="1" y="4049"/>
                  </a:cubicBezTo>
                  <a:cubicBezTo>
                    <a:pt x="698" y="3307"/>
                    <a:pt x="870" y="1938"/>
                    <a:pt x="885" y="882"/>
                  </a:cubicBezTo>
                  <a:lnTo>
                    <a:pt x="885" y="240"/>
                  </a:lnTo>
                  <a:lnTo>
                    <a:pt x="885" y="3"/>
                  </a:lnTo>
                  <a:cubicBezTo>
                    <a:pt x="853" y="1"/>
                    <a:pt x="823" y="1"/>
                    <a:pt x="794"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6" name="Google Shape;3306;p41"/>
            <p:cNvSpPr/>
            <p:nvPr/>
          </p:nvSpPr>
          <p:spPr>
            <a:xfrm>
              <a:off x="7804675" y="1010325"/>
              <a:ext cx="115200" cy="157375"/>
            </a:xfrm>
            <a:custGeom>
              <a:avLst/>
              <a:gdLst/>
              <a:ahLst/>
              <a:cxnLst/>
              <a:rect l="l" t="t" r="r" b="b"/>
              <a:pathLst>
                <a:path w="4608" h="6295" extrusionOk="0">
                  <a:moveTo>
                    <a:pt x="1048" y="5551"/>
                  </a:moveTo>
                  <a:cubicBezTo>
                    <a:pt x="1052" y="5556"/>
                    <a:pt x="1056" y="5560"/>
                    <a:pt x="1061" y="5563"/>
                  </a:cubicBezTo>
                  <a:cubicBezTo>
                    <a:pt x="1057" y="5559"/>
                    <a:pt x="1052" y="5555"/>
                    <a:pt x="1048" y="5551"/>
                  </a:cubicBezTo>
                  <a:close/>
                  <a:moveTo>
                    <a:pt x="2652" y="0"/>
                  </a:moveTo>
                  <a:cubicBezTo>
                    <a:pt x="2379" y="193"/>
                    <a:pt x="2116" y="389"/>
                    <a:pt x="1864" y="597"/>
                  </a:cubicBezTo>
                  <a:cubicBezTo>
                    <a:pt x="793" y="1481"/>
                    <a:pt x="0" y="2506"/>
                    <a:pt x="202" y="3845"/>
                  </a:cubicBezTo>
                  <a:cubicBezTo>
                    <a:pt x="307" y="4556"/>
                    <a:pt x="601" y="5132"/>
                    <a:pt x="1048" y="5551"/>
                  </a:cubicBezTo>
                  <a:lnTo>
                    <a:pt x="1048" y="5551"/>
                  </a:lnTo>
                  <a:cubicBezTo>
                    <a:pt x="1040" y="5540"/>
                    <a:pt x="1034" y="5526"/>
                    <a:pt x="1031" y="5512"/>
                  </a:cubicBezTo>
                  <a:cubicBezTo>
                    <a:pt x="915" y="4765"/>
                    <a:pt x="1197" y="3765"/>
                    <a:pt x="1404" y="3031"/>
                  </a:cubicBezTo>
                  <a:cubicBezTo>
                    <a:pt x="1416" y="2982"/>
                    <a:pt x="1460" y="2952"/>
                    <a:pt x="1506" y="2952"/>
                  </a:cubicBezTo>
                  <a:cubicBezTo>
                    <a:pt x="1516" y="2952"/>
                    <a:pt x="1526" y="2954"/>
                    <a:pt x="1535" y="2956"/>
                  </a:cubicBezTo>
                  <a:cubicBezTo>
                    <a:pt x="1596" y="2971"/>
                    <a:pt x="1626" y="3031"/>
                    <a:pt x="1612" y="3087"/>
                  </a:cubicBezTo>
                  <a:cubicBezTo>
                    <a:pt x="1409" y="3800"/>
                    <a:pt x="1132" y="4775"/>
                    <a:pt x="1243" y="5477"/>
                  </a:cubicBezTo>
                  <a:cubicBezTo>
                    <a:pt x="1253" y="5538"/>
                    <a:pt x="1213" y="5594"/>
                    <a:pt x="1157" y="5603"/>
                  </a:cubicBezTo>
                  <a:lnTo>
                    <a:pt x="1136" y="5603"/>
                  </a:lnTo>
                  <a:cubicBezTo>
                    <a:pt x="1116" y="5603"/>
                    <a:pt x="1096" y="5594"/>
                    <a:pt x="1076" y="5584"/>
                  </a:cubicBezTo>
                  <a:lnTo>
                    <a:pt x="1076" y="5584"/>
                  </a:lnTo>
                  <a:cubicBezTo>
                    <a:pt x="1288" y="5776"/>
                    <a:pt x="1531" y="5932"/>
                    <a:pt x="1803" y="6053"/>
                  </a:cubicBezTo>
                  <a:cubicBezTo>
                    <a:pt x="1950" y="4684"/>
                    <a:pt x="2116" y="3395"/>
                    <a:pt x="3011" y="2289"/>
                  </a:cubicBezTo>
                  <a:cubicBezTo>
                    <a:pt x="3031" y="2263"/>
                    <a:pt x="3062" y="2251"/>
                    <a:pt x="3093" y="2251"/>
                  </a:cubicBezTo>
                  <a:cubicBezTo>
                    <a:pt x="3118" y="2251"/>
                    <a:pt x="3142" y="2258"/>
                    <a:pt x="3163" y="2274"/>
                  </a:cubicBezTo>
                  <a:cubicBezTo>
                    <a:pt x="3207" y="2315"/>
                    <a:pt x="3214" y="2380"/>
                    <a:pt x="3177" y="2425"/>
                  </a:cubicBezTo>
                  <a:cubicBezTo>
                    <a:pt x="2309" y="3497"/>
                    <a:pt x="2157" y="4775"/>
                    <a:pt x="2011" y="6130"/>
                  </a:cubicBezTo>
                  <a:cubicBezTo>
                    <a:pt x="2172" y="6184"/>
                    <a:pt x="2339" y="6230"/>
                    <a:pt x="2521" y="6261"/>
                  </a:cubicBezTo>
                  <a:cubicBezTo>
                    <a:pt x="2676" y="6283"/>
                    <a:pt x="2822" y="6295"/>
                    <a:pt x="2963" y="6295"/>
                  </a:cubicBezTo>
                  <a:cubicBezTo>
                    <a:pt x="3046" y="6295"/>
                    <a:pt x="3128" y="6290"/>
                    <a:pt x="3207" y="6281"/>
                  </a:cubicBezTo>
                  <a:lnTo>
                    <a:pt x="3207" y="6256"/>
                  </a:lnTo>
                  <a:cubicBezTo>
                    <a:pt x="3233" y="6074"/>
                    <a:pt x="3268" y="5694"/>
                    <a:pt x="3284" y="5417"/>
                  </a:cubicBezTo>
                  <a:cubicBezTo>
                    <a:pt x="3284" y="5359"/>
                    <a:pt x="3330" y="5316"/>
                    <a:pt x="3386" y="5316"/>
                  </a:cubicBezTo>
                  <a:cubicBezTo>
                    <a:pt x="3389" y="5316"/>
                    <a:pt x="3392" y="5316"/>
                    <a:pt x="3395" y="5316"/>
                  </a:cubicBezTo>
                  <a:cubicBezTo>
                    <a:pt x="3456" y="5316"/>
                    <a:pt x="3501" y="5366"/>
                    <a:pt x="3496" y="5426"/>
                  </a:cubicBezTo>
                  <a:cubicBezTo>
                    <a:pt x="3486" y="5689"/>
                    <a:pt x="3450" y="6043"/>
                    <a:pt x="3426" y="6240"/>
                  </a:cubicBezTo>
                  <a:cubicBezTo>
                    <a:pt x="3683" y="6179"/>
                    <a:pt x="3911" y="6069"/>
                    <a:pt x="4107" y="5902"/>
                  </a:cubicBezTo>
                  <a:cubicBezTo>
                    <a:pt x="4142" y="5876"/>
                    <a:pt x="4178" y="5846"/>
                    <a:pt x="4203" y="5816"/>
                  </a:cubicBezTo>
                  <a:lnTo>
                    <a:pt x="4203" y="5816"/>
                  </a:lnTo>
                  <a:cubicBezTo>
                    <a:pt x="4193" y="5820"/>
                    <a:pt x="4178" y="5826"/>
                    <a:pt x="4163" y="5826"/>
                  </a:cubicBezTo>
                  <a:cubicBezTo>
                    <a:pt x="4153" y="5826"/>
                    <a:pt x="4138" y="5820"/>
                    <a:pt x="4128" y="5816"/>
                  </a:cubicBezTo>
                  <a:cubicBezTo>
                    <a:pt x="4072" y="5796"/>
                    <a:pt x="4042" y="5735"/>
                    <a:pt x="4062" y="5680"/>
                  </a:cubicBezTo>
                  <a:cubicBezTo>
                    <a:pt x="4471" y="4558"/>
                    <a:pt x="4567" y="3073"/>
                    <a:pt x="4608" y="1764"/>
                  </a:cubicBezTo>
                  <a:lnTo>
                    <a:pt x="4608" y="1758"/>
                  </a:lnTo>
                  <a:cubicBezTo>
                    <a:pt x="4597" y="1764"/>
                    <a:pt x="4587" y="1764"/>
                    <a:pt x="4572" y="1764"/>
                  </a:cubicBezTo>
                  <a:cubicBezTo>
                    <a:pt x="4476" y="1784"/>
                    <a:pt x="4390" y="1800"/>
                    <a:pt x="4299" y="1809"/>
                  </a:cubicBezTo>
                  <a:cubicBezTo>
                    <a:pt x="4299" y="1809"/>
                    <a:pt x="4294" y="1819"/>
                    <a:pt x="4294" y="1825"/>
                  </a:cubicBezTo>
                  <a:cubicBezTo>
                    <a:pt x="3880" y="2532"/>
                    <a:pt x="3748" y="3386"/>
                    <a:pt x="3622" y="4209"/>
                  </a:cubicBezTo>
                  <a:cubicBezTo>
                    <a:pt x="3592" y="4407"/>
                    <a:pt x="3566" y="4593"/>
                    <a:pt x="3531" y="4775"/>
                  </a:cubicBezTo>
                  <a:cubicBezTo>
                    <a:pt x="3522" y="4831"/>
                    <a:pt x="3475" y="4866"/>
                    <a:pt x="3426" y="4866"/>
                  </a:cubicBezTo>
                  <a:cubicBezTo>
                    <a:pt x="3420" y="4866"/>
                    <a:pt x="3415" y="4861"/>
                    <a:pt x="3405" y="4861"/>
                  </a:cubicBezTo>
                  <a:cubicBezTo>
                    <a:pt x="3349" y="4850"/>
                    <a:pt x="3309" y="4796"/>
                    <a:pt x="3319" y="4740"/>
                  </a:cubicBezTo>
                  <a:cubicBezTo>
                    <a:pt x="3349" y="4558"/>
                    <a:pt x="3380" y="4371"/>
                    <a:pt x="3410" y="4179"/>
                  </a:cubicBezTo>
                  <a:cubicBezTo>
                    <a:pt x="3536" y="3365"/>
                    <a:pt x="3662" y="2522"/>
                    <a:pt x="4062" y="1800"/>
                  </a:cubicBezTo>
                  <a:cubicBezTo>
                    <a:pt x="3839" y="1753"/>
                    <a:pt x="3617" y="1592"/>
                    <a:pt x="3335" y="1198"/>
                  </a:cubicBezTo>
                  <a:cubicBezTo>
                    <a:pt x="3279" y="1122"/>
                    <a:pt x="3123" y="905"/>
                    <a:pt x="2965" y="627"/>
                  </a:cubicBezTo>
                  <a:cubicBezTo>
                    <a:pt x="2501" y="1224"/>
                    <a:pt x="2157" y="1744"/>
                    <a:pt x="1864" y="2436"/>
                  </a:cubicBezTo>
                  <a:cubicBezTo>
                    <a:pt x="1849" y="2476"/>
                    <a:pt x="1808" y="2506"/>
                    <a:pt x="1768" y="2506"/>
                  </a:cubicBezTo>
                  <a:cubicBezTo>
                    <a:pt x="1752" y="2506"/>
                    <a:pt x="1738" y="2502"/>
                    <a:pt x="1722" y="2497"/>
                  </a:cubicBezTo>
                  <a:cubicBezTo>
                    <a:pt x="1668" y="2471"/>
                    <a:pt x="1642" y="2411"/>
                    <a:pt x="1668" y="2355"/>
                  </a:cubicBezTo>
                  <a:cubicBezTo>
                    <a:pt x="1976" y="1607"/>
                    <a:pt x="2349" y="1061"/>
                    <a:pt x="2855" y="425"/>
                  </a:cubicBezTo>
                  <a:cubicBezTo>
                    <a:pt x="2799" y="329"/>
                    <a:pt x="2748" y="223"/>
                    <a:pt x="2708" y="121"/>
                  </a:cubicBezTo>
                  <a:cubicBezTo>
                    <a:pt x="2687" y="81"/>
                    <a:pt x="2673" y="41"/>
                    <a:pt x="265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7" name="Google Shape;3307;p41"/>
            <p:cNvSpPr/>
            <p:nvPr/>
          </p:nvSpPr>
          <p:spPr>
            <a:xfrm>
              <a:off x="7769800" y="993025"/>
              <a:ext cx="98800" cy="35050"/>
            </a:xfrm>
            <a:custGeom>
              <a:avLst/>
              <a:gdLst/>
              <a:ahLst/>
              <a:cxnLst/>
              <a:rect l="l" t="t" r="r" b="b"/>
              <a:pathLst>
                <a:path w="3952" h="1402" extrusionOk="0">
                  <a:moveTo>
                    <a:pt x="3926" y="1"/>
                  </a:moveTo>
                  <a:cubicBezTo>
                    <a:pt x="3077" y="419"/>
                    <a:pt x="2128" y="638"/>
                    <a:pt x="1213" y="638"/>
                  </a:cubicBezTo>
                  <a:cubicBezTo>
                    <a:pt x="799" y="638"/>
                    <a:pt x="389" y="591"/>
                    <a:pt x="1" y="501"/>
                  </a:cubicBezTo>
                  <a:lnTo>
                    <a:pt x="1" y="501"/>
                  </a:lnTo>
                  <a:cubicBezTo>
                    <a:pt x="334" y="960"/>
                    <a:pt x="829" y="1268"/>
                    <a:pt x="1456" y="1380"/>
                  </a:cubicBezTo>
                  <a:cubicBezTo>
                    <a:pt x="1537" y="1395"/>
                    <a:pt x="1622" y="1402"/>
                    <a:pt x="1709" y="1402"/>
                  </a:cubicBezTo>
                  <a:cubicBezTo>
                    <a:pt x="2145" y="1402"/>
                    <a:pt x="2639" y="1226"/>
                    <a:pt x="3077" y="1016"/>
                  </a:cubicBezTo>
                  <a:cubicBezTo>
                    <a:pt x="3082" y="1016"/>
                    <a:pt x="3082" y="1011"/>
                    <a:pt x="3087" y="1011"/>
                  </a:cubicBezTo>
                  <a:cubicBezTo>
                    <a:pt x="3360" y="789"/>
                    <a:pt x="3653" y="571"/>
                    <a:pt x="3951" y="365"/>
                  </a:cubicBezTo>
                  <a:cubicBezTo>
                    <a:pt x="3936" y="298"/>
                    <a:pt x="3926" y="233"/>
                    <a:pt x="3921" y="172"/>
                  </a:cubicBezTo>
                  <a:cubicBezTo>
                    <a:pt x="3921" y="116"/>
                    <a:pt x="3921" y="62"/>
                    <a:pt x="3926" y="6"/>
                  </a:cubicBezTo>
                  <a:lnTo>
                    <a:pt x="3926" y="1"/>
                  </a:ln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8" name="Google Shape;3308;p41"/>
            <p:cNvSpPr/>
            <p:nvPr/>
          </p:nvSpPr>
          <p:spPr>
            <a:xfrm>
              <a:off x="7757400" y="968400"/>
              <a:ext cx="111950" cy="35125"/>
            </a:xfrm>
            <a:custGeom>
              <a:avLst/>
              <a:gdLst/>
              <a:ahLst/>
              <a:cxnLst/>
              <a:rect l="l" t="t" r="r" b="b"/>
              <a:pathLst>
                <a:path w="4478" h="1405" extrusionOk="0">
                  <a:moveTo>
                    <a:pt x="1" y="0"/>
                  </a:moveTo>
                  <a:lnTo>
                    <a:pt x="1" y="0"/>
                  </a:lnTo>
                  <a:cubicBezTo>
                    <a:pt x="12" y="182"/>
                    <a:pt x="36" y="364"/>
                    <a:pt x="77" y="541"/>
                  </a:cubicBezTo>
                  <a:cubicBezTo>
                    <a:pt x="133" y="788"/>
                    <a:pt x="218" y="1021"/>
                    <a:pt x="330" y="1222"/>
                  </a:cubicBezTo>
                  <a:cubicBezTo>
                    <a:pt x="769" y="1345"/>
                    <a:pt x="1237" y="1405"/>
                    <a:pt x="1714" y="1405"/>
                  </a:cubicBezTo>
                  <a:cubicBezTo>
                    <a:pt x="2617" y="1405"/>
                    <a:pt x="3552" y="1188"/>
                    <a:pt x="4382" y="768"/>
                  </a:cubicBezTo>
                  <a:cubicBezTo>
                    <a:pt x="4396" y="761"/>
                    <a:pt x="4414" y="756"/>
                    <a:pt x="4432" y="756"/>
                  </a:cubicBezTo>
                  <a:cubicBezTo>
                    <a:pt x="4439" y="756"/>
                    <a:pt x="4445" y="757"/>
                    <a:pt x="4452" y="758"/>
                  </a:cubicBezTo>
                  <a:cubicBezTo>
                    <a:pt x="4457" y="718"/>
                    <a:pt x="4462" y="677"/>
                    <a:pt x="4478" y="637"/>
                  </a:cubicBezTo>
                  <a:lnTo>
                    <a:pt x="4468" y="637"/>
                  </a:lnTo>
                  <a:cubicBezTo>
                    <a:pt x="4457" y="637"/>
                    <a:pt x="4447" y="637"/>
                    <a:pt x="4432" y="632"/>
                  </a:cubicBezTo>
                  <a:cubicBezTo>
                    <a:pt x="3522" y="324"/>
                    <a:pt x="2563" y="248"/>
                    <a:pt x="1638" y="177"/>
                  </a:cubicBezTo>
                  <a:cubicBezTo>
                    <a:pt x="1097" y="131"/>
                    <a:pt x="547" y="86"/>
                    <a:pt x="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9" name="Google Shape;3309;p41"/>
            <p:cNvSpPr/>
            <p:nvPr/>
          </p:nvSpPr>
          <p:spPr>
            <a:xfrm>
              <a:off x="7757300" y="878025"/>
              <a:ext cx="144400" cy="101525"/>
            </a:xfrm>
            <a:custGeom>
              <a:avLst/>
              <a:gdLst/>
              <a:ahLst/>
              <a:cxnLst/>
              <a:rect l="l" t="t" r="r" b="b"/>
              <a:pathLst>
                <a:path w="5776" h="4061" extrusionOk="0">
                  <a:moveTo>
                    <a:pt x="2817" y="0"/>
                  </a:moveTo>
                  <a:cubicBezTo>
                    <a:pt x="2613" y="0"/>
                    <a:pt x="2416" y="18"/>
                    <a:pt x="2229" y="54"/>
                  </a:cubicBezTo>
                  <a:lnTo>
                    <a:pt x="2218" y="54"/>
                  </a:lnTo>
                  <a:cubicBezTo>
                    <a:pt x="2945" y="281"/>
                    <a:pt x="3678" y="831"/>
                    <a:pt x="4405" y="1715"/>
                  </a:cubicBezTo>
                  <a:cubicBezTo>
                    <a:pt x="4446" y="1761"/>
                    <a:pt x="4436" y="1831"/>
                    <a:pt x="4396" y="1867"/>
                  </a:cubicBezTo>
                  <a:cubicBezTo>
                    <a:pt x="4375" y="1882"/>
                    <a:pt x="4351" y="1892"/>
                    <a:pt x="4325" y="1892"/>
                  </a:cubicBezTo>
                  <a:cubicBezTo>
                    <a:pt x="4295" y="1892"/>
                    <a:pt x="4265" y="1878"/>
                    <a:pt x="4244" y="1852"/>
                  </a:cubicBezTo>
                  <a:cubicBezTo>
                    <a:pt x="3416" y="857"/>
                    <a:pt x="2597" y="296"/>
                    <a:pt x="1793" y="180"/>
                  </a:cubicBezTo>
                  <a:cubicBezTo>
                    <a:pt x="1647" y="236"/>
                    <a:pt x="1511" y="306"/>
                    <a:pt x="1394" y="392"/>
                  </a:cubicBezTo>
                  <a:cubicBezTo>
                    <a:pt x="991" y="684"/>
                    <a:pt x="657" y="1109"/>
                    <a:pt x="420" y="1600"/>
                  </a:cubicBezTo>
                  <a:cubicBezTo>
                    <a:pt x="743" y="1600"/>
                    <a:pt x="1056" y="1650"/>
                    <a:pt x="1359" y="1701"/>
                  </a:cubicBezTo>
                  <a:cubicBezTo>
                    <a:pt x="1536" y="1736"/>
                    <a:pt x="1718" y="1766"/>
                    <a:pt x="1900" y="1787"/>
                  </a:cubicBezTo>
                  <a:cubicBezTo>
                    <a:pt x="1961" y="1791"/>
                    <a:pt x="2006" y="1847"/>
                    <a:pt x="1996" y="1908"/>
                  </a:cubicBezTo>
                  <a:cubicBezTo>
                    <a:pt x="1991" y="1964"/>
                    <a:pt x="1945" y="2004"/>
                    <a:pt x="1889" y="2004"/>
                  </a:cubicBezTo>
                  <a:lnTo>
                    <a:pt x="1880" y="2004"/>
                  </a:lnTo>
                  <a:cubicBezTo>
                    <a:pt x="1688" y="1983"/>
                    <a:pt x="1506" y="1948"/>
                    <a:pt x="1324" y="1913"/>
                  </a:cubicBezTo>
                  <a:cubicBezTo>
                    <a:pt x="1030" y="1861"/>
                    <a:pt x="751" y="1813"/>
                    <a:pt x="468" y="1813"/>
                  </a:cubicBezTo>
                  <a:cubicBezTo>
                    <a:pt x="420" y="1813"/>
                    <a:pt x="372" y="1814"/>
                    <a:pt x="324" y="1817"/>
                  </a:cubicBezTo>
                  <a:cubicBezTo>
                    <a:pt x="116" y="2312"/>
                    <a:pt x="0" y="2862"/>
                    <a:pt x="0" y="3393"/>
                  </a:cubicBezTo>
                  <a:cubicBezTo>
                    <a:pt x="551" y="3484"/>
                    <a:pt x="1112" y="3529"/>
                    <a:pt x="1658" y="3575"/>
                  </a:cubicBezTo>
                  <a:cubicBezTo>
                    <a:pt x="2597" y="3645"/>
                    <a:pt x="3572" y="3722"/>
                    <a:pt x="4507" y="4044"/>
                  </a:cubicBezTo>
                  <a:cubicBezTo>
                    <a:pt x="4517" y="4044"/>
                    <a:pt x="4527" y="4055"/>
                    <a:pt x="4533" y="4060"/>
                  </a:cubicBezTo>
                  <a:lnTo>
                    <a:pt x="4533" y="4055"/>
                  </a:lnTo>
                  <a:cubicBezTo>
                    <a:pt x="4593" y="3883"/>
                    <a:pt x="4668" y="3711"/>
                    <a:pt x="4764" y="3545"/>
                  </a:cubicBezTo>
                  <a:cubicBezTo>
                    <a:pt x="4573" y="3419"/>
                    <a:pt x="4381" y="3287"/>
                    <a:pt x="4204" y="3160"/>
                  </a:cubicBezTo>
                  <a:cubicBezTo>
                    <a:pt x="3647" y="2766"/>
                    <a:pt x="3122" y="2398"/>
                    <a:pt x="2446" y="2181"/>
                  </a:cubicBezTo>
                  <a:cubicBezTo>
                    <a:pt x="2390" y="2165"/>
                    <a:pt x="2360" y="2104"/>
                    <a:pt x="2374" y="2044"/>
                  </a:cubicBezTo>
                  <a:cubicBezTo>
                    <a:pt x="2390" y="2000"/>
                    <a:pt x="2431" y="1972"/>
                    <a:pt x="2475" y="1972"/>
                  </a:cubicBezTo>
                  <a:cubicBezTo>
                    <a:pt x="2487" y="1972"/>
                    <a:pt x="2499" y="1974"/>
                    <a:pt x="2511" y="1978"/>
                  </a:cubicBezTo>
                  <a:cubicBezTo>
                    <a:pt x="3218" y="2200"/>
                    <a:pt x="3754" y="2584"/>
                    <a:pt x="4325" y="2983"/>
                  </a:cubicBezTo>
                  <a:cubicBezTo>
                    <a:pt x="4502" y="3110"/>
                    <a:pt x="4684" y="3237"/>
                    <a:pt x="4871" y="3358"/>
                  </a:cubicBezTo>
                  <a:cubicBezTo>
                    <a:pt x="4967" y="3211"/>
                    <a:pt x="5072" y="3069"/>
                    <a:pt x="5189" y="2939"/>
                  </a:cubicBezTo>
                  <a:cubicBezTo>
                    <a:pt x="5179" y="2934"/>
                    <a:pt x="5163" y="2923"/>
                    <a:pt x="5158" y="2913"/>
                  </a:cubicBezTo>
                  <a:cubicBezTo>
                    <a:pt x="5007" y="2685"/>
                    <a:pt x="4836" y="2468"/>
                    <a:pt x="4648" y="2261"/>
                  </a:cubicBezTo>
                  <a:cubicBezTo>
                    <a:pt x="4613" y="2221"/>
                    <a:pt x="4613" y="2150"/>
                    <a:pt x="4659" y="2109"/>
                  </a:cubicBezTo>
                  <a:cubicBezTo>
                    <a:pt x="4680" y="2090"/>
                    <a:pt x="4705" y="2082"/>
                    <a:pt x="4730" y="2082"/>
                  </a:cubicBezTo>
                  <a:cubicBezTo>
                    <a:pt x="4759" y="2082"/>
                    <a:pt x="4788" y="2093"/>
                    <a:pt x="4810" y="2115"/>
                  </a:cubicBezTo>
                  <a:cubicBezTo>
                    <a:pt x="5002" y="2327"/>
                    <a:pt x="5179" y="2554"/>
                    <a:pt x="5335" y="2787"/>
                  </a:cubicBezTo>
                  <a:cubicBezTo>
                    <a:pt x="5370" y="2757"/>
                    <a:pt x="5406" y="2721"/>
                    <a:pt x="5447" y="2691"/>
                  </a:cubicBezTo>
                  <a:cubicBezTo>
                    <a:pt x="5547" y="2605"/>
                    <a:pt x="5648" y="2534"/>
                    <a:pt x="5755" y="2473"/>
                  </a:cubicBezTo>
                  <a:cubicBezTo>
                    <a:pt x="5769" y="2393"/>
                    <a:pt x="5775" y="2312"/>
                    <a:pt x="5775" y="2236"/>
                  </a:cubicBezTo>
                  <a:cubicBezTo>
                    <a:pt x="5356" y="1812"/>
                    <a:pt x="4941" y="1185"/>
                    <a:pt x="4694" y="509"/>
                  </a:cubicBezTo>
                  <a:cubicBezTo>
                    <a:pt x="4131" y="172"/>
                    <a:pt x="3448" y="0"/>
                    <a:pt x="281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0" name="Google Shape;3310;p41"/>
            <p:cNvSpPr/>
            <p:nvPr/>
          </p:nvSpPr>
          <p:spPr>
            <a:xfrm>
              <a:off x="7874875" y="837050"/>
              <a:ext cx="39425" cy="94350"/>
            </a:xfrm>
            <a:custGeom>
              <a:avLst/>
              <a:gdLst/>
              <a:ahLst/>
              <a:cxnLst/>
              <a:rect l="l" t="t" r="r" b="b"/>
              <a:pathLst>
                <a:path w="1577" h="3774" extrusionOk="0">
                  <a:moveTo>
                    <a:pt x="355" y="0"/>
                  </a:moveTo>
                  <a:cubicBezTo>
                    <a:pt x="278" y="101"/>
                    <a:pt x="224" y="212"/>
                    <a:pt x="178" y="334"/>
                  </a:cubicBezTo>
                  <a:cubicBezTo>
                    <a:pt x="1" y="803"/>
                    <a:pt x="61" y="1374"/>
                    <a:pt x="254" y="1929"/>
                  </a:cubicBezTo>
                  <a:cubicBezTo>
                    <a:pt x="329" y="2148"/>
                    <a:pt x="420" y="2365"/>
                    <a:pt x="532" y="2566"/>
                  </a:cubicBezTo>
                  <a:cubicBezTo>
                    <a:pt x="663" y="2824"/>
                    <a:pt x="819" y="3067"/>
                    <a:pt x="986" y="3279"/>
                  </a:cubicBezTo>
                  <a:cubicBezTo>
                    <a:pt x="1122" y="3456"/>
                    <a:pt x="1259" y="3607"/>
                    <a:pt x="1395" y="3734"/>
                  </a:cubicBezTo>
                  <a:cubicBezTo>
                    <a:pt x="1411" y="3748"/>
                    <a:pt x="1425" y="3759"/>
                    <a:pt x="1441" y="3774"/>
                  </a:cubicBezTo>
                  <a:cubicBezTo>
                    <a:pt x="1577" y="2773"/>
                    <a:pt x="1224" y="2011"/>
                    <a:pt x="849" y="1213"/>
                  </a:cubicBezTo>
                  <a:cubicBezTo>
                    <a:pt x="672" y="828"/>
                    <a:pt x="486" y="434"/>
                    <a:pt x="35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1" name="Google Shape;3311;p41"/>
            <p:cNvSpPr/>
            <p:nvPr/>
          </p:nvSpPr>
          <p:spPr>
            <a:xfrm>
              <a:off x="7887750" y="822250"/>
              <a:ext cx="45500" cy="114325"/>
            </a:xfrm>
            <a:custGeom>
              <a:avLst/>
              <a:gdLst/>
              <a:ahLst/>
              <a:cxnLst/>
              <a:rect l="l" t="t" r="r" b="b"/>
              <a:pathLst>
                <a:path w="1820" h="4573" extrusionOk="0">
                  <a:moveTo>
                    <a:pt x="557" y="0"/>
                  </a:moveTo>
                  <a:cubicBezTo>
                    <a:pt x="334" y="107"/>
                    <a:pt x="148" y="238"/>
                    <a:pt x="1" y="390"/>
                  </a:cubicBezTo>
                  <a:cubicBezTo>
                    <a:pt x="138" y="865"/>
                    <a:pt x="334" y="1294"/>
                    <a:pt x="532" y="1714"/>
                  </a:cubicBezTo>
                  <a:cubicBezTo>
                    <a:pt x="936" y="2582"/>
                    <a:pt x="1320" y="3400"/>
                    <a:pt x="1118" y="4533"/>
                  </a:cubicBezTo>
                  <a:cubicBezTo>
                    <a:pt x="1134" y="4532"/>
                    <a:pt x="1150" y="4532"/>
                    <a:pt x="1166" y="4532"/>
                  </a:cubicBezTo>
                  <a:cubicBezTo>
                    <a:pt x="1244" y="4532"/>
                    <a:pt x="1320" y="4541"/>
                    <a:pt x="1395" y="4558"/>
                  </a:cubicBezTo>
                  <a:cubicBezTo>
                    <a:pt x="1406" y="4558"/>
                    <a:pt x="1416" y="4563"/>
                    <a:pt x="1426" y="4573"/>
                  </a:cubicBezTo>
                  <a:cubicBezTo>
                    <a:pt x="1517" y="4547"/>
                    <a:pt x="1623" y="4512"/>
                    <a:pt x="1729" y="4467"/>
                  </a:cubicBezTo>
                  <a:lnTo>
                    <a:pt x="1729" y="4452"/>
                  </a:lnTo>
                  <a:cubicBezTo>
                    <a:pt x="1820" y="2926"/>
                    <a:pt x="1386" y="1274"/>
                    <a:pt x="55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2" name="Google Shape;3312;p41"/>
            <p:cNvSpPr/>
            <p:nvPr/>
          </p:nvSpPr>
          <p:spPr>
            <a:xfrm>
              <a:off x="7906700" y="814400"/>
              <a:ext cx="96150" cy="117400"/>
            </a:xfrm>
            <a:custGeom>
              <a:avLst/>
              <a:gdLst/>
              <a:ahLst/>
              <a:cxnLst/>
              <a:rect l="l" t="t" r="r" b="b"/>
              <a:pathLst>
                <a:path w="3846" h="4696" extrusionOk="0">
                  <a:moveTo>
                    <a:pt x="1354" y="0"/>
                  </a:moveTo>
                  <a:cubicBezTo>
                    <a:pt x="894" y="0"/>
                    <a:pt x="421" y="70"/>
                    <a:pt x="1" y="234"/>
                  </a:cubicBezTo>
                  <a:cubicBezTo>
                    <a:pt x="763" y="1421"/>
                    <a:pt x="1199" y="2932"/>
                    <a:pt x="1199" y="4367"/>
                  </a:cubicBezTo>
                  <a:cubicBezTo>
                    <a:pt x="1199" y="4478"/>
                    <a:pt x="1194" y="4584"/>
                    <a:pt x="1194" y="4695"/>
                  </a:cubicBezTo>
                  <a:cubicBezTo>
                    <a:pt x="1461" y="4579"/>
                    <a:pt x="1740" y="4472"/>
                    <a:pt x="1992" y="4442"/>
                  </a:cubicBezTo>
                  <a:cubicBezTo>
                    <a:pt x="2194" y="4073"/>
                    <a:pt x="2305" y="3406"/>
                    <a:pt x="2300" y="2967"/>
                  </a:cubicBezTo>
                  <a:cubicBezTo>
                    <a:pt x="2300" y="2907"/>
                    <a:pt x="2346" y="2856"/>
                    <a:pt x="2406" y="2856"/>
                  </a:cubicBezTo>
                  <a:cubicBezTo>
                    <a:pt x="2467" y="2856"/>
                    <a:pt x="2512" y="2902"/>
                    <a:pt x="2517" y="2963"/>
                  </a:cubicBezTo>
                  <a:lnTo>
                    <a:pt x="2517" y="3003"/>
                  </a:lnTo>
                  <a:cubicBezTo>
                    <a:pt x="2517" y="3427"/>
                    <a:pt x="2421" y="4033"/>
                    <a:pt x="2229" y="4442"/>
                  </a:cubicBezTo>
                  <a:cubicBezTo>
                    <a:pt x="2305" y="4453"/>
                    <a:pt x="2376" y="4472"/>
                    <a:pt x="2446" y="4509"/>
                  </a:cubicBezTo>
                  <a:cubicBezTo>
                    <a:pt x="2477" y="4523"/>
                    <a:pt x="2497" y="4539"/>
                    <a:pt x="2522" y="4554"/>
                  </a:cubicBezTo>
                  <a:cubicBezTo>
                    <a:pt x="3139" y="3574"/>
                    <a:pt x="3846" y="1816"/>
                    <a:pt x="3594" y="699"/>
                  </a:cubicBezTo>
                  <a:lnTo>
                    <a:pt x="3594" y="683"/>
                  </a:lnTo>
                  <a:cubicBezTo>
                    <a:pt x="3447" y="557"/>
                    <a:pt x="3275" y="441"/>
                    <a:pt x="3067" y="345"/>
                  </a:cubicBezTo>
                  <a:cubicBezTo>
                    <a:pt x="2901" y="265"/>
                    <a:pt x="2703" y="193"/>
                    <a:pt x="2491" y="137"/>
                  </a:cubicBezTo>
                  <a:lnTo>
                    <a:pt x="2491" y="137"/>
                  </a:lnTo>
                  <a:cubicBezTo>
                    <a:pt x="2750" y="830"/>
                    <a:pt x="2603" y="1962"/>
                    <a:pt x="2552" y="2315"/>
                  </a:cubicBezTo>
                  <a:cubicBezTo>
                    <a:pt x="2542" y="2371"/>
                    <a:pt x="2497" y="2406"/>
                    <a:pt x="2446" y="2406"/>
                  </a:cubicBezTo>
                  <a:lnTo>
                    <a:pt x="2426" y="2406"/>
                  </a:lnTo>
                  <a:cubicBezTo>
                    <a:pt x="2370" y="2396"/>
                    <a:pt x="2330" y="2341"/>
                    <a:pt x="2335" y="2285"/>
                  </a:cubicBezTo>
                  <a:cubicBezTo>
                    <a:pt x="2451" y="1543"/>
                    <a:pt x="2482" y="578"/>
                    <a:pt x="2239" y="97"/>
                  </a:cubicBezTo>
                  <a:cubicBezTo>
                    <a:pt x="2234" y="93"/>
                    <a:pt x="2234" y="88"/>
                    <a:pt x="2234" y="83"/>
                  </a:cubicBezTo>
                  <a:lnTo>
                    <a:pt x="2229" y="83"/>
                  </a:lnTo>
                  <a:cubicBezTo>
                    <a:pt x="1955" y="30"/>
                    <a:pt x="1657" y="0"/>
                    <a:pt x="135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3" name="Google Shape;3313;p41"/>
            <p:cNvSpPr/>
            <p:nvPr/>
          </p:nvSpPr>
          <p:spPr>
            <a:xfrm>
              <a:off x="7973800" y="838550"/>
              <a:ext cx="41825" cy="102825"/>
            </a:xfrm>
            <a:custGeom>
              <a:avLst/>
              <a:gdLst/>
              <a:ahLst/>
              <a:cxnLst/>
              <a:rect l="l" t="t" r="r" b="b"/>
              <a:pathLst>
                <a:path w="1673" h="4113" extrusionOk="0">
                  <a:moveTo>
                    <a:pt x="1167" y="1"/>
                  </a:moveTo>
                  <a:lnTo>
                    <a:pt x="1167" y="1"/>
                  </a:lnTo>
                  <a:cubicBezTo>
                    <a:pt x="1268" y="1188"/>
                    <a:pt x="602" y="2794"/>
                    <a:pt x="0" y="3734"/>
                  </a:cubicBezTo>
                  <a:cubicBezTo>
                    <a:pt x="61" y="3805"/>
                    <a:pt x="101" y="3891"/>
                    <a:pt x="131" y="3977"/>
                  </a:cubicBezTo>
                  <a:cubicBezTo>
                    <a:pt x="147" y="4022"/>
                    <a:pt x="157" y="4068"/>
                    <a:pt x="171" y="4113"/>
                  </a:cubicBezTo>
                  <a:cubicBezTo>
                    <a:pt x="318" y="3997"/>
                    <a:pt x="465" y="3865"/>
                    <a:pt x="606" y="3729"/>
                  </a:cubicBezTo>
                  <a:cubicBezTo>
                    <a:pt x="823" y="3512"/>
                    <a:pt x="1005" y="3264"/>
                    <a:pt x="1157" y="2997"/>
                  </a:cubicBezTo>
                  <a:cubicBezTo>
                    <a:pt x="1516" y="2354"/>
                    <a:pt x="1672" y="1603"/>
                    <a:pt x="1561" y="930"/>
                  </a:cubicBezTo>
                  <a:cubicBezTo>
                    <a:pt x="1511" y="647"/>
                    <a:pt x="1404" y="314"/>
                    <a:pt x="116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4" name="Google Shape;3314;p41"/>
            <p:cNvSpPr/>
            <p:nvPr/>
          </p:nvSpPr>
          <p:spPr>
            <a:xfrm>
              <a:off x="7979225" y="889825"/>
              <a:ext cx="111925" cy="74175"/>
            </a:xfrm>
            <a:custGeom>
              <a:avLst/>
              <a:gdLst/>
              <a:ahLst/>
              <a:cxnLst/>
              <a:rect l="l" t="t" r="r" b="b"/>
              <a:pathLst>
                <a:path w="4477" h="2967" extrusionOk="0">
                  <a:moveTo>
                    <a:pt x="3705" y="0"/>
                  </a:moveTo>
                  <a:cubicBezTo>
                    <a:pt x="3126" y="0"/>
                    <a:pt x="2497" y="222"/>
                    <a:pt x="1894" y="653"/>
                  </a:cubicBezTo>
                  <a:lnTo>
                    <a:pt x="1803" y="718"/>
                  </a:lnTo>
                  <a:cubicBezTo>
                    <a:pt x="1602" y="860"/>
                    <a:pt x="1390" y="1007"/>
                    <a:pt x="1182" y="1168"/>
                  </a:cubicBezTo>
                  <a:cubicBezTo>
                    <a:pt x="1026" y="1436"/>
                    <a:pt x="839" y="1688"/>
                    <a:pt x="616" y="1905"/>
                  </a:cubicBezTo>
                  <a:cubicBezTo>
                    <a:pt x="420" y="2103"/>
                    <a:pt x="212" y="2280"/>
                    <a:pt x="0" y="2436"/>
                  </a:cubicBezTo>
                  <a:cubicBezTo>
                    <a:pt x="26" y="2638"/>
                    <a:pt x="45" y="2835"/>
                    <a:pt x="152" y="2966"/>
                  </a:cubicBezTo>
                  <a:cubicBezTo>
                    <a:pt x="1087" y="1764"/>
                    <a:pt x="2905" y="592"/>
                    <a:pt x="4477" y="152"/>
                  </a:cubicBezTo>
                  <a:lnTo>
                    <a:pt x="4477" y="147"/>
                  </a:lnTo>
                  <a:cubicBezTo>
                    <a:pt x="4236" y="49"/>
                    <a:pt x="3976" y="0"/>
                    <a:pt x="37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5" name="Google Shape;3315;p41"/>
            <p:cNvSpPr/>
            <p:nvPr/>
          </p:nvSpPr>
          <p:spPr>
            <a:xfrm>
              <a:off x="7986925" y="897275"/>
              <a:ext cx="140975" cy="115575"/>
            </a:xfrm>
            <a:custGeom>
              <a:avLst/>
              <a:gdLst/>
              <a:ahLst/>
              <a:cxnLst/>
              <a:rect l="l" t="t" r="r" b="b"/>
              <a:pathLst>
                <a:path w="5639" h="4623" extrusionOk="0">
                  <a:moveTo>
                    <a:pt x="4456" y="0"/>
                  </a:moveTo>
                  <a:cubicBezTo>
                    <a:pt x="2870" y="375"/>
                    <a:pt x="945" y="1582"/>
                    <a:pt x="0" y="2820"/>
                  </a:cubicBezTo>
                  <a:cubicBezTo>
                    <a:pt x="51" y="2861"/>
                    <a:pt x="101" y="2896"/>
                    <a:pt x="152" y="2931"/>
                  </a:cubicBezTo>
                  <a:cubicBezTo>
                    <a:pt x="662" y="2724"/>
                    <a:pt x="1173" y="2497"/>
                    <a:pt x="1667" y="2274"/>
                  </a:cubicBezTo>
                  <a:cubicBezTo>
                    <a:pt x="2082" y="2087"/>
                    <a:pt x="2506" y="1896"/>
                    <a:pt x="2920" y="1724"/>
                  </a:cubicBezTo>
                  <a:cubicBezTo>
                    <a:pt x="2933" y="1719"/>
                    <a:pt x="2946" y="1716"/>
                    <a:pt x="2960" y="1716"/>
                  </a:cubicBezTo>
                  <a:cubicBezTo>
                    <a:pt x="3004" y="1716"/>
                    <a:pt x="3046" y="1741"/>
                    <a:pt x="3062" y="1784"/>
                  </a:cubicBezTo>
                  <a:cubicBezTo>
                    <a:pt x="3087" y="1840"/>
                    <a:pt x="3057" y="1901"/>
                    <a:pt x="3001" y="1926"/>
                  </a:cubicBezTo>
                  <a:cubicBezTo>
                    <a:pt x="2593" y="2092"/>
                    <a:pt x="2168" y="2285"/>
                    <a:pt x="1753" y="2472"/>
                  </a:cubicBezTo>
                  <a:cubicBezTo>
                    <a:pt x="1304" y="2673"/>
                    <a:pt x="844" y="2875"/>
                    <a:pt x="385" y="3067"/>
                  </a:cubicBezTo>
                  <a:cubicBezTo>
                    <a:pt x="450" y="3108"/>
                    <a:pt x="520" y="3158"/>
                    <a:pt x="576" y="3209"/>
                  </a:cubicBezTo>
                  <a:lnTo>
                    <a:pt x="581" y="3214"/>
                  </a:lnTo>
                  <a:cubicBezTo>
                    <a:pt x="597" y="3199"/>
                    <a:pt x="616" y="3194"/>
                    <a:pt x="637" y="3194"/>
                  </a:cubicBezTo>
                  <a:lnTo>
                    <a:pt x="1339" y="3194"/>
                  </a:lnTo>
                  <a:cubicBezTo>
                    <a:pt x="1399" y="3194"/>
                    <a:pt x="1445" y="3244"/>
                    <a:pt x="1445" y="3300"/>
                  </a:cubicBezTo>
                  <a:cubicBezTo>
                    <a:pt x="1445" y="3360"/>
                    <a:pt x="1399" y="3407"/>
                    <a:pt x="1339" y="3407"/>
                  </a:cubicBezTo>
                  <a:lnTo>
                    <a:pt x="737" y="3407"/>
                  </a:lnTo>
                  <a:cubicBezTo>
                    <a:pt x="793" y="3517"/>
                    <a:pt x="828" y="3649"/>
                    <a:pt x="819" y="3825"/>
                  </a:cubicBezTo>
                  <a:cubicBezTo>
                    <a:pt x="991" y="3811"/>
                    <a:pt x="1165" y="3806"/>
                    <a:pt x="1339" y="3806"/>
                  </a:cubicBezTo>
                  <a:cubicBezTo>
                    <a:pt x="1682" y="3806"/>
                    <a:pt x="2026" y="3827"/>
                    <a:pt x="2365" y="3850"/>
                  </a:cubicBezTo>
                  <a:cubicBezTo>
                    <a:pt x="2708" y="3871"/>
                    <a:pt x="3062" y="3896"/>
                    <a:pt x="3405" y="3896"/>
                  </a:cubicBezTo>
                  <a:cubicBezTo>
                    <a:pt x="3466" y="3896"/>
                    <a:pt x="3512" y="3946"/>
                    <a:pt x="3512" y="4002"/>
                  </a:cubicBezTo>
                  <a:cubicBezTo>
                    <a:pt x="3512" y="4063"/>
                    <a:pt x="3466" y="4109"/>
                    <a:pt x="3405" y="4109"/>
                  </a:cubicBezTo>
                  <a:cubicBezTo>
                    <a:pt x="3057" y="4109"/>
                    <a:pt x="2698" y="4088"/>
                    <a:pt x="2350" y="4063"/>
                  </a:cubicBezTo>
                  <a:cubicBezTo>
                    <a:pt x="2014" y="4043"/>
                    <a:pt x="1669" y="4021"/>
                    <a:pt x="1328" y="4021"/>
                  </a:cubicBezTo>
                  <a:cubicBezTo>
                    <a:pt x="1146" y="4021"/>
                    <a:pt x="966" y="4027"/>
                    <a:pt x="788" y="4043"/>
                  </a:cubicBezTo>
                  <a:cubicBezTo>
                    <a:pt x="779" y="4093"/>
                    <a:pt x="763" y="4144"/>
                    <a:pt x="748" y="4195"/>
                  </a:cubicBezTo>
                  <a:cubicBezTo>
                    <a:pt x="728" y="4280"/>
                    <a:pt x="688" y="4351"/>
                    <a:pt x="646" y="4417"/>
                  </a:cubicBezTo>
                  <a:cubicBezTo>
                    <a:pt x="761" y="4403"/>
                    <a:pt x="876" y="4397"/>
                    <a:pt x="991" y="4397"/>
                  </a:cubicBezTo>
                  <a:cubicBezTo>
                    <a:pt x="1356" y="4397"/>
                    <a:pt x="1727" y="4455"/>
                    <a:pt x="2092" y="4512"/>
                  </a:cubicBezTo>
                  <a:cubicBezTo>
                    <a:pt x="2452" y="4566"/>
                    <a:pt x="2821" y="4623"/>
                    <a:pt x="3184" y="4623"/>
                  </a:cubicBezTo>
                  <a:cubicBezTo>
                    <a:pt x="3502" y="4623"/>
                    <a:pt x="3816" y="4579"/>
                    <a:pt x="4118" y="4452"/>
                  </a:cubicBezTo>
                  <a:cubicBezTo>
                    <a:pt x="4527" y="4280"/>
                    <a:pt x="4866" y="4048"/>
                    <a:pt x="5109" y="3764"/>
                  </a:cubicBezTo>
                  <a:lnTo>
                    <a:pt x="5109" y="3764"/>
                  </a:lnTo>
                  <a:cubicBezTo>
                    <a:pt x="4719" y="3916"/>
                    <a:pt x="4330" y="4002"/>
                    <a:pt x="3997" y="4002"/>
                  </a:cubicBezTo>
                  <a:lnTo>
                    <a:pt x="3915" y="4002"/>
                  </a:lnTo>
                  <a:cubicBezTo>
                    <a:pt x="3860" y="3997"/>
                    <a:pt x="3810" y="3946"/>
                    <a:pt x="3815" y="3886"/>
                  </a:cubicBezTo>
                  <a:cubicBezTo>
                    <a:pt x="3815" y="3828"/>
                    <a:pt x="3861" y="3785"/>
                    <a:pt x="3917" y="3785"/>
                  </a:cubicBezTo>
                  <a:cubicBezTo>
                    <a:pt x="3920" y="3785"/>
                    <a:pt x="3923" y="3785"/>
                    <a:pt x="3926" y="3785"/>
                  </a:cubicBezTo>
                  <a:cubicBezTo>
                    <a:pt x="3949" y="3786"/>
                    <a:pt x="3971" y="3786"/>
                    <a:pt x="3994" y="3786"/>
                  </a:cubicBezTo>
                  <a:cubicBezTo>
                    <a:pt x="4396" y="3786"/>
                    <a:pt x="4887" y="3655"/>
                    <a:pt x="5361" y="3421"/>
                  </a:cubicBezTo>
                  <a:cubicBezTo>
                    <a:pt x="5492" y="3194"/>
                    <a:pt x="5578" y="2941"/>
                    <a:pt x="5608" y="2673"/>
                  </a:cubicBezTo>
                  <a:lnTo>
                    <a:pt x="5608" y="2673"/>
                  </a:lnTo>
                  <a:cubicBezTo>
                    <a:pt x="4491" y="3067"/>
                    <a:pt x="3405" y="3411"/>
                    <a:pt x="2168" y="3411"/>
                  </a:cubicBezTo>
                  <a:cubicBezTo>
                    <a:pt x="2138" y="3411"/>
                    <a:pt x="2108" y="3411"/>
                    <a:pt x="2077" y="3407"/>
                  </a:cubicBezTo>
                  <a:cubicBezTo>
                    <a:pt x="2017" y="3407"/>
                    <a:pt x="1971" y="3360"/>
                    <a:pt x="1971" y="3300"/>
                  </a:cubicBezTo>
                  <a:cubicBezTo>
                    <a:pt x="1971" y="3239"/>
                    <a:pt x="2017" y="3194"/>
                    <a:pt x="2077" y="3194"/>
                  </a:cubicBezTo>
                  <a:cubicBezTo>
                    <a:pt x="2110" y="3195"/>
                    <a:pt x="2143" y="3195"/>
                    <a:pt x="2175" y="3195"/>
                  </a:cubicBezTo>
                  <a:cubicBezTo>
                    <a:pt x="3412" y="3195"/>
                    <a:pt x="4496" y="2840"/>
                    <a:pt x="5629" y="2441"/>
                  </a:cubicBezTo>
                  <a:lnTo>
                    <a:pt x="5629" y="2437"/>
                  </a:lnTo>
                  <a:cubicBezTo>
                    <a:pt x="5638" y="2285"/>
                    <a:pt x="5624" y="2127"/>
                    <a:pt x="5598" y="1966"/>
                  </a:cubicBezTo>
                  <a:cubicBezTo>
                    <a:pt x="5548" y="1679"/>
                    <a:pt x="5477" y="1411"/>
                    <a:pt x="5381" y="1173"/>
                  </a:cubicBezTo>
                  <a:cubicBezTo>
                    <a:pt x="5366" y="1203"/>
                    <a:pt x="5335" y="1229"/>
                    <a:pt x="5300" y="1229"/>
                  </a:cubicBezTo>
                  <a:cubicBezTo>
                    <a:pt x="5007" y="1269"/>
                    <a:pt x="4729" y="1365"/>
                    <a:pt x="4436" y="1466"/>
                  </a:cubicBezTo>
                  <a:cubicBezTo>
                    <a:pt x="4143" y="1567"/>
                    <a:pt x="3845" y="1668"/>
                    <a:pt x="3532" y="1714"/>
                  </a:cubicBezTo>
                  <a:lnTo>
                    <a:pt x="3517" y="1714"/>
                  </a:lnTo>
                  <a:cubicBezTo>
                    <a:pt x="3461" y="1714"/>
                    <a:pt x="3416" y="1673"/>
                    <a:pt x="3411" y="1618"/>
                  </a:cubicBezTo>
                  <a:cubicBezTo>
                    <a:pt x="3400" y="1557"/>
                    <a:pt x="3441" y="1506"/>
                    <a:pt x="3502" y="1497"/>
                  </a:cubicBezTo>
                  <a:cubicBezTo>
                    <a:pt x="3794" y="1456"/>
                    <a:pt x="4083" y="1360"/>
                    <a:pt x="4360" y="1259"/>
                  </a:cubicBezTo>
                  <a:cubicBezTo>
                    <a:pt x="4659" y="1157"/>
                    <a:pt x="4957" y="1057"/>
                    <a:pt x="5275" y="1017"/>
                  </a:cubicBezTo>
                  <a:cubicBezTo>
                    <a:pt x="5290" y="1017"/>
                    <a:pt x="5305" y="1017"/>
                    <a:pt x="5315" y="1021"/>
                  </a:cubicBezTo>
                  <a:cubicBezTo>
                    <a:pt x="5113" y="576"/>
                    <a:pt x="4820" y="228"/>
                    <a:pt x="445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6" name="Google Shape;3316;p41"/>
            <p:cNvSpPr/>
            <p:nvPr/>
          </p:nvSpPr>
          <p:spPr>
            <a:xfrm>
              <a:off x="7991575" y="1017125"/>
              <a:ext cx="68750" cy="32900"/>
            </a:xfrm>
            <a:custGeom>
              <a:avLst/>
              <a:gdLst/>
              <a:ahLst/>
              <a:cxnLst/>
              <a:rect l="l" t="t" r="r" b="b"/>
              <a:pathLst>
                <a:path w="2750" h="1316" extrusionOk="0">
                  <a:moveTo>
                    <a:pt x="138" y="1"/>
                  </a:moveTo>
                  <a:cubicBezTo>
                    <a:pt x="82" y="68"/>
                    <a:pt x="36" y="128"/>
                    <a:pt x="12" y="194"/>
                  </a:cubicBezTo>
                  <a:cubicBezTo>
                    <a:pt x="6" y="203"/>
                    <a:pt x="1" y="213"/>
                    <a:pt x="1" y="224"/>
                  </a:cubicBezTo>
                  <a:cubicBezTo>
                    <a:pt x="628" y="739"/>
                    <a:pt x="1885" y="1285"/>
                    <a:pt x="2750" y="1315"/>
                  </a:cubicBezTo>
                  <a:cubicBezTo>
                    <a:pt x="2451" y="825"/>
                    <a:pt x="1971" y="436"/>
                    <a:pt x="1355" y="199"/>
                  </a:cubicBezTo>
                  <a:cubicBezTo>
                    <a:pt x="1052" y="82"/>
                    <a:pt x="684" y="52"/>
                    <a:pt x="329" y="22"/>
                  </a:cubicBezTo>
                  <a:cubicBezTo>
                    <a:pt x="264" y="17"/>
                    <a:pt x="203" y="12"/>
                    <a:pt x="13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7" name="Google Shape;3317;p41"/>
            <p:cNvSpPr/>
            <p:nvPr/>
          </p:nvSpPr>
          <p:spPr>
            <a:xfrm>
              <a:off x="7980725" y="1029025"/>
              <a:ext cx="88075" cy="99700"/>
            </a:xfrm>
            <a:custGeom>
              <a:avLst/>
              <a:gdLst/>
              <a:ahLst/>
              <a:cxnLst/>
              <a:rect l="l" t="t" r="r" b="b"/>
              <a:pathLst>
                <a:path w="3523" h="3988" extrusionOk="0">
                  <a:moveTo>
                    <a:pt x="405" y="0"/>
                  </a:moveTo>
                  <a:lnTo>
                    <a:pt x="405" y="35"/>
                  </a:lnTo>
                  <a:cubicBezTo>
                    <a:pt x="409" y="77"/>
                    <a:pt x="409" y="122"/>
                    <a:pt x="405" y="168"/>
                  </a:cubicBezTo>
                  <a:cubicBezTo>
                    <a:pt x="628" y="354"/>
                    <a:pt x="1375" y="975"/>
                    <a:pt x="2072" y="1289"/>
                  </a:cubicBezTo>
                  <a:cubicBezTo>
                    <a:pt x="2128" y="1313"/>
                    <a:pt x="2153" y="1380"/>
                    <a:pt x="2128" y="1435"/>
                  </a:cubicBezTo>
                  <a:cubicBezTo>
                    <a:pt x="2107" y="1476"/>
                    <a:pt x="2072" y="1495"/>
                    <a:pt x="2027" y="1495"/>
                  </a:cubicBezTo>
                  <a:cubicBezTo>
                    <a:pt x="2016" y="1495"/>
                    <a:pt x="1997" y="1495"/>
                    <a:pt x="1986" y="1486"/>
                  </a:cubicBezTo>
                  <a:cubicBezTo>
                    <a:pt x="1668" y="1344"/>
                    <a:pt x="1339" y="1138"/>
                    <a:pt x="1052" y="940"/>
                  </a:cubicBezTo>
                  <a:cubicBezTo>
                    <a:pt x="768" y="737"/>
                    <a:pt x="521" y="541"/>
                    <a:pt x="369" y="420"/>
                  </a:cubicBezTo>
                  <a:cubicBezTo>
                    <a:pt x="355" y="471"/>
                    <a:pt x="329" y="531"/>
                    <a:pt x="294" y="586"/>
                  </a:cubicBezTo>
                  <a:cubicBezTo>
                    <a:pt x="203" y="748"/>
                    <a:pt x="101" y="875"/>
                    <a:pt x="1" y="965"/>
                  </a:cubicBezTo>
                  <a:cubicBezTo>
                    <a:pt x="698" y="2325"/>
                    <a:pt x="1734" y="3446"/>
                    <a:pt x="2790" y="3987"/>
                  </a:cubicBezTo>
                  <a:cubicBezTo>
                    <a:pt x="2890" y="3866"/>
                    <a:pt x="2981" y="3734"/>
                    <a:pt x="3062" y="3603"/>
                  </a:cubicBezTo>
                  <a:cubicBezTo>
                    <a:pt x="3366" y="3108"/>
                    <a:pt x="3517" y="2587"/>
                    <a:pt x="3522" y="2087"/>
                  </a:cubicBezTo>
                  <a:cubicBezTo>
                    <a:pt x="3512" y="2082"/>
                    <a:pt x="3507" y="2082"/>
                    <a:pt x="3501" y="2082"/>
                  </a:cubicBezTo>
                  <a:cubicBezTo>
                    <a:pt x="3406" y="2041"/>
                    <a:pt x="3310" y="2006"/>
                    <a:pt x="3209" y="1966"/>
                  </a:cubicBezTo>
                  <a:cubicBezTo>
                    <a:pt x="2941" y="1865"/>
                    <a:pt x="2668" y="1758"/>
                    <a:pt x="2426" y="1632"/>
                  </a:cubicBezTo>
                  <a:cubicBezTo>
                    <a:pt x="2370" y="1607"/>
                    <a:pt x="2349" y="1541"/>
                    <a:pt x="2375" y="1490"/>
                  </a:cubicBezTo>
                  <a:cubicBezTo>
                    <a:pt x="2393" y="1451"/>
                    <a:pt x="2434" y="1430"/>
                    <a:pt x="2474" y="1430"/>
                  </a:cubicBezTo>
                  <a:cubicBezTo>
                    <a:pt x="2490" y="1430"/>
                    <a:pt x="2507" y="1433"/>
                    <a:pt x="2522" y="1441"/>
                  </a:cubicBezTo>
                  <a:cubicBezTo>
                    <a:pt x="2754" y="1562"/>
                    <a:pt x="3022" y="1663"/>
                    <a:pt x="3284" y="1763"/>
                  </a:cubicBezTo>
                  <a:cubicBezTo>
                    <a:pt x="3366" y="1794"/>
                    <a:pt x="3436" y="1824"/>
                    <a:pt x="3512" y="1854"/>
                  </a:cubicBezTo>
                  <a:cubicBezTo>
                    <a:pt x="3497" y="1653"/>
                    <a:pt x="3457" y="1460"/>
                    <a:pt x="3391" y="1273"/>
                  </a:cubicBezTo>
                  <a:cubicBezTo>
                    <a:pt x="3366" y="1198"/>
                    <a:pt x="3335" y="1127"/>
                    <a:pt x="3305" y="1056"/>
                  </a:cubicBezTo>
                  <a:lnTo>
                    <a:pt x="3259" y="1056"/>
                  </a:lnTo>
                  <a:cubicBezTo>
                    <a:pt x="2396" y="1056"/>
                    <a:pt x="1113" y="525"/>
                    <a:pt x="4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8" name="Google Shape;3318;p41"/>
            <p:cNvSpPr/>
            <p:nvPr/>
          </p:nvSpPr>
          <p:spPr>
            <a:xfrm>
              <a:off x="7940450" y="1054550"/>
              <a:ext cx="106350" cy="104575"/>
            </a:xfrm>
            <a:custGeom>
              <a:avLst/>
              <a:gdLst/>
              <a:ahLst/>
              <a:cxnLst/>
              <a:rect l="l" t="t" r="r" b="b"/>
              <a:pathLst>
                <a:path w="4254" h="4183" extrusionOk="0">
                  <a:moveTo>
                    <a:pt x="111" y="0"/>
                  </a:moveTo>
                  <a:cubicBezTo>
                    <a:pt x="111" y="177"/>
                    <a:pt x="106" y="364"/>
                    <a:pt x="96" y="565"/>
                  </a:cubicBezTo>
                  <a:cubicBezTo>
                    <a:pt x="50" y="1945"/>
                    <a:pt x="0" y="3657"/>
                    <a:pt x="1364" y="4082"/>
                  </a:cubicBezTo>
                  <a:cubicBezTo>
                    <a:pt x="1594" y="4153"/>
                    <a:pt x="1826" y="4183"/>
                    <a:pt x="2054" y="4183"/>
                  </a:cubicBezTo>
                  <a:cubicBezTo>
                    <a:pt x="2102" y="4183"/>
                    <a:pt x="2150" y="4181"/>
                    <a:pt x="2197" y="4179"/>
                  </a:cubicBezTo>
                  <a:cubicBezTo>
                    <a:pt x="1864" y="3804"/>
                    <a:pt x="1647" y="3340"/>
                    <a:pt x="1455" y="2920"/>
                  </a:cubicBezTo>
                  <a:lnTo>
                    <a:pt x="1440" y="2885"/>
                  </a:lnTo>
                  <a:cubicBezTo>
                    <a:pt x="1414" y="2829"/>
                    <a:pt x="1440" y="2768"/>
                    <a:pt x="1491" y="2743"/>
                  </a:cubicBezTo>
                  <a:cubicBezTo>
                    <a:pt x="1505" y="2736"/>
                    <a:pt x="1521" y="2733"/>
                    <a:pt x="1536" y="2733"/>
                  </a:cubicBezTo>
                  <a:cubicBezTo>
                    <a:pt x="1579" y="2733"/>
                    <a:pt x="1619" y="2757"/>
                    <a:pt x="1637" y="2794"/>
                  </a:cubicBezTo>
                  <a:lnTo>
                    <a:pt x="1652" y="2829"/>
                  </a:lnTo>
                  <a:cubicBezTo>
                    <a:pt x="1869" y="3304"/>
                    <a:pt x="2097" y="3785"/>
                    <a:pt x="2465" y="4142"/>
                  </a:cubicBezTo>
                  <a:cubicBezTo>
                    <a:pt x="3153" y="4021"/>
                    <a:pt x="3790" y="3633"/>
                    <a:pt x="4254" y="3137"/>
                  </a:cubicBezTo>
                  <a:cubicBezTo>
                    <a:pt x="3183" y="2566"/>
                    <a:pt x="2142" y="1435"/>
                    <a:pt x="1435" y="71"/>
                  </a:cubicBezTo>
                  <a:cubicBezTo>
                    <a:pt x="1288" y="152"/>
                    <a:pt x="1132" y="182"/>
                    <a:pt x="985" y="182"/>
                  </a:cubicBezTo>
                  <a:lnTo>
                    <a:pt x="910" y="182"/>
                  </a:lnTo>
                  <a:cubicBezTo>
                    <a:pt x="1005" y="879"/>
                    <a:pt x="1132" y="1586"/>
                    <a:pt x="1379" y="2172"/>
                  </a:cubicBezTo>
                  <a:cubicBezTo>
                    <a:pt x="1400" y="2228"/>
                    <a:pt x="1374" y="2288"/>
                    <a:pt x="1323" y="2314"/>
                  </a:cubicBezTo>
                  <a:cubicBezTo>
                    <a:pt x="1309" y="2319"/>
                    <a:pt x="1293" y="2323"/>
                    <a:pt x="1278" y="2323"/>
                  </a:cubicBezTo>
                  <a:cubicBezTo>
                    <a:pt x="1238" y="2323"/>
                    <a:pt x="1197" y="2299"/>
                    <a:pt x="1178" y="2253"/>
                  </a:cubicBezTo>
                  <a:cubicBezTo>
                    <a:pt x="919" y="1626"/>
                    <a:pt x="788" y="879"/>
                    <a:pt x="682" y="152"/>
                  </a:cubicBezTo>
                  <a:cubicBezTo>
                    <a:pt x="565" y="126"/>
                    <a:pt x="444" y="91"/>
                    <a:pt x="329" y="61"/>
                  </a:cubicBezTo>
                  <a:cubicBezTo>
                    <a:pt x="257" y="40"/>
                    <a:pt x="187" y="20"/>
                    <a:pt x="11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9" name="Google Shape;3319;p41"/>
            <p:cNvSpPr/>
            <p:nvPr/>
          </p:nvSpPr>
          <p:spPr>
            <a:xfrm>
              <a:off x="7898250" y="968400"/>
              <a:ext cx="8125" cy="13650"/>
            </a:xfrm>
            <a:custGeom>
              <a:avLst/>
              <a:gdLst/>
              <a:ahLst/>
              <a:cxnLst/>
              <a:rect l="l" t="t" r="r" b="b"/>
              <a:pathLst>
                <a:path w="325" h="546" extrusionOk="0">
                  <a:moveTo>
                    <a:pt x="162" y="0"/>
                  </a:moveTo>
                  <a:cubicBezTo>
                    <a:pt x="77" y="0"/>
                    <a:pt x="0" y="70"/>
                    <a:pt x="0" y="161"/>
                  </a:cubicBezTo>
                  <a:lnTo>
                    <a:pt x="0" y="385"/>
                  </a:lnTo>
                  <a:cubicBezTo>
                    <a:pt x="0" y="475"/>
                    <a:pt x="77" y="546"/>
                    <a:pt x="162" y="546"/>
                  </a:cubicBezTo>
                  <a:cubicBezTo>
                    <a:pt x="253" y="546"/>
                    <a:pt x="324" y="475"/>
                    <a:pt x="324" y="385"/>
                  </a:cubicBezTo>
                  <a:lnTo>
                    <a:pt x="324" y="161"/>
                  </a:lnTo>
                  <a:cubicBezTo>
                    <a:pt x="324" y="70"/>
                    <a:pt x="253" y="0"/>
                    <a:pt x="16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0" name="Google Shape;3320;p41"/>
            <p:cNvSpPr/>
            <p:nvPr/>
          </p:nvSpPr>
          <p:spPr>
            <a:xfrm>
              <a:off x="7914400" y="959125"/>
              <a:ext cx="11800" cy="12725"/>
            </a:xfrm>
            <a:custGeom>
              <a:avLst/>
              <a:gdLst/>
              <a:ahLst/>
              <a:cxnLst/>
              <a:rect l="l" t="t" r="r" b="b"/>
              <a:pathLst>
                <a:path w="472" h="509" extrusionOk="0">
                  <a:moveTo>
                    <a:pt x="177" y="0"/>
                  </a:moveTo>
                  <a:cubicBezTo>
                    <a:pt x="97" y="0"/>
                    <a:pt x="30" y="62"/>
                    <a:pt x="21" y="144"/>
                  </a:cubicBezTo>
                  <a:cubicBezTo>
                    <a:pt x="1" y="301"/>
                    <a:pt x="77" y="432"/>
                    <a:pt x="229" y="497"/>
                  </a:cubicBezTo>
                  <a:cubicBezTo>
                    <a:pt x="249" y="508"/>
                    <a:pt x="269" y="508"/>
                    <a:pt x="289" y="508"/>
                  </a:cubicBezTo>
                  <a:cubicBezTo>
                    <a:pt x="350" y="508"/>
                    <a:pt x="406" y="472"/>
                    <a:pt x="436" y="411"/>
                  </a:cubicBezTo>
                  <a:cubicBezTo>
                    <a:pt x="471" y="326"/>
                    <a:pt x="425" y="229"/>
                    <a:pt x="340" y="194"/>
                  </a:cubicBezTo>
                  <a:lnTo>
                    <a:pt x="340" y="184"/>
                  </a:lnTo>
                  <a:cubicBezTo>
                    <a:pt x="355" y="98"/>
                    <a:pt x="289" y="12"/>
                    <a:pt x="203" y="3"/>
                  </a:cubicBezTo>
                  <a:cubicBezTo>
                    <a:pt x="194" y="1"/>
                    <a:pt x="185" y="0"/>
                    <a:pt x="17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1" name="Google Shape;3321;p41"/>
            <p:cNvSpPr/>
            <p:nvPr/>
          </p:nvSpPr>
          <p:spPr>
            <a:xfrm>
              <a:off x="7935150" y="953625"/>
              <a:ext cx="18325" cy="8100"/>
            </a:xfrm>
            <a:custGeom>
              <a:avLst/>
              <a:gdLst/>
              <a:ahLst/>
              <a:cxnLst/>
              <a:rect l="l" t="t" r="r" b="b"/>
              <a:pathLst>
                <a:path w="733" h="324" extrusionOk="0">
                  <a:moveTo>
                    <a:pt x="161" y="1"/>
                  </a:moveTo>
                  <a:cubicBezTo>
                    <a:pt x="70" y="1"/>
                    <a:pt x="0" y="76"/>
                    <a:pt x="0" y="162"/>
                  </a:cubicBezTo>
                  <a:cubicBezTo>
                    <a:pt x="0" y="253"/>
                    <a:pt x="70" y="323"/>
                    <a:pt x="161" y="323"/>
                  </a:cubicBezTo>
                  <a:lnTo>
                    <a:pt x="571" y="323"/>
                  </a:lnTo>
                  <a:cubicBezTo>
                    <a:pt x="656" y="323"/>
                    <a:pt x="732" y="253"/>
                    <a:pt x="732" y="162"/>
                  </a:cubicBezTo>
                  <a:cubicBezTo>
                    <a:pt x="732" y="76"/>
                    <a:pt x="656" y="1"/>
                    <a:pt x="57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2" name="Google Shape;3322;p41"/>
            <p:cNvSpPr/>
            <p:nvPr/>
          </p:nvSpPr>
          <p:spPr>
            <a:xfrm>
              <a:off x="7948500" y="969275"/>
              <a:ext cx="13825" cy="11775"/>
            </a:xfrm>
            <a:custGeom>
              <a:avLst/>
              <a:gdLst/>
              <a:ahLst/>
              <a:cxnLst/>
              <a:rect l="l" t="t" r="r" b="b"/>
              <a:pathLst>
                <a:path w="553" h="471" extrusionOk="0">
                  <a:moveTo>
                    <a:pt x="187" y="1"/>
                  </a:moveTo>
                  <a:cubicBezTo>
                    <a:pt x="114" y="1"/>
                    <a:pt x="48" y="48"/>
                    <a:pt x="26" y="122"/>
                  </a:cubicBezTo>
                  <a:cubicBezTo>
                    <a:pt x="1" y="208"/>
                    <a:pt x="52" y="294"/>
                    <a:pt x="138" y="319"/>
                  </a:cubicBezTo>
                  <a:cubicBezTo>
                    <a:pt x="173" y="329"/>
                    <a:pt x="208" y="354"/>
                    <a:pt x="219" y="380"/>
                  </a:cubicBezTo>
                  <a:cubicBezTo>
                    <a:pt x="249" y="440"/>
                    <a:pt x="304" y="471"/>
                    <a:pt x="365" y="471"/>
                  </a:cubicBezTo>
                  <a:cubicBezTo>
                    <a:pt x="390" y="471"/>
                    <a:pt x="411" y="471"/>
                    <a:pt x="436" y="455"/>
                  </a:cubicBezTo>
                  <a:cubicBezTo>
                    <a:pt x="516" y="420"/>
                    <a:pt x="553" y="324"/>
                    <a:pt x="516" y="243"/>
                  </a:cubicBezTo>
                  <a:cubicBezTo>
                    <a:pt x="462" y="126"/>
                    <a:pt x="355" y="42"/>
                    <a:pt x="224" y="5"/>
                  </a:cubicBezTo>
                  <a:cubicBezTo>
                    <a:pt x="211" y="2"/>
                    <a:pt x="199" y="1"/>
                    <a:pt x="18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3" name="Google Shape;3323;p41"/>
            <p:cNvSpPr/>
            <p:nvPr/>
          </p:nvSpPr>
          <p:spPr>
            <a:xfrm>
              <a:off x="7924025" y="985000"/>
              <a:ext cx="10625" cy="15500"/>
            </a:xfrm>
            <a:custGeom>
              <a:avLst/>
              <a:gdLst/>
              <a:ahLst/>
              <a:cxnLst/>
              <a:rect l="l" t="t" r="r" b="b"/>
              <a:pathLst>
                <a:path w="425" h="620" extrusionOk="0">
                  <a:moveTo>
                    <a:pt x="238" y="0"/>
                  </a:moveTo>
                  <a:cubicBezTo>
                    <a:pt x="180" y="0"/>
                    <a:pt x="125" y="32"/>
                    <a:pt x="96" y="89"/>
                  </a:cubicBezTo>
                  <a:cubicBezTo>
                    <a:pt x="40" y="195"/>
                    <a:pt x="5" y="327"/>
                    <a:pt x="5" y="453"/>
                  </a:cubicBezTo>
                  <a:cubicBezTo>
                    <a:pt x="0" y="544"/>
                    <a:pt x="70" y="614"/>
                    <a:pt x="161" y="619"/>
                  </a:cubicBezTo>
                  <a:lnTo>
                    <a:pt x="167" y="619"/>
                  </a:lnTo>
                  <a:cubicBezTo>
                    <a:pt x="252" y="619"/>
                    <a:pt x="324" y="549"/>
                    <a:pt x="329" y="458"/>
                  </a:cubicBezTo>
                  <a:cubicBezTo>
                    <a:pt x="329" y="383"/>
                    <a:pt x="349" y="301"/>
                    <a:pt x="380" y="236"/>
                  </a:cubicBezTo>
                  <a:cubicBezTo>
                    <a:pt x="424" y="155"/>
                    <a:pt x="394" y="59"/>
                    <a:pt x="313" y="19"/>
                  </a:cubicBezTo>
                  <a:cubicBezTo>
                    <a:pt x="289" y="6"/>
                    <a:pt x="263" y="0"/>
                    <a:pt x="23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4" name="Google Shape;3324;p41"/>
            <p:cNvSpPr/>
            <p:nvPr/>
          </p:nvSpPr>
          <p:spPr>
            <a:xfrm>
              <a:off x="7941450" y="992800"/>
              <a:ext cx="7350" cy="11000"/>
            </a:xfrm>
            <a:custGeom>
              <a:avLst/>
              <a:gdLst/>
              <a:ahLst/>
              <a:cxnLst/>
              <a:rect l="l" t="t" r="r" b="b"/>
              <a:pathLst>
                <a:path w="294" h="440" extrusionOk="0">
                  <a:moveTo>
                    <a:pt x="132" y="1"/>
                  </a:moveTo>
                  <a:cubicBezTo>
                    <a:pt x="81" y="1"/>
                    <a:pt x="38" y="37"/>
                    <a:pt x="26" y="85"/>
                  </a:cubicBezTo>
                  <a:cubicBezTo>
                    <a:pt x="0" y="202"/>
                    <a:pt x="26" y="318"/>
                    <a:pt x="86" y="393"/>
                  </a:cubicBezTo>
                  <a:cubicBezTo>
                    <a:pt x="107" y="423"/>
                    <a:pt x="137" y="439"/>
                    <a:pt x="172" y="439"/>
                  </a:cubicBezTo>
                  <a:cubicBezTo>
                    <a:pt x="192" y="439"/>
                    <a:pt x="217" y="428"/>
                    <a:pt x="233" y="414"/>
                  </a:cubicBezTo>
                  <a:cubicBezTo>
                    <a:pt x="283" y="379"/>
                    <a:pt x="294" y="313"/>
                    <a:pt x="253" y="262"/>
                  </a:cubicBezTo>
                  <a:cubicBezTo>
                    <a:pt x="238" y="242"/>
                    <a:pt x="222" y="192"/>
                    <a:pt x="238" y="131"/>
                  </a:cubicBezTo>
                  <a:cubicBezTo>
                    <a:pt x="248" y="71"/>
                    <a:pt x="213" y="15"/>
                    <a:pt x="157" y="4"/>
                  </a:cubicBezTo>
                  <a:cubicBezTo>
                    <a:pt x="148" y="2"/>
                    <a:pt x="140" y="1"/>
                    <a:pt x="13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5" name="Google Shape;3325;p41"/>
            <p:cNvSpPr/>
            <p:nvPr/>
          </p:nvSpPr>
          <p:spPr>
            <a:xfrm>
              <a:off x="7960400" y="995125"/>
              <a:ext cx="12650" cy="14600"/>
            </a:xfrm>
            <a:custGeom>
              <a:avLst/>
              <a:gdLst/>
              <a:ahLst/>
              <a:cxnLst/>
              <a:rect l="l" t="t" r="r" b="b"/>
              <a:pathLst>
                <a:path w="506" h="584" extrusionOk="0">
                  <a:moveTo>
                    <a:pt x="187" y="1"/>
                  </a:moveTo>
                  <a:cubicBezTo>
                    <a:pt x="136" y="1"/>
                    <a:pt x="87" y="25"/>
                    <a:pt x="56" y="69"/>
                  </a:cubicBezTo>
                  <a:cubicBezTo>
                    <a:pt x="0" y="139"/>
                    <a:pt x="21" y="239"/>
                    <a:pt x="91" y="295"/>
                  </a:cubicBezTo>
                  <a:cubicBezTo>
                    <a:pt x="131" y="326"/>
                    <a:pt x="161" y="381"/>
                    <a:pt x="172" y="447"/>
                  </a:cubicBezTo>
                  <a:cubicBezTo>
                    <a:pt x="187" y="528"/>
                    <a:pt x="258" y="584"/>
                    <a:pt x="334" y="584"/>
                  </a:cubicBezTo>
                  <a:cubicBezTo>
                    <a:pt x="343" y="584"/>
                    <a:pt x="349" y="584"/>
                    <a:pt x="359" y="578"/>
                  </a:cubicBezTo>
                  <a:cubicBezTo>
                    <a:pt x="445" y="568"/>
                    <a:pt x="506" y="482"/>
                    <a:pt x="495" y="396"/>
                  </a:cubicBezTo>
                  <a:cubicBezTo>
                    <a:pt x="471" y="244"/>
                    <a:pt x="394" y="113"/>
                    <a:pt x="283" y="32"/>
                  </a:cubicBezTo>
                  <a:cubicBezTo>
                    <a:pt x="253" y="11"/>
                    <a:pt x="220" y="1"/>
                    <a:pt x="18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6" name="Google Shape;3326;p41"/>
            <p:cNvSpPr/>
            <p:nvPr/>
          </p:nvSpPr>
          <p:spPr>
            <a:xfrm>
              <a:off x="7949900" y="1020050"/>
              <a:ext cx="8125" cy="12650"/>
            </a:xfrm>
            <a:custGeom>
              <a:avLst/>
              <a:gdLst/>
              <a:ahLst/>
              <a:cxnLst/>
              <a:rect l="l" t="t" r="r" b="b"/>
              <a:pathLst>
                <a:path w="325" h="506" extrusionOk="0">
                  <a:moveTo>
                    <a:pt x="163" y="0"/>
                  </a:moveTo>
                  <a:cubicBezTo>
                    <a:pt x="72" y="0"/>
                    <a:pt x="1" y="72"/>
                    <a:pt x="1" y="163"/>
                  </a:cubicBezTo>
                  <a:lnTo>
                    <a:pt x="1" y="345"/>
                  </a:lnTo>
                  <a:cubicBezTo>
                    <a:pt x="1" y="436"/>
                    <a:pt x="72" y="506"/>
                    <a:pt x="163" y="506"/>
                  </a:cubicBezTo>
                  <a:cubicBezTo>
                    <a:pt x="254" y="506"/>
                    <a:pt x="324" y="436"/>
                    <a:pt x="324" y="345"/>
                  </a:cubicBezTo>
                  <a:lnTo>
                    <a:pt x="324" y="163"/>
                  </a:lnTo>
                  <a:cubicBezTo>
                    <a:pt x="324" y="72"/>
                    <a:pt x="254" y="0"/>
                    <a:pt x="163"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7" name="Google Shape;3327;p41"/>
            <p:cNvSpPr/>
            <p:nvPr/>
          </p:nvSpPr>
          <p:spPr>
            <a:xfrm>
              <a:off x="7923500" y="1011900"/>
              <a:ext cx="11150" cy="12600"/>
            </a:xfrm>
            <a:custGeom>
              <a:avLst/>
              <a:gdLst/>
              <a:ahLst/>
              <a:cxnLst/>
              <a:rect l="l" t="t" r="r" b="b"/>
              <a:pathLst>
                <a:path w="446" h="504" extrusionOk="0">
                  <a:moveTo>
                    <a:pt x="264" y="1"/>
                  </a:moveTo>
                  <a:cubicBezTo>
                    <a:pt x="254" y="1"/>
                    <a:pt x="244" y="2"/>
                    <a:pt x="233" y="4"/>
                  </a:cubicBezTo>
                  <a:cubicBezTo>
                    <a:pt x="142" y="18"/>
                    <a:pt x="91" y="114"/>
                    <a:pt x="107" y="200"/>
                  </a:cubicBezTo>
                  <a:cubicBezTo>
                    <a:pt x="31" y="246"/>
                    <a:pt x="0" y="342"/>
                    <a:pt x="47" y="422"/>
                  </a:cubicBezTo>
                  <a:cubicBezTo>
                    <a:pt x="77" y="473"/>
                    <a:pt x="133" y="503"/>
                    <a:pt x="188" y="503"/>
                  </a:cubicBezTo>
                  <a:cubicBezTo>
                    <a:pt x="213" y="503"/>
                    <a:pt x="238" y="494"/>
                    <a:pt x="268" y="483"/>
                  </a:cubicBezTo>
                  <a:cubicBezTo>
                    <a:pt x="390" y="412"/>
                    <a:pt x="445" y="277"/>
                    <a:pt x="420" y="125"/>
                  </a:cubicBezTo>
                  <a:cubicBezTo>
                    <a:pt x="403" y="49"/>
                    <a:pt x="338" y="1"/>
                    <a:pt x="264"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8" name="Google Shape;3328;p41"/>
            <p:cNvSpPr/>
            <p:nvPr/>
          </p:nvSpPr>
          <p:spPr>
            <a:xfrm>
              <a:off x="7890425" y="993300"/>
              <a:ext cx="15550" cy="16425"/>
            </a:xfrm>
            <a:custGeom>
              <a:avLst/>
              <a:gdLst/>
              <a:ahLst/>
              <a:cxnLst/>
              <a:rect l="l" t="t" r="r" b="b"/>
              <a:pathLst>
                <a:path w="622" h="657" extrusionOk="0">
                  <a:moveTo>
                    <a:pt x="440" y="1"/>
                  </a:moveTo>
                  <a:cubicBezTo>
                    <a:pt x="418" y="1"/>
                    <a:pt x="395" y="5"/>
                    <a:pt x="374" y="14"/>
                  </a:cubicBezTo>
                  <a:cubicBezTo>
                    <a:pt x="213" y="86"/>
                    <a:pt x="76" y="252"/>
                    <a:pt x="26" y="450"/>
                  </a:cubicBezTo>
                  <a:cubicBezTo>
                    <a:pt x="1" y="536"/>
                    <a:pt x="50" y="627"/>
                    <a:pt x="136" y="651"/>
                  </a:cubicBezTo>
                  <a:cubicBezTo>
                    <a:pt x="152" y="651"/>
                    <a:pt x="167" y="657"/>
                    <a:pt x="182" y="657"/>
                  </a:cubicBezTo>
                  <a:cubicBezTo>
                    <a:pt x="253" y="657"/>
                    <a:pt x="313" y="606"/>
                    <a:pt x="339" y="536"/>
                  </a:cubicBezTo>
                  <a:cubicBezTo>
                    <a:pt x="364" y="434"/>
                    <a:pt x="435" y="343"/>
                    <a:pt x="505" y="312"/>
                  </a:cubicBezTo>
                  <a:cubicBezTo>
                    <a:pt x="586" y="272"/>
                    <a:pt x="621" y="177"/>
                    <a:pt x="586" y="95"/>
                  </a:cubicBezTo>
                  <a:cubicBezTo>
                    <a:pt x="560" y="35"/>
                    <a:pt x="501" y="1"/>
                    <a:pt x="440"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9" name="Google Shape;3329;p41"/>
            <p:cNvSpPr/>
            <p:nvPr/>
          </p:nvSpPr>
          <p:spPr>
            <a:xfrm>
              <a:off x="7901675" y="1019100"/>
              <a:ext cx="10750" cy="11850"/>
            </a:xfrm>
            <a:custGeom>
              <a:avLst/>
              <a:gdLst/>
              <a:ahLst/>
              <a:cxnLst/>
              <a:rect l="l" t="t" r="r" b="b"/>
              <a:pathLst>
                <a:path w="430" h="474" extrusionOk="0">
                  <a:moveTo>
                    <a:pt x="169" y="1"/>
                  </a:moveTo>
                  <a:cubicBezTo>
                    <a:pt x="160" y="1"/>
                    <a:pt x="150" y="2"/>
                    <a:pt x="141" y="3"/>
                  </a:cubicBezTo>
                  <a:cubicBezTo>
                    <a:pt x="55" y="24"/>
                    <a:pt x="0" y="110"/>
                    <a:pt x="15" y="195"/>
                  </a:cubicBezTo>
                  <a:cubicBezTo>
                    <a:pt x="31" y="276"/>
                    <a:pt x="71" y="357"/>
                    <a:pt x="127" y="418"/>
                  </a:cubicBezTo>
                  <a:cubicBezTo>
                    <a:pt x="157" y="453"/>
                    <a:pt x="202" y="474"/>
                    <a:pt x="248" y="474"/>
                  </a:cubicBezTo>
                  <a:cubicBezTo>
                    <a:pt x="283" y="474"/>
                    <a:pt x="323" y="458"/>
                    <a:pt x="353" y="432"/>
                  </a:cubicBezTo>
                  <a:cubicBezTo>
                    <a:pt x="419" y="372"/>
                    <a:pt x="430" y="271"/>
                    <a:pt x="369" y="201"/>
                  </a:cubicBezTo>
                  <a:cubicBezTo>
                    <a:pt x="348" y="185"/>
                    <a:pt x="339" y="155"/>
                    <a:pt x="334" y="129"/>
                  </a:cubicBezTo>
                  <a:cubicBezTo>
                    <a:pt x="316" y="53"/>
                    <a:pt x="245" y="1"/>
                    <a:pt x="16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33"/>
        <p:cNvGrpSpPr/>
        <p:nvPr/>
      </p:nvGrpSpPr>
      <p:grpSpPr>
        <a:xfrm>
          <a:off x="0" y="0"/>
          <a:ext cx="0" cy="0"/>
          <a:chOff x="0" y="0"/>
          <a:chExt cx="0" cy="0"/>
        </a:xfrm>
      </p:grpSpPr>
      <p:sp>
        <p:nvSpPr>
          <p:cNvPr id="3334" name="Google Shape;3334;p42"/>
          <p:cNvSpPr txBox="1">
            <a:spLocks noGrp="1"/>
          </p:cNvSpPr>
          <p:nvPr>
            <p:ph type="title"/>
          </p:nvPr>
        </p:nvSpPr>
        <p:spPr>
          <a:xfrm>
            <a:off x="1759591" y="1720900"/>
            <a:ext cx="2268300" cy="255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Gender Identity</a:t>
            </a:r>
            <a:endParaRPr/>
          </a:p>
        </p:txBody>
      </p:sp>
      <p:sp>
        <p:nvSpPr>
          <p:cNvPr id="3335" name="Google Shape;3335;p42"/>
          <p:cNvSpPr txBox="1">
            <a:spLocks noGrp="1"/>
          </p:cNvSpPr>
          <p:nvPr>
            <p:ph type="subTitle" idx="1"/>
          </p:nvPr>
        </p:nvSpPr>
        <p:spPr>
          <a:xfrm>
            <a:off x="1759600" y="2299155"/>
            <a:ext cx="2268300" cy="757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This develops at about 2 years of age. It is when the child recognizes they are male or female and other people are as well.</a:t>
            </a:r>
            <a:endParaRPr/>
          </a:p>
          <a:p>
            <a:pPr marL="0" lvl="0" indent="0" algn="l" rtl="0">
              <a:spcBef>
                <a:spcPts val="0"/>
              </a:spcBef>
              <a:spcAft>
                <a:spcPts val="0"/>
              </a:spcAft>
              <a:buNone/>
            </a:pPr>
            <a:endParaRPr/>
          </a:p>
        </p:txBody>
      </p:sp>
      <p:sp>
        <p:nvSpPr>
          <p:cNvPr id="3336" name="Google Shape;3336;p42"/>
          <p:cNvSpPr txBox="1">
            <a:spLocks noGrp="1"/>
          </p:cNvSpPr>
          <p:nvPr>
            <p:ph type="title" idx="2"/>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Stages in gender development</a:t>
            </a:r>
            <a:endParaRPr>
              <a:solidFill>
                <a:schemeClr val="dk1"/>
              </a:solidFill>
            </a:endParaRPr>
          </a:p>
        </p:txBody>
      </p:sp>
      <p:sp>
        <p:nvSpPr>
          <p:cNvPr id="3337" name="Google Shape;3337;p42"/>
          <p:cNvSpPr txBox="1">
            <a:spLocks noGrp="1"/>
          </p:cNvSpPr>
          <p:nvPr>
            <p:ph type="title" idx="3"/>
          </p:nvPr>
        </p:nvSpPr>
        <p:spPr>
          <a:xfrm>
            <a:off x="3570516" y="3220157"/>
            <a:ext cx="2268300" cy="255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Gender Constancy</a:t>
            </a:r>
            <a:endParaRPr/>
          </a:p>
        </p:txBody>
      </p:sp>
      <p:sp>
        <p:nvSpPr>
          <p:cNvPr id="3338" name="Google Shape;3338;p42"/>
          <p:cNvSpPr txBox="1">
            <a:spLocks noGrp="1"/>
          </p:cNvSpPr>
          <p:nvPr>
            <p:ph type="subTitle" idx="4"/>
          </p:nvPr>
        </p:nvSpPr>
        <p:spPr>
          <a:xfrm>
            <a:off x="3452652" y="3918400"/>
            <a:ext cx="2794500" cy="48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This happens between 5 and 7 years and is the stage when the child understands that cosmetic changes will not alter sex. For example, a girl wearing jeans is still female.</a:t>
            </a:r>
            <a:endParaRPr/>
          </a:p>
        </p:txBody>
      </p:sp>
      <p:sp>
        <p:nvSpPr>
          <p:cNvPr id="3339" name="Google Shape;3339;p42"/>
          <p:cNvSpPr txBox="1">
            <a:spLocks noGrp="1"/>
          </p:cNvSpPr>
          <p:nvPr>
            <p:ph type="title" idx="5"/>
          </p:nvPr>
        </p:nvSpPr>
        <p:spPr>
          <a:xfrm>
            <a:off x="5539640" y="1705150"/>
            <a:ext cx="2268300" cy="255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Gender Stability</a:t>
            </a:r>
            <a:endParaRPr/>
          </a:p>
        </p:txBody>
      </p:sp>
      <p:sp>
        <p:nvSpPr>
          <p:cNvPr id="3340" name="Google Shape;3340;p42"/>
          <p:cNvSpPr txBox="1">
            <a:spLocks noGrp="1"/>
          </p:cNvSpPr>
          <p:nvPr>
            <p:ph type="subTitle" idx="6"/>
          </p:nvPr>
        </p:nvSpPr>
        <p:spPr>
          <a:xfrm>
            <a:off x="5539650" y="2135350"/>
            <a:ext cx="2877900" cy="108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The next stage happens at about 4 years of age. Gender Stability denotes the child now understands that their gender is fixed and will be male/female when they're older.</a:t>
            </a:r>
            <a:endParaRPr/>
          </a:p>
        </p:txBody>
      </p:sp>
      <p:cxnSp>
        <p:nvCxnSpPr>
          <p:cNvPr id="3341" name="Google Shape;3341;p42"/>
          <p:cNvCxnSpPr/>
          <p:nvPr/>
        </p:nvCxnSpPr>
        <p:spPr>
          <a:xfrm>
            <a:off x="794075" y="1024700"/>
            <a:ext cx="5013900" cy="3900"/>
          </a:xfrm>
          <a:prstGeom prst="straightConnector1">
            <a:avLst/>
          </a:prstGeom>
          <a:noFill/>
          <a:ln w="9525" cap="flat" cmpd="sng">
            <a:solidFill>
              <a:schemeClr val="dk2"/>
            </a:solidFill>
            <a:prstDash val="solid"/>
            <a:round/>
            <a:headEnd type="none" w="med" len="med"/>
            <a:tailEnd type="none" w="med" len="med"/>
          </a:ln>
        </p:spPr>
      </p:cxnSp>
      <p:grpSp>
        <p:nvGrpSpPr>
          <p:cNvPr id="3342" name="Google Shape;3342;p42"/>
          <p:cNvGrpSpPr/>
          <p:nvPr/>
        </p:nvGrpSpPr>
        <p:grpSpPr>
          <a:xfrm>
            <a:off x="4977139" y="1877363"/>
            <a:ext cx="433936" cy="434314"/>
            <a:chOff x="3985485" y="2734113"/>
            <a:chExt cx="357531" cy="357843"/>
          </a:xfrm>
        </p:grpSpPr>
        <p:sp>
          <p:nvSpPr>
            <p:cNvPr id="3343" name="Google Shape;3343;p42"/>
            <p:cNvSpPr/>
            <p:nvPr/>
          </p:nvSpPr>
          <p:spPr>
            <a:xfrm>
              <a:off x="4001200" y="2754833"/>
              <a:ext cx="278982" cy="337122"/>
            </a:xfrm>
            <a:custGeom>
              <a:avLst/>
              <a:gdLst/>
              <a:ahLst/>
              <a:cxnLst/>
              <a:rect l="l" t="t" r="r" b="b"/>
              <a:pathLst>
                <a:path w="10758" h="13000" extrusionOk="0">
                  <a:moveTo>
                    <a:pt x="7524" y="0"/>
                  </a:moveTo>
                  <a:cubicBezTo>
                    <a:pt x="7460" y="0"/>
                    <a:pt x="7398" y="31"/>
                    <a:pt x="7358" y="90"/>
                  </a:cubicBezTo>
                  <a:cubicBezTo>
                    <a:pt x="7299" y="179"/>
                    <a:pt x="7323" y="307"/>
                    <a:pt x="7411" y="366"/>
                  </a:cubicBezTo>
                  <a:cubicBezTo>
                    <a:pt x="8387" y="1031"/>
                    <a:pt x="8887" y="2101"/>
                    <a:pt x="8822" y="3390"/>
                  </a:cubicBezTo>
                  <a:cubicBezTo>
                    <a:pt x="8816" y="3542"/>
                    <a:pt x="8805" y="3672"/>
                    <a:pt x="8792" y="3800"/>
                  </a:cubicBezTo>
                  <a:cubicBezTo>
                    <a:pt x="8751" y="4283"/>
                    <a:pt x="8722" y="4660"/>
                    <a:pt x="9004" y="5030"/>
                  </a:cubicBezTo>
                  <a:cubicBezTo>
                    <a:pt x="9158" y="5236"/>
                    <a:pt x="9546" y="5542"/>
                    <a:pt x="10193" y="5971"/>
                  </a:cubicBezTo>
                  <a:cubicBezTo>
                    <a:pt x="10293" y="6036"/>
                    <a:pt x="10345" y="6148"/>
                    <a:pt x="10339" y="6265"/>
                  </a:cubicBezTo>
                  <a:cubicBezTo>
                    <a:pt x="10334" y="6389"/>
                    <a:pt x="10269" y="6488"/>
                    <a:pt x="10163" y="6547"/>
                  </a:cubicBezTo>
                  <a:lnTo>
                    <a:pt x="9540" y="6883"/>
                  </a:lnTo>
                  <a:cubicBezTo>
                    <a:pt x="9463" y="6924"/>
                    <a:pt x="9422" y="7012"/>
                    <a:pt x="9440" y="7101"/>
                  </a:cubicBezTo>
                  <a:lnTo>
                    <a:pt x="9540" y="7617"/>
                  </a:lnTo>
                  <a:cubicBezTo>
                    <a:pt x="9552" y="7682"/>
                    <a:pt x="9533" y="7741"/>
                    <a:pt x="9492" y="7794"/>
                  </a:cubicBezTo>
                  <a:cubicBezTo>
                    <a:pt x="9452" y="7847"/>
                    <a:pt x="9392" y="7877"/>
                    <a:pt x="9322" y="7877"/>
                  </a:cubicBezTo>
                  <a:cubicBezTo>
                    <a:pt x="9318" y="7877"/>
                    <a:pt x="9314" y="7877"/>
                    <a:pt x="9310" y="7877"/>
                  </a:cubicBezTo>
                  <a:cubicBezTo>
                    <a:pt x="8976" y="7877"/>
                    <a:pt x="8282" y="7649"/>
                    <a:pt x="7875" y="7405"/>
                  </a:cubicBezTo>
                  <a:cubicBezTo>
                    <a:pt x="7843" y="7385"/>
                    <a:pt x="7806" y="7376"/>
                    <a:pt x="7771" y="7376"/>
                  </a:cubicBezTo>
                  <a:cubicBezTo>
                    <a:pt x="7703" y="7376"/>
                    <a:pt x="7637" y="7410"/>
                    <a:pt x="7600" y="7470"/>
                  </a:cubicBezTo>
                  <a:cubicBezTo>
                    <a:pt x="7540" y="7565"/>
                    <a:pt x="7570" y="7695"/>
                    <a:pt x="7663" y="7747"/>
                  </a:cubicBezTo>
                  <a:cubicBezTo>
                    <a:pt x="8010" y="7959"/>
                    <a:pt x="8605" y="8189"/>
                    <a:pt x="9052" y="8259"/>
                  </a:cubicBezTo>
                  <a:lnTo>
                    <a:pt x="8816" y="9623"/>
                  </a:lnTo>
                  <a:cubicBezTo>
                    <a:pt x="8681" y="10394"/>
                    <a:pt x="8317" y="10458"/>
                    <a:pt x="7858" y="10458"/>
                  </a:cubicBezTo>
                  <a:cubicBezTo>
                    <a:pt x="7099" y="10458"/>
                    <a:pt x="6376" y="10152"/>
                    <a:pt x="6365" y="10147"/>
                  </a:cubicBezTo>
                  <a:cubicBezTo>
                    <a:pt x="6341" y="10137"/>
                    <a:pt x="6315" y="10133"/>
                    <a:pt x="6288" y="10133"/>
                  </a:cubicBezTo>
                  <a:cubicBezTo>
                    <a:pt x="6266" y="10133"/>
                    <a:pt x="6244" y="10136"/>
                    <a:pt x="6223" y="10141"/>
                  </a:cubicBezTo>
                  <a:cubicBezTo>
                    <a:pt x="6211" y="10147"/>
                    <a:pt x="5293" y="10458"/>
                    <a:pt x="4482" y="10458"/>
                  </a:cubicBezTo>
                  <a:cubicBezTo>
                    <a:pt x="4212" y="10458"/>
                    <a:pt x="3499" y="10458"/>
                    <a:pt x="3000" y="8371"/>
                  </a:cubicBezTo>
                  <a:cubicBezTo>
                    <a:pt x="3618" y="8312"/>
                    <a:pt x="4376" y="8029"/>
                    <a:pt x="4699" y="7723"/>
                  </a:cubicBezTo>
                  <a:cubicBezTo>
                    <a:pt x="4782" y="7647"/>
                    <a:pt x="4782" y="7518"/>
                    <a:pt x="4706" y="7441"/>
                  </a:cubicBezTo>
                  <a:cubicBezTo>
                    <a:pt x="4665" y="7398"/>
                    <a:pt x="4610" y="7376"/>
                    <a:pt x="4556" y="7376"/>
                  </a:cubicBezTo>
                  <a:cubicBezTo>
                    <a:pt x="4508" y="7376"/>
                    <a:pt x="4460" y="7393"/>
                    <a:pt x="4424" y="7429"/>
                  </a:cubicBezTo>
                  <a:cubicBezTo>
                    <a:pt x="4132" y="7703"/>
                    <a:pt x="3304" y="7977"/>
                    <a:pt x="2763" y="7977"/>
                  </a:cubicBezTo>
                  <a:cubicBezTo>
                    <a:pt x="2758" y="7977"/>
                    <a:pt x="2752" y="7977"/>
                    <a:pt x="2747" y="7977"/>
                  </a:cubicBezTo>
                  <a:cubicBezTo>
                    <a:pt x="2641" y="7977"/>
                    <a:pt x="2541" y="7923"/>
                    <a:pt x="2483" y="7829"/>
                  </a:cubicBezTo>
                  <a:cubicBezTo>
                    <a:pt x="2418" y="7741"/>
                    <a:pt x="2405" y="7630"/>
                    <a:pt x="2441" y="7524"/>
                  </a:cubicBezTo>
                  <a:lnTo>
                    <a:pt x="2652" y="6935"/>
                  </a:lnTo>
                  <a:cubicBezTo>
                    <a:pt x="2682" y="6841"/>
                    <a:pt x="2647" y="6742"/>
                    <a:pt x="2565" y="6694"/>
                  </a:cubicBezTo>
                  <a:cubicBezTo>
                    <a:pt x="2559" y="6688"/>
                    <a:pt x="1971" y="6335"/>
                    <a:pt x="2100" y="5923"/>
                  </a:cubicBezTo>
                  <a:cubicBezTo>
                    <a:pt x="2147" y="5760"/>
                    <a:pt x="2412" y="5589"/>
                    <a:pt x="2665" y="5418"/>
                  </a:cubicBezTo>
                  <a:cubicBezTo>
                    <a:pt x="3018" y="5182"/>
                    <a:pt x="3412" y="4918"/>
                    <a:pt x="3594" y="4512"/>
                  </a:cubicBezTo>
                  <a:cubicBezTo>
                    <a:pt x="3640" y="4413"/>
                    <a:pt x="3594" y="4289"/>
                    <a:pt x="3494" y="4242"/>
                  </a:cubicBezTo>
                  <a:cubicBezTo>
                    <a:pt x="3468" y="4232"/>
                    <a:pt x="3441" y="4227"/>
                    <a:pt x="3414" y="4227"/>
                  </a:cubicBezTo>
                  <a:cubicBezTo>
                    <a:pt x="3336" y="4227"/>
                    <a:pt x="3260" y="4269"/>
                    <a:pt x="3230" y="4348"/>
                  </a:cubicBezTo>
                  <a:cubicBezTo>
                    <a:pt x="3094" y="4647"/>
                    <a:pt x="2758" y="4865"/>
                    <a:pt x="2441" y="5084"/>
                  </a:cubicBezTo>
                  <a:cubicBezTo>
                    <a:pt x="2112" y="5301"/>
                    <a:pt x="1805" y="5507"/>
                    <a:pt x="1712" y="5801"/>
                  </a:cubicBezTo>
                  <a:cubicBezTo>
                    <a:pt x="1618" y="6107"/>
                    <a:pt x="1707" y="6424"/>
                    <a:pt x="1965" y="6718"/>
                  </a:cubicBezTo>
                  <a:cubicBezTo>
                    <a:pt x="2052" y="6813"/>
                    <a:pt x="2147" y="6889"/>
                    <a:pt x="2218" y="6947"/>
                  </a:cubicBezTo>
                  <a:lnTo>
                    <a:pt x="2060" y="7388"/>
                  </a:lnTo>
                  <a:cubicBezTo>
                    <a:pt x="1982" y="7611"/>
                    <a:pt x="2012" y="7864"/>
                    <a:pt x="2147" y="8065"/>
                  </a:cubicBezTo>
                  <a:cubicBezTo>
                    <a:pt x="2253" y="8211"/>
                    <a:pt x="2405" y="8317"/>
                    <a:pt x="2582" y="8358"/>
                  </a:cubicBezTo>
                  <a:cubicBezTo>
                    <a:pt x="2788" y="9270"/>
                    <a:pt x="3059" y="9911"/>
                    <a:pt x="3388" y="10317"/>
                  </a:cubicBezTo>
                  <a:cubicBezTo>
                    <a:pt x="3694" y="10681"/>
                    <a:pt x="4047" y="10858"/>
                    <a:pt x="4482" y="10858"/>
                  </a:cubicBezTo>
                  <a:cubicBezTo>
                    <a:pt x="5029" y="10858"/>
                    <a:pt x="5611" y="10735"/>
                    <a:pt x="5976" y="10635"/>
                  </a:cubicBezTo>
                  <a:lnTo>
                    <a:pt x="5976" y="10635"/>
                  </a:lnTo>
                  <a:lnTo>
                    <a:pt x="5358" y="12522"/>
                  </a:lnTo>
                  <a:lnTo>
                    <a:pt x="1324" y="10800"/>
                  </a:lnTo>
                  <a:cubicBezTo>
                    <a:pt x="1453" y="10429"/>
                    <a:pt x="1729" y="9565"/>
                    <a:pt x="1729" y="8935"/>
                  </a:cubicBezTo>
                  <a:cubicBezTo>
                    <a:pt x="1729" y="7912"/>
                    <a:pt x="1259" y="7206"/>
                    <a:pt x="806" y="6530"/>
                  </a:cubicBezTo>
                  <a:cubicBezTo>
                    <a:pt x="671" y="6324"/>
                    <a:pt x="529" y="6118"/>
                    <a:pt x="407" y="5901"/>
                  </a:cubicBezTo>
                  <a:cubicBezTo>
                    <a:pt x="367" y="5834"/>
                    <a:pt x="299" y="5798"/>
                    <a:pt x="230" y="5798"/>
                  </a:cubicBezTo>
                  <a:cubicBezTo>
                    <a:pt x="196" y="5798"/>
                    <a:pt x="161" y="5807"/>
                    <a:pt x="130" y="5825"/>
                  </a:cubicBezTo>
                  <a:cubicBezTo>
                    <a:pt x="30" y="5882"/>
                    <a:pt x="0" y="6007"/>
                    <a:pt x="54" y="6100"/>
                  </a:cubicBezTo>
                  <a:cubicBezTo>
                    <a:pt x="189" y="6330"/>
                    <a:pt x="330" y="6547"/>
                    <a:pt x="472" y="6753"/>
                  </a:cubicBezTo>
                  <a:cubicBezTo>
                    <a:pt x="906" y="7412"/>
                    <a:pt x="1324" y="8035"/>
                    <a:pt x="1324" y="8935"/>
                  </a:cubicBezTo>
                  <a:cubicBezTo>
                    <a:pt x="1324" y="9671"/>
                    <a:pt x="882" y="10823"/>
                    <a:pt x="877" y="10835"/>
                  </a:cubicBezTo>
                  <a:cubicBezTo>
                    <a:pt x="841" y="10941"/>
                    <a:pt x="888" y="11053"/>
                    <a:pt x="988" y="11094"/>
                  </a:cubicBezTo>
                  <a:lnTo>
                    <a:pt x="5399" y="12981"/>
                  </a:lnTo>
                  <a:cubicBezTo>
                    <a:pt x="5423" y="12993"/>
                    <a:pt x="5453" y="12999"/>
                    <a:pt x="5482" y="12999"/>
                  </a:cubicBezTo>
                  <a:cubicBezTo>
                    <a:pt x="5505" y="12999"/>
                    <a:pt x="5535" y="12988"/>
                    <a:pt x="5564" y="12975"/>
                  </a:cubicBezTo>
                  <a:cubicBezTo>
                    <a:pt x="5611" y="12953"/>
                    <a:pt x="5652" y="12910"/>
                    <a:pt x="5670" y="12858"/>
                  </a:cubicBezTo>
                  <a:lnTo>
                    <a:pt x="6411" y="10600"/>
                  </a:lnTo>
                  <a:cubicBezTo>
                    <a:pt x="6705" y="10700"/>
                    <a:pt x="7264" y="10858"/>
                    <a:pt x="7858" y="10858"/>
                  </a:cubicBezTo>
                  <a:cubicBezTo>
                    <a:pt x="8458" y="10858"/>
                    <a:pt x="9034" y="10717"/>
                    <a:pt x="9216" y="9688"/>
                  </a:cubicBezTo>
                  <a:lnTo>
                    <a:pt x="9463" y="8265"/>
                  </a:lnTo>
                  <a:cubicBezTo>
                    <a:pt x="9598" y="8235"/>
                    <a:pt x="9723" y="8159"/>
                    <a:pt x="9810" y="8048"/>
                  </a:cubicBezTo>
                  <a:cubicBezTo>
                    <a:pt x="9922" y="7906"/>
                    <a:pt x="9970" y="7717"/>
                    <a:pt x="9934" y="7541"/>
                  </a:cubicBezTo>
                  <a:lnTo>
                    <a:pt x="9864" y="7171"/>
                  </a:lnTo>
                  <a:lnTo>
                    <a:pt x="10358" y="6906"/>
                  </a:lnTo>
                  <a:cubicBezTo>
                    <a:pt x="10586" y="6777"/>
                    <a:pt x="10733" y="6547"/>
                    <a:pt x="10746" y="6289"/>
                  </a:cubicBezTo>
                  <a:cubicBezTo>
                    <a:pt x="10757" y="6024"/>
                    <a:pt x="10634" y="5782"/>
                    <a:pt x="10416" y="5635"/>
                  </a:cubicBezTo>
                  <a:cubicBezTo>
                    <a:pt x="9628" y="5112"/>
                    <a:pt x="9392" y="4877"/>
                    <a:pt x="9322" y="4789"/>
                  </a:cubicBezTo>
                  <a:cubicBezTo>
                    <a:pt x="9145" y="4547"/>
                    <a:pt x="9152" y="4324"/>
                    <a:pt x="9193" y="3836"/>
                  </a:cubicBezTo>
                  <a:cubicBezTo>
                    <a:pt x="9205" y="3713"/>
                    <a:pt x="9216" y="3566"/>
                    <a:pt x="9229" y="3407"/>
                  </a:cubicBezTo>
                  <a:cubicBezTo>
                    <a:pt x="9299" y="1978"/>
                    <a:pt x="8734" y="778"/>
                    <a:pt x="7641" y="37"/>
                  </a:cubicBezTo>
                  <a:cubicBezTo>
                    <a:pt x="7604" y="12"/>
                    <a:pt x="7564" y="0"/>
                    <a:pt x="75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4" name="Google Shape;3344;p42"/>
            <p:cNvSpPr/>
            <p:nvPr/>
          </p:nvSpPr>
          <p:spPr>
            <a:xfrm>
              <a:off x="3985485" y="2734113"/>
              <a:ext cx="357531" cy="357531"/>
            </a:xfrm>
            <a:custGeom>
              <a:avLst/>
              <a:gdLst/>
              <a:ahLst/>
              <a:cxnLst/>
              <a:rect l="l" t="t" r="r" b="b"/>
              <a:pathLst>
                <a:path w="13787" h="13787" extrusionOk="0">
                  <a:moveTo>
                    <a:pt x="5093" y="1"/>
                  </a:moveTo>
                  <a:cubicBezTo>
                    <a:pt x="3724" y="1"/>
                    <a:pt x="2482" y="365"/>
                    <a:pt x="1600" y="1030"/>
                  </a:cubicBezTo>
                  <a:cubicBezTo>
                    <a:pt x="554" y="1824"/>
                    <a:pt x="1" y="3036"/>
                    <a:pt x="1" y="4529"/>
                  </a:cubicBezTo>
                  <a:cubicBezTo>
                    <a:pt x="1" y="5129"/>
                    <a:pt x="101" y="5676"/>
                    <a:pt x="318" y="6206"/>
                  </a:cubicBezTo>
                  <a:cubicBezTo>
                    <a:pt x="348" y="6282"/>
                    <a:pt x="424" y="6329"/>
                    <a:pt x="506" y="6329"/>
                  </a:cubicBezTo>
                  <a:cubicBezTo>
                    <a:pt x="536" y="6329"/>
                    <a:pt x="571" y="6323"/>
                    <a:pt x="601" y="6306"/>
                  </a:cubicBezTo>
                  <a:cubicBezTo>
                    <a:pt x="695" y="6252"/>
                    <a:pt x="730" y="6141"/>
                    <a:pt x="689" y="6046"/>
                  </a:cubicBezTo>
                  <a:cubicBezTo>
                    <a:pt x="495" y="5571"/>
                    <a:pt x="400" y="5077"/>
                    <a:pt x="400" y="4529"/>
                  </a:cubicBezTo>
                  <a:cubicBezTo>
                    <a:pt x="400" y="3147"/>
                    <a:pt x="888" y="2077"/>
                    <a:pt x="1847" y="1353"/>
                  </a:cubicBezTo>
                  <a:cubicBezTo>
                    <a:pt x="2658" y="742"/>
                    <a:pt x="3812" y="400"/>
                    <a:pt x="5093" y="400"/>
                  </a:cubicBezTo>
                  <a:cubicBezTo>
                    <a:pt x="5470" y="400"/>
                    <a:pt x="5829" y="430"/>
                    <a:pt x="6165" y="484"/>
                  </a:cubicBezTo>
                  <a:cubicBezTo>
                    <a:pt x="5688" y="695"/>
                    <a:pt x="5277" y="978"/>
                    <a:pt x="4941" y="1330"/>
                  </a:cubicBezTo>
                  <a:cubicBezTo>
                    <a:pt x="4241" y="2071"/>
                    <a:pt x="3901" y="3065"/>
                    <a:pt x="3953" y="4200"/>
                  </a:cubicBezTo>
                  <a:cubicBezTo>
                    <a:pt x="3958" y="4282"/>
                    <a:pt x="3958" y="4352"/>
                    <a:pt x="3958" y="4417"/>
                  </a:cubicBezTo>
                  <a:cubicBezTo>
                    <a:pt x="3958" y="4529"/>
                    <a:pt x="4053" y="4623"/>
                    <a:pt x="4165" y="4623"/>
                  </a:cubicBezTo>
                  <a:cubicBezTo>
                    <a:pt x="4276" y="4623"/>
                    <a:pt x="4365" y="4529"/>
                    <a:pt x="4365" y="4417"/>
                  </a:cubicBezTo>
                  <a:cubicBezTo>
                    <a:pt x="4365" y="4347"/>
                    <a:pt x="4365" y="4265"/>
                    <a:pt x="4359" y="4182"/>
                  </a:cubicBezTo>
                  <a:cubicBezTo>
                    <a:pt x="4306" y="3153"/>
                    <a:pt x="4612" y="2265"/>
                    <a:pt x="5234" y="1613"/>
                  </a:cubicBezTo>
                  <a:cubicBezTo>
                    <a:pt x="5988" y="818"/>
                    <a:pt x="7182" y="400"/>
                    <a:pt x="8693" y="400"/>
                  </a:cubicBezTo>
                  <a:cubicBezTo>
                    <a:pt x="9976" y="400"/>
                    <a:pt x="11127" y="742"/>
                    <a:pt x="11939" y="1353"/>
                  </a:cubicBezTo>
                  <a:cubicBezTo>
                    <a:pt x="12899" y="2077"/>
                    <a:pt x="13380" y="3147"/>
                    <a:pt x="13380" y="4529"/>
                  </a:cubicBezTo>
                  <a:cubicBezTo>
                    <a:pt x="13380" y="5805"/>
                    <a:pt x="12869" y="6576"/>
                    <a:pt x="12375" y="7322"/>
                  </a:cubicBezTo>
                  <a:cubicBezTo>
                    <a:pt x="11922" y="8000"/>
                    <a:pt x="11452" y="8698"/>
                    <a:pt x="11452" y="9729"/>
                  </a:cubicBezTo>
                  <a:cubicBezTo>
                    <a:pt x="11452" y="10357"/>
                    <a:pt x="11727" y="11217"/>
                    <a:pt x="11857" y="11592"/>
                  </a:cubicBezTo>
                  <a:lnTo>
                    <a:pt x="7823" y="13315"/>
                  </a:lnTo>
                  <a:lnTo>
                    <a:pt x="7500" y="12322"/>
                  </a:lnTo>
                  <a:cubicBezTo>
                    <a:pt x="7472" y="12237"/>
                    <a:pt x="7393" y="12182"/>
                    <a:pt x="7308" y="12182"/>
                  </a:cubicBezTo>
                  <a:cubicBezTo>
                    <a:pt x="7288" y="12182"/>
                    <a:pt x="7267" y="12185"/>
                    <a:pt x="7246" y="12192"/>
                  </a:cubicBezTo>
                  <a:cubicBezTo>
                    <a:pt x="7134" y="12227"/>
                    <a:pt x="7082" y="12340"/>
                    <a:pt x="7117" y="12446"/>
                  </a:cubicBezTo>
                  <a:lnTo>
                    <a:pt x="7511" y="13651"/>
                  </a:lnTo>
                  <a:cubicBezTo>
                    <a:pt x="7528" y="13704"/>
                    <a:pt x="7563" y="13744"/>
                    <a:pt x="7617" y="13768"/>
                  </a:cubicBezTo>
                  <a:cubicBezTo>
                    <a:pt x="7647" y="13780"/>
                    <a:pt x="7669" y="13787"/>
                    <a:pt x="7699" y="13787"/>
                  </a:cubicBezTo>
                  <a:cubicBezTo>
                    <a:pt x="7729" y="13787"/>
                    <a:pt x="7753" y="13780"/>
                    <a:pt x="7782" y="13768"/>
                  </a:cubicBezTo>
                  <a:lnTo>
                    <a:pt x="12193" y="11887"/>
                  </a:lnTo>
                  <a:cubicBezTo>
                    <a:pt x="12292" y="11846"/>
                    <a:pt x="12340" y="11727"/>
                    <a:pt x="12299" y="11627"/>
                  </a:cubicBezTo>
                  <a:cubicBezTo>
                    <a:pt x="12299" y="11616"/>
                    <a:pt x="11857" y="10463"/>
                    <a:pt x="11857" y="9729"/>
                  </a:cubicBezTo>
                  <a:cubicBezTo>
                    <a:pt x="11857" y="8823"/>
                    <a:pt x="12269" y="8204"/>
                    <a:pt x="12710" y="7547"/>
                  </a:cubicBezTo>
                  <a:cubicBezTo>
                    <a:pt x="13216" y="6787"/>
                    <a:pt x="13787" y="5929"/>
                    <a:pt x="13787" y="4529"/>
                  </a:cubicBezTo>
                  <a:cubicBezTo>
                    <a:pt x="13787" y="3036"/>
                    <a:pt x="13233" y="1824"/>
                    <a:pt x="12180" y="1030"/>
                  </a:cubicBezTo>
                  <a:cubicBezTo>
                    <a:pt x="11298" y="365"/>
                    <a:pt x="10063" y="1"/>
                    <a:pt x="8693" y="1"/>
                  </a:cubicBezTo>
                  <a:cubicBezTo>
                    <a:pt x="8040" y="1"/>
                    <a:pt x="7435" y="77"/>
                    <a:pt x="6893" y="224"/>
                  </a:cubicBezTo>
                  <a:cubicBezTo>
                    <a:pt x="6358" y="77"/>
                    <a:pt x="5747" y="1"/>
                    <a:pt x="50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5" name="Google Shape;3345;p42"/>
            <p:cNvSpPr/>
            <p:nvPr/>
          </p:nvSpPr>
          <p:spPr>
            <a:xfrm>
              <a:off x="4112243" y="2794821"/>
              <a:ext cx="103886" cy="94887"/>
            </a:xfrm>
            <a:custGeom>
              <a:avLst/>
              <a:gdLst/>
              <a:ahLst/>
              <a:cxnLst/>
              <a:rect l="l" t="t" r="r" b="b"/>
              <a:pathLst>
                <a:path w="4006" h="3659" extrusionOk="0">
                  <a:moveTo>
                    <a:pt x="2776" y="401"/>
                  </a:moveTo>
                  <a:cubicBezTo>
                    <a:pt x="3234" y="401"/>
                    <a:pt x="3606" y="776"/>
                    <a:pt x="3606" y="1229"/>
                  </a:cubicBezTo>
                  <a:cubicBezTo>
                    <a:pt x="3606" y="1865"/>
                    <a:pt x="3123" y="2465"/>
                    <a:pt x="2005" y="3235"/>
                  </a:cubicBezTo>
                  <a:cubicBezTo>
                    <a:pt x="883" y="2465"/>
                    <a:pt x="406" y="1865"/>
                    <a:pt x="406" y="1229"/>
                  </a:cubicBezTo>
                  <a:cubicBezTo>
                    <a:pt x="406" y="776"/>
                    <a:pt x="777" y="401"/>
                    <a:pt x="1236" y="401"/>
                  </a:cubicBezTo>
                  <a:cubicBezTo>
                    <a:pt x="1470" y="401"/>
                    <a:pt x="1700" y="507"/>
                    <a:pt x="1853" y="683"/>
                  </a:cubicBezTo>
                  <a:cubicBezTo>
                    <a:pt x="1893" y="724"/>
                    <a:pt x="1947" y="747"/>
                    <a:pt x="2005" y="747"/>
                  </a:cubicBezTo>
                  <a:cubicBezTo>
                    <a:pt x="2064" y="747"/>
                    <a:pt x="2118" y="724"/>
                    <a:pt x="2159" y="683"/>
                  </a:cubicBezTo>
                  <a:cubicBezTo>
                    <a:pt x="2311" y="507"/>
                    <a:pt x="2541" y="401"/>
                    <a:pt x="2776" y="401"/>
                  </a:cubicBezTo>
                  <a:close/>
                  <a:moveTo>
                    <a:pt x="1236" y="0"/>
                  </a:moveTo>
                  <a:cubicBezTo>
                    <a:pt x="553" y="0"/>
                    <a:pt x="1" y="553"/>
                    <a:pt x="1" y="1229"/>
                  </a:cubicBezTo>
                  <a:cubicBezTo>
                    <a:pt x="1" y="2024"/>
                    <a:pt x="547" y="2736"/>
                    <a:pt x="1829" y="3605"/>
                  </a:cubicBezTo>
                  <a:cubicBezTo>
                    <a:pt x="1882" y="3640"/>
                    <a:pt x="1947" y="3659"/>
                    <a:pt x="2005" y="3659"/>
                  </a:cubicBezTo>
                  <a:cubicBezTo>
                    <a:pt x="2064" y="3659"/>
                    <a:pt x="2129" y="3640"/>
                    <a:pt x="2181" y="3605"/>
                  </a:cubicBezTo>
                  <a:cubicBezTo>
                    <a:pt x="3459" y="2736"/>
                    <a:pt x="4005" y="2024"/>
                    <a:pt x="4005" y="1229"/>
                  </a:cubicBezTo>
                  <a:cubicBezTo>
                    <a:pt x="4005" y="553"/>
                    <a:pt x="3452" y="0"/>
                    <a:pt x="2776" y="0"/>
                  </a:cubicBezTo>
                  <a:cubicBezTo>
                    <a:pt x="2493" y="0"/>
                    <a:pt x="2224" y="95"/>
                    <a:pt x="2005" y="271"/>
                  </a:cubicBezTo>
                  <a:cubicBezTo>
                    <a:pt x="1788" y="95"/>
                    <a:pt x="1518" y="0"/>
                    <a:pt x="12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46" name="Google Shape;3346;p42"/>
          <p:cNvGrpSpPr/>
          <p:nvPr/>
        </p:nvGrpSpPr>
        <p:grpSpPr>
          <a:xfrm>
            <a:off x="2832710" y="3378712"/>
            <a:ext cx="434849" cy="410456"/>
            <a:chOff x="3220631" y="2160927"/>
            <a:chExt cx="358283" cy="338186"/>
          </a:xfrm>
        </p:grpSpPr>
        <p:sp>
          <p:nvSpPr>
            <p:cNvPr id="3347" name="Google Shape;3347;p42"/>
            <p:cNvSpPr/>
            <p:nvPr/>
          </p:nvSpPr>
          <p:spPr>
            <a:xfrm>
              <a:off x="3220631" y="2160927"/>
              <a:ext cx="358283" cy="338186"/>
            </a:xfrm>
            <a:custGeom>
              <a:avLst/>
              <a:gdLst/>
              <a:ahLst/>
              <a:cxnLst/>
              <a:rect l="l" t="t" r="r" b="b"/>
              <a:pathLst>
                <a:path w="13816" h="13041" extrusionOk="0">
                  <a:moveTo>
                    <a:pt x="8235" y="11159"/>
                  </a:moveTo>
                  <a:lnTo>
                    <a:pt x="8235" y="11559"/>
                  </a:lnTo>
                  <a:lnTo>
                    <a:pt x="5570" y="11559"/>
                  </a:lnTo>
                  <a:lnTo>
                    <a:pt x="5570" y="11159"/>
                  </a:lnTo>
                  <a:close/>
                  <a:moveTo>
                    <a:pt x="5165" y="11159"/>
                  </a:moveTo>
                  <a:lnTo>
                    <a:pt x="5165" y="11559"/>
                  </a:lnTo>
                  <a:lnTo>
                    <a:pt x="4964" y="11559"/>
                  </a:lnTo>
                  <a:cubicBezTo>
                    <a:pt x="4853" y="11559"/>
                    <a:pt x="4758" y="11653"/>
                    <a:pt x="4758" y="11765"/>
                  </a:cubicBezTo>
                  <a:lnTo>
                    <a:pt x="4758" y="12099"/>
                  </a:lnTo>
                  <a:lnTo>
                    <a:pt x="1341" y="12099"/>
                  </a:lnTo>
                  <a:lnTo>
                    <a:pt x="1341" y="11159"/>
                  </a:lnTo>
                  <a:close/>
                  <a:moveTo>
                    <a:pt x="8640" y="11965"/>
                  </a:moveTo>
                  <a:lnTo>
                    <a:pt x="8640" y="12641"/>
                  </a:lnTo>
                  <a:lnTo>
                    <a:pt x="5165" y="12641"/>
                  </a:lnTo>
                  <a:lnTo>
                    <a:pt x="5165" y="11965"/>
                  </a:lnTo>
                  <a:close/>
                  <a:moveTo>
                    <a:pt x="6902" y="1"/>
                  </a:moveTo>
                  <a:cubicBezTo>
                    <a:pt x="6821" y="1"/>
                    <a:pt x="6740" y="17"/>
                    <a:pt x="6664" y="49"/>
                  </a:cubicBezTo>
                  <a:lnTo>
                    <a:pt x="3111" y="1578"/>
                  </a:lnTo>
                  <a:cubicBezTo>
                    <a:pt x="3005" y="1619"/>
                    <a:pt x="2959" y="1737"/>
                    <a:pt x="3005" y="1843"/>
                  </a:cubicBezTo>
                  <a:cubicBezTo>
                    <a:pt x="3037" y="1919"/>
                    <a:pt x="3112" y="1964"/>
                    <a:pt x="3192" y="1964"/>
                  </a:cubicBezTo>
                  <a:cubicBezTo>
                    <a:pt x="3218" y="1964"/>
                    <a:pt x="3244" y="1959"/>
                    <a:pt x="3270" y="1949"/>
                  </a:cubicBezTo>
                  <a:lnTo>
                    <a:pt x="6823" y="426"/>
                  </a:lnTo>
                  <a:cubicBezTo>
                    <a:pt x="6846" y="414"/>
                    <a:pt x="6873" y="408"/>
                    <a:pt x="6900" y="408"/>
                  </a:cubicBezTo>
                  <a:cubicBezTo>
                    <a:pt x="6927" y="408"/>
                    <a:pt x="6955" y="414"/>
                    <a:pt x="6981" y="426"/>
                  </a:cubicBezTo>
                  <a:lnTo>
                    <a:pt x="13268" y="3119"/>
                  </a:lnTo>
                  <a:cubicBezTo>
                    <a:pt x="13322" y="3143"/>
                    <a:pt x="13357" y="3179"/>
                    <a:pt x="13380" y="3231"/>
                  </a:cubicBezTo>
                  <a:cubicBezTo>
                    <a:pt x="13398" y="3277"/>
                    <a:pt x="13398" y="3337"/>
                    <a:pt x="13374" y="3383"/>
                  </a:cubicBezTo>
                  <a:cubicBezTo>
                    <a:pt x="13357" y="3437"/>
                    <a:pt x="13316" y="3472"/>
                    <a:pt x="13262" y="3496"/>
                  </a:cubicBezTo>
                  <a:cubicBezTo>
                    <a:pt x="13241" y="3504"/>
                    <a:pt x="13218" y="3508"/>
                    <a:pt x="13195" y="3508"/>
                  </a:cubicBezTo>
                  <a:cubicBezTo>
                    <a:pt x="13167" y="3508"/>
                    <a:pt x="13138" y="3502"/>
                    <a:pt x="13110" y="3489"/>
                  </a:cubicBezTo>
                  <a:lnTo>
                    <a:pt x="10105" y="2202"/>
                  </a:lnTo>
                  <a:cubicBezTo>
                    <a:pt x="10078" y="2190"/>
                    <a:pt x="10051" y="2185"/>
                    <a:pt x="10024" y="2185"/>
                  </a:cubicBezTo>
                  <a:cubicBezTo>
                    <a:pt x="9944" y="2185"/>
                    <a:pt x="9870" y="2233"/>
                    <a:pt x="9840" y="2308"/>
                  </a:cubicBezTo>
                  <a:cubicBezTo>
                    <a:pt x="9793" y="2408"/>
                    <a:pt x="9840" y="2531"/>
                    <a:pt x="9945" y="2572"/>
                  </a:cubicBezTo>
                  <a:lnTo>
                    <a:pt x="12462" y="3654"/>
                  </a:lnTo>
                  <a:lnTo>
                    <a:pt x="12462" y="10753"/>
                  </a:lnTo>
                  <a:lnTo>
                    <a:pt x="1341" y="10753"/>
                  </a:lnTo>
                  <a:lnTo>
                    <a:pt x="1341" y="3654"/>
                  </a:lnTo>
                  <a:lnTo>
                    <a:pt x="6899" y="1266"/>
                  </a:lnTo>
                  <a:lnTo>
                    <a:pt x="9099" y="2208"/>
                  </a:lnTo>
                  <a:cubicBezTo>
                    <a:pt x="9125" y="2220"/>
                    <a:pt x="9152" y="2226"/>
                    <a:pt x="9179" y="2226"/>
                  </a:cubicBezTo>
                  <a:cubicBezTo>
                    <a:pt x="9255" y="2226"/>
                    <a:pt x="9328" y="2180"/>
                    <a:pt x="9364" y="2102"/>
                  </a:cubicBezTo>
                  <a:cubicBezTo>
                    <a:pt x="9405" y="2001"/>
                    <a:pt x="9357" y="1884"/>
                    <a:pt x="9258" y="1838"/>
                  </a:cubicBezTo>
                  <a:lnTo>
                    <a:pt x="6981" y="861"/>
                  </a:lnTo>
                  <a:cubicBezTo>
                    <a:pt x="6955" y="852"/>
                    <a:pt x="6927" y="847"/>
                    <a:pt x="6900" y="847"/>
                  </a:cubicBezTo>
                  <a:cubicBezTo>
                    <a:pt x="6873" y="847"/>
                    <a:pt x="6846" y="852"/>
                    <a:pt x="6823" y="861"/>
                  </a:cubicBezTo>
                  <a:lnTo>
                    <a:pt x="694" y="3489"/>
                  </a:lnTo>
                  <a:cubicBezTo>
                    <a:pt x="665" y="3502"/>
                    <a:pt x="637" y="3508"/>
                    <a:pt x="609" y="3508"/>
                  </a:cubicBezTo>
                  <a:cubicBezTo>
                    <a:pt x="586" y="3508"/>
                    <a:pt x="563" y="3504"/>
                    <a:pt x="542" y="3496"/>
                  </a:cubicBezTo>
                  <a:cubicBezTo>
                    <a:pt x="488" y="3472"/>
                    <a:pt x="447" y="3437"/>
                    <a:pt x="429" y="3383"/>
                  </a:cubicBezTo>
                  <a:cubicBezTo>
                    <a:pt x="407" y="3337"/>
                    <a:pt x="407" y="3277"/>
                    <a:pt x="423" y="3231"/>
                  </a:cubicBezTo>
                  <a:cubicBezTo>
                    <a:pt x="447" y="3179"/>
                    <a:pt x="483" y="3143"/>
                    <a:pt x="535" y="3119"/>
                  </a:cubicBezTo>
                  <a:lnTo>
                    <a:pt x="2494" y="2278"/>
                  </a:lnTo>
                  <a:cubicBezTo>
                    <a:pt x="2600" y="2237"/>
                    <a:pt x="2647" y="2120"/>
                    <a:pt x="2600" y="2014"/>
                  </a:cubicBezTo>
                  <a:cubicBezTo>
                    <a:pt x="2569" y="1939"/>
                    <a:pt x="2494" y="1893"/>
                    <a:pt x="2414" y="1893"/>
                  </a:cubicBezTo>
                  <a:cubicBezTo>
                    <a:pt x="2388" y="1893"/>
                    <a:pt x="2361" y="1898"/>
                    <a:pt x="2335" y="1908"/>
                  </a:cubicBezTo>
                  <a:lnTo>
                    <a:pt x="377" y="2748"/>
                  </a:lnTo>
                  <a:cubicBezTo>
                    <a:pt x="195" y="2826"/>
                    <a:pt x="59" y="2989"/>
                    <a:pt x="18" y="3190"/>
                  </a:cubicBezTo>
                  <a:cubicBezTo>
                    <a:pt x="0" y="3272"/>
                    <a:pt x="0" y="3355"/>
                    <a:pt x="24" y="3437"/>
                  </a:cubicBezTo>
                  <a:cubicBezTo>
                    <a:pt x="71" y="3637"/>
                    <a:pt x="206" y="3795"/>
                    <a:pt x="388" y="3866"/>
                  </a:cubicBezTo>
                  <a:cubicBezTo>
                    <a:pt x="459" y="3896"/>
                    <a:pt x="535" y="3913"/>
                    <a:pt x="613" y="3913"/>
                  </a:cubicBezTo>
                  <a:cubicBezTo>
                    <a:pt x="694" y="3913"/>
                    <a:pt x="776" y="3896"/>
                    <a:pt x="853" y="3860"/>
                  </a:cubicBezTo>
                  <a:lnTo>
                    <a:pt x="936" y="3825"/>
                  </a:lnTo>
                  <a:lnTo>
                    <a:pt x="936" y="12300"/>
                  </a:lnTo>
                  <a:cubicBezTo>
                    <a:pt x="936" y="12411"/>
                    <a:pt x="1029" y="12506"/>
                    <a:pt x="1142" y="12506"/>
                  </a:cubicBezTo>
                  <a:lnTo>
                    <a:pt x="4758" y="12506"/>
                  </a:lnTo>
                  <a:lnTo>
                    <a:pt x="4758" y="12840"/>
                  </a:lnTo>
                  <a:cubicBezTo>
                    <a:pt x="4758" y="12953"/>
                    <a:pt x="4853" y="13041"/>
                    <a:pt x="4964" y="13041"/>
                  </a:cubicBezTo>
                  <a:lnTo>
                    <a:pt x="8840" y="13041"/>
                  </a:lnTo>
                  <a:cubicBezTo>
                    <a:pt x="8952" y="13041"/>
                    <a:pt x="9039" y="12953"/>
                    <a:pt x="9039" y="12840"/>
                  </a:cubicBezTo>
                  <a:lnTo>
                    <a:pt x="9039" y="11765"/>
                  </a:lnTo>
                  <a:cubicBezTo>
                    <a:pt x="9039" y="11653"/>
                    <a:pt x="8952" y="11559"/>
                    <a:pt x="8840" y="11559"/>
                  </a:cubicBezTo>
                  <a:lnTo>
                    <a:pt x="8640" y="11559"/>
                  </a:lnTo>
                  <a:lnTo>
                    <a:pt x="8640" y="11159"/>
                  </a:lnTo>
                  <a:lnTo>
                    <a:pt x="12462" y="11159"/>
                  </a:lnTo>
                  <a:lnTo>
                    <a:pt x="12462" y="12099"/>
                  </a:lnTo>
                  <a:lnTo>
                    <a:pt x="9652" y="12099"/>
                  </a:lnTo>
                  <a:cubicBezTo>
                    <a:pt x="9552" y="12099"/>
                    <a:pt x="9457" y="12177"/>
                    <a:pt x="9446" y="12276"/>
                  </a:cubicBezTo>
                  <a:cubicBezTo>
                    <a:pt x="9427" y="12400"/>
                    <a:pt x="9528" y="12506"/>
                    <a:pt x="9646" y="12506"/>
                  </a:cubicBezTo>
                  <a:lnTo>
                    <a:pt x="12663" y="12506"/>
                  </a:lnTo>
                  <a:cubicBezTo>
                    <a:pt x="12774" y="12506"/>
                    <a:pt x="12869" y="12411"/>
                    <a:pt x="12869" y="12300"/>
                  </a:cubicBezTo>
                  <a:lnTo>
                    <a:pt x="12869" y="3825"/>
                  </a:lnTo>
                  <a:lnTo>
                    <a:pt x="12950" y="3860"/>
                  </a:lnTo>
                  <a:cubicBezTo>
                    <a:pt x="13027" y="3896"/>
                    <a:pt x="13110" y="3913"/>
                    <a:pt x="13192" y="3913"/>
                  </a:cubicBezTo>
                  <a:cubicBezTo>
                    <a:pt x="13262" y="3913"/>
                    <a:pt x="13339" y="3896"/>
                    <a:pt x="13409" y="3872"/>
                  </a:cubicBezTo>
                  <a:cubicBezTo>
                    <a:pt x="13556" y="3814"/>
                    <a:pt x="13675" y="3701"/>
                    <a:pt x="13740" y="3560"/>
                  </a:cubicBezTo>
                  <a:cubicBezTo>
                    <a:pt x="13810" y="3407"/>
                    <a:pt x="13816" y="3236"/>
                    <a:pt x="13751" y="3078"/>
                  </a:cubicBezTo>
                  <a:cubicBezTo>
                    <a:pt x="13692" y="2932"/>
                    <a:pt x="13580" y="2813"/>
                    <a:pt x="13428" y="2748"/>
                  </a:cubicBezTo>
                  <a:lnTo>
                    <a:pt x="7141" y="49"/>
                  </a:lnTo>
                  <a:cubicBezTo>
                    <a:pt x="7064" y="17"/>
                    <a:pt x="6983" y="1"/>
                    <a:pt x="69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8" name="Google Shape;3348;p42"/>
            <p:cNvSpPr/>
            <p:nvPr/>
          </p:nvSpPr>
          <p:spPr>
            <a:xfrm>
              <a:off x="3301619" y="2209395"/>
              <a:ext cx="196309" cy="220167"/>
            </a:xfrm>
            <a:custGeom>
              <a:avLst/>
              <a:gdLst/>
              <a:ahLst/>
              <a:cxnLst/>
              <a:rect l="l" t="t" r="r" b="b"/>
              <a:pathLst>
                <a:path w="7570" h="8490" extrusionOk="0">
                  <a:moveTo>
                    <a:pt x="3785" y="0"/>
                  </a:moveTo>
                  <a:cubicBezTo>
                    <a:pt x="3764" y="0"/>
                    <a:pt x="3743" y="3"/>
                    <a:pt x="3723" y="10"/>
                  </a:cubicBezTo>
                  <a:cubicBezTo>
                    <a:pt x="1483" y="727"/>
                    <a:pt x="136" y="1845"/>
                    <a:pt x="77" y="1891"/>
                  </a:cubicBezTo>
                  <a:cubicBezTo>
                    <a:pt x="30" y="1926"/>
                    <a:pt x="1" y="1991"/>
                    <a:pt x="6" y="2051"/>
                  </a:cubicBezTo>
                  <a:cubicBezTo>
                    <a:pt x="66" y="3321"/>
                    <a:pt x="207" y="4279"/>
                    <a:pt x="459" y="5073"/>
                  </a:cubicBezTo>
                  <a:cubicBezTo>
                    <a:pt x="488" y="5158"/>
                    <a:pt x="565" y="5213"/>
                    <a:pt x="650" y="5213"/>
                  </a:cubicBezTo>
                  <a:cubicBezTo>
                    <a:pt x="670" y="5213"/>
                    <a:pt x="691" y="5209"/>
                    <a:pt x="712" y="5202"/>
                  </a:cubicBezTo>
                  <a:cubicBezTo>
                    <a:pt x="818" y="5167"/>
                    <a:pt x="877" y="5056"/>
                    <a:pt x="848" y="4950"/>
                  </a:cubicBezTo>
                  <a:cubicBezTo>
                    <a:pt x="612" y="4214"/>
                    <a:pt x="471" y="3321"/>
                    <a:pt x="411" y="2138"/>
                  </a:cubicBezTo>
                  <a:cubicBezTo>
                    <a:pt x="723" y="1897"/>
                    <a:pt x="1947" y="1015"/>
                    <a:pt x="3782" y="415"/>
                  </a:cubicBezTo>
                  <a:cubicBezTo>
                    <a:pt x="5617" y="1015"/>
                    <a:pt x="6846" y="1897"/>
                    <a:pt x="7158" y="2138"/>
                  </a:cubicBezTo>
                  <a:cubicBezTo>
                    <a:pt x="7069" y="3802"/>
                    <a:pt x="6822" y="4944"/>
                    <a:pt x="6364" y="5826"/>
                  </a:cubicBezTo>
                  <a:cubicBezTo>
                    <a:pt x="5846" y="6807"/>
                    <a:pt x="5023" y="7520"/>
                    <a:pt x="3782" y="8066"/>
                  </a:cubicBezTo>
                  <a:cubicBezTo>
                    <a:pt x="2493" y="7496"/>
                    <a:pt x="1646" y="6737"/>
                    <a:pt x="1141" y="5691"/>
                  </a:cubicBezTo>
                  <a:cubicBezTo>
                    <a:pt x="1103" y="5619"/>
                    <a:pt x="1031" y="5577"/>
                    <a:pt x="956" y="5577"/>
                  </a:cubicBezTo>
                  <a:cubicBezTo>
                    <a:pt x="927" y="5577"/>
                    <a:pt x="898" y="5583"/>
                    <a:pt x="870" y="5596"/>
                  </a:cubicBezTo>
                  <a:cubicBezTo>
                    <a:pt x="771" y="5643"/>
                    <a:pt x="723" y="5767"/>
                    <a:pt x="777" y="5867"/>
                  </a:cubicBezTo>
                  <a:cubicBezTo>
                    <a:pt x="1342" y="7032"/>
                    <a:pt x="2270" y="7860"/>
                    <a:pt x="3706" y="8473"/>
                  </a:cubicBezTo>
                  <a:cubicBezTo>
                    <a:pt x="3728" y="8484"/>
                    <a:pt x="3758" y="8490"/>
                    <a:pt x="3782" y="8490"/>
                  </a:cubicBezTo>
                  <a:cubicBezTo>
                    <a:pt x="3812" y="8490"/>
                    <a:pt x="3841" y="8484"/>
                    <a:pt x="3864" y="8473"/>
                  </a:cubicBezTo>
                  <a:cubicBezTo>
                    <a:pt x="5240" y="7884"/>
                    <a:pt x="6146" y="7102"/>
                    <a:pt x="6717" y="6014"/>
                  </a:cubicBezTo>
                  <a:cubicBezTo>
                    <a:pt x="7216" y="5061"/>
                    <a:pt x="7482" y="3838"/>
                    <a:pt x="7563" y="2051"/>
                  </a:cubicBezTo>
                  <a:cubicBezTo>
                    <a:pt x="7569" y="1991"/>
                    <a:pt x="7539" y="1926"/>
                    <a:pt x="7493" y="1891"/>
                  </a:cubicBezTo>
                  <a:cubicBezTo>
                    <a:pt x="7434" y="1845"/>
                    <a:pt x="6087" y="727"/>
                    <a:pt x="3847" y="10"/>
                  </a:cubicBezTo>
                  <a:cubicBezTo>
                    <a:pt x="3827" y="3"/>
                    <a:pt x="3806" y="0"/>
                    <a:pt x="37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9" name="Google Shape;3349;p42"/>
            <p:cNvSpPr/>
            <p:nvPr/>
          </p:nvSpPr>
          <p:spPr>
            <a:xfrm>
              <a:off x="3349360" y="2242951"/>
              <a:ext cx="98699" cy="146104"/>
            </a:xfrm>
            <a:custGeom>
              <a:avLst/>
              <a:gdLst/>
              <a:ahLst/>
              <a:cxnLst/>
              <a:rect l="l" t="t" r="r" b="b"/>
              <a:pathLst>
                <a:path w="3806" h="5634" extrusionOk="0">
                  <a:moveTo>
                    <a:pt x="1941" y="404"/>
                  </a:moveTo>
                  <a:cubicBezTo>
                    <a:pt x="2747" y="404"/>
                    <a:pt x="3405" y="1062"/>
                    <a:pt x="3405" y="1867"/>
                  </a:cubicBezTo>
                  <a:cubicBezTo>
                    <a:pt x="3405" y="2673"/>
                    <a:pt x="2747" y="3333"/>
                    <a:pt x="1941" y="3333"/>
                  </a:cubicBezTo>
                  <a:cubicBezTo>
                    <a:pt x="1135" y="3333"/>
                    <a:pt x="483" y="2673"/>
                    <a:pt x="483" y="1867"/>
                  </a:cubicBezTo>
                  <a:cubicBezTo>
                    <a:pt x="483" y="1062"/>
                    <a:pt x="1135" y="404"/>
                    <a:pt x="1941" y="404"/>
                  </a:cubicBezTo>
                  <a:close/>
                  <a:moveTo>
                    <a:pt x="1938" y="0"/>
                  </a:moveTo>
                  <a:cubicBezTo>
                    <a:pt x="1904" y="0"/>
                    <a:pt x="1870" y="1"/>
                    <a:pt x="1835" y="3"/>
                  </a:cubicBezTo>
                  <a:cubicBezTo>
                    <a:pt x="906" y="51"/>
                    <a:pt x="147" y="792"/>
                    <a:pt x="76" y="1715"/>
                  </a:cubicBezTo>
                  <a:cubicBezTo>
                    <a:pt x="0" y="2744"/>
                    <a:pt x="753" y="3615"/>
                    <a:pt x="1735" y="3721"/>
                  </a:cubicBezTo>
                  <a:lnTo>
                    <a:pt x="1735" y="4278"/>
                  </a:lnTo>
                  <a:lnTo>
                    <a:pt x="994" y="4278"/>
                  </a:lnTo>
                  <a:cubicBezTo>
                    <a:pt x="888" y="4278"/>
                    <a:pt x="801" y="4349"/>
                    <a:pt x="788" y="4455"/>
                  </a:cubicBezTo>
                  <a:cubicBezTo>
                    <a:pt x="771" y="4579"/>
                    <a:pt x="864" y="4685"/>
                    <a:pt x="988" y="4685"/>
                  </a:cubicBezTo>
                  <a:lnTo>
                    <a:pt x="1735" y="4685"/>
                  </a:lnTo>
                  <a:lnTo>
                    <a:pt x="1735" y="5426"/>
                  </a:lnTo>
                  <a:cubicBezTo>
                    <a:pt x="1735" y="5526"/>
                    <a:pt x="1811" y="5619"/>
                    <a:pt x="1911" y="5632"/>
                  </a:cubicBezTo>
                  <a:cubicBezTo>
                    <a:pt x="1921" y="5633"/>
                    <a:pt x="1930" y="5634"/>
                    <a:pt x="1939" y="5634"/>
                  </a:cubicBezTo>
                  <a:cubicBezTo>
                    <a:pt x="2051" y="5634"/>
                    <a:pt x="2141" y="5540"/>
                    <a:pt x="2141" y="5431"/>
                  </a:cubicBezTo>
                  <a:lnTo>
                    <a:pt x="2141" y="4685"/>
                  </a:lnTo>
                  <a:lnTo>
                    <a:pt x="2883" y="4685"/>
                  </a:lnTo>
                  <a:cubicBezTo>
                    <a:pt x="2981" y="4685"/>
                    <a:pt x="3076" y="4609"/>
                    <a:pt x="3087" y="4508"/>
                  </a:cubicBezTo>
                  <a:cubicBezTo>
                    <a:pt x="3106" y="4384"/>
                    <a:pt x="3011" y="4278"/>
                    <a:pt x="2888" y="4278"/>
                  </a:cubicBezTo>
                  <a:lnTo>
                    <a:pt x="2141" y="4278"/>
                  </a:lnTo>
                  <a:lnTo>
                    <a:pt x="2141" y="3721"/>
                  </a:lnTo>
                  <a:cubicBezTo>
                    <a:pt x="3076" y="3621"/>
                    <a:pt x="3806" y="2826"/>
                    <a:pt x="3806" y="1862"/>
                  </a:cubicBezTo>
                  <a:cubicBezTo>
                    <a:pt x="3806" y="837"/>
                    <a:pt x="2967" y="0"/>
                    <a:pt x="19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50" name="Google Shape;3350;p42"/>
          <p:cNvGrpSpPr/>
          <p:nvPr/>
        </p:nvGrpSpPr>
        <p:grpSpPr>
          <a:xfrm rot="6958395">
            <a:off x="8260137" y="619384"/>
            <a:ext cx="705547" cy="508084"/>
            <a:chOff x="4039575" y="557700"/>
            <a:chExt cx="306300" cy="220575"/>
          </a:xfrm>
        </p:grpSpPr>
        <p:sp>
          <p:nvSpPr>
            <p:cNvPr id="3351" name="Google Shape;3351;p42"/>
            <p:cNvSpPr/>
            <p:nvPr/>
          </p:nvSpPr>
          <p:spPr>
            <a:xfrm>
              <a:off x="4039575" y="557700"/>
              <a:ext cx="306300" cy="220575"/>
            </a:xfrm>
            <a:custGeom>
              <a:avLst/>
              <a:gdLst/>
              <a:ahLst/>
              <a:cxnLst/>
              <a:rect l="l" t="t" r="r" b="b"/>
              <a:pathLst>
                <a:path w="12252" h="8823" extrusionOk="0">
                  <a:moveTo>
                    <a:pt x="7549" y="357"/>
                  </a:moveTo>
                  <a:cubicBezTo>
                    <a:pt x="7801" y="465"/>
                    <a:pt x="8021" y="736"/>
                    <a:pt x="8210" y="970"/>
                  </a:cubicBezTo>
                  <a:cubicBezTo>
                    <a:pt x="8261" y="1032"/>
                    <a:pt x="8311" y="1090"/>
                    <a:pt x="8355" y="1152"/>
                  </a:cubicBezTo>
                  <a:cubicBezTo>
                    <a:pt x="8526" y="1341"/>
                    <a:pt x="8696" y="1538"/>
                    <a:pt x="8867" y="1719"/>
                  </a:cubicBezTo>
                  <a:lnTo>
                    <a:pt x="8992" y="1858"/>
                  </a:lnTo>
                  <a:cubicBezTo>
                    <a:pt x="9030" y="1902"/>
                    <a:pt x="9068" y="1954"/>
                    <a:pt x="9112" y="2010"/>
                  </a:cubicBezTo>
                  <a:cubicBezTo>
                    <a:pt x="9156" y="2060"/>
                    <a:pt x="9201" y="2111"/>
                    <a:pt x="9245" y="2167"/>
                  </a:cubicBezTo>
                  <a:cubicBezTo>
                    <a:pt x="8544" y="1864"/>
                    <a:pt x="7630" y="1084"/>
                    <a:pt x="7517" y="592"/>
                  </a:cubicBezTo>
                  <a:cubicBezTo>
                    <a:pt x="7491" y="490"/>
                    <a:pt x="7505" y="415"/>
                    <a:pt x="7549" y="357"/>
                  </a:cubicBezTo>
                  <a:close/>
                  <a:moveTo>
                    <a:pt x="8052" y="185"/>
                  </a:moveTo>
                  <a:cubicBezTo>
                    <a:pt x="8372" y="185"/>
                    <a:pt x="8749" y="416"/>
                    <a:pt x="9088" y="831"/>
                  </a:cubicBezTo>
                  <a:cubicBezTo>
                    <a:pt x="9490" y="1323"/>
                    <a:pt x="9717" y="1916"/>
                    <a:pt x="9655" y="2281"/>
                  </a:cubicBezTo>
                  <a:cubicBezTo>
                    <a:pt x="9516" y="2219"/>
                    <a:pt x="9377" y="2042"/>
                    <a:pt x="9257" y="1896"/>
                  </a:cubicBezTo>
                  <a:cubicBezTo>
                    <a:pt x="9213" y="1833"/>
                    <a:pt x="9169" y="1783"/>
                    <a:pt x="9131" y="1739"/>
                  </a:cubicBezTo>
                  <a:lnTo>
                    <a:pt x="9004" y="1600"/>
                  </a:lnTo>
                  <a:cubicBezTo>
                    <a:pt x="8835" y="1410"/>
                    <a:pt x="8664" y="1221"/>
                    <a:pt x="8500" y="1026"/>
                  </a:cubicBezTo>
                  <a:cubicBezTo>
                    <a:pt x="8450" y="976"/>
                    <a:pt x="8399" y="913"/>
                    <a:pt x="8349" y="849"/>
                  </a:cubicBezTo>
                  <a:cubicBezTo>
                    <a:pt x="8172" y="630"/>
                    <a:pt x="7977" y="383"/>
                    <a:pt x="7732" y="238"/>
                  </a:cubicBezTo>
                  <a:cubicBezTo>
                    <a:pt x="7801" y="213"/>
                    <a:pt x="7889" y="194"/>
                    <a:pt x="7990" y="188"/>
                  </a:cubicBezTo>
                  <a:cubicBezTo>
                    <a:pt x="8011" y="186"/>
                    <a:pt x="8031" y="185"/>
                    <a:pt x="8052" y="185"/>
                  </a:cubicBezTo>
                  <a:close/>
                  <a:moveTo>
                    <a:pt x="4110" y="1631"/>
                  </a:moveTo>
                  <a:cubicBezTo>
                    <a:pt x="4714" y="1631"/>
                    <a:pt x="5743" y="2505"/>
                    <a:pt x="6091" y="2993"/>
                  </a:cubicBezTo>
                  <a:cubicBezTo>
                    <a:pt x="5947" y="2950"/>
                    <a:pt x="5802" y="2854"/>
                    <a:pt x="5657" y="2760"/>
                  </a:cubicBezTo>
                  <a:cubicBezTo>
                    <a:pt x="5556" y="2697"/>
                    <a:pt x="5462" y="2635"/>
                    <a:pt x="5366" y="2589"/>
                  </a:cubicBezTo>
                  <a:cubicBezTo>
                    <a:pt x="5095" y="2458"/>
                    <a:pt x="4812" y="2370"/>
                    <a:pt x="4578" y="2306"/>
                  </a:cubicBezTo>
                  <a:cubicBezTo>
                    <a:pt x="4321" y="2231"/>
                    <a:pt x="4074" y="2117"/>
                    <a:pt x="3835" y="2004"/>
                  </a:cubicBezTo>
                  <a:cubicBezTo>
                    <a:pt x="3759" y="1966"/>
                    <a:pt x="3677" y="1934"/>
                    <a:pt x="3602" y="1896"/>
                  </a:cubicBezTo>
                  <a:cubicBezTo>
                    <a:pt x="3664" y="1789"/>
                    <a:pt x="3783" y="1707"/>
                    <a:pt x="3967" y="1651"/>
                  </a:cubicBezTo>
                  <a:cubicBezTo>
                    <a:pt x="4011" y="1638"/>
                    <a:pt x="4059" y="1631"/>
                    <a:pt x="4110" y="1631"/>
                  </a:cubicBezTo>
                  <a:close/>
                  <a:moveTo>
                    <a:pt x="3550" y="2079"/>
                  </a:moveTo>
                  <a:cubicBezTo>
                    <a:pt x="3620" y="2111"/>
                    <a:pt x="3690" y="2143"/>
                    <a:pt x="3759" y="2173"/>
                  </a:cubicBezTo>
                  <a:cubicBezTo>
                    <a:pt x="4004" y="2287"/>
                    <a:pt x="4257" y="2408"/>
                    <a:pt x="4528" y="2483"/>
                  </a:cubicBezTo>
                  <a:cubicBezTo>
                    <a:pt x="4755" y="2545"/>
                    <a:pt x="5026" y="2627"/>
                    <a:pt x="5285" y="2754"/>
                  </a:cubicBezTo>
                  <a:cubicBezTo>
                    <a:pt x="5372" y="2798"/>
                    <a:pt x="5462" y="2854"/>
                    <a:pt x="5556" y="2918"/>
                  </a:cubicBezTo>
                  <a:cubicBezTo>
                    <a:pt x="5637" y="2968"/>
                    <a:pt x="5720" y="3025"/>
                    <a:pt x="5808" y="3069"/>
                  </a:cubicBezTo>
                  <a:cubicBezTo>
                    <a:pt x="5639" y="3087"/>
                    <a:pt x="5446" y="3100"/>
                    <a:pt x="5248" y="3100"/>
                  </a:cubicBezTo>
                  <a:cubicBezTo>
                    <a:pt x="4796" y="3100"/>
                    <a:pt x="4314" y="3031"/>
                    <a:pt x="3998" y="2786"/>
                  </a:cubicBezTo>
                  <a:cubicBezTo>
                    <a:pt x="3721" y="2571"/>
                    <a:pt x="3550" y="2294"/>
                    <a:pt x="3550" y="2079"/>
                  </a:cubicBezTo>
                  <a:close/>
                  <a:moveTo>
                    <a:pt x="1501" y="4317"/>
                  </a:moveTo>
                  <a:cubicBezTo>
                    <a:pt x="1871" y="4317"/>
                    <a:pt x="2263" y="4389"/>
                    <a:pt x="2535" y="4532"/>
                  </a:cubicBezTo>
                  <a:cubicBezTo>
                    <a:pt x="2718" y="4626"/>
                    <a:pt x="2819" y="4740"/>
                    <a:pt x="2851" y="4867"/>
                  </a:cubicBezTo>
                  <a:cubicBezTo>
                    <a:pt x="2845" y="4867"/>
                    <a:pt x="2845" y="4873"/>
                    <a:pt x="2845" y="4873"/>
                  </a:cubicBezTo>
                  <a:cubicBezTo>
                    <a:pt x="2724" y="4867"/>
                    <a:pt x="2535" y="4835"/>
                    <a:pt x="2421" y="4815"/>
                  </a:cubicBezTo>
                  <a:cubicBezTo>
                    <a:pt x="2328" y="4803"/>
                    <a:pt x="2246" y="4791"/>
                    <a:pt x="2202" y="4784"/>
                  </a:cubicBezTo>
                  <a:cubicBezTo>
                    <a:pt x="2063" y="4772"/>
                    <a:pt x="1930" y="4766"/>
                    <a:pt x="1792" y="4759"/>
                  </a:cubicBezTo>
                  <a:cubicBezTo>
                    <a:pt x="1627" y="4753"/>
                    <a:pt x="1457" y="4740"/>
                    <a:pt x="1294" y="4728"/>
                  </a:cubicBezTo>
                  <a:lnTo>
                    <a:pt x="1211" y="4722"/>
                  </a:lnTo>
                  <a:cubicBezTo>
                    <a:pt x="1088" y="4710"/>
                    <a:pt x="953" y="4697"/>
                    <a:pt x="819" y="4697"/>
                  </a:cubicBezTo>
                  <a:cubicBezTo>
                    <a:pt x="658" y="4697"/>
                    <a:pt x="498" y="4716"/>
                    <a:pt x="360" y="4778"/>
                  </a:cubicBezTo>
                  <a:cubicBezTo>
                    <a:pt x="424" y="4696"/>
                    <a:pt x="506" y="4614"/>
                    <a:pt x="568" y="4557"/>
                  </a:cubicBezTo>
                  <a:cubicBezTo>
                    <a:pt x="740" y="4398"/>
                    <a:pt x="1108" y="4317"/>
                    <a:pt x="1501" y="4317"/>
                  </a:cubicBezTo>
                  <a:close/>
                  <a:moveTo>
                    <a:pt x="8293" y="2862"/>
                  </a:moveTo>
                  <a:lnTo>
                    <a:pt x="8293" y="2862"/>
                  </a:lnTo>
                  <a:cubicBezTo>
                    <a:pt x="8166" y="3019"/>
                    <a:pt x="8052" y="3202"/>
                    <a:pt x="7953" y="3366"/>
                  </a:cubicBezTo>
                  <a:cubicBezTo>
                    <a:pt x="7921" y="3416"/>
                    <a:pt x="7895" y="3460"/>
                    <a:pt x="7863" y="3505"/>
                  </a:cubicBezTo>
                  <a:cubicBezTo>
                    <a:pt x="7674" y="3814"/>
                    <a:pt x="7340" y="4387"/>
                    <a:pt x="7158" y="4935"/>
                  </a:cubicBezTo>
                  <a:cubicBezTo>
                    <a:pt x="7145" y="4923"/>
                    <a:pt x="7132" y="4911"/>
                    <a:pt x="7113" y="4897"/>
                  </a:cubicBezTo>
                  <a:cubicBezTo>
                    <a:pt x="6955" y="4728"/>
                    <a:pt x="6893" y="4539"/>
                    <a:pt x="6943" y="4318"/>
                  </a:cubicBezTo>
                  <a:cubicBezTo>
                    <a:pt x="7045" y="3776"/>
                    <a:pt x="7763" y="3170"/>
                    <a:pt x="8293" y="2862"/>
                  </a:cubicBezTo>
                  <a:close/>
                  <a:moveTo>
                    <a:pt x="8475" y="2930"/>
                  </a:moveTo>
                  <a:lnTo>
                    <a:pt x="8475" y="2930"/>
                  </a:lnTo>
                  <a:cubicBezTo>
                    <a:pt x="8349" y="3573"/>
                    <a:pt x="8078" y="4853"/>
                    <a:pt x="7630" y="5080"/>
                  </a:cubicBezTo>
                  <a:cubicBezTo>
                    <a:pt x="7612" y="5086"/>
                    <a:pt x="7592" y="5094"/>
                    <a:pt x="7574" y="5100"/>
                  </a:cubicBezTo>
                  <a:cubicBezTo>
                    <a:pt x="7550" y="5107"/>
                    <a:pt x="7526" y="5110"/>
                    <a:pt x="7501" y="5110"/>
                  </a:cubicBezTo>
                  <a:cubicBezTo>
                    <a:pt x="7440" y="5110"/>
                    <a:pt x="7378" y="5089"/>
                    <a:pt x="7316" y="5048"/>
                  </a:cubicBezTo>
                  <a:cubicBezTo>
                    <a:pt x="7485" y="4507"/>
                    <a:pt x="7825" y="3914"/>
                    <a:pt x="8021" y="3605"/>
                  </a:cubicBezTo>
                  <a:cubicBezTo>
                    <a:pt x="8052" y="3561"/>
                    <a:pt x="8078" y="3511"/>
                    <a:pt x="8110" y="3460"/>
                  </a:cubicBezTo>
                  <a:cubicBezTo>
                    <a:pt x="8217" y="3284"/>
                    <a:pt x="8337" y="3089"/>
                    <a:pt x="8475" y="2930"/>
                  </a:cubicBezTo>
                  <a:close/>
                  <a:moveTo>
                    <a:pt x="824" y="4881"/>
                  </a:moveTo>
                  <a:cubicBezTo>
                    <a:pt x="949" y="4881"/>
                    <a:pt x="1077" y="4894"/>
                    <a:pt x="1193" y="4905"/>
                  </a:cubicBezTo>
                  <a:lnTo>
                    <a:pt x="1274" y="4911"/>
                  </a:lnTo>
                  <a:cubicBezTo>
                    <a:pt x="1445" y="4923"/>
                    <a:pt x="1615" y="4935"/>
                    <a:pt x="1778" y="4943"/>
                  </a:cubicBezTo>
                  <a:cubicBezTo>
                    <a:pt x="1917" y="4949"/>
                    <a:pt x="2051" y="4961"/>
                    <a:pt x="2188" y="4967"/>
                  </a:cubicBezTo>
                  <a:cubicBezTo>
                    <a:pt x="2226" y="4973"/>
                    <a:pt x="2308" y="4986"/>
                    <a:pt x="2397" y="4999"/>
                  </a:cubicBezTo>
                  <a:cubicBezTo>
                    <a:pt x="2485" y="5018"/>
                    <a:pt x="2567" y="5024"/>
                    <a:pt x="2630" y="5036"/>
                  </a:cubicBezTo>
                  <a:cubicBezTo>
                    <a:pt x="2216" y="5178"/>
                    <a:pt x="1605" y="5270"/>
                    <a:pt x="1106" y="5270"/>
                  </a:cubicBezTo>
                  <a:cubicBezTo>
                    <a:pt x="715" y="5270"/>
                    <a:pt x="393" y="5213"/>
                    <a:pt x="291" y="5080"/>
                  </a:cubicBezTo>
                  <a:cubicBezTo>
                    <a:pt x="265" y="5042"/>
                    <a:pt x="265" y="4999"/>
                    <a:pt x="273" y="4955"/>
                  </a:cubicBezTo>
                  <a:lnTo>
                    <a:pt x="273" y="4955"/>
                  </a:lnTo>
                  <a:cubicBezTo>
                    <a:pt x="291" y="4975"/>
                    <a:pt x="316" y="4987"/>
                    <a:pt x="343" y="4987"/>
                  </a:cubicBezTo>
                  <a:cubicBezTo>
                    <a:pt x="359" y="4987"/>
                    <a:pt x="376" y="4982"/>
                    <a:pt x="392" y="4973"/>
                  </a:cubicBezTo>
                  <a:cubicBezTo>
                    <a:pt x="506" y="4902"/>
                    <a:pt x="662" y="4881"/>
                    <a:pt x="824" y="4881"/>
                  </a:cubicBezTo>
                  <a:close/>
                  <a:moveTo>
                    <a:pt x="5145" y="3776"/>
                  </a:moveTo>
                  <a:lnTo>
                    <a:pt x="5145" y="3776"/>
                  </a:lnTo>
                  <a:cubicBezTo>
                    <a:pt x="5052" y="4210"/>
                    <a:pt x="4956" y="4658"/>
                    <a:pt x="4799" y="5080"/>
                  </a:cubicBezTo>
                  <a:cubicBezTo>
                    <a:pt x="4737" y="5251"/>
                    <a:pt x="4648" y="5403"/>
                    <a:pt x="4554" y="5566"/>
                  </a:cubicBezTo>
                  <a:cubicBezTo>
                    <a:pt x="4472" y="5711"/>
                    <a:pt x="4383" y="5863"/>
                    <a:pt x="4321" y="6026"/>
                  </a:cubicBezTo>
                  <a:cubicBezTo>
                    <a:pt x="4307" y="6020"/>
                    <a:pt x="4301" y="6014"/>
                    <a:pt x="4295" y="6002"/>
                  </a:cubicBezTo>
                  <a:cubicBezTo>
                    <a:pt x="4187" y="5919"/>
                    <a:pt x="4131" y="5805"/>
                    <a:pt x="4131" y="5648"/>
                  </a:cubicBezTo>
                  <a:cubicBezTo>
                    <a:pt x="4118" y="5106"/>
                    <a:pt x="4691" y="4268"/>
                    <a:pt x="5145" y="3776"/>
                  </a:cubicBezTo>
                  <a:close/>
                  <a:moveTo>
                    <a:pt x="5253" y="4148"/>
                  </a:moveTo>
                  <a:lnTo>
                    <a:pt x="5253" y="4148"/>
                  </a:lnTo>
                  <a:cubicBezTo>
                    <a:pt x="5273" y="4829"/>
                    <a:pt x="5259" y="5976"/>
                    <a:pt x="4868" y="6177"/>
                  </a:cubicBezTo>
                  <a:lnTo>
                    <a:pt x="4862" y="6177"/>
                  </a:lnTo>
                  <a:cubicBezTo>
                    <a:pt x="4824" y="6199"/>
                    <a:pt x="4782" y="6210"/>
                    <a:pt x="4736" y="6210"/>
                  </a:cubicBezTo>
                  <a:cubicBezTo>
                    <a:pt x="4661" y="6210"/>
                    <a:pt x="4575" y="6182"/>
                    <a:pt x="4478" y="6128"/>
                  </a:cubicBezTo>
                  <a:cubicBezTo>
                    <a:pt x="4534" y="5964"/>
                    <a:pt x="4623" y="5813"/>
                    <a:pt x="4717" y="5654"/>
                  </a:cubicBezTo>
                  <a:cubicBezTo>
                    <a:pt x="4805" y="5496"/>
                    <a:pt x="4906" y="5333"/>
                    <a:pt x="4970" y="5150"/>
                  </a:cubicBezTo>
                  <a:cubicBezTo>
                    <a:pt x="5095" y="4822"/>
                    <a:pt x="5177" y="4481"/>
                    <a:pt x="5253" y="4148"/>
                  </a:cubicBezTo>
                  <a:close/>
                  <a:moveTo>
                    <a:pt x="2119" y="6052"/>
                  </a:moveTo>
                  <a:cubicBezTo>
                    <a:pt x="2063" y="6159"/>
                    <a:pt x="1987" y="6273"/>
                    <a:pt x="1917" y="6386"/>
                  </a:cubicBezTo>
                  <a:cubicBezTo>
                    <a:pt x="1868" y="6462"/>
                    <a:pt x="1816" y="6538"/>
                    <a:pt x="1778" y="6607"/>
                  </a:cubicBezTo>
                  <a:cubicBezTo>
                    <a:pt x="1615" y="6896"/>
                    <a:pt x="1470" y="7175"/>
                    <a:pt x="1338" y="7458"/>
                  </a:cubicBezTo>
                  <a:cubicBezTo>
                    <a:pt x="1268" y="7609"/>
                    <a:pt x="1205" y="7760"/>
                    <a:pt x="1149" y="7912"/>
                  </a:cubicBezTo>
                  <a:cubicBezTo>
                    <a:pt x="1053" y="8139"/>
                    <a:pt x="966" y="8360"/>
                    <a:pt x="846" y="8575"/>
                  </a:cubicBezTo>
                  <a:cubicBezTo>
                    <a:pt x="637" y="8485"/>
                    <a:pt x="530" y="8354"/>
                    <a:pt x="524" y="8158"/>
                  </a:cubicBezTo>
                  <a:cubicBezTo>
                    <a:pt x="492" y="7539"/>
                    <a:pt x="1457" y="6500"/>
                    <a:pt x="2119" y="6052"/>
                  </a:cubicBezTo>
                  <a:close/>
                  <a:moveTo>
                    <a:pt x="2220" y="6241"/>
                  </a:moveTo>
                  <a:lnTo>
                    <a:pt x="2220" y="6241"/>
                  </a:lnTo>
                  <a:cubicBezTo>
                    <a:pt x="2202" y="6948"/>
                    <a:pt x="2019" y="8107"/>
                    <a:pt x="1527" y="8499"/>
                  </a:cubicBezTo>
                  <a:cubicBezTo>
                    <a:pt x="1489" y="8529"/>
                    <a:pt x="1451" y="8555"/>
                    <a:pt x="1407" y="8581"/>
                  </a:cubicBezTo>
                  <a:cubicBezTo>
                    <a:pt x="1331" y="8619"/>
                    <a:pt x="1248" y="8637"/>
                    <a:pt x="1159" y="8637"/>
                  </a:cubicBezTo>
                  <a:cubicBezTo>
                    <a:pt x="1117" y="8637"/>
                    <a:pt x="1074" y="8633"/>
                    <a:pt x="1029" y="8624"/>
                  </a:cubicBezTo>
                  <a:cubicBezTo>
                    <a:pt x="1143" y="8410"/>
                    <a:pt x="1236" y="8196"/>
                    <a:pt x="1318" y="7981"/>
                  </a:cubicBezTo>
                  <a:cubicBezTo>
                    <a:pt x="1376" y="7836"/>
                    <a:pt x="1438" y="7679"/>
                    <a:pt x="1507" y="7533"/>
                  </a:cubicBezTo>
                  <a:cubicBezTo>
                    <a:pt x="1634" y="7256"/>
                    <a:pt x="1772" y="6978"/>
                    <a:pt x="1937" y="6695"/>
                  </a:cubicBezTo>
                  <a:cubicBezTo>
                    <a:pt x="1975" y="6631"/>
                    <a:pt x="2019" y="6562"/>
                    <a:pt x="2069" y="6480"/>
                  </a:cubicBezTo>
                  <a:cubicBezTo>
                    <a:pt x="2119" y="6404"/>
                    <a:pt x="2176" y="6323"/>
                    <a:pt x="2220" y="6241"/>
                  </a:cubicBezTo>
                  <a:close/>
                  <a:moveTo>
                    <a:pt x="8049" y="1"/>
                  </a:moveTo>
                  <a:cubicBezTo>
                    <a:pt x="8023" y="1"/>
                    <a:pt x="7997" y="2"/>
                    <a:pt x="7971" y="5"/>
                  </a:cubicBezTo>
                  <a:cubicBezTo>
                    <a:pt x="7813" y="17"/>
                    <a:pt x="7680" y="48"/>
                    <a:pt x="7574" y="100"/>
                  </a:cubicBezTo>
                  <a:cubicBezTo>
                    <a:pt x="7365" y="206"/>
                    <a:pt x="7278" y="395"/>
                    <a:pt x="7334" y="636"/>
                  </a:cubicBezTo>
                  <a:cubicBezTo>
                    <a:pt x="7467" y="1183"/>
                    <a:pt x="8393" y="1998"/>
                    <a:pt x="9150" y="2325"/>
                  </a:cubicBezTo>
                  <a:cubicBezTo>
                    <a:pt x="8614" y="2376"/>
                    <a:pt x="8142" y="2458"/>
                    <a:pt x="7839" y="2521"/>
                  </a:cubicBezTo>
                  <a:cubicBezTo>
                    <a:pt x="7258" y="2647"/>
                    <a:pt x="6742" y="2786"/>
                    <a:pt x="6274" y="2937"/>
                  </a:cubicBezTo>
                  <a:cubicBezTo>
                    <a:pt x="5923" y="2395"/>
                    <a:pt x="4819" y="1448"/>
                    <a:pt x="4107" y="1448"/>
                  </a:cubicBezTo>
                  <a:cubicBezTo>
                    <a:pt x="4039" y="1448"/>
                    <a:pt x="3976" y="1456"/>
                    <a:pt x="3917" y="1474"/>
                  </a:cubicBezTo>
                  <a:cubicBezTo>
                    <a:pt x="3841" y="1500"/>
                    <a:pt x="3783" y="1524"/>
                    <a:pt x="3727" y="1550"/>
                  </a:cubicBezTo>
                  <a:cubicBezTo>
                    <a:pt x="3538" y="1644"/>
                    <a:pt x="3450" y="1771"/>
                    <a:pt x="3399" y="1878"/>
                  </a:cubicBezTo>
                  <a:cubicBezTo>
                    <a:pt x="3393" y="1890"/>
                    <a:pt x="3393" y="1896"/>
                    <a:pt x="3387" y="1902"/>
                  </a:cubicBezTo>
                  <a:cubicBezTo>
                    <a:pt x="3381" y="1922"/>
                    <a:pt x="3381" y="1934"/>
                    <a:pt x="3381" y="1954"/>
                  </a:cubicBezTo>
                  <a:cubicBezTo>
                    <a:pt x="3381" y="1960"/>
                    <a:pt x="3375" y="1966"/>
                    <a:pt x="3375" y="1978"/>
                  </a:cubicBezTo>
                  <a:cubicBezTo>
                    <a:pt x="3317" y="2269"/>
                    <a:pt x="3519" y="2647"/>
                    <a:pt x="3885" y="2930"/>
                  </a:cubicBezTo>
                  <a:cubicBezTo>
                    <a:pt x="4239" y="3205"/>
                    <a:pt x="4756" y="3290"/>
                    <a:pt x="5252" y="3290"/>
                  </a:cubicBezTo>
                  <a:cubicBezTo>
                    <a:pt x="5270" y="3290"/>
                    <a:pt x="5287" y="3290"/>
                    <a:pt x="5304" y="3290"/>
                  </a:cubicBezTo>
                  <a:lnTo>
                    <a:pt x="5304" y="3290"/>
                  </a:lnTo>
                  <a:cubicBezTo>
                    <a:pt x="5058" y="3384"/>
                    <a:pt x="4831" y="3491"/>
                    <a:pt x="4623" y="3599"/>
                  </a:cubicBezTo>
                  <a:cubicBezTo>
                    <a:pt x="3885" y="3965"/>
                    <a:pt x="3367" y="4355"/>
                    <a:pt x="2996" y="4716"/>
                  </a:cubicBezTo>
                  <a:cubicBezTo>
                    <a:pt x="2939" y="4595"/>
                    <a:pt x="2825" y="4475"/>
                    <a:pt x="2624" y="4368"/>
                  </a:cubicBezTo>
                  <a:cubicBezTo>
                    <a:pt x="2325" y="4214"/>
                    <a:pt x="1910" y="4138"/>
                    <a:pt x="1514" y="4138"/>
                  </a:cubicBezTo>
                  <a:cubicBezTo>
                    <a:pt x="1166" y="4138"/>
                    <a:pt x="833" y="4196"/>
                    <a:pt x="605" y="4312"/>
                  </a:cubicBezTo>
                  <a:cubicBezTo>
                    <a:pt x="543" y="4343"/>
                    <a:pt x="486" y="4381"/>
                    <a:pt x="442" y="4419"/>
                  </a:cubicBezTo>
                  <a:cubicBezTo>
                    <a:pt x="95" y="4734"/>
                    <a:pt x="0" y="4993"/>
                    <a:pt x="145" y="5188"/>
                  </a:cubicBezTo>
                  <a:cubicBezTo>
                    <a:pt x="287" y="5375"/>
                    <a:pt x="667" y="5449"/>
                    <a:pt x="1112" y="5449"/>
                  </a:cubicBezTo>
                  <a:cubicBezTo>
                    <a:pt x="1580" y="5449"/>
                    <a:pt x="2119" y="5368"/>
                    <a:pt x="2529" y="5251"/>
                  </a:cubicBezTo>
                  <a:lnTo>
                    <a:pt x="2529" y="5251"/>
                  </a:lnTo>
                  <a:cubicBezTo>
                    <a:pt x="2415" y="5415"/>
                    <a:pt x="2334" y="5560"/>
                    <a:pt x="2270" y="5680"/>
                  </a:cubicBezTo>
                  <a:cubicBezTo>
                    <a:pt x="2264" y="5686"/>
                    <a:pt x="2258" y="5686"/>
                    <a:pt x="2252" y="5686"/>
                  </a:cubicBezTo>
                  <a:cubicBezTo>
                    <a:pt x="2220" y="5705"/>
                    <a:pt x="2202" y="5743"/>
                    <a:pt x="2202" y="5781"/>
                  </a:cubicBezTo>
                  <a:cubicBezTo>
                    <a:pt x="1507" y="6171"/>
                    <a:pt x="297" y="7388"/>
                    <a:pt x="341" y="8170"/>
                  </a:cubicBezTo>
                  <a:cubicBezTo>
                    <a:pt x="354" y="8435"/>
                    <a:pt x="506" y="8637"/>
                    <a:pt x="789" y="8744"/>
                  </a:cubicBezTo>
                  <a:cubicBezTo>
                    <a:pt x="916" y="8797"/>
                    <a:pt x="1038" y="8823"/>
                    <a:pt x="1154" y="8823"/>
                  </a:cubicBezTo>
                  <a:cubicBezTo>
                    <a:pt x="1332" y="8823"/>
                    <a:pt x="1495" y="8762"/>
                    <a:pt x="1641" y="8643"/>
                  </a:cubicBezTo>
                  <a:cubicBezTo>
                    <a:pt x="2315" y="8107"/>
                    <a:pt x="2459" y="6456"/>
                    <a:pt x="2397" y="5843"/>
                  </a:cubicBezTo>
                  <a:cubicBezTo>
                    <a:pt x="2479" y="5661"/>
                    <a:pt x="2611" y="5421"/>
                    <a:pt x="2838" y="5150"/>
                  </a:cubicBezTo>
                  <a:cubicBezTo>
                    <a:pt x="2913" y="5118"/>
                    <a:pt x="2983" y="5086"/>
                    <a:pt x="3040" y="5056"/>
                  </a:cubicBezTo>
                  <a:cubicBezTo>
                    <a:pt x="3078" y="5030"/>
                    <a:pt x="3090" y="4980"/>
                    <a:pt x="3072" y="4935"/>
                  </a:cubicBezTo>
                  <a:lnTo>
                    <a:pt x="3072" y="4929"/>
                  </a:lnTo>
                  <a:cubicBezTo>
                    <a:pt x="3072" y="4917"/>
                    <a:pt x="3065" y="4911"/>
                    <a:pt x="3065" y="4905"/>
                  </a:cubicBezTo>
                  <a:cubicBezTo>
                    <a:pt x="3475" y="4481"/>
                    <a:pt x="4106" y="4021"/>
                    <a:pt x="5070" y="3587"/>
                  </a:cubicBezTo>
                  <a:lnTo>
                    <a:pt x="5070" y="3587"/>
                  </a:lnTo>
                  <a:cubicBezTo>
                    <a:pt x="4616" y="4065"/>
                    <a:pt x="3929" y="4999"/>
                    <a:pt x="3942" y="5654"/>
                  </a:cubicBezTo>
                  <a:cubicBezTo>
                    <a:pt x="3948" y="5869"/>
                    <a:pt x="4030" y="6032"/>
                    <a:pt x="4175" y="6153"/>
                  </a:cubicBezTo>
                  <a:cubicBezTo>
                    <a:pt x="4387" y="6313"/>
                    <a:pt x="4575" y="6392"/>
                    <a:pt x="4739" y="6392"/>
                  </a:cubicBezTo>
                  <a:cubicBezTo>
                    <a:pt x="4815" y="6392"/>
                    <a:pt x="4885" y="6376"/>
                    <a:pt x="4950" y="6342"/>
                  </a:cubicBezTo>
                  <a:cubicBezTo>
                    <a:pt x="5448" y="6090"/>
                    <a:pt x="5468" y="4935"/>
                    <a:pt x="5430" y="3845"/>
                  </a:cubicBezTo>
                  <a:cubicBezTo>
                    <a:pt x="5424" y="3738"/>
                    <a:pt x="5418" y="3649"/>
                    <a:pt x="5418" y="3605"/>
                  </a:cubicBezTo>
                  <a:cubicBezTo>
                    <a:pt x="5418" y="3573"/>
                    <a:pt x="5404" y="3549"/>
                    <a:pt x="5386" y="3529"/>
                  </a:cubicBezTo>
                  <a:cubicBezTo>
                    <a:pt x="5392" y="3523"/>
                    <a:pt x="5398" y="3517"/>
                    <a:pt x="5404" y="3517"/>
                  </a:cubicBezTo>
                  <a:cubicBezTo>
                    <a:pt x="5430" y="3491"/>
                    <a:pt x="5442" y="3460"/>
                    <a:pt x="5436" y="3429"/>
                  </a:cubicBezTo>
                  <a:cubicBezTo>
                    <a:pt x="5593" y="3366"/>
                    <a:pt x="5764" y="3302"/>
                    <a:pt x="5940" y="3240"/>
                  </a:cubicBezTo>
                  <a:cubicBezTo>
                    <a:pt x="6041" y="3226"/>
                    <a:pt x="6129" y="3214"/>
                    <a:pt x="6212" y="3202"/>
                  </a:cubicBezTo>
                  <a:lnTo>
                    <a:pt x="6230" y="3202"/>
                  </a:lnTo>
                  <a:cubicBezTo>
                    <a:pt x="6243" y="3210"/>
                    <a:pt x="6259" y="3215"/>
                    <a:pt x="6277" y="3215"/>
                  </a:cubicBezTo>
                  <a:cubicBezTo>
                    <a:pt x="6288" y="3215"/>
                    <a:pt x="6300" y="3213"/>
                    <a:pt x="6312" y="3208"/>
                  </a:cubicBezTo>
                  <a:cubicBezTo>
                    <a:pt x="6356" y="3189"/>
                    <a:pt x="6376" y="3145"/>
                    <a:pt x="6364" y="3101"/>
                  </a:cubicBezTo>
                  <a:cubicBezTo>
                    <a:pt x="6818" y="2956"/>
                    <a:pt x="7316" y="2824"/>
                    <a:pt x="7877" y="2703"/>
                  </a:cubicBezTo>
                  <a:cubicBezTo>
                    <a:pt x="8009" y="2673"/>
                    <a:pt x="8180" y="2641"/>
                    <a:pt x="8369" y="2609"/>
                  </a:cubicBezTo>
                  <a:lnTo>
                    <a:pt x="8369" y="2609"/>
                  </a:lnTo>
                  <a:cubicBezTo>
                    <a:pt x="7832" y="2886"/>
                    <a:pt x="6893" y="3593"/>
                    <a:pt x="6760" y="4286"/>
                  </a:cubicBezTo>
                  <a:cubicBezTo>
                    <a:pt x="6704" y="4564"/>
                    <a:pt x="6780" y="4815"/>
                    <a:pt x="6981" y="5024"/>
                  </a:cubicBezTo>
                  <a:cubicBezTo>
                    <a:pt x="7155" y="5203"/>
                    <a:pt x="7329" y="5296"/>
                    <a:pt x="7497" y="5296"/>
                  </a:cubicBezTo>
                  <a:cubicBezTo>
                    <a:pt x="7542" y="5296"/>
                    <a:pt x="7586" y="5289"/>
                    <a:pt x="7630" y="5275"/>
                  </a:cubicBezTo>
                  <a:cubicBezTo>
                    <a:pt x="8261" y="5086"/>
                    <a:pt x="8544" y="3561"/>
                    <a:pt x="8684" y="2824"/>
                  </a:cubicBezTo>
                  <a:cubicBezTo>
                    <a:pt x="8690" y="2786"/>
                    <a:pt x="8696" y="2754"/>
                    <a:pt x="8702" y="2723"/>
                  </a:cubicBezTo>
                  <a:cubicBezTo>
                    <a:pt x="8740" y="2697"/>
                    <a:pt x="8747" y="2647"/>
                    <a:pt x="8727" y="2609"/>
                  </a:cubicBezTo>
                  <a:lnTo>
                    <a:pt x="8727" y="2603"/>
                  </a:lnTo>
                  <a:cubicBezTo>
                    <a:pt x="8727" y="2589"/>
                    <a:pt x="8727" y="2571"/>
                    <a:pt x="8721" y="2559"/>
                  </a:cubicBezTo>
                  <a:cubicBezTo>
                    <a:pt x="9004" y="2521"/>
                    <a:pt x="9321" y="2489"/>
                    <a:pt x="9655" y="2483"/>
                  </a:cubicBezTo>
                  <a:cubicBezTo>
                    <a:pt x="9667" y="2483"/>
                    <a:pt x="9679" y="2489"/>
                    <a:pt x="9693" y="2496"/>
                  </a:cubicBezTo>
                  <a:cubicBezTo>
                    <a:pt x="9717" y="2496"/>
                    <a:pt x="9749" y="2489"/>
                    <a:pt x="9769" y="2476"/>
                  </a:cubicBezTo>
                  <a:cubicBezTo>
                    <a:pt x="9826" y="2475"/>
                    <a:pt x="9884" y="2474"/>
                    <a:pt x="9943" y="2474"/>
                  </a:cubicBezTo>
                  <a:cubicBezTo>
                    <a:pt x="10687" y="2474"/>
                    <a:pt x="11475" y="2586"/>
                    <a:pt x="12107" y="2930"/>
                  </a:cubicBezTo>
                  <a:cubicBezTo>
                    <a:pt x="12123" y="2939"/>
                    <a:pt x="12139" y="2943"/>
                    <a:pt x="12155" y="2943"/>
                  </a:cubicBezTo>
                  <a:cubicBezTo>
                    <a:pt x="12184" y="2943"/>
                    <a:pt x="12211" y="2928"/>
                    <a:pt x="12228" y="2900"/>
                  </a:cubicBezTo>
                  <a:cubicBezTo>
                    <a:pt x="12252" y="2854"/>
                    <a:pt x="12240" y="2798"/>
                    <a:pt x="12190" y="2772"/>
                  </a:cubicBezTo>
                  <a:cubicBezTo>
                    <a:pt x="11539" y="2409"/>
                    <a:pt x="10732" y="2293"/>
                    <a:pt x="9968" y="2293"/>
                  </a:cubicBezTo>
                  <a:cubicBezTo>
                    <a:pt x="9924" y="2293"/>
                    <a:pt x="9880" y="2294"/>
                    <a:pt x="9837" y="2294"/>
                  </a:cubicBezTo>
                  <a:cubicBezTo>
                    <a:pt x="9906" y="1808"/>
                    <a:pt x="9585" y="1152"/>
                    <a:pt x="9231" y="717"/>
                  </a:cubicBezTo>
                  <a:cubicBezTo>
                    <a:pt x="8855" y="257"/>
                    <a:pt x="8433" y="1"/>
                    <a:pt x="8049"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2" name="Google Shape;3352;p42"/>
            <p:cNvSpPr/>
            <p:nvPr/>
          </p:nvSpPr>
          <p:spPr>
            <a:xfrm>
              <a:off x="4065300" y="713700"/>
              <a:ext cx="29800" cy="59925"/>
            </a:xfrm>
            <a:custGeom>
              <a:avLst/>
              <a:gdLst/>
              <a:ahLst/>
              <a:cxnLst/>
              <a:rect l="l" t="t" r="r" b="b"/>
              <a:pathLst>
                <a:path w="1192" h="2397" extrusionOk="0">
                  <a:moveTo>
                    <a:pt x="1191" y="1"/>
                  </a:moveTo>
                  <a:cubicBezTo>
                    <a:pt x="1147" y="83"/>
                    <a:pt x="1090" y="164"/>
                    <a:pt x="1040" y="240"/>
                  </a:cubicBezTo>
                  <a:cubicBezTo>
                    <a:pt x="990" y="322"/>
                    <a:pt x="946" y="391"/>
                    <a:pt x="908" y="455"/>
                  </a:cubicBezTo>
                  <a:cubicBezTo>
                    <a:pt x="743" y="738"/>
                    <a:pt x="605" y="1016"/>
                    <a:pt x="478" y="1293"/>
                  </a:cubicBezTo>
                  <a:cubicBezTo>
                    <a:pt x="409" y="1439"/>
                    <a:pt x="347" y="1596"/>
                    <a:pt x="289" y="1741"/>
                  </a:cubicBezTo>
                  <a:cubicBezTo>
                    <a:pt x="207" y="1956"/>
                    <a:pt x="114" y="2170"/>
                    <a:pt x="0" y="2384"/>
                  </a:cubicBezTo>
                  <a:cubicBezTo>
                    <a:pt x="45" y="2393"/>
                    <a:pt x="88" y="2397"/>
                    <a:pt x="130" y="2397"/>
                  </a:cubicBezTo>
                  <a:cubicBezTo>
                    <a:pt x="219" y="2397"/>
                    <a:pt x="302" y="2379"/>
                    <a:pt x="378" y="2341"/>
                  </a:cubicBezTo>
                  <a:cubicBezTo>
                    <a:pt x="422" y="2315"/>
                    <a:pt x="460" y="2289"/>
                    <a:pt x="498" y="2259"/>
                  </a:cubicBezTo>
                  <a:cubicBezTo>
                    <a:pt x="990" y="1867"/>
                    <a:pt x="1173" y="708"/>
                    <a:pt x="1191"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3" name="Google Shape;3353;p42"/>
            <p:cNvSpPr/>
            <p:nvPr/>
          </p:nvSpPr>
          <p:spPr>
            <a:xfrm>
              <a:off x="4051850" y="708975"/>
              <a:ext cx="40700" cy="63100"/>
            </a:xfrm>
            <a:custGeom>
              <a:avLst/>
              <a:gdLst/>
              <a:ahLst/>
              <a:cxnLst/>
              <a:rect l="l" t="t" r="r" b="b"/>
              <a:pathLst>
                <a:path w="1628" h="2524" extrusionOk="0">
                  <a:moveTo>
                    <a:pt x="1628" y="1"/>
                  </a:moveTo>
                  <a:lnTo>
                    <a:pt x="1628" y="1"/>
                  </a:lnTo>
                  <a:cubicBezTo>
                    <a:pt x="966" y="449"/>
                    <a:pt x="1" y="1488"/>
                    <a:pt x="33" y="2107"/>
                  </a:cubicBezTo>
                  <a:cubicBezTo>
                    <a:pt x="39" y="2303"/>
                    <a:pt x="146" y="2434"/>
                    <a:pt x="355" y="2524"/>
                  </a:cubicBezTo>
                  <a:cubicBezTo>
                    <a:pt x="475" y="2309"/>
                    <a:pt x="562" y="2088"/>
                    <a:pt x="658" y="1861"/>
                  </a:cubicBezTo>
                  <a:cubicBezTo>
                    <a:pt x="714" y="1709"/>
                    <a:pt x="777" y="1558"/>
                    <a:pt x="847" y="1407"/>
                  </a:cubicBezTo>
                  <a:cubicBezTo>
                    <a:pt x="979" y="1124"/>
                    <a:pt x="1124" y="845"/>
                    <a:pt x="1287" y="556"/>
                  </a:cubicBezTo>
                  <a:cubicBezTo>
                    <a:pt x="1325" y="487"/>
                    <a:pt x="1377" y="411"/>
                    <a:pt x="1426" y="335"/>
                  </a:cubicBezTo>
                  <a:cubicBezTo>
                    <a:pt x="1496" y="222"/>
                    <a:pt x="1572" y="108"/>
                    <a:pt x="1628"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4" name="Google Shape;3354;p42"/>
            <p:cNvSpPr/>
            <p:nvPr/>
          </p:nvSpPr>
          <p:spPr>
            <a:xfrm>
              <a:off x="4046175" y="679725"/>
              <a:ext cx="59175" cy="9725"/>
            </a:xfrm>
            <a:custGeom>
              <a:avLst/>
              <a:gdLst/>
              <a:ahLst/>
              <a:cxnLst/>
              <a:rect l="l" t="t" r="r" b="b"/>
              <a:pathLst>
                <a:path w="2367" h="389" extrusionOk="0">
                  <a:moveTo>
                    <a:pt x="560" y="0"/>
                  </a:moveTo>
                  <a:cubicBezTo>
                    <a:pt x="398" y="0"/>
                    <a:pt x="242" y="21"/>
                    <a:pt x="128" y="92"/>
                  </a:cubicBezTo>
                  <a:cubicBezTo>
                    <a:pt x="112" y="101"/>
                    <a:pt x="95" y="106"/>
                    <a:pt x="79" y="106"/>
                  </a:cubicBezTo>
                  <a:cubicBezTo>
                    <a:pt x="52" y="106"/>
                    <a:pt x="27" y="94"/>
                    <a:pt x="9" y="74"/>
                  </a:cubicBezTo>
                  <a:lnTo>
                    <a:pt x="9" y="74"/>
                  </a:lnTo>
                  <a:cubicBezTo>
                    <a:pt x="1" y="118"/>
                    <a:pt x="1" y="161"/>
                    <a:pt x="27" y="199"/>
                  </a:cubicBezTo>
                  <a:cubicBezTo>
                    <a:pt x="129" y="332"/>
                    <a:pt x="451" y="389"/>
                    <a:pt x="842" y="389"/>
                  </a:cubicBezTo>
                  <a:cubicBezTo>
                    <a:pt x="1341" y="389"/>
                    <a:pt x="1952" y="297"/>
                    <a:pt x="2366" y="155"/>
                  </a:cubicBezTo>
                  <a:cubicBezTo>
                    <a:pt x="2303" y="143"/>
                    <a:pt x="2221" y="137"/>
                    <a:pt x="2133" y="118"/>
                  </a:cubicBezTo>
                  <a:cubicBezTo>
                    <a:pt x="2044" y="105"/>
                    <a:pt x="1962" y="92"/>
                    <a:pt x="1924" y="86"/>
                  </a:cubicBezTo>
                  <a:cubicBezTo>
                    <a:pt x="1787" y="80"/>
                    <a:pt x="1653" y="68"/>
                    <a:pt x="1514" y="62"/>
                  </a:cubicBezTo>
                  <a:cubicBezTo>
                    <a:pt x="1351" y="54"/>
                    <a:pt x="1181" y="42"/>
                    <a:pt x="1010" y="30"/>
                  </a:cubicBezTo>
                  <a:lnTo>
                    <a:pt x="929" y="24"/>
                  </a:lnTo>
                  <a:cubicBezTo>
                    <a:pt x="813" y="13"/>
                    <a:pt x="685" y="0"/>
                    <a:pt x="56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5" name="Google Shape;3355;p42"/>
            <p:cNvSpPr/>
            <p:nvPr/>
          </p:nvSpPr>
          <p:spPr>
            <a:xfrm>
              <a:off x="4048575" y="665625"/>
              <a:ext cx="62300" cy="13900"/>
            </a:xfrm>
            <a:custGeom>
              <a:avLst/>
              <a:gdLst/>
              <a:ahLst/>
              <a:cxnLst/>
              <a:rect l="l" t="t" r="r" b="b"/>
              <a:pathLst>
                <a:path w="2492" h="556" extrusionOk="0">
                  <a:moveTo>
                    <a:pt x="1141" y="0"/>
                  </a:moveTo>
                  <a:cubicBezTo>
                    <a:pt x="748" y="0"/>
                    <a:pt x="380" y="81"/>
                    <a:pt x="208" y="240"/>
                  </a:cubicBezTo>
                  <a:cubicBezTo>
                    <a:pt x="146" y="297"/>
                    <a:pt x="64" y="379"/>
                    <a:pt x="0" y="461"/>
                  </a:cubicBezTo>
                  <a:cubicBezTo>
                    <a:pt x="138" y="399"/>
                    <a:pt x="298" y="380"/>
                    <a:pt x="459" y="380"/>
                  </a:cubicBezTo>
                  <a:cubicBezTo>
                    <a:pt x="593" y="380"/>
                    <a:pt x="728" y="393"/>
                    <a:pt x="851" y="405"/>
                  </a:cubicBezTo>
                  <a:lnTo>
                    <a:pt x="934" y="411"/>
                  </a:lnTo>
                  <a:cubicBezTo>
                    <a:pt x="1097" y="423"/>
                    <a:pt x="1267" y="436"/>
                    <a:pt x="1432" y="442"/>
                  </a:cubicBezTo>
                  <a:cubicBezTo>
                    <a:pt x="1570" y="449"/>
                    <a:pt x="1703" y="455"/>
                    <a:pt x="1842" y="467"/>
                  </a:cubicBezTo>
                  <a:cubicBezTo>
                    <a:pt x="1886" y="474"/>
                    <a:pt x="1968" y="486"/>
                    <a:pt x="2061" y="498"/>
                  </a:cubicBezTo>
                  <a:cubicBezTo>
                    <a:pt x="2175" y="518"/>
                    <a:pt x="2364" y="550"/>
                    <a:pt x="2485" y="556"/>
                  </a:cubicBezTo>
                  <a:cubicBezTo>
                    <a:pt x="2485" y="556"/>
                    <a:pt x="2485" y="550"/>
                    <a:pt x="2491" y="550"/>
                  </a:cubicBezTo>
                  <a:cubicBezTo>
                    <a:pt x="2459" y="423"/>
                    <a:pt x="2358" y="309"/>
                    <a:pt x="2175" y="215"/>
                  </a:cubicBezTo>
                  <a:cubicBezTo>
                    <a:pt x="1903" y="72"/>
                    <a:pt x="1511" y="0"/>
                    <a:pt x="1141"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6" name="Google Shape;3356;p42"/>
            <p:cNvSpPr/>
            <p:nvPr/>
          </p:nvSpPr>
          <p:spPr>
            <a:xfrm>
              <a:off x="4142500" y="652075"/>
              <a:ext cx="25725" cy="56300"/>
            </a:xfrm>
            <a:custGeom>
              <a:avLst/>
              <a:gdLst/>
              <a:ahLst/>
              <a:cxnLst/>
              <a:rect l="l" t="t" r="r" b="b"/>
              <a:pathLst>
                <a:path w="1029" h="2252" extrusionOk="0">
                  <a:moveTo>
                    <a:pt x="1028" y="1"/>
                  </a:moveTo>
                  <a:lnTo>
                    <a:pt x="1028" y="1"/>
                  </a:lnTo>
                  <a:cubicBezTo>
                    <a:pt x="574" y="493"/>
                    <a:pt x="1" y="1331"/>
                    <a:pt x="14" y="1873"/>
                  </a:cubicBezTo>
                  <a:cubicBezTo>
                    <a:pt x="14" y="2030"/>
                    <a:pt x="70" y="2144"/>
                    <a:pt x="178" y="2227"/>
                  </a:cubicBezTo>
                  <a:cubicBezTo>
                    <a:pt x="184" y="2239"/>
                    <a:pt x="190" y="2245"/>
                    <a:pt x="204" y="2251"/>
                  </a:cubicBezTo>
                  <a:cubicBezTo>
                    <a:pt x="266" y="2088"/>
                    <a:pt x="355" y="1936"/>
                    <a:pt x="437" y="1791"/>
                  </a:cubicBezTo>
                  <a:cubicBezTo>
                    <a:pt x="531" y="1628"/>
                    <a:pt x="620" y="1476"/>
                    <a:pt x="682" y="1305"/>
                  </a:cubicBezTo>
                  <a:cubicBezTo>
                    <a:pt x="839" y="883"/>
                    <a:pt x="935" y="435"/>
                    <a:pt x="1028"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7" name="Google Shape;3357;p42"/>
            <p:cNvSpPr/>
            <p:nvPr/>
          </p:nvSpPr>
          <p:spPr>
            <a:xfrm>
              <a:off x="4151525" y="661400"/>
              <a:ext cx="19875" cy="51575"/>
            </a:xfrm>
            <a:custGeom>
              <a:avLst/>
              <a:gdLst/>
              <a:ahLst/>
              <a:cxnLst/>
              <a:rect l="l" t="t" r="r" b="b"/>
              <a:pathLst>
                <a:path w="795" h="2063" extrusionOk="0">
                  <a:moveTo>
                    <a:pt x="775" y="0"/>
                  </a:moveTo>
                  <a:lnTo>
                    <a:pt x="775" y="0"/>
                  </a:lnTo>
                  <a:cubicBezTo>
                    <a:pt x="699" y="333"/>
                    <a:pt x="617" y="674"/>
                    <a:pt x="492" y="1002"/>
                  </a:cubicBezTo>
                  <a:cubicBezTo>
                    <a:pt x="428" y="1185"/>
                    <a:pt x="327" y="1348"/>
                    <a:pt x="239" y="1506"/>
                  </a:cubicBezTo>
                  <a:cubicBezTo>
                    <a:pt x="145" y="1665"/>
                    <a:pt x="56" y="1816"/>
                    <a:pt x="0" y="1980"/>
                  </a:cubicBezTo>
                  <a:cubicBezTo>
                    <a:pt x="97" y="2034"/>
                    <a:pt x="183" y="2062"/>
                    <a:pt x="258" y="2062"/>
                  </a:cubicBezTo>
                  <a:cubicBezTo>
                    <a:pt x="304" y="2062"/>
                    <a:pt x="346" y="2051"/>
                    <a:pt x="384" y="2029"/>
                  </a:cubicBezTo>
                  <a:lnTo>
                    <a:pt x="390" y="2029"/>
                  </a:lnTo>
                  <a:cubicBezTo>
                    <a:pt x="781" y="1828"/>
                    <a:pt x="795" y="681"/>
                    <a:pt x="775"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8" name="Google Shape;3358;p42"/>
            <p:cNvSpPr/>
            <p:nvPr/>
          </p:nvSpPr>
          <p:spPr>
            <a:xfrm>
              <a:off x="4128325" y="609675"/>
              <a:ext cx="56475" cy="25525"/>
            </a:xfrm>
            <a:custGeom>
              <a:avLst/>
              <a:gdLst/>
              <a:ahLst/>
              <a:cxnLst/>
              <a:rect l="l" t="t" r="r" b="b"/>
              <a:pathLst>
                <a:path w="2259" h="1021" extrusionOk="0">
                  <a:moveTo>
                    <a:pt x="0" y="0"/>
                  </a:moveTo>
                  <a:cubicBezTo>
                    <a:pt x="0" y="215"/>
                    <a:pt x="171" y="492"/>
                    <a:pt x="448" y="707"/>
                  </a:cubicBezTo>
                  <a:cubicBezTo>
                    <a:pt x="764" y="952"/>
                    <a:pt x="1246" y="1021"/>
                    <a:pt x="1698" y="1021"/>
                  </a:cubicBezTo>
                  <a:cubicBezTo>
                    <a:pt x="1896" y="1021"/>
                    <a:pt x="2089" y="1008"/>
                    <a:pt x="2258" y="990"/>
                  </a:cubicBezTo>
                  <a:cubicBezTo>
                    <a:pt x="2170" y="946"/>
                    <a:pt x="2087" y="889"/>
                    <a:pt x="2006" y="839"/>
                  </a:cubicBezTo>
                  <a:cubicBezTo>
                    <a:pt x="1912" y="775"/>
                    <a:pt x="1822" y="719"/>
                    <a:pt x="1735" y="675"/>
                  </a:cubicBezTo>
                  <a:cubicBezTo>
                    <a:pt x="1476" y="548"/>
                    <a:pt x="1205" y="466"/>
                    <a:pt x="978" y="404"/>
                  </a:cubicBezTo>
                  <a:cubicBezTo>
                    <a:pt x="707" y="329"/>
                    <a:pt x="454" y="208"/>
                    <a:pt x="209" y="94"/>
                  </a:cubicBezTo>
                  <a:cubicBezTo>
                    <a:pt x="140" y="64"/>
                    <a:pt x="70" y="32"/>
                    <a:pt x="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9" name="Google Shape;3359;p42"/>
            <p:cNvSpPr/>
            <p:nvPr/>
          </p:nvSpPr>
          <p:spPr>
            <a:xfrm>
              <a:off x="4129600" y="598475"/>
              <a:ext cx="62275" cy="34075"/>
            </a:xfrm>
            <a:custGeom>
              <a:avLst/>
              <a:gdLst/>
              <a:ahLst/>
              <a:cxnLst/>
              <a:rect l="l" t="t" r="r" b="b"/>
              <a:pathLst>
                <a:path w="2491" h="1363" extrusionOk="0">
                  <a:moveTo>
                    <a:pt x="509" y="0"/>
                  </a:moveTo>
                  <a:cubicBezTo>
                    <a:pt x="458" y="0"/>
                    <a:pt x="410" y="7"/>
                    <a:pt x="366" y="20"/>
                  </a:cubicBezTo>
                  <a:cubicBezTo>
                    <a:pt x="182" y="76"/>
                    <a:pt x="63" y="158"/>
                    <a:pt x="1" y="265"/>
                  </a:cubicBezTo>
                  <a:cubicBezTo>
                    <a:pt x="76" y="303"/>
                    <a:pt x="158" y="335"/>
                    <a:pt x="234" y="373"/>
                  </a:cubicBezTo>
                  <a:cubicBezTo>
                    <a:pt x="473" y="486"/>
                    <a:pt x="720" y="600"/>
                    <a:pt x="977" y="675"/>
                  </a:cubicBezTo>
                  <a:cubicBezTo>
                    <a:pt x="1211" y="739"/>
                    <a:pt x="1494" y="827"/>
                    <a:pt x="1765" y="958"/>
                  </a:cubicBezTo>
                  <a:cubicBezTo>
                    <a:pt x="1861" y="1004"/>
                    <a:pt x="1955" y="1066"/>
                    <a:pt x="2056" y="1129"/>
                  </a:cubicBezTo>
                  <a:cubicBezTo>
                    <a:pt x="2201" y="1223"/>
                    <a:pt x="2346" y="1319"/>
                    <a:pt x="2490" y="1362"/>
                  </a:cubicBezTo>
                  <a:cubicBezTo>
                    <a:pt x="2142" y="874"/>
                    <a:pt x="1113" y="0"/>
                    <a:pt x="509"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0" name="Google Shape;3360;p42"/>
            <p:cNvSpPr/>
            <p:nvPr/>
          </p:nvSpPr>
          <p:spPr>
            <a:xfrm>
              <a:off x="4211900" y="629225"/>
              <a:ext cx="35025" cy="51850"/>
            </a:xfrm>
            <a:custGeom>
              <a:avLst/>
              <a:gdLst/>
              <a:ahLst/>
              <a:cxnLst/>
              <a:rect l="l" t="t" r="r" b="b"/>
              <a:pathLst>
                <a:path w="1401" h="2074" extrusionOk="0">
                  <a:moveTo>
                    <a:pt x="1400" y="1"/>
                  </a:moveTo>
                  <a:lnTo>
                    <a:pt x="1400" y="1"/>
                  </a:lnTo>
                  <a:cubicBezTo>
                    <a:pt x="870" y="309"/>
                    <a:pt x="152" y="915"/>
                    <a:pt x="50" y="1457"/>
                  </a:cubicBezTo>
                  <a:cubicBezTo>
                    <a:pt x="0" y="1678"/>
                    <a:pt x="62" y="1867"/>
                    <a:pt x="220" y="2036"/>
                  </a:cubicBezTo>
                  <a:cubicBezTo>
                    <a:pt x="239" y="2050"/>
                    <a:pt x="252" y="2062"/>
                    <a:pt x="265" y="2074"/>
                  </a:cubicBezTo>
                  <a:cubicBezTo>
                    <a:pt x="447" y="1526"/>
                    <a:pt x="781" y="953"/>
                    <a:pt x="970" y="644"/>
                  </a:cubicBezTo>
                  <a:cubicBezTo>
                    <a:pt x="1002" y="599"/>
                    <a:pt x="1028" y="555"/>
                    <a:pt x="1060" y="505"/>
                  </a:cubicBezTo>
                  <a:cubicBezTo>
                    <a:pt x="1159" y="341"/>
                    <a:pt x="1273" y="158"/>
                    <a:pt x="1400"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1" name="Google Shape;3361;p42"/>
            <p:cNvSpPr/>
            <p:nvPr/>
          </p:nvSpPr>
          <p:spPr>
            <a:xfrm>
              <a:off x="4222450" y="630925"/>
              <a:ext cx="29000" cy="54550"/>
            </a:xfrm>
            <a:custGeom>
              <a:avLst/>
              <a:gdLst/>
              <a:ahLst/>
              <a:cxnLst/>
              <a:rect l="l" t="t" r="r" b="b"/>
              <a:pathLst>
                <a:path w="1160" h="2182" extrusionOk="0">
                  <a:moveTo>
                    <a:pt x="1160" y="1"/>
                  </a:moveTo>
                  <a:lnTo>
                    <a:pt x="1160" y="1"/>
                  </a:lnTo>
                  <a:cubicBezTo>
                    <a:pt x="1022" y="160"/>
                    <a:pt x="902" y="355"/>
                    <a:pt x="795" y="531"/>
                  </a:cubicBezTo>
                  <a:cubicBezTo>
                    <a:pt x="763" y="582"/>
                    <a:pt x="737" y="632"/>
                    <a:pt x="706" y="676"/>
                  </a:cubicBezTo>
                  <a:cubicBezTo>
                    <a:pt x="510" y="985"/>
                    <a:pt x="170" y="1578"/>
                    <a:pt x="1" y="2119"/>
                  </a:cubicBezTo>
                  <a:cubicBezTo>
                    <a:pt x="63" y="2160"/>
                    <a:pt x="125" y="2181"/>
                    <a:pt x="186" y="2181"/>
                  </a:cubicBezTo>
                  <a:cubicBezTo>
                    <a:pt x="211" y="2181"/>
                    <a:pt x="235" y="2178"/>
                    <a:pt x="259" y="2171"/>
                  </a:cubicBezTo>
                  <a:cubicBezTo>
                    <a:pt x="277" y="2165"/>
                    <a:pt x="297" y="2157"/>
                    <a:pt x="315" y="2151"/>
                  </a:cubicBezTo>
                  <a:cubicBezTo>
                    <a:pt x="763" y="1924"/>
                    <a:pt x="1034" y="644"/>
                    <a:pt x="116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2" name="Google Shape;3362;p42"/>
            <p:cNvSpPr/>
            <p:nvPr/>
          </p:nvSpPr>
          <p:spPr>
            <a:xfrm>
              <a:off x="4226850" y="566625"/>
              <a:ext cx="43850" cy="45275"/>
            </a:xfrm>
            <a:custGeom>
              <a:avLst/>
              <a:gdLst/>
              <a:ahLst/>
              <a:cxnLst/>
              <a:rect l="l" t="t" r="r" b="b"/>
              <a:pathLst>
                <a:path w="1754" h="1811" extrusionOk="0">
                  <a:moveTo>
                    <a:pt x="58" y="0"/>
                  </a:moveTo>
                  <a:cubicBezTo>
                    <a:pt x="14" y="58"/>
                    <a:pt x="0" y="133"/>
                    <a:pt x="26" y="235"/>
                  </a:cubicBezTo>
                  <a:cubicBezTo>
                    <a:pt x="139" y="727"/>
                    <a:pt x="1053" y="1507"/>
                    <a:pt x="1754" y="1810"/>
                  </a:cubicBezTo>
                  <a:cubicBezTo>
                    <a:pt x="1710" y="1754"/>
                    <a:pt x="1665" y="1703"/>
                    <a:pt x="1621" y="1653"/>
                  </a:cubicBezTo>
                  <a:cubicBezTo>
                    <a:pt x="1577" y="1597"/>
                    <a:pt x="1539" y="1545"/>
                    <a:pt x="1501" y="1501"/>
                  </a:cubicBezTo>
                  <a:lnTo>
                    <a:pt x="1376" y="1362"/>
                  </a:lnTo>
                  <a:cubicBezTo>
                    <a:pt x="1205" y="1181"/>
                    <a:pt x="1035" y="984"/>
                    <a:pt x="864" y="795"/>
                  </a:cubicBezTo>
                  <a:cubicBezTo>
                    <a:pt x="820" y="733"/>
                    <a:pt x="770" y="675"/>
                    <a:pt x="719" y="613"/>
                  </a:cubicBezTo>
                  <a:cubicBezTo>
                    <a:pt x="530" y="379"/>
                    <a:pt x="310" y="108"/>
                    <a:pt x="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3" name="Google Shape;3363;p42"/>
            <p:cNvSpPr/>
            <p:nvPr/>
          </p:nvSpPr>
          <p:spPr>
            <a:xfrm>
              <a:off x="4232850" y="562300"/>
              <a:ext cx="49675" cy="52425"/>
            </a:xfrm>
            <a:custGeom>
              <a:avLst/>
              <a:gdLst/>
              <a:ahLst/>
              <a:cxnLst/>
              <a:rect l="l" t="t" r="r" b="b"/>
              <a:pathLst>
                <a:path w="1987" h="2097" extrusionOk="0">
                  <a:moveTo>
                    <a:pt x="321" y="1"/>
                  </a:moveTo>
                  <a:cubicBezTo>
                    <a:pt x="300" y="1"/>
                    <a:pt x="280" y="2"/>
                    <a:pt x="259" y="4"/>
                  </a:cubicBezTo>
                  <a:cubicBezTo>
                    <a:pt x="158" y="10"/>
                    <a:pt x="70" y="29"/>
                    <a:pt x="1" y="54"/>
                  </a:cubicBezTo>
                  <a:cubicBezTo>
                    <a:pt x="246" y="199"/>
                    <a:pt x="441" y="446"/>
                    <a:pt x="618" y="665"/>
                  </a:cubicBezTo>
                  <a:cubicBezTo>
                    <a:pt x="668" y="729"/>
                    <a:pt x="719" y="792"/>
                    <a:pt x="769" y="842"/>
                  </a:cubicBezTo>
                  <a:cubicBezTo>
                    <a:pt x="933" y="1037"/>
                    <a:pt x="1104" y="1226"/>
                    <a:pt x="1273" y="1416"/>
                  </a:cubicBezTo>
                  <a:lnTo>
                    <a:pt x="1400" y="1555"/>
                  </a:lnTo>
                  <a:cubicBezTo>
                    <a:pt x="1438" y="1599"/>
                    <a:pt x="1482" y="1649"/>
                    <a:pt x="1526" y="1712"/>
                  </a:cubicBezTo>
                  <a:cubicBezTo>
                    <a:pt x="1646" y="1858"/>
                    <a:pt x="1785" y="2035"/>
                    <a:pt x="1924" y="2097"/>
                  </a:cubicBezTo>
                  <a:cubicBezTo>
                    <a:pt x="1986" y="1732"/>
                    <a:pt x="1759" y="1139"/>
                    <a:pt x="1357" y="647"/>
                  </a:cubicBezTo>
                  <a:cubicBezTo>
                    <a:pt x="1018" y="232"/>
                    <a:pt x="641" y="1"/>
                    <a:pt x="321"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64" name="Google Shape;3364;p42"/>
          <p:cNvGrpSpPr/>
          <p:nvPr/>
        </p:nvGrpSpPr>
        <p:grpSpPr>
          <a:xfrm>
            <a:off x="7886571" y="336160"/>
            <a:ext cx="530856" cy="516422"/>
            <a:chOff x="6868725" y="988525"/>
            <a:chExt cx="187575" cy="182475"/>
          </a:xfrm>
        </p:grpSpPr>
        <p:sp>
          <p:nvSpPr>
            <p:cNvPr id="3365" name="Google Shape;3365;p42"/>
            <p:cNvSpPr/>
            <p:nvPr/>
          </p:nvSpPr>
          <p:spPr>
            <a:xfrm>
              <a:off x="6868725" y="988525"/>
              <a:ext cx="187575" cy="182475"/>
            </a:xfrm>
            <a:custGeom>
              <a:avLst/>
              <a:gdLst/>
              <a:ahLst/>
              <a:cxnLst/>
              <a:rect l="l" t="t" r="r" b="b"/>
              <a:pathLst>
                <a:path w="7503" h="7299" extrusionOk="0">
                  <a:moveTo>
                    <a:pt x="3644" y="189"/>
                  </a:moveTo>
                  <a:cubicBezTo>
                    <a:pt x="3812" y="189"/>
                    <a:pt x="3969" y="282"/>
                    <a:pt x="4108" y="459"/>
                  </a:cubicBezTo>
                  <a:cubicBezTo>
                    <a:pt x="4527" y="999"/>
                    <a:pt x="4285" y="2136"/>
                    <a:pt x="4007" y="2828"/>
                  </a:cubicBezTo>
                  <a:cubicBezTo>
                    <a:pt x="3977" y="2812"/>
                    <a:pt x="3946" y="2798"/>
                    <a:pt x="3911" y="2788"/>
                  </a:cubicBezTo>
                  <a:cubicBezTo>
                    <a:pt x="3926" y="2777"/>
                    <a:pt x="3936" y="2762"/>
                    <a:pt x="3936" y="2747"/>
                  </a:cubicBezTo>
                  <a:cubicBezTo>
                    <a:pt x="3991" y="2485"/>
                    <a:pt x="4012" y="2196"/>
                    <a:pt x="4007" y="1828"/>
                  </a:cubicBezTo>
                  <a:cubicBezTo>
                    <a:pt x="4007" y="1792"/>
                    <a:pt x="3982" y="1762"/>
                    <a:pt x="3946" y="1762"/>
                  </a:cubicBezTo>
                  <a:cubicBezTo>
                    <a:pt x="3911" y="1762"/>
                    <a:pt x="3881" y="1792"/>
                    <a:pt x="3881" y="1828"/>
                  </a:cubicBezTo>
                  <a:cubicBezTo>
                    <a:pt x="3886" y="2191"/>
                    <a:pt x="3865" y="2464"/>
                    <a:pt x="3814" y="2721"/>
                  </a:cubicBezTo>
                  <a:cubicBezTo>
                    <a:pt x="3809" y="2737"/>
                    <a:pt x="3814" y="2747"/>
                    <a:pt x="3820" y="2762"/>
                  </a:cubicBezTo>
                  <a:cubicBezTo>
                    <a:pt x="3782" y="2754"/>
                    <a:pt x="3743" y="2750"/>
                    <a:pt x="3703" y="2750"/>
                  </a:cubicBezTo>
                  <a:cubicBezTo>
                    <a:pt x="3649" y="2750"/>
                    <a:pt x="3594" y="2757"/>
                    <a:pt x="3541" y="2772"/>
                  </a:cubicBezTo>
                  <a:lnTo>
                    <a:pt x="3541" y="2752"/>
                  </a:lnTo>
                  <a:cubicBezTo>
                    <a:pt x="3537" y="2676"/>
                    <a:pt x="3527" y="2595"/>
                    <a:pt x="3522" y="2515"/>
                  </a:cubicBezTo>
                  <a:cubicBezTo>
                    <a:pt x="3501" y="2273"/>
                    <a:pt x="3481" y="2030"/>
                    <a:pt x="3451" y="1797"/>
                  </a:cubicBezTo>
                  <a:cubicBezTo>
                    <a:pt x="3446" y="1765"/>
                    <a:pt x="3420" y="1741"/>
                    <a:pt x="3389" y="1741"/>
                  </a:cubicBezTo>
                  <a:cubicBezTo>
                    <a:pt x="3386" y="1741"/>
                    <a:pt x="3383" y="1741"/>
                    <a:pt x="3380" y="1742"/>
                  </a:cubicBezTo>
                  <a:cubicBezTo>
                    <a:pt x="3345" y="1746"/>
                    <a:pt x="3320" y="1777"/>
                    <a:pt x="3324" y="1812"/>
                  </a:cubicBezTo>
                  <a:cubicBezTo>
                    <a:pt x="3355" y="2040"/>
                    <a:pt x="3375" y="2287"/>
                    <a:pt x="3396" y="2525"/>
                  </a:cubicBezTo>
                  <a:cubicBezTo>
                    <a:pt x="3401" y="2606"/>
                    <a:pt x="3411" y="2686"/>
                    <a:pt x="3415" y="2762"/>
                  </a:cubicBezTo>
                  <a:cubicBezTo>
                    <a:pt x="3415" y="2777"/>
                    <a:pt x="3426" y="2788"/>
                    <a:pt x="3431" y="2798"/>
                  </a:cubicBezTo>
                  <a:cubicBezTo>
                    <a:pt x="3406" y="2802"/>
                    <a:pt x="3385" y="2807"/>
                    <a:pt x="3366" y="2812"/>
                  </a:cubicBezTo>
                  <a:cubicBezTo>
                    <a:pt x="3360" y="2798"/>
                    <a:pt x="3355" y="2788"/>
                    <a:pt x="3350" y="2777"/>
                  </a:cubicBezTo>
                  <a:lnTo>
                    <a:pt x="3320" y="2727"/>
                  </a:lnTo>
                  <a:cubicBezTo>
                    <a:pt x="3269" y="2651"/>
                    <a:pt x="3214" y="2570"/>
                    <a:pt x="3153" y="2485"/>
                  </a:cubicBezTo>
                  <a:cubicBezTo>
                    <a:pt x="2976" y="1969"/>
                    <a:pt x="2885" y="1282"/>
                    <a:pt x="2965" y="898"/>
                  </a:cubicBezTo>
                  <a:cubicBezTo>
                    <a:pt x="3037" y="550"/>
                    <a:pt x="3280" y="261"/>
                    <a:pt x="3541" y="200"/>
                  </a:cubicBezTo>
                  <a:cubicBezTo>
                    <a:pt x="3576" y="193"/>
                    <a:pt x="3610" y="189"/>
                    <a:pt x="3644" y="189"/>
                  </a:cubicBezTo>
                  <a:close/>
                  <a:moveTo>
                    <a:pt x="1339" y="1226"/>
                  </a:moveTo>
                  <a:cubicBezTo>
                    <a:pt x="1995" y="1226"/>
                    <a:pt x="2582" y="1979"/>
                    <a:pt x="2986" y="2570"/>
                  </a:cubicBezTo>
                  <a:cubicBezTo>
                    <a:pt x="3026" y="2691"/>
                    <a:pt x="3072" y="2798"/>
                    <a:pt x="3123" y="2893"/>
                  </a:cubicBezTo>
                  <a:cubicBezTo>
                    <a:pt x="3037" y="2933"/>
                    <a:pt x="2972" y="2984"/>
                    <a:pt x="2916" y="3030"/>
                  </a:cubicBezTo>
                  <a:cubicBezTo>
                    <a:pt x="2870" y="3005"/>
                    <a:pt x="2825" y="2980"/>
                    <a:pt x="2779" y="2954"/>
                  </a:cubicBezTo>
                  <a:cubicBezTo>
                    <a:pt x="2536" y="2823"/>
                    <a:pt x="2305" y="2697"/>
                    <a:pt x="2132" y="2485"/>
                  </a:cubicBezTo>
                  <a:cubicBezTo>
                    <a:pt x="2118" y="2471"/>
                    <a:pt x="2100" y="2463"/>
                    <a:pt x="2082" y="2463"/>
                  </a:cubicBezTo>
                  <a:cubicBezTo>
                    <a:pt x="2067" y="2463"/>
                    <a:pt x="2053" y="2468"/>
                    <a:pt x="2042" y="2479"/>
                  </a:cubicBezTo>
                  <a:cubicBezTo>
                    <a:pt x="2016" y="2499"/>
                    <a:pt x="2011" y="2539"/>
                    <a:pt x="2037" y="2565"/>
                  </a:cubicBezTo>
                  <a:cubicBezTo>
                    <a:pt x="2223" y="2793"/>
                    <a:pt x="2461" y="2924"/>
                    <a:pt x="2718" y="3066"/>
                  </a:cubicBezTo>
                  <a:cubicBezTo>
                    <a:pt x="2708" y="3066"/>
                    <a:pt x="2704" y="3061"/>
                    <a:pt x="2699" y="3061"/>
                  </a:cubicBezTo>
                  <a:cubicBezTo>
                    <a:pt x="2032" y="2984"/>
                    <a:pt x="1510" y="2758"/>
                    <a:pt x="1142" y="2383"/>
                  </a:cubicBezTo>
                  <a:cubicBezTo>
                    <a:pt x="859" y="2096"/>
                    <a:pt x="717" y="1701"/>
                    <a:pt x="813" y="1469"/>
                  </a:cubicBezTo>
                  <a:cubicBezTo>
                    <a:pt x="894" y="1266"/>
                    <a:pt x="1142" y="1226"/>
                    <a:pt x="1339" y="1226"/>
                  </a:cubicBezTo>
                  <a:close/>
                  <a:moveTo>
                    <a:pt x="5659" y="1275"/>
                  </a:moveTo>
                  <a:cubicBezTo>
                    <a:pt x="5866" y="1275"/>
                    <a:pt x="6070" y="1341"/>
                    <a:pt x="6225" y="1464"/>
                  </a:cubicBezTo>
                  <a:cubicBezTo>
                    <a:pt x="6412" y="1611"/>
                    <a:pt x="6507" y="1818"/>
                    <a:pt x="6503" y="2049"/>
                  </a:cubicBezTo>
                  <a:cubicBezTo>
                    <a:pt x="6493" y="2661"/>
                    <a:pt x="5831" y="3055"/>
                    <a:pt x="5184" y="3328"/>
                  </a:cubicBezTo>
                  <a:cubicBezTo>
                    <a:pt x="4987" y="3399"/>
                    <a:pt x="4800" y="3469"/>
                    <a:pt x="4639" y="3535"/>
                  </a:cubicBezTo>
                  <a:lnTo>
                    <a:pt x="4497" y="3591"/>
                  </a:lnTo>
                  <a:cubicBezTo>
                    <a:pt x="4481" y="3505"/>
                    <a:pt x="4462" y="3418"/>
                    <a:pt x="4431" y="3343"/>
                  </a:cubicBezTo>
                  <a:lnTo>
                    <a:pt x="4431" y="3338"/>
                  </a:lnTo>
                  <a:cubicBezTo>
                    <a:pt x="4674" y="3101"/>
                    <a:pt x="5118" y="2879"/>
                    <a:pt x="5300" y="2793"/>
                  </a:cubicBezTo>
                  <a:cubicBezTo>
                    <a:pt x="5330" y="2777"/>
                    <a:pt x="5346" y="2737"/>
                    <a:pt x="5330" y="2707"/>
                  </a:cubicBezTo>
                  <a:cubicBezTo>
                    <a:pt x="5319" y="2685"/>
                    <a:pt x="5295" y="2670"/>
                    <a:pt x="5271" y="2670"/>
                  </a:cubicBezTo>
                  <a:cubicBezTo>
                    <a:pt x="5262" y="2670"/>
                    <a:pt x="5253" y="2672"/>
                    <a:pt x="5245" y="2676"/>
                  </a:cubicBezTo>
                  <a:cubicBezTo>
                    <a:pt x="5022" y="2782"/>
                    <a:pt x="4623" y="2989"/>
                    <a:pt x="4371" y="3222"/>
                  </a:cubicBezTo>
                  <a:cubicBezTo>
                    <a:pt x="4371" y="3212"/>
                    <a:pt x="4366" y="3201"/>
                    <a:pt x="4360" y="3192"/>
                  </a:cubicBezTo>
                  <a:lnTo>
                    <a:pt x="4366" y="3192"/>
                  </a:lnTo>
                  <a:cubicBezTo>
                    <a:pt x="4385" y="3192"/>
                    <a:pt x="4411" y="3182"/>
                    <a:pt x="4421" y="3157"/>
                  </a:cubicBezTo>
                  <a:cubicBezTo>
                    <a:pt x="4562" y="2863"/>
                    <a:pt x="4714" y="2590"/>
                    <a:pt x="4957" y="2413"/>
                  </a:cubicBezTo>
                  <a:cubicBezTo>
                    <a:pt x="4987" y="2394"/>
                    <a:pt x="4992" y="2353"/>
                    <a:pt x="4972" y="2327"/>
                  </a:cubicBezTo>
                  <a:cubicBezTo>
                    <a:pt x="4960" y="2309"/>
                    <a:pt x="4943" y="2300"/>
                    <a:pt x="4924" y="2300"/>
                  </a:cubicBezTo>
                  <a:cubicBezTo>
                    <a:pt x="4912" y="2300"/>
                    <a:pt x="4898" y="2304"/>
                    <a:pt x="4886" y="2313"/>
                  </a:cubicBezTo>
                  <a:cubicBezTo>
                    <a:pt x="4613" y="2504"/>
                    <a:pt x="4457" y="2793"/>
                    <a:pt x="4310" y="3101"/>
                  </a:cubicBezTo>
                  <a:lnTo>
                    <a:pt x="4305" y="3106"/>
                  </a:lnTo>
                  <a:cubicBezTo>
                    <a:pt x="4275" y="3061"/>
                    <a:pt x="4239" y="3015"/>
                    <a:pt x="4199" y="2975"/>
                  </a:cubicBezTo>
                  <a:lnTo>
                    <a:pt x="4199" y="2970"/>
                  </a:lnTo>
                  <a:cubicBezTo>
                    <a:pt x="4371" y="2277"/>
                    <a:pt x="4826" y="1464"/>
                    <a:pt x="5411" y="1307"/>
                  </a:cubicBezTo>
                  <a:cubicBezTo>
                    <a:pt x="5492" y="1286"/>
                    <a:pt x="5576" y="1275"/>
                    <a:pt x="5659" y="1275"/>
                  </a:cubicBezTo>
                  <a:close/>
                  <a:moveTo>
                    <a:pt x="3709" y="2873"/>
                  </a:moveTo>
                  <a:cubicBezTo>
                    <a:pt x="3809" y="2873"/>
                    <a:pt x="3900" y="2909"/>
                    <a:pt x="3966" y="2949"/>
                  </a:cubicBezTo>
                  <a:cubicBezTo>
                    <a:pt x="3972" y="2984"/>
                    <a:pt x="3991" y="3015"/>
                    <a:pt x="4022" y="3030"/>
                  </a:cubicBezTo>
                  <a:cubicBezTo>
                    <a:pt x="4034" y="3036"/>
                    <a:pt x="4046" y="3038"/>
                    <a:pt x="4058" y="3038"/>
                  </a:cubicBezTo>
                  <a:cubicBezTo>
                    <a:pt x="4066" y="3038"/>
                    <a:pt x="4074" y="3037"/>
                    <a:pt x="4082" y="3035"/>
                  </a:cubicBezTo>
                  <a:cubicBezTo>
                    <a:pt x="4234" y="3176"/>
                    <a:pt x="4345" y="3404"/>
                    <a:pt x="4376" y="3642"/>
                  </a:cubicBezTo>
                  <a:cubicBezTo>
                    <a:pt x="4385" y="3702"/>
                    <a:pt x="4385" y="3768"/>
                    <a:pt x="4385" y="3833"/>
                  </a:cubicBezTo>
                  <a:cubicBezTo>
                    <a:pt x="4376" y="3975"/>
                    <a:pt x="4341" y="4116"/>
                    <a:pt x="4259" y="4237"/>
                  </a:cubicBezTo>
                  <a:cubicBezTo>
                    <a:pt x="4098" y="4486"/>
                    <a:pt x="3897" y="4616"/>
                    <a:pt x="3679" y="4616"/>
                  </a:cubicBezTo>
                  <a:cubicBezTo>
                    <a:pt x="3609" y="4616"/>
                    <a:pt x="3538" y="4603"/>
                    <a:pt x="3466" y="4576"/>
                  </a:cubicBezTo>
                  <a:cubicBezTo>
                    <a:pt x="3254" y="4495"/>
                    <a:pt x="3067" y="4318"/>
                    <a:pt x="2946" y="4101"/>
                  </a:cubicBezTo>
                  <a:cubicBezTo>
                    <a:pt x="2941" y="4085"/>
                    <a:pt x="2935" y="4066"/>
                    <a:pt x="2925" y="4050"/>
                  </a:cubicBezTo>
                  <a:cubicBezTo>
                    <a:pt x="2921" y="4045"/>
                    <a:pt x="2916" y="4041"/>
                    <a:pt x="2911" y="4036"/>
                  </a:cubicBezTo>
                  <a:cubicBezTo>
                    <a:pt x="2911" y="4036"/>
                    <a:pt x="2905" y="4036"/>
                    <a:pt x="2905" y="4031"/>
                  </a:cubicBezTo>
                  <a:cubicBezTo>
                    <a:pt x="2820" y="3859"/>
                    <a:pt x="2779" y="3667"/>
                    <a:pt x="2804" y="3495"/>
                  </a:cubicBezTo>
                  <a:cubicBezTo>
                    <a:pt x="2835" y="3297"/>
                    <a:pt x="2941" y="3146"/>
                    <a:pt x="3117" y="3045"/>
                  </a:cubicBezTo>
                  <a:lnTo>
                    <a:pt x="3117" y="3045"/>
                  </a:lnTo>
                  <a:cubicBezTo>
                    <a:pt x="3112" y="3061"/>
                    <a:pt x="3112" y="3080"/>
                    <a:pt x="3123" y="3096"/>
                  </a:cubicBezTo>
                  <a:cubicBezTo>
                    <a:pt x="3135" y="3115"/>
                    <a:pt x="3154" y="3124"/>
                    <a:pt x="3174" y="3124"/>
                  </a:cubicBezTo>
                  <a:cubicBezTo>
                    <a:pt x="3185" y="3124"/>
                    <a:pt x="3197" y="3121"/>
                    <a:pt x="3208" y="3115"/>
                  </a:cubicBezTo>
                  <a:lnTo>
                    <a:pt x="3264" y="3080"/>
                  </a:lnTo>
                  <a:cubicBezTo>
                    <a:pt x="3275" y="3070"/>
                    <a:pt x="3280" y="3066"/>
                    <a:pt x="3289" y="3061"/>
                  </a:cubicBezTo>
                  <a:cubicBezTo>
                    <a:pt x="3299" y="3061"/>
                    <a:pt x="3310" y="3055"/>
                    <a:pt x="3320" y="3050"/>
                  </a:cubicBezTo>
                  <a:cubicBezTo>
                    <a:pt x="3340" y="3035"/>
                    <a:pt x="3350" y="3020"/>
                    <a:pt x="3355" y="3005"/>
                  </a:cubicBezTo>
                  <a:cubicBezTo>
                    <a:pt x="3420" y="2959"/>
                    <a:pt x="3476" y="2924"/>
                    <a:pt x="3537" y="2903"/>
                  </a:cubicBezTo>
                  <a:cubicBezTo>
                    <a:pt x="3578" y="2898"/>
                    <a:pt x="3623" y="2893"/>
                    <a:pt x="3669" y="2893"/>
                  </a:cubicBezTo>
                  <a:cubicBezTo>
                    <a:pt x="3683" y="2889"/>
                    <a:pt x="3699" y="2884"/>
                    <a:pt x="3709" y="2873"/>
                  </a:cubicBezTo>
                  <a:close/>
                  <a:moveTo>
                    <a:pt x="2748" y="3085"/>
                  </a:moveTo>
                  <a:lnTo>
                    <a:pt x="2748" y="3085"/>
                  </a:lnTo>
                  <a:cubicBezTo>
                    <a:pt x="2774" y="3096"/>
                    <a:pt x="2799" y="3110"/>
                    <a:pt x="2825" y="3126"/>
                  </a:cubicBezTo>
                  <a:cubicBezTo>
                    <a:pt x="2764" y="3206"/>
                    <a:pt x="2723" y="3292"/>
                    <a:pt x="2704" y="3369"/>
                  </a:cubicBezTo>
                  <a:cubicBezTo>
                    <a:pt x="2668" y="3366"/>
                    <a:pt x="2632" y="3364"/>
                    <a:pt x="2597" y="3364"/>
                  </a:cubicBezTo>
                  <a:cubicBezTo>
                    <a:pt x="2445" y="3364"/>
                    <a:pt x="2303" y="3390"/>
                    <a:pt x="2163" y="3418"/>
                  </a:cubicBezTo>
                  <a:cubicBezTo>
                    <a:pt x="2067" y="3434"/>
                    <a:pt x="1965" y="3455"/>
                    <a:pt x="1869" y="3465"/>
                  </a:cubicBezTo>
                  <a:cubicBezTo>
                    <a:pt x="1834" y="3465"/>
                    <a:pt x="1809" y="3500"/>
                    <a:pt x="1809" y="3530"/>
                  </a:cubicBezTo>
                  <a:cubicBezTo>
                    <a:pt x="1814" y="3565"/>
                    <a:pt x="1839" y="3591"/>
                    <a:pt x="1874" y="3591"/>
                  </a:cubicBezTo>
                  <a:lnTo>
                    <a:pt x="1880" y="3591"/>
                  </a:lnTo>
                  <a:cubicBezTo>
                    <a:pt x="1986" y="3581"/>
                    <a:pt x="2086" y="3560"/>
                    <a:pt x="2183" y="3540"/>
                  </a:cubicBezTo>
                  <a:cubicBezTo>
                    <a:pt x="2318" y="3515"/>
                    <a:pt x="2450" y="3491"/>
                    <a:pt x="2584" y="3491"/>
                  </a:cubicBezTo>
                  <a:cubicBezTo>
                    <a:pt x="2615" y="3491"/>
                    <a:pt x="2647" y="3492"/>
                    <a:pt x="2678" y="3495"/>
                  </a:cubicBezTo>
                  <a:cubicBezTo>
                    <a:pt x="2673" y="3555"/>
                    <a:pt x="2668" y="3616"/>
                    <a:pt x="2678" y="3677"/>
                  </a:cubicBezTo>
                  <a:cubicBezTo>
                    <a:pt x="2673" y="3674"/>
                    <a:pt x="2668" y="3673"/>
                    <a:pt x="2663" y="3673"/>
                  </a:cubicBezTo>
                  <a:cubicBezTo>
                    <a:pt x="2658" y="3673"/>
                    <a:pt x="2653" y="3674"/>
                    <a:pt x="2648" y="3677"/>
                  </a:cubicBezTo>
                  <a:cubicBezTo>
                    <a:pt x="2380" y="3742"/>
                    <a:pt x="2117" y="3863"/>
                    <a:pt x="1869" y="3980"/>
                  </a:cubicBezTo>
                  <a:cubicBezTo>
                    <a:pt x="1839" y="3994"/>
                    <a:pt x="1824" y="4036"/>
                    <a:pt x="1839" y="4066"/>
                  </a:cubicBezTo>
                  <a:cubicBezTo>
                    <a:pt x="1850" y="4091"/>
                    <a:pt x="1874" y="4101"/>
                    <a:pt x="1895" y="4101"/>
                  </a:cubicBezTo>
                  <a:cubicBezTo>
                    <a:pt x="1905" y="4101"/>
                    <a:pt x="1915" y="4101"/>
                    <a:pt x="1925" y="4096"/>
                  </a:cubicBezTo>
                  <a:cubicBezTo>
                    <a:pt x="2163" y="3980"/>
                    <a:pt x="2420" y="3863"/>
                    <a:pt x="2678" y="3798"/>
                  </a:cubicBezTo>
                  <a:cubicBezTo>
                    <a:pt x="2683" y="3798"/>
                    <a:pt x="2688" y="3793"/>
                    <a:pt x="2693" y="3793"/>
                  </a:cubicBezTo>
                  <a:cubicBezTo>
                    <a:pt x="2704" y="3843"/>
                    <a:pt x="2718" y="3899"/>
                    <a:pt x="2739" y="3954"/>
                  </a:cubicBezTo>
                  <a:cubicBezTo>
                    <a:pt x="2734" y="3959"/>
                    <a:pt x="2723" y="3964"/>
                    <a:pt x="2718" y="3970"/>
                  </a:cubicBezTo>
                  <a:cubicBezTo>
                    <a:pt x="2294" y="4362"/>
                    <a:pt x="1648" y="4725"/>
                    <a:pt x="1088" y="4725"/>
                  </a:cubicBezTo>
                  <a:cubicBezTo>
                    <a:pt x="1027" y="4725"/>
                    <a:pt x="968" y="4721"/>
                    <a:pt x="910" y="4712"/>
                  </a:cubicBezTo>
                  <a:cubicBezTo>
                    <a:pt x="657" y="4677"/>
                    <a:pt x="419" y="4495"/>
                    <a:pt x="304" y="4253"/>
                  </a:cubicBezTo>
                  <a:cubicBezTo>
                    <a:pt x="202" y="4041"/>
                    <a:pt x="207" y="3813"/>
                    <a:pt x="323" y="3616"/>
                  </a:cubicBezTo>
                  <a:cubicBezTo>
                    <a:pt x="522" y="3280"/>
                    <a:pt x="1025" y="3206"/>
                    <a:pt x="1536" y="3206"/>
                  </a:cubicBezTo>
                  <a:cubicBezTo>
                    <a:pt x="1754" y="3206"/>
                    <a:pt x="1974" y="3220"/>
                    <a:pt x="2172" y="3232"/>
                  </a:cubicBezTo>
                  <a:cubicBezTo>
                    <a:pt x="2340" y="3243"/>
                    <a:pt x="2491" y="3247"/>
                    <a:pt x="2617" y="3247"/>
                  </a:cubicBezTo>
                  <a:cubicBezTo>
                    <a:pt x="2627" y="3247"/>
                    <a:pt x="2638" y="3247"/>
                    <a:pt x="2643" y="3243"/>
                  </a:cubicBezTo>
                  <a:cubicBezTo>
                    <a:pt x="2658" y="3247"/>
                    <a:pt x="2668" y="3247"/>
                    <a:pt x="2678" y="3247"/>
                  </a:cubicBezTo>
                  <a:lnTo>
                    <a:pt x="2688" y="3247"/>
                  </a:lnTo>
                  <a:cubicBezTo>
                    <a:pt x="2734" y="3247"/>
                    <a:pt x="2774" y="3212"/>
                    <a:pt x="2784" y="3166"/>
                  </a:cubicBezTo>
                  <a:cubicBezTo>
                    <a:pt x="2784" y="3131"/>
                    <a:pt x="2774" y="3106"/>
                    <a:pt x="2748" y="3085"/>
                  </a:cubicBezTo>
                  <a:close/>
                  <a:moveTo>
                    <a:pt x="6420" y="3246"/>
                  </a:moveTo>
                  <a:cubicBezTo>
                    <a:pt x="6550" y="3246"/>
                    <a:pt x="6671" y="3261"/>
                    <a:pt x="6780" y="3297"/>
                  </a:cubicBezTo>
                  <a:cubicBezTo>
                    <a:pt x="7008" y="3369"/>
                    <a:pt x="7174" y="3540"/>
                    <a:pt x="7235" y="3768"/>
                  </a:cubicBezTo>
                  <a:cubicBezTo>
                    <a:pt x="7306" y="4005"/>
                    <a:pt x="7246" y="4262"/>
                    <a:pt x="7078" y="4460"/>
                  </a:cubicBezTo>
                  <a:cubicBezTo>
                    <a:pt x="6860" y="4722"/>
                    <a:pt x="6497" y="4821"/>
                    <a:pt x="6089" y="4821"/>
                  </a:cubicBezTo>
                  <a:cubicBezTo>
                    <a:pt x="5537" y="4821"/>
                    <a:pt x="4900" y="4639"/>
                    <a:pt x="4421" y="4430"/>
                  </a:cubicBezTo>
                  <a:cubicBezTo>
                    <a:pt x="4390" y="4409"/>
                    <a:pt x="4360" y="4384"/>
                    <a:pt x="4330" y="4358"/>
                  </a:cubicBezTo>
                  <a:cubicBezTo>
                    <a:pt x="4341" y="4344"/>
                    <a:pt x="4355" y="4323"/>
                    <a:pt x="4366" y="4308"/>
                  </a:cubicBezTo>
                  <a:cubicBezTo>
                    <a:pt x="4376" y="4288"/>
                    <a:pt x="4390" y="4267"/>
                    <a:pt x="4396" y="4253"/>
                  </a:cubicBezTo>
                  <a:cubicBezTo>
                    <a:pt x="4406" y="4258"/>
                    <a:pt x="4421" y="4262"/>
                    <a:pt x="4436" y="4262"/>
                  </a:cubicBezTo>
                  <a:cubicBezTo>
                    <a:pt x="4461" y="4262"/>
                    <a:pt x="4486" y="4262"/>
                    <a:pt x="4511" y="4262"/>
                  </a:cubicBezTo>
                  <a:cubicBezTo>
                    <a:pt x="4735" y="4262"/>
                    <a:pt x="4966" y="4280"/>
                    <a:pt x="5184" y="4298"/>
                  </a:cubicBezTo>
                  <a:cubicBezTo>
                    <a:pt x="5250" y="4304"/>
                    <a:pt x="5320" y="4308"/>
                    <a:pt x="5381" y="4313"/>
                  </a:cubicBezTo>
                  <a:lnTo>
                    <a:pt x="5391" y="4313"/>
                  </a:lnTo>
                  <a:cubicBezTo>
                    <a:pt x="5421" y="4313"/>
                    <a:pt x="5451" y="4288"/>
                    <a:pt x="5451" y="4253"/>
                  </a:cubicBezTo>
                  <a:cubicBezTo>
                    <a:pt x="5451" y="4218"/>
                    <a:pt x="5427" y="4187"/>
                    <a:pt x="5391" y="4187"/>
                  </a:cubicBezTo>
                  <a:cubicBezTo>
                    <a:pt x="5325" y="4182"/>
                    <a:pt x="5260" y="4176"/>
                    <a:pt x="5194" y="4171"/>
                  </a:cubicBezTo>
                  <a:cubicBezTo>
                    <a:pt x="4976" y="4154"/>
                    <a:pt x="4750" y="4136"/>
                    <a:pt x="4526" y="4136"/>
                  </a:cubicBezTo>
                  <a:cubicBezTo>
                    <a:pt x="4501" y="4136"/>
                    <a:pt x="4476" y="4136"/>
                    <a:pt x="4451" y="4136"/>
                  </a:cubicBezTo>
                  <a:cubicBezTo>
                    <a:pt x="4471" y="4085"/>
                    <a:pt x="4487" y="4031"/>
                    <a:pt x="4497" y="3980"/>
                  </a:cubicBezTo>
                  <a:cubicBezTo>
                    <a:pt x="4805" y="3884"/>
                    <a:pt x="5215" y="3828"/>
                    <a:pt x="5572" y="3823"/>
                  </a:cubicBezTo>
                  <a:cubicBezTo>
                    <a:pt x="5609" y="3823"/>
                    <a:pt x="5639" y="3793"/>
                    <a:pt x="5639" y="3758"/>
                  </a:cubicBezTo>
                  <a:cubicBezTo>
                    <a:pt x="5639" y="3725"/>
                    <a:pt x="5614" y="3697"/>
                    <a:pt x="5582" y="3697"/>
                  </a:cubicBezTo>
                  <a:cubicBezTo>
                    <a:pt x="5579" y="3697"/>
                    <a:pt x="5576" y="3697"/>
                    <a:pt x="5572" y="3697"/>
                  </a:cubicBezTo>
                  <a:cubicBezTo>
                    <a:pt x="5215" y="3697"/>
                    <a:pt x="4826" y="3752"/>
                    <a:pt x="4511" y="3843"/>
                  </a:cubicBezTo>
                  <a:lnTo>
                    <a:pt x="4511" y="3788"/>
                  </a:lnTo>
                  <a:cubicBezTo>
                    <a:pt x="4567" y="3768"/>
                    <a:pt x="4618" y="3747"/>
                    <a:pt x="4679" y="3728"/>
                  </a:cubicBezTo>
                  <a:cubicBezTo>
                    <a:pt x="4851" y="3661"/>
                    <a:pt x="5043" y="3591"/>
                    <a:pt x="5245" y="3505"/>
                  </a:cubicBezTo>
                  <a:cubicBezTo>
                    <a:pt x="5632" y="3367"/>
                    <a:pt x="6057" y="3246"/>
                    <a:pt x="6420" y="3246"/>
                  </a:cubicBezTo>
                  <a:close/>
                  <a:moveTo>
                    <a:pt x="2870" y="4218"/>
                  </a:moveTo>
                  <a:cubicBezTo>
                    <a:pt x="2881" y="4237"/>
                    <a:pt x="2900" y="4262"/>
                    <a:pt x="2916" y="4283"/>
                  </a:cubicBezTo>
                  <a:cubicBezTo>
                    <a:pt x="2905" y="4288"/>
                    <a:pt x="2900" y="4293"/>
                    <a:pt x="2895" y="4304"/>
                  </a:cubicBezTo>
                  <a:lnTo>
                    <a:pt x="2850" y="4358"/>
                  </a:lnTo>
                  <a:cubicBezTo>
                    <a:pt x="2678" y="4566"/>
                    <a:pt x="2487" y="4803"/>
                    <a:pt x="2440" y="5076"/>
                  </a:cubicBezTo>
                  <a:cubicBezTo>
                    <a:pt x="2436" y="5111"/>
                    <a:pt x="2456" y="5142"/>
                    <a:pt x="2491" y="5146"/>
                  </a:cubicBezTo>
                  <a:cubicBezTo>
                    <a:pt x="2496" y="5152"/>
                    <a:pt x="2496" y="5152"/>
                    <a:pt x="2501" y="5152"/>
                  </a:cubicBezTo>
                  <a:cubicBezTo>
                    <a:pt x="2531" y="5152"/>
                    <a:pt x="2557" y="5127"/>
                    <a:pt x="2562" y="5097"/>
                  </a:cubicBezTo>
                  <a:cubicBezTo>
                    <a:pt x="2608" y="4854"/>
                    <a:pt x="2790" y="4631"/>
                    <a:pt x="2946" y="4439"/>
                  </a:cubicBezTo>
                  <a:lnTo>
                    <a:pt x="2991" y="4384"/>
                  </a:lnTo>
                  <a:cubicBezTo>
                    <a:pt x="3063" y="4465"/>
                    <a:pt x="3138" y="4535"/>
                    <a:pt x="3224" y="4591"/>
                  </a:cubicBezTo>
                  <a:lnTo>
                    <a:pt x="3229" y="4591"/>
                  </a:lnTo>
                  <a:cubicBezTo>
                    <a:pt x="3158" y="4712"/>
                    <a:pt x="3103" y="4843"/>
                    <a:pt x="3052" y="4971"/>
                  </a:cubicBezTo>
                  <a:cubicBezTo>
                    <a:pt x="3002" y="5097"/>
                    <a:pt x="2951" y="5223"/>
                    <a:pt x="2890" y="5334"/>
                  </a:cubicBezTo>
                  <a:cubicBezTo>
                    <a:pt x="2870" y="5365"/>
                    <a:pt x="2885" y="5405"/>
                    <a:pt x="2916" y="5419"/>
                  </a:cubicBezTo>
                  <a:cubicBezTo>
                    <a:pt x="2925" y="5425"/>
                    <a:pt x="2935" y="5430"/>
                    <a:pt x="2946" y="5430"/>
                  </a:cubicBezTo>
                  <a:cubicBezTo>
                    <a:pt x="2965" y="5430"/>
                    <a:pt x="2986" y="5414"/>
                    <a:pt x="3002" y="5395"/>
                  </a:cubicBezTo>
                  <a:cubicBezTo>
                    <a:pt x="3063" y="5279"/>
                    <a:pt x="3117" y="5146"/>
                    <a:pt x="3168" y="5020"/>
                  </a:cubicBezTo>
                  <a:cubicBezTo>
                    <a:pt x="3224" y="4889"/>
                    <a:pt x="3275" y="4768"/>
                    <a:pt x="3335" y="4656"/>
                  </a:cubicBezTo>
                  <a:cubicBezTo>
                    <a:pt x="3355" y="4667"/>
                    <a:pt x="3370" y="4672"/>
                    <a:pt x="3390" y="4682"/>
                  </a:cubicBezTo>
                  <a:cubicBezTo>
                    <a:pt x="3390" y="4687"/>
                    <a:pt x="3385" y="4692"/>
                    <a:pt x="3385" y="4703"/>
                  </a:cubicBezTo>
                  <a:cubicBezTo>
                    <a:pt x="3380" y="4738"/>
                    <a:pt x="3370" y="4819"/>
                    <a:pt x="3360" y="4929"/>
                  </a:cubicBezTo>
                  <a:cubicBezTo>
                    <a:pt x="3340" y="5055"/>
                    <a:pt x="3324" y="5188"/>
                    <a:pt x="3310" y="5314"/>
                  </a:cubicBezTo>
                  <a:cubicBezTo>
                    <a:pt x="3244" y="5960"/>
                    <a:pt x="3184" y="6521"/>
                    <a:pt x="2445" y="6764"/>
                  </a:cubicBezTo>
                  <a:cubicBezTo>
                    <a:pt x="2342" y="6799"/>
                    <a:pt x="2245" y="6816"/>
                    <a:pt x="2156" y="6816"/>
                  </a:cubicBezTo>
                  <a:cubicBezTo>
                    <a:pt x="2027" y="6816"/>
                    <a:pt x="1914" y="6780"/>
                    <a:pt x="1824" y="6708"/>
                  </a:cubicBezTo>
                  <a:cubicBezTo>
                    <a:pt x="1668" y="6577"/>
                    <a:pt x="1601" y="6344"/>
                    <a:pt x="1643" y="6056"/>
                  </a:cubicBezTo>
                  <a:cubicBezTo>
                    <a:pt x="1718" y="5465"/>
                    <a:pt x="2329" y="4656"/>
                    <a:pt x="2870" y="4218"/>
                  </a:cubicBezTo>
                  <a:close/>
                  <a:moveTo>
                    <a:pt x="4184" y="4526"/>
                  </a:moveTo>
                  <a:cubicBezTo>
                    <a:pt x="4194" y="4535"/>
                    <a:pt x="4199" y="4540"/>
                    <a:pt x="4208" y="4546"/>
                  </a:cubicBezTo>
                  <a:cubicBezTo>
                    <a:pt x="4239" y="4561"/>
                    <a:pt x="4280" y="4576"/>
                    <a:pt x="4320" y="4591"/>
                  </a:cubicBezTo>
                  <a:cubicBezTo>
                    <a:pt x="4875" y="5055"/>
                    <a:pt x="5234" y="5637"/>
                    <a:pt x="5269" y="6167"/>
                  </a:cubicBezTo>
                  <a:cubicBezTo>
                    <a:pt x="5295" y="6486"/>
                    <a:pt x="5204" y="6753"/>
                    <a:pt x="5022" y="6920"/>
                  </a:cubicBezTo>
                  <a:cubicBezTo>
                    <a:pt x="4884" y="7042"/>
                    <a:pt x="4701" y="7107"/>
                    <a:pt x="4484" y="7107"/>
                  </a:cubicBezTo>
                  <a:cubicBezTo>
                    <a:pt x="4414" y="7107"/>
                    <a:pt x="4341" y="7100"/>
                    <a:pt x="4264" y="7086"/>
                  </a:cubicBezTo>
                  <a:cubicBezTo>
                    <a:pt x="3552" y="6965"/>
                    <a:pt x="3471" y="5794"/>
                    <a:pt x="3548" y="4971"/>
                  </a:cubicBezTo>
                  <a:cubicBezTo>
                    <a:pt x="3557" y="4889"/>
                    <a:pt x="3572" y="4813"/>
                    <a:pt x="3588" y="4738"/>
                  </a:cubicBezTo>
                  <a:cubicBezTo>
                    <a:pt x="3623" y="4743"/>
                    <a:pt x="3653" y="4743"/>
                    <a:pt x="3683" y="4743"/>
                  </a:cubicBezTo>
                  <a:cubicBezTo>
                    <a:pt x="3795" y="4743"/>
                    <a:pt x="3905" y="4712"/>
                    <a:pt x="4012" y="4656"/>
                  </a:cubicBezTo>
                  <a:cubicBezTo>
                    <a:pt x="4012" y="4661"/>
                    <a:pt x="4017" y="4661"/>
                    <a:pt x="4017" y="4667"/>
                  </a:cubicBezTo>
                  <a:cubicBezTo>
                    <a:pt x="4178" y="4813"/>
                    <a:pt x="4325" y="5036"/>
                    <a:pt x="4396" y="5248"/>
                  </a:cubicBezTo>
                  <a:cubicBezTo>
                    <a:pt x="4406" y="5274"/>
                    <a:pt x="4431" y="5288"/>
                    <a:pt x="4457" y="5288"/>
                  </a:cubicBezTo>
                  <a:lnTo>
                    <a:pt x="4476" y="5288"/>
                  </a:lnTo>
                  <a:cubicBezTo>
                    <a:pt x="4511" y="5274"/>
                    <a:pt x="4527" y="5237"/>
                    <a:pt x="4518" y="5202"/>
                  </a:cubicBezTo>
                  <a:cubicBezTo>
                    <a:pt x="4441" y="4980"/>
                    <a:pt x="4285" y="4743"/>
                    <a:pt x="4117" y="4586"/>
                  </a:cubicBezTo>
                  <a:cubicBezTo>
                    <a:pt x="4138" y="4570"/>
                    <a:pt x="4163" y="4551"/>
                    <a:pt x="4184" y="4530"/>
                  </a:cubicBezTo>
                  <a:lnTo>
                    <a:pt x="4184" y="4526"/>
                  </a:lnTo>
                  <a:close/>
                  <a:moveTo>
                    <a:pt x="3652" y="1"/>
                  </a:moveTo>
                  <a:cubicBezTo>
                    <a:pt x="3602" y="1"/>
                    <a:pt x="3552" y="7"/>
                    <a:pt x="3501" y="18"/>
                  </a:cubicBezTo>
                  <a:cubicBezTo>
                    <a:pt x="3158" y="95"/>
                    <a:pt x="2870" y="433"/>
                    <a:pt x="2779" y="858"/>
                  </a:cubicBezTo>
                  <a:cubicBezTo>
                    <a:pt x="2718" y="1161"/>
                    <a:pt x="2748" y="1611"/>
                    <a:pt x="2839" y="2045"/>
                  </a:cubicBezTo>
                  <a:cubicBezTo>
                    <a:pt x="2440" y="1529"/>
                    <a:pt x="1925" y="1035"/>
                    <a:pt x="1339" y="1035"/>
                  </a:cubicBezTo>
                  <a:lnTo>
                    <a:pt x="1335" y="1035"/>
                  </a:lnTo>
                  <a:cubicBezTo>
                    <a:pt x="885" y="1039"/>
                    <a:pt x="708" y="1231"/>
                    <a:pt x="642" y="1398"/>
                  </a:cubicBezTo>
                  <a:cubicBezTo>
                    <a:pt x="496" y="1742"/>
                    <a:pt x="717" y="2222"/>
                    <a:pt x="1011" y="2515"/>
                  </a:cubicBezTo>
                  <a:cubicBezTo>
                    <a:pt x="1218" y="2727"/>
                    <a:pt x="1470" y="2893"/>
                    <a:pt x="1769" y="3020"/>
                  </a:cubicBezTo>
                  <a:cubicBezTo>
                    <a:pt x="1697" y="3017"/>
                    <a:pt x="1624" y="3016"/>
                    <a:pt x="1551" y="3016"/>
                  </a:cubicBezTo>
                  <a:cubicBezTo>
                    <a:pt x="984" y="3016"/>
                    <a:pt x="408" y="3099"/>
                    <a:pt x="162" y="3520"/>
                  </a:cubicBezTo>
                  <a:cubicBezTo>
                    <a:pt x="11" y="3773"/>
                    <a:pt x="1" y="4066"/>
                    <a:pt x="132" y="4334"/>
                  </a:cubicBezTo>
                  <a:cubicBezTo>
                    <a:pt x="274" y="4631"/>
                    <a:pt x="566" y="4854"/>
                    <a:pt x="880" y="4899"/>
                  </a:cubicBezTo>
                  <a:cubicBezTo>
                    <a:pt x="950" y="4910"/>
                    <a:pt x="1021" y="4915"/>
                    <a:pt x="1086" y="4915"/>
                  </a:cubicBezTo>
                  <a:cubicBezTo>
                    <a:pt x="1491" y="4915"/>
                    <a:pt x="1905" y="4758"/>
                    <a:pt x="2263" y="4540"/>
                  </a:cubicBezTo>
                  <a:lnTo>
                    <a:pt x="2263" y="4540"/>
                  </a:lnTo>
                  <a:cubicBezTo>
                    <a:pt x="1880" y="4975"/>
                    <a:pt x="1516" y="5536"/>
                    <a:pt x="1450" y="6032"/>
                  </a:cubicBezTo>
                  <a:cubicBezTo>
                    <a:pt x="1405" y="6384"/>
                    <a:pt x="1496" y="6678"/>
                    <a:pt x="1708" y="6850"/>
                  </a:cubicBezTo>
                  <a:cubicBezTo>
                    <a:pt x="1829" y="6955"/>
                    <a:pt x="1986" y="7006"/>
                    <a:pt x="2158" y="7006"/>
                  </a:cubicBezTo>
                  <a:cubicBezTo>
                    <a:pt x="2268" y="7006"/>
                    <a:pt x="2385" y="6986"/>
                    <a:pt x="2506" y="6946"/>
                  </a:cubicBezTo>
                  <a:cubicBezTo>
                    <a:pt x="3032" y="6769"/>
                    <a:pt x="3264" y="6445"/>
                    <a:pt x="3375" y="6067"/>
                  </a:cubicBezTo>
                  <a:cubicBezTo>
                    <a:pt x="3457" y="6632"/>
                    <a:pt x="3678" y="7177"/>
                    <a:pt x="4234" y="7274"/>
                  </a:cubicBezTo>
                  <a:cubicBezTo>
                    <a:pt x="4320" y="7289"/>
                    <a:pt x="4406" y="7299"/>
                    <a:pt x="4487" y="7299"/>
                  </a:cubicBezTo>
                  <a:cubicBezTo>
                    <a:pt x="4749" y="7299"/>
                    <a:pt x="4977" y="7219"/>
                    <a:pt x="5148" y="7062"/>
                  </a:cubicBezTo>
                  <a:cubicBezTo>
                    <a:pt x="5376" y="6855"/>
                    <a:pt x="5488" y="6531"/>
                    <a:pt x="5462" y="6153"/>
                  </a:cubicBezTo>
                  <a:cubicBezTo>
                    <a:pt x="5427" y="5692"/>
                    <a:pt x="5184" y="5202"/>
                    <a:pt x="4784" y="4773"/>
                  </a:cubicBezTo>
                  <a:lnTo>
                    <a:pt x="4784" y="4773"/>
                  </a:lnTo>
                  <a:cubicBezTo>
                    <a:pt x="5184" y="4904"/>
                    <a:pt x="5654" y="5011"/>
                    <a:pt x="6088" y="5011"/>
                  </a:cubicBezTo>
                  <a:cubicBezTo>
                    <a:pt x="6543" y="5011"/>
                    <a:pt x="6957" y="4899"/>
                    <a:pt x="7225" y="4586"/>
                  </a:cubicBezTo>
                  <a:cubicBezTo>
                    <a:pt x="7433" y="4339"/>
                    <a:pt x="7503" y="4010"/>
                    <a:pt x="7417" y="3712"/>
                  </a:cubicBezTo>
                  <a:cubicBezTo>
                    <a:pt x="7337" y="3429"/>
                    <a:pt x="7125" y="3212"/>
                    <a:pt x="6836" y="3115"/>
                  </a:cubicBezTo>
                  <a:cubicBezTo>
                    <a:pt x="6713" y="3076"/>
                    <a:pt x="6576" y="3058"/>
                    <a:pt x="6430" y="3058"/>
                  </a:cubicBezTo>
                  <a:cubicBezTo>
                    <a:pt x="6301" y="3058"/>
                    <a:pt x="6165" y="3072"/>
                    <a:pt x="6027" y="3096"/>
                  </a:cubicBezTo>
                  <a:cubicBezTo>
                    <a:pt x="6407" y="2833"/>
                    <a:pt x="6684" y="2499"/>
                    <a:pt x="6694" y="2054"/>
                  </a:cubicBezTo>
                  <a:cubicBezTo>
                    <a:pt x="6700" y="1762"/>
                    <a:pt x="6579" y="1499"/>
                    <a:pt x="6346" y="1317"/>
                  </a:cubicBezTo>
                  <a:cubicBezTo>
                    <a:pt x="6154" y="1168"/>
                    <a:pt x="5904" y="1087"/>
                    <a:pt x="5656" y="1087"/>
                  </a:cubicBezTo>
                  <a:cubicBezTo>
                    <a:pt x="5558" y="1087"/>
                    <a:pt x="5460" y="1100"/>
                    <a:pt x="5366" y="1126"/>
                  </a:cubicBezTo>
                  <a:cubicBezTo>
                    <a:pt x="4992" y="1221"/>
                    <a:pt x="4693" y="1520"/>
                    <a:pt x="4476" y="1863"/>
                  </a:cubicBezTo>
                  <a:lnTo>
                    <a:pt x="4471" y="1863"/>
                  </a:lnTo>
                  <a:cubicBezTo>
                    <a:pt x="4562" y="1307"/>
                    <a:pt x="4553" y="721"/>
                    <a:pt x="4259" y="342"/>
                  </a:cubicBezTo>
                  <a:cubicBezTo>
                    <a:pt x="4086" y="119"/>
                    <a:pt x="3875" y="1"/>
                    <a:pt x="365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6" name="Google Shape;3366;p42"/>
            <p:cNvSpPr/>
            <p:nvPr/>
          </p:nvSpPr>
          <p:spPr>
            <a:xfrm>
              <a:off x="6938175" y="1060325"/>
              <a:ext cx="40200" cy="43625"/>
            </a:xfrm>
            <a:custGeom>
              <a:avLst/>
              <a:gdLst/>
              <a:ahLst/>
              <a:cxnLst/>
              <a:rect l="l" t="t" r="r" b="b"/>
              <a:pathLst>
                <a:path w="1608" h="1745" extrusionOk="0">
                  <a:moveTo>
                    <a:pt x="910" y="406"/>
                  </a:moveTo>
                  <a:cubicBezTo>
                    <a:pt x="945" y="406"/>
                    <a:pt x="976" y="436"/>
                    <a:pt x="976" y="466"/>
                  </a:cubicBezTo>
                  <a:cubicBezTo>
                    <a:pt x="976" y="502"/>
                    <a:pt x="945" y="532"/>
                    <a:pt x="910" y="532"/>
                  </a:cubicBezTo>
                  <a:lnTo>
                    <a:pt x="865" y="532"/>
                  </a:lnTo>
                  <a:cubicBezTo>
                    <a:pt x="830" y="532"/>
                    <a:pt x="800" y="502"/>
                    <a:pt x="800" y="466"/>
                  </a:cubicBezTo>
                  <a:cubicBezTo>
                    <a:pt x="800" y="436"/>
                    <a:pt x="830" y="406"/>
                    <a:pt x="865" y="406"/>
                  </a:cubicBezTo>
                  <a:close/>
                  <a:moveTo>
                    <a:pt x="471" y="613"/>
                  </a:moveTo>
                  <a:cubicBezTo>
                    <a:pt x="502" y="613"/>
                    <a:pt x="532" y="643"/>
                    <a:pt x="532" y="679"/>
                  </a:cubicBezTo>
                  <a:cubicBezTo>
                    <a:pt x="532" y="714"/>
                    <a:pt x="502" y="739"/>
                    <a:pt x="471" y="739"/>
                  </a:cubicBezTo>
                  <a:lnTo>
                    <a:pt x="446" y="739"/>
                  </a:lnTo>
                  <a:cubicBezTo>
                    <a:pt x="411" y="739"/>
                    <a:pt x="380" y="714"/>
                    <a:pt x="380" y="679"/>
                  </a:cubicBezTo>
                  <a:cubicBezTo>
                    <a:pt x="380" y="643"/>
                    <a:pt x="411" y="613"/>
                    <a:pt x="446" y="613"/>
                  </a:cubicBezTo>
                  <a:close/>
                  <a:moveTo>
                    <a:pt x="1120" y="799"/>
                  </a:moveTo>
                  <a:cubicBezTo>
                    <a:pt x="1152" y="799"/>
                    <a:pt x="1172" y="814"/>
                    <a:pt x="1183" y="825"/>
                  </a:cubicBezTo>
                  <a:cubicBezTo>
                    <a:pt x="1199" y="840"/>
                    <a:pt x="1218" y="870"/>
                    <a:pt x="1204" y="926"/>
                  </a:cubicBezTo>
                  <a:cubicBezTo>
                    <a:pt x="1199" y="951"/>
                    <a:pt x="1173" y="971"/>
                    <a:pt x="1143" y="971"/>
                  </a:cubicBezTo>
                  <a:lnTo>
                    <a:pt x="1133" y="971"/>
                  </a:lnTo>
                  <a:cubicBezTo>
                    <a:pt x="1108" y="966"/>
                    <a:pt x="1087" y="947"/>
                    <a:pt x="1082" y="926"/>
                  </a:cubicBezTo>
                  <a:cubicBezTo>
                    <a:pt x="1062" y="916"/>
                    <a:pt x="1042" y="901"/>
                    <a:pt x="1036" y="875"/>
                  </a:cubicBezTo>
                  <a:cubicBezTo>
                    <a:pt x="1031" y="845"/>
                    <a:pt x="1052" y="810"/>
                    <a:pt x="1082" y="805"/>
                  </a:cubicBezTo>
                  <a:cubicBezTo>
                    <a:pt x="1096" y="801"/>
                    <a:pt x="1109" y="799"/>
                    <a:pt x="1120" y="799"/>
                  </a:cubicBezTo>
                  <a:close/>
                  <a:moveTo>
                    <a:pt x="657" y="988"/>
                  </a:moveTo>
                  <a:cubicBezTo>
                    <a:pt x="673" y="988"/>
                    <a:pt x="688" y="995"/>
                    <a:pt x="698" y="1007"/>
                  </a:cubicBezTo>
                  <a:cubicBezTo>
                    <a:pt x="733" y="1042"/>
                    <a:pt x="763" y="1092"/>
                    <a:pt x="784" y="1143"/>
                  </a:cubicBezTo>
                  <a:cubicBezTo>
                    <a:pt x="794" y="1178"/>
                    <a:pt x="779" y="1213"/>
                    <a:pt x="749" y="1224"/>
                  </a:cubicBezTo>
                  <a:cubicBezTo>
                    <a:pt x="739" y="1229"/>
                    <a:pt x="733" y="1229"/>
                    <a:pt x="723" y="1229"/>
                  </a:cubicBezTo>
                  <a:cubicBezTo>
                    <a:pt x="698" y="1229"/>
                    <a:pt x="673" y="1213"/>
                    <a:pt x="668" y="1189"/>
                  </a:cubicBezTo>
                  <a:cubicBezTo>
                    <a:pt x="653" y="1153"/>
                    <a:pt x="633" y="1118"/>
                    <a:pt x="607" y="1092"/>
                  </a:cubicBezTo>
                  <a:cubicBezTo>
                    <a:pt x="588" y="1068"/>
                    <a:pt x="588" y="1027"/>
                    <a:pt x="612" y="1007"/>
                  </a:cubicBezTo>
                  <a:cubicBezTo>
                    <a:pt x="625" y="995"/>
                    <a:pt x="641" y="988"/>
                    <a:pt x="657" y="988"/>
                  </a:cubicBezTo>
                  <a:close/>
                  <a:moveTo>
                    <a:pt x="1079" y="1227"/>
                  </a:moveTo>
                  <a:cubicBezTo>
                    <a:pt x="1099" y="1227"/>
                    <a:pt x="1125" y="1235"/>
                    <a:pt x="1148" y="1269"/>
                  </a:cubicBezTo>
                  <a:cubicBezTo>
                    <a:pt x="1168" y="1299"/>
                    <a:pt x="1164" y="1341"/>
                    <a:pt x="1133" y="1360"/>
                  </a:cubicBezTo>
                  <a:cubicBezTo>
                    <a:pt x="1122" y="1365"/>
                    <a:pt x="1108" y="1371"/>
                    <a:pt x="1097" y="1371"/>
                  </a:cubicBezTo>
                  <a:cubicBezTo>
                    <a:pt x="1092" y="1371"/>
                    <a:pt x="1087" y="1371"/>
                    <a:pt x="1082" y="1365"/>
                  </a:cubicBezTo>
                  <a:cubicBezTo>
                    <a:pt x="1078" y="1371"/>
                    <a:pt x="1073" y="1371"/>
                    <a:pt x="1067" y="1371"/>
                  </a:cubicBezTo>
                  <a:cubicBezTo>
                    <a:pt x="1036" y="1365"/>
                    <a:pt x="1006" y="1335"/>
                    <a:pt x="1012" y="1304"/>
                  </a:cubicBezTo>
                  <a:cubicBezTo>
                    <a:pt x="1017" y="1250"/>
                    <a:pt x="1047" y="1234"/>
                    <a:pt x="1062" y="1229"/>
                  </a:cubicBezTo>
                  <a:cubicBezTo>
                    <a:pt x="1067" y="1228"/>
                    <a:pt x="1073" y="1227"/>
                    <a:pt x="1079" y="1227"/>
                  </a:cubicBezTo>
                  <a:close/>
                  <a:moveTo>
                    <a:pt x="931" y="1"/>
                  </a:moveTo>
                  <a:cubicBezTo>
                    <a:pt x="921" y="12"/>
                    <a:pt x="905" y="17"/>
                    <a:pt x="891" y="21"/>
                  </a:cubicBezTo>
                  <a:cubicBezTo>
                    <a:pt x="845" y="21"/>
                    <a:pt x="800" y="26"/>
                    <a:pt x="759" y="31"/>
                  </a:cubicBezTo>
                  <a:cubicBezTo>
                    <a:pt x="698" y="52"/>
                    <a:pt x="642" y="87"/>
                    <a:pt x="577" y="133"/>
                  </a:cubicBezTo>
                  <a:cubicBezTo>
                    <a:pt x="572" y="148"/>
                    <a:pt x="562" y="163"/>
                    <a:pt x="542" y="178"/>
                  </a:cubicBezTo>
                  <a:cubicBezTo>
                    <a:pt x="532" y="183"/>
                    <a:pt x="521" y="189"/>
                    <a:pt x="511" y="189"/>
                  </a:cubicBezTo>
                  <a:cubicBezTo>
                    <a:pt x="502" y="194"/>
                    <a:pt x="497" y="198"/>
                    <a:pt x="486" y="208"/>
                  </a:cubicBezTo>
                  <a:lnTo>
                    <a:pt x="430" y="243"/>
                  </a:lnTo>
                  <a:cubicBezTo>
                    <a:pt x="419" y="249"/>
                    <a:pt x="407" y="252"/>
                    <a:pt x="396" y="252"/>
                  </a:cubicBezTo>
                  <a:cubicBezTo>
                    <a:pt x="376" y="252"/>
                    <a:pt x="357" y="243"/>
                    <a:pt x="345" y="224"/>
                  </a:cubicBezTo>
                  <a:cubicBezTo>
                    <a:pt x="334" y="208"/>
                    <a:pt x="334" y="189"/>
                    <a:pt x="339" y="173"/>
                  </a:cubicBezTo>
                  <a:lnTo>
                    <a:pt x="339" y="173"/>
                  </a:lnTo>
                  <a:cubicBezTo>
                    <a:pt x="163" y="274"/>
                    <a:pt x="57" y="425"/>
                    <a:pt x="26" y="623"/>
                  </a:cubicBezTo>
                  <a:cubicBezTo>
                    <a:pt x="1" y="795"/>
                    <a:pt x="42" y="987"/>
                    <a:pt x="127" y="1159"/>
                  </a:cubicBezTo>
                  <a:cubicBezTo>
                    <a:pt x="127" y="1164"/>
                    <a:pt x="133" y="1164"/>
                    <a:pt x="133" y="1164"/>
                  </a:cubicBezTo>
                  <a:cubicBezTo>
                    <a:pt x="138" y="1169"/>
                    <a:pt x="143" y="1173"/>
                    <a:pt x="147" y="1178"/>
                  </a:cubicBezTo>
                  <a:cubicBezTo>
                    <a:pt x="157" y="1194"/>
                    <a:pt x="163" y="1213"/>
                    <a:pt x="168" y="1229"/>
                  </a:cubicBezTo>
                  <a:cubicBezTo>
                    <a:pt x="289" y="1446"/>
                    <a:pt x="476" y="1623"/>
                    <a:pt x="688" y="1704"/>
                  </a:cubicBezTo>
                  <a:cubicBezTo>
                    <a:pt x="760" y="1731"/>
                    <a:pt x="831" y="1744"/>
                    <a:pt x="901" y="1744"/>
                  </a:cubicBezTo>
                  <a:cubicBezTo>
                    <a:pt x="1119" y="1744"/>
                    <a:pt x="1320" y="1614"/>
                    <a:pt x="1481" y="1365"/>
                  </a:cubicBezTo>
                  <a:cubicBezTo>
                    <a:pt x="1563" y="1244"/>
                    <a:pt x="1598" y="1103"/>
                    <a:pt x="1607" y="961"/>
                  </a:cubicBezTo>
                  <a:cubicBezTo>
                    <a:pt x="1607" y="896"/>
                    <a:pt x="1607" y="830"/>
                    <a:pt x="1598" y="770"/>
                  </a:cubicBezTo>
                  <a:cubicBezTo>
                    <a:pt x="1567" y="532"/>
                    <a:pt x="1456" y="304"/>
                    <a:pt x="1304" y="163"/>
                  </a:cubicBezTo>
                  <a:cubicBezTo>
                    <a:pt x="1296" y="165"/>
                    <a:pt x="1288" y="166"/>
                    <a:pt x="1280" y="166"/>
                  </a:cubicBezTo>
                  <a:cubicBezTo>
                    <a:pt x="1268" y="166"/>
                    <a:pt x="1256" y="164"/>
                    <a:pt x="1244" y="158"/>
                  </a:cubicBezTo>
                  <a:cubicBezTo>
                    <a:pt x="1213" y="143"/>
                    <a:pt x="1194" y="112"/>
                    <a:pt x="1188" y="77"/>
                  </a:cubicBezTo>
                  <a:cubicBezTo>
                    <a:pt x="1122" y="37"/>
                    <a:pt x="1031" y="1"/>
                    <a:pt x="93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7" name="Google Shape;3367;p42"/>
            <p:cNvSpPr/>
            <p:nvPr/>
          </p:nvSpPr>
          <p:spPr>
            <a:xfrm>
              <a:off x="6908750" y="1093950"/>
              <a:ext cx="44725" cy="65000"/>
            </a:xfrm>
            <a:custGeom>
              <a:avLst/>
              <a:gdLst/>
              <a:ahLst/>
              <a:cxnLst/>
              <a:rect l="l" t="t" r="r" b="b"/>
              <a:pathLst>
                <a:path w="1789" h="2600" extrusionOk="0">
                  <a:moveTo>
                    <a:pt x="717" y="1248"/>
                  </a:moveTo>
                  <a:cubicBezTo>
                    <a:pt x="728" y="1248"/>
                    <a:pt x="739" y="1251"/>
                    <a:pt x="749" y="1258"/>
                  </a:cubicBezTo>
                  <a:cubicBezTo>
                    <a:pt x="779" y="1279"/>
                    <a:pt x="784" y="1319"/>
                    <a:pt x="764" y="1349"/>
                  </a:cubicBezTo>
                  <a:cubicBezTo>
                    <a:pt x="728" y="1405"/>
                    <a:pt x="698" y="1465"/>
                    <a:pt x="683" y="1536"/>
                  </a:cubicBezTo>
                  <a:cubicBezTo>
                    <a:pt x="678" y="1566"/>
                    <a:pt x="648" y="1582"/>
                    <a:pt x="622" y="1582"/>
                  </a:cubicBezTo>
                  <a:lnTo>
                    <a:pt x="607" y="1582"/>
                  </a:lnTo>
                  <a:cubicBezTo>
                    <a:pt x="571" y="1572"/>
                    <a:pt x="552" y="1542"/>
                    <a:pt x="562" y="1505"/>
                  </a:cubicBezTo>
                  <a:cubicBezTo>
                    <a:pt x="582" y="1420"/>
                    <a:pt x="618" y="1344"/>
                    <a:pt x="662" y="1274"/>
                  </a:cubicBezTo>
                  <a:cubicBezTo>
                    <a:pt x="676" y="1258"/>
                    <a:pt x="697" y="1248"/>
                    <a:pt x="717" y="1248"/>
                  </a:cubicBezTo>
                  <a:close/>
                  <a:moveTo>
                    <a:pt x="1132" y="1550"/>
                  </a:moveTo>
                  <a:cubicBezTo>
                    <a:pt x="1151" y="1550"/>
                    <a:pt x="1171" y="1559"/>
                    <a:pt x="1183" y="1577"/>
                  </a:cubicBezTo>
                  <a:cubicBezTo>
                    <a:pt x="1203" y="1607"/>
                    <a:pt x="1198" y="1647"/>
                    <a:pt x="1168" y="1668"/>
                  </a:cubicBezTo>
                  <a:cubicBezTo>
                    <a:pt x="1138" y="1687"/>
                    <a:pt x="1112" y="1713"/>
                    <a:pt x="1092" y="1743"/>
                  </a:cubicBezTo>
                  <a:cubicBezTo>
                    <a:pt x="1082" y="1759"/>
                    <a:pt x="1061" y="1768"/>
                    <a:pt x="1042" y="1768"/>
                  </a:cubicBezTo>
                  <a:cubicBezTo>
                    <a:pt x="1026" y="1768"/>
                    <a:pt x="1016" y="1764"/>
                    <a:pt x="1007" y="1759"/>
                  </a:cubicBezTo>
                  <a:cubicBezTo>
                    <a:pt x="976" y="1738"/>
                    <a:pt x="970" y="1698"/>
                    <a:pt x="991" y="1668"/>
                  </a:cubicBezTo>
                  <a:cubicBezTo>
                    <a:pt x="1021" y="1627"/>
                    <a:pt x="1057" y="1591"/>
                    <a:pt x="1098" y="1561"/>
                  </a:cubicBezTo>
                  <a:cubicBezTo>
                    <a:pt x="1107" y="1553"/>
                    <a:pt x="1120" y="1550"/>
                    <a:pt x="1132" y="1550"/>
                  </a:cubicBezTo>
                  <a:close/>
                  <a:moveTo>
                    <a:pt x="1269" y="1"/>
                  </a:moveTo>
                  <a:cubicBezTo>
                    <a:pt x="728" y="439"/>
                    <a:pt x="117" y="1248"/>
                    <a:pt x="42" y="1839"/>
                  </a:cubicBezTo>
                  <a:cubicBezTo>
                    <a:pt x="0" y="2127"/>
                    <a:pt x="67" y="2360"/>
                    <a:pt x="223" y="2491"/>
                  </a:cubicBezTo>
                  <a:cubicBezTo>
                    <a:pt x="313" y="2563"/>
                    <a:pt x="426" y="2599"/>
                    <a:pt x="555" y="2599"/>
                  </a:cubicBezTo>
                  <a:cubicBezTo>
                    <a:pt x="644" y="2599"/>
                    <a:pt x="741" y="2582"/>
                    <a:pt x="844" y="2547"/>
                  </a:cubicBezTo>
                  <a:cubicBezTo>
                    <a:pt x="1583" y="2304"/>
                    <a:pt x="1643" y="1743"/>
                    <a:pt x="1709" y="1097"/>
                  </a:cubicBezTo>
                  <a:cubicBezTo>
                    <a:pt x="1723" y="971"/>
                    <a:pt x="1739" y="838"/>
                    <a:pt x="1759" y="712"/>
                  </a:cubicBezTo>
                  <a:cubicBezTo>
                    <a:pt x="1769" y="602"/>
                    <a:pt x="1779" y="521"/>
                    <a:pt x="1784" y="486"/>
                  </a:cubicBezTo>
                  <a:cubicBezTo>
                    <a:pt x="1784" y="475"/>
                    <a:pt x="1789" y="470"/>
                    <a:pt x="1789" y="465"/>
                  </a:cubicBezTo>
                  <a:cubicBezTo>
                    <a:pt x="1769" y="455"/>
                    <a:pt x="1754" y="450"/>
                    <a:pt x="1734" y="439"/>
                  </a:cubicBezTo>
                  <a:cubicBezTo>
                    <a:pt x="1674" y="551"/>
                    <a:pt x="1623" y="672"/>
                    <a:pt x="1567" y="803"/>
                  </a:cubicBezTo>
                  <a:cubicBezTo>
                    <a:pt x="1516" y="929"/>
                    <a:pt x="1462" y="1062"/>
                    <a:pt x="1401" y="1178"/>
                  </a:cubicBezTo>
                  <a:cubicBezTo>
                    <a:pt x="1385" y="1197"/>
                    <a:pt x="1364" y="1213"/>
                    <a:pt x="1345" y="1213"/>
                  </a:cubicBezTo>
                  <a:cubicBezTo>
                    <a:pt x="1334" y="1213"/>
                    <a:pt x="1324" y="1208"/>
                    <a:pt x="1315" y="1202"/>
                  </a:cubicBezTo>
                  <a:cubicBezTo>
                    <a:pt x="1284" y="1188"/>
                    <a:pt x="1269" y="1148"/>
                    <a:pt x="1289" y="1117"/>
                  </a:cubicBezTo>
                  <a:cubicBezTo>
                    <a:pt x="1350" y="1006"/>
                    <a:pt x="1401" y="880"/>
                    <a:pt x="1451" y="754"/>
                  </a:cubicBezTo>
                  <a:cubicBezTo>
                    <a:pt x="1502" y="626"/>
                    <a:pt x="1557" y="495"/>
                    <a:pt x="1628" y="374"/>
                  </a:cubicBezTo>
                  <a:lnTo>
                    <a:pt x="1623" y="374"/>
                  </a:lnTo>
                  <a:cubicBezTo>
                    <a:pt x="1537" y="318"/>
                    <a:pt x="1462" y="248"/>
                    <a:pt x="1390" y="167"/>
                  </a:cubicBezTo>
                  <a:lnTo>
                    <a:pt x="1345" y="222"/>
                  </a:lnTo>
                  <a:cubicBezTo>
                    <a:pt x="1189" y="414"/>
                    <a:pt x="1007" y="637"/>
                    <a:pt x="961" y="880"/>
                  </a:cubicBezTo>
                  <a:cubicBezTo>
                    <a:pt x="956" y="910"/>
                    <a:pt x="930" y="935"/>
                    <a:pt x="900" y="935"/>
                  </a:cubicBezTo>
                  <a:cubicBezTo>
                    <a:pt x="895" y="935"/>
                    <a:pt x="895" y="935"/>
                    <a:pt x="890" y="929"/>
                  </a:cubicBezTo>
                  <a:cubicBezTo>
                    <a:pt x="855" y="925"/>
                    <a:pt x="835" y="894"/>
                    <a:pt x="839" y="859"/>
                  </a:cubicBezTo>
                  <a:cubicBezTo>
                    <a:pt x="886" y="586"/>
                    <a:pt x="1077" y="349"/>
                    <a:pt x="1249" y="141"/>
                  </a:cubicBezTo>
                  <a:lnTo>
                    <a:pt x="1294" y="87"/>
                  </a:lnTo>
                  <a:cubicBezTo>
                    <a:pt x="1299" y="76"/>
                    <a:pt x="1304" y="71"/>
                    <a:pt x="1315" y="66"/>
                  </a:cubicBezTo>
                  <a:cubicBezTo>
                    <a:pt x="1299" y="45"/>
                    <a:pt x="1280" y="20"/>
                    <a:pt x="126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8" name="Google Shape;3368;p42"/>
            <p:cNvSpPr/>
            <p:nvPr/>
          </p:nvSpPr>
          <p:spPr>
            <a:xfrm>
              <a:off x="6873775" y="1065650"/>
              <a:ext cx="65575" cy="41025"/>
            </a:xfrm>
            <a:custGeom>
              <a:avLst/>
              <a:gdLst/>
              <a:ahLst/>
              <a:cxnLst/>
              <a:rect l="l" t="t" r="r" b="b"/>
              <a:pathLst>
                <a:path w="2623" h="1641" extrusionOk="0">
                  <a:moveTo>
                    <a:pt x="1273" y="496"/>
                  </a:moveTo>
                  <a:cubicBezTo>
                    <a:pt x="1308" y="496"/>
                    <a:pt x="1339" y="521"/>
                    <a:pt x="1339" y="557"/>
                  </a:cubicBezTo>
                  <a:cubicBezTo>
                    <a:pt x="1339" y="592"/>
                    <a:pt x="1308" y="622"/>
                    <a:pt x="1273" y="622"/>
                  </a:cubicBezTo>
                  <a:lnTo>
                    <a:pt x="1087" y="622"/>
                  </a:lnTo>
                  <a:cubicBezTo>
                    <a:pt x="1056" y="622"/>
                    <a:pt x="1026" y="592"/>
                    <a:pt x="1026" y="557"/>
                  </a:cubicBezTo>
                  <a:cubicBezTo>
                    <a:pt x="1026" y="521"/>
                    <a:pt x="1056" y="496"/>
                    <a:pt x="1087" y="496"/>
                  </a:cubicBezTo>
                  <a:close/>
                  <a:moveTo>
                    <a:pt x="1385" y="1006"/>
                  </a:moveTo>
                  <a:cubicBezTo>
                    <a:pt x="1420" y="1006"/>
                    <a:pt x="1450" y="1031"/>
                    <a:pt x="1455" y="1061"/>
                  </a:cubicBezTo>
                  <a:cubicBezTo>
                    <a:pt x="1460" y="1097"/>
                    <a:pt x="1436" y="1128"/>
                    <a:pt x="1399" y="1133"/>
                  </a:cubicBezTo>
                  <a:cubicBezTo>
                    <a:pt x="1324" y="1142"/>
                    <a:pt x="1254" y="1163"/>
                    <a:pt x="1187" y="1198"/>
                  </a:cubicBezTo>
                  <a:cubicBezTo>
                    <a:pt x="1177" y="1203"/>
                    <a:pt x="1173" y="1203"/>
                    <a:pt x="1157" y="1203"/>
                  </a:cubicBezTo>
                  <a:cubicBezTo>
                    <a:pt x="1137" y="1203"/>
                    <a:pt x="1117" y="1193"/>
                    <a:pt x="1102" y="1168"/>
                  </a:cubicBezTo>
                  <a:cubicBezTo>
                    <a:pt x="1087" y="1137"/>
                    <a:pt x="1096" y="1102"/>
                    <a:pt x="1127" y="1086"/>
                  </a:cubicBezTo>
                  <a:cubicBezTo>
                    <a:pt x="1208" y="1042"/>
                    <a:pt x="1294" y="1016"/>
                    <a:pt x="1385" y="1006"/>
                  </a:cubicBezTo>
                  <a:close/>
                  <a:moveTo>
                    <a:pt x="2546" y="0"/>
                  </a:moveTo>
                  <a:lnTo>
                    <a:pt x="2546" y="0"/>
                  </a:lnTo>
                  <a:cubicBezTo>
                    <a:pt x="2572" y="21"/>
                    <a:pt x="2582" y="46"/>
                    <a:pt x="2582" y="81"/>
                  </a:cubicBezTo>
                  <a:cubicBezTo>
                    <a:pt x="2572" y="127"/>
                    <a:pt x="2532" y="162"/>
                    <a:pt x="2486" y="162"/>
                  </a:cubicBezTo>
                  <a:lnTo>
                    <a:pt x="2476" y="162"/>
                  </a:lnTo>
                  <a:cubicBezTo>
                    <a:pt x="2466" y="162"/>
                    <a:pt x="2456" y="162"/>
                    <a:pt x="2441" y="158"/>
                  </a:cubicBezTo>
                  <a:cubicBezTo>
                    <a:pt x="2436" y="162"/>
                    <a:pt x="2425" y="162"/>
                    <a:pt x="2415" y="162"/>
                  </a:cubicBezTo>
                  <a:cubicBezTo>
                    <a:pt x="2289" y="162"/>
                    <a:pt x="2138" y="158"/>
                    <a:pt x="1970" y="147"/>
                  </a:cubicBezTo>
                  <a:cubicBezTo>
                    <a:pt x="1772" y="135"/>
                    <a:pt x="1552" y="121"/>
                    <a:pt x="1334" y="121"/>
                  </a:cubicBezTo>
                  <a:cubicBezTo>
                    <a:pt x="823" y="121"/>
                    <a:pt x="320" y="195"/>
                    <a:pt x="121" y="531"/>
                  </a:cubicBezTo>
                  <a:cubicBezTo>
                    <a:pt x="5" y="728"/>
                    <a:pt x="0" y="956"/>
                    <a:pt x="102" y="1168"/>
                  </a:cubicBezTo>
                  <a:cubicBezTo>
                    <a:pt x="217" y="1410"/>
                    <a:pt x="455" y="1592"/>
                    <a:pt x="708" y="1627"/>
                  </a:cubicBezTo>
                  <a:cubicBezTo>
                    <a:pt x="766" y="1636"/>
                    <a:pt x="825" y="1640"/>
                    <a:pt x="886" y="1640"/>
                  </a:cubicBezTo>
                  <a:cubicBezTo>
                    <a:pt x="1446" y="1640"/>
                    <a:pt x="2092" y="1277"/>
                    <a:pt x="2516" y="885"/>
                  </a:cubicBezTo>
                  <a:cubicBezTo>
                    <a:pt x="2521" y="879"/>
                    <a:pt x="2532" y="874"/>
                    <a:pt x="2537" y="869"/>
                  </a:cubicBezTo>
                  <a:cubicBezTo>
                    <a:pt x="2516" y="814"/>
                    <a:pt x="2502" y="758"/>
                    <a:pt x="2491" y="708"/>
                  </a:cubicBezTo>
                  <a:cubicBezTo>
                    <a:pt x="2486" y="708"/>
                    <a:pt x="2481" y="713"/>
                    <a:pt x="2476" y="713"/>
                  </a:cubicBezTo>
                  <a:cubicBezTo>
                    <a:pt x="2218" y="778"/>
                    <a:pt x="1961" y="895"/>
                    <a:pt x="1723" y="1011"/>
                  </a:cubicBezTo>
                  <a:cubicBezTo>
                    <a:pt x="1713" y="1016"/>
                    <a:pt x="1703" y="1016"/>
                    <a:pt x="1693" y="1016"/>
                  </a:cubicBezTo>
                  <a:cubicBezTo>
                    <a:pt x="1672" y="1016"/>
                    <a:pt x="1648" y="1006"/>
                    <a:pt x="1637" y="981"/>
                  </a:cubicBezTo>
                  <a:cubicBezTo>
                    <a:pt x="1622" y="951"/>
                    <a:pt x="1637" y="909"/>
                    <a:pt x="1667" y="895"/>
                  </a:cubicBezTo>
                  <a:cubicBezTo>
                    <a:pt x="1915" y="778"/>
                    <a:pt x="2178" y="657"/>
                    <a:pt x="2446" y="592"/>
                  </a:cubicBezTo>
                  <a:cubicBezTo>
                    <a:pt x="2451" y="589"/>
                    <a:pt x="2456" y="588"/>
                    <a:pt x="2461" y="588"/>
                  </a:cubicBezTo>
                  <a:cubicBezTo>
                    <a:pt x="2466" y="588"/>
                    <a:pt x="2471" y="589"/>
                    <a:pt x="2476" y="592"/>
                  </a:cubicBezTo>
                  <a:cubicBezTo>
                    <a:pt x="2466" y="531"/>
                    <a:pt x="2471" y="470"/>
                    <a:pt x="2476" y="410"/>
                  </a:cubicBezTo>
                  <a:cubicBezTo>
                    <a:pt x="2445" y="407"/>
                    <a:pt x="2413" y="406"/>
                    <a:pt x="2382" y="406"/>
                  </a:cubicBezTo>
                  <a:cubicBezTo>
                    <a:pt x="2248" y="406"/>
                    <a:pt x="2116" y="430"/>
                    <a:pt x="1981" y="455"/>
                  </a:cubicBezTo>
                  <a:cubicBezTo>
                    <a:pt x="1884" y="475"/>
                    <a:pt x="1784" y="496"/>
                    <a:pt x="1678" y="506"/>
                  </a:cubicBezTo>
                  <a:lnTo>
                    <a:pt x="1672" y="506"/>
                  </a:lnTo>
                  <a:cubicBezTo>
                    <a:pt x="1637" y="506"/>
                    <a:pt x="1612" y="480"/>
                    <a:pt x="1607" y="445"/>
                  </a:cubicBezTo>
                  <a:cubicBezTo>
                    <a:pt x="1607" y="415"/>
                    <a:pt x="1632" y="380"/>
                    <a:pt x="1667" y="380"/>
                  </a:cubicBezTo>
                  <a:cubicBezTo>
                    <a:pt x="1763" y="370"/>
                    <a:pt x="1865" y="349"/>
                    <a:pt x="1961" y="333"/>
                  </a:cubicBezTo>
                  <a:cubicBezTo>
                    <a:pt x="2101" y="305"/>
                    <a:pt x="2243" y="279"/>
                    <a:pt x="2395" y="279"/>
                  </a:cubicBezTo>
                  <a:cubicBezTo>
                    <a:pt x="2430" y="279"/>
                    <a:pt x="2466" y="281"/>
                    <a:pt x="2502" y="284"/>
                  </a:cubicBezTo>
                  <a:cubicBezTo>
                    <a:pt x="2521" y="207"/>
                    <a:pt x="2562" y="121"/>
                    <a:pt x="2623" y="41"/>
                  </a:cubicBezTo>
                  <a:cubicBezTo>
                    <a:pt x="2597" y="25"/>
                    <a:pt x="2572" y="11"/>
                    <a:pt x="2546"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9" name="Google Shape;3369;p42"/>
            <p:cNvSpPr/>
            <p:nvPr/>
          </p:nvSpPr>
          <p:spPr>
            <a:xfrm>
              <a:off x="6886650" y="1019175"/>
              <a:ext cx="60175" cy="46000"/>
            </a:xfrm>
            <a:custGeom>
              <a:avLst/>
              <a:gdLst/>
              <a:ahLst/>
              <a:cxnLst/>
              <a:rect l="l" t="t" r="r" b="b"/>
              <a:pathLst>
                <a:path w="2407" h="1840" extrusionOk="0">
                  <a:moveTo>
                    <a:pt x="1319" y="678"/>
                  </a:moveTo>
                  <a:cubicBezTo>
                    <a:pt x="1335" y="678"/>
                    <a:pt x="1352" y="685"/>
                    <a:pt x="1365" y="697"/>
                  </a:cubicBezTo>
                  <a:cubicBezTo>
                    <a:pt x="1395" y="728"/>
                    <a:pt x="1430" y="753"/>
                    <a:pt x="1471" y="783"/>
                  </a:cubicBezTo>
                  <a:cubicBezTo>
                    <a:pt x="1502" y="798"/>
                    <a:pt x="1506" y="839"/>
                    <a:pt x="1486" y="870"/>
                  </a:cubicBezTo>
                  <a:cubicBezTo>
                    <a:pt x="1476" y="884"/>
                    <a:pt x="1455" y="895"/>
                    <a:pt x="1436" y="895"/>
                  </a:cubicBezTo>
                  <a:cubicBezTo>
                    <a:pt x="1425" y="895"/>
                    <a:pt x="1411" y="895"/>
                    <a:pt x="1400" y="884"/>
                  </a:cubicBezTo>
                  <a:cubicBezTo>
                    <a:pt x="1355" y="859"/>
                    <a:pt x="1315" y="823"/>
                    <a:pt x="1274" y="788"/>
                  </a:cubicBezTo>
                  <a:cubicBezTo>
                    <a:pt x="1248" y="763"/>
                    <a:pt x="1248" y="723"/>
                    <a:pt x="1274" y="697"/>
                  </a:cubicBezTo>
                  <a:cubicBezTo>
                    <a:pt x="1286" y="685"/>
                    <a:pt x="1303" y="678"/>
                    <a:pt x="1319" y="678"/>
                  </a:cubicBezTo>
                  <a:close/>
                  <a:moveTo>
                    <a:pt x="1017" y="935"/>
                  </a:moveTo>
                  <a:cubicBezTo>
                    <a:pt x="1052" y="935"/>
                    <a:pt x="1082" y="965"/>
                    <a:pt x="1082" y="996"/>
                  </a:cubicBezTo>
                  <a:cubicBezTo>
                    <a:pt x="1077" y="1047"/>
                    <a:pt x="1103" y="1051"/>
                    <a:pt x="1117" y="1051"/>
                  </a:cubicBezTo>
                  <a:cubicBezTo>
                    <a:pt x="1152" y="1056"/>
                    <a:pt x="1178" y="1087"/>
                    <a:pt x="1173" y="1122"/>
                  </a:cubicBezTo>
                  <a:cubicBezTo>
                    <a:pt x="1168" y="1152"/>
                    <a:pt x="1143" y="1178"/>
                    <a:pt x="1107" y="1178"/>
                  </a:cubicBezTo>
                  <a:lnTo>
                    <a:pt x="1103" y="1178"/>
                  </a:lnTo>
                  <a:cubicBezTo>
                    <a:pt x="1012" y="1168"/>
                    <a:pt x="951" y="1096"/>
                    <a:pt x="956" y="996"/>
                  </a:cubicBezTo>
                  <a:cubicBezTo>
                    <a:pt x="956" y="961"/>
                    <a:pt x="981" y="935"/>
                    <a:pt x="1017" y="935"/>
                  </a:cubicBezTo>
                  <a:close/>
                  <a:moveTo>
                    <a:pt x="1577" y="1002"/>
                  </a:moveTo>
                  <a:cubicBezTo>
                    <a:pt x="1593" y="1002"/>
                    <a:pt x="1608" y="1008"/>
                    <a:pt x="1618" y="1021"/>
                  </a:cubicBezTo>
                  <a:cubicBezTo>
                    <a:pt x="1805" y="1203"/>
                    <a:pt x="2031" y="1415"/>
                    <a:pt x="2304" y="1572"/>
                  </a:cubicBezTo>
                  <a:cubicBezTo>
                    <a:pt x="2335" y="1586"/>
                    <a:pt x="2346" y="1627"/>
                    <a:pt x="2330" y="1658"/>
                  </a:cubicBezTo>
                  <a:cubicBezTo>
                    <a:pt x="2315" y="1677"/>
                    <a:pt x="2295" y="1688"/>
                    <a:pt x="2274" y="1688"/>
                  </a:cubicBezTo>
                  <a:cubicBezTo>
                    <a:pt x="2264" y="1688"/>
                    <a:pt x="2255" y="1688"/>
                    <a:pt x="2244" y="1677"/>
                  </a:cubicBezTo>
                  <a:cubicBezTo>
                    <a:pt x="1956" y="1516"/>
                    <a:pt x="1723" y="1299"/>
                    <a:pt x="1532" y="1112"/>
                  </a:cubicBezTo>
                  <a:cubicBezTo>
                    <a:pt x="1506" y="1087"/>
                    <a:pt x="1506" y="1047"/>
                    <a:pt x="1532" y="1021"/>
                  </a:cubicBezTo>
                  <a:cubicBezTo>
                    <a:pt x="1545" y="1008"/>
                    <a:pt x="1561" y="1002"/>
                    <a:pt x="1577" y="1002"/>
                  </a:cubicBezTo>
                  <a:close/>
                  <a:moveTo>
                    <a:pt x="622" y="0"/>
                  </a:moveTo>
                  <a:cubicBezTo>
                    <a:pt x="425" y="0"/>
                    <a:pt x="177" y="40"/>
                    <a:pt x="96" y="243"/>
                  </a:cubicBezTo>
                  <a:cubicBezTo>
                    <a:pt x="0" y="475"/>
                    <a:pt x="142" y="870"/>
                    <a:pt x="425" y="1157"/>
                  </a:cubicBezTo>
                  <a:cubicBezTo>
                    <a:pt x="793" y="1532"/>
                    <a:pt x="1315" y="1758"/>
                    <a:pt x="1982" y="1835"/>
                  </a:cubicBezTo>
                  <a:cubicBezTo>
                    <a:pt x="1987" y="1835"/>
                    <a:pt x="1991" y="1840"/>
                    <a:pt x="2001" y="1840"/>
                  </a:cubicBezTo>
                  <a:cubicBezTo>
                    <a:pt x="1744" y="1698"/>
                    <a:pt x="1506" y="1567"/>
                    <a:pt x="1320" y="1339"/>
                  </a:cubicBezTo>
                  <a:cubicBezTo>
                    <a:pt x="1294" y="1313"/>
                    <a:pt x="1299" y="1273"/>
                    <a:pt x="1325" y="1253"/>
                  </a:cubicBezTo>
                  <a:cubicBezTo>
                    <a:pt x="1336" y="1242"/>
                    <a:pt x="1350" y="1237"/>
                    <a:pt x="1365" y="1237"/>
                  </a:cubicBezTo>
                  <a:cubicBezTo>
                    <a:pt x="1383" y="1237"/>
                    <a:pt x="1401" y="1245"/>
                    <a:pt x="1415" y="1259"/>
                  </a:cubicBezTo>
                  <a:cubicBezTo>
                    <a:pt x="1588" y="1471"/>
                    <a:pt x="1819" y="1597"/>
                    <a:pt x="2062" y="1728"/>
                  </a:cubicBezTo>
                  <a:cubicBezTo>
                    <a:pt x="2108" y="1754"/>
                    <a:pt x="2153" y="1779"/>
                    <a:pt x="2199" y="1804"/>
                  </a:cubicBezTo>
                  <a:cubicBezTo>
                    <a:pt x="2255" y="1758"/>
                    <a:pt x="2320" y="1707"/>
                    <a:pt x="2406" y="1667"/>
                  </a:cubicBezTo>
                  <a:cubicBezTo>
                    <a:pt x="2355" y="1572"/>
                    <a:pt x="2309" y="1465"/>
                    <a:pt x="2269" y="1344"/>
                  </a:cubicBezTo>
                  <a:cubicBezTo>
                    <a:pt x="1865" y="753"/>
                    <a:pt x="1278" y="0"/>
                    <a:pt x="62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0" name="Google Shape;3370;p42"/>
            <p:cNvSpPr/>
            <p:nvPr/>
          </p:nvSpPr>
          <p:spPr>
            <a:xfrm>
              <a:off x="6940850" y="993250"/>
              <a:ext cx="41075" cy="65975"/>
            </a:xfrm>
            <a:custGeom>
              <a:avLst/>
              <a:gdLst/>
              <a:ahLst/>
              <a:cxnLst/>
              <a:rect l="l" t="t" r="r" b="b"/>
              <a:pathLst>
                <a:path w="1643" h="2639" extrusionOk="0">
                  <a:moveTo>
                    <a:pt x="990" y="1108"/>
                  </a:moveTo>
                  <a:cubicBezTo>
                    <a:pt x="1026" y="1108"/>
                    <a:pt x="1051" y="1138"/>
                    <a:pt x="1051" y="1174"/>
                  </a:cubicBezTo>
                  <a:lnTo>
                    <a:pt x="1051" y="1310"/>
                  </a:lnTo>
                  <a:cubicBezTo>
                    <a:pt x="1051" y="1350"/>
                    <a:pt x="1026" y="1375"/>
                    <a:pt x="990" y="1375"/>
                  </a:cubicBezTo>
                  <a:cubicBezTo>
                    <a:pt x="955" y="1375"/>
                    <a:pt x="924" y="1350"/>
                    <a:pt x="924" y="1310"/>
                  </a:cubicBezTo>
                  <a:lnTo>
                    <a:pt x="924" y="1174"/>
                  </a:lnTo>
                  <a:cubicBezTo>
                    <a:pt x="924" y="1138"/>
                    <a:pt x="955" y="1108"/>
                    <a:pt x="990" y="1108"/>
                  </a:cubicBezTo>
                  <a:close/>
                  <a:moveTo>
                    <a:pt x="482" y="1062"/>
                  </a:moveTo>
                  <a:cubicBezTo>
                    <a:pt x="515" y="1062"/>
                    <a:pt x="541" y="1091"/>
                    <a:pt x="541" y="1123"/>
                  </a:cubicBezTo>
                  <a:cubicBezTo>
                    <a:pt x="546" y="1205"/>
                    <a:pt x="551" y="1275"/>
                    <a:pt x="566" y="1350"/>
                  </a:cubicBezTo>
                  <a:cubicBezTo>
                    <a:pt x="572" y="1380"/>
                    <a:pt x="546" y="1417"/>
                    <a:pt x="511" y="1422"/>
                  </a:cubicBezTo>
                  <a:lnTo>
                    <a:pt x="500" y="1422"/>
                  </a:lnTo>
                  <a:cubicBezTo>
                    <a:pt x="470" y="1422"/>
                    <a:pt x="444" y="1401"/>
                    <a:pt x="439" y="1371"/>
                  </a:cubicBezTo>
                  <a:cubicBezTo>
                    <a:pt x="425" y="1289"/>
                    <a:pt x="420" y="1214"/>
                    <a:pt x="414" y="1128"/>
                  </a:cubicBezTo>
                  <a:cubicBezTo>
                    <a:pt x="414" y="1093"/>
                    <a:pt x="439" y="1067"/>
                    <a:pt x="475" y="1063"/>
                  </a:cubicBezTo>
                  <a:cubicBezTo>
                    <a:pt x="477" y="1062"/>
                    <a:pt x="480" y="1062"/>
                    <a:pt x="482" y="1062"/>
                  </a:cubicBezTo>
                  <a:close/>
                  <a:moveTo>
                    <a:pt x="759" y="0"/>
                  </a:moveTo>
                  <a:cubicBezTo>
                    <a:pt x="725" y="0"/>
                    <a:pt x="691" y="4"/>
                    <a:pt x="656" y="11"/>
                  </a:cubicBezTo>
                  <a:cubicBezTo>
                    <a:pt x="395" y="72"/>
                    <a:pt x="152" y="361"/>
                    <a:pt x="80" y="709"/>
                  </a:cubicBezTo>
                  <a:cubicBezTo>
                    <a:pt x="0" y="1093"/>
                    <a:pt x="91" y="1780"/>
                    <a:pt x="268" y="2296"/>
                  </a:cubicBezTo>
                  <a:cubicBezTo>
                    <a:pt x="329" y="2381"/>
                    <a:pt x="384" y="2462"/>
                    <a:pt x="435" y="2538"/>
                  </a:cubicBezTo>
                  <a:lnTo>
                    <a:pt x="465" y="2588"/>
                  </a:lnTo>
                  <a:cubicBezTo>
                    <a:pt x="470" y="2599"/>
                    <a:pt x="475" y="2609"/>
                    <a:pt x="481" y="2623"/>
                  </a:cubicBezTo>
                  <a:cubicBezTo>
                    <a:pt x="500" y="2618"/>
                    <a:pt x="521" y="2613"/>
                    <a:pt x="546" y="2609"/>
                  </a:cubicBezTo>
                  <a:cubicBezTo>
                    <a:pt x="541" y="2599"/>
                    <a:pt x="530" y="2588"/>
                    <a:pt x="530" y="2573"/>
                  </a:cubicBezTo>
                  <a:cubicBezTo>
                    <a:pt x="526" y="2497"/>
                    <a:pt x="516" y="2417"/>
                    <a:pt x="511" y="2336"/>
                  </a:cubicBezTo>
                  <a:cubicBezTo>
                    <a:pt x="490" y="2098"/>
                    <a:pt x="470" y="1851"/>
                    <a:pt x="439" y="1623"/>
                  </a:cubicBezTo>
                  <a:cubicBezTo>
                    <a:pt x="435" y="1588"/>
                    <a:pt x="460" y="1557"/>
                    <a:pt x="495" y="1553"/>
                  </a:cubicBezTo>
                  <a:cubicBezTo>
                    <a:pt x="498" y="1552"/>
                    <a:pt x="501" y="1552"/>
                    <a:pt x="504" y="1552"/>
                  </a:cubicBezTo>
                  <a:cubicBezTo>
                    <a:pt x="535" y="1552"/>
                    <a:pt x="561" y="1576"/>
                    <a:pt x="566" y="1608"/>
                  </a:cubicBezTo>
                  <a:cubicBezTo>
                    <a:pt x="596" y="1841"/>
                    <a:pt x="616" y="2084"/>
                    <a:pt x="637" y="2326"/>
                  </a:cubicBezTo>
                  <a:cubicBezTo>
                    <a:pt x="642" y="2406"/>
                    <a:pt x="652" y="2487"/>
                    <a:pt x="656" y="2563"/>
                  </a:cubicBezTo>
                  <a:lnTo>
                    <a:pt x="656" y="2583"/>
                  </a:lnTo>
                  <a:cubicBezTo>
                    <a:pt x="709" y="2568"/>
                    <a:pt x="764" y="2561"/>
                    <a:pt x="818" y="2561"/>
                  </a:cubicBezTo>
                  <a:cubicBezTo>
                    <a:pt x="858" y="2561"/>
                    <a:pt x="897" y="2565"/>
                    <a:pt x="935" y="2573"/>
                  </a:cubicBezTo>
                  <a:cubicBezTo>
                    <a:pt x="929" y="2558"/>
                    <a:pt x="924" y="2548"/>
                    <a:pt x="929" y="2532"/>
                  </a:cubicBezTo>
                  <a:cubicBezTo>
                    <a:pt x="980" y="2275"/>
                    <a:pt x="1001" y="2002"/>
                    <a:pt x="996" y="1639"/>
                  </a:cubicBezTo>
                  <a:cubicBezTo>
                    <a:pt x="996" y="1603"/>
                    <a:pt x="1026" y="1573"/>
                    <a:pt x="1061" y="1573"/>
                  </a:cubicBezTo>
                  <a:cubicBezTo>
                    <a:pt x="1097" y="1573"/>
                    <a:pt x="1122" y="1603"/>
                    <a:pt x="1122" y="1639"/>
                  </a:cubicBezTo>
                  <a:cubicBezTo>
                    <a:pt x="1127" y="2007"/>
                    <a:pt x="1106" y="2296"/>
                    <a:pt x="1051" y="2558"/>
                  </a:cubicBezTo>
                  <a:cubicBezTo>
                    <a:pt x="1051" y="2573"/>
                    <a:pt x="1041" y="2588"/>
                    <a:pt x="1026" y="2599"/>
                  </a:cubicBezTo>
                  <a:cubicBezTo>
                    <a:pt x="1061" y="2609"/>
                    <a:pt x="1092" y="2623"/>
                    <a:pt x="1122" y="2639"/>
                  </a:cubicBezTo>
                  <a:cubicBezTo>
                    <a:pt x="1400" y="1947"/>
                    <a:pt x="1642" y="810"/>
                    <a:pt x="1223" y="270"/>
                  </a:cubicBezTo>
                  <a:cubicBezTo>
                    <a:pt x="1084" y="93"/>
                    <a:pt x="927" y="0"/>
                    <a:pt x="7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1" name="Google Shape;3371;p42"/>
            <p:cNvSpPr/>
            <p:nvPr/>
          </p:nvSpPr>
          <p:spPr>
            <a:xfrm>
              <a:off x="6973675" y="1020375"/>
              <a:ext cx="57750" cy="57925"/>
            </a:xfrm>
            <a:custGeom>
              <a:avLst/>
              <a:gdLst/>
              <a:ahLst/>
              <a:cxnLst/>
              <a:rect l="l" t="t" r="r" b="b"/>
              <a:pathLst>
                <a:path w="2310" h="2317" extrusionOk="0">
                  <a:moveTo>
                    <a:pt x="1209" y="631"/>
                  </a:moveTo>
                  <a:cubicBezTo>
                    <a:pt x="1235" y="631"/>
                    <a:pt x="1257" y="643"/>
                    <a:pt x="1269" y="665"/>
                  </a:cubicBezTo>
                  <a:cubicBezTo>
                    <a:pt x="1284" y="695"/>
                    <a:pt x="1274" y="735"/>
                    <a:pt x="1239" y="750"/>
                  </a:cubicBezTo>
                  <a:cubicBezTo>
                    <a:pt x="1183" y="775"/>
                    <a:pt x="1113" y="822"/>
                    <a:pt x="1066" y="857"/>
                  </a:cubicBezTo>
                  <a:cubicBezTo>
                    <a:pt x="1057" y="866"/>
                    <a:pt x="1041" y="871"/>
                    <a:pt x="1026" y="871"/>
                  </a:cubicBezTo>
                  <a:cubicBezTo>
                    <a:pt x="1011" y="871"/>
                    <a:pt x="991" y="862"/>
                    <a:pt x="976" y="847"/>
                  </a:cubicBezTo>
                  <a:cubicBezTo>
                    <a:pt x="956" y="822"/>
                    <a:pt x="961" y="780"/>
                    <a:pt x="986" y="761"/>
                  </a:cubicBezTo>
                  <a:cubicBezTo>
                    <a:pt x="1036" y="720"/>
                    <a:pt x="1117" y="670"/>
                    <a:pt x="1183" y="635"/>
                  </a:cubicBezTo>
                  <a:cubicBezTo>
                    <a:pt x="1192" y="632"/>
                    <a:pt x="1201" y="631"/>
                    <a:pt x="1209" y="631"/>
                  </a:cubicBezTo>
                  <a:close/>
                  <a:moveTo>
                    <a:pt x="1521" y="1231"/>
                  </a:moveTo>
                  <a:cubicBezTo>
                    <a:pt x="1538" y="1231"/>
                    <a:pt x="1555" y="1232"/>
                    <a:pt x="1572" y="1235"/>
                  </a:cubicBezTo>
                  <a:cubicBezTo>
                    <a:pt x="1607" y="1241"/>
                    <a:pt x="1628" y="1271"/>
                    <a:pt x="1623" y="1307"/>
                  </a:cubicBezTo>
                  <a:cubicBezTo>
                    <a:pt x="1617" y="1339"/>
                    <a:pt x="1592" y="1363"/>
                    <a:pt x="1560" y="1363"/>
                  </a:cubicBezTo>
                  <a:cubicBezTo>
                    <a:pt x="1557" y="1363"/>
                    <a:pt x="1554" y="1363"/>
                    <a:pt x="1552" y="1362"/>
                  </a:cubicBezTo>
                  <a:cubicBezTo>
                    <a:pt x="1541" y="1360"/>
                    <a:pt x="1529" y="1359"/>
                    <a:pt x="1518" y="1359"/>
                  </a:cubicBezTo>
                  <a:cubicBezTo>
                    <a:pt x="1479" y="1359"/>
                    <a:pt x="1440" y="1373"/>
                    <a:pt x="1421" y="1393"/>
                  </a:cubicBezTo>
                  <a:cubicBezTo>
                    <a:pt x="1405" y="1402"/>
                    <a:pt x="1390" y="1407"/>
                    <a:pt x="1374" y="1407"/>
                  </a:cubicBezTo>
                  <a:cubicBezTo>
                    <a:pt x="1360" y="1407"/>
                    <a:pt x="1344" y="1402"/>
                    <a:pt x="1330" y="1387"/>
                  </a:cubicBezTo>
                  <a:cubicBezTo>
                    <a:pt x="1304" y="1362"/>
                    <a:pt x="1309" y="1321"/>
                    <a:pt x="1334" y="1296"/>
                  </a:cubicBezTo>
                  <a:cubicBezTo>
                    <a:pt x="1380" y="1255"/>
                    <a:pt x="1448" y="1231"/>
                    <a:pt x="1521" y="1231"/>
                  </a:cubicBezTo>
                  <a:close/>
                  <a:moveTo>
                    <a:pt x="1461" y="1"/>
                  </a:moveTo>
                  <a:cubicBezTo>
                    <a:pt x="1378" y="1"/>
                    <a:pt x="1294" y="12"/>
                    <a:pt x="1213" y="33"/>
                  </a:cubicBezTo>
                  <a:cubicBezTo>
                    <a:pt x="628" y="190"/>
                    <a:pt x="173" y="1003"/>
                    <a:pt x="1" y="1696"/>
                  </a:cubicBezTo>
                  <a:lnTo>
                    <a:pt x="1" y="1701"/>
                  </a:lnTo>
                  <a:cubicBezTo>
                    <a:pt x="41" y="1741"/>
                    <a:pt x="77" y="1787"/>
                    <a:pt x="107" y="1832"/>
                  </a:cubicBezTo>
                  <a:lnTo>
                    <a:pt x="112" y="1827"/>
                  </a:lnTo>
                  <a:cubicBezTo>
                    <a:pt x="259" y="1519"/>
                    <a:pt x="415" y="1230"/>
                    <a:pt x="688" y="1039"/>
                  </a:cubicBezTo>
                  <a:cubicBezTo>
                    <a:pt x="700" y="1030"/>
                    <a:pt x="714" y="1026"/>
                    <a:pt x="726" y="1026"/>
                  </a:cubicBezTo>
                  <a:cubicBezTo>
                    <a:pt x="745" y="1026"/>
                    <a:pt x="762" y="1035"/>
                    <a:pt x="774" y="1053"/>
                  </a:cubicBezTo>
                  <a:cubicBezTo>
                    <a:pt x="794" y="1079"/>
                    <a:pt x="789" y="1120"/>
                    <a:pt x="759" y="1139"/>
                  </a:cubicBezTo>
                  <a:cubicBezTo>
                    <a:pt x="516" y="1316"/>
                    <a:pt x="364" y="1589"/>
                    <a:pt x="223" y="1883"/>
                  </a:cubicBezTo>
                  <a:cubicBezTo>
                    <a:pt x="213" y="1908"/>
                    <a:pt x="187" y="1918"/>
                    <a:pt x="168" y="1918"/>
                  </a:cubicBezTo>
                  <a:lnTo>
                    <a:pt x="162" y="1918"/>
                  </a:lnTo>
                  <a:cubicBezTo>
                    <a:pt x="168" y="1927"/>
                    <a:pt x="173" y="1938"/>
                    <a:pt x="173" y="1948"/>
                  </a:cubicBezTo>
                  <a:cubicBezTo>
                    <a:pt x="425" y="1715"/>
                    <a:pt x="824" y="1508"/>
                    <a:pt x="1047" y="1402"/>
                  </a:cubicBezTo>
                  <a:cubicBezTo>
                    <a:pt x="1055" y="1398"/>
                    <a:pt x="1064" y="1396"/>
                    <a:pt x="1073" y="1396"/>
                  </a:cubicBezTo>
                  <a:cubicBezTo>
                    <a:pt x="1097" y="1396"/>
                    <a:pt x="1121" y="1411"/>
                    <a:pt x="1132" y="1433"/>
                  </a:cubicBezTo>
                  <a:cubicBezTo>
                    <a:pt x="1148" y="1463"/>
                    <a:pt x="1132" y="1503"/>
                    <a:pt x="1102" y="1519"/>
                  </a:cubicBezTo>
                  <a:cubicBezTo>
                    <a:pt x="920" y="1605"/>
                    <a:pt x="476" y="1827"/>
                    <a:pt x="233" y="2064"/>
                  </a:cubicBezTo>
                  <a:lnTo>
                    <a:pt x="233" y="2069"/>
                  </a:lnTo>
                  <a:cubicBezTo>
                    <a:pt x="264" y="2144"/>
                    <a:pt x="283" y="2231"/>
                    <a:pt x="299" y="2317"/>
                  </a:cubicBezTo>
                  <a:lnTo>
                    <a:pt x="441" y="2261"/>
                  </a:lnTo>
                  <a:cubicBezTo>
                    <a:pt x="602" y="2195"/>
                    <a:pt x="789" y="2125"/>
                    <a:pt x="986" y="2054"/>
                  </a:cubicBezTo>
                  <a:cubicBezTo>
                    <a:pt x="1633" y="1781"/>
                    <a:pt x="2295" y="1387"/>
                    <a:pt x="2305" y="775"/>
                  </a:cubicBezTo>
                  <a:cubicBezTo>
                    <a:pt x="2309" y="544"/>
                    <a:pt x="2214" y="337"/>
                    <a:pt x="2027" y="190"/>
                  </a:cubicBezTo>
                  <a:cubicBezTo>
                    <a:pt x="1872" y="67"/>
                    <a:pt x="1668" y="1"/>
                    <a:pt x="146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2" name="Google Shape;3372;p42"/>
            <p:cNvSpPr/>
            <p:nvPr/>
          </p:nvSpPr>
          <p:spPr>
            <a:xfrm>
              <a:off x="6976950" y="1069650"/>
              <a:ext cx="74450" cy="39425"/>
            </a:xfrm>
            <a:custGeom>
              <a:avLst/>
              <a:gdLst/>
              <a:ahLst/>
              <a:cxnLst/>
              <a:rect l="l" t="t" r="r" b="b"/>
              <a:pathLst>
                <a:path w="2978" h="1577" extrusionOk="0">
                  <a:moveTo>
                    <a:pt x="1921" y="427"/>
                  </a:moveTo>
                  <a:cubicBezTo>
                    <a:pt x="1956" y="427"/>
                    <a:pt x="1982" y="457"/>
                    <a:pt x="1982" y="492"/>
                  </a:cubicBezTo>
                  <a:cubicBezTo>
                    <a:pt x="1982" y="528"/>
                    <a:pt x="1956" y="553"/>
                    <a:pt x="1921" y="553"/>
                  </a:cubicBezTo>
                  <a:lnTo>
                    <a:pt x="1709" y="553"/>
                  </a:lnTo>
                  <a:cubicBezTo>
                    <a:pt x="1674" y="553"/>
                    <a:pt x="1648" y="528"/>
                    <a:pt x="1648" y="492"/>
                  </a:cubicBezTo>
                  <a:cubicBezTo>
                    <a:pt x="1648" y="457"/>
                    <a:pt x="1674" y="427"/>
                    <a:pt x="1709" y="427"/>
                  </a:cubicBezTo>
                  <a:close/>
                  <a:moveTo>
                    <a:pt x="1475" y="940"/>
                  </a:moveTo>
                  <a:cubicBezTo>
                    <a:pt x="1480" y="940"/>
                    <a:pt x="1486" y="940"/>
                    <a:pt x="1492" y="942"/>
                  </a:cubicBezTo>
                  <a:cubicBezTo>
                    <a:pt x="1547" y="957"/>
                    <a:pt x="1607" y="973"/>
                    <a:pt x="1663" y="992"/>
                  </a:cubicBezTo>
                  <a:cubicBezTo>
                    <a:pt x="1693" y="1003"/>
                    <a:pt x="1714" y="1038"/>
                    <a:pt x="1698" y="1068"/>
                  </a:cubicBezTo>
                  <a:cubicBezTo>
                    <a:pt x="1693" y="1099"/>
                    <a:pt x="1668" y="1113"/>
                    <a:pt x="1644" y="1113"/>
                  </a:cubicBezTo>
                  <a:cubicBezTo>
                    <a:pt x="1633" y="1113"/>
                    <a:pt x="1628" y="1113"/>
                    <a:pt x="1618" y="1108"/>
                  </a:cubicBezTo>
                  <a:cubicBezTo>
                    <a:pt x="1572" y="1094"/>
                    <a:pt x="1516" y="1078"/>
                    <a:pt x="1462" y="1063"/>
                  </a:cubicBezTo>
                  <a:cubicBezTo>
                    <a:pt x="1431" y="1059"/>
                    <a:pt x="1406" y="1022"/>
                    <a:pt x="1416" y="987"/>
                  </a:cubicBezTo>
                  <a:cubicBezTo>
                    <a:pt x="1424" y="962"/>
                    <a:pt x="1446" y="940"/>
                    <a:pt x="1475" y="940"/>
                  </a:cubicBezTo>
                  <a:close/>
                  <a:moveTo>
                    <a:pt x="2091" y="1"/>
                  </a:moveTo>
                  <a:cubicBezTo>
                    <a:pt x="1728" y="1"/>
                    <a:pt x="1303" y="122"/>
                    <a:pt x="916" y="260"/>
                  </a:cubicBezTo>
                  <a:cubicBezTo>
                    <a:pt x="714" y="346"/>
                    <a:pt x="522" y="416"/>
                    <a:pt x="350" y="483"/>
                  </a:cubicBezTo>
                  <a:cubicBezTo>
                    <a:pt x="289" y="502"/>
                    <a:pt x="238" y="523"/>
                    <a:pt x="182" y="543"/>
                  </a:cubicBezTo>
                  <a:lnTo>
                    <a:pt x="182" y="598"/>
                  </a:lnTo>
                  <a:cubicBezTo>
                    <a:pt x="497" y="507"/>
                    <a:pt x="886" y="452"/>
                    <a:pt x="1243" y="452"/>
                  </a:cubicBezTo>
                  <a:cubicBezTo>
                    <a:pt x="1247" y="452"/>
                    <a:pt x="1250" y="452"/>
                    <a:pt x="1253" y="452"/>
                  </a:cubicBezTo>
                  <a:cubicBezTo>
                    <a:pt x="1285" y="452"/>
                    <a:pt x="1310" y="480"/>
                    <a:pt x="1310" y="513"/>
                  </a:cubicBezTo>
                  <a:cubicBezTo>
                    <a:pt x="1310" y="548"/>
                    <a:pt x="1280" y="578"/>
                    <a:pt x="1243" y="578"/>
                  </a:cubicBezTo>
                  <a:cubicBezTo>
                    <a:pt x="886" y="583"/>
                    <a:pt x="476" y="639"/>
                    <a:pt x="168" y="735"/>
                  </a:cubicBezTo>
                  <a:cubicBezTo>
                    <a:pt x="158" y="786"/>
                    <a:pt x="142" y="840"/>
                    <a:pt x="122" y="891"/>
                  </a:cubicBezTo>
                  <a:cubicBezTo>
                    <a:pt x="147" y="891"/>
                    <a:pt x="172" y="891"/>
                    <a:pt x="197" y="891"/>
                  </a:cubicBezTo>
                  <a:cubicBezTo>
                    <a:pt x="421" y="891"/>
                    <a:pt x="647" y="909"/>
                    <a:pt x="865" y="926"/>
                  </a:cubicBezTo>
                  <a:cubicBezTo>
                    <a:pt x="931" y="931"/>
                    <a:pt x="996" y="937"/>
                    <a:pt x="1062" y="942"/>
                  </a:cubicBezTo>
                  <a:cubicBezTo>
                    <a:pt x="1098" y="942"/>
                    <a:pt x="1122" y="973"/>
                    <a:pt x="1122" y="1008"/>
                  </a:cubicBezTo>
                  <a:cubicBezTo>
                    <a:pt x="1122" y="1043"/>
                    <a:pt x="1092" y="1068"/>
                    <a:pt x="1062" y="1068"/>
                  </a:cubicBezTo>
                  <a:lnTo>
                    <a:pt x="1052" y="1068"/>
                  </a:lnTo>
                  <a:cubicBezTo>
                    <a:pt x="991" y="1063"/>
                    <a:pt x="921" y="1059"/>
                    <a:pt x="855" y="1053"/>
                  </a:cubicBezTo>
                  <a:cubicBezTo>
                    <a:pt x="637" y="1035"/>
                    <a:pt x="406" y="1017"/>
                    <a:pt x="182" y="1017"/>
                  </a:cubicBezTo>
                  <a:cubicBezTo>
                    <a:pt x="157" y="1017"/>
                    <a:pt x="132" y="1017"/>
                    <a:pt x="107" y="1017"/>
                  </a:cubicBezTo>
                  <a:cubicBezTo>
                    <a:pt x="92" y="1017"/>
                    <a:pt x="77" y="1013"/>
                    <a:pt x="67" y="1008"/>
                  </a:cubicBezTo>
                  <a:cubicBezTo>
                    <a:pt x="61" y="1022"/>
                    <a:pt x="47" y="1043"/>
                    <a:pt x="37" y="1063"/>
                  </a:cubicBezTo>
                  <a:cubicBezTo>
                    <a:pt x="26" y="1078"/>
                    <a:pt x="12" y="1099"/>
                    <a:pt x="1" y="1113"/>
                  </a:cubicBezTo>
                  <a:cubicBezTo>
                    <a:pt x="31" y="1139"/>
                    <a:pt x="61" y="1164"/>
                    <a:pt x="92" y="1185"/>
                  </a:cubicBezTo>
                  <a:cubicBezTo>
                    <a:pt x="571" y="1394"/>
                    <a:pt x="1208" y="1576"/>
                    <a:pt x="1760" y="1576"/>
                  </a:cubicBezTo>
                  <a:cubicBezTo>
                    <a:pt x="2168" y="1576"/>
                    <a:pt x="2531" y="1477"/>
                    <a:pt x="2749" y="1215"/>
                  </a:cubicBezTo>
                  <a:cubicBezTo>
                    <a:pt x="2917" y="1017"/>
                    <a:pt x="2977" y="760"/>
                    <a:pt x="2906" y="523"/>
                  </a:cubicBezTo>
                  <a:cubicBezTo>
                    <a:pt x="2845" y="295"/>
                    <a:pt x="2679" y="124"/>
                    <a:pt x="2451" y="52"/>
                  </a:cubicBezTo>
                  <a:cubicBezTo>
                    <a:pt x="2342" y="16"/>
                    <a:pt x="2221" y="1"/>
                    <a:pt x="209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 name="Google Shape;3373;p42"/>
            <p:cNvSpPr/>
            <p:nvPr/>
          </p:nvSpPr>
          <p:spPr>
            <a:xfrm>
              <a:off x="6955500" y="1101650"/>
              <a:ext cx="45600" cy="64550"/>
            </a:xfrm>
            <a:custGeom>
              <a:avLst/>
              <a:gdLst/>
              <a:ahLst/>
              <a:cxnLst/>
              <a:rect l="l" t="t" r="r" b="b"/>
              <a:pathLst>
                <a:path w="1824" h="2582" extrusionOk="0">
                  <a:moveTo>
                    <a:pt x="1173" y="964"/>
                  </a:moveTo>
                  <a:cubicBezTo>
                    <a:pt x="1197" y="964"/>
                    <a:pt x="1222" y="979"/>
                    <a:pt x="1233" y="1001"/>
                  </a:cubicBezTo>
                  <a:cubicBezTo>
                    <a:pt x="1259" y="1066"/>
                    <a:pt x="1289" y="1148"/>
                    <a:pt x="1304" y="1218"/>
                  </a:cubicBezTo>
                  <a:cubicBezTo>
                    <a:pt x="1313" y="1253"/>
                    <a:pt x="1294" y="1288"/>
                    <a:pt x="1259" y="1299"/>
                  </a:cubicBezTo>
                  <a:lnTo>
                    <a:pt x="1243" y="1299"/>
                  </a:lnTo>
                  <a:cubicBezTo>
                    <a:pt x="1213" y="1299"/>
                    <a:pt x="1187" y="1279"/>
                    <a:pt x="1182" y="1248"/>
                  </a:cubicBezTo>
                  <a:cubicBezTo>
                    <a:pt x="1168" y="1183"/>
                    <a:pt x="1142" y="1112"/>
                    <a:pt x="1117" y="1052"/>
                  </a:cubicBezTo>
                  <a:cubicBezTo>
                    <a:pt x="1101" y="1022"/>
                    <a:pt x="1117" y="980"/>
                    <a:pt x="1147" y="971"/>
                  </a:cubicBezTo>
                  <a:cubicBezTo>
                    <a:pt x="1155" y="966"/>
                    <a:pt x="1164" y="964"/>
                    <a:pt x="1173" y="964"/>
                  </a:cubicBezTo>
                  <a:close/>
                  <a:moveTo>
                    <a:pt x="452" y="195"/>
                  </a:moveTo>
                  <a:cubicBezTo>
                    <a:pt x="482" y="195"/>
                    <a:pt x="507" y="214"/>
                    <a:pt x="511" y="243"/>
                  </a:cubicBezTo>
                  <a:cubicBezTo>
                    <a:pt x="597" y="567"/>
                    <a:pt x="667" y="920"/>
                    <a:pt x="723" y="1274"/>
                  </a:cubicBezTo>
                  <a:cubicBezTo>
                    <a:pt x="728" y="1309"/>
                    <a:pt x="702" y="1339"/>
                    <a:pt x="672" y="1344"/>
                  </a:cubicBezTo>
                  <a:lnTo>
                    <a:pt x="662" y="1344"/>
                  </a:lnTo>
                  <a:cubicBezTo>
                    <a:pt x="632" y="1344"/>
                    <a:pt x="602" y="1325"/>
                    <a:pt x="597" y="1294"/>
                  </a:cubicBezTo>
                  <a:cubicBezTo>
                    <a:pt x="546" y="945"/>
                    <a:pt x="475" y="591"/>
                    <a:pt x="389" y="273"/>
                  </a:cubicBezTo>
                  <a:cubicBezTo>
                    <a:pt x="380" y="243"/>
                    <a:pt x="399" y="208"/>
                    <a:pt x="434" y="197"/>
                  </a:cubicBezTo>
                  <a:cubicBezTo>
                    <a:pt x="440" y="195"/>
                    <a:pt x="446" y="195"/>
                    <a:pt x="452" y="195"/>
                  </a:cubicBezTo>
                  <a:close/>
                  <a:moveTo>
                    <a:pt x="707" y="1590"/>
                  </a:moveTo>
                  <a:cubicBezTo>
                    <a:pt x="729" y="1590"/>
                    <a:pt x="750" y="1601"/>
                    <a:pt x="763" y="1622"/>
                  </a:cubicBezTo>
                  <a:cubicBezTo>
                    <a:pt x="779" y="1658"/>
                    <a:pt x="798" y="1688"/>
                    <a:pt x="814" y="1724"/>
                  </a:cubicBezTo>
                  <a:cubicBezTo>
                    <a:pt x="823" y="1754"/>
                    <a:pt x="809" y="1794"/>
                    <a:pt x="779" y="1810"/>
                  </a:cubicBezTo>
                  <a:cubicBezTo>
                    <a:pt x="774" y="1810"/>
                    <a:pt x="763" y="1815"/>
                    <a:pt x="753" y="1815"/>
                  </a:cubicBezTo>
                  <a:cubicBezTo>
                    <a:pt x="728" y="1815"/>
                    <a:pt x="707" y="1799"/>
                    <a:pt x="697" y="1773"/>
                  </a:cubicBezTo>
                  <a:cubicBezTo>
                    <a:pt x="683" y="1743"/>
                    <a:pt x="667" y="1713"/>
                    <a:pt x="652" y="1688"/>
                  </a:cubicBezTo>
                  <a:cubicBezTo>
                    <a:pt x="637" y="1652"/>
                    <a:pt x="646" y="1617"/>
                    <a:pt x="677" y="1597"/>
                  </a:cubicBezTo>
                  <a:cubicBezTo>
                    <a:pt x="686" y="1592"/>
                    <a:pt x="697" y="1590"/>
                    <a:pt x="707" y="1590"/>
                  </a:cubicBezTo>
                  <a:close/>
                  <a:moveTo>
                    <a:pt x="713" y="1"/>
                  </a:moveTo>
                  <a:lnTo>
                    <a:pt x="713" y="5"/>
                  </a:lnTo>
                  <a:cubicBezTo>
                    <a:pt x="692" y="26"/>
                    <a:pt x="667" y="45"/>
                    <a:pt x="646" y="61"/>
                  </a:cubicBezTo>
                  <a:cubicBezTo>
                    <a:pt x="814" y="218"/>
                    <a:pt x="970" y="455"/>
                    <a:pt x="1047" y="677"/>
                  </a:cubicBezTo>
                  <a:cubicBezTo>
                    <a:pt x="1056" y="712"/>
                    <a:pt x="1040" y="749"/>
                    <a:pt x="1005" y="763"/>
                  </a:cubicBezTo>
                  <a:lnTo>
                    <a:pt x="986" y="763"/>
                  </a:lnTo>
                  <a:cubicBezTo>
                    <a:pt x="960" y="763"/>
                    <a:pt x="935" y="749"/>
                    <a:pt x="925" y="723"/>
                  </a:cubicBezTo>
                  <a:cubicBezTo>
                    <a:pt x="854" y="511"/>
                    <a:pt x="707" y="288"/>
                    <a:pt x="546" y="142"/>
                  </a:cubicBezTo>
                  <a:cubicBezTo>
                    <a:pt x="546" y="136"/>
                    <a:pt x="541" y="136"/>
                    <a:pt x="541" y="131"/>
                  </a:cubicBezTo>
                  <a:cubicBezTo>
                    <a:pt x="434" y="187"/>
                    <a:pt x="324" y="218"/>
                    <a:pt x="212" y="218"/>
                  </a:cubicBezTo>
                  <a:cubicBezTo>
                    <a:pt x="182" y="218"/>
                    <a:pt x="152" y="218"/>
                    <a:pt x="117" y="213"/>
                  </a:cubicBezTo>
                  <a:cubicBezTo>
                    <a:pt x="101" y="288"/>
                    <a:pt x="86" y="364"/>
                    <a:pt x="77" y="446"/>
                  </a:cubicBezTo>
                  <a:cubicBezTo>
                    <a:pt x="0" y="1269"/>
                    <a:pt x="81" y="2440"/>
                    <a:pt x="793" y="2561"/>
                  </a:cubicBezTo>
                  <a:cubicBezTo>
                    <a:pt x="870" y="2575"/>
                    <a:pt x="943" y="2582"/>
                    <a:pt x="1013" y="2582"/>
                  </a:cubicBezTo>
                  <a:cubicBezTo>
                    <a:pt x="1230" y="2582"/>
                    <a:pt x="1413" y="2517"/>
                    <a:pt x="1551" y="2395"/>
                  </a:cubicBezTo>
                  <a:cubicBezTo>
                    <a:pt x="1733" y="2228"/>
                    <a:pt x="1824" y="1961"/>
                    <a:pt x="1798" y="1642"/>
                  </a:cubicBezTo>
                  <a:cubicBezTo>
                    <a:pt x="1763" y="1112"/>
                    <a:pt x="1404" y="530"/>
                    <a:pt x="849" y="66"/>
                  </a:cubicBezTo>
                  <a:cubicBezTo>
                    <a:pt x="809" y="51"/>
                    <a:pt x="768" y="36"/>
                    <a:pt x="737" y="21"/>
                  </a:cubicBezTo>
                  <a:cubicBezTo>
                    <a:pt x="728" y="15"/>
                    <a:pt x="723" y="10"/>
                    <a:pt x="713"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 name="Google Shape;3374;p42"/>
            <p:cNvSpPr/>
            <p:nvPr/>
          </p:nvSpPr>
          <p:spPr>
            <a:xfrm>
              <a:off x="6947675" y="1075650"/>
              <a:ext cx="3800" cy="3175"/>
            </a:xfrm>
            <a:custGeom>
              <a:avLst/>
              <a:gdLst/>
              <a:ahLst/>
              <a:cxnLst/>
              <a:rect l="l" t="t" r="r" b="b"/>
              <a:pathLst>
                <a:path w="152" h="127" extrusionOk="0">
                  <a:moveTo>
                    <a:pt x="66" y="0"/>
                  </a:moveTo>
                  <a:cubicBezTo>
                    <a:pt x="31" y="0"/>
                    <a:pt x="0" y="30"/>
                    <a:pt x="0" y="66"/>
                  </a:cubicBezTo>
                  <a:cubicBezTo>
                    <a:pt x="0" y="101"/>
                    <a:pt x="31" y="126"/>
                    <a:pt x="66" y="126"/>
                  </a:cubicBezTo>
                  <a:lnTo>
                    <a:pt x="91" y="126"/>
                  </a:lnTo>
                  <a:cubicBezTo>
                    <a:pt x="122" y="126"/>
                    <a:pt x="152" y="101"/>
                    <a:pt x="152" y="66"/>
                  </a:cubicBezTo>
                  <a:cubicBezTo>
                    <a:pt x="152" y="30"/>
                    <a:pt x="122" y="0"/>
                    <a:pt x="9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 name="Google Shape;3375;p42"/>
            <p:cNvSpPr/>
            <p:nvPr/>
          </p:nvSpPr>
          <p:spPr>
            <a:xfrm>
              <a:off x="6958150" y="1070450"/>
              <a:ext cx="4425" cy="3175"/>
            </a:xfrm>
            <a:custGeom>
              <a:avLst/>
              <a:gdLst/>
              <a:ahLst/>
              <a:cxnLst/>
              <a:rect l="l" t="t" r="r" b="b"/>
              <a:pathLst>
                <a:path w="177" h="127" extrusionOk="0">
                  <a:moveTo>
                    <a:pt x="66" y="1"/>
                  </a:moveTo>
                  <a:cubicBezTo>
                    <a:pt x="31" y="1"/>
                    <a:pt x="1" y="31"/>
                    <a:pt x="1" y="61"/>
                  </a:cubicBezTo>
                  <a:cubicBezTo>
                    <a:pt x="1" y="97"/>
                    <a:pt x="31" y="127"/>
                    <a:pt x="66" y="127"/>
                  </a:cubicBezTo>
                  <a:lnTo>
                    <a:pt x="111" y="127"/>
                  </a:lnTo>
                  <a:cubicBezTo>
                    <a:pt x="146" y="127"/>
                    <a:pt x="177" y="97"/>
                    <a:pt x="177" y="61"/>
                  </a:cubicBezTo>
                  <a:cubicBezTo>
                    <a:pt x="177" y="31"/>
                    <a:pt x="146" y="1"/>
                    <a:pt x="11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 name="Google Shape;3376;p42"/>
            <p:cNvSpPr/>
            <p:nvPr/>
          </p:nvSpPr>
          <p:spPr>
            <a:xfrm>
              <a:off x="6952850" y="1085025"/>
              <a:ext cx="5175" cy="6050"/>
            </a:xfrm>
            <a:custGeom>
              <a:avLst/>
              <a:gdLst/>
              <a:ahLst/>
              <a:cxnLst/>
              <a:rect l="l" t="t" r="r" b="b"/>
              <a:pathLst>
                <a:path w="207" h="242" extrusionOk="0">
                  <a:moveTo>
                    <a:pt x="70" y="0"/>
                  </a:moveTo>
                  <a:cubicBezTo>
                    <a:pt x="54" y="0"/>
                    <a:pt x="38" y="7"/>
                    <a:pt x="25" y="19"/>
                  </a:cubicBezTo>
                  <a:cubicBezTo>
                    <a:pt x="1" y="39"/>
                    <a:pt x="1" y="80"/>
                    <a:pt x="20" y="104"/>
                  </a:cubicBezTo>
                  <a:cubicBezTo>
                    <a:pt x="46" y="130"/>
                    <a:pt x="66" y="165"/>
                    <a:pt x="81" y="201"/>
                  </a:cubicBezTo>
                  <a:cubicBezTo>
                    <a:pt x="86" y="225"/>
                    <a:pt x="111" y="241"/>
                    <a:pt x="136" y="241"/>
                  </a:cubicBezTo>
                  <a:cubicBezTo>
                    <a:pt x="146" y="241"/>
                    <a:pt x="152" y="241"/>
                    <a:pt x="162" y="236"/>
                  </a:cubicBezTo>
                  <a:cubicBezTo>
                    <a:pt x="192" y="225"/>
                    <a:pt x="207" y="190"/>
                    <a:pt x="197" y="155"/>
                  </a:cubicBezTo>
                  <a:cubicBezTo>
                    <a:pt x="176" y="104"/>
                    <a:pt x="146" y="54"/>
                    <a:pt x="111" y="19"/>
                  </a:cubicBezTo>
                  <a:cubicBezTo>
                    <a:pt x="101" y="7"/>
                    <a:pt x="86" y="0"/>
                    <a:pt x="7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 name="Google Shape;3377;p42"/>
            <p:cNvSpPr/>
            <p:nvPr/>
          </p:nvSpPr>
          <p:spPr>
            <a:xfrm>
              <a:off x="6963950" y="1080300"/>
              <a:ext cx="4700" cy="4300"/>
            </a:xfrm>
            <a:custGeom>
              <a:avLst/>
              <a:gdLst/>
              <a:ahLst/>
              <a:cxnLst/>
              <a:rect l="l" t="t" r="r" b="b"/>
              <a:pathLst>
                <a:path w="188" h="172" extrusionOk="0">
                  <a:moveTo>
                    <a:pt x="89" y="0"/>
                  </a:moveTo>
                  <a:cubicBezTo>
                    <a:pt x="78" y="0"/>
                    <a:pt x="65" y="2"/>
                    <a:pt x="51" y="6"/>
                  </a:cubicBezTo>
                  <a:cubicBezTo>
                    <a:pt x="21" y="11"/>
                    <a:pt x="0" y="46"/>
                    <a:pt x="5" y="76"/>
                  </a:cubicBezTo>
                  <a:cubicBezTo>
                    <a:pt x="11" y="102"/>
                    <a:pt x="31" y="117"/>
                    <a:pt x="51" y="127"/>
                  </a:cubicBezTo>
                  <a:cubicBezTo>
                    <a:pt x="56" y="148"/>
                    <a:pt x="77" y="167"/>
                    <a:pt x="102" y="172"/>
                  </a:cubicBezTo>
                  <a:lnTo>
                    <a:pt x="112" y="172"/>
                  </a:lnTo>
                  <a:cubicBezTo>
                    <a:pt x="142" y="172"/>
                    <a:pt x="168" y="152"/>
                    <a:pt x="173" y="127"/>
                  </a:cubicBezTo>
                  <a:cubicBezTo>
                    <a:pt x="187" y="71"/>
                    <a:pt x="168" y="41"/>
                    <a:pt x="152" y="26"/>
                  </a:cubicBezTo>
                  <a:cubicBezTo>
                    <a:pt x="141" y="15"/>
                    <a:pt x="121" y="0"/>
                    <a:pt x="8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 name="Google Shape;3378;p42"/>
            <p:cNvSpPr/>
            <p:nvPr/>
          </p:nvSpPr>
          <p:spPr>
            <a:xfrm>
              <a:off x="6963300" y="1091000"/>
              <a:ext cx="4100" cy="3600"/>
            </a:xfrm>
            <a:custGeom>
              <a:avLst/>
              <a:gdLst/>
              <a:ahLst/>
              <a:cxnLst/>
              <a:rect l="l" t="t" r="r" b="b"/>
              <a:pathLst>
                <a:path w="164" h="144" extrusionOk="0">
                  <a:moveTo>
                    <a:pt x="74" y="0"/>
                  </a:moveTo>
                  <a:cubicBezTo>
                    <a:pt x="68" y="0"/>
                    <a:pt x="62" y="1"/>
                    <a:pt x="57" y="2"/>
                  </a:cubicBezTo>
                  <a:cubicBezTo>
                    <a:pt x="42" y="7"/>
                    <a:pt x="12" y="23"/>
                    <a:pt x="7" y="77"/>
                  </a:cubicBezTo>
                  <a:cubicBezTo>
                    <a:pt x="1" y="108"/>
                    <a:pt x="31" y="138"/>
                    <a:pt x="62" y="144"/>
                  </a:cubicBezTo>
                  <a:cubicBezTo>
                    <a:pt x="68" y="144"/>
                    <a:pt x="73" y="144"/>
                    <a:pt x="77" y="138"/>
                  </a:cubicBezTo>
                  <a:cubicBezTo>
                    <a:pt x="82" y="144"/>
                    <a:pt x="87" y="144"/>
                    <a:pt x="92" y="144"/>
                  </a:cubicBezTo>
                  <a:cubicBezTo>
                    <a:pt x="103" y="144"/>
                    <a:pt x="117" y="138"/>
                    <a:pt x="128" y="133"/>
                  </a:cubicBezTo>
                  <a:cubicBezTo>
                    <a:pt x="159" y="114"/>
                    <a:pt x="163" y="72"/>
                    <a:pt x="143" y="42"/>
                  </a:cubicBezTo>
                  <a:cubicBezTo>
                    <a:pt x="120" y="8"/>
                    <a:pt x="94" y="0"/>
                    <a:pt x="7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 name="Google Shape;3379;p42"/>
            <p:cNvSpPr/>
            <p:nvPr/>
          </p:nvSpPr>
          <p:spPr>
            <a:xfrm>
              <a:off x="6997575" y="1036125"/>
              <a:ext cx="8200" cy="6050"/>
            </a:xfrm>
            <a:custGeom>
              <a:avLst/>
              <a:gdLst/>
              <a:ahLst/>
              <a:cxnLst/>
              <a:rect l="l" t="t" r="r" b="b"/>
              <a:pathLst>
                <a:path w="328" h="242" extrusionOk="0">
                  <a:moveTo>
                    <a:pt x="253" y="1"/>
                  </a:moveTo>
                  <a:cubicBezTo>
                    <a:pt x="245" y="1"/>
                    <a:pt x="236" y="2"/>
                    <a:pt x="227" y="5"/>
                  </a:cubicBezTo>
                  <a:cubicBezTo>
                    <a:pt x="161" y="40"/>
                    <a:pt x="80" y="90"/>
                    <a:pt x="30" y="131"/>
                  </a:cubicBezTo>
                  <a:cubicBezTo>
                    <a:pt x="5" y="150"/>
                    <a:pt x="0" y="192"/>
                    <a:pt x="20" y="217"/>
                  </a:cubicBezTo>
                  <a:cubicBezTo>
                    <a:pt x="35" y="232"/>
                    <a:pt x="55" y="241"/>
                    <a:pt x="70" y="241"/>
                  </a:cubicBezTo>
                  <a:cubicBezTo>
                    <a:pt x="85" y="241"/>
                    <a:pt x="101" y="236"/>
                    <a:pt x="110" y="227"/>
                  </a:cubicBezTo>
                  <a:cubicBezTo>
                    <a:pt x="157" y="192"/>
                    <a:pt x="227" y="145"/>
                    <a:pt x="283" y="120"/>
                  </a:cubicBezTo>
                  <a:cubicBezTo>
                    <a:pt x="318" y="105"/>
                    <a:pt x="328" y="65"/>
                    <a:pt x="313" y="35"/>
                  </a:cubicBezTo>
                  <a:cubicBezTo>
                    <a:pt x="301" y="13"/>
                    <a:pt x="279" y="1"/>
                    <a:pt x="25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 name="Google Shape;3380;p42"/>
            <p:cNvSpPr/>
            <p:nvPr/>
          </p:nvSpPr>
          <p:spPr>
            <a:xfrm>
              <a:off x="7006275" y="1051125"/>
              <a:ext cx="8100" cy="4450"/>
            </a:xfrm>
            <a:custGeom>
              <a:avLst/>
              <a:gdLst/>
              <a:ahLst/>
              <a:cxnLst/>
              <a:rect l="l" t="t" r="r" b="b"/>
              <a:pathLst>
                <a:path w="324" h="178" extrusionOk="0">
                  <a:moveTo>
                    <a:pt x="217" y="1"/>
                  </a:moveTo>
                  <a:cubicBezTo>
                    <a:pt x="144" y="1"/>
                    <a:pt x="76" y="25"/>
                    <a:pt x="30" y="66"/>
                  </a:cubicBezTo>
                  <a:cubicBezTo>
                    <a:pt x="5" y="91"/>
                    <a:pt x="0" y="132"/>
                    <a:pt x="26" y="157"/>
                  </a:cubicBezTo>
                  <a:cubicBezTo>
                    <a:pt x="40" y="172"/>
                    <a:pt x="56" y="177"/>
                    <a:pt x="70" y="177"/>
                  </a:cubicBezTo>
                  <a:cubicBezTo>
                    <a:pt x="86" y="177"/>
                    <a:pt x="101" y="172"/>
                    <a:pt x="117" y="163"/>
                  </a:cubicBezTo>
                  <a:cubicBezTo>
                    <a:pt x="136" y="143"/>
                    <a:pt x="175" y="129"/>
                    <a:pt x="214" y="129"/>
                  </a:cubicBezTo>
                  <a:cubicBezTo>
                    <a:pt x="225" y="129"/>
                    <a:pt x="237" y="130"/>
                    <a:pt x="248" y="132"/>
                  </a:cubicBezTo>
                  <a:cubicBezTo>
                    <a:pt x="250" y="133"/>
                    <a:pt x="253" y="133"/>
                    <a:pt x="256" y="133"/>
                  </a:cubicBezTo>
                  <a:cubicBezTo>
                    <a:pt x="288" y="133"/>
                    <a:pt x="313" y="109"/>
                    <a:pt x="319" y="77"/>
                  </a:cubicBezTo>
                  <a:cubicBezTo>
                    <a:pt x="324" y="41"/>
                    <a:pt x="303" y="11"/>
                    <a:pt x="268" y="5"/>
                  </a:cubicBezTo>
                  <a:cubicBezTo>
                    <a:pt x="251" y="2"/>
                    <a:pt x="234" y="1"/>
                    <a:pt x="217"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 name="Google Shape;3381;p42"/>
            <p:cNvSpPr/>
            <p:nvPr/>
          </p:nvSpPr>
          <p:spPr>
            <a:xfrm>
              <a:off x="7018150" y="1080300"/>
              <a:ext cx="8350" cy="3175"/>
            </a:xfrm>
            <a:custGeom>
              <a:avLst/>
              <a:gdLst/>
              <a:ahLst/>
              <a:cxnLst/>
              <a:rect l="l" t="t" r="r" b="b"/>
              <a:pathLst>
                <a:path w="334" h="127" extrusionOk="0">
                  <a:moveTo>
                    <a:pt x="61" y="1"/>
                  </a:moveTo>
                  <a:cubicBezTo>
                    <a:pt x="26" y="1"/>
                    <a:pt x="0" y="31"/>
                    <a:pt x="0" y="66"/>
                  </a:cubicBezTo>
                  <a:cubicBezTo>
                    <a:pt x="0" y="102"/>
                    <a:pt x="26" y="127"/>
                    <a:pt x="61" y="127"/>
                  </a:cubicBezTo>
                  <a:lnTo>
                    <a:pt x="273" y="127"/>
                  </a:lnTo>
                  <a:cubicBezTo>
                    <a:pt x="308" y="127"/>
                    <a:pt x="334" y="102"/>
                    <a:pt x="334" y="66"/>
                  </a:cubicBezTo>
                  <a:cubicBezTo>
                    <a:pt x="334" y="31"/>
                    <a:pt x="308" y="1"/>
                    <a:pt x="27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 name="Google Shape;3382;p42"/>
            <p:cNvSpPr/>
            <p:nvPr/>
          </p:nvSpPr>
          <p:spPr>
            <a:xfrm>
              <a:off x="7012075" y="1093125"/>
              <a:ext cx="7725" cy="4375"/>
            </a:xfrm>
            <a:custGeom>
              <a:avLst/>
              <a:gdLst/>
              <a:ahLst/>
              <a:cxnLst/>
              <a:rect l="l" t="t" r="r" b="b"/>
              <a:pathLst>
                <a:path w="309" h="175" extrusionOk="0">
                  <a:moveTo>
                    <a:pt x="70" y="1"/>
                  </a:moveTo>
                  <a:cubicBezTo>
                    <a:pt x="41" y="1"/>
                    <a:pt x="19" y="23"/>
                    <a:pt x="11" y="48"/>
                  </a:cubicBezTo>
                  <a:cubicBezTo>
                    <a:pt x="1" y="83"/>
                    <a:pt x="26" y="120"/>
                    <a:pt x="57" y="124"/>
                  </a:cubicBezTo>
                  <a:cubicBezTo>
                    <a:pt x="111" y="139"/>
                    <a:pt x="167" y="155"/>
                    <a:pt x="213" y="169"/>
                  </a:cubicBezTo>
                  <a:cubicBezTo>
                    <a:pt x="223" y="174"/>
                    <a:pt x="228" y="174"/>
                    <a:pt x="239" y="174"/>
                  </a:cubicBezTo>
                  <a:cubicBezTo>
                    <a:pt x="263" y="174"/>
                    <a:pt x="288" y="160"/>
                    <a:pt x="293" y="129"/>
                  </a:cubicBezTo>
                  <a:cubicBezTo>
                    <a:pt x="309" y="99"/>
                    <a:pt x="288" y="64"/>
                    <a:pt x="258" y="53"/>
                  </a:cubicBezTo>
                  <a:cubicBezTo>
                    <a:pt x="202" y="34"/>
                    <a:pt x="142" y="18"/>
                    <a:pt x="87" y="3"/>
                  </a:cubicBezTo>
                  <a:cubicBezTo>
                    <a:pt x="81" y="1"/>
                    <a:pt x="75" y="1"/>
                    <a:pt x="7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 name="Google Shape;3383;p42"/>
            <p:cNvSpPr/>
            <p:nvPr/>
          </p:nvSpPr>
          <p:spPr>
            <a:xfrm>
              <a:off x="6983025" y="1125750"/>
              <a:ext cx="5325" cy="8400"/>
            </a:xfrm>
            <a:custGeom>
              <a:avLst/>
              <a:gdLst/>
              <a:ahLst/>
              <a:cxnLst/>
              <a:rect l="l" t="t" r="r" b="b"/>
              <a:pathLst>
                <a:path w="213" h="336" extrusionOk="0">
                  <a:moveTo>
                    <a:pt x="72" y="0"/>
                  </a:moveTo>
                  <a:cubicBezTo>
                    <a:pt x="63" y="0"/>
                    <a:pt x="54" y="2"/>
                    <a:pt x="46" y="7"/>
                  </a:cubicBezTo>
                  <a:cubicBezTo>
                    <a:pt x="16" y="16"/>
                    <a:pt x="0" y="58"/>
                    <a:pt x="16" y="88"/>
                  </a:cubicBezTo>
                  <a:cubicBezTo>
                    <a:pt x="41" y="148"/>
                    <a:pt x="67" y="219"/>
                    <a:pt x="81" y="284"/>
                  </a:cubicBezTo>
                  <a:cubicBezTo>
                    <a:pt x="86" y="315"/>
                    <a:pt x="112" y="335"/>
                    <a:pt x="142" y="335"/>
                  </a:cubicBezTo>
                  <a:lnTo>
                    <a:pt x="158" y="335"/>
                  </a:lnTo>
                  <a:cubicBezTo>
                    <a:pt x="193" y="324"/>
                    <a:pt x="212" y="289"/>
                    <a:pt x="203" y="254"/>
                  </a:cubicBezTo>
                  <a:cubicBezTo>
                    <a:pt x="188" y="184"/>
                    <a:pt x="158" y="102"/>
                    <a:pt x="132" y="37"/>
                  </a:cubicBezTo>
                  <a:cubicBezTo>
                    <a:pt x="121" y="15"/>
                    <a:pt x="96" y="0"/>
                    <a:pt x="72"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 name="Google Shape;3384;p42"/>
            <p:cNvSpPr/>
            <p:nvPr/>
          </p:nvSpPr>
          <p:spPr>
            <a:xfrm>
              <a:off x="6964975" y="1106500"/>
              <a:ext cx="8725" cy="28775"/>
            </a:xfrm>
            <a:custGeom>
              <a:avLst/>
              <a:gdLst/>
              <a:ahLst/>
              <a:cxnLst/>
              <a:rect l="l" t="t" r="r" b="b"/>
              <a:pathLst>
                <a:path w="349" h="1151" extrusionOk="0">
                  <a:moveTo>
                    <a:pt x="73" y="1"/>
                  </a:moveTo>
                  <a:cubicBezTo>
                    <a:pt x="67" y="1"/>
                    <a:pt x="61" y="1"/>
                    <a:pt x="55" y="3"/>
                  </a:cubicBezTo>
                  <a:cubicBezTo>
                    <a:pt x="20" y="14"/>
                    <a:pt x="1" y="49"/>
                    <a:pt x="10" y="79"/>
                  </a:cubicBezTo>
                  <a:cubicBezTo>
                    <a:pt x="96" y="397"/>
                    <a:pt x="167" y="751"/>
                    <a:pt x="218" y="1100"/>
                  </a:cubicBezTo>
                  <a:cubicBezTo>
                    <a:pt x="223" y="1131"/>
                    <a:pt x="253" y="1150"/>
                    <a:pt x="283" y="1150"/>
                  </a:cubicBezTo>
                  <a:lnTo>
                    <a:pt x="293" y="1150"/>
                  </a:lnTo>
                  <a:cubicBezTo>
                    <a:pt x="323" y="1145"/>
                    <a:pt x="349" y="1115"/>
                    <a:pt x="344" y="1080"/>
                  </a:cubicBezTo>
                  <a:cubicBezTo>
                    <a:pt x="288" y="726"/>
                    <a:pt x="218" y="373"/>
                    <a:pt x="132" y="49"/>
                  </a:cubicBezTo>
                  <a:cubicBezTo>
                    <a:pt x="128" y="20"/>
                    <a:pt x="103" y="1"/>
                    <a:pt x="73"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5" name="Google Shape;3385;p42"/>
            <p:cNvSpPr/>
            <p:nvPr/>
          </p:nvSpPr>
          <p:spPr>
            <a:xfrm>
              <a:off x="6971400" y="1141375"/>
              <a:ext cx="4700" cy="5650"/>
            </a:xfrm>
            <a:custGeom>
              <a:avLst/>
              <a:gdLst/>
              <a:ahLst/>
              <a:cxnLst/>
              <a:rect l="l" t="t" r="r" b="b"/>
              <a:pathLst>
                <a:path w="188" h="226" extrusionOk="0">
                  <a:moveTo>
                    <a:pt x="71" y="1"/>
                  </a:moveTo>
                  <a:cubicBezTo>
                    <a:pt x="61" y="1"/>
                    <a:pt x="50" y="3"/>
                    <a:pt x="41" y="8"/>
                  </a:cubicBezTo>
                  <a:cubicBezTo>
                    <a:pt x="10" y="28"/>
                    <a:pt x="1" y="63"/>
                    <a:pt x="16" y="99"/>
                  </a:cubicBezTo>
                  <a:cubicBezTo>
                    <a:pt x="31" y="124"/>
                    <a:pt x="47" y="154"/>
                    <a:pt x="61" y="184"/>
                  </a:cubicBezTo>
                  <a:cubicBezTo>
                    <a:pt x="71" y="210"/>
                    <a:pt x="92" y="226"/>
                    <a:pt x="117" y="226"/>
                  </a:cubicBezTo>
                  <a:cubicBezTo>
                    <a:pt x="127" y="226"/>
                    <a:pt x="138" y="221"/>
                    <a:pt x="143" y="221"/>
                  </a:cubicBezTo>
                  <a:cubicBezTo>
                    <a:pt x="173" y="205"/>
                    <a:pt x="187" y="165"/>
                    <a:pt x="178" y="135"/>
                  </a:cubicBezTo>
                  <a:cubicBezTo>
                    <a:pt x="162" y="99"/>
                    <a:pt x="143" y="69"/>
                    <a:pt x="127" y="33"/>
                  </a:cubicBezTo>
                  <a:cubicBezTo>
                    <a:pt x="114" y="12"/>
                    <a:pt x="93" y="1"/>
                    <a:pt x="71"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 name="Google Shape;3386;p42"/>
            <p:cNvSpPr/>
            <p:nvPr/>
          </p:nvSpPr>
          <p:spPr>
            <a:xfrm>
              <a:off x="6933000" y="1132675"/>
              <a:ext cx="5850" cy="5500"/>
            </a:xfrm>
            <a:custGeom>
              <a:avLst/>
              <a:gdLst/>
              <a:ahLst/>
              <a:cxnLst/>
              <a:rect l="l" t="t" r="r" b="b"/>
              <a:pathLst>
                <a:path w="234" h="220" extrusionOk="0">
                  <a:moveTo>
                    <a:pt x="162" y="1"/>
                  </a:moveTo>
                  <a:cubicBezTo>
                    <a:pt x="150" y="1"/>
                    <a:pt x="137" y="4"/>
                    <a:pt x="128" y="12"/>
                  </a:cubicBezTo>
                  <a:cubicBezTo>
                    <a:pt x="87" y="42"/>
                    <a:pt x="51" y="78"/>
                    <a:pt x="21" y="119"/>
                  </a:cubicBezTo>
                  <a:cubicBezTo>
                    <a:pt x="0" y="149"/>
                    <a:pt x="6" y="189"/>
                    <a:pt x="37" y="210"/>
                  </a:cubicBezTo>
                  <a:cubicBezTo>
                    <a:pt x="46" y="215"/>
                    <a:pt x="56" y="219"/>
                    <a:pt x="72" y="219"/>
                  </a:cubicBezTo>
                  <a:cubicBezTo>
                    <a:pt x="91" y="219"/>
                    <a:pt x="112" y="210"/>
                    <a:pt x="122" y="194"/>
                  </a:cubicBezTo>
                  <a:cubicBezTo>
                    <a:pt x="142" y="164"/>
                    <a:pt x="168" y="138"/>
                    <a:pt x="198" y="119"/>
                  </a:cubicBezTo>
                  <a:cubicBezTo>
                    <a:pt x="228" y="98"/>
                    <a:pt x="233" y="58"/>
                    <a:pt x="213" y="28"/>
                  </a:cubicBezTo>
                  <a:cubicBezTo>
                    <a:pt x="201" y="10"/>
                    <a:pt x="181" y="1"/>
                    <a:pt x="162"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 name="Google Shape;3387;p42"/>
            <p:cNvSpPr/>
            <p:nvPr/>
          </p:nvSpPr>
          <p:spPr>
            <a:xfrm>
              <a:off x="6922550" y="1125125"/>
              <a:ext cx="5800" cy="8375"/>
            </a:xfrm>
            <a:custGeom>
              <a:avLst/>
              <a:gdLst/>
              <a:ahLst/>
              <a:cxnLst/>
              <a:rect l="l" t="t" r="r" b="b"/>
              <a:pathLst>
                <a:path w="232" h="335" extrusionOk="0">
                  <a:moveTo>
                    <a:pt x="165" y="1"/>
                  </a:moveTo>
                  <a:cubicBezTo>
                    <a:pt x="145" y="1"/>
                    <a:pt x="124" y="11"/>
                    <a:pt x="110" y="27"/>
                  </a:cubicBezTo>
                  <a:cubicBezTo>
                    <a:pt x="66" y="97"/>
                    <a:pt x="30" y="173"/>
                    <a:pt x="10" y="258"/>
                  </a:cubicBezTo>
                  <a:cubicBezTo>
                    <a:pt x="0" y="295"/>
                    <a:pt x="19" y="325"/>
                    <a:pt x="55" y="335"/>
                  </a:cubicBezTo>
                  <a:lnTo>
                    <a:pt x="70" y="335"/>
                  </a:lnTo>
                  <a:cubicBezTo>
                    <a:pt x="96" y="335"/>
                    <a:pt x="126" y="319"/>
                    <a:pt x="131" y="289"/>
                  </a:cubicBezTo>
                  <a:cubicBezTo>
                    <a:pt x="146" y="218"/>
                    <a:pt x="176" y="158"/>
                    <a:pt x="212" y="102"/>
                  </a:cubicBezTo>
                  <a:cubicBezTo>
                    <a:pt x="232" y="72"/>
                    <a:pt x="227" y="32"/>
                    <a:pt x="197" y="11"/>
                  </a:cubicBezTo>
                  <a:cubicBezTo>
                    <a:pt x="187" y="4"/>
                    <a:pt x="176" y="1"/>
                    <a:pt x="16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 name="Google Shape;3388;p42"/>
            <p:cNvSpPr/>
            <p:nvPr/>
          </p:nvSpPr>
          <p:spPr>
            <a:xfrm>
              <a:off x="6900925" y="1090800"/>
              <a:ext cx="9350" cy="4925"/>
            </a:xfrm>
            <a:custGeom>
              <a:avLst/>
              <a:gdLst/>
              <a:ahLst/>
              <a:cxnLst/>
              <a:rect l="l" t="t" r="r" b="b"/>
              <a:pathLst>
                <a:path w="374" h="197" extrusionOk="0">
                  <a:moveTo>
                    <a:pt x="299" y="0"/>
                  </a:moveTo>
                  <a:cubicBezTo>
                    <a:pt x="208" y="10"/>
                    <a:pt x="122" y="36"/>
                    <a:pt x="41" y="80"/>
                  </a:cubicBezTo>
                  <a:cubicBezTo>
                    <a:pt x="10" y="96"/>
                    <a:pt x="1" y="131"/>
                    <a:pt x="16" y="162"/>
                  </a:cubicBezTo>
                  <a:cubicBezTo>
                    <a:pt x="31" y="187"/>
                    <a:pt x="51" y="197"/>
                    <a:pt x="71" y="197"/>
                  </a:cubicBezTo>
                  <a:cubicBezTo>
                    <a:pt x="87" y="197"/>
                    <a:pt x="91" y="197"/>
                    <a:pt x="101" y="192"/>
                  </a:cubicBezTo>
                  <a:cubicBezTo>
                    <a:pt x="168" y="157"/>
                    <a:pt x="238" y="136"/>
                    <a:pt x="313" y="127"/>
                  </a:cubicBezTo>
                  <a:cubicBezTo>
                    <a:pt x="350" y="122"/>
                    <a:pt x="374" y="91"/>
                    <a:pt x="369" y="55"/>
                  </a:cubicBezTo>
                  <a:cubicBezTo>
                    <a:pt x="364" y="25"/>
                    <a:pt x="334" y="0"/>
                    <a:pt x="29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 name="Google Shape;3389;p42"/>
            <p:cNvSpPr/>
            <p:nvPr/>
          </p:nvSpPr>
          <p:spPr>
            <a:xfrm>
              <a:off x="6899400" y="1078025"/>
              <a:ext cx="7850" cy="3200"/>
            </a:xfrm>
            <a:custGeom>
              <a:avLst/>
              <a:gdLst/>
              <a:ahLst/>
              <a:cxnLst/>
              <a:rect l="l" t="t" r="r" b="b"/>
              <a:pathLst>
                <a:path w="314" h="128" extrusionOk="0">
                  <a:moveTo>
                    <a:pt x="62" y="1"/>
                  </a:moveTo>
                  <a:cubicBezTo>
                    <a:pt x="31" y="1"/>
                    <a:pt x="1" y="26"/>
                    <a:pt x="1" y="62"/>
                  </a:cubicBezTo>
                  <a:cubicBezTo>
                    <a:pt x="1" y="97"/>
                    <a:pt x="31" y="127"/>
                    <a:pt x="62" y="127"/>
                  </a:cubicBezTo>
                  <a:lnTo>
                    <a:pt x="248" y="127"/>
                  </a:lnTo>
                  <a:cubicBezTo>
                    <a:pt x="283" y="127"/>
                    <a:pt x="314" y="97"/>
                    <a:pt x="314" y="62"/>
                  </a:cubicBezTo>
                  <a:cubicBezTo>
                    <a:pt x="314" y="26"/>
                    <a:pt x="283" y="1"/>
                    <a:pt x="248"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0" name="Google Shape;3390;p42"/>
            <p:cNvSpPr/>
            <p:nvPr/>
          </p:nvSpPr>
          <p:spPr>
            <a:xfrm>
              <a:off x="6910425" y="1042550"/>
              <a:ext cx="5675" cy="6075"/>
            </a:xfrm>
            <a:custGeom>
              <a:avLst/>
              <a:gdLst/>
              <a:ahLst/>
              <a:cxnLst/>
              <a:rect l="l" t="t" r="r" b="b"/>
              <a:pathLst>
                <a:path w="227" h="243" extrusionOk="0">
                  <a:moveTo>
                    <a:pt x="66" y="0"/>
                  </a:moveTo>
                  <a:cubicBezTo>
                    <a:pt x="30" y="0"/>
                    <a:pt x="5" y="26"/>
                    <a:pt x="5" y="61"/>
                  </a:cubicBezTo>
                  <a:cubicBezTo>
                    <a:pt x="0" y="161"/>
                    <a:pt x="61" y="233"/>
                    <a:pt x="152" y="243"/>
                  </a:cubicBezTo>
                  <a:lnTo>
                    <a:pt x="156" y="243"/>
                  </a:lnTo>
                  <a:cubicBezTo>
                    <a:pt x="192" y="243"/>
                    <a:pt x="217" y="217"/>
                    <a:pt x="222" y="187"/>
                  </a:cubicBezTo>
                  <a:cubicBezTo>
                    <a:pt x="227" y="152"/>
                    <a:pt x="201" y="121"/>
                    <a:pt x="166" y="116"/>
                  </a:cubicBezTo>
                  <a:cubicBezTo>
                    <a:pt x="152" y="116"/>
                    <a:pt x="126" y="112"/>
                    <a:pt x="131" y="61"/>
                  </a:cubicBezTo>
                  <a:cubicBezTo>
                    <a:pt x="131" y="30"/>
                    <a:pt x="101" y="0"/>
                    <a:pt x="66"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 name="Google Shape;3391;p42"/>
            <p:cNvSpPr/>
            <p:nvPr/>
          </p:nvSpPr>
          <p:spPr>
            <a:xfrm>
              <a:off x="6924300" y="1044225"/>
              <a:ext cx="21000" cy="17175"/>
            </a:xfrm>
            <a:custGeom>
              <a:avLst/>
              <a:gdLst/>
              <a:ahLst/>
              <a:cxnLst/>
              <a:rect l="l" t="t" r="r" b="b"/>
              <a:pathLst>
                <a:path w="840" h="687" extrusionOk="0">
                  <a:moveTo>
                    <a:pt x="71" y="0"/>
                  </a:moveTo>
                  <a:cubicBezTo>
                    <a:pt x="55" y="0"/>
                    <a:pt x="39" y="6"/>
                    <a:pt x="26" y="19"/>
                  </a:cubicBezTo>
                  <a:cubicBezTo>
                    <a:pt x="0" y="45"/>
                    <a:pt x="0" y="85"/>
                    <a:pt x="26" y="110"/>
                  </a:cubicBezTo>
                  <a:cubicBezTo>
                    <a:pt x="217" y="297"/>
                    <a:pt x="450" y="514"/>
                    <a:pt x="738" y="675"/>
                  </a:cubicBezTo>
                  <a:cubicBezTo>
                    <a:pt x="749" y="686"/>
                    <a:pt x="758" y="686"/>
                    <a:pt x="768" y="686"/>
                  </a:cubicBezTo>
                  <a:cubicBezTo>
                    <a:pt x="789" y="686"/>
                    <a:pt x="809" y="675"/>
                    <a:pt x="824" y="656"/>
                  </a:cubicBezTo>
                  <a:cubicBezTo>
                    <a:pt x="840" y="625"/>
                    <a:pt x="829" y="584"/>
                    <a:pt x="798" y="570"/>
                  </a:cubicBezTo>
                  <a:cubicBezTo>
                    <a:pt x="525" y="413"/>
                    <a:pt x="299" y="201"/>
                    <a:pt x="112" y="19"/>
                  </a:cubicBezTo>
                  <a:cubicBezTo>
                    <a:pt x="102" y="6"/>
                    <a:pt x="87" y="0"/>
                    <a:pt x="7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2" name="Google Shape;3392;p42"/>
            <p:cNvSpPr/>
            <p:nvPr/>
          </p:nvSpPr>
          <p:spPr>
            <a:xfrm>
              <a:off x="6917850" y="1036125"/>
              <a:ext cx="6475" cy="5450"/>
            </a:xfrm>
            <a:custGeom>
              <a:avLst/>
              <a:gdLst/>
              <a:ahLst/>
              <a:cxnLst/>
              <a:rect l="l" t="t" r="r" b="b"/>
              <a:pathLst>
                <a:path w="259" h="218" extrusionOk="0">
                  <a:moveTo>
                    <a:pt x="71" y="0"/>
                  </a:moveTo>
                  <a:cubicBezTo>
                    <a:pt x="55" y="0"/>
                    <a:pt x="38" y="7"/>
                    <a:pt x="26" y="19"/>
                  </a:cubicBezTo>
                  <a:cubicBezTo>
                    <a:pt x="0" y="45"/>
                    <a:pt x="0" y="85"/>
                    <a:pt x="26" y="110"/>
                  </a:cubicBezTo>
                  <a:cubicBezTo>
                    <a:pt x="67" y="145"/>
                    <a:pt x="107" y="181"/>
                    <a:pt x="152" y="206"/>
                  </a:cubicBezTo>
                  <a:cubicBezTo>
                    <a:pt x="163" y="217"/>
                    <a:pt x="177" y="217"/>
                    <a:pt x="188" y="217"/>
                  </a:cubicBezTo>
                  <a:cubicBezTo>
                    <a:pt x="207" y="217"/>
                    <a:pt x="228" y="206"/>
                    <a:pt x="238" y="192"/>
                  </a:cubicBezTo>
                  <a:cubicBezTo>
                    <a:pt x="258" y="161"/>
                    <a:pt x="254" y="120"/>
                    <a:pt x="223" y="105"/>
                  </a:cubicBezTo>
                  <a:cubicBezTo>
                    <a:pt x="182" y="75"/>
                    <a:pt x="147" y="50"/>
                    <a:pt x="117" y="19"/>
                  </a:cubicBezTo>
                  <a:cubicBezTo>
                    <a:pt x="104" y="7"/>
                    <a:pt x="87" y="0"/>
                    <a:pt x="71"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 name="Google Shape;3393;p42"/>
            <p:cNvSpPr/>
            <p:nvPr/>
          </p:nvSpPr>
          <p:spPr>
            <a:xfrm>
              <a:off x="6951175" y="1019800"/>
              <a:ext cx="3975" cy="9000"/>
            </a:xfrm>
            <a:custGeom>
              <a:avLst/>
              <a:gdLst/>
              <a:ahLst/>
              <a:cxnLst/>
              <a:rect l="l" t="t" r="r" b="b"/>
              <a:pathLst>
                <a:path w="159" h="360" extrusionOk="0">
                  <a:moveTo>
                    <a:pt x="69" y="0"/>
                  </a:moveTo>
                  <a:cubicBezTo>
                    <a:pt x="67" y="0"/>
                    <a:pt x="64" y="0"/>
                    <a:pt x="62" y="1"/>
                  </a:cubicBezTo>
                  <a:cubicBezTo>
                    <a:pt x="26" y="5"/>
                    <a:pt x="1" y="31"/>
                    <a:pt x="1" y="66"/>
                  </a:cubicBezTo>
                  <a:cubicBezTo>
                    <a:pt x="7" y="152"/>
                    <a:pt x="12" y="227"/>
                    <a:pt x="26" y="309"/>
                  </a:cubicBezTo>
                  <a:cubicBezTo>
                    <a:pt x="31" y="339"/>
                    <a:pt x="57" y="360"/>
                    <a:pt x="87" y="360"/>
                  </a:cubicBezTo>
                  <a:lnTo>
                    <a:pt x="98" y="360"/>
                  </a:lnTo>
                  <a:cubicBezTo>
                    <a:pt x="133" y="355"/>
                    <a:pt x="159" y="318"/>
                    <a:pt x="153" y="288"/>
                  </a:cubicBezTo>
                  <a:cubicBezTo>
                    <a:pt x="138" y="213"/>
                    <a:pt x="133" y="143"/>
                    <a:pt x="128" y="61"/>
                  </a:cubicBezTo>
                  <a:cubicBezTo>
                    <a:pt x="128" y="29"/>
                    <a:pt x="102" y="0"/>
                    <a:pt x="6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 name="Google Shape;3394;p42"/>
            <p:cNvSpPr/>
            <p:nvPr/>
          </p:nvSpPr>
          <p:spPr>
            <a:xfrm>
              <a:off x="6963950" y="1020925"/>
              <a:ext cx="3175" cy="6725"/>
            </a:xfrm>
            <a:custGeom>
              <a:avLst/>
              <a:gdLst/>
              <a:ahLst/>
              <a:cxnLst/>
              <a:rect l="l" t="t" r="r" b="b"/>
              <a:pathLst>
                <a:path w="127" h="269" extrusionOk="0">
                  <a:moveTo>
                    <a:pt x="66" y="1"/>
                  </a:moveTo>
                  <a:cubicBezTo>
                    <a:pt x="31" y="1"/>
                    <a:pt x="0" y="31"/>
                    <a:pt x="0" y="67"/>
                  </a:cubicBezTo>
                  <a:lnTo>
                    <a:pt x="0" y="203"/>
                  </a:lnTo>
                  <a:cubicBezTo>
                    <a:pt x="0" y="243"/>
                    <a:pt x="31" y="268"/>
                    <a:pt x="66" y="268"/>
                  </a:cubicBezTo>
                  <a:cubicBezTo>
                    <a:pt x="102" y="268"/>
                    <a:pt x="127" y="243"/>
                    <a:pt x="127" y="203"/>
                  </a:cubicBezTo>
                  <a:lnTo>
                    <a:pt x="127" y="67"/>
                  </a:lnTo>
                  <a:cubicBezTo>
                    <a:pt x="127" y="31"/>
                    <a:pt x="102" y="1"/>
                    <a:pt x="66"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95" name="Google Shape;3395;p42"/>
          <p:cNvGrpSpPr/>
          <p:nvPr/>
        </p:nvGrpSpPr>
        <p:grpSpPr>
          <a:xfrm>
            <a:off x="1159525" y="1836324"/>
            <a:ext cx="434872" cy="516409"/>
            <a:chOff x="6410063" y="4135124"/>
            <a:chExt cx="159950" cy="364516"/>
          </a:xfrm>
        </p:grpSpPr>
        <p:sp>
          <p:nvSpPr>
            <p:cNvPr id="3396" name="Google Shape;3396;p42"/>
            <p:cNvSpPr/>
            <p:nvPr/>
          </p:nvSpPr>
          <p:spPr>
            <a:xfrm>
              <a:off x="6493991" y="4299202"/>
              <a:ext cx="36328" cy="200438"/>
            </a:xfrm>
            <a:custGeom>
              <a:avLst/>
              <a:gdLst/>
              <a:ahLst/>
              <a:cxnLst/>
              <a:rect l="l" t="t" r="r" b="b"/>
              <a:pathLst>
                <a:path w="1144" h="6312" extrusionOk="0">
                  <a:moveTo>
                    <a:pt x="965" y="1"/>
                  </a:moveTo>
                  <a:cubicBezTo>
                    <a:pt x="882" y="1"/>
                    <a:pt x="810" y="72"/>
                    <a:pt x="810" y="168"/>
                  </a:cubicBezTo>
                  <a:lnTo>
                    <a:pt x="810" y="5716"/>
                  </a:lnTo>
                  <a:cubicBezTo>
                    <a:pt x="810" y="5847"/>
                    <a:pt x="703" y="5954"/>
                    <a:pt x="584" y="5966"/>
                  </a:cubicBezTo>
                  <a:cubicBezTo>
                    <a:pt x="453" y="5966"/>
                    <a:pt x="334" y="5859"/>
                    <a:pt x="334" y="5728"/>
                  </a:cubicBezTo>
                  <a:lnTo>
                    <a:pt x="334" y="4656"/>
                  </a:lnTo>
                  <a:cubicBezTo>
                    <a:pt x="334" y="4573"/>
                    <a:pt x="251" y="4490"/>
                    <a:pt x="167" y="4490"/>
                  </a:cubicBezTo>
                  <a:cubicBezTo>
                    <a:pt x="72" y="4490"/>
                    <a:pt x="1" y="4573"/>
                    <a:pt x="1" y="4656"/>
                  </a:cubicBezTo>
                  <a:lnTo>
                    <a:pt x="1" y="5728"/>
                  </a:lnTo>
                  <a:cubicBezTo>
                    <a:pt x="1" y="5966"/>
                    <a:pt x="167" y="6192"/>
                    <a:pt x="394" y="6276"/>
                  </a:cubicBezTo>
                  <a:cubicBezTo>
                    <a:pt x="453" y="6299"/>
                    <a:pt x="525" y="6311"/>
                    <a:pt x="596" y="6311"/>
                  </a:cubicBezTo>
                  <a:cubicBezTo>
                    <a:pt x="906" y="6299"/>
                    <a:pt x="1144" y="6037"/>
                    <a:pt x="1144" y="5728"/>
                  </a:cubicBezTo>
                  <a:lnTo>
                    <a:pt x="1144" y="180"/>
                  </a:lnTo>
                  <a:cubicBezTo>
                    <a:pt x="1144" y="72"/>
                    <a:pt x="1072" y="1"/>
                    <a:pt x="965"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3397" name="Google Shape;3397;p42"/>
            <p:cNvSpPr/>
            <p:nvPr/>
          </p:nvSpPr>
          <p:spPr>
            <a:xfrm>
              <a:off x="6454297" y="4135124"/>
              <a:ext cx="71099" cy="71131"/>
            </a:xfrm>
            <a:custGeom>
              <a:avLst/>
              <a:gdLst/>
              <a:ahLst/>
              <a:cxnLst/>
              <a:rect l="l" t="t" r="r" b="b"/>
              <a:pathLst>
                <a:path w="2239" h="2240" extrusionOk="0">
                  <a:moveTo>
                    <a:pt x="1120" y="346"/>
                  </a:moveTo>
                  <a:cubicBezTo>
                    <a:pt x="1548" y="346"/>
                    <a:pt x="1894" y="679"/>
                    <a:pt x="1894" y="1120"/>
                  </a:cubicBezTo>
                  <a:cubicBezTo>
                    <a:pt x="1894" y="1548"/>
                    <a:pt x="1548" y="1894"/>
                    <a:pt x="1120" y="1894"/>
                  </a:cubicBezTo>
                  <a:cubicBezTo>
                    <a:pt x="691" y="1894"/>
                    <a:pt x="346" y="1548"/>
                    <a:pt x="346" y="1120"/>
                  </a:cubicBezTo>
                  <a:cubicBezTo>
                    <a:pt x="346" y="679"/>
                    <a:pt x="691" y="346"/>
                    <a:pt x="1120" y="346"/>
                  </a:cubicBezTo>
                  <a:close/>
                  <a:moveTo>
                    <a:pt x="1120" y="1"/>
                  </a:moveTo>
                  <a:cubicBezTo>
                    <a:pt x="513" y="1"/>
                    <a:pt x="1" y="513"/>
                    <a:pt x="1" y="1120"/>
                  </a:cubicBezTo>
                  <a:cubicBezTo>
                    <a:pt x="1" y="1727"/>
                    <a:pt x="513" y="2239"/>
                    <a:pt x="1120" y="2239"/>
                  </a:cubicBezTo>
                  <a:cubicBezTo>
                    <a:pt x="1727" y="2239"/>
                    <a:pt x="2239" y="1727"/>
                    <a:pt x="2239" y="1120"/>
                  </a:cubicBezTo>
                  <a:cubicBezTo>
                    <a:pt x="2239" y="513"/>
                    <a:pt x="1727" y="1"/>
                    <a:pt x="1120"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3398" name="Google Shape;3398;p42"/>
            <p:cNvSpPr/>
            <p:nvPr/>
          </p:nvSpPr>
          <p:spPr>
            <a:xfrm>
              <a:off x="6410063" y="4252712"/>
              <a:ext cx="94566" cy="246927"/>
            </a:xfrm>
            <a:custGeom>
              <a:avLst/>
              <a:gdLst/>
              <a:ahLst/>
              <a:cxnLst/>
              <a:rect l="l" t="t" r="r" b="b"/>
              <a:pathLst>
                <a:path w="2978" h="7776" extrusionOk="0">
                  <a:moveTo>
                    <a:pt x="1191" y="0"/>
                  </a:moveTo>
                  <a:cubicBezTo>
                    <a:pt x="977" y="0"/>
                    <a:pt x="798" y="179"/>
                    <a:pt x="798" y="393"/>
                  </a:cubicBezTo>
                  <a:lnTo>
                    <a:pt x="798" y="2894"/>
                  </a:lnTo>
                  <a:cubicBezTo>
                    <a:pt x="798" y="3025"/>
                    <a:pt x="691" y="3132"/>
                    <a:pt x="560" y="3132"/>
                  </a:cubicBezTo>
                  <a:cubicBezTo>
                    <a:pt x="429" y="3132"/>
                    <a:pt x="322" y="3025"/>
                    <a:pt x="322" y="2894"/>
                  </a:cubicBezTo>
                  <a:lnTo>
                    <a:pt x="322" y="2275"/>
                  </a:lnTo>
                  <a:cubicBezTo>
                    <a:pt x="322" y="2191"/>
                    <a:pt x="251" y="2120"/>
                    <a:pt x="155" y="2120"/>
                  </a:cubicBezTo>
                  <a:cubicBezTo>
                    <a:pt x="72" y="2120"/>
                    <a:pt x="1" y="2191"/>
                    <a:pt x="1" y="2275"/>
                  </a:cubicBezTo>
                  <a:lnTo>
                    <a:pt x="1" y="2894"/>
                  </a:lnTo>
                  <a:cubicBezTo>
                    <a:pt x="1" y="3203"/>
                    <a:pt x="251" y="3465"/>
                    <a:pt x="572" y="3465"/>
                  </a:cubicBezTo>
                  <a:cubicBezTo>
                    <a:pt x="894" y="3465"/>
                    <a:pt x="1156" y="3215"/>
                    <a:pt x="1156" y="2894"/>
                  </a:cubicBezTo>
                  <a:lnTo>
                    <a:pt x="1156" y="393"/>
                  </a:lnTo>
                  <a:cubicBezTo>
                    <a:pt x="1156" y="358"/>
                    <a:pt x="1191" y="334"/>
                    <a:pt x="1215" y="334"/>
                  </a:cubicBezTo>
                  <a:cubicBezTo>
                    <a:pt x="1251" y="334"/>
                    <a:pt x="1275" y="358"/>
                    <a:pt x="1275" y="393"/>
                  </a:cubicBezTo>
                  <a:lnTo>
                    <a:pt x="1275" y="7192"/>
                  </a:lnTo>
                  <a:cubicBezTo>
                    <a:pt x="1275" y="7501"/>
                    <a:pt x="1525" y="7775"/>
                    <a:pt x="1858" y="7775"/>
                  </a:cubicBezTo>
                  <a:cubicBezTo>
                    <a:pt x="2168" y="7775"/>
                    <a:pt x="2441" y="7513"/>
                    <a:pt x="2441" y="7192"/>
                  </a:cubicBezTo>
                  <a:lnTo>
                    <a:pt x="2441" y="4251"/>
                  </a:lnTo>
                  <a:cubicBezTo>
                    <a:pt x="2441" y="4168"/>
                    <a:pt x="2501" y="4132"/>
                    <a:pt x="2560" y="4132"/>
                  </a:cubicBezTo>
                  <a:cubicBezTo>
                    <a:pt x="2632" y="4132"/>
                    <a:pt x="2680" y="4191"/>
                    <a:pt x="2680" y="4251"/>
                  </a:cubicBezTo>
                  <a:lnTo>
                    <a:pt x="2644" y="5442"/>
                  </a:lnTo>
                  <a:cubicBezTo>
                    <a:pt x="2644" y="5525"/>
                    <a:pt x="2715" y="5596"/>
                    <a:pt x="2810" y="5596"/>
                  </a:cubicBezTo>
                  <a:cubicBezTo>
                    <a:pt x="2894" y="5596"/>
                    <a:pt x="2977" y="5525"/>
                    <a:pt x="2977" y="5442"/>
                  </a:cubicBezTo>
                  <a:lnTo>
                    <a:pt x="2977" y="4251"/>
                  </a:lnTo>
                  <a:cubicBezTo>
                    <a:pt x="2977" y="3989"/>
                    <a:pt x="2763" y="3787"/>
                    <a:pt x="2513" y="3787"/>
                  </a:cubicBezTo>
                  <a:cubicBezTo>
                    <a:pt x="2263" y="3787"/>
                    <a:pt x="2048" y="3989"/>
                    <a:pt x="2048" y="4251"/>
                  </a:cubicBezTo>
                  <a:lnTo>
                    <a:pt x="2048" y="7192"/>
                  </a:lnTo>
                  <a:cubicBezTo>
                    <a:pt x="2048" y="7323"/>
                    <a:pt x="1941" y="7430"/>
                    <a:pt x="1810" y="7430"/>
                  </a:cubicBezTo>
                  <a:cubicBezTo>
                    <a:pt x="1679" y="7430"/>
                    <a:pt x="1572" y="7323"/>
                    <a:pt x="1572" y="7192"/>
                  </a:cubicBezTo>
                  <a:lnTo>
                    <a:pt x="1572" y="393"/>
                  </a:lnTo>
                  <a:cubicBezTo>
                    <a:pt x="1572" y="179"/>
                    <a:pt x="1394" y="0"/>
                    <a:pt x="1191"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3399" name="Google Shape;3399;p42"/>
            <p:cNvSpPr/>
            <p:nvPr/>
          </p:nvSpPr>
          <p:spPr>
            <a:xfrm>
              <a:off x="6410063" y="4212638"/>
              <a:ext cx="159950" cy="150519"/>
            </a:xfrm>
            <a:custGeom>
              <a:avLst/>
              <a:gdLst/>
              <a:ahLst/>
              <a:cxnLst/>
              <a:rect l="l" t="t" r="r" b="b"/>
              <a:pathLst>
                <a:path w="5037" h="4740" extrusionOk="0">
                  <a:moveTo>
                    <a:pt x="1429" y="0"/>
                  </a:moveTo>
                  <a:cubicBezTo>
                    <a:pt x="632" y="0"/>
                    <a:pt x="1" y="643"/>
                    <a:pt x="1" y="1429"/>
                  </a:cubicBezTo>
                  <a:lnTo>
                    <a:pt x="1" y="2858"/>
                  </a:lnTo>
                  <a:cubicBezTo>
                    <a:pt x="1" y="2953"/>
                    <a:pt x="72" y="3025"/>
                    <a:pt x="155" y="3025"/>
                  </a:cubicBezTo>
                  <a:cubicBezTo>
                    <a:pt x="251" y="3025"/>
                    <a:pt x="322" y="2953"/>
                    <a:pt x="322" y="2858"/>
                  </a:cubicBezTo>
                  <a:lnTo>
                    <a:pt x="322" y="1429"/>
                  </a:lnTo>
                  <a:cubicBezTo>
                    <a:pt x="322" y="822"/>
                    <a:pt x="810" y="334"/>
                    <a:pt x="1429" y="334"/>
                  </a:cubicBezTo>
                  <a:lnTo>
                    <a:pt x="3608" y="334"/>
                  </a:lnTo>
                  <a:cubicBezTo>
                    <a:pt x="4227" y="334"/>
                    <a:pt x="4715" y="822"/>
                    <a:pt x="4715" y="1429"/>
                  </a:cubicBezTo>
                  <a:lnTo>
                    <a:pt x="4715" y="4144"/>
                  </a:lnTo>
                  <a:cubicBezTo>
                    <a:pt x="4715" y="4275"/>
                    <a:pt x="4608" y="4382"/>
                    <a:pt x="4489" y="4394"/>
                  </a:cubicBezTo>
                  <a:cubicBezTo>
                    <a:pt x="4358" y="4394"/>
                    <a:pt x="4239" y="4287"/>
                    <a:pt x="4239" y="4156"/>
                  </a:cubicBezTo>
                  <a:lnTo>
                    <a:pt x="4239" y="1655"/>
                  </a:lnTo>
                  <a:cubicBezTo>
                    <a:pt x="4239" y="1441"/>
                    <a:pt x="4061" y="1262"/>
                    <a:pt x="3846" y="1262"/>
                  </a:cubicBezTo>
                  <a:cubicBezTo>
                    <a:pt x="3644" y="1262"/>
                    <a:pt x="3465" y="1441"/>
                    <a:pt x="3465" y="1655"/>
                  </a:cubicBezTo>
                  <a:lnTo>
                    <a:pt x="3465" y="2239"/>
                  </a:lnTo>
                  <a:cubicBezTo>
                    <a:pt x="3465" y="2322"/>
                    <a:pt x="3537" y="2394"/>
                    <a:pt x="3632" y="2394"/>
                  </a:cubicBezTo>
                  <a:cubicBezTo>
                    <a:pt x="3715" y="2394"/>
                    <a:pt x="3787" y="2322"/>
                    <a:pt x="3787" y="2239"/>
                  </a:cubicBezTo>
                  <a:lnTo>
                    <a:pt x="3787" y="1655"/>
                  </a:lnTo>
                  <a:cubicBezTo>
                    <a:pt x="3787" y="1620"/>
                    <a:pt x="3814" y="1602"/>
                    <a:pt x="3840" y="1602"/>
                  </a:cubicBezTo>
                  <a:cubicBezTo>
                    <a:pt x="3867" y="1602"/>
                    <a:pt x="3894" y="1620"/>
                    <a:pt x="3894" y="1655"/>
                  </a:cubicBezTo>
                  <a:lnTo>
                    <a:pt x="3894" y="4156"/>
                  </a:lnTo>
                  <a:cubicBezTo>
                    <a:pt x="3894" y="4382"/>
                    <a:pt x="4049" y="4596"/>
                    <a:pt x="4251" y="4691"/>
                  </a:cubicBezTo>
                  <a:cubicBezTo>
                    <a:pt x="4323" y="4715"/>
                    <a:pt x="4406" y="4739"/>
                    <a:pt x="4489" y="4739"/>
                  </a:cubicBezTo>
                  <a:cubicBezTo>
                    <a:pt x="4799" y="4715"/>
                    <a:pt x="5037" y="4465"/>
                    <a:pt x="5037" y="4156"/>
                  </a:cubicBezTo>
                  <a:lnTo>
                    <a:pt x="5037" y="1429"/>
                  </a:lnTo>
                  <a:cubicBezTo>
                    <a:pt x="5037" y="643"/>
                    <a:pt x="4406" y="0"/>
                    <a:pt x="3608"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03"/>
        <p:cNvGrpSpPr/>
        <p:nvPr/>
      </p:nvGrpSpPr>
      <p:grpSpPr>
        <a:xfrm>
          <a:off x="0" y="0"/>
          <a:ext cx="0" cy="0"/>
          <a:chOff x="0" y="0"/>
          <a:chExt cx="0" cy="0"/>
        </a:xfrm>
      </p:grpSpPr>
      <p:sp>
        <p:nvSpPr>
          <p:cNvPr id="3404" name="Google Shape;3404;p43"/>
          <p:cNvSpPr txBox="1">
            <a:spLocks noGrp="1"/>
          </p:cNvSpPr>
          <p:nvPr>
            <p:ph type="ctrTitle"/>
          </p:nvPr>
        </p:nvSpPr>
        <p:spPr>
          <a:xfrm>
            <a:off x="581013" y="-182875"/>
            <a:ext cx="5189400" cy="2027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Conclusion</a:t>
            </a:r>
            <a:endParaRPr>
              <a:solidFill>
                <a:schemeClr val="dk1"/>
              </a:solidFill>
            </a:endParaRPr>
          </a:p>
        </p:txBody>
      </p:sp>
      <p:sp>
        <p:nvSpPr>
          <p:cNvPr id="3405" name="Google Shape;3405;p43"/>
          <p:cNvSpPr txBox="1">
            <a:spLocks noGrp="1"/>
          </p:cNvSpPr>
          <p:nvPr>
            <p:ph type="subTitle" idx="1"/>
          </p:nvPr>
        </p:nvSpPr>
        <p:spPr>
          <a:xfrm>
            <a:off x="506750" y="1487050"/>
            <a:ext cx="5054700" cy="69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Psychological theories of gender tend to revolve around the question of whether gender is a natural, biological fact (Freud: 'anatomy is destiny'), or whether gender is a socially-constructed category which culture socialises/conditions children into: i.e. boys and girls learn to be boys and girls.</a:t>
            </a:r>
            <a:endParaRPr/>
          </a:p>
        </p:txBody>
      </p:sp>
      <p:cxnSp>
        <p:nvCxnSpPr>
          <p:cNvPr id="3406" name="Google Shape;3406;p43"/>
          <p:cNvCxnSpPr/>
          <p:nvPr/>
        </p:nvCxnSpPr>
        <p:spPr>
          <a:xfrm>
            <a:off x="581034" y="1251750"/>
            <a:ext cx="5034000" cy="12600"/>
          </a:xfrm>
          <a:prstGeom prst="straightConnector1">
            <a:avLst/>
          </a:prstGeom>
          <a:noFill/>
          <a:ln w="9525" cap="flat" cmpd="sng">
            <a:solidFill>
              <a:srgbClr val="261734"/>
            </a:solidFill>
            <a:prstDash val="solid"/>
            <a:round/>
            <a:headEnd type="none" w="med" len="med"/>
            <a:tailEnd type="none" w="med" len="med"/>
          </a:ln>
        </p:spPr>
      </p:cxnSp>
      <p:grpSp>
        <p:nvGrpSpPr>
          <p:cNvPr id="3407" name="Google Shape;3407;p43"/>
          <p:cNvGrpSpPr/>
          <p:nvPr/>
        </p:nvGrpSpPr>
        <p:grpSpPr>
          <a:xfrm rot="819094">
            <a:off x="6357695" y="314821"/>
            <a:ext cx="724983" cy="1032015"/>
            <a:chOff x="4671425" y="3647425"/>
            <a:chExt cx="455075" cy="647800"/>
          </a:xfrm>
        </p:grpSpPr>
        <p:sp>
          <p:nvSpPr>
            <p:cNvPr id="3408" name="Google Shape;3408;p43"/>
            <p:cNvSpPr/>
            <p:nvPr/>
          </p:nvSpPr>
          <p:spPr>
            <a:xfrm>
              <a:off x="4671425" y="3647425"/>
              <a:ext cx="455075" cy="647800"/>
            </a:xfrm>
            <a:custGeom>
              <a:avLst/>
              <a:gdLst/>
              <a:ahLst/>
              <a:cxnLst/>
              <a:rect l="l" t="t" r="r" b="b"/>
              <a:pathLst>
                <a:path w="18203" h="25912" extrusionOk="0">
                  <a:moveTo>
                    <a:pt x="17815" y="288"/>
                  </a:moveTo>
                  <a:cubicBezTo>
                    <a:pt x="17521" y="500"/>
                    <a:pt x="17092" y="758"/>
                    <a:pt x="16682" y="1015"/>
                  </a:cubicBezTo>
                  <a:cubicBezTo>
                    <a:pt x="16157" y="1334"/>
                    <a:pt x="15621" y="1663"/>
                    <a:pt x="15309" y="1905"/>
                  </a:cubicBezTo>
                  <a:cubicBezTo>
                    <a:pt x="15036" y="2122"/>
                    <a:pt x="14763" y="2370"/>
                    <a:pt x="14495" y="2607"/>
                  </a:cubicBezTo>
                  <a:cubicBezTo>
                    <a:pt x="14152" y="2920"/>
                    <a:pt x="13793" y="3239"/>
                    <a:pt x="13424" y="3506"/>
                  </a:cubicBezTo>
                  <a:cubicBezTo>
                    <a:pt x="13394" y="3486"/>
                    <a:pt x="13359" y="3471"/>
                    <a:pt x="13322" y="3471"/>
                  </a:cubicBezTo>
                  <a:cubicBezTo>
                    <a:pt x="13919" y="2456"/>
                    <a:pt x="15344" y="576"/>
                    <a:pt x="17815" y="288"/>
                  </a:cubicBezTo>
                  <a:close/>
                  <a:moveTo>
                    <a:pt x="17729" y="662"/>
                  </a:moveTo>
                  <a:lnTo>
                    <a:pt x="17729" y="662"/>
                  </a:lnTo>
                  <a:cubicBezTo>
                    <a:pt x="17011" y="1789"/>
                    <a:pt x="14687" y="3345"/>
                    <a:pt x="13424" y="3834"/>
                  </a:cubicBezTo>
                  <a:cubicBezTo>
                    <a:pt x="13439" y="3825"/>
                    <a:pt x="13450" y="3809"/>
                    <a:pt x="13459" y="3799"/>
                  </a:cubicBezTo>
                  <a:cubicBezTo>
                    <a:pt x="13884" y="3512"/>
                    <a:pt x="14283" y="3153"/>
                    <a:pt x="14672" y="2804"/>
                  </a:cubicBezTo>
                  <a:cubicBezTo>
                    <a:pt x="14945" y="2552"/>
                    <a:pt x="15202" y="2319"/>
                    <a:pt x="15470" y="2111"/>
                  </a:cubicBezTo>
                  <a:cubicBezTo>
                    <a:pt x="15768" y="1880"/>
                    <a:pt x="16304" y="1551"/>
                    <a:pt x="16819" y="1232"/>
                  </a:cubicBezTo>
                  <a:cubicBezTo>
                    <a:pt x="17148" y="1031"/>
                    <a:pt x="17461" y="838"/>
                    <a:pt x="17729" y="662"/>
                  </a:cubicBezTo>
                  <a:close/>
                  <a:moveTo>
                    <a:pt x="11650" y="758"/>
                  </a:moveTo>
                  <a:cubicBezTo>
                    <a:pt x="11473" y="1097"/>
                    <a:pt x="11347" y="1486"/>
                    <a:pt x="11221" y="1864"/>
                  </a:cubicBezTo>
                  <a:cubicBezTo>
                    <a:pt x="11079" y="2299"/>
                    <a:pt x="10934" y="2743"/>
                    <a:pt x="10721" y="3097"/>
                  </a:cubicBezTo>
                  <a:cubicBezTo>
                    <a:pt x="9973" y="4340"/>
                    <a:pt x="9448" y="5618"/>
                    <a:pt x="9034" y="6760"/>
                  </a:cubicBezTo>
                  <a:cubicBezTo>
                    <a:pt x="9393" y="3997"/>
                    <a:pt x="10256" y="2020"/>
                    <a:pt x="11650" y="758"/>
                  </a:cubicBezTo>
                  <a:close/>
                  <a:moveTo>
                    <a:pt x="12130" y="485"/>
                  </a:moveTo>
                  <a:lnTo>
                    <a:pt x="12130" y="485"/>
                  </a:lnTo>
                  <a:cubicBezTo>
                    <a:pt x="12261" y="2456"/>
                    <a:pt x="10503" y="5072"/>
                    <a:pt x="9297" y="6791"/>
                  </a:cubicBezTo>
                  <a:cubicBezTo>
                    <a:pt x="9710" y="5674"/>
                    <a:pt x="10221" y="4436"/>
                    <a:pt x="10943" y="3228"/>
                  </a:cubicBezTo>
                  <a:cubicBezTo>
                    <a:pt x="11165" y="2855"/>
                    <a:pt x="11322" y="2395"/>
                    <a:pt x="11468" y="1945"/>
                  </a:cubicBezTo>
                  <a:cubicBezTo>
                    <a:pt x="11645" y="1414"/>
                    <a:pt x="11827" y="864"/>
                    <a:pt x="12130" y="485"/>
                  </a:cubicBezTo>
                  <a:close/>
                  <a:moveTo>
                    <a:pt x="14071" y="6755"/>
                  </a:moveTo>
                  <a:lnTo>
                    <a:pt x="14071" y="6755"/>
                  </a:lnTo>
                  <a:cubicBezTo>
                    <a:pt x="13399" y="6937"/>
                    <a:pt x="12793" y="7169"/>
                    <a:pt x="12065" y="7584"/>
                  </a:cubicBezTo>
                  <a:cubicBezTo>
                    <a:pt x="11388" y="7968"/>
                    <a:pt x="10675" y="8265"/>
                    <a:pt x="9878" y="8493"/>
                  </a:cubicBezTo>
                  <a:cubicBezTo>
                    <a:pt x="9675" y="8554"/>
                    <a:pt x="9463" y="8619"/>
                    <a:pt x="9241" y="8696"/>
                  </a:cubicBezTo>
                  <a:cubicBezTo>
                    <a:pt x="8781" y="8852"/>
                    <a:pt x="8276" y="9013"/>
                    <a:pt x="7816" y="9074"/>
                  </a:cubicBezTo>
                  <a:cubicBezTo>
                    <a:pt x="9099" y="7861"/>
                    <a:pt x="11964" y="6998"/>
                    <a:pt x="14071" y="6755"/>
                  </a:cubicBezTo>
                  <a:close/>
                  <a:moveTo>
                    <a:pt x="14616" y="6891"/>
                  </a:moveTo>
                  <a:cubicBezTo>
                    <a:pt x="13480" y="7992"/>
                    <a:pt x="11317" y="8957"/>
                    <a:pt x="10055" y="9307"/>
                  </a:cubicBezTo>
                  <a:cubicBezTo>
                    <a:pt x="9793" y="9381"/>
                    <a:pt x="9552" y="9408"/>
                    <a:pt x="9322" y="9408"/>
                  </a:cubicBezTo>
                  <a:cubicBezTo>
                    <a:pt x="9000" y="9408"/>
                    <a:pt x="8699" y="9355"/>
                    <a:pt x="8387" y="9302"/>
                  </a:cubicBezTo>
                  <a:cubicBezTo>
                    <a:pt x="8332" y="9291"/>
                    <a:pt x="8266" y="9281"/>
                    <a:pt x="8210" y="9272"/>
                  </a:cubicBezTo>
                  <a:cubicBezTo>
                    <a:pt x="8584" y="9190"/>
                    <a:pt x="8968" y="9064"/>
                    <a:pt x="9327" y="8943"/>
                  </a:cubicBezTo>
                  <a:cubicBezTo>
                    <a:pt x="9544" y="8871"/>
                    <a:pt x="9751" y="8801"/>
                    <a:pt x="9943" y="8745"/>
                  </a:cubicBezTo>
                  <a:cubicBezTo>
                    <a:pt x="10766" y="8514"/>
                    <a:pt x="11504" y="8204"/>
                    <a:pt x="12191" y="7810"/>
                  </a:cubicBezTo>
                  <a:cubicBezTo>
                    <a:pt x="13065" y="7311"/>
                    <a:pt x="13758" y="7089"/>
                    <a:pt x="14616" y="6891"/>
                  </a:cubicBezTo>
                  <a:close/>
                  <a:moveTo>
                    <a:pt x="4426" y="3172"/>
                  </a:moveTo>
                  <a:cubicBezTo>
                    <a:pt x="5629" y="4881"/>
                    <a:pt x="5421" y="8311"/>
                    <a:pt x="5265" y="10858"/>
                  </a:cubicBezTo>
                  <a:cubicBezTo>
                    <a:pt x="5229" y="11387"/>
                    <a:pt x="5204" y="11879"/>
                    <a:pt x="5184" y="12313"/>
                  </a:cubicBezTo>
                  <a:cubicBezTo>
                    <a:pt x="5174" y="12262"/>
                    <a:pt x="5163" y="12217"/>
                    <a:pt x="5149" y="12166"/>
                  </a:cubicBezTo>
                  <a:cubicBezTo>
                    <a:pt x="4865" y="11014"/>
                    <a:pt x="4557" y="9650"/>
                    <a:pt x="4466" y="8255"/>
                  </a:cubicBezTo>
                  <a:cubicBezTo>
                    <a:pt x="4405" y="7316"/>
                    <a:pt x="4416" y="6401"/>
                    <a:pt x="4447" y="5320"/>
                  </a:cubicBezTo>
                  <a:cubicBezTo>
                    <a:pt x="4456" y="5002"/>
                    <a:pt x="4440" y="4664"/>
                    <a:pt x="4431" y="4335"/>
                  </a:cubicBezTo>
                  <a:cubicBezTo>
                    <a:pt x="4416" y="3941"/>
                    <a:pt x="4400" y="3547"/>
                    <a:pt x="4426" y="3172"/>
                  </a:cubicBezTo>
                  <a:close/>
                  <a:moveTo>
                    <a:pt x="4153" y="3300"/>
                  </a:moveTo>
                  <a:lnTo>
                    <a:pt x="4153" y="3300"/>
                  </a:lnTo>
                  <a:cubicBezTo>
                    <a:pt x="4143" y="3643"/>
                    <a:pt x="4158" y="3997"/>
                    <a:pt x="4174" y="4345"/>
                  </a:cubicBezTo>
                  <a:cubicBezTo>
                    <a:pt x="4183" y="4669"/>
                    <a:pt x="4198" y="5002"/>
                    <a:pt x="4188" y="5315"/>
                  </a:cubicBezTo>
                  <a:cubicBezTo>
                    <a:pt x="4153" y="6401"/>
                    <a:pt x="4148" y="7325"/>
                    <a:pt x="4209" y="8271"/>
                  </a:cubicBezTo>
                  <a:cubicBezTo>
                    <a:pt x="4305" y="9690"/>
                    <a:pt x="4608" y="11065"/>
                    <a:pt x="4895" y="12231"/>
                  </a:cubicBezTo>
                  <a:cubicBezTo>
                    <a:pt x="4921" y="12327"/>
                    <a:pt x="4946" y="12424"/>
                    <a:pt x="4972" y="12520"/>
                  </a:cubicBezTo>
                  <a:cubicBezTo>
                    <a:pt x="5012" y="12676"/>
                    <a:pt x="5053" y="12833"/>
                    <a:pt x="5088" y="12989"/>
                  </a:cubicBezTo>
                  <a:cubicBezTo>
                    <a:pt x="3395" y="10277"/>
                    <a:pt x="2637" y="6052"/>
                    <a:pt x="4153" y="3300"/>
                  </a:cubicBezTo>
                  <a:close/>
                  <a:moveTo>
                    <a:pt x="5168" y="13121"/>
                  </a:moveTo>
                  <a:lnTo>
                    <a:pt x="5174" y="13126"/>
                  </a:lnTo>
                  <a:lnTo>
                    <a:pt x="5174" y="13136"/>
                  </a:lnTo>
                  <a:cubicBezTo>
                    <a:pt x="5174" y="13131"/>
                    <a:pt x="5174" y="13126"/>
                    <a:pt x="5168" y="13121"/>
                  </a:cubicBezTo>
                  <a:close/>
                  <a:moveTo>
                    <a:pt x="8073" y="10478"/>
                  </a:moveTo>
                  <a:lnTo>
                    <a:pt x="8073" y="10478"/>
                  </a:lnTo>
                  <a:cubicBezTo>
                    <a:pt x="8043" y="11079"/>
                    <a:pt x="7502" y="11842"/>
                    <a:pt x="7094" y="12413"/>
                  </a:cubicBezTo>
                  <a:cubicBezTo>
                    <a:pt x="6987" y="12565"/>
                    <a:pt x="6891" y="12707"/>
                    <a:pt x="6811" y="12828"/>
                  </a:cubicBezTo>
                  <a:cubicBezTo>
                    <a:pt x="6704" y="12994"/>
                    <a:pt x="6578" y="13176"/>
                    <a:pt x="6441" y="13374"/>
                  </a:cubicBezTo>
                  <a:cubicBezTo>
                    <a:pt x="6229" y="13686"/>
                    <a:pt x="5997" y="14031"/>
                    <a:pt x="5780" y="14379"/>
                  </a:cubicBezTo>
                  <a:cubicBezTo>
                    <a:pt x="5911" y="14036"/>
                    <a:pt x="6053" y="13691"/>
                    <a:pt x="6214" y="13328"/>
                  </a:cubicBezTo>
                  <a:lnTo>
                    <a:pt x="6296" y="13136"/>
                  </a:lnTo>
                  <a:cubicBezTo>
                    <a:pt x="6618" y="12404"/>
                    <a:pt x="7336" y="10746"/>
                    <a:pt x="8073" y="10478"/>
                  </a:cubicBezTo>
                  <a:close/>
                  <a:moveTo>
                    <a:pt x="2647" y="10862"/>
                  </a:moveTo>
                  <a:cubicBezTo>
                    <a:pt x="2749" y="10883"/>
                    <a:pt x="2870" y="11252"/>
                    <a:pt x="2920" y="11408"/>
                  </a:cubicBezTo>
                  <a:lnTo>
                    <a:pt x="2945" y="11484"/>
                  </a:lnTo>
                  <a:cubicBezTo>
                    <a:pt x="3244" y="12348"/>
                    <a:pt x="3319" y="13313"/>
                    <a:pt x="3395" y="14243"/>
                  </a:cubicBezTo>
                  <a:lnTo>
                    <a:pt x="3426" y="14631"/>
                  </a:lnTo>
                  <a:cubicBezTo>
                    <a:pt x="3486" y="15314"/>
                    <a:pt x="3552" y="16032"/>
                    <a:pt x="3658" y="16743"/>
                  </a:cubicBezTo>
                  <a:cubicBezTo>
                    <a:pt x="3481" y="16263"/>
                    <a:pt x="3309" y="15778"/>
                    <a:pt x="3148" y="15293"/>
                  </a:cubicBezTo>
                  <a:lnTo>
                    <a:pt x="3137" y="15248"/>
                  </a:lnTo>
                  <a:cubicBezTo>
                    <a:pt x="2915" y="14576"/>
                    <a:pt x="2693" y="13879"/>
                    <a:pt x="2591" y="13171"/>
                  </a:cubicBezTo>
                  <a:cubicBezTo>
                    <a:pt x="2582" y="13115"/>
                    <a:pt x="2567" y="13040"/>
                    <a:pt x="2556" y="12954"/>
                  </a:cubicBezTo>
                  <a:cubicBezTo>
                    <a:pt x="2470" y="12444"/>
                    <a:pt x="2279" y="11252"/>
                    <a:pt x="2537" y="10949"/>
                  </a:cubicBezTo>
                  <a:cubicBezTo>
                    <a:pt x="2587" y="10888"/>
                    <a:pt x="2628" y="10867"/>
                    <a:pt x="2642" y="10867"/>
                  </a:cubicBezTo>
                  <a:lnTo>
                    <a:pt x="2647" y="10862"/>
                  </a:lnTo>
                  <a:close/>
                  <a:moveTo>
                    <a:pt x="8316" y="12590"/>
                  </a:moveTo>
                  <a:cubicBezTo>
                    <a:pt x="8099" y="13348"/>
                    <a:pt x="7508" y="14071"/>
                    <a:pt x="7017" y="14667"/>
                  </a:cubicBezTo>
                  <a:lnTo>
                    <a:pt x="6987" y="14703"/>
                  </a:lnTo>
                  <a:cubicBezTo>
                    <a:pt x="6781" y="14950"/>
                    <a:pt x="6478" y="15237"/>
                    <a:pt x="6154" y="15536"/>
                  </a:cubicBezTo>
                  <a:cubicBezTo>
                    <a:pt x="5704" y="15955"/>
                    <a:pt x="5219" y="16405"/>
                    <a:pt x="4890" y="16869"/>
                  </a:cubicBezTo>
                  <a:cubicBezTo>
                    <a:pt x="4956" y="16673"/>
                    <a:pt x="5042" y="16475"/>
                    <a:pt x="5153" y="16268"/>
                  </a:cubicBezTo>
                  <a:cubicBezTo>
                    <a:pt x="5158" y="16268"/>
                    <a:pt x="5158" y="16274"/>
                    <a:pt x="5163" y="16274"/>
                  </a:cubicBezTo>
                  <a:cubicBezTo>
                    <a:pt x="5219" y="16263"/>
                    <a:pt x="5265" y="16223"/>
                    <a:pt x="5275" y="16162"/>
                  </a:cubicBezTo>
                  <a:cubicBezTo>
                    <a:pt x="5284" y="16112"/>
                    <a:pt x="5300" y="16056"/>
                    <a:pt x="5310" y="16006"/>
                  </a:cubicBezTo>
                  <a:cubicBezTo>
                    <a:pt x="5896" y="15061"/>
                    <a:pt x="6866" y="14071"/>
                    <a:pt x="7700" y="13222"/>
                  </a:cubicBezTo>
                  <a:cubicBezTo>
                    <a:pt x="7917" y="13005"/>
                    <a:pt x="8124" y="12793"/>
                    <a:pt x="8316" y="12590"/>
                  </a:cubicBezTo>
                  <a:close/>
                  <a:moveTo>
                    <a:pt x="8584" y="12606"/>
                  </a:moveTo>
                  <a:lnTo>
                    <a:pt x="8584" y="12606"/>
                  </a:lnTo>
                  <a:cubicBezTo>
                    <a:pt x="8600" y="14535"/>
                    <a:pt x="6588" y="16657"/>
                    <a:pt x="4911" y="17329"/>
                  </a:cubicBezTo>
                  <a:cubicBezTo>
                    <a:pt x="5189" y="16789"/>
                    <a:pt x="5785" y="16233"/>
                    <a:pt x="6331" y="15728"/>
                  </a:cubicBezTo>
                  <a:cubicBezTo>
                    <a:pt x="6659" y="15419"/>
                    <a:pt x="6972" y="15132"/>
                    <a:pt x="7189" y="14869"/>
                  </a:cubicBezTo>
                  <a:lnTo>
                    <a:pt x="7215" y="14834"/>
                  </a:lnTo>
                  <a:cubicBezTo>
                    <a:pt x="7735" y="14202"/>
                    <a:pt x="8362" y="13434"/>
                    <a:pt x="8584" y="12606"/>
                  </a:cubicBezTo>
                  <a:close/>
                  <a:moveTo>
                    <a:pt x="536" y="15657"/>
                  </a:moveTo>
                  <a:lnTo>
                    <a:pt x="536" y="15657"/>
                  </a:lnTo>
                  <a:cubicBezTo>
                    <a:pt x="1991" y="16557"/>
                    <a:pt x="3976" y="18977"/>
                    <a:pt x="4622" y="20861"/>
                  </a:cubicBezTo>
                  <a:cubicBezTo>
                    <a:pt x="4643" y="20967"/>
                    <a:pt x="4664" y="21073"/>
                    <a:pt x="4689" y="21179"/>
                  </a:cubicBezTo>
                  <a:cubicBezTo>
                    <a:pt x="2925" y="19795"/>
                    <a:pt x="1455" y="17602"/>
                    <a:pt x="627" y="15915"/>
                  </a:cubicBezTo>
                  <a:cubicBezTo>
                    <a:pt x="597" y="15850"/>
                    <a:pt x="576" y="15789"/>
                    <a:pt x="555" y="15728"/>
                  </a:cubicBezTo>
                  <a:cubicBezTo>
                    <a:pt x="551" y="15708"/>
                    <a:pt x="541" y="15682"/>
                    <a:pt x="536" y="15657"/>
                  </a:cubicBezTo>
                  <a:close/>
                  <a:moveTo>
                    <a:pt x="439" y="16116"/>
                  </a:moveTo>
                  <a:lnTo>
                    <a:pt x="439" y="16116"/>
                  </a:lnTo>
                  <a:cubicBezTo>
                    <a:pt x="1273" y="17795"/>
                    <a:pt x="2724" y="19942"/>
                    <a:pt x="4456" y="21330"/>
                  </a:cubicBezTo>
                  <a:cubicBezTo>
                    <a:pt x="2319" y="20689"/>
                    <a:pt x="566" y="18401"/>
                    <a:pt x="439" y="16116"/>
                  </a:cubicBezTo>
                  <a:close/>
                  <a:moveTo>
                    <a:pt x="18062" y="0"/>
                  </a:moveTo>
                  <a:cubicBezTo>
                    <a:pt x="14868" y="213"/>
                    <a:pt x="13273" y="2946"/>
                    <a:pt x="12863" y="3779"/>
                  </a:cubicBezTo>
                  <a:cubicBezTo>
                    <a:pt x="12848" y="3804"/>
                    <a:pt x="12848" y="3830"/>
                    <a:pt x="12853" y="3860"/>
                  </a:cubicBezTo>
                  <a:cubicBezTo>
                    <a:pt x="12837" y="3865"/>
                    <a:pt x="12823" y="3870"/>
                    <a:pt x="12807" y="3881"/>
                  </a:cubicBezTo>
                  <a:cubicBezTo>
                    <a:pt x="12753" y="3906"/>
                    <a:pt x="12732" y="3967"/>
                    <a:pt x="12737" y="4021"/>
                  </a:cubicBezTo>
                  <a:cubicBezTo>
                    <a:pt x="12646" y="4123"/>
                    <a:pt x="12555" y="4229"/>
                    <a:pt x="12469" y="4335"/>
                  </a:cubicBezTo>
                  <a:cubicBezTo>
                    <a:pt x="12105" y="4760"/>
                    <a:pt x="11762" y="5163"/>
                    <a:pt x="11363" y="5537"/>
                  </a:cubicBezTo>
                  <a:cubicBezTo>
                    <a:pt x="10843" y="6022"/>
                    <a:pt x="10261" y="6472"/>
                    <a:pt x="9701" y="6907"/>
                  </a:cubicBezTo>
                  <a:cubicBezTo>
                    <a:pt x="9574" y="7003"/>
                    <a:pt x="9453" y="7103"/>
                    <a:pt x="9327" y="7204"/>
                  </a:cubicBezTo>
                  <a:cubicBezTo>
                    <a:pt x="9327" y="7204"/>
                    <a:pt x="9327" y="7199"/>
                    <a:pt x="9332" y="7199"/>
                  </a:cubicBezTo>
                  <a:cubicBezTo>
                    <a:pt x="10696" y="5254"/>
                    <a:pt x="12757" y="2314"/>
                    <a:pt x="12352" y="117"/>
                  </a:cubicBezTo>
                  <a:cubicBezTo>
                    <a:pt x="12343" y="71"/>
                    <a:pt x="12312" y="36"/>
                    <a:pt x="12272" y="20"/>
                  </a:cubicBezTo>
                  <a:cubicBezTo>
                    <a:pt x="12255" y="12"/>
                    <a:pt x="12238" y="8"/>
                    <a:pt x="12220" y="8"/>
                  </a:cubicBezTo>
                  <a:cubicBezTo>
                    <a:pt x="12196" y="8"/>
                    <a:pt x="12172" y="16"/>
                    <a:pt x="12151" y="31"/>
                  </a:cubicBezTo>
                  <a:cubicBezTo>
                    <a:pt x="10165" y="1384"/>
                    <a:pt x="9034" y="3830"/>
                    <a:pt x="8690" y="7502"/>
                  </a:cubicBezTo>
                  <a:cubicBezTo>
                    <a:pt x="8680" y="7568"/>
                    <a:pt x="8726" y="7624"/>
                    <a:pt x="8786" y="7639"/>
                  </a:cubicBezTo>
                  <a:cubicBezTo>
                    <a:pt x="8579" y="7806"/>
                    <a:pt x="8372" y="7978"/>
                    <a:pt x="8175" y="8155"/>
                  </a:cubicBezTo>
                  <a:cubicBezTo>
                    <a:pt x="7811" y="8477"/>
                    <a:pt x="7497" y="8831"/>
                    <a:pt x="7215" y="9190"/>
                  </a:cubicBezTo>
                  <a:lnTo>
                    <a:pt x="7175" y="9246"/>
                  </a:lnTo>
                  <a:cubicBezTo>
                    <a:pt x="7138" y="9286"/>
                    <a:pt x="7108" y="9326"/>
                    <a:pt x="7078" y="9372"/>
                  </a:cubicBezTo>
                  <a:lnTo>
                    <a:pt x="7068" y="9382"/>
                  </a:lnTo>
                  <a:cubicBezTo>
                    <a:pt x="6704" y="9883"/>
                    <a:pt x="6396" y="10403"/>
                    <a:pt x="6133" y="10944"/>
                  </a:cubicBezTo>
                  <a:cubicBezTo>
                    <a:pt x="5865" y="11484"/>
                    <a:pt x="5643" y="12035"/>
                    <a:pt x="5436" y="12585"/>
                  </a:cubicBezTo>
                  <a:cubicBezTo>
                    <a:pt x="5452" y="12091"/>
                    <a:pt x="5482" y="11509"/>
                    <a:pt x="5522" y="10872"/>
                  </a:cubicBezTo>
                  <a:cubicBezTo>
                    <a:pt x="5694" y="8129"/>
                    <a:pt x="5921" y="4380"/>
                    <a:pt x="4396" y="2713"/>
                  </a:cubicBezTo>
                  <a:cubicBezTo>
                    <a:pt x="4369" y="2686"/>
                    <a:pt x="4339" y="2672"/>
                    <a:pt x="4304" y="2672"/>
                  </a:cubicBezTo>
                  <a:cubicBezTo>
                    <a:pt x="4299" y="2672"/>
                    <a:pt x="4294" y="2672"/>
                    <a:pt x="4289" y="2673"/>
                  </a:cubicBezTo>
                  <a:cubicBezTo>
                    <a:pt x="4249" y="2678"/>
                    <a:pt x="4214" y="2698"/>
                    <a:pt x="4193" y="2729"/>
                  </a:cubicBezTo>
                  <a:cubicBezTo>
                    <a:pt x="2197" y="5653"/>
                    <a:pt x="3107" y="10590"/>
                    <a:pt x="5093" y="13485"/>
                  </a:cubicBezTo>
                  <a:cubicBezTo>
                    <a:pt x="5098" y="13490"/>
                    <a:pt x="5107" y="13490"/>
                    <a:pt x="5113" y="13500"/>
                  </a:cubicBezTo>
                  <a:cubicBezTo>
                    <a:pt x="4739" y="14647"/>
                    <a:pt x="4477" y="16041"/>
                    <a:pt x="4405" y="17501"/>
                  </a:cubicBezTo>
                  <a:cubicBezTo>
                    <a:pt x="4360" y="17531"/>
                    <a:pt x="4340" y="17587"/>
                    <a:pt x="4350" y="17643"/>
                  </a:cubicBezTo>
                  <a:cubicBezTo>
                    <a:pt x="4360" y="17668"/>
                    <a:pt x="4375" y="17693"/>
                    <a:pt x="4396" y="17713"/>
                  </a:cubicBezTo>
                  <a:cubicBezTo>
                    <a:pt x="4386" y="18072"/>
                    <a:pt x="4386" y="18431"/>
                    <a:pt x="4396" y="18790"/>
                  </a:cubicBezTo>
                  <a:cubicBezTo>
                    <a:pt x="4370" y="18699"/>
                    <a:pt x="4350" y="18608"/>
                    <a:pt x="4314" y="18511"/>
                  </a:cubicBezTo>
                  <a:cubicBezTo>
                    <a:pt x="4295" y="18415"/>
                    <a:pt x="4265" y="18324"/>
                    <a:pt x="4239" y="18234"/>
                  </a:cubicBezTo>
                  <a:cubicBezTo>
                    <a:pt x="4179" y="18002"/>
                    <a:pt x="4118" y="17784"/>
                    <a:pt x="4083" y="17613"/>
                  </a:cubicBezTo>
                  <a:cubicBezTo>
                    <a:pt x="3865" y="16612"/>
                    <a:pt x="3769" y="15582"/>
                    <a:pt x="3689" y="14612"/>
                  </a:cubicBezTo>
                  <a:lnTo>
                    <a:pt x="3652" y="14222"/>
                  </a:lnTo>
                  <a:cubicBezTo>
                    <a:pt x="3577" y="13273"/>
                    <a:pt x="3501" y="12292"/>
                    <a:pt x="3193" y="11403"/>
                  </a:cubicBezTo>
                  <a:lnTo>
                    <a:pt x="3167" y="11322"/>
                  </a:lnTo>
                  <a:cubicBezTo>
                    <a:pt x="3062" y="11009"/>
                    <a:pt x="2941" y="10655"/>
                    <a:pt x="2698" y="10610"/>
                  </a:cubicBezTo>
                  <a:cubicBezTo>
                    <a:pt x="2679" y="10606"/>
                    <a:pt x="2660" y="10604"/>
                    <a:pt x="2641" y="10604"/>
                  </a:cubicBezTo>
                  <a:cubicBezTo>
                    <a:pt x="2539" y="10604"/>
                    <a:pt x="2437" y="10662"/>
                    <a:pt x="2339" y="10781"/>
                  </a:cubicBezTo>
                  <a:cubicBezTo>
                    <a:pt x="2026" y="11145"/>
                    <a:pt x="2152" y="12115"/>
                    <a:pt x="2299" y="13000"/>
                  </a:cubicBezTo>
                  <a:cubicBezTo>
                    <a:pt x="2314" y="13085"/>
                    <a:pt x="2325" y="13157"/>
                    <a:pt x="2334" y="13212"/>
                  </a:cubicBezTo>
                  <a:cubicBezTo>
                    <a:pt x="2440" y="13940"/>
                    <a:pt x="2668" y="14647"/>
                    <a:pt x="2890" y="15328"/>
                  </a:cubicBezTo>
                  <a:lnTo>
                    <a:pt x="2905" y="15374"/>
                  </a:lnTo>
                  <a:cubicBezTo>
                    <a:pt x="3188" y="16253"/>
                    <a:pt x="3526" y="17123"/>
                    <a:pt x="3845" y="17966"/>
                  </a:cubicBezTo>
                  <a:lnTo>
                    <a:pt x="3860" y="18012"/>
                  </a:lnTo>
                  <a:cubicBezTo>
                    <a:pt x="3936" y="18208"/>
                    <a:pt x="4006" y="18396"/>
                    <a:pt x="4067" y="18583"/>
                  </a:cubicBezTo>
                  <a:cubicBezTo>
                    <a:pt x="4148" y="18881"/>
                    <a:pt x="4219" y="19189"/>
                    <a:pt x="4254" y="19436"/>
                  </a:cubicBezTo>
                  <a:cubicBezTo>
                    <a:pt x="3269" y="17683"/>
                    <a:pt x="1607" y="15895"/>
                    <a:pt x="385" y="15274"/>
                  </a:cubicBezTo>
                  <a:cubicBezTo>
                    <a:pt x="364" y="15263"/>
                    <a:pt x="342" y="15258"/>
                    <a:pt x="322" y="15258"/>
                  </a:cubicBezTo>
                  <a:cubicBezTo>
                    <a:pt x="301" y="15258"/>
                    <a:pt x="281" y="15263"/>
                    <a:pt x="263" y="15274"/>
                  </a:cubicBezTo>
                  <a:cubicBezTo>
                    <a:pt x="227" y="15293"/>
                    <a:pt x="203" y="15328"/>
                    <a:pt x="197" y="15369"/>
                  </a:cubicBezTo>
                  <a:cubicBezTo>
                    <a:pt x="147" y="15414"/>
                    <a:pt x="142" y="15496"/>
                    <a:pt x="187" y="15547"/>
                  </a:cubicBezTo>
                  <a:cubicBezTo>
                    <a:pt x="0" y="18305"/>
                    <a:pt x="2152" y="21169"/>
                    <a:pt x="4810" y="21684"/>
                  </a:cubicBezTo>
                  <a:cubicBezTo>
                    <a:pt x="5249" y="23347"/>
                    <a:pt x="6068" y="24847"/>
                    <a:pt x="7397" y="25873"/>
                  </a:cubicBezTo>
                  <a:cubicBezTo>
                    <a:pt x="7427" y="25899"/>
                    <a:pt x="7466" y="25912"/>
                    <a:pt x="7505" y="25912"/>
                  </a:cubicBezTo>
                  <a:cubicBezTo>
                    <a:pt x="7518" y="25912"/>
                    <a:pt x="7531" y="25910"/>
                    <a:pt x="7543" y="25908"/>
                  </a:cubicBezTo>
                  <a:cubicBezTo>
                    <a:pt x="7593" y="25903"/>
                    <a:pt x="7639" y="25877"/>
                    <a:pt x="7670" y="25837"/>
                  </a:cubicBezTo>
                  <a:cubicBezTo>
                    <a:pt x="7735" y="25751"/>
                    <a:pt x="7720" y="25630"/>
                    <a:pt x="7634" y="25565"/>
                  </a:cubicBezTo>
                  <a:cubicBezTo>
                    <a:pt x="6396" y="24610"/>
                    <a:pt x="5623" y="23210"/>
                    <a:pt x="5198" y="21654"/>
                  </a:cubicBezTo>
                  <a:cubicBezTo>
                    <a:pt x="5204" y="21614"/>
                    <a:pt x="5193" y="21579"/>
                    <a:pt x="5168" y="21549"/>
                  </a:cubicBezTo>
                  <a:cubicBezTo>
                    <a:pt x="4845" y="20306"/>
                    <a:pt x="4734" y="18961"/>
                    <a:pt x="4785" y="17662"/>
                  </a:cubicBezTo>
                  <a:lnTo>
                    <a:pt x="4785" y="17653"/>
                  </a:lnTo>
                  <a:cubicBezTo>
                    <a:pt x="6744" y="16986"/>
                    <a:pt x="9286" y="14262"/>
                    <a:pt x="8781" y="12005"/>
                  </a:cubicBezTo>
                  <a:cubicBezTo>
                    <a:pt x="8766" y="11959"/>
                    <a:pt x="8730" y="11919"/>
                    <a:pt x="8684" y="11909"/>
                  </a:cubicBezTo>
                  <a:cubicBezTo>
                    <a:pt x="8675" y="11907"/>
                    <a:pt x="8665" y="11905"/>
                    <a:pt x="8655" y="11905"/>
                  </a:cubicBezTo>
                  <a:cubicBezTo>
                    <a:pt x="8619" y="11905"/>
                    <a:pt x="8581" y="11921"/>
                    <a:pt x="8553" y="11949"/>
                  </a:cubicBezTo>
                  <a:cubicBezTo>
                    <a:pt x="8266" y="12277"/>
                    <a:pt x="7902" y="12646"/>
                    <a:pt x="7513" y="13040"/>
                  </a:cubicBezTo>
                  <a:cubicBezTo>
                    <a:pt x="6932" y="13637"/>
                    <a:pt x="6280" y="14304"/>
                    <a:pt x="5734" y="14980"/>
                  </a:cubicBezTo>
                  <a:cubicBezTo>
                    <a:pt x="6007" y="14475"/>
                    <a:pt x="6350" y="13970"/>
                    <a:pt x="6659" y="13520"/>
                  </a:cubicBezTo>
                  <a:cubicBezTo>
                    <a:pt x="6790" y="13323"/>
                    <a:pt x="6921" y="13136"/>
                    <a:pt x="7028" y="12970"/>
                  </a:cubicBezTo>
                  <a:cubicBezTo>
                    <a:pt x="7108" y="12849"/>
                    <a:pt x="7205" y="12716"/>
                    <a:pt x="7311" y="12565"/>
                  </a:cubicBezTo>
                  <a:cubicBezTo>
                    <a:pt x="7770" y="11914"/>
                    <a:pt x="8407" y="11014"/>
                    <a:pt x="8327" y="10302"/>
                  </a:cubicBezTo>
                  <a:cubicBezTo>
                    <a:pt x="8321" y="10266"/>
                    <a:pt x="8306" y="10236"/>
                    <a:pt x="8276" y="10211"/>
                  </a:cubicBezTo>
                  <a:cubicBezTo>
                    <a:pt x="8255" y="10194"/>
                    <a:pt x="8230" y="10185"/>
                    <a:pt x="8202" y="10185"/>
                  </a:cubicBezTo>
                  <a:cubicBezTo>
                    <a:pt x="8197" y="10185"/>
                    <a:pt x="8191" y="10185"/>
                    <a:pt x="8185" y="10186"/>
                  </a:cubicBezTo>
                  <a:lnTo>
                    <a:pt x="8164" y="10191"/>
                  </a:lnTo>
                  <a:cubicBezTo>
                    <a:pt x="7240" y="10322"/>
                    <a:pt x="6472" y="12080"/>
                    <a:pt x="6058" y="13035"/>
                  </a:cubicBezTo>
                  <a:lnTo>
                    <a:pt x="5977" y="13222"/>
                  </a:lnTo>
                  <a:cubicBezTo>
                    <a:pt x="5543" y="14202"/>
                    <a:pt x="5235" y="15066"/>
                    <a:pt x="4932" y="16112"/>
                  </a:cubicBezTo>
                  <a:lnTo>
                    <a:pt x="4932" y="16147"/>
                  </a:lnTo>
                  <a:cubicBezTo>
                    <a:pt x="4926" y="16158"/>
                    <a:pt x="4921" y="16167"/>
                    <a:pt x="4911" y="16177"/>
                  </a:cubicBezTo>
                  <a:cubicBezTo>
                    <a:pt x="5053" y="15146"/>
                    <a:pt x="5280" y="14192"/>
                    <a:pt x="5568" y="13374"/>
                  </a:cubicBezTo>
                  <a:cubicBezTo>
                    <a:pt x="6042" y="12030"/>
                    <a:pt x="6583" y="10645"/>
                    <a:pt x="7508" y="9447"/>
                  </a:cubicBezTo>
                  <a:cubicBezTo>
                    <a:pt x="7800" y="9463"/>
                    <a:pt x="8078" y="9508"/>
                    <a:pt x="8346" y="9559"/>
                  </a:cubicBezTo>
                  <a:cubicBezTo>
                    <a:pt x="8663" y="9610"/>
                    <a:pt x="8987" y="9667"/>
                    <a:pt x="9339" y="9667"/>
                  </a:cubicBezTo>
                  <a:cubicBezTo>
                    <a:pt x="9470" y="9667"/>
                    <a:pt x="9605" y="9659"/>
                    <a:pt x="9745" y="9640"/>
                  </a:cubicBezTo>
                  <a:cubicBezTo>
                    <a:pt x="9867" y="9620"/>
                    <a:pt x="9994" y="9594"/>
                    <a:pt x="10120" y="9559"/>
                  </a:cubicBezTo>
                  <a:cubicBezTo>
                    <a:pt x="11620" y="9144"/>
                    <a:pt x="14187" y="7962"/>
                    <a:pt x="15197" y="6639"/>
                  </a:cubicBezTo>
                  <a:cubicBezTo>
                    <a:pt x="15227" y="6598"/>
                    <a:pt x="15232" y="6543"/>
                    <a:pt x="15208" y="6497"/>
                  </a:cubicBezTo>
                  <a:cubicBezTo>
                    <a:pt x="15187" y="6457"/>
                    <a:pt x="15141" y="6427"/>
                    <a:pt x="15092" y="6427"/>
                  </a:cubicBezTo>
                  <a:cubicBezTo>
                    <a:pt x="13641" y="6441"/>
                    <a:pt x="10953" y="6957"/>
                    <a:pt x="9043" y="7927"/>
                  </a:cubicBezTo>
                  <a:cubicBezTo>
                    <a:pt x="9337" y="7684"/>
                    <a:pt x="9640" y="7447"/>
                    <a:pt x="9938" y="7220"/>
                  </a:cubicBezTo>
                  <a:cubicBezTo>
                    <a:pt x="10509" y="6775"/>
                    <a:pt x="11095" y="6320"/>
                    <a:pt x="11631" y="5821"/>
                  </a:cubicBezTo>
                  <a:cubicBezTo>
                    <a:pt x="12044" y="5436"/>
                    <a:pt x="12413" y="5002"/>
                    <a:pt x="12767" y="4587"/>
                  </a:cubicBezTo>
                  <a:cubicBezTo>
                    <a:pt x="12874" y="4461"/>
                    <a:pt x="12979" y="4335"/>
                    <a:pt x="13091" y="4209"/>
                  </a:cubicBezTo>
                  <a:lnTo>
                    <a:pt x="13110" y="4209"/>
                  </a:lnTo>
                  <a:cubicBezTo>
                    <a:pt x="13116" y="4209"/>
                    <a:pt x="13121" y="4209"/>
                    <a:pt x="13121" y="4203"/>
                  </a:cubicBezTo>
                  <a:cubicBezTo>
                    <a:pt x="14283" y="3921"/>
                    <a:pt x="17748" y="1733"/>
                    <a:pt x="18158" y="339"/>
                  </a:cubicBezTo>
                  <a:cubicBezTo>
                    <a:pt x="18168" y="323"/>
                    <a:pt x="18168" y="313"/>
                    <a:pt x="18173" y="293"/>
                  </a:cubicBezTo>
                  <a:cubicBezTo>
                    <a:pt x="18188" y="243"/>
                    <a:pt x="18193" y="192"/>
                    <a:pt x="18198" y="141"/>
                  </a:cubicBezTo>
                  <a:cubicBezTo>
                    <a:pt x="18203" y="106"/>
                    <a:pt x="18188" y="66"/>
                    <a:pt x="18163" y="40"/>
                  </a:cubicBezTo>
                  <a:cubicBezTo>
                    <a:pt x="18137" y="15"/>
                    <a:pt x="18097" y="0"/>
                    <a:pt x="1806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 name="Google Shape;3409;p43"/>
            <p:cNvSpPr/>
            <p:nvPr/>
          </p:nvSpPr>
          <p:spPr>
            <a:xfrm>
              <a:off x="4682400" y="4050325"/>
              <a:ext cx="100450" cy="130375"/>
            </a:xfrm>
            <a:custGeom>
              <a:avLst/>
              <a:gdLst/>
              <a:ahLst/>
              <a:cxnLst/>
              <a:rect l="l" t="t" r="r" b="b"/>
              <a:pathLst>
                <a:path w="4018" h="5215" extrusionOk="0">
                  <a:moveTo>
                    <a:pt x="0" y="0"/>
                  </a:moveTo>
                  <a:lnTo>
                    <a:pt x="0" y="0"/>
                  </a:lnTo>
                  <a:cubicBezTo>
                    <a:pt x="127" y="2285"/>
                    <a:pt x="1880" y="4573"/>
                    <a:pt x="4017" y="5214"/>
                  </a:cubicBezTo>
                  <a:cubicBezTo>
                    <a:pt x="2285" y="3826"/>
                    <a:pt x="834" y="1679"/>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 name="Google Shape;3410;p43"/>
            <p:cNvSpPr/>
            <p:nvPr/>
          </p:nvSpPr>
          <p:spPr>
            <a:xfrm>
              <a:off x="4684825" y="4038825"/>
              <a:ext cx="103850" cy="138075"/>
            </a:xfrm>
            <a:custGeom>
              <a:avLst/>
              <a:gdLst/>
              <a:ahLst/>
              <a:cxnLst/>
              <a:rect l="l" t="t" r="r" b="b"/>
              <a:pathLst>
                <a:path w="4154" h="5523" extrusionOk="0">
                  <a:moveTo>
                    <a:pt x="0" y="1"/>
                  </a:moveTo>
                  <a:lnTo>
                    <a:pt x="0" y="1"/>
                  </a:lnTo>
                  <a:cubicBezTo>
                    <a:pt x="5" y="26"/>
                    <a:pt x="15" y="52"/>
                    <a:pt x="19" y="72"/>
                  </a:cubicBezTo>
                  <a:cubicBezTo>
                    <a:pt x="40" y="133"/>
                    <a:pt x="61" y="194"/>
                    <a:pt x="91" y="259"/>
                  </a:cubicBezTo>
                  <a:cubicBezTo>
                    <a:pt x="919" y="1946"/>
                    <a:pt x="2389" y="4139"/>
                    <a:pt x="4153" y="5523"/>
                  </a:cubicBezTo>
                  <a:cubicBezTo>
                    <a:pt x="4128" y="5417"/>
                    <a:pt x="4107" y="5311"/>
                    <a:pt x="4086" y="5205"/>
                  </a:cubicBezTo>
                  <a:cubicBezTo>
                    <a:pt x="3440" y="3321"/>
                    <a:pt x="1455" y="901"/>
                    <a:pt x="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 name="Google Shape;3411;p43"/>
            <p:cNvSpPr/>
            <p:nvPr/>
          </p:nvSpPr>
          <p:spPr>
            <a:xfrm>
              <a:off x="4794175" y="3962575"/>
              <a:ext cx="92250" cy="118075"/>
            </a:xfrm>
            <a:custGeom>
              <a:avLst/>
              <a:gdLst/>
              <a:ahLst/>
              <a:cxnLst/>
              <a:rect l="l" t="t" r="r" b="b"/>
              <a:pathLst>
                <a:path w="3690" h="4723" extrusionOk="0">
                  <a:moveTo>
                    <a:pt x="3674" y="0"/>
                  </a:moveTo>
                  <a:lnTo>
                    <a:pt x="3674" y="0"/>
                  </a:lnTo>
                  <a:cubicBezTo>
                    <a:pt x="3452" y="828"/>
                    <a:pt x="2825" y="1596"/>
                    <a:pt x="2305" y="2228"/>
                  </a:cubicBezTo>
                  <a:lnTo>
                    <a:pt x="2279" y="2263"/>
                  </a:lnTo>
                  <a:cubicBezTo>
                    <a:pt x="2062" y="2526"/>
                    <a:pt x="1749" y="2813"/>
                    <a:pt x="1421" y="3122"/>
                  </a:cubicBezTo>
                  <a:cubicBezTo>
                    <a:pt x="875" y="3627"/>
                    <a:pt x="279" y="4183"/>
                    <a:pt x="1" y="4723"/>
                  </a:cubicBezTo>
                  <a:cubicBezTo>
                    <a:pt x="1678" y="4051"/>
                    <a:pt x="3690" y="1929"/>
                    <a:pt x="367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 name="Google Shape;3412;p43"/>
            <p:cNvSpPr/>
            <p:nvPr/>
          </p:nvSpPr>
          <p:spPr>
            <a:xfrm>
              <a:off x="4793675" y="3962175"/>
              <a:ext cx="85650" cy="107000"/>
            </a:xfrm>
            <a:custGeom>
              <a:avLst/>
              <a:gdLst/>
              <a:ahLst/>
              <a:cxnLst/>
              <a:rect l="l" t="t" r="r" b="b"/>
              <a:pathLst>
                <a:path w="3426" h="4280" extrusionOk="0">
                  <a:moveTo>
                    <a:pt x="3426" y="0"/>
                  </a:moveTo>
                  <a:cubicBezTo>
                    <a:pt x="3234" y="203"/>
                    <a:pt x="3027" y="415"/>
                    <a:pt x="2810" y="632"/>
                  </a:cubicBezTo>
                  <a:cubicBezTo>
                    <a:pt x="1976" y="1481"/>
                    <a:pt x="1006" y="2471"/>
                    <a:pt x="420" y="3416"/>
                  </a:cubicBezTo>
                  <a:cubicBezTo>
                    <a:pt x="410" y="3466"/>
                    <a:pt x="394" y="3522"/>
                    <a:pt x="385" y="3572"/>
                  </a:cubicBezTo>
                  <a:cubicBezTo>
                    <a:pt x="375" y="3633"/>
                    <a:pt x="329" y="3673"/>
                    <a:pt x="273" y="3684"/>
                  </a:cubicBezTo>
                  <a:cubicBezTo>
                    <a:pt x="268" y="3684"/>
                    <a:pt x="268" y="3678"/>
                    <a:pt x="263" y="3678"/>
                  </a:cubicBezTo>
                  <a:cubicBezTo>
                    <a:pt x="152" y="3885"/>
                    <a:pt x="66" y="4083"/>
                    <a:pt x="0" y="4279"/>
                  </a:cubicBezTo>
                  <a:cubicBezTo>
                    <a:pt x="329" y="3815"/>
                    <a:pt x="814" y="3365"/>
                    <a:pt x="1264" y="2946"/>
                  </a:cubicBezTo>
                  <a:cubicBezTo>
                    <a:pt x="1588" y="2647"/>
                    <a:pt x="1891" y="2360"/>
                    <a:pt x="2097" y="2113"/>
                  </a:cubicBezTo>
                  <a:lnTo>
                    <a:pt x="2127" y="2077"/>
                  </a:lnTo>
                  <a:cubicBezTo>
                    <a:pt x="2618" y="1481"/>
                    <a:pt x="3209" y="758"/>
                    <a:pt x="34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 name="Google Shape;3413;p43"/>
            <p:cNvSpPr/>
            <p:nvPr/>
          </p:nvSpPr>
          <p:spPr>
            <a:xfrm>
              <a:off x="4815925" y="3909375"/>
              <a:ext cx="57350" cy="97525"/>
            </a:xfrm>
            <a:custGeom>
              <a:avLst/>
              <a:gdLst/>
              <a:ahLst/>
              <a:cxnLst/>
              <a:rect l="l" t="t" r="r" b="b"/>
              <a:pathLst>
                <a:path w="2294" h="3901" extrusionOk="0">
                  <a:moveTo>
                    <a:pt x="2293" y="0"/>
                  </a:moveTo>
                  <a:cubicBezTo>
                    <a:pt x="1556" y="268"/>
                    <a:pt x="838" y="1926"/>
                    <a:pt x="516" y="2658"/>
                  </a:cubicBezTo>
                  <a:lnTo>
                    <a:pt x="434" y="2850"/>
                  </a:lnTo>
                  <a:cubicBezTo>
                    <a:pt x="273" y="3213"/>
                    <a:pt x="131" y="3558"/>
                    <a:pt x="0" y="3901"/>
                  </a:cubicBezTo>
                  <a:cubicBezTo>
                    <a:pt x="217" y="3553"/>
                    <a:pt x="449" y="3208"/>
                    <a:pt x="661" y="2896"/>
                  </a:cubicBezTo>
                  <a:cubicBezTo>
                    <a:pt x="798" y="2698"/>
                    <a:pt x="924" y="2516"/>
                    <a:pt x="1031" y="2350"/>
                  </a:cubicBezTo>
                  <a:cubicBezTo>
                    <a:pt x="1111" y="2229"/>
                    <a:pt x="1207" y="2087"/>
                    <a:pt x="1314" y="1935"/>
                  </a:cubicBezTo>
                  <a:cubicBezTo>
                    <a:pt x="1722" y="1364"/>
                    <a:pt x="2263" y="601"/>
                    <a:pt x="2293"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4" name="Google Shape;3414;p43"/>
            <p:cNvSpPr/>
            <p:nvPr/>
          </p:nvSpPr>
          <p:spPr>
            <a:xfrm>
              <a:off x="4728375" y="3918975"/>
              <a:ext cx="34525" cy="147050"/>
            </a:xfrm>
            <a:custGeom>
              <a:avLst/>
              <a:gdLst/>
              <a:ahLst/>
              <a:cxnLst/>
              <a:rect l="l" t="t" r="r" b="b"/>
              <a:pathLst>
                <a:path w="1381" h="5882" extrusionOk="0">
                  <a:moveTo>
                    <a:pt x="369" y="0"/>
                  </a:moveTo>
                  <a:lnTo>
                    <a:pt x="364" y="5"/>
                  </a:lnTo>
                  <a:cubicBezTo>
                    <a:pt x="350" y="5"/>
                    <a:pt x="309" y="26"/>
                    <a:pt x="259" y="87"/>
                  </a:cubicBezTo>
                  <a:cubicBezTo>
                    <a:pt x="1" y="390"/>
                    <a:pt x="192" y="1582"/>
                    <a:pt x="278" y="2092"/>
                  </a:cubicBezTo>
                  <a:cubicBezTo>
                    <a:pt x="289" y="2178"/>
                    <a:pt x="304" y="2253"/>
                    <a:pt x="313" y="2309"/>
                  </a:cubicBezTo>
                  <a:cubicBezTo>
                    <a:pt x="415" y="3017"/>
                    <a:pt x="637" y="3714"/>
                    <a:pt x="859" y="4386"/>
                  </a:cubicBezTo>
                  <a:lnTo>
                    <a:pt x="870" y="4431"/>
                  </a:lnTo>
                  <a:cubicBezTo>
                    <a:pt x="1031" y="4916"/>
                    <a:pt x="1203" y="5401"/>
                    <a:pt x="1380" y="5881"/>
                  </a:cubicBezTo>
                  <a:cubicBezTo>
                    <a:pt x="1274" y="5170"/>
                    <a:pt x="1208" y="4452"/>
                    <a:pt x="1148" y="3769"/>
                  </a:cubicBezTo>
                  <a:lnTo>
                    <a:pt x="1117" y="3381"/>
                  </a:lnTo>
                  <a:cubicBezTo>
                    <a:pt x="1041" y="2451"/>
                    <a:pt x="966" y="1486"/>
                    <a:pt x="667" y="622"/>
                  </a:cubicBezTo>
                  <a:lnTo>
                    <a:pt x="642" y="546"/>
                  </a:lnTo>
                  <a:cubicBezTo>
                    <a:pt x="592" y="390"/>
                    <a:pt x="471" y="21"/>
                    <a:pt x="36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5" name="Google Shape;3415;p43"/>
            <p:cNvSpPr/>
            <p:nvPr/>
          </p:nvSpPr>
          <p:spPr>
            <a:xfrm>
              <a:off x="4737350" y="3729900"/>
              <a:ext cx="61275" cy="242275"/>
            </a:xfrm>
            <a:custGeom>
              <a:avLst/>
              <a:gdLst/>
              <a:ahLst/>
              <a:cxnLst/>
              <a:rect l="l" t="t" r="r" b="b"/>
              <a:pathLst>
                <a:path w="2451" h="9691" extrusionOk="0">
                  <a:moveTo>
                    <a:pt x="1516" y="1"/>
                  </a:moveTo>
                  <a:lnTo>
                    <a:pt x="1516" y="1"/>
                  </a:lnTo>
                  <a:cubicBezTo>
                    <a:pt x="0" y="2753"/>
                    <a:pt x="758" y="6978"/>
                    <a:pt x="2451" y="9690"/>
                  </a:cubicBezTo>
                  <a:cubicBezTo>
                    <a:pt x="2416" y="9534"/>
                    <a:pt x="2375" y="9377"/>
                    <a:pt x="2335" y="9221"/>
                  </a:cubicBezTo>
                  <a:cubicBezTo>
                    <a:pt x="2309" y="9125"/>
                    <a:pt x="2284" y="9028"/>
                    <a:pt x="2258" y="8932"/>
                  </a:cubicBezTo>
                  <a:cubicBezTo>
                    <a:pt x="1971" y="7766"/>
                    <a:pt x="1668" y="6391"/>
                    <a:pt x="1572" y="4972"/>
                  </a:cubicBezTo>
                  <a:cubicBezTo>
                    <a:pt x="1511" y="4026"/>
                    <a:pt x="1516" y="3102"/>
                    <a:pt x="1551" y="2016"/>
                  </a:cubicBezTo>
                  <a:cubicBezTo>
                    <a:pt x="1561" y="1703"/>
                    <a:pt x="1546" y="1370"/>
                    <a:pt x="1537" y="1046"/>
                  </a:cubicBezTo>
                  <a:cubicBezTo>
                    <a:pt x="1521" y="698"/>
                    <a:pt x="1506" y="344"/>
                    <a:pt x="151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 name="Google Shape;3416;p43"/>
            <p:cNvSpPr/>
            <p:nvPr/>
          </p:nvSpPr>
          <p:spPr>
            <a:xfrm>
              <a:off x="4781425" y="3726725"/>
              <a:ext cx="30725" cy="228525"/>
            </a:xfrm>
            <a:custGeom>
              <a:avLst/>
              <a:gdLst/>
              <a:ahLst/>
              <a:cxnLst/>
              <a:rect l="l" t="t" r="r" b="b"/>
              <a:pathLst>
                <a:path w="1229" h="9141" extrusionOk="0">
                  <a:moveTo>
                    <a:pt x="26" y="0"/>
                  </a:moveTo>
                  <a:cubicBezTo>
                    <a:pt x="0" y="375"/>
                    <a:pt x="16" y="769"/>
                    <a:pt x="31" y="1163"/>
                  </a:cubicBezTo>
                  <a:cubicBezTo>
                    <a:pt x="40" y="1492"/>
                    <a:pt x="56" y="1830"/>
                    <a:pt x="47" y="2148"/>
                  </a:cubicBezTo>
                  <a:cubicBezTo>
                    <a:pt x="16" y="3229"/>
                    <a:pt x="5" y="4144"/>
                    <a:pt x="66" y="5083"/>
                  </a:cubicBezTo>
                  <a:cubicBezTo>
                    <a:pt x="157" y="6478"/>
                    <a:pt x="465" y="7842"/>
                    <a:pt x="749" y="8994"/>
                  </a:cubicBezTo>
                  <a:cubicBezTo>
                    <a:pt x="763" y="9045"/>
                    <a:pt x="774" y="9090"/>
                    <a:pt x="784" y="9141"/>
                  </a:cubicBezTo>
                  <a:cubicBezTo>
                    <a:pt x="804" y="8707"/>
                    <a:pt x="829" y="8215"/>
                    <a:pt x="865" y="7686"/>
                  </a:cubicBezTo>
                  <a:cubicBezTo>
                    <a:pt x="1021" y="5139"/>
                    <a:pt x="1229" y="1709"/>
                    <a:pt x="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 name="Google Shape;3417;p43"/>
            <p:cNvSpPr/>
            <p:nvPr/>
          </p:nvSpPr>
          <p:spPr>
            <a:xfrm>
              <a:off x="5007025" y="3663975"/>
              <a:ext cx="107625" cy="79325"/>
            </a:xfrm>
            <a:custGeom>
              <a:avLst/>
              <a:gdLst/>
              <a:ahLst/>
              <a:cxnLst/>
              <a:rect l="l" t="t" r="r" b="b"/>
              <a:pathLst>
                <a:path w="4305" h="3173" extrusionOk="0">
                  <a:moveTo>
                    <a:pt x="4305" y="0"/>
                  </a:moveTo>
                  <a:lnTo>
                    <a:pt x="4305" y="0"/>
                  </a:lnTo>
                  <a:cubicBezTo>
                    <a:pt x="4037" y="176"/>
                    <a:pt x="3724" y="369"/>
                    <a:pt x="3395" y="570"/>
                  </a:cubicBezTo>
                  <a:cubicBezTo>
                    <a:pt x="2880" y="889"/>
                    <a:pt x="2344" y="1218"/>
                    <a:pt x="2046" y="1449"/>
                  </a:cubicBezTo>
                  <a:cubicBezTo>
                    <a:pt x="1778" y="1657"/>
                    <a:pt x="1521" y="1890"/>
                    <a:pt x="1248" y="2142"/>
                  </a:cubicBezTo>
                  <a:cubicBezTo>
                    <a:pt x="859" y="2491"/>
                    <a:pt x="460" y="2850"/>
                    <a:pt x="35" y="3137"/>
                  </a:cubicBezTo>
                  <a:cubicBezTo>
                    <a:pt x="26" y="3147"/>
                    <a:pt x="15" y="3163"/>
                    <a:pt x="0" y="3172"/>
                  </a:cubicBezTo>
                  <a:cubicBezTo>
                    <a:pt x="1263" y="2683"/>
                    <a:pt x="3587" y="1127"/>
                    <a:pt x="43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 name="Google Shape;3418;p43"/>
            <p:cNvSpPr/>
            <p:nvPr/>
          </p:nvSpPr>
          <p:spPr>
            <a:xfrm>
              <a:off x="5004475" y="3654600"/>
              <a:ext cx="112325" cy="80475"/>
            </a:xfrm>
            <a:custGeom>
              <a:avLst/>
              <a:gdLst/>
              <a:ahLst/>
              <a:cxnLst/>
              <a:rect l="l" t="t" r="r" b="b"/>
              <a:pathLst>
                <a:path w="4493" h="3219" extrusionOk="0">
                  <a:moveTo>
                    <a:pt x="4493" y="1"/>
                  </a:moveTo>
                  <a:lnTo>
                    <a:pt x="4493" y="1"/>
                  </a:lnTo>
                  <a:cubicBezTo>
                    <a:pt x="2022" y="289"/>
                    <a:pt x="597" y="2169"/>
                    <a:pt x="0" y="3184"/>
                  </a:cubicBezTo>
                  <a:cubicBezTo>
                    <a:pt x="37" y="3184"/>
                    <a:pt x="72" y="3199"/>
                    <a:pt x="102" y="3219"/>
                  </a:cubicBezTo>
                  <a:cubicBezTo>
                    <a:pt x="471" y="2952"/>
                    <a:pt x="830" y="2633"/>
                    <a:pt x="1173" y="2320"/>
                  </a:cubicBezTo>
                  <a:cubicBezTo>
                    <a:pt x="1441" y="2083"/>
                    <a:pt x="1714" y="1835"/>
                    <a:pt x="1987" y="1618"/>
                  </a:cubicBezTo>
                  <a:cubicBezTo>
                    <a:pt x="2299" y="1376"/>
                    <a:pt x="2835" y="1047"/>
                    <a:pt x="3360" y="728"/>
                  </a:cubicBezTo>
                  <a:cubicBezTo>
                    <a:pt x="3770" y="471"/>
                    <a:pt x="4199" y="213"/>
                    <a:pt x="4493"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9" name="Google Shape;3419;p43"/>
            <p:cNvSpPr/>
            <p:nvPr/>
          </p:nvSpPr>
          <p:spPr>
            <a:xfrm>
              <a:off x="4897250" y="3666375"/>
              <a:ext cx="65450" cy="150075"/>
            </a:xfrm>
            <a:custGeom>
              <a:avLst/>
              <a:gdLst/>
              <a:ahLst/>
              <a:cxnLst/>
              <a:rect l="l" t="t" r="r" b="b"/>
              <a:pathLst>
                <a:path w="2618" h="6003" extrusionOk="0">
                  <a:moveTo>
                    <a:pt x="2617" y="0"/>
                  </a:moveTo>
                  <a:lnTo>
                    <a:pt x="2617" y="0"/>
                  </a:lnTo>
                  <a:cubicBezTo>
                    <a:pt x="1223" y="1262"/>
                    <a:pt x="360" y="3239"/>
                    <a:pt x="1" y="6002"/>
                  </a:cubicBezTo>
                  <a:cubicBezTo>
                    <a:pt x="415" y="4860"/>
                    <a:pt x="940" y="3582"/>
                    <a:pt x="1688" y="2339"/>
                  </a:cubicBezTo>
                  <a:cubicBezTo>
                    <a:pt x="1901" y="1985"/>
                    <a:pt x="2046" y="1541"/>
                    <a:pt x="2188" y="1106"/>
                  </a:cubicBezTo>
                  <a:cubicBezTo>
                    <a:pt x="2314" y="728"/>
                    <a:pt x="2440" y="339"/>
                    <a:pt x="2617"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0" name="Google Shape;3420;p43"/>
            <p:cNvSpPr/>
            <p:nvPr/>
          </p:nvSpPr>
          <p:spPr>
            <a:xfrm>
              <a:off x="4903825" y="3659550"/>
              <a:ext cx="74150" cy="157650"/>
            </a:xfrm>
            <a:custGeom>
              <a:avLst/>
              <a:gdLst/>
              <a:ahLst/>
              <a:cxnLst/>
              <a:rect l="l" t="t" r="r" b="b"/>
              <a:pathLst>
                <a:path w="2966" h="6306" extrusionOk="0">
                  <a:moveTo>
                    <a:pt x="2834" y="0"/>
                  </a:moveTo>
                  <a:lnTo>
                    <a:pt x="2834" y="0"/>
                  </a:lnTo>
                  <a:cubicBezTo>
                    <a:pt x="2531" y="379"/>
                    <a:pt x="2349" y="929"/>
                    <a:pt x="2172" y="1460"/>
                  </a:cubicBezTo>
                  <a:cubicBezTo>
                    <a:pt x="2026" y="1910"/>
                    <a:pt x="1869" y="2370"/>
                    <a:pt x="1647" y="2743"/>
                  </a:cubicBezTo>
                  <a:cubicBezTo>
                    <a:pt x="925" y="3951"/>
                    <a:pt x="414" y="5189"/>
                    <a:pt x="1" y="6306"/>
                  </a:cubicBezTo>
                  <a:cubicBezTo>
                    <a:pt x="1207" y="4587"/>
                    <a:pt x="2965" y="1971"/>
                    <a:pt x="283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 name="Google Shape;3421;p43"/>
            <p:cNvSpPr/>
            <p:nvPr/>
          </p:nvSpPr>
          <p:spPr>
            <a:xfrm>
              <a:off x="4866825" y="3816300"/>
              <a:ext cx="156375" cy="57975"/>
            </a:xfrm>
            <a:custGeom>
              <a:avLst/>
              <a:gdLst/>
              <a:ahLst/>
              <a:cxnLst/>
              <a:rect l="l" t="t" r="r" b="b"/>
              <a:pathLst>
                <a:path w="6255" h="2319" extrusionOk="0">
                  <a:moveTo>
                    <a:pt x="6255" y="0"/>
                  </a:moveTo>
                  <a:cubicBezTo>
                    <a:pt x="4148" y="243"/>
                    <a:pt x="1283" y="1106"/>
                    <a:pt x="0" y="2319"/>
                  </a:cubicBezTo>
                  <a:cubicBezTo>
                    <a:pt x="460" y="2258"/>
                    <a:pt x="965" y="2097"/>
                    <a:pt x="1425" y="1941"/>
                  </a:cubicBezTo>
                  <a:cubicBezTo>
                    <a:pt x="1647" y="1864"/>
                    <a:pt x="1859" y="1799"/>
                    <a:pt x="2062" y="1738"/>
                  </a:cubicBezTo>
                  <a:cubicBezTo>
                    <a:pt x="2859" y="1510"/>
                    <a:pt x="3572" y="1213"/>
                    <a:pt x="4249" y="829"/>
                  </a:cubicBezTo>
                  <a:cubicBezTo>
                    <a:pt x="4977" y="414"/>
                    <a:pt x="5583" y="182"/>
                    <a:pt x="6255"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 name="Google Shape;3422;p43"/>
            <p:cNvSpPr/>
            <p:nvPr/>
          </p:nvSpPr>
          <p:spPr>
            <a:xfrm>
              <a:off x="4876675" y="3819700"/>
              <a:ext cx="160175" cy="62925"/>
            </a:xfrm>
            <a:custGeom>
              <a:avLst/>
              <a:gdLst/>
              <a:ahLst/>
              <a:cxnLst/>
              <a:rect l="l" t="t" r="r" b="b"/>
              <a:pathLst>
                <a:path w="6407" h="2517" extrusionOk="0">
                  <a:moveTo>
                    <a:pt x="6406" y="0"/>
                  </a:moveTo>
                  <a:lnTo>
                    <a:pt x="6406" y="0"/>
                  </a:lnTo>
                  <a:cubicBezTo>
                    <a:pt x="5548" y="198"/>
                    <a:pt x="4855" y="420"/>
                    <a:pt x="3981" y="919"/>
                  </a:cubicBezTo>
                  <a:cubicBezTo>
                    <a:pt x="3294" y="1313"/>
                    <a:pt x="2556" y="1623"/>
                    <a:pt x="1733" y="1854"/>
                  </a:cubicBezTo>
                  <a:cubicBezTo>
                    <a:pt x="1541" y="1910"/>
                    <a:pt x="1334" y="1980"/>
                    <a:pt x="1117" y="2052"/>
                  </a:cubicBezTo>
                  <a:cubicBezTo>
                    <a:pt x="758" y="2173"/>
                    <a:pt x="374" y="2299"/>
                    <a:pt x="0" y="2381"/>
                  </a:cubicBezTo>
                  <a:cubicBezTo>
                    <a:pt x="56" y="2390"/>
                    <a:pt x="122" y="2400"/>
                    <a:pt x="177" y="2411"/>
                  </a:cubicBezTo>
                  <a:cubicBezTo>
                    <a:pt x="489" y="2464"/>
                    <a:pt x="790" y="2517"/>
                    <a:pt x="1112" y="2517"/>
                  </a:cubicBezTo>
                  <a:cubicBezTo>
                    <a:pt x="1342" y="2517"/>
                    <a:pt x="1583" y="2490"/>
                    <a:pt x="1845" y="2416"/>
                  </a:cubicBezTo>
                  <a:cubicBezTo>
                    <a:pt x="3107" y="2066"/>
                    <a:pt x="5270" y="1101"/>
                    <a:pt x="640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23" name="Google Shape;3423;p43"/>
          <p:cNvGrpSpPr/>
          <p:nvPr/>
        </p:nvGrpSpPr>
        <p:grpSpPr>
          <a:xfrm rot="6966374">
            <a:off x="7692794" y="639321"/>
            <a:ext cx="508297" cy="723561"/>
            <a:chOff x="4671425" y="3647425"/>
            <a:chExt cx="455075" cy="647800"/>
          </a:xfrm>
        </p:grpSpPr>
        <p:sp>
          <p:nvSpPr>
            <p:cNvPr id="3424" name="Google Shape;3424;p43"/>
            <p:cNvSpPr/>
            <p:nvPr/>
          </p:nvSpPr>
          <p:spPr>
            <a:xfrm>
              <a:off x="4671425" y="3647425"/>
              <a:ext cx="455075" cy="647800"/>
            </a:xfrm>
            <a:custGeom>
              <a:avLst/>
              <a:gdLst/>
              <a:ahLst/>
              <a:cxnLst/>
              <a:rect l="l" t="t" r="r" b="b"/>
              <a:pathLst>
                <a:path w="18203" h="25912" extrusionOk="0">
                  <a:moveTo>
                    <a:pt x="17815" y="288"/>
                  </a:moveTo>
                  <a:cubicBezTo>
                    <a:pt x="17521" y="500"/>
                    <a:pt x="17092" y="758"/>
                    <a:pt x="16682" y="1015"/>
                  </a:cubicBezTo>
                  <a:cubicBezTo>
                    <a:pt x="16157" y="1334"/>
                    <a:pt x="15621" y="1663"/>
                    <a:pt x="15309" y="1905"/>
                  </a:cubicBezTo>
                  <a:cubicBezTo>
                    <a:pt x="15036" y="2122"/>
                    <a:pt x="14763" y="2370"/>
                    <a:pt x="14495" y="2607"/>
                  </a:cubicBezTo>
                  <a:cubicBezTo>
                    <a:pt x="14152" y="2920"/>
                    <a:pt x="13793" y="3239"/>
                    <a:pt x="13424" y="3506"/>
                  </a:cubicBezTo>
                  <a:cubicBezTo>
                    <a:pt x="13394" y="3486"/>
                    <a:pt x="13359" y="3471"/>
                    <a:pt x="13322" y="3471"/>
                  </a:cubicBezTo>
                  <a:cubicBezTo>
                    <a:pt x="13919" y="2456"/>
                    <a:pt x="15344" y="576"/>
                    <a:pt x="17815" y="288"/>
                  </a:cubicBezTo>
                  <a:close/>
                  <a:moveTo>
                    <a:pt x="17729" y="662"/>
                  </a:moveTo>
                  <a:lnTo>
                    <a:pt x="17729" y="662"/>
                  </a:lnTo>
                  <a:cubicBezTo>
                    <a:pt x="17011" y="1789"/>
                    <a:pt x="14687" y="3345"/>
                    <a:pt x="13424" y="3834"/>
                  </a:cubicBezTo>
                  <a:cubicBezTo>
                    <a:pt x="13439" y="3825"/>
                    <a:pt x="13450" y="3809"/>
                    <a:pt x="13459" y="3799"/>
                  </a:cubicBezTo>
                  <a:cubicBezTo>
                    <a:pt x="13884" y="3512"/>
                    <a:pt x="14283" y="3153"/>
                    <a:pt x="14672" y="2804"/>
                  </a:cubicBezTo>
                  <a:cubicBezTo>
                    <a:pt x="14945" y="2552"/>
                    <a:pt x="15202" y="2319"/>
                    <a:pt x="15470" y="2111"/>
                  </a:cubicBezTo>
                  <a:cubicBezTo>
                    <a:pt x="15768" y="1880"/>
                    <a:pt x="16304" y="1551"/>
                    <a:pt x="16819" y="1232"/>
                  </a:cubicBezTo>
                  <a:cubicBezTo>
                    <a:pt x="17148" y="1031"/>
                    <a:pt x="17461" y="838"/>
                    <a:pt x="17729" y="662"/>
                  </a:cubicBezTo>
                  <a:close/>
                  <a:moveTo>
                    <a:pt x="11650" y="758"/>
                  </a:moveTo>
                  <a:cubicBezTo>
                    <a:pt x="11473" y="1097"/>
                    <a:pt x="11347" y="1486"/>
                    <a:pt x="11221" y="1864"/>
                  </a:cubicBezTo>
                  <a:cubicBezTo>
                    <a:pt x="11079" y="2299"/>
                    <a:pt x="10934" y="2743"/>
                    <a:pt x="10721" y="3097"/>
                  </a:cubicBezTo>
                  <a:cubicBezTo>
                    <a:pt x="9973" y="4340"/>
                    <a:pt x="9448" y="5618"/>
                    <a:pt x="9034" y="6760"/>
                  </a:cubicBezTo>
                  <a:cubicBezTo>
                    <a:pt x="9393" y="3997"/>
                    <a:pt x="10256" y="2020"/>
                    <a:pt x="11650" y="758"/>
                  </a:cubicBezTo>
                  <a:close/>
                  <a:moveTo>
                    <a:pt x="12130" y="485"/>
                  </a:moveTo>
                  <a:lnTo>
                    <a:pt x="12130" y="485"/>
                  </a:lnTo>
                  <a:cubicBezTo>
                    <a:pt x="12261" y="2456"/>
                    <a:pt x="10503" y="5072"/>
                    <a:pt x="9297" y="6791"/>
                  </a:cubicBezTo>
                  <a:cubicBezTo>
                    <a:pt x="9710" y="5674"/>
                    <a:pt x="10221" y="4436"/>
                    <a:pt x="10943" y="3228"/>
                  </a:cubicBezTo>
                  <a:cubicBezTo>
                    <a:pt x="11165" y="2855"/>
                    <a:pt x="11322" y="2395"/>
                    <a:pt x="11468" y="1945"/>
                  </a:cubicBezTo>
                  <a:cubicBezTo>
                    <a:pt x="11645" y="1414"/>
                    <a:pt x="11827" y="864"/>
                    <a:pt x="12130" y="485"/>
                  </a:cubicBezTo>
                  <a:close/>
                  <a:moveTo>
                    <a:pt x="14071" y="6755"/>
                  </a:moveTo>
                  <a:lnTo>
                    <a:pt x="14071" y="6755"/>
                  </a:lnTo>
                  <a:cubicBezTo>
                    <a:pt x="13399" y="6937"/>
                    <a:pt x="12793" y="7169"/>
                    <a:pt x="12065" y="7584"/>
                  </a:cubicBezTo>
                  <a:cubicBezTo>
                    <a:pt x="11388" y="7968"/>
                    <a:pt x="10675" y="8265"/>
                    <a:pt x="9878" y="8493"/>
                  </a:cubicBezTo>
                  <a:cubicBezTo>
                    <a:pt x="9675" y="8554"/>
                    <a:pt x="9463" y="8619"/>
                    <a:pt x="9241" y="8696"/>
                  </a:cubicBezTo>
                  <a:cubicBezTo>
                    <a:pt x="8781" y="8852"/>
                    <a:pt x="8276" y="9013"/>
                    <a:pt x="7816" y="9074"/>
                  </a:cubicBezTo>
                  <a:cubicBezTo>
                    <a:pt x="9099" y="7861"/>
                    <a:pt x="11964" y="6998"/>
                    <a:pt x="14071" y="6755"/>
                  </a:cubicBezTo>
                  <a:close/>
                  <a:moveTo>
                    <a:pt x="14616" y="6891"/>
                  </a:moveTo>
                  <a:cubicBezTo>
                    <a:pt x="13480" y="7992"/>
                    <a:pt x="11317" y="8957"/>
                    <a:pt x="10055" y="9307"/>
                  </a:cubicBezTo>
                  <a:cubicBezTo>
                    <a:pt x="9793" y="9381"/>
                    <a:pt x="9552" y="9408"/>
                    <a:pt x="9322" y="9408"/>
                  </a:cubicBezTo>
                  <a:cubicBezTo>
                    <a:pt x="9000" y="9408"/>
                    <a:pt x="8699" y="9355"/>
                    <a:pt x="8387" y="9302"/>
                  </a:cubicBezTo>
                  <a:cubicBezTo>
                    <a:pt x="8332" y="9291"/>
                    <a:pt x="8266" y="9281"/>
                    <a:pt x="8210" y="9272"/>
                  </a:cubicBezTo>
                  <a:cubicBezTo>
                    <a:pt x="8584" y="9190"/>
                    <a:pt x="8968" y="9064"/>
                    <a:pt x="9327" y="8943"/>
                  </a:cubicBezTo>
                  <a:cubicBezTo>
                    <a:pt x="9544" y="8871"/>
                    <a:pt x="9751" y="8801"/>
                    <a:pt x="9943" y="8745"/>
                  </a:cubicBezTo>
                  <a:cubicBezTo>
                    <a:pt x="10766" y="8514"/>
                    <a:pt x="11504" y="8204"/>
                    <a:pt x="12191" y="7810"/>
                  </a:cubicBezTo>
                  <a:cubicBezTo>
                    <a:pt x="13065" y="7311"/>
                    <a:pt x="13758" y="7089"/>
                    <a:pt x="14616" y="6891"/>
                  </a:cubicBezTo>
                  <a:close/>
                  <a:moveTo>
                    <a:pt x="4426" y="3172"/>
                  </a:moveTo>
                  <a:cubicBezTo>
                    <a:pt x="5629" y="4881"/>
                    <a:pt x="5421" y="8311"/>
                    <a:pt x="5265" y="10858"/>
                  </a:cubicBezTo>
                  <a:cubicBezTo>
                    <a:pt x="5229" y="11387"/>
                    <a:pt x="5204" y="11879"/>
                    <a:pt x="5184" y="12313"/>
                  </a:cubicBezTo>
                  <a:cubicBezTo>
                    <a:pt x="5174" y="12262"/>
                    <a:pt x="5163" y="12217"/>
                    <a:pt x="5149" y="12166"/>
                  </a:cubicBezTo>
                  <a:cubicBezTo>
                    <a:pt x="4865" y="11014"/>
                    <a:pt x="4557" y="9650"/>
                    <a:pt x="4466" y="8255"/>
                  </a:cubicBezTo>
                  <a:cubicBezTo>
                    <a:pt x="4405" y="7316"/>
                    <a:pt x="4416" y="6401"/>
                    <a:pt x="4447" y="5320"/>
                  </a:cubicBezTo>
                  <a:cubicBezTo>
                    <a:pt x="4456" y="5002"/>
                    <a:pt x="4440" y="4664"/>
                    <a:pt x="4431" y="4335"/>
                  </a:cubicBezTo>
                  <a:cubicBezTo>
                    <a:pt x="4416" y="3941"/>
                    <a:pt x="4400" y="3547"/>
                    <a:pt x="4426" y="3172"/>
                  </a:cubicBezTo>
                  <a:close/>
                  <a:moveTo>
                    <a:pt x="4153" y="3300"/>
                  </a:moveTo>
                  <a:lnTo>
                    <a:pt x="4153" y="3300"/>
                  </a:lnTo>
                  <a:cubicBezTo>
                    <a:pt x="4143" y="3643"/>
                    <a:pt x="4158" y="3997"/>
                    <a:pt x="4174" y="4345"/>
                  </a:cubicBezTo>
                  <a:cubicBezTo>
                    <a:pt x="4183" y="4669"/>
                    <a:pt x="4198" y="5002"/>
                    <a:pt x="4188" y="5315"/>
                  </a:cubicBezTo>
                  <a:cubicBezTo>
                    <a:pt x="4153" y="6401"/>
                    <a:pt x="4148" y="7325"/>
                    <a:pt x="4209" y="8271"/>
                  </a:cubicBezTo>
                  <a:cubicBezTo>
                    <a:pt x="4305" y="9690"/>
                    <a:pt x="4608" y="11065"/>
                    <a:pt x="4895" y="12231"/>
                  </a:cubicBezTo>
                  <a:cubicBezTo>
                    <a:pt x="4921" y="12327"/>
                    <a:pt x="4946" y="12424"/>
                    <a:pt x="4972" y="12520"/>
                  </a:cubicBezTo>
                  <a:cubicBezTo>
                    <a:pt x="5012" y="12676"/>
                    <a:pt x="5053" y="12833"/>
                    <a:pt x="5088" y="12989"/>
                  </a:cubicBezTo>
                  <a:cubicBezTo>
                    <a:pt x="3395" y="10277"/>
                    <a:pt x="2637" y="6052"/>
                    <a:pt x="4153" y="3300"/>
                  </a:cubicBezTo>
                  <a:close/>
                  <a:moveTo>
                    <a:pt x="5168" y="13121"/>
                  </a:moveTo>
                  <a:lnTo>
                    <a:pt x="5174" y="13126"/>
                  </a:lnTo>
                  <a:lnTo>
                    <a:pt x="5174" y="13136"/>
                  </a:lnTo>
                  <a:cubicBezTo>
                    <a:pt x="5174" y="13131"/>
                    <a:pt x="5174" y="13126"/>
                    <a:pt x="5168" y="13121"/>
                  </a:cubicBezTo>
                  <a:close/>
                  <a:moveTo>
                    <a:pt x="8073" y="10478"/>
                  </a:moveTo>
                  <a:lnTo>
                    <a:pt x="8073" y="10478"/>
                  </a:lnTo>
                  <a:cubicBezTo>
                    <a:pt x="8043" y="11079"/>
                    <a:pt x="7502" y="11842"/>
                    <a:pt x="7094" y="12413"/>
                  </a:cubicBezTo>
                  <a:cubicBezTo>
                    <a:pt x="6987" y="12565"/>
                    <a:pt x="6891" y="12707"/>
                    <a:pt x="6811" y="12828"/>
                  </a:cubicBezTo>
                  <a:cubicBezTo>
                    <a:pt x="6704" y="12994"/>
                    <a:pt x="6578" y="13176"/>
                    <a:pt x="6441" y="13374"/>
                  </a:cubicBezTo>
                  <a:cubicBezTo>
                    <a:pt x="6229" y="13686"/>
                    <a:pt x="5997" y="14031"/>
                    <a:pt x="5780" y="14379"/>
                  </a:cubicBezTo>
                  <a:cubicBezTo>
                    <a:pt x="5911" y="14036"/>
                    <a:pt x="6053" y="13691"/>
                    <a:pt x="6214" y="13328"/>
                  </a:cubicBezTo>
                  <a:lnTo>
                    <a:pt x="6296" y="13136"/>
                  </a:lnTo>
                  <a:cubicBezTo>
                    <a:pt x="6618" y="12404"/>
                    <a:pt x="7336" y="10746"/>
                    <a:pt x="8073" y="10478"/>
                  </a:cubicBezTo>
                  <a:close/>
                  <a:moveTo>
                    <a:pt x="2647" y="10862"/>
                  </a:moveTo>
                  <a:cubicBezTo>
                    <a:pt x="2749" y="10883"/>
                    <a:pt x="2870" y="11252"/>
                    <a:pt x="2920" y="11408"/>
                  </a:cubicBezTo>
                  <a:lnTo>
                    <a:pt x="2945" y="11484"/>
                  </a:lnTo>
                  <a:cubicBezTo>
                    <a:pt x="3244" y="12348"/>
                    <a:pt x="3319" y="13313"/>
                    <a:pt x="3395" y="14243"/>
                  </a:cubicBezTo>
                  <a:lnTo>
                    <a:pt x="3426" y="14631"/>
                  </a:lnTo>
                  <a:cubicBezTo>
                    <a:pt x="3486" y="15314"/>
                    <a:pt x="3552" y="16032"/>
                    <a:pt x="3658" y="16743"/>
                  </a:cubicBezTo>
                  <a:cubicBezTo>
                    <a:pt x="3481" y="16263"/>
                    <a:pt x="3309" y="15778"/>
                    <a:pt x="3148" y="15293"/>
                  </a:cubicBezTo>
                  <a:lnTo>
                    <a:pt x="3137" y="15248"/>
                  </a:lnTo>
                  <a:cubicBezTo>
                    <a:pt x="2915" y="14576"/>
                    <a:pt x="2693" y="13879"/>
                    <a:pt x="2591" y="13171"/>
                  </a:cubicBezTo>
                  <a:cubicBezTo>
                    <a:pt x="2582" y="13115"/>
                    <a:pt x="2567" y="13040"/>
                    <a:pt x="2556" y="12954"/>
                  </a:cubicBezTo>
                  <a:cubicBezTo>
                    <a:pt x="2470" y="12444"/>
                    <a:pt x="2279" y="11252"/>
                    <a:pt x="2537" y="10949"/>
                  </a:cubicBezTo>
                  <a:cubicBezTo>
                    <a:pt x="2587" y="10888"/>
                    <a:pt x="2628" y="10867"/>
                    <a:pt x="2642" y="10867"/>
                  </a:cubicBezTo>
                  <a:lnTo>
                    <a:pt x="2647" y="10862"/>
                  </a:lnTo>
                  <a:close/>
                  <a:moveTo>
                    <a:pt x="8316" y="12590"/>
                  </a:moveTo>
                  <a:cubicBezTo>
                    <a:pt x="8099" y="13348"/>
                    <a:pt x="7508" y="14071"/>
                    <a:pt x="7017" y="14667"/>
                  </a:cubicBezTo>
                  <a:lnTo>
                    <a:pt x="6987" y="14703"/>
                  </a:lnTo>
                  <a:cubicBezTo>
                    <a:pt x="6781" y="14950"/>
                    <a:pt x="6478" y="15237"/>
                    <a:pt x="6154" y="15536"/>
                  </a:cubicBezTo>
                  <a:cubicBezTo>
                    <a:pt x="5704" y="15955"/>
                    <a:pt x="5219" y="16405"/>
                    <a:pt x="4890" y="16869"/>
                  </a:cubicBezTo>
                  <a:cubicBezTo>
                    <a:pt x="4956" y="16673"/>
                    <a:pt x="5042" y="16475"/>
                    <a:pt x="5153" y="16268"/>
                  </a:cubicBezTo>
                  <a:cubicBezTo>
                    <a:pt x="5158" y="16268"/>
                    <a:pt x="5158" y="16274"/>
                    <a:pt x="5163" y="16274"/>
                  </a:cubicBezTo>
                  <a:cubicBezTo>
                    <a:pt x="5219" y="16263"/>
                    <a:pt x="5265" y="16223"/>
                    <a:pt x="5275" y="16162"/>
                  </a:cubicBezTo>
                  <a:cubicBezTo>
                    <a:pt x="5284" y="16112"/>
                    <a:pt x="5300" y="16056"/>
                    <a:pt x="5310" y="16006"/>
                  </a:cubicBezTo>
                  <a:cubicBezTo>
                    <a:pt x="5896" y="15061"/>
                    <a:pt x="6866" y="14071"/>
                    <a:pt x="7700" y="13222"/>
                  </a:cubicBezTo>
                  <a:cubicBezTo>
                    <a:pt x="7917" y="13005"/>
                    <a:pt x="8124" y="12793"/>
                    <a:pt x="8316" y="12590"/>
                  </a:cubicBezTo>
                  <a:close/>
                  <a:moveTo>
                    <a:pt x="8584" y="12606"/>
                  </a:moveTo>
                  <a:lnTo>
                    <a:pt x="8584" y="12606"/>
                  </a:lnTo>
                  <a:cubicBezTo>
                    <a:pt x="8600" y="14535"/>
                    <a:pt x="6588" y="16657"/>
                    <a:pt x="4911" y="17329"/>
                  </a:cubicBezTo>
                  <a:cubicBezTo>
                    <a:pt x="5189" y="16789"/>
                    <a:pt x="5785" y="16233"/>
                    <a:pt x="6331" y="15728"/>
                  </a:cubicBezTo>
                  <a:cubicBezTo>
                    <a:pt x="6659" y="15419"/>
                    <a:pt x="6972" y="15132"/>
                    <a:pt x="7189" y="14869"/>
                  </a:cubicBezTo>
                  <a:lnTo>
                    <a:pt x="7215" y="14834"/>
                  </a:lnTo>
                  <a:cubicBezTo>
                    <a:pt x="7735" y="14202"/>
                    <a:pt x="8362" y="13434"/>
                    <a:pt x="8584" y="12606"/>
                  </a:cubicBezTo>
                  <a:close/>
                  <a:moveTo>
                    <a:pt x="536" y="15657"/>
                  </a:moveTo>
                  <a:lnTo>
                    <a:pt x="536" y="15657"/>
                  </a:lnTo>
                  <a:cubicBezTo>
                    <a:pt x="1991" y="16557"/>
                    <a:pt x="3976" y="18977"/>
                    <a:pt x="4622" y="20861"/>
                  </a:cubicBezTo>
                  <a:cubicBezTo>
                    <a:pt x="4643" y="20967"/>
                    <a:pt x="4664" y="21073"/>
                    <a:pt x="4689" y="21179"/>
                  </a:cubicBezTo>
                  <a:cubicBezTo>
                    <a:pt x="2925" y="19795"/>
                    <a:pt x="1455" y="17602"/>
                    <a:pt x="627" y="15915"/>
                  </a:cubicBezTo>
                  <a:cubicBezTo>
                    <a:pt x="597" y="15850"/>
                    <a:pt x="576" y="15789"/>
                    <a:pt x="555" y="15728"/>
                  </a:cubicBezTo>
                  <a:cubicBezTo>
                    <a:pt x="551" y="15708"/>
                    <a:pt x="541" y="15682"/>
                    <a:pt x="536" y="15657"/>
                  </a:cubicBezTo>
                  <a:close/>
                  <a:moveTo>
                    <a:pt x="439" y="16116"/>
                  </a:moveTo>
                  <a:lnTo>
                    <a:pt x="439" y="16116"/>
                  </a:lnTo>
                  <a:cubicBezTo>
                    <a:pt x="1273" y="17795"/>
                    <a:pt x="2724" y="19942"/>
                    <a:pt x="4456" y="21330"/>
                  </a:cubicBezTo>
                  <a:cubicBezTo>
                    <a:pt x="2319" y="20689"/>
                    <a:pt x="566" y="18401"/>
                    <a:pt x="439" y="16116"/>
                  </a:cubicBezTo>
                  <a:close/>
                  <a:moveTo>
                    <a:pt x="18062" y="0"/>
                  </a:moveTo>
                  <a:cubicBezTo>
                    <a:pt x="14868" y="213"/>
                    <a:pt x="13273" y="2946"/>
                    <a:pt x="12863" y="3779"/>
                  </a:cubicBezTo>
                  <a:cubicBezTo>
                    <a:pt x="12848" y="3804"/>
                    <a:pt x="12848" y="3830"/>
                    <a:pt x="12853" y="3860"/>
                  </a:cubicBezTo>
                  <a:cubicBezTo>
                    <a:pt x="12837" y="3865"/>
                    <a:pt x="12823" y="3870"/>
                    <a:pt x="12807" y="3881"/>
                  </a:cubicBezTo>
                  <a:cubicBezTo>
                    <a:pt x="12753" y="3906"/>
                    <a:pt x="12732" y="3967"/>
                    <a:pt x="12737" y="4021"/>
                  </a:cubicBezTo>
                  <a:cubicBezTo>
                    <a:pt x="12646" y="4123"/>
                    <a:pt x="12555" y="4229"/>
                    <a:pt x="12469" y="4335"/>
                  </a:cubicBezTo>
                  <a:cubicBezTo>
                    <a:pt x="12105" y="4760"/>
                    <a:pt x="11762" y="5163"/>
                    <a:pt x="11363" y="5537"/>
                  </a:cubicBezTo>
                  <a:cubicBezTo>
                    <a:pt x="10843" y="6022"/>
                    <a:pt x="10261" y="6472"/>
                    <a:pt x="9701" y="6907"/>
                  </a:cubicBezTo>
                  <a:cubicBezTo>
                    <a:pt x="9574" y="7003"/>
                    <a:pt x="9453" y="7103"/>
                    <a:pt x="9327" y="7204"/>
                  </a:cubicBezTo>
                  <a:cubicBezTo>
                    <a:pt x="9327" y="7204"/>
                    <a:pt x="9327" y="7199"/>
                    <a:pt x="9332" y="7199"/>
                  </a:cubicBezTo>
                  <a:cubicBezTo>
                    <a:pt x="10696" y="5254"/>
                    <a:pt x="12757" y="2314"/>
                    <a:pt x="12352" y="117"/>
                  </a:cubicBezTo>
                  <a:cubicBezTo>
                    <a:pt x="12343" y="71"/>
                    <a:pt x="12312" y="36"/>
                    <a:pt x="12272" y="20"/>
                  </a:cubicBezTo>
                  <a:cubicBezTo>
                    <a:pt x="12255" y="12"/>
                    <a:pt x="12238" y="8"/>
                    <a:pt x="12220" y="8"/>
                  </a:cubicBezTo>
                  <a:cubicBezTo>
                    <a:pt x="12196" y="8"/>
                    <a:pt x="12172" y="16"/>
                    <a:pt x="12151" y="31"/>
                  </a:cubicBezTo>
                  <a:cubicBezTo>
                    <a:pt x="10165" y="1384"/>
                    <a:pt x="9034" y="3830"/>
                    <a:pt x="8690" y="7502"/>
                  </a:cubicBezTo>
                  <a:cubicBezTo>
                    <a:pt x="8680" y="7568"/>
                    <a:pt x="8726" y="7624"/>
                    <a:pt x="8786" y="7639"/>
                  </a:cubicBezTo>
                  <a:cubicBezTo>
                    <a:pt x="8579" y="7806"/>
                    <a:pt x="8372" y="7978"/>
                    <a:pt x="8175" y="8155"/>
                  </a:cubicBezTo>
                  <a:cubicBezTo>
                    <a:pt x="7811" y="8477"/>
                    <a:pt x="7497" y="8831"/>
                    <a:pt x="7215" y="9190"/>
                  </a:cubicBezTo>
                  <a:lnTo>
                    <a:pt x="7175" y="9246"/>
                  </a:lnTo>
                  <a:cubicBezTo>
                    <a:pt x="7138" y="9286"/>
                    <a:pt x="7108" y="9326"/>
                    <a:pt x="7078" y="9372"/>
                  </a:cubicBezTo>
                  <a:lnTo>
                    <a:pt x="7068" y="9382"/>
                  </a:lnTo>
                  <a:cubicBezTo>
                    <a:pt x="6704" y="9883"/>
                    <a:pt x="6396" y="10403"/>
                    <a:pt x="6133" y="10944"/>
                  </a:cubicBezTo>
                  <a:cubicBezTo>
                    <a:pt x="5865" y="11484"/>
                    <a:pt x="5643" y="12035"/>
                    <a:pt x="5436" y="12585"/>
                  </a:cubicBezTo>
                  <a:cubicBezTo>
                    <a:pt x="5452" y="12091"/>
                    <a:pt x="5482" y="11509"/>
                    <a:pt x="5522" y="10872"/>
                  </a:cubicBezTo>
                  <a:cubicBezTo>
                    <a:pt x="5694" y="8129"/>
                    <a:pt x="5921" y="4380"/>
                    <a:pt x="4396" y="2713"/>
                  </a:cubicBezTo>
                  <a:cubicBezTo>
                    <a:pt x="4369" y="2686"/>
                    <a:pt x="4339" y="2672"/>
                    <a:pt x="4304" y="2672"/>
                  </a:cubicBezTo>
                  <a:cubicBezTo>
                    <a:pt x="4299" y="2672"/>
                    <a:pt x="4294" y="2672"/>
                    <a:pt x="4289" y="2673"/>
                  </a:cubicBezTo>
                  <a:cubicBezTo>
                    <a:pt x="4249" y="2678"/>
                    <a:pt x="4214" y="2698"/>
                    <a:pt x="4193" y="2729"/>
                  </a:cubicBezTo>
                  <a:cubicBezTo>
                    <a:pt x="2197" y="5653"/>
                    <a:pt x="3107" y="10590"/>
                    <a:pt x="5093" y="13485"/>
                  </a:cubicBezTo>
                  <a:cubicBezTo>
                    <a:pt x="5098" y="13490"/>
                    <a:pt x="5107" y="13490"/>
                    <a:pt x="5113" y="13500"/>
                  </a:cubicBezTo>
                  <a:cubicBezTo>
                    <a:pt x="4739" y="14647"/>
                    <a:pt x="4477" y="16041"/>
                    <a:pt x="4405" y="17501"/>
                  </a:cubicBezTo>
                  <a:cubicBezTo>
                    <a:pt x="4360" y="17531"/>
                    <a:pt x="4340" y="17587"/>
                    <a:pt x="4350" y="17643"/>
                  </a:cubicBezTo>
                  <a:cubicBezTo>
                    <a:pt x="4360" y="17668"/>
                    <a:pt x="4375" y="17693"/>
                    <a:pt x="4396" y="17713"/>
                  </a:cubicBezTo>
                  <a:cubicBezTo>
                    <a:pt x="4386" y="18072"/>
                    <a:pt x="4386" y="18431"/>
                    <a:pt x="4396" y="18790"/>
                  </a:cubicBezTo>
                  <a:cubicBezTo>
                    <a:pt x="4370" y="18699"/>
                    <a:pt x="4350" y="18608"/>
                    <a:pt x="4314" y="18511"/>
                  </a:cubicBezTo>
                  <a:cubicBezTo>
                    <a:pt x="4295" y="18415"/>
                    <a:pt x="4265" y="18324"/>
                    <a:pt x="4239" y="18234"/>
                  </a:cubicBezTo>
                  <a:cubicBezTo>
                    <a:pt x="4179" y="18002"/>
                    <a:pt x="4118" y="17784"/>
                    <a:pt x="4083" y="17613"/>
                  </a:cubicBezTo>
                  <a:cubicBezTo>
                    <a:pt x="3865" y="16612"/>
                    <a:pt x="3769" y="15582"/>
                    <a:pt x="3689" y="14612"/>
                  </a:cubicBezTo>
                  <a:lnTo>
                    <a:pt x="3652" y="14222"/>
                  </a:lnTo>
                  <a:cubicBezTo>
                    <a:pt x="3577" y="13273"/>
                    <a:pt x="3501" y="12292"/>
                    <a:pt x="3193" y="11403"/>
                  </a:cubicBezTo>
                  <a:lnTo>
                    <a:pt x="3167" y="11322"/>
                  </a:lnTo>
                  <a:cubicBezTo>
                    <a:pt x="3062" y="11009"/>
                    <a:pt x="2941" y="10655"/>
                    <a:pt x="2698" y="10610"/>
                  </a:cubicBezTo>
                  <a:cubicBezTo>
                    <a:pt x="2679" y="10606"/>
                    <a:pt x="2660" y="10604"/>
                    <a:pt x="2641" y="10604"/>
                  </a:cubicBezTo>
                  <a:cubicBezTo>
                    <a:pt x="2539" y="10604"/>
                    <a:pt x="2437" y="10662"/>
                    <a:pt x="2339" y="10781"/>
                  </a:cubicBezTo>
                  <a:cubicBezTo>
                    <a:pt x="2026" y="11145"/>
                    <a:pt x="2152" y="12115"/>
                    <a:pt x="2299" y="13000"/>
                  </a:cubicBezTo>
                  <a:cubicBezTo>
                    <a:pt x="2314" y="13085"/>
                    <a:pt x="2325" y="13157"/>
                    <a:pt x="2334" y="13212"/>
                  </a:cubicBezTo>
                  <a:cubicBezTo>
                    <a:pt x="2440" y="13940"/>
                    <a:pt x="2668" y="14647"/>
                    <a:pt x="2890" y="15328"/>
                  </a:cubicBezTo>
                  <a:lnTo>
                    <a:pt x="2905" y="15374"/>
                  </a:lnTo>
                  <a:cubicBezTo>
                    <a:pt x="3188" y="16253"/>
                    <a:pt x="3526" y="17123"/>
                    <a:pt x="3845" y="17966"/>
                  </a:cubicBezTo>
                  <a:lnTo>
                    <a:pt x="3860" y="18012"/>
                  </a:lnTo>
                  <a:cubicBezTo>
                    <a:pt x="3936" y="18208"/>
                    <a:pt x="4006" y="18396"/>
                    <a:pt x="4067" y="18583"/>
                  </a:cubicBezTo>
                  <a:cubicBezTo>
                    <a:pt x="4148" y="18881"/>
                    <a:pt x="4219" y="19189"/>
                    <a:pt x="4254" y="19436"/>
                  </a:cubicBezTo>
                  <a:cubicBezTo>
                    <a:pt x="3269" y="17683"/>
                    <a:pt x="1607" y="15895"/>
                    <a:pt x="385" y="15274"/>
                  </a:cubicBezTo>
                  <a:cubicBezTo>
                    <a:pt x="364" y="15263"/>
                    <a:pt x="342" y="15258"/>
                    <a:pt x="322" y="15258"/>
                  </a:cubicBezTo>
                  <a:cubicBezTo>
                    <a:pt x="301" y="15258"/>
                    <a:pt x="281" y="15263"/>
                    <a:pt x="263" y="15274"/>
                  </a:cubicBezTo>
                  <a:cubicBezTo>
                    <a:pt x="227" y="15293"/>
                    <a:pt x="203" y="15328"/>
                    <a:pt x="197" y="15369"/>
                  </a:cubicBezTo>
                  <a:cubicBezTo>
                    <a:pt x="147" y="15414"/>
                    <a:pt x="142" y="15496"/>
                    <a:pt x="187" y="15547"/>
                  </a:cubicBezTo>
                  <a:cubicBezTo>
                    <a:pt x="0" y="18305"/>
                    <a:pt x="2152" y="21169"/>
                    <a:pt x="4810" y="21684"/>
                  </a:cubicBezTo>
                  <a:cubicBezTo>
                    <a:pt x="5249" y="23347"/>
                    <a:pt x="6068" y="24847"/>
                    <a:pt x="7397" y="25873"/>
                  </a:cubicBezTo>
                  <a:cubicBezTo>
                    <a:pt x="7427" y="25899"/>
                    <a:pt x="7466" y="25912"/>
                    <a:pt x="7505" y="25912"/>
                  </a:cubicBezTo>
                  <a:cubicBezTo>
                    <a:pt x="7518" y="25912"/>
                    <a:pt x="7531" y="25910"/>
                    <a:pt x="7543" y="25908"/>
                  </a:cubicBezTo>
                  <a:cubicBezTo>
                    <a:pt x="7593" y="25903"/>
                    <a:pt x="7639" y="25877"/>
                    <a:pt x="7670" y="25837"/>
                  </a:cubicBezTo>
                  <a:cubicBezTo>
                    <a:pt x="7735" y="25751"/>
                    <a:pt x="7720" y="25630"/>
                    <a:pt x="7634" y="25565"/>
                  </a:cubicBezTo>
                  <a:cubicBezTo>
                    <a:pt x="6396" y="24610"/>
                    <a:pt x="5623" y="23210"/>
                    <a:pt x="5198" y="21654"/>
                  </a:cubicBezTo>
                  <a:cubicBezTo>
                    <a:pt x="5204" y="21614"/>
                    <a:pt x="5193" y="21579"/>
                    <a:pt x="5168" y="21549"/>
                  </a:cubicBezTo>
                  <a:cubicBezTo>
                    <a:pt x="4845" y="20306"/>
                    <a:pt x="4734" y="18961"/>
                    <a:pt x="4785" y="17662"/>
                  </a:cubicBezTo>
                  <a:lnTo>
                    <a:pt x="4785" y="17653"/>
                  </a:lnTo>
                  <a:cubicBezTo>
                    <a:pt x="6744" y="16986"/>
                    <a:pt x="9286" y="14262"/>
                    <a:pt x="8781" y="12005"/>
                  </a:cubicBezTo>
                  <a:cubicBezTo>
                    <a:pt x="8766" y="11959"/>
                    <a:pt x="8730" y="11919"/>
                    <a:pt x="8684" y="11909"/>
                  </a:cubicBezTo>
                  <a:cubicBezTo>
                    <a:pt x="8675" y="11907"/>
                    <a:pt x="8665" y="11905"/>
                    <a:pt x="8655" y="11905"/>
                  </a:cubicBezTo>
                  <a:cubicBezTo>
                    <a:pt x="8619" y="11905"/>
                    <a:pt x="8581" y="11921"/>
                    <a:pt x="8553" y="11949"/>
                  </a:cubicBezTo>
                  <a:cubicBezTo>
                    <a:pt x="8266" y="12277"/>
                    <a:pt x="7902" y="12646"/>
                    <a:pt x="7513" y="13040"/>
                  </a:cubicBezTo>
                  <a:cubicBezTo>
                    <a:pt x="6932" y="13637"/>
                    <a:pt x="6280" y="14304"/>
                    <a:pt x="5734" y="14980"/>
                  </a:cubicBezTo>
                  <a:cubicBezTo>
                    <a:pt x="6007" y="14475"/>
                    <a:pt x="6350" y="13970"/>
                    <a:pt x="6659" y="13520"/>
                  </a:cubicBezTo>
                  <a:cubicBezTo>
                    <a:pt x="6790" y="13323"/>
                    <a:pt x="6921" y="13136"/>
                    <a:pt x="7028" y="12970"/>
                  </a:cubicBezTo>
                  <a:cubicBezTo>
                    <a:pt x="7108" y="12849"/>
                    <a:pt x="7205" y="12716"/>
                    <a:pt x="7311" y="12565"/>
                  </a:cubicBezTo>
                  <a:cubicBezTo>
                    <a:pt x="7770" y="11914"/>
                    <a:pt x="8407" y="11014"/>
                    <a:pt x="8327" y="10302"/>
                  </a:cubicBezTo>
                  <a:cubicBezTo>
                    <a:pt x="8321" y="10266"/>
                    <a:pt x="8306" y="10236"/>
                    <a:pt x="8276" y="10211"/>
                  </a:cubicBezTo>
                  <a:cubicBezTo>
                    <a:pt x="8255" y="10194"/>
                    <a:pt x="8230" y="10185"/>
                    <a:pt x="8202" y="10185"/>
                  </a:cubicBezTo>
                  <a:cubicBezTo>
                    <a:pt x="8197" y="10185"/>
                    <a:pt x="8191" y="10185"/>
                    <a:pt x="8185" y="10186"/>
                  </a:cubicBezTo>
                  <a:lnTo>
                    <a:pt x="8164" y="10191"/>
                  </a:lnTo>
                  <a:cubicBezTo>
                    <a:pt x="7240" y="10322"/>
                    <a:pt x="6472" y="12080"/>
                    <a:pt x="6058" y="13035"/>
                  </a:cubicBezTo>
                  <a:lnTo>
                    <a:pt x="5977" y="13222"/>
                  </a:lnTo>
                  <a:cubicBezTo>
                    <a:pt x="5543" y="14202"/>
                    <a:pt x="5235" y="15066"/>
                    <a:pt x="4932" y="16112"/>
                  </a:cubicBezTo>
                  <a:lnTo>
                    <a:pt x="4932" y="16147"/>
                  </a:lnTo>
                  <a:cubicBezTo>
                    <a:pt x="4926" y="16158"/>
                    <a:pt x="4921" y="16167"/>
                    <a:pt x="4911" y="16177"/>
                  </a:cubicBezTo>
                  <a:cubicBezTo>
                    <a:pt x="5053" y="15146"/>
                    <a:pt x="5280" y="14192"/>
                    <a:pt x="5568" y="13374"/>
                  </a:cubicBezTo>
                  <a:cubicBezTo>
                    <a:pt x="6042" y="12030"/>
                    <a:pt x="6583" y="10645"/>
                    <a:pt x="7508" y="9447"/>
                  </a:cubicBezTo>
                  <a:cubicBezTo>
                    <a:pt x="7800" y="9463"/>
                    <a:pt x="8078" y="9508"/>
                    <a:pt x="8346" y="9559"/>
                  </a:cubicBezTo>
                  <a:cubicBezTo>
                    <a:pt x="8663" y="9610"/>
                    <a:pt x="8987" y="9667"/>
                    <a:pt x="9339" y="9667"/>
                  </a:cubicBezTo>
                  <a:cubicBezTo>
                    <a:pt x="9470" y="9667"/>
                    <a:pt x="9605" y="9659"/>
                    <a:pt x="9745" y="9640"/>
                  </a:cubicBezTo>
                  <a:cubicBezTo>
                    <a:pt x="9867" y="9620"/>
                    <a:pt x="9994" y="9594"/>
                    <a:pt x="10120" y="9559"/>
                  </a:cubicBezTo>
                  <a:cubicBezTo>
                    <a:pt x="11620" y="9144"/>
                    <a:pt x="14187" y="7962"/>
                    <a:pt x="15197" y="6639"/>
                  </a:cubicBezTo>
                  <a:cubicBezTo>
                    <a:pt x="15227" y="6598"/>
                    <a:pt x="15232" y="6543"/>
                    <a:pt x="15208" y="6497"/>
                  </a:cubicBezTo>
                  <a:cubicBezTo>
                    <a:pt x="15187" y="6457"/>
                    <a:pt x="15141" y="6427"/>
                    <a:pt x="15092" y="6427"/>
                  </a:cubicBezTo>
                  <a:cubicBezTo>
                    <a:pt x="13641" y="6441"/>
                    <a:pt x="10953" y="6957"/>
                    <a:pt x="9043" y="7927"/>
                  </a:cubicBezTo>
                  <a:cubicBezTo>
                    <a:pt x="9337" y="7684"/>
                    <a:pt x="9640" y="7447"/>
                    <a:pt x="9938" y="7220"/>
                  </a:cubicBezTo>
                  <a:cubicBezTo>
                    <a:pt x="10509" y="6775"/>
                    <a:pt x="11095" y="6320"/>
                    <a:pt x="11631" y="5821"/>
                  </a:cubicBezTo>
                  <a:cubicBezTo>
                    <a:pt x="12044" y="5436"/>
                    <a:pt x="12413" y="5002"/>
                    <a:pt x="12767" y="4587"/>
                  </a:cubicBezTo>
                  <a:cubicBezTo>
                    <a:pt x="12874" y="4461"/>
                    <a:pt x="12979" y="4335"/>
                    <a:pt x="13091" y="4209"/>
                  </a:cubicBezTo>
                  <a:lnTo>
                    <a:pt x="13110" y="4209"/>
                  </a:lnTo>
                  <a:cubicBezTo>
                    <a:pt x="13116" y="4209"/>
                    <a:pt x="13121" y="4209"/>
                    <a:pt x="13121" y="4203"/>
                  </a:cubicBezTo>
                  <a:cubicBezTo>
                    <a:pt x="14283" y="3921"/>
                    <a:pt x="17748" y="1733"/>
                    <a:pt x="18158" y="339"/>
                  </a:cubicBezTo>
                  <a:cubicBezTo>
                    <a:pt x="18168" y="323"/>
                    <a:pt x="18168" y="313"/>
                    <a:pt x="18173" y="293"/>
                  </a:cubicBezTo>
                  <a:cubicBezTo>
                    <a:pt x="18188" y="243"/>
                    <a:pt x="18193" y="192"/>
                    <a:pt x="18198" y="141"/>
                  </a:cubicBezTo>
                  <a:cubicBezTo>
                    <a:pt x="18203" y="106"/>
                    <a:pt x="18188" y="66"/>
                    <a:pt x="18163" y="40"/>
                  </a:cubicBezTo>
                  <a:cubicBezTo>
                    <a:pt x="18137" y="15"/>
                    <a:pt x="18097" y="0"/>
                    <a:pt x="1806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 name="Google Shape;3425;p43"/>
            <p:cNvSpPr/>
            <p:nvPr/>
          </p:nvSpPr>
          <p:spPr>
            <a:xfrm>
              <a:off x="4682400" y="4050325"/>
              <a:ext cx="100450" cy="130375"/>
            </a:xfrm>
            <a:custGeom>
              <a:avLst/>
              <a:gdLst/>
              <a:ahLst/>
              <a:cxnLst/>
              <a:rect l="l" t="t" r="r" b="b"/>
              <a:pathLst>
                <a:path w="4018" h="5215" extrusionOk="0">
                  <a:moveTo>
                    <a:pt x="0" y="0"/>
                  </a:moveTo>
                  <a:lnTo>
                    <a:pt x="0" y="0"/>
                  </a:lnTo>
                  <a:cubicBezTo>
                    <a:pt x="127" y="2285"/>
                    <a:pt x="1880" y="4573"/>
                    <a:pt x="4017" y="5214"/>
                  </a:cubicBezTo>
                  <a:cubicBezTo>
                    <a:pt x="2285" y="3826"/>
                    <a:pt x="834" y="1679"/>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 name="Google Shape;3426;p43"/>
            <p:cNvSpPr/>
            <p:nvPr/>
          </p:nvSpPr>
          <p:spPr>
            <a:xfrm>
              <a:off x="4684825" y="4038825"/>
              <a:ext cx="103850" cy="138075"/>
            </a:xfrm>
            <a:custGeom>
              <a:avLst/>
              <a:gdLst/>
              <a:ahLst/>
              <a:cxnLst/>
              <a:rect l="l" t="t" r="r" b="b"/>
              <a:pathLst>
                <a:path w="4154" h="5523" extrusionOk="0">
                  <a:moveTo>
                    <a:pt x="0" y="1"/>
                  </a:moveTo>
                  <a:lnTo>
                    <a:pt x="0" y="1"/>
                  </a:lnTo>
                  <a:cubicBezTo>
                    <a:pt x="5" y="26"/>
                    <a:pt x="15" y="52"/>
                    <a:pt x="19" y="72"/>
                  </a:cubicBezTo>
                  <a:cubicBezTo>
                    <a:pt x="40" y="133"/>
                    <a:pt x="61" y="194"/>
                    <a:pt x="91" y="259"/>
                  </a:cubicBezTo>
                  <a:cubicBezTo>
                    <a:pt x="919" y="1946"/>
                    <a:pt x="2389" y="4139"/>
                    <a:pt x="4153" y="5523"/>
                  </a:cubicBezTo>
                  <a:cubicBezTo>
                    <a:pt x="4128" y="5417"/>
                    <a:pt x="4107" y="5311"/>
                    <a:pt x="4086" y="5205"/>
                  </a:cubicBezTo>
                  <a:cubicBezTo>
                    <a:pt x="3440" y="3321"/>
                    <a:pt x="1455" y="901"/>
                    <a:pt x="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 name="Google Shape;3427;p43"/>
            <p:cNvSpPr/>
            <p:nvPr/>
          </p:nvSpPr>
          <p:spPr>
            <a:xfrm>
              <a:off x="4794175" y="3962575"/>
              <a:ext cx="92250" cy="118075"/>
            </a:xfrm>
            <a:custGeom>
              <a:avLst/>
              <a:gdLst/>
              <a:ahLst/>
              <a:cxnLst/>
              <a:rect l="l" t="t" r="r" b="b"/>
              <a:pathLst>
                <a:path w="3690" h="4723" extrusionOk="0">
                  <a:moveTo>
                    <a:pt x="3674" y="0"/>
                  </a:moveTo>
                  <a:lnTo>
                    <a:pt x="3674" y="0"/>
                  </a:lnTo>
                  <a:cubicBezTo>
                    <a:pt x="3452" y="828"/>
                    <a:pt x="2825" y="1596"/>
                    <a:pt x="2305" y="2228"/>
                  </a:cubicBezTo>
                  <a:lnTo>
                    <a:pt x="2279" y="2263"/>
                  </a:lnTo>
                  <a:cubicBezTo>
                    <a:pt x="2062" y="2526"/>
                    <a:pt x="1749" y="2813"/>
                    <a:pt x="1421" y="3122"/>
                  </a:cubicBezTo>
                  <a:cubicBezTo>
                    <a:pt x="875" y="3627"/>
                    <a:pt x="279" y="4183"/>
                    <a:pt x="1" y="4723"/>
                  </a:cubicBezTo>
                  <a:cubicBezTo>
                    <a:pt x="1678" y="4051"/>
                    <a:pt x="3690" y="1929"/>
                    <a:pt x="367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43"/>
            <p:cNvSpPr/>
            <p:nvPr/>
          </p:nvSpPr>
          <p:spPr>
            <a:xfrm>
              <a:off x="4793675" y="3962175"/>
              <a:ext cx="85650" cy="107000"/>
            </a:xfrm>
            <a:custGeom>
              <a:avLst/>
              <a:gdLst/>
              <a:ahLst/>
              <a:cxnLst/>
              <a:rect l="l" t="t" r="r" b="b"/>
              <a:pathLst>
                <a:path w="3426" h="4280" extrusionOk="0">
                  <a:moveTo>
                    <a:pt x="3426" y="0"/>
                  </a:moveTo>
                  <a:cubicBezTo>
                    <a:pt x="3234" y="203"/>
                    <a:pt x="3027" y="415"/>
                    <a:pt x="2810" y="632"/>
                  </a:cubicBezTo>
                  <a:cubicBezTo>
                    <a:pt x="1976" y="1481"/>
                    <a:pt x="1006" y="2471"/>
                    <a:pt x="420" y="3416"/>
                  </a:cubicBezTo>
                  <a:cubicBezTo>
                    <a:pt x="410" y="3466"/>
                    <a:pt x="394" y="3522"/>
                    <a:pt x="385" y="3572"/>
                  </a:cubicBezTo>
                  <a:cubicBezTo>
                    <a:pt x="375" y="3633"/>
                    <a:pt x="329" y="3673"/>
                    <a:pt x="273" y="3684"/>
                  </a:cubicBezTo>
                  <a:cubicBezTo>
                    <a:pt x="268" y="3684"/>
                    <a:pt x="268" y="3678"/>
                    <a:pt x="263" y="3678"/>
                  </a:cubicBezTo>
                  <a:cubicBezTo>
                    <a:pt x="152" y="3885"/>
                    <a:pt x="66" y="4083"/>
                    <a:pt x="0" y="4279"/>
                  </a:cubicBezTo>
                  <a:cubicBezTo>
                    <a:pt x="329" y="3815"/>
                    <a:pt x="814" y="3365"/>
                    <a:pt x="1264" y="2946"/>
                  </a:cubicBezTo>
                  <a:cubicBezTo>
                    <a:pt x="1588" y="2647"/>
                    <a:pt x="1891" y="2360"/>
                    <a:pt x="2097" y="2113"/>
                  </a:cubicBezTo>
                  <a:lnTo>
                    <a:pt x="2127" y="2077"/>
                  </a:lnTo>
                  <a:cubicBezTo>
                    <a:pt x="2618" y="1481"/>
                    <a:pt x="3209" y="758"/>
                    <a:pt x="34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9" name="Google Shape;3429;p43"/>
            <p:cNvSpPr/>
            <p:nvPr/>
          </p:nvSpPr>
          <p:spPr>
            <a:xfrm>
              <a:off x="4815925" y="3909375"/>
              <a:ext cx="57350" cy="97525"/>
            </a:xfrm>
            <a:custGeom>
              <a:avLst/>
              <a:gdLst/>
              <a:ahLst/>
              <a:cxnLst/>
              <a:rect l="l" t="t" r="r" b="b"/>
              <a:pathLst>
                <a:path w="2294" h="3901" extrusionOk="0">
                  <a:moveTo>
                    <a:pt x="2293" y="0"/>
                  </a:moveTo>
                  <a:cubicBezTo>
                    <a:pt x="1556" y="268"/>
                    <a:pt x="838" y="1926"/>
                    <a:pt x="516" y="2658"/>
                  </a:cubicBezTo>
                  <a:lnTo>
                    <a:pt x="434" y="2850"/>
                  </a:lnTo>
                  <a:cubicBezTo>
                    <a:pt x="273" y="3213"/>
                    <a:pt x="131" y="3558"/>
                    <a:pt x="0" y="3901"/>
                  </a:cubicBezTo>
                  <a:cubicBezTo>
                    <a:pt x="217" y="3553"/>
                    <a:pt x="449" y="3208"/>
                    <a:pt x="661" y="2896"/>
                  </a:cubicBezTo>
                  <a:cubicBezTo>
                    <a:pt x="798" y="2698"/>
                    <a:pt x="924" y="2516"/>
                    <a:pt x="1031" y="2350"/>
                  </a:cubicBezTo>
                  <a:cubicBezTo>
                    <a:pt x="1111" y="2229"/>
                    <a:pt x="1207" y="2087"/>
                    <a:pt x="1314" y="1935"/>
                  </a:cubicBezTo>
                  <a:cubicBezTo>
                    <a:pt x="1722" y="1364"/>
                    <a:pt x="2263" y="601"/>
                    <a:pt x="2293"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 name="Google Shape;3430;p43"/>
            <p:cNvSpPr/>
            <p:nvPr/>
          </p:nvSpPr>
          <p:spPr>
            <a:xfrm>
              <a:off x="4728375" y="3918975"/>
              <a:ext cx="34525" cy="147050"/>
            </a:xfrm>
            <a:custGeom>
              <a:avLst/>
              <a:gdLst/>
              <a:ahLst/>
              <a:cxnLst/>
              <a:rect l="l" t="t" r="r" b="b"/>
              <a:pathLst>
                <a:path w="1381" h="5882" extrusionOk="0">
                  <a:moveTo>
                    <a:pt x="369" y="0"/>
                  </a:moveTo>
                  <a:lnTo>
                    <a:pt x="364" y="5"/>
                  </a:lnTo>
                  <a:cubicBezTo>
                    <a:pt x="350" y="5"/>
                    <a:pt x="309" y="26"/>
                    <a:pt x="259" y="87"/>
                  </a:cubicBezTo>
                  <a:cubicBezTo>
                    <a:pt x="1" y="390"/>
                    <a:pt x="192" y="1582"/>
                    <a:pt x="278" y="2092"/>
                  </a:cubicBezTo>
                  <a:cubicBezTo>
                    <a:pt x="289" y="2178"/>
                    <a:pt x="304" y="2253"/>
                    <a:pt x="313" y="2309"/>
                  </a:cubicBezTo>
                  <a:cubicBezTo>
                    <a:pt x="415" y="3017"/>
                    <a:pt x="637" y="3714"/>
                    <a:pt x="859" y="4386"/>
                  </a:cubicBezTo>
                  <a:lnTo>
                    <a:pt x="870" y="4431"/>
                  </a:lnTo>
                  <a:cubicBezTo>
                    <a:pt x="1031" y="4916"/>
                    <a:pt x="1203" y="5401"/>
                    <a:pt x="1380" y="5881"/>
                  </a:cubicBezTo>
                  <a:cubicBezTo>
                    <a:pt x="1274" y="5170"/>
                    <a:pt x="1208" y="4452"/>
                    <a:pt x="1148" y="3769"/>
                  </a:cubicBezTo>
                  <a:lnTo>
                    <a:pt x="1117" y="3381"/>
                  </a:lnTo>
                  <a:cubicBezTo>
                    <a:pt x="1041" y="2451"/>
                    <a:pt x="966" y="1486"/>
                    <a:pt x="667" y="622"/>
                  </a:cubicBezTo>
                  <a:lnTo>
                    <a:pt x="642" y="546"/>
                  </a:lnTo>
                  <a:cubicBezTo>
                    <a:pt x="592" y="390"/>
                    <a:pt x="471" y="21"/>
                    <a:pt x="36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43"/>
            <p:cNvSpPr/>
            <p:nvPr/>
          </p:nvSpPr>
          <p:spPr>
            <a:xfrm>
              <a:off x="4737350" y="3729900"/>
              <a:ext cx="61275" cy="242275"/>
            </a:xfrm>
            <a:custGeom>
              <a:avLst/>
              <a:gdLst/>
              <a:ahLst/>
              <a:cxnLst/>
              <a:rect l="l" t="t" r="r" b="b"/>
              <a:pathLst>
                <a:path w="2451" h="9691" extrusionOk="0">
                  <a:moveTo>
                    <a:pt x="1516" y="1"/>
                  </a:moveTo>
                  <a:lnTo>
                    <a:pt x="1516" y="1"/>
                  </a:lnTo>
                  <a:cubicBezTo>
                    <a:pt x="0" y="2753"/>
                    <a:pt x="758" y="6978"/>
                    <a:pt x="2451" y="9690"/>
                  </a:cubicBezTo>
                  <a:cubicBezTo>
                    <a:pt x="2416" y="9534"/>
                    <a:pt x="2375" y="9377"/>
                    <a:pt x="2335" y="9221"/>
                  </a:cubicBezTo>
                  <a:cubicBezTo>
                    <a:pt x="2309" y="9125"/>
                    <a:pt x="2284" y="9028"/>
                    <a:pt x="2258" y="8932"/>
                  </a:cubicBezTo>
                  <a:cubicBezTo>
                    <a:pt x="1971" y="7766"/>
                    <a:pt x="1668" y="6391"/>
                    <a:pt x="1572" y="4972"/>
                  </a:cubicBezTo>
                  <a:cubicBezTo>
                    <a:pt x="1511" y="4026"/>
                    <a:pt x="1516" y="3102"/>
                    <a:pt x="1551" y="2016"/>
                  </a:cubicBezTo>
                  <a:cubicBezTo>
                    <a:pt x="1561" y="1703"/>
                    <a:pt x="1546" y="1370"/>
                    <a:pt x="1537" y="1046"/>
                  </a:cubicBezTo>
                  <a:cubicBezTo>
                    <a:pt x="1521" y="698"/>
                    <a:pt x="1506" y="344"/>
                    <a:pt x="151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43"/>
            <p:cNvSpPr/>
            <p:nvPr/>
          </p:nvSpPr>
          <p:spPr>
            <a:xfrm>
              <a:off x="4781425" y="3726725"/>
              <a:ext cx="30725" cy="228525"/>
            </a:xfrm>
            <a:custGeom>
              <a:avLst/>
              <a:gdLst/>
              <a:ahLst/>
              <a:cxnLst/>
              <a:rect l="l" t="t" r="r" b="b"/>
              <a:pathLst>
                <a:path w="1229" h="9141" extrusionOk="0">
                  <a:moveTo>
                    <a:pt x="26" y="0"/>
                  </a:moveTo>
                  <a:cubicBezTo>
                    <a:pt x="0" y="375"/>
                    <a:pt x="16" y="769"/>
                    <a:pt x="31" y="1163"/>
                  </a:cubicBezTo>
                  <a:cubicBezTo>
                    <a:pt x="40" y="1492"/>
                    <a:pt x="56" y="1830"/>
                    <a:pt x="47" y="2148"/>
                  </a:cubicBezTo>
                  <a:cubicBezTo>
                    <a:pt x="16" y="3229"/>
                    <a:pt x="5" y="4144"/>
                    <a:pt x="66" y="5083"/>
                  </a:cubicBezTo>
                  <a:cubicBezTo>
                    <a:pt x="157" y="6478"/>
                    <a:pt x="465" y="7842"/>
                    <a:pt x="749" y="8994"/>
                  </a:cubicBezTo>
                  <a:cubicBezTo>
                    <a:pt x="763" y="9045"/>
                    <a:pt x="774" y="9090"/>
                    <a:pt x="784" y="9141"/>
                  </a:cubicBezTo>
                  <a:cubicBezTo>
                    <a:pt x="804" y="8707"/>
                    <a:pt x="829" y="8215"/>
                    <a:pt x="865" y="7686"/>
                  </a:cubicBezTo>
                  <a:cubicBezTo>
                    <a:pt x="1021" y="5139"/>
                    <a:pt x="1229" y="1709"/>
                    <a:pt x="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43"/>
            <p:cNvSpPr/>
            <p:nvPr/>
          </p:nvSpPr>
          <p:spPr>
            <a:xfrm>
              <a:off x="5007025" y="3663975"/>
              <a:ext cx="107625" cy="79325"/>
            </a:xfrm>
            <a:custGeom>
              <a:avLst/>
              <a:gdLst/>
              <a:ahLst/>
              <a:cxnLst/>
              <a:rect l="l" t="t" r="r" b="b"/>
              <a:pathLst>
                <a:path w="4305" h="3173" extrusionOk="0">
                  <a:moveTo>
                    <a:pt x="4305" y="0"/>
                  </a:moveTo>
                  <a:lnTo>
                    <a:pt x="4305" y="0"/>
                  </a:lnTo>
                  <a:cubicBezTo>
                    <a:pt x="4037" y="176"/>
                    <a:pt x="3724" y="369"/>
                    <a:pt x="3395" y="570"/>
                  </a:cubicBezTo>
                  <a:cubicBezTo>
                    <a:pt x="2880" y="889"/>
                    <a:pt x="2344" y="1218"/>
                    <a:pt x="2046" y="1449"/>
                  </a:cubicBezTo>
                  <a:cubicBezTo>
                    <a:pt x="1778" y="1657"/>
                    <a:pt x="1521" y="1890"/>
                    <a:pt x="1248" y="2142"/>
                  </a:cubicBezTo>
                  <a:cubicBezTo>
                    <a:pt x="859" y="2491"/>
                    <a:pt x="460" y="2850"/>
                    <a:pt x="35" y="3137"/>
                  </a:cubicBezTo>
                  <a:cubicBezTo>
                    <a:pt x="26" y="3147"/>
                    <a:pt x="15" y="3163"/>
                    <a:pt x="0" y="3172"/>
                  </a:cubicBezTo>
                  <a:cubicBezTo>
                    <a:pt x="1263" y="2683"/>
                    <a:pt x="3587" y="1127"/>
                    <a:pt x="430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43"/>
            <p:cNvSpPr/>
            <p:nvPr/>
          </p:nvSpPr>
          <p:spPr>
            <a:xfrm>
              <a:off x="5004475" y="3654600"/>
              <a:ext cx="112325" cy="80475"/>
            </a:xfrm>
            <a:custGeom>
              <a:avLst/>
              <a:gdLst/>
              <a:ahLst/>
              <a:cxnLst/>
              <a:rect l="l" t="t" r="r" b="b"/>
              <a:pathLst>
                <a:path w="4493" h="3219" extrusionOk="0">
                  <a:moveTo>
                    <a:pt x="4493" y="1"/>
                  </a:moveTo>
                  <a:lnTo>
                    <a:pt x="4493" y="1"/>
                  </a:lnTo>
                  <a:cubicBezTo>
                    <a:pt x="2022" y="289"/>
                    <a:pt x="597" y="2169"/>
                    <a:pt x="0" y="3184"/>
                  </a:cubicBezTo>
                  <a:cubicBezTo>
                    <a:pt x="37" y="3184"/>
                    <a:pt x="72" y="3199"/>
                    <a:pt x="102" y="3219"/>
                  </a:cubicBezTo>
                  <a:cubicBezTo>
                    <a:pt x="471" y="2952"/>
                    <a:pt x="830" y="2633"/>
                    <a:pt x="1173" y="2320"/>
                  </a:cubicBezTo>
                  <a:cubicBezTo>
                    <a:pt x="1441" y="2083"/>
                    <a:pt x="1714" y="1835"/>
                    <a:pt x="1987" y="1618"/>
                  </a:cubicBezTo>
                  <a:cubicBezTo>
                    <a:pt x="2299" y="1376"/>
                    <a:pt x="2835" y="1047"/>
                    <a:pt x="3360" y="728"/>
                  </a:cubicBezTo>
                  <a:cubicBezTo>
                    <a:pt x="3770" y="471"/>
                    <a:pt x="4199" y="213"/>
                    <a:pt x="4493"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43"/>
            <p:cNvSpPr/>
            <p:nvPr/>
          </p:nvSpPr>
          <p:spPr>
            <a:xfrm>
              <a:off x="4897250" y="3666375"/>
              <a:ext cx="65450" cy="150075"/>
            </a:xfrm>
            <a:custGeom>
              <a:avLst/>
              <a:gdLst/>
              <a:ahLst/>
              <a:cxnLst/>
              <a:rect l="l" t="t" r="r" b="b"/>
              <a:pathLst>
                <a:path w="2618" h="6003" extrusionOk="0">
                  <a:moveTo>
                    <a:pt x="2617" y="0"/>
                  </a:moveTo>
                  <a:lnTo>
                    <a:pt x="2617" y="0"/>
                  </a:lnTo>
                  <a:cubicBezTo>
                    <a:pt x="1223" y="1262"/>
                    <a:pt x="360" y="3239"/>
                    <a:pt x="1" y="6002"/>
                  </a:cubicBezTo>
                  <a:cubicBezTo>
                    <a:pt x="415" y="4860"/>
                    <a:pt x="940" y="3582"/>
                    <a:pt x="1688" y="2339"/>
                  </a:cubicBezTo>
                  <a:cubicBezTo>
                    <a:pt x="1901" y="1985"/>
                    <a:pt x="2046" y="1541"/>
                    <a:pt x="2188" y="1106"/>
                  </a:cubicBezTo>
                  <a:cubicBezTo>
                    <a:pt x="2314" y="728"/>
                    <a:pt x="2440" y="339"/>
                    <a:pt x="2617"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43"/>
            <p:cNvSpPr/>
            <p:nvPr/>
          </p:nvSpPr>
          <p:spPr>
            <a:xfrm>
              <a:off x="4903825" y="3659550"/>
              <a:ext cx="74150" cy="157650"/>
            </a:xfrm>
            <a:custGeom>
              <a:avLst/>
              <a:gdLst/>
              <a:ahLst/>
              <a:cxnLst/>
              <a:rect l="l" t="t" r="r" b="b"/>
              <a:pathLst>
                <a:path w="2966" h="6306" extrusionOk="0">
                  <a:moveTo>
                    <a:pt x="2834" y="0"/>
                  </a:moveTo>
                  <a:lnTo>
                    <a:pt x="2834" y="0"/>
                  </a:lnTo>
                  <a:cubicBezTo>
                    <a:pt x="2531" y="379"/>
                    <a:pt x="2349" y="929"/>
                    <a:pt x="2172" y="1460"/>
                  </a:cubicBezTo>
                  <a:cubicBezTo>
                    <a:pt x="2026" y="1910"/>
                    <a:pt x="1869" y="2370"/>
                    <a:pt x="1647" y="2743"/>
                  </a:cubicBezTo>
                  <a:cubicBezTo>
                    <a:pt x="925" y="3951"/>
                    <a:pt x="414" y="5189"/>
                    <a:pt x="1" y="6306"/>
                  </a:cubicBezTo>
                  <a:cubicBezTo>
                    <a:pt x="1207" y="4587"/>
                    <a:pt x="2965" y="1971"/>
                    <a:pt x="283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43"/>
            <p:cNvSpPr/>
            <p:nvPr/>
          </p:nvSpPr>
          <p:spPr>
            <a:xfrm>
              <a:off x="4866825" y="3816300"/>
              <a:ext cx="156375" cy="57975"/>
            </a:xfrm>
            <a:custGeom>
              <a:avLst/>
              <a:gdLst/>
              <a:ahLst/>
              <a:cxnLst/>
              <a:rect l="l" t="t" r="r" b="b"/>
              <a:pathLst>
                <a:path w="6255" h="2319" extrusionOk="0">
                  <a:moveTo>
                    <a:pt x="6255" y="0"/>
                  </a:moveTo>
                  <a:cubicBezTo>
                    <a:pt x="4148" y="243"/>
                    <a:pt x="1283" y="1106"/>
                    <a:pt x="0" y="2319"/>
                  </a:cubicBezTo>
                  <a:cubicBezTo>
                    <a:pt x="460" y="2258"/>
                    <a:pt x="965" y="2097"/>
                    <a:pt x="1425" y="1941"/>
                  </a:cubicBezTo>
                  <a:cubicBezTo>
                    <a:pt x="1647" y="1864"/>
                    <a:pt x="1859" y="1799"/>
                    <a:pt x="2062" y="1738"/>
                  </a:cubicBezTo>
                  <a:cubicBezTo>
                    <a:pt x="2859" y="1510"/>
                    <a:pt x="3572" y="1213"/>
                    <a:pt x="4249" y="829"/>
                  </a:cubicBezTo>
                  <a:cubicBezTo>
                    <a:pt x="4977" y="414"/>
                    <a:pt x="5583" y="182"/>
                    <a:pt x="6255"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43"/>
            <p:cNvSpPr/>
            <p:nvPr/>
          </p:nvSpPr>
          <p:spPr>
            <a:xfrm>
              <a:off x="4876675" y="3819700"/>
              <a:ext cx="160175" cy="62925"/>
            </a:xfrm>
            <a:custGeom>
              <a:avLst/>
              <a:gdLst/>
              <a:ahLst/>
              <a:cxnLst/>
              <a:rect l="l" t="t" r="r" b="b"/>
              <a:pathLst>
                <a:path w="6407" h="2517" extrusionOk="0">
                  <a:moveTo>
                    <a:pt x="6406" y="0"/>
                  </a:moveTo>
                  <a:lnTo>
                    <a:pt x="6406" y="0"/>
                  </a:lnTo>
                  <a:cubicBezTo>
                    <a:pt x="5548" y="198"/>
                    <a:pt x="4855" y="420"/>
                    <a:pt x="3981" y="919"/>
                  </a:cubicBezTo>
                  <a:cubicBezTo>
                    <a:pt x="3294" y="1313"/>
                    <a:pt x="2556" y="1623"/>
                    <a:pt x="1733" y="1854"/>
                  </a:cubicBezTo>
                  <a:cubicBezTo>
                    <a:pt x="1541" y="1910"/>
                    <a:pt x="1334" y="1980"/>
                    <a:pt x="1117" y="2052"/>
                  </a:cubicBezTo>
                  <a:cubicBezTo>
                    <a:pt x="758" y="2173"/>
                    <a:pt x="374" y="2299"/>
                    <a:pt x="0" y="2381"/>
                  </a:cubicBezTo>
                  <a:cubicBezTo>
                    <a:pt x="56" y="2390"/>
                    <a:pt x="122" y="2400"/>
                    <a:pt x="177" y="2411"/>
                  </a:cubicBezTo>
                  <a:cubicBezTo>
                    <a:pt x="489" y="2464"/>
                    <a:pt x="790" y="2517"/>
                    <a:pt x="1112" y="2517"/>
                  </a:cubicBezTo>
                  <a:cubicBezTo>
                    <a:pt x="1342" y="2517"/>
                    <a:pt x="1583" y="2490"/>
                    <a:pt x="1845" y="2416"/>
                  </a:cubicBezTo>
                  <a:cubicBezTo>
                    <a:pt x="3107" y="2066"/>
                    <a:pt x="5270" y="1101"/>
                    <a:pt x="640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39" name="Google Shape;3439;p43"/>
          <p:cNvGrpSpPr/>
          <p:nvPr/>
        </p:nvGrpSpPr>
        <p:grpSpPr>
          <a:xfrm>
            <a:off x="6731603" y="3333183"/>
            <a:ext cx="1110316" cy="1086837"/>
            <a:chOff x="812725" y="132025"/>
            <a:chExt cx="807150" cy="790025"/>
          </a:xfrm>
        </p:grpSpPr>
        <p:sp>
          <p:nvSpPr>
            <p:cNvPr id="3440" name="Google Shape;3440;p43"/>
            <p:cNvSpPr/>
            <p:nvPr/>
          </p:nvSpPr>
          <p:spPr>
            <a:xfrm>
              <a:off x="1039425" y="614375"/>
              <a:ext cx="304875" cy="273825"/>
            </a:xfrm>
            <a:custGeom>
              <a:avLst/>
              <a:gdLst/>
              <a:ahLst/>
              <a:cxnLst/>
              <a:rect l="l" t="t" r="r" b="b"/>
              <a:pathLst>
                <a:path w="12195" h="10953" extrusionOk="0">
                  <a:moveTo>
                    <a:pt x="7333" y="0"/>
                  </a:moveTo>
                  <a:cubicBezTo>
                    <a:pt x="6409" y="0"/>
                    <a:pt x="5493" y="277"/>
                    <a:pt x="4616" y="831"/>
                  </a:cubicBezTo>
                  <a:cubicBezTo>
                    <a:pt x="1910" y="2540"/>
                    <a:pt x="88" y="6564"/>
                    <a:pt x="0" y="9401"/>
                  </a:cubicBezTo>
                  <a:lnTo>
                    <a:pt x="0" y="9659"/>
                  </a:lnTo>
                  <a:cubicBezTo>
                    <a:pt x="0" y="9696"/>
                    <a:pt x="12" y="9734"/>
                    <a:pt x="32" y="9766"/>
                  </a:cubicBezTo>
                  <a:cubicBezTo>
                    <a:pt x="64" y="9810"/>
                    <a:pt x="120" y="9842"/>
                    <a:pt x="183" y="9842"/>
                  </a:cubicBezTo>
                  <a:cubicBezTo>
                    <a:pt x="253" y="9842"/>
                    <a:pt x="309" y="9810"/>
                    <a:pt x="341" y="9754"/>
                  </a:cubicBezTo>
                  <a:cubicBezTo>
                    <a:pt x="359" y="9728"/>
                    <a:pt x="366" y="9690"/>
                    <a:pt x="366" y="9659"/>
                  </a:cubicBezTo>
                  <a:cubicBezTo>
                    <a:pt x="366" y="9565"/>
                    <a:pt x="366" y="9477"/>
                    <a:pt x="372" y="9388"/>
                  </a:cubicBezTo>
                  <a:cubicBezTo>
                    <a:pt x="460" y="6652"/>
                    <a:pt x="2213" y="2787"/>
                    <a:pt x="4811" y="1140"/>
                  </a:cubicBezTo>
                  <a:cubicBezTo>
                    <a:pt x="5637" y="622"/>
                    <a:pt x="6477" y="363"/>
                    <a:pt x="7325" y="363"/>
                  </a:cubicBezTo>
                  <a:cubicBezTo>
                    <a:pt x="8005" y="363"/>
                    <a:pt x="8690" y="529"/>
                    <a:pt x="9377" y="863"/>
                  </a:cubicBezTo>
                  <a:cubicBezTo>
                    <a:pt x="9755" y="1046"/>
                    <a:pt x="10070" y="1285"/>
                    <a:pt x="10335" y="1556"/>
                  </a:cubicBezTo>
                  <a:cubicBezTo>
                    <a:pt x="10341" y="1614"/>
                    <a:pt x="10372" y="1664"/>
                    <a:pt x="10416" y="1695"/>
                  </a:cubicBezTo>
                  <a:cubicBezTo>
                    <a:pt x="10436" y="1708"/>
                    <a:pt x="10460" y="1714"/>
                    <a:pt x="10480" y="1721"/>
                  </a:cubicBezTo>
                  <a:cubicBezTo>
                    <a:pt x="10562" y="1815"/>
                    <a:pt x="10637" y="1916"/>
                    <a:pt x="10707" y="2024"/>
                  </a:cubicBezTo>
                  <a:cubicBezTo>
                    <a:pt x="10183" y="1664"/>
                    <a:pt x="9622" y="1449"/>
                    <a:pt x="8871" y="1399"/>
                  </a:cubicBezTo>
                  <a:cubicBezTo>
                    <a:pt x="8737" y="1390"/>
                    <a:pt x="8605" y="1386"/>
                    <a:pt x="8473" y="1386"/>
                  </a:cubicBezTo>
                  <a:cubicBezTo>
                    <a:pt x="6757" y="1386"/>
                    <a:pt x="5270" y="2144"/>
                    <a:pt x="4269" y="3549"/>
                  </a:cubicBezTo>
                  <a:cubicBezTo>
                    <a:pt x="3393" y="4786"/>
                    <a:pt x="1715" y="7767"/>
                    <a:pt x="1816" y="9527"/>
                  </a:cubicBezTo>
                  <a:cubicBezTo>
                    <a:pt x="1822" y="9615"/>
                    <a:pt x="1828" y="9704"/>
                    <a:pt x="1848" y="9780"/>
                  </a:cubicBezTo>
                  <a:cubicBezTo>
                    <a:pt x="1860" y="9873"/>
                    <a:pt x="1942" y="9937"/>
                    <a:pt x="2031" y="9937"/>
                  </a:cubicBezTo>
                  <a:cubicBezTo>
                    <a:pt x="2043" y="9937"/>
                    <a:pt x="2049" y="9937"/>
                    <a:pt x="2061" y="9931"/>
                  </a:cubicBezTo>
                  <a:cubicBezTo>
                    <a:pt x="2163" y="9911"/>
                    <a:pt x="2226" y="9817"/>
                    <a:pt x="2213" y="9722"/>
                  </a:cubicBezTo>
                  <a:cubicBezTo>
                    <a:pt x="2207" y="9690"/>
                    <a:pt x="2200" y="9659"/>
                    <a:pt x="2200" y="9628"/>
                  </a:cubicBezTo>
                  <a:cubicBezTo>
                    <a:pt x="2017" y="8159"/>
                    <a:pt x="3493" y="5284"/>
                    <a:pt x="4572" y="3764"/>
                  </a:cubicBezTo>
                  <a:cubicBezTo>
                    <a:pt x="5498" y="2463"/>
                    <a:pt x="6867" y="1757"/>
                    <a:pt x="8449" y="1757"/>
                  </a:cubicBezTo>
                  <a:cubicBezTo>
                    <a:pt x="8578" y="1757"/>
                    <a:pt x="8709" y="1762"/>
                    <a:pt x="8841" y="1771"/>
                  </a:cubicBezTo>
                  <a:cubicBezTo>
                    <a:pt x="9805" y="1835"/>
                    <a:pt x="10416" y="2181"/>
                    <a:pt x="11111" y="2824"/>
                  </a:cubicBezTo>
                  <a:cubicBezTo>
                    <a:pt x="11943" y="5081"/>
                    <a:pt x="11041" y="8404"/>
                    <a:pt x="10158" y="10441"/>
                  </a:cubicBezTo>
                  <a:cubicBezTo>
                    <a:pt x="10114" y="10542"/>
                    <a:pt x="10070" y="10642"/>
                    <a:pt x="10026" y="10732"/>
                  </a:cubicBezTo>
                  <a:cubicBezTo>
                    <a:pt x="10020" y="10750"/>
                    <a:pt x="10014" y="10763"/>
                    <a:pt x="10014" y="10775"/>
                  </a:cubicBezTo>
                  <a:lnTo>
                    <a:pt x="10316" y="10952"/>
                  </a:lnTo>
                  <a:cubicBezTo>
                    <a:pt x="10335" y="10933"/>
                    <a:pt x="10354" y="10915"/>
                    <a:pt x="10360" y="10889"/>
                  </a:cubicBezTo>
                  <a:cubicBezTo>
                    <a:pt x="10404" y="10801"/>
                    <a:pt x="10442" y="10712"/>
                    <a:pt x="10480" y="10618"/>
                  </a:cubicBezTo>
                  <a:cubicBezTo>
                    <a:pt x="11330" y="8669"/>
                    <a:pt x="12194" y="5548"/>
                    <a:pt x="11603" y="3197"/>
                  </a:cubicBezTo>
                  <a:cubicBezTo>
                    <a:pt x="11551" y="2994"/>
                    <a:pt x="11489" y="2793"/>
                    <a:pt x="11414" y="2597"/>
                  </a:cubicBezTo>
                  <a:cubicBezTo>
                    <a:pt x="11255" y="2193"/>
                    <a:pt x="11041" y="1809"/>
                    <a:pt x="10763" y="1481"/>
                  </a:cubicBezTo>
                  <a:cubicBezTo>
                    <a:pt x="10681" y="1381"/>
                    <a:pt x="10593" y="1285"/>
                    <a:pt x="10492" y="1192"/>
                  </a:cubicBezTo>
                  <a:cubicBezTo>
                    <a:pt x="10227" y="933"/>
                    <a:pt x="9906" y="712"/>
                    <a:pt x="9540" y="529"/>
                  </a:cubicBezTo>
                  <a:cubicBezTo>
                    <a:pt x="8810" y="176"/>
                    <a:pt x="8069" y="0"/>
                    <a:pt x="733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43"/>
            <p:cNvSpPr/>
            <p:nvPr/>
          </p:nvSpPr>
          <p:spPr>
            <a:xfrm>
              <a:off x="935375" y="132025"/>
              <a:ext cx="640350" cy="790025"/>
            </a:xfrm>
            <a:custGeom>
              <a:avLst/>
              <a:gdLst/>
              <a:ahLst/>
              <a:cxnLst/>
              <a:rect l="l" t="t" r="r" b="b"/>
              <a:pathLst>
                <a:path w="25614" h="31601" extrusionOk="0">
                  <a:moveTo>
                    <a:pt x="21641" y="1424"/>
                  </a:moveTo>
                  <a:cubicBezTo>
                    <a:pt x="21880" y="1985"/>
                    <a:pt x="22025" y="2577"/>
                    <a:pt x="22107" y="3013"/>
                  </a:cubicBezTo>
                  <a:cubicBezTo>
                    <a:pt x="22113" y="3037"/>
                    <a:pt x="22127" y="3063"/>
                    <a:pt x="22139" y="3082"/>
                  </a:cubicBezTo>
                  <a:cubicBezTo>
                    <a:pt x="21836" y="4142"/>
                    <a:pt x="21458" y="5219"/>
                    <a:pt x="21042" y="6298"/>
                  </a:cubicBezTo>
                  <a:cubicBezTo>
                    <a:pt x="20663" y="6260"/>
                    <a:pt x="20279" y="6229"/>
                    <a:pt x="19895" y="6197"/>
                  </a:cubicBezTo>
                  <a:cubicBezTo>
                    <a:pt x="20058" y="5768"/>
                    <a:pt x="20235" y="5327"/>
                    <a:pt x="20411" y="4873"/>
                  </a:cubicBezTo>
                  <a:cubicBezTo>
                    <a:pt x="20872" y="3718"/>
                    <a:pt x="21350" y="2527"/>
                    <a:pt x="21641" y="1424"/>
                  </a:cubicBezTo>
                  <a:close/>
                  <a:moveTo>
                    <a:pt x="10007" y="10175"/>
                  </a:moveTo>
                  <a:lnTo>
                    <a:pt x="10007" y="10175"/>
                  </a:lnTo>
                  <a:cubicBezTo>
                    <a:pt x="11073" y="10187"/>
                    <a:pt x="12151" y="10233"/>
                    <a:pt x="13230" y="10295"/>
                  </a:cubicBezTo>
                  <a:cubicBezTo>
                    <a:pt x="13122" y="10573"/>
                    <a:pt x="13021" y="10856"/>
                    <a:pt x="12927" y="11133"/>
                  </a:cubicBezTo>
                  <a:cubicBezTo>
                    <a:pt x="12876" y="11278"/>
                    <a:pt x="12826" y="11430"/>
                    <a:pt x="12768" y="11575"/>
                  </a:cubicBezTo>
                  <a:cubicBezTo>
                    <a:pt x="12372" y="11569"/>
                    <a:pt x="11950" y="11519"/>
                    <a:pt x="11540" y="11462"/>
                  </a:cubicBezTo>
                  <a:cubicBezTo>
                    <a:pt x="11319" y="11436"/>
                    <a:pt x="11092" y="11406"/>
                    <a:pt x="10871" y="11386"/>
                  </a:cubicBezTo>
                  <a:cubicBezTo>
                    <a:pt x="10650" y="10982"/>
                    <a:pt x="10335" y="10573"/>
                    <a:pt x="10007" y="10175"/>
                  </a:cubicBezTo>
                  <a:close/>
                  <a:moveTo>
                    <a:pt x="24668" y="7326"/>
                  </a:moveTo>
                  <a:cubicBezTo>
                    <a:pt x="24945" y="7861"/>
                    <a:pt x="25122" y="8536"/>
                    <a:pt x="25235" y="9040"/>
                  </a:cubicBezTo>
                  <a:cubicBezTo>
                    <a:pt x="24693" y="9954"/>
                    <a:pt x="24194" y="11071"/>
                    <a:pt x="23760" y="12055"/>
                  </a:cubicBezTo>
                  <a:cubicBezTo>
                    <a:pt x="23722" y="12143"/>
                    <a:pt x="23690" y="12218"/>
                    <a:pt x="23652" y="12306"/>
                  </a:cubicBezTo>
                  <a:cubicBezTo>
                    <a:pt x="23483" y="11840"/>
                    <a:pt x="23274" y="11406"/>
                    <a:pt x="23073" y="10982"/>
                  </a:cubicBezTo>
                  <a:cubicBezTo>
                    <a:pt x="23754" y="9817"/>
                    <a:pt x="24220" y="8548"/>
                    <a:pt x="24668" y="7326"/>
                  </a:cubicBezTo>
                  <a:close/>
                  <a:moveTo>
                    <a:pt x="18475" y="10737"/>
                  </a:moveTo>
                  <a:lnTo>
                    <a:pt x="18475" y="10737"/>
                  </a:lnTo>
                  <a:cubicBezTo>
                    <a:pt x="18746" y="10762"/>
                    <a:pt x="19018" y="10787"/>
                    <a:pt x="19295" y="10812"/>
                  </a:cubicBezTo>
                  <a:cubicBezTo>
                    <a:pt x="19421" y="10824"/>
                    <a:pt x="19548" y="10838"/>
                    <a:pt x="19674" y="10850"/>
                  </a:cubicBezTo>
                  <a:cubicBezTo>
                    <a:pt x="20675" y="10938"/>
                    <a:pt x="21691" y="11027"/>
                    <a:pt x="22681" y="11089"/>
                  </a:cubicBezTo>
                  <a:cubicBezTo>
                    <a:pt x="22694" y="11121"/>
                    <a:pt x="22718" y="11147"/>
                    <a:pt x="22750" y="11165"/>
                  </a:cubicBezTo>
                  <a:cubicBezTo>
                    <a:pt x="22983" y="11645"/>
                    <a:pt x="23204" y="12117"/>
                    <a:pt x="23375" y="12628"/>
                  </a:cubicBezTo>
                  <a:cubicBezTo>
                    <a:pt x="22675" y="12622"/>
                    <a:pt x="21932" y="12533"/>
                    <a:pt x="21143" y="12445"/>
                  </a:cubicBezTo>
                  <a:cubicBezTo>
                    <a:pt x="20518" y="12370"/>
                    <a:pt x="19875" y="12294"/>
                    <a:pt x="19251" y="12262"/>
                  </a:cubicBezTo>
                  <a:cubicBezTo>
                    <a:pt x="19176" y="12262"/>
                    <a:pt x="19094" y="12256"/>
                    <a:pt x="19018" y="12256"/>
                  </a:cubicBezTo>
                  <a:cubicBezTo>
                    <a:pt x="18993" y="12168"/>
                    <a:pt x="18967" y="12079"/>
                    <a:pt x="18943" y="11997"/>
                  </a:cubicBezTo>
                  <a:cubicBezTo>
                    <a:pt x="18860" y="11746"/>
                    <a:pt x="18766" y="11493"/>
                    <a:pt x="18670" y="11254"/>
                  </a:cubicBezTo>
                  <a:cubicBezTo>
                    <a:pt x="18602" y="11077"/>
                    <a:pt x="18533" y="10906"/>
                    <a:pt x="18475" y="10737"/>
                  </a:cubicBezTo>
                  <a:close/>
                  <a:moveTo>
                    <a:pt x="18210" y="11083"/>
                  </a:moveTo>
                  <a:cubicBezTo>
                    <a:pt x="18248" y="11185"/>
                    <a:pt x="18286" y="11285"/>
                    <a:pt x="18324" y="11386"/>
                  </a:cubicBezTo>
                  <a:cubicBezTo>
                    <a:pt x="18495" y="11814"/>
                    <a:pt x="18664" y="12256"/>
                    <a:pt x="18740" y="12698"/>
                  </a:cubicBezTo>
                  <a:cubicBezTo>
                    <a:pt x="18740" y="12704"/>
                    <a:pt x="18740" y="12704"/>
                    <a:pt x="18746" y="12704"/>
                  </a:cubicBezTo>
                  <a:lnTo>
                    <a:pt x="18746" y="12710"/>
                  </a:lnTo>
                  <a:cubicBezTo>
                    <a:pt x="18728" y="12774"/>
                    <a:pt x="18708" y="12836"/>
                    <a:pt x="18696" y="12899"/>
                  </a:cubicBezTo>
                  <a:cubicBezTo>
                    <a:pt x="18419" y="13915"/>
                    <a:pt x="18135" y="14974"/>
                    <a:pt x="17770" y="15900"/>
                  </a:cubicBezTo>
                  <a:cubicBezTo>
                    <a:pt x="17725" y="16021"/>
                    <a:pt x="17675" y="16135"/>
                    <a:pt x="17631" y="16241"/>
                  </a:cubicBezTo>
                  <a:cubicBezTo>
                    <a:pt x="17593" y="16342"/>
                    <a:pt x="17555" y="16437"/>
                    <a:pt x="17511" y="16543"/>
                  </a:cubicBezTo>
                  <a:cubicBezTo>
                    <a:pt x="17296" y="16450"/>
                    <a:pt x="17095" y="16386"/>
                    <a:pt x="16918" y="16362"/>
                  </a:cubicBezTo>
                  <a:cubicBezTo>
                    <a:pt x="16910" y="16359"/>
                    <a:pt x="16903" y="16359"/>
                    <a:pt x="16895" y="16359"/>
                  </a:cubicBezTo>
                  <a:cubicBezTo>
                    <a:pt x="16878" y="16359"/>
                    <a:pt x="16860" y="16364"/>
                    <a:pt x="16842" y="16368"/>
                  </a:cubicBezTo>
                  <a:cubicBezTo>
                    <a:pt x="16754" y="16310"/>
                    <a:pt x="16653" y="16254"/>
                    <a:pt x="16559" y="16203"/>
                  </a:cubicBezTo>
                  <a:cubicBezTo>
                    <a:pt x="16741" y="15623"/>
                    <a:pt x="16924" y="15050"/>
                    <a:pt x="17101" y="14482"/>
                  </a:cubicBezTo>
                  <a:cubicBezTo>
                    <a:pt x="17322" y="13769"/>
                    <a:pt x="17543" y="13063"/>
                    <a:pt x="17770" y="12357"/>
                  </a:cubicBezTo>
                  <a:cubicBezTo>
                    <a:pt x="17908" y="11928"/>
                    <a:pt x="18059" y="11505"/>
                    <a:pt x="18210" y="11083"/>
                  </a:cubicBezTo>
                  <a:close/>
                  <a:moveTo>
                    <a:pt x="18008" y="0"/>
                  </a:moveTo>
                  <a:cubicBezTo>
                    <a:pt x="17749" y="0"/>
                    <a:pt x="17492" y="13"/>
                    <a:pt x="17240" y="42"/>
                  </a:cubicBezTo>
                  <a:cubicBezTo>
                    <a:pt x="17218" y="34"/>
                    <a:pt x="17195" y="30"/>
                    <a:pt x="17172" y="30"/>
                  </a:cubicBezTo>
                  <a:cubicBezTo>
                    <a:pt x="17130" y="30"/>
                    <a:pt x="17090" y="43"/>
                    <a:pt x="17057" y="68"/>
                  </a:cubicBezTo>
                  <a:cubicBezTo>
                    <a:pt x="17037" y="68"/>
                    <a:pt x="17019" y="74"/>
                    <a:pt x="17000" y="74"/>
                  </a:cubicBezTo>
                  <a:cubicBezTo>
                    <a:pt x="16906" y="94"/>
                    <a:pt x="16836" y="187"/>
                    <a:pt x="16848" y="289"/>
                  </a:cubicBezTo>
                  <a:cubicBezTo>
                    <a:pt x="16854" y="313"/>
                    <a:pt x="16862" y="333"/>
                    <a:pt x="16874" y="358"/>
                  </a:cubicBezTo>
                  <a:cubicBezTo>
                    <a:pt x="16257" y="1474"/>
                    <a:pt x="15859" y="2905"/>
                    <a:pt x="15468" y="4299"/>
                  </a:cubicBezTo>
                  <a:cubicBezTo>
                    <a:pt x="15317" y="4841"/>
                    <a:pt x="15172" y="5364"/>
                    <a:pt x="15014" y="5856"/>
                  </a:cubicBezTo>
                  <a:cubicBezTo>
                    <a:pt x="13714" y="5787"/>
                    <a:pt x="12416" y="5749"/>
                    <a:pt x="11129" y="5749"/>
                  </a:cubicBezTo>
                  <a:lnTo>
                    <a:pt x="11092" y="5749"/>
                  </a:lnTo>
                  <a:cubicBezTo>
                    <a:pt x="11080" y="5755"/>
                    <a:pt x="11066" y="5755"/>
                    <a:pt x="11054" y="5761"/>
                  </a:cubicBezTo>
                  <a:cubicBezTo>
                    <a:pt x="11048" y="5768"/>
                    <a:pt x="11042" y="5768"/>
                    <a:pt x="11028" y="5775"/>
                  </a:cubicBezTo>
                  <a:cubicBezTo>
                    <a:pt x="11016" y="5781"/>
                    <a:pt x="11004" y="5793"/>
                    <a:pt x="10998" y="5806"/>
                  </a:cubicBezTo>
                  <a:lnTo>
                    <a:pt x="10966" y="5837"/>
                  </a:lnTo>
                  <a:cubicBezTo>
                    <a:pt x="10960" y="5856"/>
                    <a:pt x="10952" y="5868"/>
                    <a:pt x="10952" y="5882"/>
                  </a:cubicBezTo>
                  <a:cubicBezTo>
                    <a:pt x="10946" y="5888"/>
                    <a:pt x="10946" y="5894"/>
                    <a:pt x="10946" y="5894"/>
                  </a:cubicBezTo>
                  <a:cubicBezTo>
                    <a:pt x="10789" y="6449"/>
                    <a:pt x="10498" y="7061"/>
                    <a:pt x="10215" y="7653"/>
                  </a:cubicBezTo>
                  <a:cubicBezTo>
                    <a:pt x="9843" y="8441"/>
                    <a:pt x="9453" y="9261"/>
                    <a:pt x="9377" y="9974"/>
                  </a:cubicBezTo>
                  <a:cubicBezTo>
                    <a:pt x="9363" y="10062"/>
                    <a:pt x="9421" y="10143"/>
                    <a:pt x="9515" y="10169"/>
                  </a:cubicBezTo>
                  <a:cubicBezTo>
                    <a:pt x="9724" y="10408"/>
                    <a:pt x="9931" y="10661"/>
                    <a:pt x="10114" y="10906"/>
                  </a:cubicBezTo>
                  <a:cubicBezTo>
                    <a:pt x="10303" y="11159"/>
                    <a:pt x="10468" y="11406"/>
                    <a:pt x="10594" y="11645"/>
                  </a:cubicBezTo>
                  <a:cubicBezTo>
                    <a:pt x="10600" y="11657"/>
                    <a:pt x="10606" y="11663"/>
                    <a:pt x="10612" y="11676"/>
                  </a:cubicBezTo>
                  <a:cubicBezTo>
                    <a:pt x="10619" y="11676"/>
                    <a:pt x="10619" y="11683"/>
                    <a:pt x="10619" y="11683"/>
                  </a:cubicBezTo>
                  <a:lnTo>
                    <a:pt x="10626" y="11689"/>
                  </a:lnTo>
                  <a:cubicBezTo>
                    <a:pt x="10626" y="11689"/>
                    <a:pt x="10632" y="11695"/>
                    <a:pt x="10638" y="11701"/>
                  </a:cubicBezTo>
                  <a:cubicBezTo>
                    <a:pt x="10644" y="11701"/>
                    <a:pt x="10650" y="11708"/>
                    <a:pt x="10650" y="11708"/>
                  </a:cubicBezTo>
                  <a:cubicBezTo>
                    <a:pt x="10669" y="11720"/>
                    <a:pt x="10695" y="11732"/>
                    <a:pt x="10719" y="11739"/>
                  </a:cubicBezTo>
                  <a:cubicBezTo>
                    <a:pt x="10725" y="11739"/>
                    <a:pt x="10733" y="11746"/>
                    <a:pt x="10745" y="11746"/>
                  </a:cubicBezTo>
                  <a:cubicBezTo>
                    <a:pt x="10984" y="11764"/>
                    <a:pt x="11237" y="11796"/>
                    <a:pt x="11496" y="11828"/>
                  </a:cubicBezTo>
                  <a:cubicBezTo>
                    <a:pt x="11874" y="11878"/>
                    <a:pt x="12258" y="11928"/>
                    <a:pt x="12637" y="11941"/>
                  </a:cubicBezTo>
                  <a:cubicBezTo>
                    <a:pt x="12428" y="12527"/>
                    <a:pt x="12201" y="13108"/>
                    <a:pt x="11981" y="13668"/>
                  </a:cubicBezTo>
                  <a:cubicBezTo>
                    <a:pt x="11823" y="14078"/>
                    <a:pt x="11659" y="14500"/>
                    <a:pt x="11508" y="14924"/>
                  </a:cubicBezTo>
                  <a:cubicBezTo>
                    <a:pt x="11453" y="14923"/>
                    <a:pt x="11398" y="14923"/>
                    <a:pt x="11344" y="14923"/>
                  </a:cubicBezTo>
                  <a:cubicBezTo>
                    <a:pt x="9713" y="14923"/>
                    <a:pt x="8164" y="15295"/>
                    <a:pt x="6950" y="16014"/>
                  </a:cubicBezTo>
                  <a:cubicBezTo>
                    <a:pt x="4465" y="17497"/>
                    <a:pt x="2561" y="19640"/>
                    <a:pt x="1583" y="22061"/>
                  </a:cubicBezTo>
                  <a:cubicBezTo>
                    <a:pt x="1299" y="22756"/>
                    <a:pt x="1054" y="23417"/>
                    <a:pt x="845" y="24042"/>
                  </a:cubicBezTo>
                  <a:lnTo>
                    <a:pt x="845" y="24048"/>
                  </a:lnTo>
                  <a:cubicBezTo>
                    <a:pt x="807" y="24161"/>
                    <a:pt x="769" y="24275"/>
                    <a:pt x="737" y="24388"/>
                  </a:cubicBezTo>
                  <a:cubicBezTo>
                    <a:pt x="542" y="25006"/>
                    <a:pt x="385" y="25585"/>
                    <a:pt x="271" y="26135"/>
                  </a:cubicBezTo>
                  <a:cubicBezTo>
                    <a:pt x="240" y="26292"/>
                    <a:pt x="208" y="26444"/>
                    <a:pt x="184" y="26595"/>
                  </a:cubicBezTo>
                  <a:cubicBezTo>
                    <a:pt x="120" y="26929"/>
                    <a:pt x="76" y="27250"/>
                    <a:pt x="44" y="27560"/>
                  </a:cubicBezTo>
                  <a:cubicBezTo>
                    <a:pt x="38" y="27654"/>
                    <a:pt x="26" y="27750"/>
                    <a:pt x="19" y="27843"/>
                  </a:cubicBezTo>
                  <a:cubicBezTo>
                    <a:pt x="7" y="28114"/>
                    <a:pt x="0" y="28373"/>
                    <a:pt x="7" y="28620"/>
                  </a:cubicBezTo>
                  <a:cubicBezTo>
                    <a:pt x="13" y="28726"/>
                    <a:pt x="19" y="28827"/>
                    <a:pt x="26" y="28922"/>
                  </a:cubicBezTo>
                  <a:cubicBezTo>
                    <a:pt x="50" y="29217"/>
                    <a:pt x="88" y="29490"/>
                    <a:pt x="158" y="29741"/>
                  </a:cubicBezTo>
                  <a:lnTo>
                    <a:pt x="158" y="29747"/>
                  </a:lnTo>
                  <a:cubicBezTo>
                    <a:pt x="184" y="29861"/>
                    <a:pt x="215" y="29968"/>
                    <a:pt x="246" y="30069"/>
                  </a:cubicBezTo>
                  <a:cubicBezTo>
                    <a:pt x="259" y="30095"/>
                    <a:pt x="271" y="30113"/>
                    <a:pt x="283" y="30133"/>
                  </a:cubicBezTo>
                  <a:cubicBezTo>
                    <a:pt x="321" y="30174"/>
                    <a:pt x="372" y="30199"/>
                    <a:pt x="427" y="30199"/>
                  </a:cubicBezTo>
                  <a:cubicBezTo>
                    <a:pt x="446" y="30199"/>
                    <a:pt x="466" y="30196"/>
                    <a:pt x="486" y="30189"/>
                  </a:cubicBezTo>
                  <a:cubicBezTo>
                    <a:pt x="518" y="30177"/>
                    <a:pt x="542" y="30157"/>
                    <a:pt x="562" y="30133"/>
                  </a:cubicBezTo>
                  <a:cubicBezTo>
                    <a:pt x="606" y="30088"/>
                    <a:pt x="618" y="30019"/>
                    <a:pt x="600" y="29956"/>
                  </a:cubicBezTo>
                  <a:cubicBezTo>
                    <a:pt x="580" y="29892"/>
                    <a:pt x="562" y="29830"/>
                    <a:pt x="542" y="29767"/>
                  </a:cubicBezTo>
                  <a:cubicBezTo>
                    <a:pt x="480" y="29546"/>
                    <a:pt x="435" y="29313"/>
                    <a:pt x="411" y="29060"/>
                  </a:cubicBezTo>
                  <a:cubicBezTo>
                    <a:pt x="397" y="28966"/>
                    <a:pt x="385" y="28865"/>
                    <a:pt x="385" y="28763"/>
                  </a:cubicBezTo>
                  <a:cubicBezTo>
                    <a:pt x="367" y="28518"/>
                    <a:pt x="367" y="28259"/>
                    <a:pt x="385" y="27983"/>
                  </a:cubicBezTo>
                  <a:cubicBezTo>
                    <a:pt x="385" y="27887"/>
                    <a:pt x="391" y="27793"/>
                    <a:pt x="405" y="27692"/>
                  </a:cubicBezTo>
                  <a:cubicBezTo>
                    <a:pt x="417" y="27515"/>
                    <a:pt x="435" y="27339"/>
                    <a:pt x="461" y="27150"/>
                  </a:cubicBezTo>
                  <a:cubicBezTo>
                    <a:pt x="486" y="27005"/>
                    <a:pt x="504" y="26854"/>
                    <a:pt x="536" y="26696"/>
                  </a:cubicBezTo>
                  <a:cubicBezTo>
                    <a:pt x="638" y="26123"/>
                    <a:pt x="789" y="25498"/>
                    <a:pt x="984" y="24836"/>
                  </a:cubicBezTo>
                  <a:cubicBezTo>
                    <a:pt x="1022" y="24709"/>
                    <a:pt x="1060" y="24590"/>
                    <a:pt x="1098" y="24464"/>
                  </a:cubicBezTo>
                  <a:cubicBezTo>
                    <a:pt x="1325" y="23757"/>
                    <a:pt x="1596" y="23001"/>
                    <a:pt x="1924" y="22194"/>
                  </a:cubicBezTo>
                  <a:cubicBezTo>
                    <a:pt x="2876" y="19854"/>
                    <a:pt x="4724" y="17774"/>
                    <a:pt x="7139" y="16336"/>
                  </a:cubicBezTo>
                  <a:cubicBezTo>
                    <a:pt x="8294" y="15641"/>
                    <a:pt x="9774" y="15289"/>
                    <a:pt x="11329" y="15289"/>
                  </a:cubicBezTo>
                  <a:cubicBezTo>
                    <a:pt x="11342" y="15289"/>
                    <a:pt x="11355" y="15289"/>
                    <a:pt x="11369" y="15289"/>
                  </a:cubicBezTo>
                  <a:cubicBezTo>
                    <a:pt x="11502" y="15289"/>
                    <a:pt x="11633" y="15289"/>
                    <a:pt x="11761" y="15295"/>
                  </a:cubicBezTo>
                  <a:cubicBezTo>
                    <a:pt x="11804" y="15169"/>
                    <a:pt x="11848" y="15056"/>
                    <a:pt x="11898" y="14936"/>
                  </a:cubicBezTo>
                  <a:cubicBezTo>
                    <a:pt x="12037" y="14552"/>
                    <a:pt x="12183" y="14173"/>
                    <a:pt x="12328" y="13801"/>
                  </a:cubicBezTo>
                  <a:cubicBezTo>
                    <a:pt x="12567" y="13184"/>
                    <a:pt x="12814" y="12547"/>
                    <a:pt x="13047" y="11903"/>
                  </a:cubicBezTo>
                  <a:lnTo>
                    <a:pt x="13047" y="11897"/>
                  </a:lnTo>
                  <a:cubicBezTo>
                    <a:pt x="13085" y="11866"/>
                    <a:pt x="13109" y="11814"/>
                    <a:pt x="13109" y="11758"/>
                  </a:cubicBezTo>
                  <a:lnTo>
                    <a:pt x="13109" y="11726"/>
                  </a:lnTo>
                  <a:cubicBezTo>
                    <a:pt x="13166" y="11569"/>
                    <a:pt x="13216" y="11412"/>
                    <a:pt x="13274" y="11254"/>
                  </a:cubicBezTo>
                  <a:cubicBezTo>
                    <a:pt x="13381" y="10938"/>
                    <a:pt x="13495" y="10629"/>
                    <a:pt x="13620" y="10327"/>
                  </a:cubicBezTo>
                  <a:cubicBezTo>
                    <a:pt x="13664" y="10207"/>
                    <a:pt x="13714" y="10087"/>
                    <a:pt x="13766" y="9968"/>
                  </a:cubicBezTo>
                  <a:cubicBezTo>
                    <a:pt x="13632" y="9954"/>
                    <a:pt x="13507" y="9948"/>
                    <a:pt x="13374" y="9936"/>
                  </a:cubicBezTo>
                  <a:cubicBezTo>
                    <a:pt x="12171" y="9861"/>
                    <a:pt x="10966" y="9809"/>
                    <a:pt x="9774" y="9809"/>
                  </a:cubicBezTo>
                  <a:cubicBezTo>
                    <a:pt x="9893" y="9198"/>
                    <a:pt x="10228" y="8499"/>
                    <a:pt x="10550" y="7811"/>
                  </a:cubicBezTo>
                  <a:cubicBezTo>
                    <a:pt x="10821" y="7250"/>
                    <a:pt x="11092" y="6669"/>
                    <a:pt x="11263" y="6121"/>
                  </a:cubicBezTo>
                  <a:cubicBezTo>
                    <a:pt x="12466" y="6121"/>
                    <a:pt x="13684" y="6159"/>
                    <a:pt x="14895" y="6215"/>
                  </a:cubicBezTo>
                  <a:cubicBezTo>
                    <a:pt x="15026" y="6222"/>
                    <a:pt x="15152" y="6229"/>
                    <a:pt x="15279" y="6241"/>
                  </a:cubicBezTo>
                  <a:cubicBezTo>
                    <a:pt x="15323" y="6121"/>
                    <a:pt x="15361" y="5995"/>
                    <a:pt x="15399" y="5874"/>
                  </a:cubicBezTo>
                  <a:cubicBezTo>
                    <a:pt x="15544" y="5402"/>
                    <a:pt x="15682" y="4910"/>
                    <a:pt x="15827" y="4393"/>
                  </a:cubicBezTo>
                  <a:cubicBezTo>
                    <a:pt x="16219" y="2975"/>
                    <a:pt x="16627" y="1511"/>
                    <a:pt x="17264" y="414"/>
                  </a:cubicBezTo>
                  <a:cubicBezTo>
                    <a:pt x="17511" y="385"/>
                    <a:pt x="17764" y="372"/>
                    <a:pt x="18019" y="372"/>
                  </a:cubicBezTo>
                  <a:cubicBezTo>
                    <a:pt x="19192" y="372"/>
                    <a:pt x="20421" y="646"/>
                    <a:pt x="21394" y="868"/>
                  </a:cubicBezTo>
                  <a:cubicBezTo>
                    <a:pt x="21129" y="2073"/>
                    <a:pt x="20594" y="3429"/>
                    <a:pt x="20070" y="4733"/>
                  </a:cubicBezTo>
                  <a:cubicBezTo>
                    <a:pt x="19875" y="5225"/>
                    <a:pt x="19686" y="5699"/>
                    <a:pt x="19510" y="6165"/>
                  </a:cubicBezTo>
                  <a:cubicBezTo>
                    <a:pt x="19465" y="6285"/>
                    <a:pt x="19421" y="6404"/>
                    <a:pt x="19383" y="6525"/>
                  </a:cubicBezTo>
                  <a:cubicBezTo>
                    <a:pt x="19510" y="6531"/>
                    <a:pt x="19636" y="6543"/>
                    <a:pt x="19761" y="6555"/>
                  </a:cubicBezTo>
                  <a:cubicBezTo>
                    <a:pt x="20146" y="6587"/>
                    <a:pt x="20524" y="6625"/>
                    <a:pt x="20910" y="6657"/>
                  </a:cubicBezTo>
                  <a:cubicBezTo>
                    <a:pt x="21036" y="6669"/>
                    <a:pt x="21161" y="6683"/>
                    <a:pt x="21288" y="6689"/>
                  </a:cubicBezTo>
                  <a:cubicBezTo>
                    <a:pt x="22057" y="6758"/>
                    <a:pt x="22820" y="6834"/>
                    <a:pt x="23583" y="6903"/>
                  </a:cubicBezTo>
                  <a:lnTo>
                    <a:pt x="24403" y="6979"/>
                  </a:lnTo>
                  <a:lnTo>
                    <a:pt x="24321" y="7199"/>
                  </a:lnTo>
                  <a:cubicBezTo>
                    <a:pt x="23867" y="8435"/>
                    <a:pt x="23437" y="9608"/>
                    <a:pt x="22794" y="10731"/>
                  </a:cubicBezTo>
                  <a:cubicBezTo>
                    <a:pt x="21804" y="10661"/>
                    <a:pt x="20797" y="10579"/>
                    <a:pt x="19793" y="10490"/>
                  </a:cubicBezTo>
                  <a:cubicBezTo>
                    <a:pt x="19668" y="10478"/>
                    <a:pt x="19534" y="10466"/>
                    <a:pt x="19415" y="10452"/>
                  </a:cubicBezTo>
                  <a:cubicBezTo>
                    <a:pt x="19100" y="10428"/>
                    <a:pt x="18784" y="10396"/>
                    <a:pt x="18469" y="10364"/>
                  </a:cubicBezTo>
                  <a:cubicBezTo>
                    <a:pt x="18393" y="10358"/>
                    <a:pt x="18318" y="10352"/>
                    <a:pt x="18236" y="10346"/>
                  </a:cubicBezTo>
                  <a:cubicBezTo>
                    <a:pt x="18192" y="10339"/>
                    <a:pt x="18141" y="10333"/>
                    <a:pt x="18091" y="10333"/>
                  </a:cubicBezTo>
                  <a:cubicBezTo>
                    <a:pt x="18047" y="10446"/>
                    <a:pt x="18003" y="10573"/>
                    <a:pt x="17959" y="10693"/>
                  </a:cubicBezTo>
                  <a:cubicBezTo>
                    <a:pt x="17776" y="11197"/>
                    <a:pt x="17587" y="11720"/>
                    <a:pt x="17422" y="12244"/>
                  </a:cubicBezTo>
                  <a:cubicBezTo>
                    <a:pt x="17189" y="12949"/>
                    <a:pt x="16968" y="13662"/>
                    <a:pt x="16748" y="14369"/>
                  </a:cubicBezTo>
                  <a:cubicBezTo>
                    <a:pt x="16577" y="14924"/>
                    <a:pt x="16408" y="15478"/>
                    <a:pt x="16225" y="16033"/>
                  </a:cubicBezTo>
                  <a:cubicBezTo>
                    <a:pt x="16187" y="16153"/>
                    <a:pt x="16149" y="16272"/>
                    <a:pt x="16111" y="16386"/>
                  </a:cubicBezTo>
                  <a:cubicBezTo>
                    <a:pt x="16225" y="16443"/>
                    <a:pt x="16332" y="16499"/>
                    <a:pt x="16446" y="16563"/>
                  </a:cubicBezTo>
                  <a:cubicBezTo>
                    <a:pt x="18085" y="17465"/>
                    <a:pt x="19276" y="18763"/>
                    <a:pt x="19799" y="20259"/>
                  </a:cubicBezTo>
                  <a:cubicBezTo>
                    <a:pt x="20948" y="23530"/>
                    <a:pt x="20916" y="28166"/>
                    <a:pt x="19743" y="31306"/>
                  </a:cubicBezTo>
                  <a:cubicBezTo>
                    <a:pt x="19737" y="31318"/>
                    <a:pt x="19730" y="31336"/>
                    <a:pt x="19724" y="31356"/>
                  </a:cubicBezTo>
                  <a:cubicBezTo>
                    <a:pt x="19686" y="31450"/>
                    <a:pt x="19730" y="31551"/>
                    <a:pt x="19831" y="31589"/>
                  </a:cubicBezTo>
                  <a:cubicBezTo>
                    <a:pt x="19851" y="31595"/>
                    <a:pt x="19875" y="31601"/>
                    <a:pt x="19895" y="31601"/>
                  </a:cubicBezTo>
                  <a:cubicBezTo>
                    <a:pt x="19970" y="31601"/>
                    <a:pt x="20040" y="31557"/>
                    <a:pt x="20064" y="31481"/>
                  </a:cubicBezTo>
                  <a:cubicBezTo>
                    <a:pt x="20096" y="31406"/>
                    <a:pt x="20128" y="31324"/>
                    <a:pt x="20159" y="31242"/>
                  </a:cubicBezTo>
                  <a:cubicBezTo>
                    <a:pt x="21288" y="28032"/>
                    <a:pt x="21294" y="23417"/>
                    <a:pt x="20146" y="20137"/>
                  </a:cubicBezTo>
                  <a:cubicBezTo>
                    <a:pt x="19781" y="19078"/>
                    <a:pt x="19100" y="18114"/>
                    <a:pt x="18172" y="17314"/>
                  </a:cubicBezTo>
                  <a:lnTo>
                    <a:pt x="18172" y="17314"/>
                  </a:lnTo>
                  <a:cubicBezTo>
                    <a:pt x="19011" y="17830"/>
                    <a:pt x="19932" y="18562"/>
                    <a:pt x="20386" y="19022"/>
                  </a:cubicBezTo>
                  <a:cubicBezTo>
                    <a:pt x="21105" y="19767"/>
                    <a:pt x="21446" y="20460"/>
                    <a:pt x="21792" y="21406"/>
                  </a:cubicBezTo>
                  <a:cubicBezTo>
                    <a:pt x="22467" y="23228"/>
                    <a:pt x="22523" y="24936"/>
                    <a:pt x="22523" y="26671"/>
                  </a:cubicBezTo>
                  <a:cubicBezTo>
                    <a:pt x="22523" y="27939"/>
                    <a:pt x="22322" y="29603"/>
                    <a:pt x="21886" y="30700"/>
                  </a:cubicBezTo>
                  <a:cubicBezTo>
                    <a:pt x="21836" y="30832"/>
                    <a:pt x="21773" y="30965"/>
                    <a:pt x="21711" y="31079"/>
                  </a:cubicBezTo>
                  <a:cubicBezTo>
                    <a:pt x="21705" y="31103"/>
                    <a:pt x="21697" y="31129"/>
                    <a:pt x="21691" y="31147"/>
                  </a:cubicBezTo>
                  <a:cubicBezTo>
                    <a:pt x="21685" y="31223"/>
                    <a:pt x="21723" y="31292"/>
                    <a:pt x="21792" y="31330"/>
                  </a:cubicBezTo>
                  <a:cubicBezTo>
                    <a:pt x="21818" y="31344"/>
                    <a:pt x="21848" y="31350"/>
                    <a:pt x="21874" y="31350"/>
                  </a:cubicBezTo>
                  <a:cubicBezTo>
                    <a:pt x="21944" y="31350"/>
                    <a:pt x="22007" y="31318"/>
                    <a:pt x="22037" y="31254"/>
                  </a:cubicBezTo>
                  <a:cubicBezTo>
                    <a:pt x="22083" y="31173"/>
                    <a:pt x="22121" y="31085"/>
                    <a:pt x="22159" y="30996"/>
                  </a:cubicBezTo>
                  <a:cubicBezTo>
                    <a:pt x="22221" y="30864"/>
                    <a:pt x="22278" y="30719"/>
                    <a:pt x="22328" y="30567"/>
                  </a:cubicBezTo>
                  <a:cubicBezTo>
                    <a:pt x="22738" y="29382"/>
                    <a:pt x="22889" y="27799"/>
                    <a:pt x="22889" y="26671"/>
                  </a:cubicBezTo>
                  <a:cubicBezTo>
                    <a:pt x="22889" y="24898"/>
                    <a:pt x="22832" y="23158"/>
                    <a:pt x="22139" y="21272"/>
                  </a:cubicBezTo>
                  <a:cubicBezTo>
                    <a:pt x="21773" y="20283"/>
                    <a:pt x="21414" y="19552"/>
                    <a:pt x="20645" y="18763"/>
                  </a:cubicBezTo>
                  <a:cubicBezTo>
                    <a:pt x="20166" y="18272"/>
                    <a:pt x="18891" y="17244"/>
                    <a:pt x="17846" y="16702"/>
                  </a:cubicBezTo>
                  <a:lnTo>
                    <a:pt x="17846" y="16695"/>
                  </a:lnTo>
                  <a:cubicBezTo>
                    <a:pt x="17889" y="16589"/>
                    <a:pt x="17927" y="16487"/>
                    <a:pt x="17977" y="16380"/>
                  </a:cubicBezTo>
                  <a:cubicBezTo>
                    <a:pt x="18021" y="16272"/>
                    <a:pt x="18065" y="16159"/>
                    <a:pt x="18116" y="16033"/>
                  </a:cubicBezTo>
                  <a:cubicBezTo>
                    <a:pt x="18489" y="15088"/>
                    <a:pt x="18772" y="14022"/>
                    <a:pt x="19056" y="12995"/>
                  </a:cubicBezTo>
                  <a:cubicBezTo>
                    <a:pt x="19087" y="12874"/>
                    <a:pt x="19118" y="12748"/>
                    <a:pt x="19150" y="12628"/>
                  </a:cubicBezTo>
                  <a:cubicBezTo>
                    <a:pt x="19793" y="12654"/>
                    <a:pt x="20456" y="12730"/>
                    <a:pt x="21105" y="12811"/>
                  </a:cubicBezTo>
                  <a:cubicBezTo>
                    <a:pt x="21874" y="12899"/>
                    <a:pt x="22669" y="12995"/>
                    <a:pt x="23407" y="12995"/>
                  </a:cubicBezTo>
                  <a:cubicBezTo>
                    <a:pt x="23483" y="12995"/>
                    <a:pt x="23558" y="12995"/>
                    <a:pt x="23626" y="12987"/>
                  </a:cubicBezTo>
                  <a:lnTo>
                    <a:pt x="23672" y="12987"/>
                  </a:lnTo>
                  <a:lnTo>
                    <a:pt x="23678" y="12981"/>
                  </a:lnTo>
                  <a:cubicBezTo>
                    <a:pt x="23678" y="12981"/>
                    <a:pt x="23690" y="12981"/>
                    <a:pt x="23696" y="12975"/>
                  </a:cubicBezTo>
                  <a:cubicBezTo>
                    <a:pt x="23702" y="12975"/>
                    <a:pt x="23716" y="12969"/>
                    <a:pt x="23722" y="12963"/>
                  </a:cubicBezTo>
                  <a:cubicBezTo>
                    <a:pt x="23728" y="12963"/>
                    <a:pt x="23728" y="12957"/>
                    <a:pt x="23734" y="12957"/>
                  </a:cubicBezTo>
                  <a:cubicBezTo>
                    <a:pt x="23748" y="12949"/>
                    <a:pt x="23754" y="12943"/>
                    <a:pt x="23760" y="12937"/>
                  </a:cubicBezTo>
                  <a:cubicBezTo>
                    <a:pt x="23766" y="12931"/>
                    <a:pt x="23766" y="12925"/>
                    <a:pt x="23772" y="12919"/>
                  </a:cubicBezTo>
                  <a:cubicBezTo>
                    <a:pt x="23778" y="12911"/>
                    <a:pt x="23785" y="12905"/>
                    <a:pt x="23785" y="12899"/>
                  </a:cubicBezTo>
                  <a:cubicBezTo>
                    <a:pt x="23791" y="12893"/>
                    <a:pt x="23797" y="12887"/>
                    <a:pt x="23797" y="12881"/>
                  </a:cubicBezTo>
                  <a:cubicBezTo>
                    <a:pt x="23891" y="12666"/>
                    <a:pt x="23993" y="12439"/>
                    <a:pt x="24100" y="12206"/>
                  </a:cubicBezTo>
                  <a:cubicBezTo>
                    <a:pt x="24542" y="11203"/>
                    <a:pt x="25040" y="10074"/>
                    <a:pt x="25588" y="9166"/>
                  </a:cubicBezTo>
                  <a:cubicBezTo>
                    <a:pt x="25588" y="9154"/>
                    <a:pt x="25594" y="9148"/>
                    <a:pt x="25594" y="9142"/>
                  </a:cubicBezTo>
                  <a:cubicBezTo>
                    <a:pt x="25601" y="9128"/>
                    <a:pt x="25607" y="9116"/>
                    <a:pt x="25607" y="9098"/>
                  </a:cubicBezTo>
                  <a:cubicBezTo>
                    <a:pt x="25613" y="9084"/>
                    <a:pt x="25613" y="9072"/>
                    <a:pt x="25607" y="9052"/>
                  </a:cubicBezTo>
                  <a:cubicBezTo>
                    <a:pt x="25607" y="9046"/>
                    <a:pt x="25613" y="9040"/>
                    <a:pt x="25607" y="9028"/>
                  </a:cubicBezTo>
                  <a:cubicBezTo>
                    <a:pt x="25538" y="8719"/>
                    <a:pt x="25450" y="8347"/>
                    <a:pt x="25329" y="7969"/>
                  </a:cubicBezTo>
                  <a:cubicBezTo>
                    <a:pt x="25203" y="7591"/>
                    <a:pt x="25046" y="7212"/>
                    <a:pt x="24845" y="6896"/>
                  </a:cubicBezTo>
                  <a:cubicBezTo>
                    <a:pt x="24845" y="6884"/>
                    <a:pt x="24831" y="6884"/>
                    <a:pt x="24825" y="6872"/>
                  </a:cubicBezTo>
                  <a:cubicBezTo>
                    <a:pt x="24837" y="6790"/>
                    <a:pt x="24787" y="6714"/>
                    <a:pt x="24705" y="6683"/>
                  </a:cubicBezTo>
                  <a:cubicBezTo>
                    <a:pt x="24693" y="6676"/>
                    <a:pt x="24686" y="6676"/>
                    <a:pt x="24674" y="6669"/>
                  </a:cubicBezTo>
                  <a:cubicBezTo>
                    <a:pt x="24642" y="6645"/>
                    <a:pt x="24610" y="6631"/>
                    <a:pt x="24566" y="6625"/>
                  </a:cubicBezTo>
                  <a:lnTo>
                    <a:pt x="23614" y="6537"/>
                  </a:lnTo>
                  <a:cubicBezTo>
                    <a:pt x="22889" y="6468"/>
                    <a:pt x="22159" y="6398"/>
                    <a:pt x="21426" y="6336"/>
                  </a:cubicBezTo>
                  <a:cubicBezTo>
                    <a:pt x="21856" y="5193"/>
                    <a:pt x="22252" y="4058"/>
                    <a:pt x="22561" y="2937"/>
                  </a:cubicBezTo>
                  <a:cubicBezTo>
                    <a:pt x="22587" y="2836"/>
                    <a:pt x="22529" y="2734"/>
                    <a:pt x="22435" y="2710"/>
                  </a:cubicBezTo>
                  <a:lnTo>
                    <a:pt x="22423" y="2710"/>
                  </a:lnTo>
                  <a:cubicBezTo>
                    <a:pt x="22302" y="2161"/>
                    <a:pt x="22101" y="1462"/>
                    <a:pt x="21780" y="850"/>
                  </a:cubicBezTo>
                  <a:lnTo>
                    <a:pt x="21780" y="837"/>
                  </a:lnTo>
                  <a:cubicBezTo>
                    <a:pt x="21792" y="775"/>
                    <a:pt x="21773" y="711"/>
                    <a:pt x="21729" y="667"/>
                  </a:cubicBezTo>
                  <a:cubicBezTo>
                    <a:pt x="21711" y="603"/>
                    <a:pt x="21659" y="554"/>
                    <a:pt x="21597" y="540"/>
                  </a:cubicBezTo>
                  <a:cubicBezTo>
                    <a:pt x="20581" y="305"/>
                    <a:pt x="19271" y="0"/>
                    <a:pt x="1800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2" name="Google Shape;3442;p43"/>
            <p:cNvSpPr/>
            <p:nvPr/>
          </p:nvSpPr>
          <p:spPr>
            <a:xfrm>
              <a:off x="1432725" y="167600"/>
              <a:ext cx="56125" cy="121900"/>
            </a:xfrm>
            <a:custGeom>
              <a:avLst/>
              <a:gdLst/>
              <a:ahLst/>
              <a:cxnLst/>
              <a:rect l="l" t="t" r="r" b="b"/>
              <a:pathLst>
                <a:path w="2245" h="4876" extrusionOk="0">
                  <a:moveTo>
                    <a:pt x="1747" y="1"/>
                  </a:moveTo>
                  <a:cubicBezTo>
                    <a:pt x="1456" y="1104"/>
                    <a:pt x="978" y="2295"/>
                    <a:pt x="517" y="3450"/>
                  </a:cubicBezTo>
                  <a:cubicBezTo>
                    <a:pt x="341" y="3904"/>
                    <a:pt x="164" y="4345"/>
                    <a:pt x="1" y="4774"/>
                  </a:cubicBezTo>
                  <a:cubicBezTo>
                    <a:pt x="385" y="4806"/>
                    <a:pt x="769" y="4837"/>
                    <a:pt x="1148" y="4875"/>
                  </a:cubicBezTo>
                  <a:cubicBezTo>
                    <a:pt x="1564" y="3796"/>
                    <a:pt x="1942" y="2719"/>
                    <a:pt x="2245" y="1659"/>
                  </a:cubicBezTo>
                  <a:cubicBezTo>
                    <a:pt x="2233" y="1640"/>
                    <a:pt x="2219" y="1614"/>
                    <a:pt x="2213" y="1590"/>
                  </a:cubicBezTo>
                  <a:cubicBezTo>
                    <a:pt x="2131" y="1154"/>
                    <a:pt x="1986" y="562"/>
                    <a:pt x="1747"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3" name="Google Shape;3443;p43"/>
            <p:cNvSpPr/>
            <p:nvPr/>
          </p:nvSpPr>
          <p:spPr>
            <a:xfrm>
              <a:off x="1185525" y="386400"/>
              <a:ext cx="80600" cy="35025"/>
            </a:xfrm>
            <a:custGeom>
              <a:avLst/>
              <a:gdLst/>
              <a:ahLst/>
              <a:cxnLst/>
              <a:rect l="l" t="t" r="r" b="b"/>
              <a:pathLst>
                <a:path w="3224" h="1401" extrusionOk="0">
                  <a:moveTo>
                    <a:pt x="1" y="0"/>
                  </a:moveTo>
                  <a:lnTo>
                    <a:pt x="1" y="0"/>
                  </a:lnTo>
                  <a:cubicBezTo>
                    <a:pt x="329" y="398"/>
                    <a:pt x="644" y="807"/>
                    <a:pt x="865" y="1211"/>
                  </a:cubicBezTo>
                  <a:cubicBezTo>
                    <a:pt x="1086" y="1231"/>
                    <a:pt x="1313" y="1261"/>
                    <a:pt x="1534" y="1287"/>
                  </a:cubicBezTo>
                  <a:cubicBezTo>
                    <a:pt x="1944" y="1344"/>
                    <a:pt x="2366" y="1394"/>
                    <a:pt x="2762" y="1400"/>
                  </a:cubicBezTo>
                  <a:cubicBezTo>
                    <a:pt x="2820" y="1255"/>
                    <a:pt x="2870" y="1103"/>
                    <a:pt x="2921" y="958"/>
                  </a:cubicBezTo>
                  <a:cubicBezTo>
                    <a:pt x="3015" y="681"/>
                    <a:pt x="3116" y="398"/>
                    <a:pt x="3224" y="120"/>
                  </a:cubicBezTo>
                  <a:cubicBezTo>
                    <a:pt x="2145" y="58"/>
                    <a:pt x="1067" y="12"/>
                    <a:pt x="1"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43"/>
            <p:cNvSpPr/>
            <p:nvPr/>
          </p:nvSpPr>
          <p:spPr>
            <a:xfrm>
              <a:off x="1512175" y="315150"/>
              <a:ext cx="54100" cy="124550"/>
            </a:xfrm>
            <a:custGeom>
              <a:avLst/>
              <a:gdLst/>
              <a:ahLst/>
              <a:cxnLst/>
              <a:rect l="l" t="t" r="r" b="b"/>
              <a:pathLst>
                <a:path w="2164" h="4982" extrusionOk="0">
                  <a:moveTo>
                    <a:pt x="1596" y="1"/>
                  </a:moveTo>
                  <a:cubicBezTo>
                    <a:pt x="1148" y="1223"/>
                    <a:pt x="682" y="2492"/>
                    <a:pt x="1" y="3657"/>
                  </a:cubicBezTo>
                  <a:cubicBezTo>
                    <a:pt x="202" y="4081"/>
                    <a:pt x="411" y="4515"/>
                    <a:pt x="580" y="4981"/>
                  </a:cubicBezTo>
                  <a:cubicBezTo>
                    <a:pt x="618" y="4893"/>
                    <a:pt x="650" y="4818"/>
                    <a:pt x="688" y="4730"/>
                  </a:cubicBezTo>
                  <a:cubicBezTo>
                    <a:pt x="1122" y="3746"/>
                    <a:pt x="1621" y="2629"/>
                    <a:pt x="2163" y="1715"/>
                  </a:cubicBezTo>
                  <a:cubicBezTo>
                    <a:pt x="2050" y="1211"/>
                    <a:pt x="1873" y="536"/>
                    <a:pt x="159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43"/>
            <p:cNvSpPr/>
            <p:nvPr/>
          </p:nvSpPr>
          <p:spPr>
            <a:xfrm>
              <a:off x="1397250" y="400425"/>
              <a:ext cx="122525" cy="47325"/>
            </a:xfrm>
            <a:custGeom>
              <a:avLst/>
              <a:gdLst/>
              <a:ahLst/>
              <a:cxnLst/>
              <a:rect l="l" t="t" r="r" b="b"/>
              <a:pathLst>
                <a:path w="4901" h="1893" extrusionOk="0">
                  <a:moveTo>
                    <a:pt x="0" y="1"/>
                  </a:moveTo>
                  <a:lnTo>
                    <a:pt x="0" y="1"/>
                  </a:lnTo>
                  <a:cubicBezTo>
                    <a:pt x="58" y="170"/>
                    <a:pt x="127" y="341"/>
                    <a:pt x="195" y="518"/>
                  </a:cubicBezTo>
                  <a:cubicBezTo>
                    <a:pt x="291" y="757"/>
                    <a:pt x="385" y="1010"/>
                    <a:pt x="468" y="1261"/>
                  </a:cubicBezTo>
                  <a:cubicBezTo>
                    <a:pt x="492" y="1343"/>
                    <a:pt x="518" y="1432"/>
                    <a:pt x="543" y="1520"/>
                  </a:cubicBezTo>
                  <a:cubicBezTo>
                    <a:pt x="619" y="1520"/>
                    <a:pt x="701" y="1526"/>
                    <a:pt x="776" y="1526"/>
                  </a:cubicBezTo>
                  <a:cubicBezTo>
                    <a:pt x="1400" y="1558"/>
                    <a:pt x="2043" y="1634"/>
                    <a:pt x="2668" y="1709"/>
                  </a:cubicBezTo>
                  <a:cubicBezTo>
                    <a:pt x="3457" y="1797"/>
                    <a:pt x="4200" y="1886"/>
                    <a:pt x="4900" y="1892"/>
                  </a:cubicBezTo>
                  <a:cubicBezTo>
                    <a:pt x="4729" y="1381"/>
                    <a:pt x="4508" y="909"/>
                    <a:pt x="4275" y="429"/>
                  </a:cubicBezTo>
                  <a:cubicBezTo>
                    <a:pt x="4243" y="411"/>
                    <a:pt x="4219" y="385"/>
                    <a:pt x="4206" y="353"/>
                  </a:cubicBezTo>
                  <a:cubicBezTo>
                    <a:pt x="3216" y="291"/>
                    <a:pt x="2200" y="202"/>
                    <a:pt x="1199" y="114"/>
                  </a:cubicBezTo>
                  <a:cubicBezTo>
                    <a:pt x="1073" y="102"/>
                    <a:pt x="946" y="88"/>
                    <a:pt x="820" y="76"/>
                  </a:cubicBezTo>
                  <a:cubicBezTo>
                    <a:pt x="543" y="51"/>
                    <a:pt x="271" y="26"/>
                    <a:pt x="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43"/>
            <p:cNvSpPr/>
            <p:nvPr/>
          </p:nvSpPr>
          <p:spPr>
            <a:xfrm>
              <a:off x="1349350" y="409100"/>
              <a:ext cx="54700" cy="136525"/>
            </a:xfrm>
            <a:custGeom>
              <a:avLst/>
              <a:gdLst/>
              <a:ahLst/>
              <a:cxnLst/>
              <a:rect l="l" t="t" r="r" b="b"/>
              <a:pathLst>
                <a:path w="2188" h="5461" extrusionOk="0">
                  <a:moveTo>
                    <a:pt x="1651" y="0"/>
                  </a:moveTo>
                  <a:cubicBezTo>
                    <a:pt x="1500" y="422"/>
                    <a:pt x="1349" y="845"/>
                    <a:pt x="1211" y="1274"/>
                  </a:cubicBezTo>
                  <a:cubicBezTo>
                    <a:pt x="984" y="1980"/>
                    <a:pt x="763" y="2686"/>
                    <a:pt x="542" y="3399"/>
                  </a:cubicBezTo>
                  <a:cubicBezTo>
                    <a:pt x="365" y="3967"/>
                    <a:pt x="182" y="4540"/>
                    <a:pt x="0" y="5120"/>
                  </a:cubicBezTo>
                  <a:cubicBezTo>
                    <a:pt x="94" y="5171"/>
                    <a:pt x="195" y="5227"/>
                    <a:pt x="283" y="5285"/>
                  </a:cubicBezTo>
                  <a:cubicBezTo>
                    <a:pt x="301" y="5281"/>
                    <a:pt x="319" y="5276"/>
                    <a:pt x="336" y="5276"/>
                  </a:cubicBezTo>
                  <a:cubicBezTo>
                    <a:pt x="344" y="5276"/>
                    <a:pt x="351" y="5276"/>
                    <a:pt x="359" y="5279"/>
                  </a:cubicBezTo>
                  <a:cubicBezTo>
                    <a:pt x="536" y="5303"/>
                    <a:pt x="737" y="5367"/>
                    <a:pt x="952" y="5460"/>
                  </a:cubicBezTo>
                  <a:cubicBezTo>
                    <a:pt x="996" y="5354"/>
                    <a:pt x="1034" y="5259"/>
                    <a:pt x="1072" y="5158"/>
                  </a:cubicBezTo>
                  <a:cubicBezTo>
                    <a:pt x="1116" y="5052"/>
                    <a:pt x="1166" y="4938"/>
                    <a:pt x="1211" y="4817"/>
                  </a:cubicBezTo>
                  <a:cubicBezTo>
                    <a:pt x="1576" y="3891"/>
                    <a:pt x="1860" y="2832"/>
                    <a:pt x="2137" y="1816"/>
                  </a:cubicBezTo>
                  <a:cubicBezTo>
                    <a:pt x="2149" y="1753"/>
                    <a:pt x="2169" y="1691"/>
                    <a:pt x="2187" y="1627"/>
                  </a:cubicBezTo>
                  <a:lnTo>
                    <a:pt x="2187" y="1621"/>
                  </a:lnTo>
                  <a:cubicBezTo>
                    <a:pt x="2181" y="1621"/>
                    <a:pt x="2181" y="1621"/>
                    <a:pt x="2181" y="1615"/>
                  </a:cubicBezTo>
                  <a:cubicBezTo>
                    <a:pt x="2105" y="1173"/>
                    <a:pt x="1936" y="731"/>
                    <a:pt x="1765" y="303"/>
                  </a:cubicBezTo>
                  <a:cubicBezTo>
                    <a:pt x="1727" y="202"/>
                    <a:pt x="1689" y="102"/>
                    <a:pt x="1651"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43"/>
            <p:cNvSpPr/>
            <p:nvPr/>
          </p:nvSpPr>
          <p:spPr>
            <a:xfrm>
              <a:off x="1360850" y="622025"/>
              <a:ext cx="46375" cy="36000"/>
            </a:xfrm>
            <a:custGeom>
              <a:avLst/>
              <a:gdLst/>
              <a:ahLst/>
              <a:cxnLst/>
              <a:rect l="l" t="t" r="r" b="b"/>
              <a:pathLst>
                <a:path w="1855" h="1440" extrusionOk="0">
                  <a:moveTo>
                    <a:pt x="911" y="372"/>
                  </a:moveTo>
                  <a:cubicBezTo>
                    <a:pt x="1118" y="372"/>
                    <a:pt x="1318" y="455"/>
                    <a:pt x="1394" y="569"/>
                  </a:cubicBezTo>
                  <a:cubicBezTo>
                    <a:pt x="1488" y="708"/>
                    <a:pt x="1337" y="854"/>
                    <a:pt x="1197" y="961"/>
                  </a:cubicBezTo>
                  <a:cubicBezTo>
                    <a:pt x="1084" y="1041"/>
                    <a:pt x="980" y="1069"/>
                    <a:pt x="890" y="1069"/>
                  </a:cubicBezTo>
                  <a:cubicBezTo>
                    <a:pt x="777" y="1069"/>
                    <a:pt x="687" y="1024"/>
                    <a:pt x="630" y="985"/>
                  </a:cubicBezTo>
                  <a:cubicBezTo>
                    <a:pt x="486" y="886"/>
                    <a:pt x="397" y="715"/>
                    <a:pt x="429" y="589"/>
                  </a:cubicBezTo>
                  <a:cubicBezTo>
                    <a:pt x="441" y="551"/>
                    <a:pt x="460" y="519"/>
                    <a:pt x="492" y="494"/>
                  </a:cubicBezTo>
                  <a:cubicBezTo>
                    <a:pt x="524" y="494"/>
                    <a:pt x="548" y="481"/>
                    <a:pt x="574" y="462"/>
                  </a:cubicBezTo>
                  <a:cubicBezTo>
                    <a:pt x="606" y="450"/>
                    <a:pt x="630" y="432"/>
                    <a:pt x="662" y="418"/>
                  </a:cubicBezTo>
                  <a:cubicBezTo>
                    <a:pt x="699" y="412"/>
                    <a:pt x="737" y="406"/>
                    <a:pt x="769" y="406"/>
                  </a:cubicBezTo>
                  <a:cubicBezTo>
                    <a:pt x="801" y="400"/>
                    <a:pt x="827" y="386"/>
                    <a:pt x="851" y="374"/>
                  </a:cubicBezTo>
                  <a:cubicBezTo>
                    <a:pt x="871" y="372"/>
                    <a:pt x="891" y="372"/>
                    <a:pt x="911" y="372"/>
                  </a:cubicBezTo>
                  <a:close/>
                  <a:moveTo>
                    <a:pt x="911" y="0"/>
                  </a:moveTo>
                  <a:cubicBezTo>
                    <a:pt x="789" y="0"/>
                    <a:pt x="665" y="21"/>
                    <a:pt x="548" y="65"/>
                  </a:cubicBezTo>
                  <a:cubicBezTo>
                    <a:pt x="202" y="159"/>
                    <a:pt x="100" y="394"/>
                    <a:pt x="70" y="500"/>
                  </a:cubicBezTo>
                  <a:cubicBezTo>
                    <a:pt x="0" y="778"/>
                    <a:pt x="146" y="1099"/>
                    <a:pt x="423" y="1294"/>
                  </a:cubicBezTo>
                  <a:cubicBezTo>
                    <a:pt x="568" y="1389"/>
                    <a:pt x="719" y="1439"/>
                    <a:pt x="883" y="1439"/>
                  </a:cubicBezTo>
                  <a:cubicBezTo>
                    <a:pt x="1060" y="1439"/>
                    <a:pt x="1243" y="1377"/>
                    <a:pt x="1412" y="1256"/>
                  </a:cubicBezTo>
                  <a:cubicBezTo>
                    <a:pt x="1854" y="935"/>
                    <a:pt x="1854" y="583"/>
                    <a:pt x="1697" y="356"/>
                  </a:cubicBezTo>
                  <a:cubicBezTo>
                    <a:pt x="1549" y="145"/>
                    <a:pt x="1236" y="0"/>
                    <a:pt x="911"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43"/>
            <p:cNvSpPr/>
            <p:nvPr/>
          </p:nvSpPr>
          <p:spPr>
            <a:xfrm>
              <a:off x="1300925" y="419800"/>
              <a:ext cx="41975" cy="41825"/>
            </a:xfrm>
            <a:custGeom>
              <a:avLst/>
              <a:gdLst/>
              <a:ahLst/>
              <a:cxnLst/>
              <a:rect l="l" t="t" r="r" b="b"/>
              <a:pathLst>
                <a:path w="1679" h="1673" extrusionOk="0">
                  <a:moveTo>
                    <a:pt x="819" y="414"/>
                  </a:moveTo>
                  <a:cubicBezTo>
                    <a:pt x="1027" y="414"/>
                    <a:pt x="1177" y="555"/>
                    <a:pt x="1231" y="695"/>
                  </a:cubicBezTo>
                  <a:cubicBezTo>
                    <a:pt x="1268" y="783"/>
                    <a:pt x="1312" y="1004"/>
                    <a:pt x="1047" y="1193"/>
                  </a:cubicBezTo>
                  <a:cubicBezTo>
                    <a:pt x="963" y="1248"/>
                    <a:pt x="856" y="1303"/>
                    <a:pt x="752" y="1303"/>
                  </a:cubicBezTo>
                  <a:cubicBezTo>
                    <a:pt x="701" y="1303"/>
                    <a:pt x="651" y="1289"/>
                    <a:pt x="606" y="1257"/>
                  </a:cubicBezTo>
                  <a:cubicBezTo>
                    <a:pt x="468" y="1161"/>
                    <a:pt x="398" y="909"/>
                    <a:pt x="454" y="707"/>
                  </a:cubicBezTo>
                  <a:cubicBezTo>
                    <a:pt x="486" y="600"/>
                    <a:pt x="556" y="480"/>
                    <a:pt x="707" y="417"/>
                  </a:cubicBezTo>
                  <a:lnTo>
                    <a:pt x="770" y="417"/>
                  </a:lnTo>
                  <a:cubicBezTo>
                    <a:pt x="787" y="415"/>
                    <a:pt x="803" y="414"/>
                    <a:pt x="819" y="414"/>
                  </a:cubicBezTo>
                  <a:close/>
                  <a:moveTo>
                    <a:pt x="878" y="1"/>
                  </a:moveTo>
                  <a:cubicBezTo>
                    <a:pt x="486" y="32"/>
                    <a:pt x="203" y="253"/>
                    <a:pt x="102" y="606"/>
                  </a:cubicBezTo>
                  <a:cubicBezTo>
                    <a:pt x="0" y="966"/>
                    <a:pt x="121" y="1370"/>
                    <a:pt x="398" y="1559"/>
                  </a:cubicBezTo>
                  <a:cubicBezTo>
                    <a:pt x="500" y="1635"/>
                    <a:pt x="619" y="1673"/>
                    <a:pt x="751" y="1673"/>
                  </a:cubicBezTo>
                  <a:cubicBezTo>
                    <a:pt x="916" y="1673"/>
                    <a:pt x="1091" y="1615"/>
                    <a:pt x="1262" y="1490"/>
                  </a:cubicBezTo>
                  <a:cubicBezTo>
                    <a:pt x="1653" y="1219"/>
                    <a:pt x="1678" y="833"/>
                    <a:pt x="1577" y="568"/>
                  </a:cubicBezTo>
                  <a:cubicBezTo>
                    <a:pt x="1483" y="317"/>
                    <a:pt x="1274" y="134"/>
                    <a:pt x="1029" y="70"/>
                  </a:cubicBezTo>
                  <a:cubicBezTo>
                    <a:pt x="997" y="26"/>
                    <a:pt x="934" y="1"/>
                    <a:pt x="878"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 name="Google Shape;3449;p43"/>
            <p:cNvSpPr/>
            <p:nvPr/>
          </p:nvSpPr>
          <p:spPr>
            <a:xfrm>
              <a:off x="1328200" y="315150"/>
              <a:ext cx="25250" cy="26350"/>
            </a:xfrm>
            <a:custGeom>
              <a:avLst/>
              <a:gdLst/>
              <a:ahLst/>
              <a:cxnLst/>
              <a:rect l="l" t="t" r="r" b="b"/>
              <a:pathLst>
                <a:path w="1010" h="1054" extrusionOk="0">
                  <a:moveTo>
                    <a:pt x="445" y="1"/>
                  </a:moveTo>
                  <a:cubicBezTo>
                    <a:pt x="334" y="1"/>
                    <a:pt x="218" y="39"/>
                    <a:pt x="108" y="114"/>
                  </a:cubicBezTo>
                  <a:cubicBezTo>
                    <a:pt x="26" y="176"/>
                    <a:pt x="0" y="290"/>
                    <a:pt x="58" y="373"/>
                  </a:cubicBezTo>
                  <a:cubicBezTo>
                    <a:pt x="96" y="423"/>
                    <a:pt x="154" y="452"/>
                    <a:pt x="212" y="452"/>
                  </a:cubicBezTo>
                  <a:cubicBezTo>
                    <a:pt x="248" y="452"/>
                    <a:pt x="285" y="441"/>
                    <a:pt x="317" y="417"/>
                  </a:cubicBezTo>
                  <a:cubicBezTo>
                    <a:pt x="353" y="394"/>
                    <a:pt x="400" y="367"/>
                    <a:pt x="443" y="367"/>
                  </a:cubicBezTo>
                  <a:cubicBezTo>
                    <a:pt x="458" y="367"/>
                    <a:pt x="473" y="371"/>
                    <a:pt x="486" y="379"/>
                  </a:cubicBezTo>
                  <a:cubicBezTo>
                    <a:pt x="568" y="429"/>
                    <a:pt x="625" y="612"/>
                    <a:pt x="587" y="839"/>
                  </a:cubicBezTo>
                  <a:cubicBezTo>
                    <a:pt x="568" y="933"/>
                    <a:pt x="631" y="1034"/>
                    <a:pt x="733" y="1046"/>
                  </a:cubicBezTo>
                  <a:cubicBezTo>
                    <a:pt x="745" y="1054"/>
                    <a:pt x="757" y="1054"/>
                    <a:pt x="763" y="1054"/>
                  </a:cubicBezTo>
                  <a:cubicBezTo>
                    <a:pt x="852" y="1054"/>
                    <a:pt x="934" y="990"/>
                    <a:pt x="946" y="903"/>
                  </a:cubicBezTo>
                  <a:cubicBezTo>
                    <a:pt x="1010" y="536"/>
                    <a:pt x="908" y="214"/>
                    <a:pt x="687" y="70"/>
                  </a:cubicBezTo>
                  <a:cubicBezTo>
                    <a:pt x="614" y="23"/>
                    <a:pt x="531" y="1"/>
                    <a:pt x="445"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43"/>
            <p:cNvSpPr/>
            <p:nvPr/>
          </p:nvSpPr>
          <p:spPr>
            <a:xfrm>
              <a:off x="1218825" y="304550"/>
              <a:ext cx="28700" cy="24175"/>
            </a:xfrm>
            <a:custGeom>
              <a:avLst/>
              <a:gdLst/>
              <a:ahLst/>
              <a:cxnLst/>
              <a:rect l="l" t="t" r="r" b="b"/>
              <a:pathLst>
                <a:path w="1148" h="967" extrusionOk="0">
                  <a:moveTo>
                    <a:pt x="438" y="0"/>
                  </a:moveTo>
                  <a:cubicBezTo>
                    <a:pt x="391" y="0"/>
                    <a:pt x="344" y="18"/>
                    <a:pt x="309" y="52"/>
                  </a:cubicBezTo>
                  <a:cubicBezTo>
                    <a:pt x="0" y="349"/>
                    <a:pt x="18" y="652"/>
                    <a:pt x="176" y="821"/>
                  </a:cubicBezTo>
                  <a:cubicBezTo>
                    <a:pt x="258" y="910"/>
                    <a:pt x="385" y="966"/>
                    <a:pt x="536" y="966"/>
                  </a:cubicBezTo>
                  <a:cubicBezTo>
                    <a:pt x="699" y="966"/>
                    <a:pt x="883" y="897"/>
                    <a:pt x="1066" y="739"/>
                  </a:cubicBezTo>
                  <a:cubicBezTo>
                    <a:pt x="1141" y="670"/>
                    <a:pt x="1147" y="556"/>
                    <a:pt x="1078" y="481"/>
                  </a:cubicBezTo>
                  <a:cubicBezTo>
                    <a:pt x="1043" y="437"/>
                    <a:pt x="993" y="414"/>
                    <a:pt x="942" y="414"/>
                  </a:cubicBezTo>
                  <a:cubicBezTo>
                    <a:pt x="898" y="414"/>
                    <a:pt x="854" y="430"/>
                    <a:pt x="819" y="463"/>
                  </a:cubicBezTo>
                  <a:cubicBezTo>
                    <a:pt x="702" y="563"/>
                    <a:pt x="598" y="597"/>
                    <a:pt x="529" y="597"/>
                  </a:cubicBezTo>
                  <a:cubicBezTo>
                    <a:pt x="489" y="597"/>
                    <a:pt x="460" y="586"/>
                    <a:pt x="447" y="570"/>
                  </a:cubicBezTo>
                  <a:cubicBezTo>
                    <a:pt x="416" y="538"/>
                    <a:pt x="435" y="443"/>
                    <a:pt x="568" y="317"/>
                  </a:cubicBezTo>
                  <a:cubicBezTo>
                    <a:pt x="636" y="248"/>
                    <a:pt x="636" y="128"/>
                    <a:pt x="568" y="52"/>
                  </a:cubicBezTo>
                  <a:cubicBezTo>
                    <a:pt x="533" y="18"/>
                    <a:pt x="486" y="0"/>
                    <a:pt x="43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43"/>
            <p:cNvSpPr/>
            <p:nvPr/>
          </p:nvSpPr>
          <p:spPr>
            <a:xfrm>
              <a:off x="1228425" y="344925"/>
              <a:ext cx="21000" cy="17400"/>
            </a:xfrm>
            <a:custGeom>
              <a:avLst/>
              <a:gdLst/>
              <a:ahLst/>
              <a:cxnLst/>
              <a:rect l="l" t="t" r="r" b="b"/>
              <a:pathLst>
                <a:path w="840" h="696" extrusionOk="0">
                  <a:moveTo>
                    <a:pt x="188" y="0"/>
                  </a:moveTo>
                  <a:cubicBezTo>
                    <a:pt x="184" y="0"/>
                    <a:pt x="180" y="0"/>
                    <a:pt x="176" y="1"/>
                  </a:cubicBezTo>
                  <a:cubicBezTo>
                    <a:pt x="76" y="7"/>
                    <a:pt x="1" y="96"/>
                    <a:pt x="7" y="196"/>
                  </a:cubicBezTo>
                  <a:cubicBezTo>
                    <a:pt x="25" y="486"/>
                    <a:pt x="272" y="682"/>
                    <a:pt x="644" y="695"/>
                  </a:cubicBezTo>
                  <a:lnTo>
                    <a:pt x="650" y="695"/>
                  </a:lnTo>
                  <a:cubicBezTo>
                    <a:pt x="751" y="695"/>
                    <a:pt x="833" y="612"/>
                    <a:pt x="833" y="512"/>
                  </a:cubicBezTo>
                  <a:cubicBezTo>
                    <a:pt x="839" y="411"/>
                    <a:pt x="757" y="329"/>
                    <a:pt x="656" y="323"/>
                  </a:cubicBezTo>
                  <a:cubicBezTo>
                    <a:pt x="530" y="317"/>
                    <a:pt x="379" y="279"/>
                    <a:pt x="373" y="172"/>
                  </a:cubicBezTo>
                  <a:cubicBezTo>
                    <a:pt x="366" y="74"/>
                    <a:pt x="284" y="0"/>
                    <a:pt x="188"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43"/>
            <p:cNvSpPr/>
            <p:nvPr/>
          </p:nvSpPr>
          <p:spPr>
            <a:xfrm>
              <a:off x="1471950" y="322250"/>
              <a:ext cx="33625" cy="41775"/>
            </a:xfrm>
            <a:custGeom>
              <a:avLst/>
              <a:gdLst/>
              <a:ahLst/>
              <a:cxnLst/>
              <a:rect l="l" t="t" r="r" b="b"/>
              <a:pathLst>
                <a:path w="1345" h="1671" extrusionOk="0">
                  <a:moveTo>
                    <a:pt x="733" y="372"/>
                  </a:moveTo>
                  <a:cubicBezTo>
                    <a:pt x="767" y="372"/>
                    <a:pt x="797" y="383"/>
                    <a:pt x="821" y="410"/>
                  </a:cubicBezTo>
                  <a:cubicBezTo>
                    <a:pt x="923" y="529"/>
                    <a:pt x="915" y="883"/>
                    <a:pt x="702" y="1103"/>
                  </a:cubicBezTo>
                  <a:cubicBezTo>
                    <a:pt x="594" y="1224"/>
                    <a:pt x="525" y="1268"/>
                    <a:pt x="487" y="1286"/>
                  </a:cubicBezTo>
                  <a:cubicBezTo>
                    <a:pt x="437" y="1141"/>
                    <a:pt x="499" y="681"/>
                    <a:pt x="620" y="404"/>
                  </a:cubicBezTo>
                  <a:cubicBezTo>
                    <a:pt x="659" y="384"/>
                    <a:pt x="698" y="372"/>
                    <a:pt x="733" y="372"/>
                  </a:cubicBezTo>
                  <a:close/>
                  <a:moveTo>
                    <a:pt x="729" y="1"/>
                  </a:moveTo>
                  <a:cubicBezTo>
                    <a:pt x="673" y="1"/>
                    <a:pt x="612" y="10"/>
                    <a:pt x="544" y="31"/>
                  </a:cubicBezTo>
                  <a:cubicBezTo>
                    <a:pt x="534" y="30"/>
                    <a:pt x="523" y="29"/>
                    <a:pt x="512" y="29"/>
                  </a:cubicBezTo>
                  <a:cubicBezTo>
                    <a:pt x="446" y="29"/>
                    <a:pt x="379" y="61"/>
                    <a:pt x="341" y="119"/>
                  </a:cubicBezTo>
                  <a:cubicBezTo>
                    <a:pt x="341" y="127"/>
                    <a:pt x="341" y="133"/>
                    <a:pt x="335" y="133"/>
                  </a:cubicBezTo>
                  <a:cubicBezTo>
                    <a:pt x="329" y="139"/>
                    <a:pt x="317" y="151"/>
                    <a:pt x="310" y="151"/>
                  </a:cubicBezTo>
                  <a:cubicBezTo>
                    <a:pt x="234" y="202"/>
                    <a:pt x="210" y="296"/>
                    <a:pt x="242" y="372"/>
                  </a:cubicBezTo>
                  <a:cubicBezTo>
                    <a:pt x="108" y="762"/>
                    <a:pt x="1" y="1406"/>
                    <a:pt x="272" y="1608"/>
                  </a:cubicBezTo>
                  <a:cubicBezTo>
                    <a:pt x="335" y="1652"/>
                    <a:pt x="399" y="1670"/>
                    <a:pt x="455" y="1670"/>
                  </a:cubicBezTo>
                  <a:cubicBezTo>
                    <a:pt x="676" y="1670"/>
                    <a:pt x="891" y="1443"/>
                    <a:pt x="972" y="1356"/>
                  </a:cubicBezTo>
                  <a:cubicBezTo>
                    <a:pt x="1287" y="1027"/>
                    <a:pt x="1345" y="460"/>
                    <a:pt x="1098" y="171"/>
                  </a:cubicBezTo>
                  <a:cubicBezTo>
                    <a:pt x="1054" y="121"/>
                    <a:pt x="932" y="1"/>
                    <a:pt x="729"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43"/>
            <p:cNvSpPr/>
            <p:nvPr/>
          </p:nvSpPr>
          <p:spPr>
            <a:xfrm>
              <a:off x="1104525" y="553125"/>
              <a:ext cx="61025" cy="44850"/>
            </a:xfrm>
            <a:custGeom>
              <a:avLst/>
              <a:gdLst/>
              <a:ahLst/>
              <a:cxnLst/>
              <a:rect l="l" t="t" r="r" b="b"/>
              <a:pathLst>
                <a:path w="2441" h="1794" extrusionOk="0">
                  <a:moveTo>
                    <a:pt x="1528" y="371"/>
                  </a:moveTo>
                  <a:cubicBezTo>
                    <a:pt x="1680" y="371"/>
                    <a:pt x="1812" y="398"/>
                    <a:pt x="1892" y="464"/>
                  </a:cubicBezTo>
                  <a:cubicBezTo>
                    <a:pt x="1992" y="545"/>
                    <a:pt x="2006" y="703"/>
                    <a:pt x="1936" y="936"/>
                  </a:cubicBezTo>
                  <a:cubicBezTo>
                    <a:pt x="1818" y="1331"/>
                    <a:pt x="1533" y="1423"/>
                    <a:pt x="1301" y="1423"/>
                  </a:cubicBezTo>
                  <a:cubicBezTo>
                    <a:pt x="1286" y="1423"/>
                    <a:pt x="1270" y="1422"/>
                    <a:pt x="1255" y="1422"/>
                  </a:cubicBezTo>
                  <a:cubicBezTo>
                    <a:pt x="833" y="1396"/>
                    <a:pt x="441" y="1107"/>
                    <a:pt x="397" y="872"/>
                  </a:cubicBezTo>
                  <a:cubicBezTo>
                    <a:pt x="379" y="772"/>
                    <a:pt x="435" y="691"/>
                    <a:pt x="517" y="621"/>
                  </a:cubicBezTo>
                  <a:cubicBezTo>
                    <a:pt x="554" y="621"/>
                    <a:pt x="592" y="615"/>
                    <a:pt x="624" y="595"/>
                  </a:cubicBezTo>
                  <a:cubicBezTo>
                    <a:pt x="816" y="485"/>
                    <a:pt x="1214" y="371"/>
                    <a:pt x="1528" y="371"/>
                  </a:cubicBezTo>
                  <a:close/>
                  <a:moveTo>
                    <a:pt x="1526" y="1"/>
                  </a:moveTo>
                  <a:cubicBezTo>
                    <a:pt x="1227" y="1"/>
                    <a:pt x="907" y="81"/>
                    <a:pt x="675" y="167"/>
                  </a:cubicBezTo>
                  <a:cubicBezTo>
                    <a:pt x="660" y="161"/>
                    <a:pt x="642" y="158"/>
                    <a:pt x="624" y="158"/>
                  </a:cubicBezTo>
                  <a:cubicBezTo>
                    <a:pt x="600" y="158"/>
                    <a:pt x="574" y="164"/>
                    <a:pt x="548" y="179"/>
                  </a:cubicBezTo>
                  <a:cubicBezTo>
                    <a:pt x="1" y="426"/>
                    <a:pt x="13" y="797"/>
                    <a:pt x="38" y="942"/>
                  </a:cubicBezTo>
                  <a:cubicBezTo>
                    <a:pt x="120" y="1372"/>
                    <a:pt x="668" y="1762"/>
                    <a:pt x="1235" y="1788"/>
                  </a:cubicBezTo>
                  <a:cubicBezTo>
                    <a:pt x="1261" y="1794"/>
                    <a:pt x="1281" y="1794"/>
                    <a:pt x="1305" y="1794"/>
                  </a:cubicBezTo>
                  <a:cubicBezTo>
                    <a:pt x="1785" y="1794"/>
                    <a:pt x="2143" y="1523"/>
                    <a:pt x="2289" y="1043"/>
                  </a:cubicBezTo>
                  <a:cubicBezTo>
                    <a:pt x="2440" y="551"/>
                    <a:pt x="2283" y="299"/>
                    <a:pt x="2125" y="173"/>
                  </a:cubicBezTo>
                  <a:cubicBezTo>
                    <a:pt x="1970" y="47"/>
                    <a:pt x="1754" y="1"/>
                    <a:pt x="152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43"/>
            <p:cNvSpPr/>
            <p:nvPr/>
          </p:nvSpPr>
          <p:spPr>
            <a:xfrm>
              <a:off x="1019550" y="648175"/>
              <a:ext cx="18150" cy="27825"/>
            </a:xfrm>
            <a:custGeom>
              <a:avLst/>
              <a:gdLst/>
              <a:ahLst/>
              <a:cxnLst/>
              <a:rect l="l" t="t" r="r" b="b"/>
              <a:pathLst>
                <a:path w="726" h="1113" extrusionOk="0">
                  <a:moveTo>
                    <a:pt x="426" y="1"/>
                  </a:moveTo>
                  <a:cubicBezTo>
                    <a:pt x="385" y="1"/>
                    <a:pt x="344" y="14"/>
                    <a:pt x="309" y="41"/>
                  </a:cubicBezTo>
                  <a:cubicBezTo>
                    <a:pt x="45" y="248"/>
                    <a:pt x="1" y="451"/>
                    <a:pt x="13" y="583"/>
                  </a:cubicBezTo>
                  <a:cubicBezTo>
                    <a:pt x="26" y="722"/>
                    <a:pt x="108" y="917"/>
                    <a:pt x="435" y="1088"/>
                  </a:cubicBezTo>
                  <a:cubicBezTo>
                    <a:pt x="461" y="1100"/>
                    <a:pt x="486" y="1112"/>
                    <a:pt x="518" y="1112"/>
                  </a:cubicBezTo>
                  <a:cubicBezTo>
                    <a:pt x="586" y="1112"/>
                    <a:pt x="650" y="1074"/>
                    <a:pt x="682" y="1012"/>
                  </a:cubicBezTo>
                  <a:cubicBezTo>
                    <a:pt x="726" y="917"/>
                    <a:pt x="694" y="810"/>
                    <a:pt x="600" y="760"/>
                  </a:cubicBezTo>
                  <a:cubicBezTo>
                    <a:pt x="467" y="690"/>
                    <a:pt x="385" y="614"/>
                    <a:pt x="379" y="551"/>
                  </a:cubicBezTo>
                  <a:cubicBezTo>
                    <a:pt x="379" y="495"/>
                    <a:pt x="435" y="413"/>
                    <a:pt x="536" y="331"/>
                  </a:cubicBezTo>
                  <a:cubicBezTo>
                    <a:pt x="618" y="274"/>
                    <a:pt x="632" y="154"/>
                    <a:pt x="568" y="73"/>
                  </a:cubicBezTo>
                  <a:cubicBezTo>
                    <a:pt x="535" y="25"/>
                    <a:pt x="481" y="1"/>
                    <a:pt x="42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 name="Google Shape;3455;p43"/>
            <p:cNvSpPr/>
            <p:nvPr/>
          </p:nvSpPr>
          <p:spPr>
            <a:xfrm>
              <a:off x="1084025" y="593975"/>
              <a:ext cx="21625" cy="24325"/>
            </a:xfrm>
            <a:custGeom>
              <a:avLst/>
              <a:gdLst/>
              <a:ahLst/>
              <a:cxnLst/>
              <a:rect l="l" t="t" r="r" b="b"/>
              <a:pathLst>
                <a:path w="865" h="973" extrusionOk="0">
                  <a:moveTo>
                    <a:pt x="201" y="1"/>
                  </a:moveTo>
                  <a:cubicBezTo>
                    <a:pt x="193" y="1"/>
                    <a:pt x="185" y="1"/>
                    <a:pt x="177" y="2"/>
                  </a:cubicBezTo>
                  <a:cubicBezTo>
                    <a:pt x="76" y="15"/>
                    <a:pt x="0" y="108"/>
                    <a:pt x="12" y="210"/>
                  </a:cubicBezTo>
                  <a:cubicBezTo>
                    <a:pt x="64" y="588"/>
                    <a:pt x="277" y="859"/>
                    <a:pt x="606" y="960"/>
                  </a:cubicBezTo>
                  <a:cubicBezTo>
                    <a:pt x="625" y="966"/>
                    <a:pt x="643" y="972"/>
                    <a:pt x="663" y="972"/>
                  </a:cubicBezTo>
                  <a:cubicBezTo>
                    <a:pt x="739" y="972"/>
                    <a:pt x="814" y="922"/>
                    <a:pt x="833" y="841"/>
                  </a:cubicBezTo>
                  <a:cubicBezTo>
                    <a:pt x="864" y="745"/>
                    <a:pt x="814" y="638"/>
                    <a:pt x="713" y="614"/>
                  </a:cubicBezTo>
                  <a:cubicBezTo>
                    <a:pt x="480" y="538"/>
                    <a:pt x="404" y="329"/>
                    <a:pt x="379" y="166"/>
                  </a:cubicBezTo>
                  <a:cubicBezTo>
                    <a:pt x="367" y="72"/>
                    <a:pt x="291" y="1"/>
                    <a:pt x="20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 name="Google Shape;3456;p43"/>
            <p:cNvSpPr/>
            <p:nvPr/>
          </p:nvSpPr>
          <p:spPr>
            <a:xfrm>
              <a:off x="1343825" y="794125"/>
              <a:ext cx="47150" cy="36825"/>
            </a:xfrm>
            <a:custGeom>
              <a:avLst/>
              <a:gdLst/>
              <a:ahLst/>
              <a:cxnLst/>
              <a:rect l="l" t="t" r="r" b="b"/>
              <a:pathLst>
                <a:path w="1886" h="1473" extrusionOk="0">
                  <a:moveTo>
                    <a:pt x="781" y="376"/>
                  </a:moveTo>
                  <a:cubicBezTo>
                    <a:pt x="1028" y="395"/>
                    <a:pt x="1324" y="489"/>
                    <a:pt x="1412" y="628"/>
                  </a:cubicBezTo>
                  <a:cubicBezTo>
                    <a:pt x="1432" y="660"/>
                    <a:pt x="1482" y="742"/>
                    <a:pt x="1356" y="925"/>
                  </a:cubicBezTo>
                  <a:cubicBezTo>
                    <a:pt x="1262" y="1057"/>
                    <a:pt x="1144" y="1101"/>
                    <a:pt x="1031" y="1101"/>
                  </a:cubicBezTo>
                  <a:cubicBezTo>
                    <a:pt x="963" y="1101"/>
                    <a:pt x="896" y="1085"/>
                    <a:pt x="839" y="1063"/>
                  </a:cubicBezTo>
                  <a:cubicBezTo>
                    <a:pt x="574" y="969"/>
                    <a:pt x="385" y="722"/>
                    <a:pt x="403" y="577"/>
                  </a:cubicBezTo>
                  <a:cubicBezTo>
                    <a:pt x="416" y="445"/>
                    <a:pt x="656" y="395"/>
                    <a:pt x="757" y="376"/>
                  </a:cubicBezTo>
                  <a:close/>
                  <a:moveTo>
                    <a:pt x="681" y="0"/>
                  </a:moveTo>
                  <a:cubicBezTo>
                    <a:pt x="604" y="0"/>
                    <a:pt x="531" y="6"/>
                    <a:pt x="466" y="17"/>
                  </a:cubicBezTo>
                  <a:cubicBezTo>
                    <a:pt x="403" y="23"/>
                    <a:pt x="347" y="73"/>
                    <a:pt x="327" y="131"/>
                  </a:cubicBezTo>
                  <a:cubicBezTo>
                    <a:pt x="108" y="256"/>
                    <a:pt x="50" y="426"/>
                    <a:pt x="38" y="547"/>
                  </a:cubicBezTo>
                  <a:cubicBezTo>
                    <a:pt x="0" y="911"/>
                    <a:pt x="347" y="1278"/>
                    <a:pt x="706" y="1409"/>
                  </a:cubicBezTo>
                  <a:cubicBezTo>
                    <a:pt x="819" y="1447"/>
                    <a:pt x="926" y="1473"/>
                    <a:pt x="1034" y="1473"/>
                  </a:cubicBezTo>
                  <a:cubicBezTo>
                    <a:pt x="1281" y="1473"/>
                    <a:pt x="1500" y="1353"/>
                    <a:pt x="1659" y="1132"/>
                  </a:cubicBezTo>
                  <a:cubicBezTo>
                    <a:pt x="1886" y="798"/>
                    <a:pt x="1797" y="553"/>
                    <a:pt x="1721" y="433"/>
                  </a:cubicBezTo>
                  <a:cubicBezTo>
                    <a:pt x="1533" y="130"/>
                    <a:pt x="1053" y="0"/>
                    <a:pt x="681"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 name="Google Shape;3457;p43"/>
            <p:cNvSpPr/>
            <p:nvPr/>
          </p:nvSpPr>
          <p:spPr>
            <a:xfrm>
              <a:off x="1233775" y="533925"/>
              <a:ext cx="41975" cy="30950"/>
            </a:xfrm>
            <a:custGeom>
              <a:avLst/>
              <a:gdLst/>
              <a:ahLst/>
              <a:cxnLst/>
              <a:rect l="l" t="t" r="r" b="b"/>
              <a:pathLst>
                <a:path w="1679" h="1238" extrusionOk="0">
                  <a:moveTo>
                    <a:pt x="887" y="365"/>
                  </a:moveTo>
                  <a:cubicBezTo>
                    <a:pt x="980" y="365"/>
                    <a:pt x="1061" y="383"/>
                    <a:pt x="1111" y="417"/>
                  </a:cubicBezTo>
                  <a:cubicBezTo>
                    <a:pt x="1180" y="475"/>
                    <a:pt x="1097" y="613"/>
                    <a:pt x="1041" y="688"/>
                  </a:cubicBezTo>
                  <a:cubicBezTo>
                    <a:pt x="959" y="803"/>
                    <a:pt x="836" y="864"/>
                    <a:pt x="712" y="864"/>
                  </a:cubicBezTo>
                  <a:cubicBezTo>
                    <a:pt x="692" y="864"/>
                    <a:pt x="671" y="863"/>
                    <a:pt x="651" y="859"/>
                  </a:cubicBezTo>
                  <a:cubicBezTo>
                    <a:pt x="549" y="846"/>
                    <a:pt x="468" y="790"/>
                    <a:pt x="442" y="720"/>
                  </a:cubicBezTo>
                  <a:cubicBezTo>
                    <a:pt x="416" y="644"/>
                    <a:pt x="454" y="537"/>
                    <a:pt x="549" y="437"/>
                  </a:cubicBezTo>
                  <a:cubicBezTo>
                    <a:pt x="655" y="389"/>
                    <a:pt x="778" y="365"/>
                    <a:pt x="887" y="365"/>
                  </a:cubicBezTo>
                  <a:close/>
                  <a:moveTo>
                    <a:pt x="871" y="0"/>
                  </a:moveTo>
                  <a:cubicBezTo>
                    <a:pt x="701" y="0"/>
                    <a:pt x="520" y="38"/>
                    <a:pt x="360" y="115"/>
                  </a:cubicBezTo>
                  <a:cubicBezTo>
                    <a:pt x="360" y="115"/>
                    <a:pt x="354" y="115"/>
                    <a:pt x="348" y="121"/>
                  </a:cubicBezTo>
                  <a:cubicBezTo>
                    <a:pt x="235" y="178"/>
                    <a:pt x="133" y="254"/>
                    <a:pt x="58" y="354"/>
                  </a:cubicBezTo>
                  <a:cubicBezTo>
                    <a:pt x="0" y="430"/>
                    <a:pt x="14" y="531"/>
                    <a:pt x="70" y="594"/>
                  </a:cubicBezTo>
                  <a:cubicBezTo>
                    <a:pt x="58" y="694"/>
                    <a:pt x="76" y="784"/>
                    <a:pt x="95" y="840"/>
                  </a:cubicBezTo>
                  <a:cubicBezTo>
                    <a:pt x="165" y="1042"/>
                    <a:pt x="360" y="1186"/>
                    <a:pt x="599" y="1224"/>
                  </a:cubicBezTo>
                  <a:cubicBezTo>
                    <a:pt x="637" y="1232"/>
                    <a:pt x="675" y="1238"/>
                    <a:pt x="713" y="1238"/>
                  </a:cubicBezTo>
                  <a:cubicBezTo>
                    <a:pt x="953" y="1238"/>
                    <a:pt x="1180" y="1118"/>
                    <a:pt x="1338" y="909"/>
                  </a:cubicBezTo>
                  <a:cubicBezTo>
                    <a:pt x="1678" y="443"/>
                    <a:pt x="1420" y="190"/>
                    <a:pt x="1324" y="127"/>
                  </a:cubicBezTo>
                  <a:cubicBezTo>
                    <a:pt x="1215" y="43"/>
                    <a:pt x="1050" y="0"/>
                    <a:pt x="871"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8" name="Google Shape;3458;p43"/>
            <p:cNvSpPr/>
            <p:nvPr/>
          </p:nvSpPr>
          <p:spPr>
            <a:xfrm>
              <a:off x="1043850" y="685150"/>
              <a:ext cx="21425" cy="34700"/>
            </a:xfrm>
            <a:custGeom>
              <a:avLst/>
              <a:gdLst/>
              <a:ahLst/>
              <a:cxnLst/>
              <a:rect l="l" t="t" r="r" b="b"/>
              <a:pathLst>
                <a:path w="857" h="1388" extrusionOk="0">
                  <a:moveTo>
                    <a:pt x="654" y="0"/>
                  </a:moveTo>
                  <a:cubicBezTo>
                    <a:pt x="612" y="0"/>
                    <a:pt x="570" y="15"/>
                    <a:pt x="536" y="43"/>
                  </a:cubicBezTo>
                  <a:cubicBezTo>
                    <a:pt x="239" y="296"/>
                    <a:pt x="38" y="730"/>
                    <a:pt x="6" y="1184"/>
                  </a:cubicBezTo>
                  <a:cubicBezTo>
                    <a:pt x="0" y="1286"/>
                    <a:pt x="76" y="1374"/>
                    <a:pt x="176" y="1387"/>
                  </a:cubicBezTo>
                  <a:lnTo>
                    <a:pt x="189" y="1387"/>
                  </a:lnTo>
                  <a:cubicBezTo>
                    <a:pt x="289" y="1387"/>
                    <a:pt x="365" y="1312"/>
                    <a:pt x="379" y="1210"/>
                  </a:cubicBezTo>
                  <a:cubicBezTo>
                    <a:pt x="397" y="858"/>
                    <a:pt x="554" y="509"/>
                    <a:pt x="775" y="328"/>
                  </a:cubicBezTo>
                  <a:cubicBezTo>
                    <a:pt x="851" y="258"/>
                    <a:pt x="857" y="145"/>
                    <a:pt x="795" y="63"/>
                  </a:cubicBezTo>
                  <a:cubicBezTo>
                    <a:pt x="756" y="22"/>
                    <a:pt x="705" y="0"/>
                    <a:pt x="654"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 name="Google Shape;3459;p43"/>
            <p:cNvSpPr/>
            <p:nvPr/>
          </p:nvSpPr>
          <p:spPr>
            <a:xfrm>
              <a:off x="1264825" y="599775"/>
              <a:ext cx="32325" cy="19625"/>
            </a:xfrm>
            <a:custGeom>
              <a:avLst/>
              <a:gdLst/>
              <a:ahLst/>
              <a:cxnLst/>
              <a:rect l="l" t="t" r="r" b="b"/>
              <a:pathLst>
                <a:path w="1293" h="785" extrusionOk="0">
                  <a:moveTo>
                    <a:pt x="210" y="1"/>
                  </a:moveTo>
                  <a:cubicBezTo>
                    <a:pt x="130" y="1"/>
                    <a:pt x="58" y="54"/>
                    <a:pt x="32" y="135"/>
                  </a:cubicBezTo>
                  <a:cubicBezTo>
                    <a:pt x="0" y="230"/>
                    <a:pt x="58" y="330"/>
                    <a:pt x="158" y="362"/>
                  </a:cubicBezTo>
                  <a:cubicBezTo>
                    <a:pt x="448" y="451"/>
                    <a:pt x="725" y="583"/>
                    <a:pt x="984" y="754"/>
                  </a:cubicBezTo>
                  <a:cubicBezTo>
                    <a:pt x="1016" y="772"/>
                    <a:pt x="1054" y="784"/>
                    <a:pt x="1086" y="784"/>
                  </a:cubicBezTo>
                  <a:cubicBezTo>
                    <a:pt x="1142" y="784"/>
                    <a:pt x="1205" y="760"/>
                    <a:pt x="1237" y="703"/>
                  </a:cubicBezTo>
                  <a:cubicBezTo>
                    <a:pt x="1293" y="621"/>
                    <a:pt x="1275" y="507"/>
                    <a:pt x="1187" y="444"/>
                  </a:cubicBezTo>
                  <a:cubicBezTo>
                    <a:pt x="902" y="255"/>
                    <a:pt x="594" y="103"/>
                    <a:pt x="265" y="10"/>
                  </a:cubicBezTo>
                  <a:cubicBezTo>
                    <a:pt x="247" y="4"/>
                    <a:pt x="228" y="1"/>
                    <a:pt x="210"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 name="Google Shape;3460;p43"/>
            <p:cNvSpPr/>
            <p:nvPr/>
          </p:nvSpPr>
          <p:spPr>
            <a:xfrm>
              <a:off x="1417100" y="681675"/>
              <a:ext cx="20825" cy="51875"/>
            </a:xfrm>
            <a:custGeom>
              <a:avLst/>
              <a:gdLst/>
              <a:ahLst/>
              <a:cxnLst/>
              <a:rect l="l" t="t" r="r" b="b"/>
              <a:pathLst>
                <a:path w="833" h="2075" extrusionOk="0">
                  <a:moveTo>
                    <a:pt x="214" y="0"/>
                  </a:moveTo>
                  <a:cubicBezTo>
                    <a:pt x="192" y="0"/>
                    <a:pt x="169" y="4"/>
                    <a:pt x="146" y="13"/>
                  </a:cubicBezTo>
                  <a:cubicBezTo>
                    <a:pt x="52" y="43"/>
                    <a:pt x="1" y="151"/>
                    <a:pt x="32" y="246"/>
                  </a:cubicBezTo>
                  <a:cubicBezTo>
                    <a:pt x="64" y="334"/>
                    <a:pt x="96" y="421"/>
                    <a:pt x="134" y="517"/>
                  </a:cubicBezTo>
                  <a:cubicBezTo>
                    <a:pt x="285" y="945"/>
                    <a:pt x="461" y="1431"/>
                    <a:pt x="436" y="1885"/>
                  </a:cubicBezTo>
                  <a:cubicBezTo>
                    <a:pt x="436" y="1986"/>
                    <a:pt x="512" y="2068"/>
                    <a:pt x="612" y="2074"/>
                  </a:cubicBezTo>
                  <a:lnTo>
                    <a:pt x="626" y="2074"/>
                  </a:lnTo>
                  <a:cubicBezTo>
                    <a:pt x="719" y="2074"/>
                    <a:pt x="801" y="1998"/>
                    <a:pt x="809" y="1905"/>
                  </a:cubicBezTo>
                  <a:cubicBezTo>
                    <a:pt x="833" y="1381"/>
                    <a:pt x="644" y="857"/>
                    <a:pt x="480" y="391"/>
                  </a:cubicBezTo>
                  <a:cubicBezTo>
                    <a:pt x="443" y="302"/>
                    <a:pt x="411" y="208"/>
                    <a:pt x="385" y="126"/>
                  </a:cubicBezTo>
                  <a:cubicBezTo>
                    <a:pt x="356" y="48"/>
                    <a:pt x="289" y="0"/>
                    <a:pt x="214"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 name="Google Shape;3461;p43"/>
            <p:cNvSpPr/>
            <p:nvPr/>
          </p:nvSpPr>
          <p:spPr>
            <a:xfrm>
              <a:off x="1421675" y="775075"/>
              <a:ext cx="12625" cy="21975"/>
            </a:xfrm>
            <a:custGeom>
              <a:avLst/>
              <a:gdLst/>
              <a:ahLst/>
              <a:cxnLst/>
              <a:rect l="l" t="t" r="r" b="b"/>
              <a:pathLst>
                <a:path w="505" h="879" extrusionOk="0">
                  <a:moveTo>
                    <a:pt x="252" y="0"/>
                  </a:moveTo>
                  <a:cubicBezTo>
                    <a:pt x="227" y="0"/>
                    <a:pt x="202" y="5"/>
                    <a:pt x="178" y="15"/>
                  </a:cubicBezTo>
                  <a:cubicBezTo>
                    <a:pt x="82" y="60"/>
                    <a:pt x="45" y="174"/>
                    <a:pt x="88" y="261"/>
                  </a:cubicBezTo>
                  <a:cubicBezTo>
                    <a:pt x="120" y="331"/>
                    <a:pt x="108" y="482"/>
                    <a:pt x="45" y="608"/>
                  </a:cubicBezTo>
                  <a:cubicBezTo>
                    <a:pt x="1" y="703"/>
                    <a:pt x="33" y="809"/>
                    <a:pt x="126" y="861"/>
                  </a:cubicBezTo>
                  <a:cubicBezTo>
                    <a:pt x="152" y="873"/>
                    <a:pt x="184" y="879"/>
                    <a:pt x="210" y="879"/>
                  </a:cubicBezTo>
                  <a:cubicBezTo>
                    <a:pt x="278" y="879"/>
                    <a:pt x="341" y="841"/>
                    <a:pt x="373" y="779"/>
                  </a:cubicBezTo>
                  <a:cubicBezTo>
                    <a:pt x="487" y="558"/>
                    <a:pt x="505" y="287"/>
                    <a:pt x="423" y="110"/>
                  </a:cubicBezTo>
                  <a:cubicBezTo>
                    <a:pt x="390" y="39"/>
                    <a:pt x="323" y="0"/>
                    <a:pt x="25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 name="Google Shape;3462;p43"/>
            <p:cNvSpPr/>
            <p:nvPr/>
          </p:nvSpPr>
          <p:spPr>
            <a:xfrm>
              <a:off x="1414750" y="234175"/>
              <a:ext cx="16100" cy="27700"/>
            </a:xfrm>
            <a:custGeom>
              <a:avLst/>
              <a:gdLst/>
              <a:ahLst/>
              <a:cxnLst/>
              <a:rect l="l" t="t" r="r" b="b"/>
              <a:pathLst>
                <a:path w="644" h="1108" extrusionOk="0">
                  <a:moveTo>
                    <a:pt x="443" y="1"/>
                  </a:moveTo>
                  <a:cubicBezTo>
                    <a:pt x="361" y="1"/>
                    <a:pt x="281" y="55"/>
                    <a:pt x="260" y="143"/>
                  </a:cubicBezTo>
                  <a:cubicBezTo>
                    <a:pt x="208" y="383"/>
                    <a:pt x="132" y="623"/>
                    <a:pt x="39" y="856"/>
                  </a:cubicBezTo>
                  <a:cubicBezTo>
                    <a:pt x="1" y="950"/>
                    <a:pt x="45" y="1057"/>
                    <a:pt x="139" y="1095"/>
                  </a:cubicBezTo>
                  <a:cubicBezTo>
                    <a:pt x="164" y="1101"/>
                    <a:pt x="190" y="1107"/>
                    <a:pt x="208" y="1107"/>
                  </a:cubicBezTo>
                  <a:cubicBezTo>
                    <a:pt x="284" y="1107"/>
                    <a:pt x="353" y="1064"/>
                    <a:pt x="379" y="994"/>
                  </a:cubicBezTo>
                  <a:cubicBezTo>
                    <a:pt x="479" y="743"/>
                    <a:pt x="562" y="484"/>
                    <a:pt x="618" y="225"/>
                  </a:cubicBezTo>
                  <a:cubicBezTo>
                    <a:pt x="644" y="124"/>
                    <a:pt x="580" y="30"/>
                    <a:pt x="479" y="4"/>
                  </a:cubicBezTo>
                  <a:cubicBezTo>
                    <a:pt x="467" y="2"/>
                    <a:pt x="455" y="1"/>
                    <a:pt x="44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 name="Google Shape;3463;p43"/>
            <p:cNvSpPr/>
            <p:nvPr/>
          </p:nvSpPr>
          <p:spPr>
            <a:xfrm>
              <a:off x="1048725" y="623425"/>
              <a:ext cx="258375" cy="229125"/>
            </a:xfrm>
            <a:custGeom>
              <a:avLst/>
              <a:gdLst/>
              <a:ahLst/>
              <a:cxnLst/>
              <a:rect l="l" t="t" r="r" b="b"/>
              <a:pathLst>
                <a:path w="10335" h="9165" extrusionOk="0">
                  <a:moveTo>
                    <a:pt x="6953" y="1"/>
                  </a:moveTo>
                  <a:cubicBezTo>
                    <a:pt x="6105" y="1"/>
                    <a:pt x="5265" y="260"/>
                    <a:pt x="4439" y="778"/>
                  </a:cubicBezTo>
                  <a:cubicBezTo>
                    <a:pt x="1841" y="2425"/>
                    <a:pt x="88" y="6290"/>
                    <a:pt x="0" y="9026"/>
                  </a:cubicBezTo>
                  <a:cubicBezTo>
                    <a:pt x="146" y="9020"/>
                    <a:pt x="277" y="9020"/>
                    <a:pt x="411" y="9020"/>
                  </a:cubicBezTo>
                  <a:lnTo>
                    <a:pt x="417" y="9020"/>
                  </a:lnTo>
                  <a:cubicBezTo>
                    <a:pt x="795" y="9020"/>
                    <a:pt x="1129" y="9083"/>
                    <a:pt x="1444" y="9165"/>
                  </a:cubicBezTo>
                  <a:cubicBezTo>
                    <a:pt x="1343" y="7405"/>
                    <a:pt x="3021" y="4424"/>
                    <a:pt x="3897" y="3187"/>
                  </a:cubicBezTo>
                  <a:cubicBezTo>
                    <a:pt x="4898" y="1782"/>
                    <a:pt x="6385" y="1024"/>
                    <a:pt x="8101" y="1024"/>
                  </a:cubicBezTo>
                  <a:cubicBezTo>
                    <a:pt x="8233" y="1024"/>
                    <a:pt x="8365" y="1028"/>
                    <a:pt x="8499" y="1037"/>
                  </a:cubicBezTo>
                  <a:cubicBezTo>
                    <a:pt x="9250" y="1087"/>
                    <a:pt x="9811" y="1302"/>
                    <a:pt x="10335" y="1662"/>
                  </a:cubicBezTo>
                  <a:cubicBezTo>
                    <a:pt x="10265" y="1554"/>
                    <a:pt x="10190" y="1453"/>
                    <a:pt x="10108" y="1359"/>
                  </a:cubicBezTo>
                  <a:cubicBezTo>
                    <a:pt x="10088" y="1352"/>
                    <a:pt x="10064" y="1346"/>
                    <a:pt x="10044" y="1333"/>
                  </a:cubicBezTo>
                  <a:cubicBezTo>
                    <a:pt x="10000" y="1302"/>
                    <a:pt x="9969" y="1252"/>
                    <a:pt x="9963" y="1194"/>
                  </a:cubicBezTo>
                  <a:cubicBezTo>
                    <a:pt x="9698" y="923"/>
                    <a:pt x="9383" y="684"/>
                    <a:pt x="9005" y="501"/>
                  </a:cubicBezTo>
                  <a:cubicBezTo>
                    <a:pt x="8318" y="167"/>
                    <a:pt x="7633" y="1"/>
                    <a:pt x="6953"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 name="Google Shape;3464;p43"/>
            <p:cNvSpPr/>
            <p:nvPr/>
          </p:nvSpPr>
          <p:spPr>
            <a:xfrm>
              <a:off x="1389675" y="564850"/>
              <a:ext cx="108800" cy="348250"/>
            </a:xfrm>
            <a:custGeom>
              <a:avLst/>
              <a:gdLst/>
              <a:ahLst/>
              <a:cxnLst/>
              <a:rect l="l" t="t" r="r" b="b"/>
              <a:pathLst>
                <a:path w="4352" h="13930" extrusionOk="0">
                  <a:moveTo>
                    <a:pt x="0" y="1"/>
                  </a:moveTo>
                  <a:lnTo>
                    <a:pt x="0" y="1"/>
                  </a:lnTo>
                  <a:cubicBezTo>
                    <a:pt x="928" y="801"/>
                    <a:pt x="1609" y="1765"/>
                    <a:pt x="1974" y="2824"/>
                  </a:cubicBezTo>
                  <a:cubicBezTo>
                    <a:pt x="3122" y="6104"/>
                    <a:pt x="3116" y="10719"/>
                    <a:pt x="1987" y="13929"/>
                  </a:cubicBezTo>
                  <a:cubicBezTo>
                    <a:pt x="2352" y="13854"/>
                    <a:pt x="2738" y="13714"/>
                    <a:pt x="3141" y="13577"/>
                  </a:cubicBezTo>
                  <a:cubicBezTo>
                    <a:pt x="3318" y="13513"/>
                    <a:pt x="3501" y="13450"/>
                    <a:pt x="3690" y="13394"/>
                  </a:cubicBezTo>
                  <a:cubicBezTo>
                    <a:pt x="3696" y="13394"/>
                    <a:pt x="3708" y="13387"/>
                    <a:pt x="3714" y="13387"/>
                  </a:cubicBezTo>
                  <a:cubicBezTo>
                    <a:pt x="4150" y="12290"/>
                    <a:pt x="4351" y="10626"/>
                    <a:pt x="4351" y="9358"/>
                  </a:cubicBezTo>
                  <a:cubicBezTo>
                    <a:pt x="4351" y="7623"/>
                    <a:pt x="4295" y="5915"/>
                    <a:pt x="3620" y="4093"/>
                  </a:cubicBezTo>
                  <a:cubicBezTo>
                    <a:pt x="3274" y="3147"/>
                    <a:pt x="2933" y="2454"/>
                    <a:pt x="2214" y="1709"/>
                  </a:cubicBezTo>
                  <a:cubicBezTo>
                    <a:pt x="1760" y="1249"/>
                    <a:pt x="839" y="517"/>
                    <a:pt x="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 name="Google Shape;3465;p43"/>
            <p:cNvSpPr/>
            <p:nvPr/>
          </p:nvSpPr>
          <p:spPr>
            <a:xfrm>
              <a:off x="944525" y="141325"/>
              <a:ext cx="600925" cy="773525"/>
            </a:xfrm>
            <a:custGeom>
              <a:avLst/>
              <a:gdLst/>
              <a:ahLst/>
              <a:cxnLst/>
              <a:rect l="l" t="t" r="r" b="b"/>
              <a:pathLst>
                <a:path w="24037" h="30941" extrusionOk="0">
                  <a:moveTo>
                    <a:pt x="19155" y="1315"/>
                  </a:moveTo>
                  <a:cubicBezTo>
                    <a:pt x="19183" y="1315"/>
                    <a:pt x="19212" y="1322"/>
                    <a:pt x="19238" y="1335"/>
                  </a:cubicBezTo>
                  <a:cubicBezTo>
                    <a:pt x="19333" y="1386"/>
                    <a:pt x="19364" y="1492"/>
                    <a:pt x="19320" y="1581"/>
                  </a:cubicBezTo>
                  <a:cubicBezTo>
                    <a:pt x="19232" y="1757"/>
                    <a:pt x="19212" y="1984"/>
                    <a:pt x="19244" y="2097"/>
                  </a:cubicBezTo>
                  <a:cubicBezTo>
                    <a:pt x="19270" y="2193"/>
                    <a:pt x="19212" y="2294"/>
                    <a:pt x="19112" y="2324"/>
                  </a:cubicBezTo>
                  <a:cubicBezTo>
                    <a:pt x="19099" y="2332"/>
                    <a:pt x="19081" y="2332"/>
                    <a:pt x="19069" y="2332"/>
                  </a:cubicBezTo>
                  <a:cubicBezTo>
                    <a:pt x="18985" y="2332"/>
                    <a:pt x="18910" y="2274"/>
                    <a:pt x="18885" y="2199"/>
                  </a:cubicBezTo>
                  <a:cubicBezTo>
                    <a:pt x="18828" y="1978"/>
                    <a:pt x="18872" y="1657"/>
                    <a:pt x="18993" y="1416"/>
                  </a:cubicBezTo>
                  <a:cubicBezTo>
                    <a:pt x="19024" y="1351"/>
                    <a:pt x="19089" y="1315"/>
                    <a:pt x="19155" y="1315"/>
                  </a:cubicBezTo>
                  <a:close/>
                  <a:moveTo>
                    <a:pt x="16895" y="1825"/>
                  </a:moveTo>
                  <a:cubicBezTo>
                    <a:pt x="16935" y="1825"/>
                    <a:pt x="16977" y="1838"/>
                    <a:pt x="17012" y="1864"/>
                  </a:cubicBezTo>
                  <a:cubicBezTo>
                    <a:pt x="17094" y="1928"/>
                    <a:pt x="17101" y="2047"/>
                    <a:pt x="17038" y="2123"/>
                  </a:cubicBezTo>
                  <a:cubicBezTo>
                    <a:pt x="16602" y="2665"/>
                    <a:pt x="16602" y="3051"/>
                    <a:pt x="16753" y="3226"/>
                  </a:cubicBezTo>
                  <a:cubicBezTo>
                    <a:pt x="16822" y="3312"/>
                    <a:pt x="16923" y="3356"/>
                    <a:pt x="17025" y="3356"/>
                  </a:cubicBezTo>
                  <a:cubicBezTo>
                    <a:pt x="17081" y="3356"/>
                    <a:pt x="17137" y="3343"/>
                    <a:pt x="17189" y="3316"/>
                  </a:cubicBezTo>
                  <a:cubicBezTo>
                    <a:pt x="17384" y="3208"/>
                    <a:pt x="17523" y="2868"/>
                    <a:pt x="17321" y="2249"/>
                  </a:cubicBezTo>
                  <a:cubicBezTo>
                    <a:pt x="17290" y="2155"/>
                    <a:pt x="17340" y="2047"/>
                    <a:pt x="17442" y="2016"/>
                  </a:cubicBezTo>
                  <a:cubicBezTo>
                    <a:pt x="17459" y="2010"/>
                    <a:pt x="17478" y="2007"/>
                    <a:pt x="17496" y="2007"/>
                  </a:cubicBezTo>
                  <a:cubicBezTo>
                    <a:pt x="17573" y="2007"/>
                    <a:pt x="17649" y="2059"/>
                    <a:pt x="17675" y="2135"/>
                  </a:cubicBezTo>
                  <a:cubicBezTo>
                    <a:pt x="18009" y="3189"/>
                    <a:pt x="17523" y="3549"/>
                    <a:pt x="17372" y="3636"/>
                  </a:cubicBezTo>
                  <a:cubicBezTo>
                    <a:pt x="17265" y="3694"/>
                    <a:pt x="17145" y="3724"/>
                    <a:pt x="17026" y="3724"/>
                  </a:cubicBezTo>
                  <a:cubicBezTo>
                    <a:pt x="16817" y="3724"/>
                    <a:pt x="16615" y="3636"/>
                    <a:pt x="16470" y="3467"/>
                  </a:cubicBezTo>
                  <a:cubicBezTo>
                    <a:pt x="16357" y="3322"/>
                    <a:pt x="16022" y="2792"/>
                    <a:pt x="16753" y="1890"/>
                  </a:cubicBezTo>
                  <a:cubicBezTo>
                    <a:pt x="16789" y="1847"/>
                    <a:pt x="16842" y="1825"/>
                    <a:pt x="16895" y="1825"/>
                  </a:cubicBezTo>
                  <a:close/>
                  <a:moveTo>
                    <a:pt x="19252" y="3715"/>
                  </a:moveTo>
                  <a:cubicBezTo>
                    <a:pt x="19264" y="3715"/>
                    <a:pt x="19276" y="3716"/>
                    <a:pt x="19288" y="3718"/>
                  </a:cubicBezTo>
                  <a:cubicBezTo>
                    <a:pt x="19389" y="3744"/>
                    <a:pt x="19453" y="3838"/>
                    <a:pt x="19427" y="3939"/>
                  </a:cubicBezTo>
                  <a:cubicBezTo>
                    <a:pt x="19371" y="4198"/>
                    <a:pt x="19288" y="4457"/>
                    <a:pt x="19188" y="4708"/>
                  </a:cubicBezTo>
                  <a:cubicBezTo>
                    <a:pt x="19162" y="4778"/>
                    <a:pt x="19093" y="4821"/>
                    <a:pt x="19017" y="4821"/>
                  </a:cubicBezTo>
                  <a:cubicBezTo>
                    <a:pt x="18999" y="4821"/>
                    <a:pt x="18973" y="4815"/>
                    <a:pt x="18948" y="4809"/>
                  </a:cubicBezTo>
                  <a:cubicBezTo>
                    <a:pt x="18854" y="4771"/>
                    <a:pt x="18810" y="4664"/>
                    <a:pt x="18848" y="4570"/>
                  </a:cubicBezTo>
                  <a:cubicBezTo>
                    <a:pt x="18941" y="4337"/>
                    <a:pt x="19017" y="4097"/>
                    <a:pt x="19069" y="3857"/>
                  </a:cubicBezTo>
                  <a:cubicBezTo>
                    <a:pt x="19090" y="3769"/>
                    <a:pt x="19170" y="3715"/>
                    <a:pt x="19252" y="3715"/>
                  </a:cubicBezTo>
                  <a:close/>
                  <a:moveTo>
                    <a:pt x="11410" y="6529"/>
                  </a:moveTo>
                  <a:cubicBezTo>
                    <a:pt x="11458" y="6529"/>
                    <a:pt x="11505" y="6547"/>
                    <a:pt x="11540" y="6581"/>
                  </a:cubicBezTo>
                  <a:cubicBezTo>
                    <a:pt x="11608" y="6657"/>
                    <a:pt x="11608" y="6777"/>
                    <a:pt x="11540" y="6846"/>
                  </a:cubicBezTo>
                  <a:cubicBezTo>
                    <a:pt x="11407" y="6972"/>
                    <a:pt x="11388" y="7067"/>
                    <a:pt x="11419" y="7099"/>
                  </a:cubicBezTo>
                  <a:cubicBezTo>
                    <a:pt x="11432" y="7115"/>
                    <a:pt x="11461" y="7126"/>
                    <a:pt x="11501" y="7126"/>
                  </a:cubicBezTo>
                  <a:cubicBezTo>
                    <a:pt x="11570" y="7126"/>
                    <a:pt x="11674" y="7092"/>
                    <a:pt x="11791" y="6992"/>
                  </a:cubicBezTo>
                  <a:cubicBezTo>
                    <a:pt x="11826" y="6959"/>
                    <a:pt x="11870" y="6943"/>
                    <a:pt x="11914" y="6943"/>
                  </a:cubicBezTo>
                  <a:cubicBezTo>
                    <a:pt x="11965" y="6943"/>
                    <a:pt x="12015" y="6966"/>
                    <a:pt x="12050" y="7010"/>
                  </a:cubicBezTo>
                  <a:cubicBezTo>
                    <a:pt x="12119" y="7085"/>
                    <a:pt x="12113" y="7199"/>
                    <a:pt x="12038" y="7268"/>
                  </a:cubicBezTo>
                  <a:cubicBezTo>
                    <a:pt x="11855" y="7426"/>
                    <a:pt x="11671" y="7495"/>
                    <a:pt x="11508" y="7495"/>
                  </a:cubicBezTo>
                  <a:cubicBezTo>
                    <a:pt x="11357" y="7495"/>
                    <a:pt x="11230" y="7439"/>
                    <a:pt x="11148" y="7350"/>
                  </a:cubicBezTo>
                  <a:cubicBezTo>
                    <a:pt x="10990" y="7181"/>
                    <a:pt x="10972" y="6878"/>
                    <a:pt x="11281" y="6581"/>
                  </a:cubicBezTo>
                  <a:cubicBezTo>
                    <a:pt x="11316" y="6547"/>
                    <a:pt x="11363" y="6529"/>
                    <a:pt x="11410" y="6529"/>
                  </a:cubicBezTo>
                  <a:close/>
                  <a:moveTo>
                    <a:pt x="15792" y="6954"/>
                  </a:moveTo>
                  <a:cubicBezTo>
                    <a:pt x="15878" y="6954"/>
                    <a:pt x="15961" y="6976"/>
                    <a:pt x="16034" y="7023"/>
                  </a:cubicBezTo>
                  <a:cubicBezTo>
                    <a:pt x="16255" y="7167"/>
                    <a:pt x="16357" y="7489"/>
                    <a:pt x="16293" y="7856"/>
                  </a:cubicBezTo>
                  <a:cubicBezTo>
                    <a:pt x="16281" y="7943"/>
                    <a:pt x="16199" y="8007"/>
                    <a:pt x="16110" y="8007"/>
                  </a:cubicBezTo>
                  <a:cubicBezTo>
                    <a:pt x="16104" y="8007"/>
                    <a:pt x="16092" y="8007"/>
                    <a:pt x="16080" y="7999"/>
                  </a:cubicBezTo>
                  <a:cubicBezTo>
                    <a:pt x="15978" y="7987"/>
                    <a:pt x="15915" y="7886"/>
                    <a:pt x="15934" y="7792"/>
                  </a:cubicBezTo>
                  <a:cubicBezTo>
                    <a:pt x="15972" y="7565"/>
                    <a:pt x="15915" y="7382"/>
                    <a:pt x="15833" y="7332"/>
                  </a:cubicBezTo>
                  <a:cubicBezTo>
                    <a:pt x="15820" y="7324"/>
                    <a:pt x="15805" y="7320"/>
                    <a:pt x="15790" y="7320"/>
                  </a:cubicBezTo>
                  <a:cubicBezTo>
                    <a:pt x="15747" y="7320"/>
                    <a:pt x="15700" y="7347"/>
                    <a:pt x="15664" y="7370"/>
                  </a:cubicBezTo>
                  <a:cubicBezTo>
                    <a:pt x="15632" y="7394"/>
                    <a:pt x="15595" y="7405"/>
                    <a:pt x="15559" y="7405"/>
                  </a:cubicBezTo>
                  <a:cubicBezTo>
                    <a:pt x="15501" y="7405"/>
                    <a:pt x="15443" y="7376"/>
                    <a:pt x="15405" y="7326"/>
                  </a:cubicBezTo>
                  <a:cubicBezTo>
                    <a:pt x="15347" y="7243"/>
                    <a:pt x="15373" y="7129"/>
                    <a:pt x="15455" y="7067"/>
                  </a:cubicBezTo>
                  <a:cubicBezTo>
                    <a:pt x="15565" y="6992"/>
                    <a:pt x="15681" y="6954"/>
                    <a:pt x="15792" y="6954"/>
                  </a:cubicBezTo>
                  <a:close/>
                  <a:moveTo>
                    <a:pt x="11544" y="8144"/>
                  </a:moveTo>
                  <a:cubicBezTo>
                    <a:pt x="11640" y="8144"/>
                    <a:pt x="11722" y="8218"/>
                    <a:pt x="11729" y="8316"/>
                  </a:cubicBezTo>
                  <a:cubicBezTo>
                    <a:pt x="11735" y="8423"/>
                    <a:pt x="11886" y="8461"/>
                    <a:pt x="12012" y="8467"/>
                  </a:cubicBezTo>
                  <a:cubicBezTo>
                    <a:pt x="12113" y="8473"/>
                    <a:pt x="12195" y="8555"/>
                    <a:pt x="12189" y="8656"/>
                  </a:cubicBezTo>
                  <a:cubicBezTo>
                    <a:pt x="12189" y="8756"/>
                    <a:pt x="12107" y="8839"/>
                    <a:pt x="12006" y="8839"/>
                  </a:cubicBezTo>
                  <a:lnTo>
                    <a:pt x="12000" y="8839"/>
                  </a:lnTo>
                  <a:cubicBezTo>
                    <a:pt x="11628" y="8826"/>
                    <a:pt x="11381" y="8630"/>
                    <a:pt x="11363" y="8340"/>
                  </a:cubicBezTo>
                  <a:cubicBezTo>
                    <a:pt x="11357" y="8240"/>
                    <a:pt x="11432" y="8151"/>
                    <a:pt x="11532" y="8145"/>
                  </a:cubicBezTo>
                  <a:cubicBezTo>
                    <a:pt x="11536" y="8144"/>
                    <a:pt x="11540" y="8144"/>
                    <a:pt x="11544" y="8144"/>
                  </a:cubicBezTo>
                  <a:close/>
                  <a:moveTo>
                    <a:pt x="21826" y="7238"/>
                  </a:moveTo>
                  <a:cubicBezTo>
                    <a:pt x="22029" y="7238"/>
                    <a:pt x="22151" y="7358"/>
                    <a:pt x="22195" y="7408"/>
                  </a:cubicBezTo>
                  <a:cubicBezTo>
                    <a:pt x="22442" y="7697"/>
                    <a:pt x="22384" y="8264"/>
                    <a:pt x="22069" y="8593"/>
                  </a:cubicBezTo>
                  <a:cubicBezTo>
                    <a:pt x="21988" y="8680"/>
                    <a:pt x="21773" y="8907"/>
                    <a:pt x="21552" y="8907"/>
                  </a:cubicBezTo>
                  <a:cubicBezTo>
                    <a:pt x="21496" y="8907"/>
                    <a:pt x="21432" y="8889"/>
                    <a:pt x="21369" y="8845"/>
                  </a:cubicBezTo>
                  <a:cubicBezTo>
                    <a:pt x="21098" y="8643"/>
                    <a:pt x="21205" y="7999"/>
                    <a:pt x="21339" y="7609"/>
                  </a:cubicBezTo>
                  <a:cubicBezTo>
                    <a:pt x="21307" y="7533"/>
                    <a:pt x="21331" y="7439"/>
                    <a:pt x="21407" y="7388"/>
                  </a:cubicBezTo>
                  <a:cubicBezTo>
                    <a:pt x="21414" y="7388"/>
                    <a:pt x="21426" y="7376"/>
                    <a:pt x="21432" y="7370"/>
                  </a:cubicBezTo>
                  <a:cubicBezTo>
                    <a:pt x="21438" y="7370"/>
                    <a:pt x="21438" y="7364"/>
                    <a:pt x="21438" y="7356"/>
                  </a:cubicBezTo>
                  <a:cubicBezTo>
                    <a:pt x="21476" y="7298"/>
                    <a:pt x="21543" y="7266"/>
                    <a:pt x="21609" y="7266"/>
                  </a:cubicBezTo>
                  <a:cubicBezTo>
                    <a:pt x="21620" y="7266"/>
                    <a:pt x="21631" y="7267"/>
                    <a:pt x="21641" y="7268"/>
                  </a:cubicBezTo>
                  <a:cubicBezTo>
                    <a:pt x="21709" y="7247"/>
                    <a:pt x="21770" y="7238"/>
                    <a:pt x="21826" y="7238"/>
                  </a:cubicBezTo>
                  <a:close/>
                  <a:moveTo>
                    <a:pt x="15134" y="11140"/>
                  </a:moveTo>
                  <a:cubicBezTo>
                    <a:pt x="15190" y="11140"/>
                    <a:pt x="15253" y="11165"/>
                    <a:pt x="15285" y="11209"/>
                  </a:cubicBezTo>
                  <a:cubicBezTo>
                    <a:pt x="15530" y="11273"/>
                    <a:pt x="15739" y="11456"/>
                    <a:pt x="15833" y="11707"/>
                  </a:cubicBezTo>
                  <a:cubicBezTo>
                    <a:pt x="15934" y="11972"/>
                    <a:pt x="15909" y="12358"/>
                    <a:pt x="15518" y="12629"/>
                  </a:cubicBezTo>
                  <a:cubicBezTo>
                    <a:pt x="15347" y="12754"/>
                    <a:pt x="15172" y="12812"/>
                    <a:pt x="15007" y="12812"/>
                  </a:cubicBezTo>
                  <a:cubicBezTo>
                    <a:pt x="14875" y="12812"/>
                    <a:pt x="14756" y="12774"/>
                    <a:pt x="14654" y="12698"/>
                  </a:cubicBezTo>
                  <a:cubicBezTo>
                    <a:pt x="14377" y="12509"/>
                    <a:pt x="14256" y="12105"/>
                    <a:pt x="14358" y="11745"/>
                  </a:cubicBezTo>
                  <a:cubicBezTo>
                    <a:pt x="14459" y="11392"/>
                    <a:pt x="14742" y="11171"/>
                    <a:pt x="15134" y="11140"/>
                  </a:cubicBezTo>
                  <a:close/>
                  <a:moveTo>
                    <a:pt x="12441" y="15704"/>
                  </a:moveTo>
                  <a:cubicBezTo>
                    <a:pt x="12620" y="15704"/>
                    <a:pt x="12785" y="15747"/>
                    <a:pt x="12894" y="15831"/>
                  </a:cubicBezTo>
                  <a:cubicBezTo>
                    <a:pt x="12990" y="15894"/>
                    <a:pt x="13248" y="16147"/>
                    <a:pt x="12908" y="16613"/>
                  </a:cubicBezTo>
                  <a:cubicBezTo>
                    <a:pt x="12750" y="16822"/>
                    <a:pt x="12523" y="16942"/>
                    <a:pt x="12283" y="16942"/>
                  </a:cubicBezTo>
                  <a:cubicBezTo>
                    <a:pt x="12245" y="16942"/>
                    <a:pt x="12207" y="16936"/>
                    <a:pt x="12169" y="16928"/>
                  </a:cubicBezTo>
                  <a:cubicBezTo>
                    <a:pt x="11930" y="16890"/>
                    <a:pt x="11735" y="16746"/>
                    <a:pt x="11665" y="16544"/>
                  </a:cubicBezTo>
                  <a:cubicBezTo>
                    <a:pt x="11646" y="16488"/>
                    <a:pt x="11628" y="16398"/>
                    <a:pt x="11640" y="16298"/>
                  </a:cubicBezTo>
                  <a:cubicBezTo>
                    <a:pt x="11584" y="16235"/>
                    <a:pt x="11570" y="16134"/>
                    <a:pt x="11628" y="16058"/>
                  </a:cubicBezTo>
                  <a:cubicBezTo>
                    <a:pt x="11703" y="15958"/>
                    <a:pt x="11805" y="15882"/>
                    <a:pt x="11918" y="15825"/>
                  </a:cubicBezTo>
                  <a:cubicBezTo>
                    <a:pt x="11924" y="15819"/>
                    <a:pt x="11930" y="15819"/>
                    <a:pt x="11930" y="15819"/>
                  </a:cubicBezTo>
                  <a:cubicBezTo>
                    <a:pt x="12090" y="15742"/>
                    <a:pt x="12271" y="15704"/>
                    <a:pt x="12441" y="15704"/>
                  </a:cubicBezTo>
                  <a:close/>
                  <a:moveTo>
                    <a:pt x="7926" y="16473"/>
                  </a:moveTo>
                  <a:cubicBezTo>
                    <a:pt x="8154" y="16473"/>
                    <a:pt x="8370" y="16519"/>
                    <a:pt x="8525" y="16645"/>
                  </a:cubicBezTo>
                  <a:cubicBezTo>
                    <a:pt x="8683" y="16771"/>
                    <a:pt x="8840" y="17023"/>
                    <a:pt x="8689" y="17515"/>
                  </a:cubicBezTo>
                  <a:cubicBezTo>
                    <a:pt x="8543" y="17995"/>
                    <a:pt x="8185" y="18266"/>
                    <a:pt x="7705" y="18266"/>
                  </a:cubicBezTo>
                  <a:cubicBezTo>
                    <a:pt x="7681" y="18266"/>
                    <a:pt x="7661" y="18266"/>
                    <a:pt x="7635" y="18260"/>
                  </a:cubicBezTo>
                  <a:cubicBezTo>
                    <a:pt x="7068" y="18234"/>
                    <a:pt x="6520" y="17844"/>
                    <a:pt x="6438" y="17414"/>
                  </a:cubicBezTo>
                  <a:cubicBezTo>
                    <a:pt x="6413" y="17269"/>
                    <a:pt x="6401" y="16898"/>
                    <a:pt x="6948" y="16651"/>
                  </a:cubicBezTo>
                  <a:cubicBezTo>
                    <a:pt x="6974" y="16636"/>
                    <a:pt x="7000" y="16630"/>
                    <a:pt x="7024" y="16630"/>
                  </a:cubicBezTo>
                  <a:cubicBezTo>
                    <a:pt x="7042" y="16630"/>
                    <a:pt x="7060" y="16633"/>
                    <a:pt x="7075" y="16639"/>
                  </a:cubicBezTo>
                  <a:cubicBezTo>
                    <a:pt x="7307" y="16553"/>
                    <a:pt x="7627" y="16473"/>
                    <a:pt x="7926" y="16473"/>
                  </a:cubicBezTo>
                  <a:close/>
                  <a:moveTo>
                    <a:pt x="5781" y="18107"/>
                  </a:moveTo>
                  <a:cubicBezTo>
                    <a:pt x="5871" y="18107"/>
                    <a:pt x="5947" y="18178"/>
                    <a:pt x="5959" y="18272"/>
                  </a:cubicBezTo>
                  <a:cubicBezTo>
                    <a:pt x="5984" y="18435"/>
                    <a:pt x="6060" y="18644"/>
                    <a:pt x="6293" y="18720"/>
                  </a:cubicBezTo>
                  <a:cubicBezTo>
                    <a:pt x="6394" y="18744"/>
                    <a:pt x="6444" y="18851"/>
                    <a:pt x="6413" y="18947"/>
                  </a:cubicBezTo>
                  <a:cubicBezTo>
                    <a:pt x="6394" y="19028"/>
                    <a:pt x="6319" y="19078"/>
                    <a:pt x="6243" y="19078"/>
                  </a:cubicBezTo>
                  <a:cubicBezTo>
                    <a:pt x="6223" y="19078"/>
                    <a:pt x="6205" y="19072"/>
                    <a:pt x="6186" y="19066"/>
                  </a:cubicBezTo>
                  <a:cubicBezTo>
                    <a:pt x="5857" y="18965"/>
                    <a:pt x="5644" y="18694"/>
                    <a:pt x="5592" y="18316"/>
                  </a:cubicBezTo>
                  <a:cubicBezTo>
                    <a:pt x="5580" y="18214"/>
                    <a:pt x="5656" y="18121"/>
                    <a:pt x="5757" y="18108"/>
                  </a:cubicBezTo>
                  <a:cubicBezTo>
                    <a:pt x="5765" y="18107"/>
                    <a:pt x="5773" y="18107"/>
                    <a:pt x="5781" y="18107"/>
                  </a:cubicBezTo>
                  <a:close/>
                  <a:moveTo>
                    <a:pt x="13022" y="18339"/>
                  </a:moveTo>
                  <a:cubicBezTo>
                    <a:pt x="13040" y="18339"/>
                    <a:pt x="13059" y="18342"/>
                    <a:pt x="13077" y="18348"/>
                  </a:cubicBezTo>
                  <a:cubicBezTo>
                    <a:pt x="13406" y="18441"/>
                    <a:pt x="13714" y="18593"/>
                    <a:pt x="13999" y="18782"/>
                  </a:cubicBezTo>
                  <a:cubicBezTo>
                    <a:pt x="14087" y="18845"/>
                    <a:pt x="14105" y="18959"/>
                    <a:pt x="14049" y="19041"/>
                  </a:cubicBezTo>
                  <a:cubicBezTo>
                    <a:pt x="14017" y="19098"/>
                    <a:pt x="13954" y="19122"/>
                    <a:pt x="13898" y="19122"/>
                  </a:cubicBezTo>
                  <a:cubicBezTo>
                    <a:pt x="13866" y="19122"/>
                    <a:pt x="13828" y="19110"/>
                    <a:pt x="13796" y="19092"/>
                  </a:cubicBezTo>
                  <a:cubicBezTo>
                    <a:pt x="13537" y="18921"/>
                    <a:pt x="13260" y="18789"/>
                    <a:pt x="12970" y="18700"/>
                  </a:cubicBezTo>
                  <a:cubicBezTo>
                    <a:pt x="12870" y="18668"/>
                    <a:pt x="12812" y="18568"/>
                    <a:pt x="12844" y="18473"/>
                  </a:cubicBezTo>
                  <a:cubicBezTo>
                    <a:pt x="12870" y="18392"/>
                    <a:pt x="12942" y="18339"/>
                    <a:pt x="13022" y="18339"/>
                  </a:cubicBezTo>
                  <a:close/>
                  <a:moveTo>
                    <a:pt x="17564" y="19228"/>
                  </a:moveTo>
                  <a:cubicBezTo>
                    <a:pt x="17889" y="19228"/>
                    <a:pt x="18202" y="19373"/>
                    <a:pt x="18350" y="19584"/>
                  </a:cubicBezTo>
                  <a:cubicBezTo>
                    <a:pt x="18507" y="19811"/>
                    <a:pt x="18507" y="20163"/>
                    <a:pt x="18065" y="20484"/>
                  </a:cubicBezTo>
                  <a:cubicBezTo>
                    <a:pt x="17896" y="20605"/>
                    <a:pt x="17713" y="20667"/>
                    <a:pt x="17536" y="20667"/>
                  </a:cubicBezTo>
                  <a:cubicBezTo>
                    <a:pt x="17372" y="20667"/>
                    <a:pt x="17221" y="20617"/>
                    <a:pt x="17076" y="20522"/>
                  </a:cubicBezTo>
                  <a:cubicBezTo>
                    <a:pt x="16799" y="20327"/>
                    <a:pt x="16653" y="20006"/>
                    <a:pt x="16723" y="19728"/>
                  </a:cubicBezTo>
                  <a:cubicBezTo>
                    <a:pt x="16753" y="19622"/>
                    <a:pt x="16855" y="19387"/>
                    <a:pt x="17201" y="19293"/>
                  </a:cubicBezTo>
                  <a:cubicBezTo>
                    <a:pt x="17318" y="19249"/>
                    <a:pt x="17442" y="19228"/>
                    <a:pt x="17564" y="19228"/>
                  </a:cubicBezTo>
                  <a:close/>
                  <a:moveTo>
                    <a:pt x="3427" y="20275"/>
                  </a:moveTo>
                  <a:cubicBezTo>
                    <a:pt x="3482" y="20275"/>
                    <a:pt x="3536" y="20299"/>
                    <a:pt x="3569" y="20347"/>
                  </a:cubicBezTo>
                  <a:cubicBezTo>
                    <a:pt x="3633" y="20428"/>
                    <a:pt x="3619" y="20548"/>
                    <a:pt x="3537" y="20605"/>
                  </a:cubicBezTo>
                  <a:cubicBezTo>
                    <a:pt x="3436" y="20687"/>
                    <a:pt x="3380" y="20769"/>
                    <a:pt x="3380" y="20825"/>
                  </a:cubicBezTo>
                  <a:cubicBezTo>
                    <a:pt x="3386" y="20888"/>
                    <a:pt x="3468" y="20964"/>
                    <a:pt x="3601" y="21034"/>
                  </a:cubicBezTo>
                  <a:cubicBezTo>
                    <a:pt x="3695" y="21084"/>
                    <a:pt x="3727" y="21191"/>
                    <a:pt x="3683" y="21286"/>
                  </a:cubicBezTo>
                  <a:cubicBezTo>
                    <a:pt x="3651" y="21348"/>
                    <a:pt x="3587" y="21386"/>
                    <a:pt x="3519" y="21386"/>
                  </a:cubicBezTo>
                  <a:cubicBezTo>
                    <a:pt x="3487" y="21386"/>
                    <a:pt x="3462" y="21374"/>
                    <a:pt x="3436" y="21362"/>
                  </a:cubicBezTo>
                  <a:cubicBezTo>
                    <a:pt x="3109" y="21191"/>
                    <a:pt x="3027" y="20996"/>
                    <a:pt x="3014" y="20857"/>
                  </a:cubicBezTo>
                  <a:cubicBezTo>
                    <a:pt x="3002" y="20725"/>
                    <a:pt x="3046" y="20522"/>
                    <a:pt x="3310" y="20315"/>
                  </a:cubicBezTo>
                  <a:cubicBezTo>
                    <a:pt x="3345" y="20288"/>
                    <a:pt x="3386" y="20275"/>
                    <a:pt x="3427" y="20275"/>
                  </a:cubicBezTo>
                  <a:close/>
                  <a:moveTo>
                    <a:pt x="4627" y="21753"/>
                  </a:moveTo>
                  <a:cubicBezTo>
                    <a:pt x="4678" y="21753"/>
                    <a:pt x="4729" y="21775"/>
                    <a:pt x="4768" y="21816"/>
                  </a:cubicBezTo>
                  <a:cubicBezTo>
                    <a:pt x="4830" y="21898"/>
                    <a:pt x="4824" y="22011"/>
                    <a:pt x="4748" y="22081"/>
                  </a:cubicBezTo>
                  <a:cubicBezTo>
                    <a:pt x="4527" y="22262"/>
                    <a:pt x="4370" y="22611"/>
                    <a:pt x="4352" y="22963"/>
                  </a:cubicBezTo>
                  <a:cubicBezTo>
                    <a:pt x="4338" y="23065"/>
                    <a:pt x="4262" y="23140"/>
                    <a:pt x="4162" y="23140"/>
                  </a:cubicBezTo>
                  <a:lnTo>
                    <a:pt x="4149" y="23140"/>
                  </a:lnTo>
                  <a:cubicBezTo>
                    <a:pt x="4049" y="23127"/>
                    <a:pt x="3973" y="23039"/>
                    <a:pt x="3979" y="22937"/>
                  </a:cubicBezTo>
                  <a:cubicBezTo>
                    <a:pt x="4011" y="22483"/>
                    <a:pt x="4212" y="22049"/>
                    <a:pt x="4509" y="21796"/>
                  </a:cubicBezTo>
                  <a:cubicBezTo>
                    <a:pt x="4543" y="21768"/>
                    <a:pt x="4585" y="21753"/>
                    <a:pt x="4627" y="21753"/>
                  </a:cubicBezTo>
                  <a:close/>
                  <a:moveTo>
                    <a:pt x="19117" y="21614"/>
                  </a:moveTo>
                  <a:cubicBezTo>
                    <a:pt x="19192" y="21614"/>
                    <a:pt x="19259" y="21662"/>
                    <a:pt x="19288" y="21740"/>
                  </a:cubicBezTo>
                  <a:cubicBezTo>
                    <a:pt x="19314" y="21822"/>
                    <a:pt x="19346" y="21916"/>
                    <a:pt x="19383" y="22005"/>
                  </a:cubicBezTo>
                  <a:cubicBezTo>
                    <a:pt x="19547" y="22471"/>
                    <a:pt x="19736" y="22995"/>
                    <a:pt x="19712" y="23519"/>
                  </a:cubicBezTo>
                  <a:cubicBezTo>
                    <a:pt x="19704" y="23612"/>
                    <a:pt x="19622" y="23688"/>
                    <a:pt x="19529" y="23688"/>
                  </a:cubicBezTo>
                  <a:lnTo>
                    <a:pt x="19515" y="23688"/>
                  </a:lnTo>
                  <a:cubicBezTo>
                    <a:pt x="19415" y="23682"/>
                    <a:pt x="19339" y="23600"/>
                    <a:pt x="19339" y="23499"/>
                  </a:cubicBezTo>
                  <a:cubicBezTo>
                    <a:pt x="19364" y="23045"/>
                    <a:pt x="19188" y="22559"/>
                    <a:pt x="19037" y="22131"/>
                  </a:cubicBezTo>
                  <a:cubicBezTo>
                    <a:pt x="18999" y="22035"/>
                    <a:pt x="18967" y="21948"/>
                    <a:pt x="18935" y="21860"/>
                  </a:cubicBezTo>
                  <a:cubicBezTo>
                    <a:pt x="18904" y="21765"/>
                    <a:pt x="18955" y="21657"/>
                    <a:pt x="19049" y="21627"/>
                  </a:cubicBezTo>
                  <a:cubicBezTo>
                    <a:pt x="19072" y="21618"/>
                    <a:pt x="19095" y="21614"/>
                    <a:pt x="19117" y="21614"/>
                  </a:cubicBezTo>
                  <a:close/>
                  <a:moveTo>
                    <a:pt x="19338" y="25350"/>
                  </a:moveTo>
                  <a:cubicBezTo>
                    <a:pt x="19409" y="25350"/>
                    <a:pt x="19476" y="25389"/>
                    <a:pt x="19509" y="25460"/>
                  </a:cubicBezTo>
                  <a:cubicBezTo>
                    <a:pt x="19591" y="25637"/>
                    <a:pt x="19573" y="25908"/>
                    <a:pt x="19459" y="26129"/>
                  </a:cubicBezTo>
                  <a:cubicBezTo>
                    <a:pt x="19427" y="26191"/>
                    <a:pt x="19364" y="26229"/>
                    <a:pt x="19296" y="26229"/>
                  </a:cubicBezTo>
                  <a:cubicBezTo>
                    <a:pt x="19270" y="26229"/>
                    <a:pt x="19238" y="26223"/>
                    <a:pt x="19212" y="26211"/>
                  </a:cubicBezTo>
                  <a:cubicBezTo>
                    <a:pt x="19119" y="26159"/>
                    <a:pt x="19087" y="26053"/>
                    <a:pt x="19131" y="25958"/>
                  </a:cubicBezTo>
                  <a:cubicBezTo>
                    <a:pt x="19194" y="25832"/>
                    <a:pt x="19206" y="25681"/>
                    <a:pt x="19174" y="25611"/>
                  </a:cubicBezTo>
                  <a:cubicBezTo>
                    <a:pt x="19131" y="25524"/>
                    <a:pt x="19168" y="25410"/>
                    <a:pt x="19264" y="25365"/>
                  </a:cubicBezTo>
                  <a:cubicBezTo>
                    <a:pt x="19288" y="25355"/>
                    <a:pt x="19313" y="25350"/>
                    <a:pt x="19338" y="25350"/>
                  </a:cubicBezTo>
                  <a:close/>
                  <a:moveTo>
                    <a:pt x="16653" y="26112"/>
                  </a:moveTo>
                  <a:cubicBezTo>
                    <a:pt x="17025" y="26112"/>
                    <a:pt x="17505" y="26242"/>
                    <a:pt x="17693" y="26545"/>
                  </a:cubicBezTo>
                  <a:cubicBezTo>
                    <a:pt x="17769" y="26665"/>
                    <a:pt x="17858" y="26910"/>
                    <a:pt x="17631" y="27244"/>
                  </a:cubicBezTo>
                  <a:cubicBezTo>
                    <a:pt x="17472" y="27465"/>
                    <a:pt x="17253" y="27585"/>
                    <a:pt x="17006" y="27585"/>
                  </a:cubicBezTo>
                  <a:cubicBezTo>
                    <a:pt x="16898" y="27585"/>
                    <a:pt x="16791" y="27559"/>
                    <a:pt x="16678" y="27521"/>
                  </a:cubicBezTo>
                  <a:cubicBezTo>
                    <a:pt x="16319" y="27390"/>
                    <a:pt x="15972" y="27023"/>
                    <a:pt x="16010" y="26659"/>
                  </a:cubicBezTo>
                  <a:cubicBezTo>
                    <a:pt x="16022" y="26538"/>
                    <a:pt x="16080" y="26368"/>
                    <a:pt x="16299" y="26243"/>
                  </a:cubicBezTo>
                  <a:cubicBezTo>
                    <a:pt x="16319" y="26185"/>
                    <a:pt x="16375" y="26135"/>
                    <a:pt x="16438" y="26129"/>
                  </a:cubicBezTo>
                  <a:cubicBezTo>
                    <a:pt x="16503" y="26118"/>
                    <a:pt x="16576" y="26112"/>
                    <a:pt x="16653" y="26112"/>
                  </a:cubicBezTo>
                  <a:close/>
                  <a:moveTo>
                    <a:pt x="17653" y="0"/>
                  </a:moveTo>
                  <a:cubicBezTo>
                    <a:pt x="17398" y="0"/>
                    <a:pt x="17145" y="13"/>
                    <a:pt x="16898" y="42"/>
                  </a:cubicBezTo>
                  <a:cubicBezTo>
                    <a:pt x="16261" y="1139"/>
                    <a:pt x="15853" y="2603"/>
                    <a:pt x="15461" y="4021"/>
                  </a:cubicBezTo>
                  <a:cubicBezTo>
                    <a:pt x="15316" y="4538"/>
                    <a:pt x="15178" y="5030"/>
                    <a:pt x="15033" y="5502"/>
                  </a:cubicBezTo>
                  <a:cubicBezTo>
                    <a:pt x="14995" y="5623"/>
                    <a:pt x="14957" y="5749"/>
                    <a:pt x="14913" y="5869"/>
                  </a:cubicBezTo>
                  <a:cubicBezTo>
                    <a:pt x="14786" y="5857"/>
                    <a:pt x="14660" y="5850"/>
                    <a:pt x="14529" y="5843"/>
                  </a:cubicBezTo>
                  <a:cubicBezTo>
                    <a:pt x="13318" y="5787"/>
                    <a:pt x="12100" y="5749"/>
                    <a:pt x="10897" y="5749"/>
                  </a:cubicBezTo>
                  <a:cubicBezTo>
                    <a:pt x="10726" y="6297"/>
                    <a:pt x="10455" y="6878"/>
                    <a:pt x="10184" y="7439"/>
                  </a:cubicBezTo>
                  <a:cubicBezTo>
                    <a:pt x="9862" y="8127"/>
                    <a:pt x="9527" y="8826"/>
                    <a:pt x="9408" y="9437"/>
                  </a:cubicBezTo>
                  <a:cubicBezTo>
                    <a:pt x="10600" y="9437"/>
                    <a:pt x="11805" y="9489"/>
                    <a:pt x="13008" y="9564"/>
                  </a:cubicBezTo>
                  <a:cubicBezTo>
                    <a:pt x="13141" y="9576"/>
                    <a:pt x="13266" y="9582"/>
                    <a:pt x="13400" y="9596"/>
                  </a:cubicBezTo>
                  <a:cubicBezTo>
                    <a:pt x="13348" y="9715"/>
                    <a:pt x="13298" y="9835"/>
                    <a:pt x="13254" y="9955"/>
                  </a:cubicBezTo>
                  <a:cubicBezTo>
                    <a:pt x="13129" y="10257"/>
                    <a:pt x="13015" y="10566"/>
                    <a:pt x="12908" y="10882"/>
                  </a:cubicBezTo>
                  <a:cubicBezTo>
                    <a:pt x="12850" y="11040"/>
                    <a:pt x="12800" y="11197"/>
                    <a:pt x="12743" y="11354"/>
                  </a:cubicBezTo>
                  <a:lnTo>
                    <a:pt x="12743" y="11386"/>
                  </a:lnTo>
                  <a:cubicBezTo>
                    <a:pt x="12743" y="11442"/>
                    <a:pt x="12719" y="11494"/>
                    <a:pt x="12681" y="11525"/>
                  </a:cubicBezTo>
                  <a:lnTo>
                    <a:pt x="12681" y="11531"/>
                  </a:lnTo>
                  <a:cubicBezTo>
                    <a:pt x="12448" y="12175"/>
                    <a:pt x="12201" y="12812"/>
                    <a:pt x="11962" y="13429"/>
                  </a:cubicBezTo>
                  <a:cubicBezTo>
                    <a:pt x="11817" y="13801"/>
                    <a:pt x="11671" y="14180"/>
                    <a:pt x="11532" y="14564"/>
                  </a:cubicBezTo>
                  <a:cubicBezTo>
                    <a:pt x="11482" y="14684"/>
                    <a:pt x="11438" y="14797"/>
                    <a:pt x="11395" y="14923"/>
                  </a:cubicBezTo>
                  <a:cubicBezTo>
                    <a:pt x="11267" y="14917"/>
                    <a:pt x="11136" y="14917"/>
                    <a:pt x="11003" y="14917"/>
                  </a:cubicBezTo>
                  <a:cubicBezTo>
                    <a:pt x="10989" y="14917"/>
                    <a:pt x="10976" y="14917"/>
                    <a:pt x="10963" y="14917"/>
                  </a:cubicBezTo>
                  <a:cubicBezTo>
                    <a:pt x="9408" y="14917"/>
                    <a:pt x="7928" y="15269"/>
                    <a:pt x="6773" y="15964"/>
                  </a:cubicBezTo>
                  <a:cubicBezTo>
                    <a:pt x="4358" y="17402"/>
                    <a:pt x="2510" y="19482"/>
                    <a:pt x="1558" y="21822"/>
                  </a:cubicBezTo>
                  <a:cubicBezTo>
                    <a:pt x="1230" y="22629"/>
                    <a:pt x="959" y="23385"/>
                    <a:pt x="732" y="24092"/>
                  </a:cubicBezTo>
                  <a:cubicBezTo>
                    <a:pt x="694" y="24218"/>
                    <a:pt x="656" y="24337"/>
                    <a:pt x="618" y="24464"/>
                  </a:cubicBezTo>
                  <a:cubicBezTo>
                    <a:pt x="423" y="25126"/>
                    <a:pt x="272" y="25751"/>
                    <a:pt x="170" y="26324"/>
                  </a:cubicBezTo>
                  <a:cubicBezTo>
                    <a:pt x="138" y="26482"/>
                    <a:pt x="120" y="26633"/>
                    <a:pt x="95" y="26778"/>
                  </a:cubicBezTo>
                  <a:cubicBezTo>
                    <a:pt x="69" y="26967"/>
                    <a:pt x="51" y="27143"/>
                    <a:pt x="39" y="27320"/>
                  </a:cubicBezTo>
                  <a:cubicBezTo>
                    <a:pt x="25" y="27421"/>
                    <a:pt x="19" y="27515"/>
                    <a:pt x="19" y="27611"/>
                  </a:cubicBezTo>
                  <a:cubicBezTo>
                    <a:pt x="1" y="27887"/>
                    <a:pt x="1" y="28146"/>
                    <a:pt x="19" y="28391"/>
                  </a:cubicBezTo>
                  <a:cubicBezTo>
                    <a:pt x="19" y="28493"/>
                    <a:pt x="31" y="28594"/>
                    <a:pt x="45" y="28688"/>
                  </a:cubicBezTo>
                  <a:cubicBezTo>
                    <a:pt x="69" y="28941"/>
                    <a:pt x="114" y="29174"/>
                    <a:pt x="176" y="29395"/>
                  </a:cubicBezTo>
                  <a:cubicBezTo>
                    <a:pt x="208" y="29389"/>
                    <a:pt x="234" y="29389"/>
                    <a:pt x="258" y="29383"/>
                  </a:cubicBezTo>
                  <a:cubicBezTo>
                    <a:pt x="530" y="29325"/>
                    <a:pt x="819" y="29168"/>
                    <a:pt x="1136" y="28997"/>
                  </a:cubicBezTo>
                  <a:cubicBezTo>
                    <a:pt x="1142" y="28991"/>
                    <a:pt x="1148" y="28985"/>
                    <a:pt x="1160" y="28979"/>
                  </a:cubicBezTo>
                  <a:cubicBezTo>
                    <a:pt x="1273" y="28915"/>
                    <a:pt x="1393" y="28853"/>
                    <a:pt x="1514" y="28789"/>
                  </a:cubicBezTo>
                  <a:cubicBezTo>
                    <a:pt x="1544" y="28770"/>
                    <a:pt x="1582" y="28752"/>
                    <a:pt x="1620" y="28739"/>
                  </a:cubicBezTo>
                  <a:cubicBezTo>
                    <a:pt x="1658" y="28714"/>
                    <a:pt x="1696" y="28702"/>
                    <a:pt x="1733" y="28682"/>
                  </a:cubicBezTo>
                  <a:cubicBezTo>
                    <a:pt x="1791" y="28656"/>
                    <a:pt x="1855" y="28632"/>
                    <a:pt x="1917" y="28606"/>
                  </a:cubicBezTo>
                  <a:cubicBezTo>
                    <a:pt x="1923" y="28600"/>
                    <a:pt x="1936" y="28600"/>
                    <a:pt x="1942" y="28594"/>
                  </a:cubicBezTo>
                  <a:cubicBezTo>
                    <a:pt x="1968" y="28588"/>
                    <a:pt x="1986" y="28581"/>
                    <a:pt x="2012" y="28575"/>
                  </a:cubicBezTo>
                  <a:cubicBezTo>
                    <a:pt x="2018" y="28568"/>
                    <a:pt x="2018" y="28568"/>
                    <a:pt x="2024" y="28568"/>
                  </a:cubicBezTo>
                  <a:cubicBezTo>
                    <a:pt x="2088" y="28543"/>
                    <a:pt x="2150" y="28525"/>
                    <a:pt x="2213" y="28512"/>
                  </a:cubicBezTo>
                  <a:cubicBezTo>
                    <a:pt x="2225" y="28512"/>
                    <a:pt x="2233" y="28505"/>
                    <a:pt x="2245" y="28505"/>
                  </a:cubicBezTo>
                  <a:cubicBezTo>
                    <a:pt x="2371" y="28475"/>
                    <a:pt x="2504" y="28449"/>
                    <a:pt x="2635" y="28429"/>
                  </a:cubicBezTo>
                  <a:cubicBezTo>
                    <a:pt x="3020" y="28367"/>
                    <a:pt x="3418" y="28335"/>
                    <a:pt x="3796" y="28323"/>
                  </a:cubicBezTo>
                  <a:cubicBezTo>
                    <a:pt x="3884" y="25486"/>
                    <a:pt x="5706" y="21462"/>
                    <a:pt x="8412" y="19753"/>
                  </a:cubicBezTo>
                  <a:cubicBezTo>
                    <a:pt x="9289" y="19199"/>
                    <a:pt x="10205" y="18922"/>
                    <a:pt x="11129" y="18922"/>
                  </a:cubicBezTo>
                  <a:cubicBezTo>
                    <a:pt x="11865" y="18922"/>
                    <a:pt x="12606" y="19098"/>
                    <a:pt x="13336" y="19451"/>
                  </a:cubicBezTo>
                  <a:cubicBezTo>
                    <a:pt x="13702" y="19634"/>
                    <a:pt x="14023" y="19855"/>
                    <a:pt x="14288" y="20114"/>
                  </a:cubicBezTo>
                  <a:cubicBezTo>
                    <a:pt x="14389" y="20207"/>
                    <a:pt x="14477" y="20303"/>
                    <a:pt x="14559" y="20403"/>
                  </a:cubicBezTo>
                  <a:cubicBezTo>
                    <a:pt x="14837" y="20731"/>
                    <a:pt x="15051" y="21115"/>
                    <a:pt x="15210" y="21519"/>
                  </a:cubicBezTo>
                  <a:cubicBezTo>
                    <a:pt x="15285" y="21715"/>
                    <a:pt x="15347" y="21916"/>
                    <a:pt x="15399" y="22119"/>
                  </a:cubicBezTo>
                  <a:cubicBezTo>
                    <a:pt x="15990" y="24470"/>
                    <a:pt x="15126" y="27591"/>
                    <a:pt x="14276" y="29540"/>
                  </a:cubicBezTo>
                  <a:cubicBezTo>
                    <a:pt x="14332" y="29572"/>
                    <a:pt x="14383" y="29610"/>
                    <a:pt x="14439" y="29640"/>
                  </a:cubicBezTo>
                  <a:cubicBezTo>
                    <a:pt x="14704" y="29805"/>
                    <a:pt x="14957" y="29962"/>
                    <a:pt x="15291" y="30050"/>
                  </a:cubicBezTo>
                  <a:cubicBezTo>
                    <a:pt x="15443" y="30094"/>
                    <a:pt x="15632" y="30120"/>
                    <a:pt x="15827" y="30145"/>
                  </a:cubicBezTo>
                  <a:cubicBezTo>
                    <a:pt x="16375" y="30221"/>
                    <a:pt x="16988" y="30309"/>
                    <a:pt x="17145" y="30719"/>
                  </a:cubicBezTo>
                  <a:cubicBezTo>
                    <a:pt x="17200" y="30715"/>
                    <a:pt x="17255" y="30713"/>
                    <a:pt x="17310" y="30713"/>
                  </a:cubicBezTo>
                  <a:cubicBezTo>
                    <a:pt x="17606" y="30713"/>
                    <a:pt x="17900" y="30767"/>
                    <a:pt x="18198" y="30820"/>
                  </a:cubicBezTo>
                  <a:cubicBezTo>
                    <a:pt x="18517" y="30880"/>
                    <a:pt x="18842" y="30940"/>
                    <a:pt x="19195" y="30940"/>
                  </a:cubicBezTo>
                  <a:cubicBezTo>
                    <a:pt x="19211" y="30940"/>
                    <a:pt x="19228" y="30940"/>
                    <a:pt x="19244" y="30940"/>
                  </a:cubicBezTo>
                  <a:cubicBezTo>
                    <a:pt x="19288" y="30940"/>
                    <a:pt x="19333" y="30934"/>
                    <a:pt x="19377" y="30934"/>
                  </a:cubicBezTo>
                  <a:cubicBezTo>
                    <a:pt x="20550" y="27794"/>
                    <a:pt x="20582" y="23158"/>
                    <a:pt x="19433" y="19887"/>
                  </a:cubicBezTo>
                  <a:cubicBezTo>
                    <a:pt x="18910" y="18391"/>
                    <a:pt x="17719" y="17093"/>
                    <a:pt x="16080" y="16191"/>
                  </a:cubicBezTo>
                  <a:cubicBezTo>
                    <a:pt x="15966" y="16127"/>
                    <a:pt x="15859" y="16071"/>
                    <a:pt x="15745" y="16014"/>
                  </a:cubicBezTo>
                  <a:cubicBezTo>
                    <a:pt x="15783" y="15900"/>
                    <a:pt x="15821" y="15781"/>
                    <a:pt x="15859" y="15661"/>
                  </a:cubicBezTo>
                  <a:cubicBezTo>
                    <a:pt x="16042" y="15106"/>
                    <a:pt x="16211" y="14552"/>
                    <a:pt x="16382" y="13997"/>
                  </a:cubicBezTo>
                  <a:cubicBezTo>
                    <a:pt x="16602" y="13290"/>
                    <a:pt x="16823" y="12577"/>
                    <a:pt x="17056" y="11872"/>
                  </a:cubicBezTo>
                  <a:cubicBezTo>
                    <a:pt x="17221" y="11348"/>
                    <a:pt x="17410" y="10825"/>
                    <a:pt x="17593" y="10321"/>
                  </a:cubicBezTo>
                  <a:cubicBezTo>
                    <a:pt x="17637" y="10201"/>
                    <a:pt x="17681" y="10074"/>
                    <a:pt x="17725" y="9961"/>
                  </a:cubicBezTo>
                  <a:cubicBezTo>
                    <a:pt x="17775" y="9961"/>
                    <a:pt x="17826" y="9967"/>
                    <a:pt x="17870" y="9974"/>
                  </a:cubicBezTo>
                  <a:cubicBezTo>
                    <a:pt x="17952" y="9980"/>
                    <a:pt x="18027" y="9986"/>
                    <a:pt x="18103" y="9992"/>
                  </a:cubicBezTo>
                  <a:cubicBezTo>
                    <a:pt x="18418" y="10024"/>
                    <a:pt x="18734" y="10056"/>
                    <a:pt x="19049" y="10080"/>
                  </a:cubicBezTo>
                  <a:cubicBezTo>
                    <a:pt x="19168" y="10094"/>
                    <a:pt x="19302" y="10106"/>
                    <a:pt x="19427" y="10118"/>
                  </a:cubicBezTo>
                  <a:cubicBezTo>
                    <a:pt x="20431" y="10207"/>
                    <a:pt x="21438" y="10289"/>
                    <a:pt x="22428" y="10359"/>
                  </a:cubicBezTo>
                  <a:cubicBezTo>
                    <a:pt x="23071" y="9236"/>
                    <a:pt x="23501" y="8063"/>
                    <a:pt x="23955" y="6827"/>
                  </a:cubicBezTo>
                  <a:lnTo>
                    <a:pt x="24037" y="6607"/>
                  </a:lnTo>
                  <a:lnTo>
                    <a:pt x="23217" y="6531"/>
                  </a:lnTo>
                  <a:cubicBezTo>
                    <a:pt x="22454" y="6462"/>
                    <a:pt x="21691" y="6386"/>
                    <a:pt x="20922" y="6317"/>
                  </a:cubicBezTo>
                  <a:cubicBezTo>
                    <a:pt x="20795" y="6311"/>
                    <a:pt x="20670" y="6297"/>
                    <a:pt x="20544" y="6285"/>
                  </a:cubicBezTo>
                  <a:cubicBezTo>
                    <a:pt x="20158" y="6253"/>
                    <a:pt x="19780" y="6215"/>
                    <a:pt x="19395" y="6183"/>
                  </a:cubicBezTo>
                  <a:cubicBezTo>
                    <a:pt x="19270" y="6171"/>
                    <a:pt x="19144" y="6159"/>
                    <a:pt x="19017" y="6153"/>
                  </a:cubicBezTo>
                  <a:cubicBezTo>
                    <a:pt x="19055" y="6032"/>
                    <a:pt x="19099" y="5913"/>
                    <a:pt x="19144" y="5793"/>
                  </a:cubicBezTo>
                  <a:cubicBezTo>
                    <a:pt x="19320" y="5327"/>
                    <a:pt x="19509" y="4853"/>
                    <a:pt x="19704" y="4361"/>
                  </a:cubicBezTo>
                  <a:cubicBezTo>
                    <a:pt x="20228" y="3057"/>
                    <a:pt x="20763" y="1701"/>
                    <a:pt x="21028" y="496"/>
                  </a:cubicBezTo>
                  <a:cubicBezTo>
                    <a:pt x="20055" y="274"/>
                    <a:pt x="18826" y="0"/>
                    <a:pt x="1765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 name="Google Shape;3466;p43"/>
            <p:cNvSpPr/>
            <p:nvPr/>
          </p:nvSpPr>
          <p:spPr>
            <a:xfrm>
              <a:off x="1353425" y="803500"/>
              <a:ext cx="27450" cy="18150"/>
            </a:xfrm>
            <a:custGeom>
              <a:avLst/>
              <a:gdLst/>
              <a:ahLst/>
              <a:cxnLst/>
              <a:rect l="l" t="t" r="r" b="b"/>
              <a:pathLst>
                <a:path w="1098" h="726" extrusionOk="0">
                  <a:moveTo>
                    <a:pt x="373" y="1"/>
                  </a:moveTo>
                  <a:cubicBezTo>
                    <a:pt x="272" y="20"/>
                    <a:pt x="32" y="70"/>
                    <a:pt x="19" y="202"/>
                  </a:cubicBezTo>
                  <a:cubicBezTo>
                    <a:pt x="1" y="347"/>
                    <a:pt x="190" y="594"/>
                    <a:pt x="455" y="688"/>
                  </a:cubicBezTo>
                  <a:cubicBezTo>
                    <a:pt x="512" y="710"/>
                    <a:pt x="579" y="726"/>
                    <a:pt x="647" y="726"/>
                  </a:cubicBezTo>
                  <a:cubicBezTo>
                    <a:pt x="760" y="726"/>
                    <a:pt x="878" y="682"/>
                    <a:pt x="972" y="550"/>
                  </a:cubicBezTo>
                  <a:cubicBezTo>
                    <a:pt x="1098" y="367"/>
                    <a:pt x="1048" y="285"/>
                    <a:pt x="1028" y="253"/>
                  </a:cubicBezTo>
                  <a:cubicBezTo>
                    <a:pt x="940" y="114"/>
                    <a:pt x="644" y="20"/>
                    <a:pt x="39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 name="Google Shape;3467;p43"/>
            <p:cNvSpPr/>
            <p:nvPr/>
          </p:nvSpPr>
          <p:spPr>
            <a:xfrm>
              <a:off x="1310875" y="430150"/>
              <a:ext cx="22875" cy="22225"/>
            </a:xfrm>
            <a:custGeom>
              <a:avLst/>
              <a:gdLst/>
              <a:ahLst/>
              <a:cxnLst/>
              <a:rect l="l" t="t" r="r" b="b"/>
              <a:pathLst>
                <a:path w="915" h="889" extrusionOk="0">
                  <a:moveTo>
                    <a:pt x="421" y="0"/>
                  </a:moveTo>
                  <a:cubicBezTo>
                    <a:pt x="405" y="0"/>
                    <a:pt x="389" y="1"/>
                    <a:pt x="372" y="3"/>
                  </a:cubicBezTo>
                  <a:lnTo>
                    <a:pt x="309" y="3"/>
                  </a:lnTo>
                  <a:cubicBezTo>
                    <a:pt x="158" y="66"/>
                    <a:pt x="88" y="186"/>
                    <a:pt x="56" y="293"/>
                  </a:cubicBezTo>
                  <a:cubicBezTo>
                    <a:pt x="0" y="495"/>
                    <a:pt x="70" y="747"/>
                    <a:pt x="208" y="843"/>
                  </a:cubicBezTo>
                  <a:cubicBezTo>
                    <a:pt x="253" y="875"/>
                    <a:pt x="303" y="889"/>
                    <a:pt x="354" y="889"/>
                  </a:cubicBezTo>
                  <a:cubicBezTo>
                    <a:pt x="458" y="889"/>
                    <a:pt x="565" y="834"/>
                    <a:pt x="649" y="779"/>
                  </a:cubicBezTo>
                  <a:cubicBezTo>
                    <a:pt x="914" y="590"/>
                    <a:pt x="870" y="369"/>
                    <a:pt x="833" y="281"/>
                  </a:cubicBezTo>
                  <a:cubicBezTo>
                    <a:pt x="779" y="141"/>
                    <a:pt x="629" y="0"/>
                    <a:pt x="42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 name="Google Shape;3468;p43"/>
            <p:cNvSpPr/>
            <p:nvPr/>
          </p:nvSpPr>
          <p:spPr>
            <a:xfrm>
              <a:off x="1482850" y="331525"/>
              <a:ext cx="12175" cy="22875"/>
            </a:xfrm>
            <a:custGeom>
              <a:avLst/>
              <a:gdLst/>
              <a:ahLst/>
              <a:cxnLst/>
              <a:rect l="l" t="t" r="r" b="b"/>
              <a:pathLst>
                <a:path w="487" h="915" extrusionOk="0">
                  <a:moveTo>
                    <a:pt x="297" y="1"/>
                  </a:moveTo>
                  <a:cubicBezTo>
                    <a:pt x="262" y="1"/>
                    <a:pt x="223" y="13"/>
                    <a:pt x="184" y="33"/>
                  </a:cubicBezTo>
                  <a:cubicBezTo>
                    <a:pt x="63" y="310"/>
                    <a:pt x="1" y="770"/>
                    <a:pt x="51" y="915"/>
                  </a:cubicBezTo>
                  <a:cubicBezTo>
                    <a:pt x="89" y="897"/>
                    <a:pt x="158" y="853"/>
                    <a:pt x="266" y="732"/>
                  </a:cubicBezTo>
                  <a:cubicBezTo>
                    <a:pt x="479" y="512"/>
                    <a:pt x="487" y="158"/>
                    <a:pt x="385" y="39"/>
                  </a:cubicBezTo>
                  <a:cubicBezTo>
                    <a:pt x="361" y="12"/>
                    <a:pt x="331" y="1"/>
                    <a:pt x="297"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 name="Google Shape;3469;p43"/>
            <p:cNvSpPr/>
            <p:nvPr/>
          </p:nvSpPr>
          <p:spPr>
            <a:xfrm>
              <a:off x="1370750" y="631300"/>
              <a:ext cx="27300" cy="17450"/>
            </a:xfrm>
            <a:custGeom>
              <a:avLst/>
              <a:gdLst/>
              <a:ahLst/>
              <a:cxnLst/>
              <a:rect l="l" t="t" r="r" b="b"/>
              <a:pathLst>
                <a:path w="1092" h="698" extrusionOk="0">
                  <a:moveTo>
                    <a:pt x="515" y="1"/>
                  </a:moveTo>
                  <a:cubicBezTo>
                    <a:pt x="495" y="1"/>
                    <a:pt x="475" y="1"/>
                    <a:pt x="455" y="3"/>
                  </a:cubicBezTo>
                  <a:cubicBezTo>
                    <a:pt x="431" y="15"/>
                    <a:pt x="405" y="29"/>
                    <a:pt x="373" y="35"/>
                  </a:cubicBezTo>
                  <a:cubicBezTo>
                    <a:pt x="341" y="35"/>
                    <a:pt x="303" y="41"/>
                    <a:pt x="266" y="47"/>
                  </a:cubicBezTo>
                  <a:cubicBezTo>
                    <a:pt x="234" y="61"/>
                    <a:pt x="210" y="79"/>
                    <a:pt x="178" y="91"/>
                  </a:cubicBezTo>
                  <a:cubicBezTo>
                    <a:pt x="152" y="110"/>
                    <a:pt x="128" y="123"/>
                    <a:pt x="96" y="123"/>
                  </a:cubicBezTo>
                  <a:cubicBezTo>
                    <a:pt x="64" y="148"/>
                    <a:pt x="45" y="180"/>
                    <a:pt x="33" y="218"/>
                  </a:cubicBezTo>
                  <a:cubicBezTo>
                    <a:pt x="1" y="344"/>
                    <a:pt x="90" y="515"/>
                    <a:pt x="234" y="614"/>
                  </a:cubicBezTo>
                  <a:cubicBezTo>
                    <a:pt x="291" y="653"/>
                    <a:pt x="381" y="698"/>
                    <a:pt x="494" y="698"/>
                  </a:cubicBezTo>
                  <a:cubicBezTo>
                    <a:pt x="584" y="698"/>
                    <a:pt x="688" y="670"/>
                    <a:pt x="801" y="590"/>
                  </a:cubicBezTo>
                  <a:cubicBezTo>
                    <a:pt x="941" y="483"/>
                    <a:pt x="1092" y="337"/>
                    <a:pt x="998" y="198"/>
                  </a:cubicBezTo>
                  <a:cubicBezTo>
                    <a:pt x="922" y="84"/>
                    <a:pt x="722" y="1"/>
                    <a:pt x="51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 name="Google Shape;3470;p43"/>
            <p:cNvSpPr/>
            <p:nvPr/>
          </p:nvSpPr>
          <p:spPr>
            <a:xfrm>
              <a:off x="1244175" y="543050"/>
              <a:ext cx="19125" cy="12500"/>
            </a:xfrm>
            <a:custGeom>
              <a:avLst/>
              <a:gdLst/>
              <a:ahLst/>
              <a:cxnLst/>
              <a:rect l="l" t="t" r="r" b="b"/>
              <a:pathLst>
                <a:path w="765" h="500" extrusionOk="0">
                  <a:moveTo>
                    <a:pt x="471" y="0"/>
                  </a:moveTo>
                  <a:cubicBezTo>
                    <a:pt x="362" y="0"/>
                    <a:pt x="239" y="24"/>
                    <a:pt x="133" y="72"/>
                  </a:cubicBezTo>
                  <a:cubicBezTo>
                    <a:pt x="38" y="172"/>
                    <a:pt x="0" y="279"/>
                    <a:pt x="26" y="355"/>
                  </a:cubicBezTo>
                  <a:cubicBezTo>
                    <a:pt x="52" y="425"/>
                    <a:pt x="133" y="481"/>
                    <a:pt x="235" y="494"/>
                  </a:cubicBezTo>
                  <a:cubicBezTo>
                    <a:pt x="255" y="498"/>
                    <a:pt x="276" y="499"/>
                    <a:pt x="296" y="499"/>
                  </a:cubicBezTo>
                  <a:cubicBezTo>
                    <a:pt x="420" y="499"/>
                    <a:pt x="543" y="438"/>
                    <a:pt x="625" y="323"/>
                  </a:cubicBezTo>
                  <a:cubicBezTo>
                    <a:pt x="681" y="248"/>
                    <a:pt x="764" y="110"/>
                    <a:pt x="695" y="52"/>
                  </a:cubicBezTo>
                  <a:cubicBezTo>
                    <a:pt x="645" y="18"/>
                    <a:pt x="564" y="0"/>
                    <a:pt x="471"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 name="Google Shape;3471;p43"/>
            <p:cNvSpPr/>
            <p:nvPr/>
          </p:nvSpPr>
          <p:spPr>
            <a:xfrm>
              <a:off x="1113975" y="562400"/>
              <a:ext cx="40700" cy="26300"/>
            </a:xfrm>
            <a:custGeom>
              <a:avLst/>
              <a:gdLst/>
              <a:ahLst/>
              <a:cxnLst/>
              <a:rect l="l" t="t" r="r" b="b"/>
              <a:pathLst>
                <a:path w="1628" h="1052" extrusionOk="0">
                  <a:moveTo>
                    <a:pt x="1150" y="0"/>
                  </a:moveTo>
                  <a:cubicBezTo>
                    <a:pt x="836" y="0"/>
                    <a:pt x="438" y="114"/>
                    <a:pt x="246" y="224"/>
                  </a:cubicBezTo>
                  <a:cubicBezTo>
                    <a:pt x="214" y="244"/>
                    <a:pt x="176" y="250"/>
                    <a:pt x="139" y="250"/>
                  </a:cubicBezTo>
                  <a:cubicBezTo>
                    <a:pt x="57" y="320"/>
                    <a:pt x="1" y="401"/>
                    <a:pt x="19" y="501"/>
                  </a:cubicBezTo>
                  <a:cubicBezTo>
                    <a:pt x="63" y="736"/>
                    <a:pt x="455" y="1025"/>
                    <a:pt x="877" y="1051"/>
                  </a:cubicBezTo>
                  <a:cubicBezTo>
                    <a:pt x="892" y="1051"/>
                    <a:pt x="908" y="1052"/>
                    <a:pt x="923" y="1052"/>
                  </a:cubicBezTo>
                  <a:cubicBezTo>
                    <a:pt x="1155" y="1052"/>
                    <a:pt x="1440" y="960"/>
                    <a:pt x="1558" y="565"/>
                  </a:cubicBezTo>
                  <a:cubicBezTo>
                    <a:pt x="1628" y="332"/>
                    <a:pt x="1614" y="174"/>
                    <a:pt x="1514" y="93"/>
                  </a:cubicBezTo>
                  <a:cubicBezTo>
                    <a:pt x="1434" y="27"/>
                    <a:pt x="1302" y="0"/>
                    <a:pt x="115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 name="Google Shape;3472;p43"/>
            <p:cNvSpPr/>
            <p:nvPr/>
          </p:nvSpPr>
          <p:spPr>
            <a:xfrm>
              <a:off x="1480975" y="557350"/>
              <a:ext cx="138900" cy="348025"/>
            </a:xfrm>
            <a:custGeom>
              <a:avLst/>
              <a:gdLst/>
              <a:ahLst/>
              <a:cxnLst/>
              <a:rect l="l" t="t" r="r" b="b"/>
              <a:pathLst>
                <a:path w="5556" h="13921" extrusionOk="0">
                  <a:moveTo>
                    <a:pt x="3027" y="325"/>
                  </a:moveTo>
                  <a:lnTo>
                    <a:pt x="3027" y="325"/>
                  </a:lnTo>
                  <a:cubicBezTo>
                    <a:pt x="3714" y="1890"/>
                    <a:pt x="2503" y="7204"/>
                    <a:pt x="1167" y="10836"/>
                  </a:cubicBezTo>
                  <a:cubicBezTo>
                    <a:pt x="1097" y="11001"/>
                    <a:pt x="1034" y="11165"/>
                    <a:pt x="970" y="11328"/>
                  </a:cubicBezTo>
                  <a:lnTo>
                    <a:pt x="970" y="11334"/>
                  </a:lnTo>
                  <a:cubicBezTo>
                    <a:pt x="926" y="11442"/>
                    <a:pt x="888" y="11555"/>
                    <a:pt x="851" y="11663"/>
                  </a:cubicBezTo>
                  <a:cubicBezTo>
                    <a:pt x="832" y="11707"/>
                    <a:pt x="813" y="11758"/>
                    <a:pt x="795" y="11802"/>
                  </a:cubicBezTo>
                  <a:cubicBezTo>
                    <a:pt x="864" y="11259"/>
                    <a:pt x="958" y="10717"/>
                    <a:pt x="1053" y="10187"/>
                  </a:cubicBezTo>
                  <a:lnTo>
                    <a:pt x="1053" y="10181"/>
                  </a:lnTo>
                  <a:lnTo>
                    <a:pt x="1053" y="10175"/>
                  </a:lnTo>
                  <a:lnTo>
                    <a:pt x="1059" y="10169"/>
                  </a:lnTo>
                  <a:cubicBezTo>
                    <a:pt x="1072" y="10099"/>
                    <a:pt x="1084" y="10018"/>
                    <a:pt x="1097" y="9942"/>
                  </a:cubicBezTo>
                  <a:cubicBezTo>
                    <a:pt x="1292" y="8895"/>
                    <a:pt x="1488" y="7810"/>
                    <a:pt x="1526" y="6732"/>
                  </a:cubicBezTo>
                  <a:cubicBezTo>
                    <a:pt x="1601" y="4872"/>
                    <a:pt x="1753" y="1063"/>
                    <a:pt x="3027" y="325"/>
                  </a:cubicBezTo>
                  <a:close/>
                  <a:moveTo>
                    <a:pt x="4262" y="4803"/>
                  </a:moveTo>
                  <a:lnTo>
                    <a:pt x="4262" y="4803"/>
                  </a:lnTo>
                  <a:cubicBezTo>
                    <a:pt x="4887" y="5856"/>
                    <a:pt x="3827" y="8491"/>
                    <a:pt x="3329" y="9480"/>
                  </a:cubicBezTo>
                  <a:cubicBezTo>
                    <a:pt x="2642" y="10856"/>
                    <a:pt x="1639" y="11971"/>
                    <a:pt x="667" y="13050"/>
                  </a:cubicBezTo>
                  <a:lnTo>
                    <a:pt x="655" y="13062"/>
                  </a:lnTo>
                  <a:cubicBezTo>
                    <a:pt x="643" y="13075"/>
                    <a:pt x="624" y="13094"/>
                    <a:pt x="611" y="13112"/>
                  </a:cubicBezTo>
                  <a:cubicBezTo>
                    <a:pt x="643" y="13037"/>
                    <a:pt x="667" y="12969"/>
                    <a:pt x="699" y="12893"/>
                  </a:cubicBezTo>
                  <a:cubicBezTo>
                    <a:pt x="807" y="12615"/>
                    <a:pt x="902" y="12338"/>
                    <a:pt x="1002" y="12061"/>
                  </a:cubicBezTo>
                  <a:cubicBezTo>
                    <a:pt x="1040" y="11959"/>
                    <a:pt x="1072" y="11864"/>
                    <a:pt x="1109" y="11764"/>
                  </a:cubicBezTo>
                  <a:cubicBezTo>
                    <a:pt x="1217" y="11493"/>
                    <a:pt x="1324" y="11209"/>
                    <a:pt x="1438" y="10912"/>
                  </a:cubicBezTo>
                  <a:cubicBezTo>
                    <a:pt x="1500" y="10755"/>
                    <a:pt x="1569" y="10597"/>
                    <a:pt x="1651" y="10446"/>
                  </a:cubicBezTo>
                  <a:cubicBezTo>
                    <a:pt x="1840" y="10062"/>
                    <a:pt x="2037" y="9683"/>
                    <a:pt x="2232" y="9305"/>
                  </a:cubicBezTo>
                  <a:cubicBezTo>
                    <a:pt x="2989" y="7823"/>
                    <a:pt x="3714" y="6416"/>
                    <a:pt x="4262" y="4803"/>
                  </a:cubicBezTo>
                  <a:close/>
                  <a:moveTo>
                    <a:pt x="3084" y="0"/>
                  </a:moveTo>
                  <a:cubicBezTo>
                    <a:pt x="3067" y="0"/>
                    <a:pt x="3049" y="3"/>
                    <a:pt x="3033" y="10"/>
                  </a:cubicBezTo>
                  <a:cubicBezTo>
                    <a:pt x="1494" y="653"/>
                    <a:pt x="1336" y="4600"/>
                    <a:pt x="1249" y="6719"/>
                  </a:cubicBezTo>
                  <a:cubicBezTo>
                    <a:pt x="1229" y="7332"/>
                    <a:pt x="1153" y="7949"/>
                    <a:pt x="1053" y="8554"/>
                  </a:cubicBezTo>
                  <a:lnTo>
                    <a:pt x="1053" y="8566"/>
                  </a:lnTo>
                  <a:lnTo>
                    <a:pt x="1053" y="8572"/>
                  </a:lnTo>
                  <a:cubicBezTo>
                    <a:pt x="984" y="9020"/>
                    <a:pt x="908" y="9456"/>
                    <a:pt x="826" y="9891"/>
                  </a:cubicBezTo>
                  <a:cubicBezTo>
                    <a:pt x="757" y="10263"/>
                    <a:pt x="693" y="10641"/>
                    <a:pt x="630" y="11026"/>
                  </a:cubicBezTo>
                  <a:lnTo>
                    <a:pt x="630" y="11032"/>
                  </a:lnTo>
                  <a:cubicBezTo>
                    <a:pt x="568" y="11410"/>
                    <a:pt x="510" y="11788"/>
                    <a:pt x="472" y="12167"/>
                  </a:cubicBezTo>
                  <a:cubicBezTo>
                    <a:pt x="448" y="12363"/>
                    <a:pt x="434" y="12565"/>
                    <a:pt x="422" y="12760"/>
                  </a:cubicBezTo>
                  <a:cubicBezTo>
                    <a:pt x="416" y="12779"/>
                    <a:pt x="422" y="12798"/>
                    <a:pt x="428" y="12817"/>
                  </a:cubicBezTo>
                  <a:cubicBezTo>
                    <a:pt x="341" y="13056"/>
                    <a:pt x="239" y="13283"/>
                    <a:pt x="132" y="13510"/>
                  </a:cubicBezTo>
                  <a:lnTo>
                    <a:pt x="126" y="13516"/>
                  </a:lnTo>
                  <a:cubicBezTo>
                    <a:pt x="126" y="13523"/>
                    <a:pt x="126" y="13523"/>
                    <a:pt x="120" y="13523"/>
                  </a:cubicBezTo>
                  <a:cubicBezTo>
                    <a:pt x="94" y="13580"/>
                    <a:pt x="62" y="13636"/>
                    <a:pt x="38" y="13694"/>
                  </a:cubicBezTo>
                  <a:cubicBezTo>
                    <a:pt x="32" y="13706"/>
                    <a:pt x="24" y="13712"/>
                    <a:pt x="24" y="13718"/>
                  </a:cubicBezTo>
                  <a:cubicBezTo>
                    <a:pt x="6" y="13750"/>
                    <a:pt x="0" y="13781"/>
                    <a:pt x="12" y="13813"/>
                  </a:cubicBezTo>
                  <a:cubicBezTo>
                    <a:pt x="18" y="13857"/>
                    <a:pt x="44" y="13889"/>
                    <a:pt x="82" y="13907"/>
                  </a:cubicBezTo>
                  <a:cubicBezTo>
                    <a:pt x="100" y="13921"/>
                    <a:pt x="120" y="13921"/>
                    <a:pt x="145" y="13921"/>
                  </a:cubicBezTo>
                  <a:cubicBezTo>
                    <a:pt x="183" y="13921"/>
                    <a:pt x="221" y="13907"/>
                    <a:pt x="245" y="13877"/>
                  </a:cubicBezTo>
                  <a:cubicBezTo>
                    <a:pt x="283" y="13877"/>
                    <a:pt x="315" y="13857"/>
                    <a:pt x="341" y="13831"/>
                  </a:cubicBezTo>
                  <a:cubicBezTo>
                    <a:pt x="378" y="13787"/>
                    <a:pt x="416" y="13750"/>
                    <a:pt x="448" y="13706"/>
                  </a:cubicBezTo>
                  <a:cubicBezTo>
                    <a:pt x="504" y="13650"/>
                    <a:pt x="554" y="13586"/>
                    <a:pt x="611" y="13529"/>
                  </a:cubicBezTo>
                  <a:cubicBezTo>
                    <a:pt x="693" y="13429"/>
                    <a:pt x="781" y="13333"/>
                    <a:pt x="870" y="13233"/>
                  </a:cubicBezTo>
                  <a:cubicBezTo>
                    <a:pt x="1854" y="12142"/>
                    <a:pt x="2869" y="11013"/>
                    <a:pt x="3581" y="9602"/>
                  </a:cubicBezTo>
                  <a:cubicBezTo>
                    <a:pt x="3600" y="9564"/>
                    <a:pt x="5556" y="5621"/>
                    <a:pt x="4307" y="4411"/>
                  </a:cubicBezTo>
                  <a:cubicBezTo>
                    <a:pt x="4284" y="4389"/>
                    <a:pt x="4250" y="4375"/>
                    <a:pt x="4216" y="4375"/>
                  </a:cubicBezTo>
                  <a:cubicBezTo>
                    <a:pt x="4204" y="4375"/>
                    <a:pt x="4191" y="4377"/>
                    <a:pt x="4180" y="4381"/>
                  </a:cubicBezTo>
                  <a:cubicBezTo>
                    <a:pt x="4136" y="4393"/>
                    <a:pt x="4098" y="4424"/>
                    <a:pt x="4080" y="4468"/>
                  </a:cubicBezTo>
                  <a:cubicBezTo>
                    <a:pt x="3550" y="6095"/>
                    <a:pt x="2844" y="7501"/>
                    <a:pt x="2087" y="8977"/>
                  </a:cubicBezTo>
                  <a:cubicBezTo>
                    <a:pt x="3178" y="5426"/>
                    <a:pt x="3935" y="1322"/>
                    <a:pt x="3210" y="74"/>
                  </a:cubicBezTo>
                  <a:cubicBezTo>
                    <a:pt x="3182" y="27"/>
                    <a:pt x="3133" y="0"/>
                    <a:pt x="3084"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 name="Google Shape;3473;p43"/>
            <p:cNvSpPr/>
            <p:nvPr/>
          </p:nvSpPr>
          <p:spPr>
            <a:xfrm>
              <a:off x="1500825" y="565450"/>
              <a:ext cx="73000" cy="286950"/>
            </a:xfrm>
            <a:custGeom>
              <a:avLst/>
              <a:gdLst/>
              <a:ahLst/>
              <a:cxnLst/>
              <a:rect l="l" t="t" r="r" b="b"/>
              <a:pathLst>
                <a:path w="2920" h="11478" extrusionOk="0">
                  <a:moveTo>
                    <a:pt x="2233" y="1"/>
                  </a:moveTo>
                  <a:cubicBezTo>
                    <a:pt x="959" y="739"/>
                    <a:pt x="807" y="4548"/>
                    <a:pt x="732" y="6408"/>
                  </a:cubicBezTo>
                  <a:cubicBezTo>
                    <a:pt x="694" y="7486"/>
                    <a:pt x="498" y="8571"/>
                    <a:pt x="303" y="9618"/>
                  </a:cubicBezTo>
                  <a:cubicBezTo>
                    <a:pt x="290" y="9694"/>
                    <a:pt x="278" y="9775"/>
                    <a:pt x="265" y="9845"/>
                  </a:cubicBezTo>
                  <a:lnTo>
                    <a:pt x="259" y="9851"/>
                  </a:lnTo>
                  <a:lnTo>
                    <a:pt x="259" y="9857"/>
                  </a:lnTo>
                  <a:lnTo>
                    <a:pt x="259" y="9863"/>
                  </a:lnTo>
                  <a:cubicBezTo>
                    <a:pt x="164" y="10393"/>
                    <a:pt x="70" y="10935"/>
                    <a:pt x="1" y="11478"/>
                  </a:cubicBezTo>
                  <a:cubicBezTo>
                    <a:pt x="19" y="11434"/>
                    <a:pt x="38" y="11383"/>
                    <a:pt x="57" y="11339"/>
                  </a:cubicBezTo>
                  <a:cubicBezTo>
                    <a:pt x="94" y="11231"/>
                    <a:pt x="132" y="11118"/>
                    <a:pt x="176" y="11010"/>
                  </a:cubicBezTo>
                  <a:lnTo>
                    <a:pt x="176" y="11004"/>
                  </a:lnTo>
                  <a:cubicBezTo>
                    <a:pt x="240" y="10841"/>
                    <a:pt x="303" y="10677"/>
                    <a:pt x="373" y="10512"/>
                  </a:cubicBezTo>
                  <a:cubicBezTo>
                    <a:pt x="1709" y="6880"/>
                    <a:pt x="2920" y="1566"/>
                    <a:pt x="2233"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 name="Google Shape;3474;p43"/>
            <p:cNvSpPr/>
            <p:nvPr/>
          </p:nvSpPr>
          <p:spPr>
            <a:xfrm>
              <a:off x="1496250" y="677400"/>
              <a:ext cx="106900" cy="207775"/>
            </a:xfrm>
            <a:custGeom>
              <a:avLst/>
              <a:gdLst/>
              <a:ahLst/>
              <a:cxnLst/>
              <a:rect l="l" t="t" r="r" b="b"/>
              <a:pathLst>
                <a:path w="4276" h="8311" extrusionOk="0">
                  <a:moveTo>
                    <a:pt x="3651" y="1"/>
                  </a:moveTo>
                  <a:lnTo>
                    <a:pt x="3651" y="1"/>
                  </a:lnTo>
                  <a:cubicBezTo>
                    <a:pt x="3103" y="1614"/>
                    <a:pt x="2378" y="3021"/>
                    <a:pt x="1621" y="4503"/>
                  </a:cubicBezTo>
                  <a:cubicBezTo>
                    <a:pt x="1426" y="4881"/>
                    <a:pt x="1229" y="5260"/>
                    <a:pt x="1040" y="5644"/>
                  </a:cubicBezTo>
                  <a:cubicBezTo>
                    <a:pt x="958" y="5795"/>
                    <a:pt x="889" y="5953"/>
                    <a:pt x="827" y="6110"/>
                  </a:cubicBezTo>
                  <a:cubicBezTo>
                    <a:pt x="713" y="6407"/>
                    <a:pt x="606" y="6691"/>
                    <a:pt x="498" y="6962"/>
                  </a:cubicBezTo>
                  <a:cubicBezTo>
                    <a:pt x="461" y="7062"/>
                    <a:pt x="429" y="7157"/>
                    <a:pt x="391" y="7259"/>
                  </a:cubicBezTo>
                  <a:cubicBezTo>
                    <a:pt x="291" y="7536"/>
                    <a:pt x="196" y="7813"/>
                    <a:pt x="88" y="8091"/>
                  </a:cubicBezTo>
                  <a:cubicBezTo>
                    <a:pt x="56" y="8167"/>
                    <a:pt x="32" y="8235"/>
                    <a:pt x="0" y="8310"/>
                  </a:cubicBezTo>
                  <a:cubicBezTo>
                    <a:pt x="13" y="8292"/>
                    <a:pt x="32" y="8273"/>
                    <a:pt x="44" y="8260"/>
                  </a:cubicBezTo>
                  <a:lnTo>
                    <a:pt x="56" y="8248"/>
                  </a:lnTo>
                  <a:cubicBezTo>
                    <a:pt x="1028" y="7169"/>
                    <a:pt x="2031" y="6054"/>
                    <a:pt x="2718" y="4678"/>
                  </a:cubicBezTo>
                  <a:cubicBezTo>
                    <a:pt x="3216" y="3689"/>
                    <a:pt x="4276" y="1054"/>
                    <a:pt x="365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 name="Google Shape;3475;p43"/>
            <p:cNvSpPr/>
            <p:nvPr/>
          </p:nvSpPr>
          <p:spPr>
            <a:xfrm>
              <a:off x="887775" y="702300"/>
              <a:ext cx="159675" cy="164450"/>
            </a:xfrm>
            <a:custGeom>
              <a:avLst/>
              <a:gdLst/>
              <a:ahLst/>
              <a:cxnLst/>
              <a:rect l="l" t="t" r="r" b="b"/>
              <a:pathLst>
                <a:path w="6387" h="6578" extrusionOk="0">
                  <a:moveTo>
                    <a:pt x="1658" y="361"/>
                  </a:moveTo>
                  <a:lnTo>
                    <a:pt x="1658" y="361"/>
                  </a:lnTo>
                  <a:cubicBezTo>
                    <a:pt x="1998" y="638"/>
                    <a:pt x="2333" y="1066"/>
                    <a:pt x="2641" y="1577"/>
                  </a:cubicBezTo>
                  <a:cubicBezTo>
                    <a:pt x="2725" y="1723"/>
                    <a:pt x="2812" y="1866"/>
                    <a:pt x="2888" y="2025"/>
                  </a:cubicBezTo>
                  <a:cubicBezTo>
                    <a:pt x="3537" y="3248"/>
                    <a:pt x="4035" y="4787"/>
                    <a:pt x="4181" y="5884"/>
                  </a:cubicBezTo>
                  <a:cubicBezTo>
                    <a:pt x="4181" y="5890"/>
                    <a:pt x="4187" y="5896"/>
                    <a:pt x="4187" y="5902"/>
                  </a:cubicBezTo>
                  <a:lnTo>
                    <a:pt x="4181" y="5896"/>
                  </a:lnTo>
                  <a:cubicBezTo>
                    <a:pt x="3922" y="5657"/>
                    <a:pt x="3613" y="5436"/>
                    <a:pt x="3266" y="5241"/>
                  </a:cubicBezTo>
                  <a:cubicBezTo>
                    <a:pt x="2970" y="4849"/>
                    <a:pt x="2687" y="4377"/>
                    <a:pt x="2440" y="3885"/>
                  </a:cubicBezTo>
                  <a:cubicBezTo>
                    <a:pt x="2346" y="3702"/>
                    <a:pt x="2257" y="3513"/>
                    <a:pt x="2175" y="3324"/>
                  </a:cubicBezTo>
                  <a:cubicBezTo>
                    <a:pt x="1709" y="2221"/>
                    <a:pt x="1450" y="1072"/>
                    <a:pt x="1658" y="361"/>
                  </a:cubicBezTo>
                  <a:close/>
                  <a:moveTo>
                    <a:pt x="6016" y="2157"/>
                  </a:moveTo>
                  <a:cubicBezTo>
                    <a:pt x="5965" y="3399"/>
                    <a:pt x="5214" y="4887"/>
                    <a:pt x="4597" y="5978"/>
                  </a:cubicBezTo>
                  <a:cubicBezTo>
                    <a:pt x="4792" y="4686"/>
                    <a:pt x="5063" y="3286"/>
                    <a:pt x="6016" y="2157"/>
                  </a:cubicBezTo>
                  <a:close/>
                  <a:moveTo>
                    <a:pt x="365" y="4572"/>
                  </a:moveTo>
                  <a:lnTo>
                    <a:pt x="365" y="4572"/>
                  </a:lnTo>
                  <a:cubicBezTo>
                    <a:pt x="1204" y="4660"/>
                    <a:pt x="2239" y="4982"/>
                    <a:pt x="3077" y="5448"/>
                  </a:cubicBezTo>
                  <a:cubicBezTo>
                    <a:pt x="3133" y="5518"/>
                    <a:pt x="3185" y="5588"/>
                    <a:pt x="3235" y="5650"/>
                  </a:cubicBezTo>
                  <a:lnTo>
                    <a:pt x="3241" y="5650"/>
                  </a:lnTo>
                  <a:cubicBezTo>
                    <a:pt x="3450" y="5909"/>
                    <a:pt x="3663" y="6123"/>
                    <a:pt x="3878" y="6287"/>
                  </a:cubicBezTo>
                  <a:cubicBezTo>
                    <a:pt x="2693" y="6086"/>
                    <a:pt x="863" y="5474"/>
                    <a:pt x="365" y="4572"/>
                  </a:cubicBezTo>
                  <a:close/>
                  <a:moveTo>
                    <a:pt x="1591" y="1"/>
                  </a:moveTo>
                  <a:cubicBezTo>
                    <a:pt x="1577" y="1"/>
                    <a:pt x="1564" y="3"/>
                    <a:pt x="1552" y="7"/>
                  </a:cubicBezTo>
                  <a:cubicBezTo>
                    <a:pt x="1514" y="20"/>
                    <a:pt x="1482" y="44"/>
                    <a:pt x="1463" y="82"/>
                  </a:cubicBezTo>
                  <a:cubicBezTo>
                    <a:pt x="1090" y="915"/>
                    <a:pt x="1444" y="2422"/>
                    <a:pt x="2088" y="3784"/>
                  </a:cubicBezTo>
                  <a:cubicBezTo>
                    <a:pt x="2175" y="3973"/>
                    <a:pt x="2271" y="4162"/>
                    <a:pt x="2365" y="4339"/>
                  </a:cubicBezTo>
                  <a:cubicBezTo>
                    <a:pt x="2484" y="4560"/>
                    <a:pt x="2617" y="4774"/>
                    <a:pt x="2749" y="4976"/>
                  </a:cubicBezTo>
                  <a:cubicBezTo>
                    <a:pt x="1885" y="4578"/>
                    <a:pt x="915" y="4320"/>
                    <a:pt x="152" y="4282"/>
                  </a:cubicBezTo>
                  <a:cubicBezTo>
                    <a:pt x="148" y="4281"/>
                    <a:pt x="143" y="4281"/>
                    <a:pt x="139" y="4281"/>
                  </a:cubicBezTo>
                  <a:cubicBezTo>
                    <a:pt x="98" y="4281"/>
                    <a:pt x="60" y="4305"/>
                    <a:pt x="31" y="4333"/>
                  </a:cubicBezTo>
                  <a:cubicBezTo>
                    <a:pt x="7" y="4371"/>
                    <a:pt x="1" y="4421"/>
                    <a:pt x="13" y="4459"/>
                  </a:cubicBezTo>
                  <a:cubicBezTo>
                    <a:pt x="435" y="5763"/>
                    <a:pt x="2996" y="6432"/>
                    <a:pt x="3947" y="6577"/>
                  </a:cubicBezTo>
                  <a:lnTo>
                    <a:pt x="3966" y="6577"/>
                  </a:lnTo>
                  <a:cubicBezTo>
                    <a:pt x="4035" y="6577"/>
                    <a:pt x="4093" y="6534"/>
                    <a:pt x="4105" y="6464"/>
                  </a:cubicBezTo>
                  <a:cubicBezTo>
                    <a:pt x="4105" y="6458"/>
                    <a:pt x="4099" y="6452"/>
                    <a:pt x="4099" y="6444"/>
                  </a:cubicBezTo>
                  <a:lnTo>
                    <a:pt x="4099" y="6444"/>
                  </a:lnTo>
                  <a:cubicBezTo>
                    <a:pt x="4125" y="6458"/>
                    <a:pt x="4149" y="6464"/>
                    <a:pt x="4174" y="6464"/>
                  </a:cubicBezTo>
                  <a:cubicBezTo>
                    <a:pt x="4193" y="6464"/>
                    <a:pt x="4206" y="6458"/>
                    <a:pt x="4218" y="6458"/>
                  </a:cubicBezTo>
                  <a:lnTo>
                    <a:pt x="4224" y="6458"/>
                  </a:lnTo>
                  <a:cubicBezTo>
                    <a:pt x="4250" y="6444"/>
                    <a:pt x="4276" y="6426"/>
                    <a:pt x="4288" y="6400"/>
                  </a:cubicBezTo>
                  <a:cubicBezTo>
                    <a:pt x="4300" y="6420"/>
                    <a:pt x="4314" y="6432"/>
                    <a:pt x="4332" y="6444"/>
                  </a:cubicBezTo>
                  <a:cubicBezTo>
                    <a:pt x="4352" y="6458"/>
                    <a:pt x="4364" y="6458"/>
                    <a:pt x="4382" y="6464"/>
                  </a:cubicBezTo>
                  <a:lnTo>
                    <a:pt x="4401" y="6464"/>
                  </a:lnTo>
                  <a:cubicBezTo>
                    <a:pt x="4471" y="6464"/>
                    <a:pt x="4533" y="6414"/>
                    <a:pt x="4541" y="6344"/>
                  </a:cubicBezTo>
                  <a:cubicBezTo>
                    <a:pt x="4547" y="6331"/>
                    <a:pt x="4547" y="6313"/>
                    <a:pt x="4547" y="6293"/>
                  </a:cubicBezTo>
                  <a:cubicBezTo>
                    <a:pt x="4553" y="6300"/>
                    <a:pt x="4559" y="6307"/>
                    <a:pt x="4565" y="6307"/>
                  </a:cubicBezTo>
                  <a:cubicBezTo>
                    <a:pt x="4586" y="6319"/>
                    <a:pt x="4610" y="6325"/>
                    <a:pt x="4634" y="6325"/>
                  </a:cubicBezTo>
                  <a:cubicBezTo>
                    <a:pt x="4682" y="6325"/>
                    <a:pt x="4729" y="6301"/>
                    <a:pt x="4754" y="6255"/>
                  </a:cubicBezTo>
                  <a:cubicBezTo>
                    <a:pt x="4806" y="6167"/>
                    <a:pt x="4855" y="6080"/>
                    <a:pt x="4905" y="5990"/>
                  </a:cubicBezTo>
                  <a:cubicBezTo>
                    <a:pt x="5586" y="4780"/>
                    <a:pt x="6387" y="3129"/>
                    <a:pt x="6287" y="1798"/>
                  </a:cubicBezTo>
                  <a:cubicBezTo>
                    <a:pt x="6287" y="1741"/>
                    <a:pt x="6249" y="1697"/>
                    <a:pt x="6198" y="1677"/>
                  </a:cubicBezTo>
                  <a:cubicBezTo>
                    <a:pt x="6182" y="1672"/>
                    <a:pt x="6167" y="1669"/>
                    <a:pt x="6151" y="1669"/>
                  </a:cubicBezTo>
                  <a:cubicBezTo>
                    <a:pt x="6115" y="1669"/>
                    <a:pt x="6080" y="1683"/>
                    <a:pt x="6054" y="1709"/>
                  </a:cubicBezTo>
                  <a:cubicBezTo>
                    <a:pt x="5290" y="2485"/>
                    <a:pt x="4887" y="3393"/>
                    <a:pt x="4641" y="4320"/>
                  </a:cubicBezTo>
                  <a:cubicBezTo>
                    <a:pt x="4533" y="4704"/>
                    <a:pt x="4457" y="5090"/>
                    <a:pt x="4395" y="5468"/>
                  </a:cubicBezTo>
                  <a:cubicBezTo>
                    <a:pt x="4376" y="5341"/>
                    <a:pt x="4344" y="5209"/>
                    <a:pt x="4314" y="5076"/>
                  </a:cubicBezTo>
                  <a:lnTo>
                    <a:pt x="4314" y="5070"/>
                  </a:lnTo>
                  <a:cubicBezTo>
                    <a:pt x="4067" y="3985"/>
                    <a:pt x="3595" y="2693"/>
                    <a:pt x="3002" y="1653"/>
                  </a:cubicBezTo>
                  <a:cubicBezTo>
                    <a:pt x="2926" y="1508"/>
                    <a:pt x="2838" y="1369"/>
                    <a:pt x="2749" y="1237"/>
                  </a:cubicBezTo>
                  <a:lnTo>
                    <a:pt x="2749" y="1231"/>
                  </a:lnTo>
                  <a:cubicBezTo>
                    <a:pt x="2414" y="707"/>
                    <a:pt x="2050" y="277"/>
                    <a:pt x="1665" y="26"/>
                  </a:cubicBezTo>
                  <a:cubicBezTo>
                    <a:pt x="1644" y="9"/>
                    <a:pt x="1617" y="1"/>
                    <a:pt x="1591"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6" name="Google Shape;3476;p43"/>
            <p:cNvSpPr/>
            <p:nvPr/>
          </p:nvSpPr>
          <p:spPr>
            <a:xfrm>
              <a:off x="896900" y="816600"/>
              <a:ext cx="87825" cy="42875"/>
            </a:xfrm>
            <a:custGeom>
              <a:avLst/>
              <a:gdLst/>
              <a:ahLst/>
              <a:cxnLst/>
              <a:rect l="l" t="t" r="r" b="b"/>
              <a:pathLst>
                <a:path w="3513" h="1715" extrusionOk="0">
                  <a:moveTo>
                    <a:pt x="0" y="0"/>
                  </a:moveTo>
                  <a:lnTo>
                    <a:pt x="0" y="0"/>
                  </a:lnTo>
                  <a:cubicBezTo>
                    <a:pt x="498" y="902"/>
                    <a:pt x="2328" y="1514"/>
                    <a:pt x="3513" y="1715"/>
                  </a:cubicBezTo>
                  <a:cubicBezTo>
                    <a:pt x="3298" y="1551"/>
                    <a:pt x="3085" y="1337"/>
                    <a:pt x="2876" y="1078"/>
                  </a:cubicBezTo>
                  <a:lnTo>
                    <a:pt x="2870" y="1078"/>
                  </a:lnTo>
                  <a:cubicBezTo>
                    <a:pt x="2820" y="1016"/>
                    <a:pt x="2768" y="946"/>
                    <a:pt x="2712" y="876"/>
                  </a:cubicBezTo>
                  <a:cubicBezTo>
                    <a:pt x="1874" y="410"/>
                    <a:pt x="839" y="88"/>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7" name="Google Shape;3477;p43"/>
            <p:cNvSpPr/>
            <p:nvPr/>
          </p:nvSpPr>
          <p:spPr>
            <a:xfrm>
              <a:off x="924025" y="711300"/>
              <a:ext cx="68275" cy="138425"/>
            </a:xfrm>
            <a:custGeom>
              <a:avLst/>
              <a:gdLst/>
              <a:ahLst/>
              <a:cxnLst/>
              <a:rect l="l" t="t" r="r" b="b"/>
              <a:pathLst>
                <a:path w="2731" h="5537" extrusionOk="0">
                  <a:moveTo>
                    <a:pt x="208" y="1"/>
                  </a:moveTo>
                  <a:lnTo>
                    <a:pt x="208" y="1"/>
                  </a:lnTo>
                  <a:cubicBezTo>
                    <a:pt x="0" y="712"/>
                    <a:pt x="259" y="1861"/>
                    <a:pt x="725" y="2964"/>
                  </a:cubicBezTo>
                  <a:cubicBezTo>
                    <a:pt x="807" y="3153"/>
                    <a:pt x="896" y="3342"/>
                    <a:pt x="990" y="3525"/>
                  </a:cubicBezTo>
                  <a:cubicBezTo>
                    <a:pt x="1237" y="4017"/>
                    <a:pt x="1520" y="4489"/>
                    <a:pt x="1816" y="4881"/>
                  </a:cubicBezTo>
                  <a:cubicBezTo>
                    <a:pt x="2163" y="5076"/>
                    <a:pt x="2472" y="5297"/>
                    <a:pt x="2731" y="5536"/>
                  </a:cubicBezTo>
                  <a:lnTo>
                    <a:pt x="2731" y="5524"/>
                  </a:lnTo>
                  <a:cubicBezTo>
                    <a:pt x="2585" y="4427"/>
                    <a:pt x="2087" y="2888"/>
                    <a:pt x="1438" y="1665"/>
                  </a:cubicBezTo>
                  <a:cubicBezTo>
                    <a:pt x="1362" y="1506"/>
                    <a:pt x="1275" y="1363"/>
                    <a:pt x="1191" y="1217"/>
                  </a:cubicBezTo>
                  <a:cubicBezTo>
                    <a:pt x="883" y="706"/>
                    <a:pt x="548" y="278"/>
                    <a:pt x="20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8" name="Google Shape;3478;p43"/>
            <p:cNvSpPr/>
            <p:nvPr/>
          </p:nvSpPr>
          <p:spPr>
            <a:xfrm>
              <a:off x="1002675" y="756225"/>
              <a:ext cx="35525" cy="95550"/>
            </a:xfrm>
            <a:custGeom>
              <a:avLst/>
              <a:gdLst/>
              <a:ahLst/>
              <a:cxnLst/>
              <a:rect l="l" t="t" r="r" b="b"/>
              <a:pathLst>
                <a:path w="1421" h="3822" extrusionOk="0">
                  <a:moveTo>
                    <a:pt x="1420" y="0"/>
                  </a:moveTo>
                  <a:cubicBezTo>
                    <a:pt x="467" y="1129"/>
                    <a:pt x="196" y="2529"/>
                    <a:pt x="1" y="3821"/>
                  </a:cubicBezTo>
                  <a:cubicBezTo>
                    <a:pt x="618" y="2730"/>
                    <a:pt x="1369" y="1242"/>
                    <a:pt x="142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9" name="Google Shape;3479;p43"/>
            <p:cNvSpPr/>
            <p:nvPr/>
          </p:nvSpPr>
          <p:spPr>
            <a:xfrm>
              <a:off x="941050" y="589400"/>
              <a:ext cx="63700" cy="269925"/>
            </a:xfrm>
            <a:custGeom>
              <a:avLst/>
              <a:gdLst/>
              <a:ahLst/>
              <a:cxnLst/>
              <a:rect l="l" t="t" r="r" b="b"/>
              <a:pathLst>
                <a:path w="2548" h="10797" extrusionOk="0">
                  <a:moveTo>
                    <a:pt x="142" y="1"/>
                  </a:moveTo>
                  <a:cubicBezTo>
                    <a:pt x="135" y="1"/>
                    <a:pt x="127" y="1"/>
                    <a:pt x="120" y="2"/>
                  </a:cubicBezTo>
                  <a:cubicBezTo>
                    <a:pt x="44" y="26"/>
                    <a:pt x="0" y="96"/>
                    <a:pt x="19" y="172"/>
                  </a:cubicBezTo>
                  <a:cubicBezTo>
                    <a:pt x="50" y="311"/>
                    <a:pt x="88" y="443"/>
                    <a:pt x="126" y="582"/>
                  </a:cubicBezTo>
                  <a:cubicBezTo>
                    <a:pt x="367" y="1446"/>
                    <a:pt x="669" y="2290"/>
                    <a:pt x="952" y="3111"/>
                  </a:cubicBezTo>
                  <a:cubicBezTo>
                    <a:pt x="1715" y="5267"/>
                    <a:pt x="2440" y="7316"/>
                    <a:pt x="2183" y="9586"/>
                  </a:cubicBezTo>
                  <a:lnTo>
                    <a:pt x="2183" y="9592"/>
                  </a:lnTo>
                  <a:cubicBezTo>
                    <a:pt x="2151" y="9857"/>
                    <a:pt x="2113" y="10122"/>
                    <a:pt x="2050" y="10400"/>
                  </a:cubicBezTo>
                  <a:lnTo>
                    <a:pt x="2050" y="10412"/>
                  </a:lnTo>
                  <a:cubicBezTo>
                    <a:pt x="2031" y="10482"/>
                    <a:pt x="2018" y="10552"/>
                    <a:pt x="2000" y="10627"/>
                  </a:cubicBezTo>
                  <a:cubicBezTo>
                    <a:pt x="1980" y="10695"/>
                    <a:pt x="2031" y="10771"/>
                    <a:pt x="2099" y="10791"/>
                  </a:cubicBezTo>
                  <a:cubicBezTo>
                    <a:pt x="2113" y="10791"/>
                    <a:pt x="2125" y="10797"/>
                    <a:pt x="2137" y="10797"/>
                  </a:cubicBezTo>
                  <a:cubicBezTo>
                    <a:pt x="2195" y="10797"/>
                    <a:pt x="2258" y="10753"/>
                    <a:pt x="2270" y="10689"/>
                  </a:cubicBezTo>
                  <a:cubicBezTo>
                    <a:pt x="2422" y="10060"/>
                    <a:pt x="2497" y="9441"/>
                    <a:pt x="2510" y="8836"/>
                  </a:cubicBezTo>
                  <a:cubicBezTo>
                    <a:pt x="2547" y="6787"/>
                    <a:pt x="1872" y="4877"/>
                    <a:pt x="1217" y="3015"/>
                  </a:cubicBezTo>
                  <a:cubicBezTo>
                    <a:pt x="883" y="2069"/>
                    <a:pt x="536" y="1093"/>
                    <a:pt x="283" y="102"/>
                  </a:cubicBezTo>
                  <a:cubicBezTo>
                    <a:pt x="277" y="78"/>
                    <a:pt x="265" y="52"/>
                    <a:pt x="246" y="40"/>
                  </a:cubicBezTo>
                  <a:cubicBezTo>
                    <a:pt x="220" y="14"/>
                    <a:pt x="180" y="1"/>
                    <a:pt x="142"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0" name="Google Shape;3480;p43"/>
            <p:cNvSpPr/>
            <p:nvPr/>
          </p:nvSpPr>
          <p:spPr>
            <a:xfrm>
              <a:off x="896750" y="540175"/>
              <a:ext cx="72700" cy="64275"/>
            </a:xfrm>
            <a:custGeom>
              <a:avLst/>
              <a:gdLst/>
              <a:ahLst/>
              <a:cxnLst/>
              <a:rect l="l" t="t" r="r" b="b"/>
              <a:pathLst>
                <a:path w="2908" h="2571" extrusionOk="0">
                  <a:moveTo>
                    <a:pt x="2443" y="279"/>
                  </a:moveTo>
                  <a:cubicBezTo>
                    <a:pt x="2452" y="279"/>
                    <a:pt x="2459" y="279"/>
                    <a:pt x="2466" y="281"/>
                  </a:cubicBezTo>
                  <a:cubicBezTo>
                    <a:pt x="2485" y="287"/>
                    <a:pt x="2503" y="313"/>
                    <a:pt x="2517" y="351"/>
                  </a:cubicBezTo>
                  <a:cubicBezTo>
                    <a:pt x="2523" y="363"/>
                    <a:pt x="2523" y="376"/>
                    <a:pt x="2529" y="394"/>
                  </a:cubicBezTo>
                  <a:cubicBezTo>
                    <a:pt x="2593" y="609"/>
                    <a:pt x="2320" y="1119"/>
                    <a:pt x="1735" y="1920"/>
                  </a:cubicBezTo>
                  <a:cubicBezTo>
                    <a:pt x="1558" y="1794"/>
                    <a:pt x="1350" y="1719"/>
                    <a:pt x="1155" y="1649"/>
                  </a:cubicBezTo>
                  <a:cubicBezTo>
                    <a:pt x="883" y="1555"/>
                    <a:pt x="625" y="1466"/>
                    <a:pt x="466" y="1239"/>
                  </a:cubicBezTo>
                  <a:cubicBezTo>
                    <a:pt x="253" y="944"/>
                    <a:pt x="277" y="861"/>
                    <a:pt x="277" y="861"/>
                  </a:cubicBezTo>
                  <a:cubicBezTo>
                    <a:pt x="301" y="834"/>
                    <a:pt x="391" y="827"/>
                    <a:pt x="493" y="827"/>
                  </a:cubicBezTo>
                  <a:cubicBezTo>
                    <a:pt x="586" y="827"/>
                    <a:pt x="691" y="833"/>
                    <a:pt x="763" y="836"/>
                  </a:cubicBezTo>
                  <a:cubicBezTo>
                    <a:pt x="861" y="842"/>
                    <a:pt x="961" y="847"/>
                    <a:pt x="1058" y="847"/>
                  </a:cubicBezTo>
                  <a:cubicBezTo>
                    <a:pt x="1180" y="847"/>
                    <a:pt x="1298" y="838"/>
                    <a:pt x="1400" y="811"/>
                  </a:cubicBezTo>
                  <a:cubicBezTo>
                    <a:pt x="1589" y="767"/>
                    <a:pt x="1785" y="641"/>
                    <a:pt x="1974" y="514"/>
                  </a:cubicBezTo>
                  <a:cubicBezTo>
                    <a:pt x="2093" y="432"/>
                    <a:pt x="2252" y="331"/>
                    <a:pt x="2366" y="293"/>
                  </a:cubicBezTo>
                  <a:cubicBezTo>
                    <a:pt x="2393" y="284"/>
                    <a:pt x="2421" y="279"/>
                    <a:pt x="2443" y="279"/>
                  </a:cubicBezTo>
                  <a:close/>
                  <a:moveTo>
                    <a:pt x="2434" y="0"/>
                  </a:moveTo>
                  <a:cubicBezTo>
                    <a:pt x="2321" y="0"/>
                    <a:pt x="2201" y="53"/>
                    <a:pt x="2075" y="124"/>
                  </a:cubicBezTo>
                  <a:cubicBezTo>
                    <a:pt x="2063" y="136"/>
                    <a:pt x="2043" y="142"/>
                    <a:pt x="2025" y="155"/>
                  </a:cubicBezTo>
                  <a:cubicBezTo>
                    <a:pt x="1962" y="193"/>
                    <a:pt x="1898" y="231"/>
                    <a:pt x="1836" y="275"/>
                  </a:cubicBezTo>
                  <a:cubicBezTo>
                    <a:pt x="1828" y="275"/>
                    <a:pt x="1828" y="281"/>
                    <a:pt x="1822" y="281"/>
                  </a:cubicBezTo>
                  <a:cubicBezTo>
                    <a:pt x="1822" y="287"/>
                    <a:pt x="1816" y="287"/>
                    <a:pt x="1810" y="293"/>
                  </a:cubicBezTo>
                  <a:cubicBezTo>
                    <a:pt x="1685" y="369"/>
                    <a:pt x="1564" y="452"/>
                    <a:pt x="1450" y="502"/>
                  </a:cubicBezTo>
                  <a:cubicBezTo>
                    <a:pt x="1420" y="514"/>
                    <a:pt x="1388" y="528"/>
                    <a:pt x="1362" y="534"/>
                  </a:cubicBezTo>
                  <a:cubicBezTo>
                    <a:pt x="1356" y="540"/>
                    <a:pt x="1344" y="540"/>
                    <a:pt x="1337" y="546"/>
                  </a:cubicBezTo>
                  <a:cubicBezTo>
                    <a:pt x="1306" y="552"/>
                    <a:pt x="1275" y="558"/>
                    <a:pt x="1243" y="558"/>
                  </a:cubicBezTo>
                  <a:cubicBezTo>
                    <a:pt x="1205" y="565"/>
                    <a:pt x="1161" y="565"/>
                    <a:pt x="1117" y="565"/>
                  </a:cubicBezTo>
                  <a:cubicBezTo>
                    <a:pt x="1094" y="567"/>
                    <a:pt x="1071" y="568"/>
                    <a:pt x="1048" y="568"/>
                  </a:cubicBezTo>
                  <a:cubicBezTo>
                    <a:pt x="1001" y="568"/>
                    <a:pt x="955" y="565"/>
                    <a:pt x="908" y="565"/>
                  </a:cubicBezTo>
                  <a:cubicBezTo>
                    <a:pt x="864" y="565"/>
                    <a:pt x="821" y="558"/>
                    <a:pt x="783" y="558"/>
                  </a:cubicBezTo>
                  <a:lnTo>
                    <a:pt x="763" y="558"/>
                  </a:lnTo>
                  <a:cubicBezTo>
                    <a:pt x="701" y="552"/>
                    <a:pt x="631" y="552"/>
                    <a:pt x="568" y="552"/>
                  </a:cubicBezTo>
                  <a:cubicBezTo>
                    <a:pt x="546" y="549"/>
                    <a:pt x="524" y="547"/>
                    <a:pt x="503" y="547"/>
                  </a:cubicBezTo>
                  <a:cubicBezTo>
                    <a:pt x="482" y="547"/>
                    <a:pt x="461" y="549"/>
                    <a:pt x="442" y="552"/>
                  </a:cubicBezTo>
                  <a:cubicBezTo>
                    <a:pt x="347" y="552"/>
                    <a:pt x="259" y="565"/>
                    <a:pt x="190" y="596"/>
                  </a:cubicBezTo>
                  <a:cubicBezTo>
                    <a:pt x="177" y="603"/>
                    <a:pt x="164" y="609"/>
                    <a:pt x="152" y="615"/>
                  </a:cubicBezTo>
                  <a:cubicBezTo>
                    <a:pt x="102" y="641"/>
                    <a:pt x="64" y="679"/>
                    <a:pt x="38" y="729"/>
                  </a:cubicBezTo>
                  <a:cubicBezTo>
                    <a:pt x="26" y="755"/>
                    <a:pt x="12" y="773"/>
                    <a:pt x="6" y="805"/>
                  </a:cubicBezTo>
                  <a:cubicBezTo>
                    <a:pt x="0" y="836"/>
                    <a:pt x="0" y="880"/>
                    <a:pt x="6" y="924"/>
                  </a:cubicBezTo>
                  <a:cubicBezTo>
                    <a:pt x="20" y="1050"/>
                    <a:pt x="102" y="1209"/>
                    <a:pt x="239" y="1404"/>
                  </a:cubicBezTo>
                  <a:cubicBezTo>
                    <a:pt x="448" y="1693"/>
                    <a:pt x="763" y="1806"/>
                    <a:pt x="1060" y="1908"/>
                  </a:cubicBezTo>
                  <a:cubicBezTo>
                    <a:pt x="1261" y="1983"/>
                    <a:pt x="1450" y="2053"/>
                    <a:pt x="1601" y="2167"/>
                  </a:cubicBezTo>
                  <a:cubicBezTo>
                    <a:pt x="1601" y="2204"/>
                    <a:pt x="1627" y="2242"/>
                    <a:pt x="1659" y="2268"/>
                  </a:cubicBezTo>
                  <a:cubicBezTo>
                    <a:pt x="1677" y="2280"/>
                    <a:pt x="1703" y="2292"/>
                    <a:pt x="1729" y="2292"/>
                  </a:cubicBezTo>
                  <a:cubicBezTo>
                    <a:pt x="1772" y="2350"/>
                    <a:pt x="1810" y="2412"/>
                    <a:pt x="1842" y="2481"/>
                  </a:cubicBezTo>
                  <a:cubicBezTo>
                    <a:pt x="1854" y="2513"/>
                    <a:pt x="1874" y="2533"/>
                    <a:pt x="1898" y="2551"/>
                  </a:cubicBezTo>
                  <a:cubicBezTo>
                    <a:pt x="1918" y="2563"/>
                    <a:pt x="1942" y="2571"/>
                    <a:pt x="1968" y="2571"/>
                  </a:cubicBezTo>
                  <a:cubicBezTo>
                    <a:pt x="1987" y="2571"/>
                    <a:pt x="2006" y="2563"/>
                    <a:pt x="2025" y="2557"/>
                  </a:cubicBezTo>
                  <a:cubicBezTo>
                    <a:pt x="2093" y="2525"/>
                    <a:pt x="2125" y="2449"/>
                    <a:pt x="2093" y="2374"/>
                  </a:cubicBezTo>
                  <a:cubicBezTo>
                    <a:pt x="2055" y="2274"/>
                    <a:pt x="1999" y="2192"/>
                    <a:pt x="1942" y="2117"/>
                  </a:cubicBezTo>
                  <a:cubicBezTo>
                    <a:pt x="1968" y="2079"/>
                    <a:pt x="1993" y="2047"/>
                    <a:pt x="2018" y="2009"/>
                  </a:cubicBezTo>
                  <a:cubicBezTo>
                    <a:pt x="2485" y="1366"/>
                    <a:pt x="2907" y="691"/>
                    <a:pt x="2794" y="319"/>
                  </a:cubicBezTo>
                  <a:cubicBezTo>
                    <a:pt x="2774" y="249"/>
                    <a:pt x="2756" y="199"/>
                    <a:pt x="2724" y="155"/>
                  </a:cubicBezTo>
                  <a:cubicBezTo>
                    <a:pt x="2680" y="92"/>
                    <a:pt x="2623" y="48"/>
                    <a:pt x="2561" y="22"/>
                  </a:cubicBezTo>
                  <a:cubicBezTo>
                    <a:pt x="2535" y="16"/>
                    <a:pt x="2509" y="10"/>
                    <a:pt x="2485" y="4"/>
                  </a:cubicBezTo>
                  <a:cubicBezTo>
                    <a:pt x="2468" y="1"/>
                    <a:pt x="2451" y="0"/>
                    <a:pt x="2434"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1" name="Google Shape;3481;p43"/>
            <p:cNvSpPr/>
            <p:nvPr/>
          </p:nvSpPr>
          <p:spPr>
            <a:xfrm>
              <a:off x="903075" y="547500"/>
              <a:ext cx="58500" cy="40675"/>
            </a:xfrm>
            <a:custGeom>
              <a:avLst/>
              <a:gdLst/>
              <a:ahLst/>
              <a:cxnLst/>
              <a:rect l="l" t="t" r="r" b="b"/>
              <a:pathLst>
                <a:path w="2340" h="1627" extrusionOk="0">
                  <a:moveTo>
                    <a:pt x="2113" y="0"/>
                  </a:moveTo>
                  <a:cubicBezTo>
                    <a:pt x="1999" y="38"/>
                    <a:pt x="1840" y="139"/>
                    <a:pt x="1721" y="221"/>
                  </a:cubicBezTo>
                  <a:cubicBezTo>
                    <a:pt x="1532" y="348"/>
                    <a:pt x="1336" y="474"/>
                    <a:pt x="1147" y="518"/>
                  </a:cubicBezTo>
                  <a:cubicBezTo>
                    <a:pt x="1045" y="545"/>
                    <a:pt x="927" y="554"/>
                    <a:pt x="805" y="554"/>
                  </a:cubicBezTo>
                  <a:cubicBezTo>
                    <a:pt x="708" y="554"/>
                    <a:pt x="608" y="549"/>
                    <a:pt x="510" y="543"/>
                  </a:cubicBezTo>
                  <a:cubicBezTo>
                    <a:pt x="438" y="540"/>
                    <a:pt x="333" y="534"/>
                    <a:pt x="240" y="534"/>
                  </a:cubicBezTo>
                  <a:cubicBezTo>
                    <a:pt x="138" y="534"/>
                    <a:pt x="48" y="541"/>
                    <a:pt x="24" y="568"/>
                  </a:cubicBezTo>
                  <a:cubicBezTo>
                    <a:pt x="24" y="568"/>
                    <a:pt x="0" y="651"/>
                    <a:pt x="213" y="946"/>
                  </a:cubicBezTo>
                  <a:cubicBezTo>
                    <a:pt x="372" y="1173"/>
                    <a:pt x="630" y="1262"/>
                    <a:pt x="902" y="1356"/>
                  </a:cubicBezTo>
                  <a:cubicBezTo>
                    <a:pt x="1097" y="1426"/>
                    <a:pt x="1305" y="1501"/>
                    <a:pt x="1482" y="1627"/>
                  </a:cubicBezTo>
                  <a:cubicBezTo>
                    <a:pt x="2067" y="826"/>
                    <a:pt x="2340" y="316"/>
                    <a:pt x="2276" y="101"/>
                  </a:cubicBezTo>
                  <a:cubicBezTo>
                    <a:pt x="2270" y="83"/>
                    <a:pt x="2270" y="70"/>
                    <a:pt x="2264" y="58"/>
                  </a:cubicBezTo>
                  <a:cubicBezTo>
                    <a:pt x="2250" y="58"/>
                    <a:pt x="2238" y="64"/>
                    <a:pt x="2226" y="64"/>
                  </a:cubicBezTo>
                  <a:cubicBezTo>
                    <a:pt x="2188" y="64"/>
                    <a:pt x="2151" y="45"/>
                    <a:pt x="2119" y="14"/>
                  </a:cubicBezTo>
                  <a:cubicBezTo>
                    <a:pt x="2119" y="14"/>
                    <a:pt x="2113" y="8"/>
                    <a:pt x="211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2" name="Google Shape;3482;p43"/>
            <p:cNvSpPr/>
            <p:nvPr/>
          </p:nvSpPr>
          <p:spPr>
            <a:xfrm>
              <a:off x="948625" y="467950"/>
              <a:ext cx="46200" cy="75325"/>
            </a:xfrm>
            <a:custGeom>
              <a:avLst/>
              <a:gdLst/>
              <a:ahLst/>
              <a:cxnLst/>
              <a:rect l="l" t="t" r="r" b="b"/>
              <a:pathLst>
                <a:path w="1848" h="3013" extrusionOk="0">
                  <a:moveTo>
                    <a:pt x="1465" y="1"/>
                  </a:moveTo>
                  <a:cubicBezTo>
                    <a:pt x="1424" y="1"/>
                    <a:pt x="1381" y="13"/>
                    <a:pt x="1336" y="42"/>
                  </a:cubicBezTo>
                  <a:cubicBezTo>
                    <a:pt x="789" y="352"/>
                    <a:pt x="215" y="2130"/>
                    <a:pt x="0" y="3013"/>
                  </a:cubicBezTo>
                  <a:cubicBezTo>
                    <a:pt x="126" y="2942"/>
                    <a:pt x="246" y="2889"/>
                    <a:pt x="359" y="2889"/>
                  </a:cubicBezTo>
                  <a:cubicBezTo>
                    <a:pt x="376" y="2889"/>
                    <a:pt x="393" y="2890"/>
                    <a:pt x="410" y="2893"/>
                  </a:cubicBezTo>
                  <a:cubicBezTo>
                    <a:pt x="832" y="2407"/>
                    <a:pt x="1848" y="836"/>
                    <a:pt x="1715" y="213"/>
                  </a:cubicBezTo>
                  <a:cubicBezTo>
                    <a:pt x="1691" y="105"/>
                    <a:pt x="1633" y="42"/>
                    <a:pt x="1532" y="12"/>
                  </a:cubicBezTo>
                  <a:cubicBezTo>
                    <a:pt x="1510" y="5"/>
                    <a:pt x="1488" y="1"/>
                    <a:pt x="146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3" name="Google Shape;3483;p43"/>
            <p:cNvSpPr/>
            <p:nvPr/>
          </p:nvSpPr>
          <p:spPr>
            <a:xfrm>
              <a:off x="941200" y="461000"/>
              <a:ext cx="61050" cy="88100"/>
            </a:xfrm>
            <a:custGeom>
              <a:avLst/>
              <a:gdLst/>
              <a:ahLst/>
              <a:cxnLst/>
              <a:rect l="l" t="t" r="r" b="b"/>
              <a:pathLst>
                <a:path w="2442" h="3524" extrusionOk="0">
                  <a:moveTo>
                    <a:pt x="1762" y="1"/>
                  </a:moveTo>
                  <a:cubicBezTo>
                    <a:pt x="1673" y="1"/>
                    <a:pt x="1584" y="26"/>
                    <a:pt x="1496" y="75"/>
                  </a:cubicBezTo>
                  <a:cubicBezTo>
                    <a:pt x="1148" y="270"/>
                    <a:pt x="839" y="843"/>
                    <a:pt x="594" y="1455"/>
                  </a:cubicBezTo>
                  <a:lnTo>
                    <a:pt x="594" y="1462"/>
                  </a:lnTo>
                  <a:cubicBezTo>
                    <a:pt x="234" y="2339"/>
                    <a:pt x="13" y="3291"/>
                    <a:pt x="13" y="3309"/>
                  </a:cubicBezTo>
                  <a:cubicBezTo>
                    <a:pt x="1" y="3360"/>
                    <a:pt x="20" y="3410"/>
                    <a:pt x="58" y="3442"/>
                  </a:cubicBezTo>
                  <a:cubicBezTo>
                    <a:pt x="70" y="3454"/>
                    <a:pt x="88" y="3468"/>
                    <a:pt x="114" y="3474"/>
                  </a:cubicBezTo>
                  <a:lnTo>
                    <a:pt x="120" y="3474"/>
                  </a:lnTo>
                  <a:cubicBezTo>
                    <a:pt x="128" y="3475"/>
                    <a:pt x="137" y="3476"/>
                    <a:pt x="145" y="3476"/>
                  </a:cubicBezTo>
                  <a:cubicBezTo>
                    <a:pt x="210" y="3476"/>
                    <a:pt x="267" y="3433"/>
                    <a:pt x="277" y="3366"/>
                  </a:cubicBezTo>
                  <a:cubicBezTo>
                    <a:pt x="285" y="3347"/>
                    <a:pt x="291" y="3322"/>
                    <a:pt x="297" y="3291"/>
                  </a:cubicBezTo>
                  <a:cubicBezTo>
                    <a:pt x="512" y="2408"/>
                    <a:pt x="1086" y="630"/>
                    <a:pt x="1633" y="320"/>
                  </a:cubicBezTo>
                  <a:cubicBezTo>
                    <a:pt x="1678" y="291"/>
                    <a:pt x="1721" y="279"/>
                    <a:pt x="1762" y="279"/>
                  </a:cubicBezTo>
                  <a:cubicBezTo>
                    <a:pt x="1785" y="279"/>
                    <a:pt x="1807" y="283"/>
                    <a:pt x="1829" y="290"/>
                  </a:cubicBezTo>
                  <a:cubicBezTo>
                    <a:pt x="1930" y="320"/>
                    <a:pt x="1988" y="383"/>
                    <a:pt x="2012" y="491"/>
                  </a:cubicBezTo>
                  <a:cubicBezTo>
                    <a:pt x="2145" y="1114"/>
                    <a:pt x="1129" y="2685"/>
                    <a:pt x="707" y="3171"/>
                  </a:cubicBezTo>
                  <a:cubicBezTo>
                    <a:pt x="669" y="3221"/>
                    <a:pt x="632" y="3259"/>
                    <a:pt x="606" y="3278"/>
                  </a:cubicBezTo>
                  <a:cubicBezTo>
                    <a:pt x="556" y="3328"/>
                    <a:pt x="550" y="3404"/>
                    <a:pt x="588" y="3460"/>
                  </a:cubicBezTo>
                  <a:cubicBezTo>
                    <a:pt x="588" y="3468"/>
                    <a:pt x="594" y="3474"/>
                    <a:pt x="594" y="3474"/>
                  </a:cubicBezTo>
                  <a:cubicBezTo>
                    <a:pt x="626" y="3505"/>
                    <a:pt x="663" y="3524"/>
                    <a:pt x="701" y="3524"/>
                  </a:cubicBezTo>
                  <a:cubicBezTo>
                    <a:pt x="713" y="3524"/>
                    <a:pt x="725" y="3518"/>
                    <a:pt x="739" y="3518"/>
                  </a:cubicBezTo>
                  <a:cubicBezTo>
                    <a:pt x="757" y="3511"/>
                    <a:pt x="777" y="3505"/>
                    <a:pt x="789" y="3486"/>
                  </a:cubicBezTo>
                  <a:cubicBezTo>
                    <a:pt x="827" y="3454"/>
                    <a:pt x="883" y="3398"/>
                    <a:pt x="946" y="3322"/>
                  </a:cubicBezTo>
                  <a:cubicBezTo>
                    <a:pt x="1406" y="2761"/>
                    <a:pt x="2442" y="1184"/>
                    <a:pt x="2277" y="433"/>
                  </a:cubicBezTo>
                  <a:cubicBezTo>
                    <a:pt x="2233" y="226"/>
                    <a:pt x="2107" y="87"/>
                    <a:pt x="1912" y="25"/>
                  </a:cubicBezTo>
                  <a:cubicBezTo>
                    <a:pt x="1862" y="9"/>
                    <a:pt x="1812" y="1"/>
                    <a:pt x="1762"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4" name="Google Shape;3484;p43"/>
            <p:cNvSpPr/>
            <p:nvPr/>
          </p:nvSpPr>
          <p:spPr>
            <a:xfrm>
              <a:off x="921825" y="450875"/>
              <a:ext cx="35775" cy="101850"/>
            </a:xfrm>
            <a:custGeom>
              <a:avLst/>
              <a:gdLst/>
              <a:ahLst/>
              <a:cxnLst/>
              <a:rect l="l" t="t" r="r" b="b"/>
              <a:pathLst>
                <a:path w="1431" h="4074" extrusionOk="0">
                  <a:moveTo>
                    <a:pt x="886" y="1"/>
                  </a:moveTo>
                  <a:cubicBezTo>
                    <a:pt x="818" y="1"/>
                    <a:pt x="730" y="35"/>
                    <a:pt x="624" y="107"/>
                  </a:cubicBezTo>
                  <a:cubicBezTo>
                    <a:pt x="423" y="247"/>
                    <a:pt x="1" y="896"/>
                    <a:pt x="455" y="3998"/>
                  </a:cubicBezTo>
                  <a:cubicBezTo>
                    <a:pt x="461" y="4024"/>
                    <a:pt x="455" y="4048"/>
                    <a:pt x="447" y="4074"/>
                  </a:cubicBezTo>
                  <a:cubicBezTo>
                    <a:pt x="561" y="4024"/>
                    <a:pt x="682" y="3941"/>
                    <a:pt x="807" y="3865"/>
                  </a:cubicBezTo>
                  <a:cubicBezTo>
                    <a:pt x="750" y="3835"/>
                    <a:pt x="720" y="3765"/>
                    <a:pt x="744" y="3702"/>
                  </a:cubicBezTo>
                  <a:cubicBezTo>
                    <a:pt x="939" y="3078"/>
                    <a:pt x="1431" y="372"/>
                    <a:pt x="971" y="26"/>
                  </a:cubicBezTo>
                  <a:cubicBezTo>
                    <a:pt x="948" y="9"/>
                    <a:pt x="919" y="1"/>
                    <a:pt x="886"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5" name="Google Shape;3485;p43"/>
            <p:cNvSpPr/>
            <p:nvPr/>
          </p:nvSpPr>
          <p:spPr>
            <a:xfrm>
              <a:off x="920550" y="444025"/>
              <a:ext cx="38500" cy="110750"/>
            </a:xfrm>
            <a:custGeom>
              <a:avLst/>
              <a:gdLst/>
              <a:ahLst/>
              <a:cxnLst/>
              <a:rect l="l" t="t" r="r" b="b"/>
              <a:pathLst>
                <a:path w="1540" h="4430" extrusionOk="0">
                  <a:moveTo>
                    <a:pt x="945" y="1"/>
                  </a:moveTo>
                  <a:cubicBezTo>
                    <a:pt x="835" y="1"/>
                    <a:pt x="696" y="41"/>
                    <a:pt x="524" y="154"/>
                  </a:cubicBezTo>
                  <a:cubicBezTo>
                    <a:pt x="241" y="344"/>
                    <a:pt x="76" y="804"/>
                    <a:pt x="38" y="1548"/>
                  </a:cubicBezTo>
                  <a:cubicBezTo>
                    <a:pt x="0" y="2235"/>
                    <a:pt x="64" y="3155"/>
                    <a:pt x="233" y="4316"/>
                  </a:cubicBezTo>
                  <a:cubicBezTo>
                    <a:pt x="241" y="4354"/>
                    <a:pt x="259" y="4386"/>
                    <a:pt x="291" y="4404"/>
                  </a:cubicBezTo>
                  <a:cubicBezTo>
                    <a:pt x="309" y="4424"/>
                    <a:pt x="341" y="4430"/>
                    <a:pt x="373" y="4430"/>
                  </a:cubicBezTo>
                  <a:lnTo>
                    <a:pt x="392" y="4430"/>
                  </a:lnTo>
                  <a:cubicBezTo>
                    <a:pt x="442" y="4424"/>
                    <a:pt x="480" y="4392"/>
                    <a:pt x="498" y="4348"/>
                  </a:cubicBezTo>
                  <a:cubicBezTo>
                    <a:pt x="506" y="4322"/>
                    <a:pt x="512" y="4298"/>
                    <a:pt x="506" y="4272"/>
                  </a:cubicBezTo>
                  <a:cubicBezTo>
                    <a:pt x="52" y="1170"/>
                    <a:pt x="474" y="521"/>
                    <a:pt x="675" y="381"/>
                  </a:cubicBezTo>
                  <a:cubicBezTo>
                    <a:pt x="781" y="309"/>
                    <a:pt x="869" y="275"/>
                    <a:pt x="937" y="275"/>
                  </a:cubicBezTo>
                  <a:cubicBezTo>
                    <a:pt x="970" y="275"/>
                    <a:pt x="999" y="283"/>
                    <a:pt x="1022" y="300"/>
                  </a:cubicBezTo>
                  <a:cubicBezTo>
                    <a:pt x="1482" y="646"/>
                    <a:pt x="990" y="3352"/>
                    <a:pt x="795" y="3976"/>
                  </a:cubicBezTo>
                  <a:cubicBezTo>
                    <a:pt x="771" y="4039"/>
                    <a:pt x="801" y="4109"/>
                    <a:pt x="858" y="4139"/>
                  </a:cubicBezTo>
                  <a:cubicBezTo>
                    <a:pt x="864" y="4139"/>
                    <a:pt x="870" y="4147"/>
                    <a:pt x="884" y="4153"/>
                  </a:cubicBezTo>
                  <a:cubicBezTo>
                    <a:pt x="896" y="4153"/>
                    <a:pt x="909" y="4155"/>
                    <a:pt x="921" y="4155"/>
                  </a:cubicBezTo>
                  <a:cubicBezTo>
                    <a:pt x="928" y="4155"/>
                    <a:pt x="934" y="4155"/>
                    <a:pt x="940" y="4153"/>
                  </a:cubicBezTo>
                  <a:lnTo>
                    <a:pt x="946" y="4153"/>
                  </a:lnTo>
                  <a:cubicBezTo>
                    <a:pt x="998" y="4147"/>
                    <a:pt x="1041" y="4109"/>
                    <a:pt x="1060" y="4057"/>
                  </a:cubicBezTo>
                  <a:cubicBezTo>
                    <a:pt x="1060" y="4057"/>
                    <a:pt x="1066" y="4039"/>
                    <a:pt x="1073" y="4001"/>
                  </a:cubicBezTo>
                  <a:cubicBezTo>
                    <a:pt x="1123" y="3786"/>
                    <a:pt x="1318" y="2974"/>
                    <a:pt x="1420" y="2141"/>
                  </a:cubicBezTo>
                  <a:lnTo>
                    <a:pt x="1420" y="2134"/>
                  </a:lnTo>
                  <a:cubicBezTo>
                    <a:pt x="1527" y="1252"/>
                    <a:pt x="1539" y="344"/>
                    <a:pt x="1187" y="79"/>
                  </a:cubicBezTo>
                  <a:cubicBezTo>
                    <a:pt x="1128" y="36"/>
                    <a:pt x="1049" y="1"/>
                    <a:pt x="945"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6" name="Google Shape;3486;p43"/>
            <p:cNvSpPr/>
            <p:nvPr/>
          </p:nvSpPr>
          <p:spPr>
            <a:xfrm>
              <a:off x="875775" y="452125"/>
              <a:ext cx="55200" cy="106125"/>
            </a:xfrm>
            <a:custGeom>
              <a:avLst/>
              <a:gdLst/>
              <a:ahLst/>
              <a:cxnLst/>
              <a:rect l="l" t="t" r="r" b="b"/>
              <a:pathLst>
                <a:path w="2208" h="4245" extrusionOk="0">
                  <a:moveTo>
                    <a:pt x="872" y="1"/>
                  </a:moveTo>
                  <a:cubicBezTo>
                    <a:pt x="730" y="1"/>
                    <a:pt x="581" y="52"/>
                    <a:pt x="423" y="153"/>
                  </a:cubicBezTo>
                  <a:cubicBezTo>
                    <a:pt x="216" y="290"/>
                    <a:pt x="89" y="499"/>
                    <a:pt x="39" y="770"/>
                  </a:cubicBezTo>
                  <a:cubicBezTo>
                    <a:pt x="1" y="1035"/>
                    <a:pt x="39" y="1344"/>
                    <a:pt x="133" y="1672"/>
                  </a:cubicBezTo>
                  <a:cubicBezTo>
                    <a:pt x="234" y="2019"/>
                    <a:pt x="391" y="2385"/>
                    <a:pt x="575" y="2731"/>
                  </a:cubicBezTo>
                  <a:cubicBezTo>
                    <a:pt x="650" y="2863"/>
                    <a:pt x="720" y="2996"/>
                    <a:pt x="789" y="3122"/>
                  </a:cubicBezTo>
                  <a:cubicBezTo>
                    <a:pt x="789" y="3128"/>
                    <a:pt x="795" y="3128"/>
                    <a:pt x="795" y="3134"/>
                  </a:cubicBezTo>
                  <a:cubicBezTo>
                    <a:pt x="1016" y="3520"/>
                    <a:pt x="1243" y="3853"/>
                    <a:pt x="1407" y="4074"/>
                  </a:cubicBezTo>
                  <a:cubicBezTo>
                    <a:pt x="1445" y="4118"/>
                    <a:pt x="1470" y="4156"/>
                    <a:pt x="1502" y="4193"/>
                  </a:cubicBezTo>
                  <a:cubicBezTo>
                    <a:pt x="1514" y="4207"/>
                    <a:pt x="1526" y="4219"/>
                    <a:pt x="1540" y="4225"/>
                  </a:cubicBezTo>
                  <a:cubicBezTo>
                    <a:pt x="1558" y="4239"/>
                    <a:pt x="1584" y="4245"/>
                    <a:pt x="1608" y="4245"/>
                  </a:cubicBezTo>
                  <a:cubicBezTo>
                    <a:pt x="1640" y="4245"/>
                    <a:pt x="1672" y="4239"/>
                    <a:pt x="1691" y="4219"/>
                  </a:cubicBezTo>
                  <a:cubicBezTo>
                    <a:pt x="1735" y="4181"/>
                    <a:pt x="1753" y="4131"/>
                    <a:pt x="1747" y="4087"/>
                  </a:cubicBezTo>
                  <a:cubicBezTo>
                    <a:pt x="1741" y="4062"/>
                    <a:pt x="1735" y="4042"/>
                    <a:pt x="1716" y="4024"/>
                  </a:cubicBezTo>
                  <a:cubicBezTo>
                    <a:pt x="1540" y="3791"/>
                    <a:pt x="1293" y="3437"/>
                    <a:pt x="1060" y="3040"/>
                  </a:cubicBezTo>
                  <a:lnTo>
                    <a:pt x="1054" y="3034"/>
                  </a:lnTo>
                  <a:cubicBezTo>
                    <a:pt x="965" y="2877"/>
                    <a:pt x="871" y="2718"/>
                    <a:pt x="789" y="2548"/>
                  </a:cubicBezTo>
                  <a:cubicBezTo>
                    <a:pt x="473" y="1931"/>
                    <a:pt x="240" y="1274"/>
                    <a:pt x="316" y="814"/>
                  </a:cubicBezTo>
                  <a:cubicBezTo>
                    <a:pt x="348" y="619"/>
                    <a:pt x="429" y="480"/>
                    <a:pt x="575" y="386"/>
                  </a:cubicBezTo>
                  <a:cubicBezTo>
                    <a:pt x="684" y="313"/>
                    <a:pt x="783" y="279"/>
                    <a:pt x="873" y="279"/>
                  </a:cubicBezTo>
                  <a:cubicBezTo>
                    <a:pt x="923" y="279"/>
                    <a:pt x="971" y="290"/>
                    <a:pt x="1016" y="310"/>
                  </a:cubicBezTo>
                  <a:cubicBezTo>
                    <a:pt x="1457" y="531"/>
                    <a:pt x="1767" y="1704"/>
                    <a:pt x="1911" y="3791"/>
                  </a:cubicBezTo>
                  <a:cubicBezTo>
                    <a:pt x="1918" y="3891"/>
                    <a:pt x="1930" y="3974"/>
                    <a:pt x="1930" y="4030"/>
                  </a:cubicBezTo>
                  <a:cubicBezTo>
                    <a:pt x="1937" y="4050"/>
                    <a:pt x="1943" y="4068"/>
                    <a:pt x="1956" y="4087"/>
                  </a:cubicBezTo>
                  <a:cubicBezTo>
                    <a:pt x="1978" y="4127"/>
                    <a:pt x="2022" y="4157"/>
                    <a:pt x="2067" y="4157"/>
                  </a:cubicBezTo>
                  <a:cubicBezTo>
                    <a:pt x="2072" y="4157"/>
                    <a:pt x="2077" y="4156"/>
                    <a:pt x="2082" y="4156"/>
                  </a:cubicBezTo>
                  <a:cubicBezTo>
                    <a:pt x="2120" y="4149"/>
                    <a:pt x="2151" y="4131"/>
                    <a:pt x="2176" y="4106"/>
                  </a:cubicBezTo>
                  <a:cubicBezTo>
                    <a:pt x="2189" y="4093"/>
                    <a:pt x="2195" y="4074"/>
                    <a:pt x="2201" y="4056"/>
                  </a:cubicBezTo>
                  <a:cubicBezTo>
                    <a:pt x="2207" y="4042"/>
                    <a:pt x="2207" y="4024"/>
                    <a:pt x="2207" y="4004"/>
                  </a:cubicBezTo>
                  <a:cubicBezTo>
                    <a:pt x="2201" y="3948"/>
                    <a:pt x="2195" y="3873"/>
                    <a:pt x="2189" y="3771"/>
                  </a:cubicBezTo>
                  <a:cubicBezTo>
                    <a:pt x="2126" y="2907"/>
                    <a:pt x="2032" y="1955"/>
                    <a:pt x="1829" y="1224"/>
                  </a:cubicBezTo>
                  <a:cubicBezTo>
                    <a:pt x="1672" y="657"/>
                    <a:pt x="1451" y="221"/>
                    <a:pt x="1136" y="63"/>
                  </a:cubicBezTo>
                  <a:cubicBezTo>
                    <a:pt x="1050" y="22"/>
                    <a:pt x="962" y="1"/>
                    <a:pt x="872"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7" name="Google Shape;3487;p43"/>
            <p:cNvSpPr/>
            <p:nvPr/>
          </p:nvSpPr>
          <p:spPr>
            <a:xfrm>
              <a:off x="881775" y="459075"/>
              <a:ext cx="42925" cy="95325"/>
            </a:xfrm>
            <a:custGeom>
              <a:avLst/>
              <a:gdLst/>
              <a:ahLst/>
              <a:cxnLst/>
              <a:rect l="l" t="t" r="r" b="b"/>
              <a:pathLst>
                <a:path w="1717" h="3813" extrusionOk="0">
                  <a:moveTo>
                    <a:pt x="633" y="1"/>
                  </a:moveTo>
                  <a:cubicBezTo>
                    <a:pt x="543" y="1"/>
                    <a:pt x="444" y="35"/>
                    <a:pt x="335" y="108"/>
                  </a:cubicBezTo>
                  <a:cubicBezTo>
                    <a:pt x="189" y="202"/>
                    <a:pt x="108" y="341"/>
                    <a:pt x="76" y="536"/>
                  </a:cubicBezTo>
                  <a:cubicBezTo>
                    <a:pt x="0" y="996"/>
                    <a:pt x="233" y="1653"/>
                    <a:pt x="549" y="2270"/>
                  </a:cubicBezTo>
                  <a:cubicBezTo>
                    <a:pt x="643" y="2434"/>
                    <a:pt x="733" y="2599"/>
                    <a:pt x="814" y="2756"/>
                  </a:cubicBezTo>
                  <a:lnTo>
                    <a:pt x="820" y="2762"/>
                  </a:lnTo>
                  <a:cubicBezTo>
                    <a:pt x="1053" y="3159"/>
                    <a:pt x="1300" y="3513"/>
                    <a:pt x="1476" y="3746"/>
                  </a:cubicBezTo>
                  <a:cubicBezTo>
                    <a:pt x="1495" y="3764"/>
                    <a:pt x="1501" y="3784"/>
                    <a:pt x="1507" y="3809"/>
                  </a:cubicBezTo>
                  <a:cubicBezTo>
                    <a:pt x="1554" y="3809"/>
                    <a:pt x="1600" y="3812"/>
                    <a:pt x="1647" y="3812"/>
                  </a:cubicBezTo>
                  <a:cubicBezTo>
                    <a:pt x="1670" y="3812"/>
                    <a:pt x="1693" y="3811"/>
                    <a:pt x="1716" y="3809"/>
                  </a:cubicBezTo>
                  <a:cubicBezTo>
                    <a:pt x="1703" y="3790"/>
                    <a:pt x="1697" y="3772"/>
                    <a:pt x="1690" y="3752"/>
                  </a:cubicBezTo>
                  <a:cubicBezTo>
                    <a:pt x="1690" y="3696"/>
                    <a:pt x="1678" y="3613"/>
                    <a:pt x="1671" y="3513"/>
                  </a:cubicBezTo>
                  <a:cubicBezTo>
                    <a:pt x="1527" y="1426"/>
                    <a:pt x="1217" y="253"/>
                    <a:pt x="776" y="32"/>
                  </a:cubicBezTo>
                  <a:cubicBezTo>
                    <a:pt x="731" y="12"/>
                    <a:pt x="683" y="1"/>
                    <a:pt x="63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8" name="Google Shape;3488;p43"/>
            <p:cNvSpPr/>
            <p:nvPr/>
          </p:nvSpPr>
          <p:spPr>
            <a:xfrm>
              <a:off x="837650" y="484875"/>
              <a:ext cx="78525" cy="75725"/>
            </a:xfrm>
            <a:custGeom>
              <a:avLst/>
              <a:gdLst/>
              <a:ahLst/>
              <a:cxnLst/>
              <a:rect l="l" t="t" r="r" b="b"/>
              <a:pathLst>
                <a:path w="3141" h="3029" extrusionOk="0">
                  <a:moveTo>
                    <a:pt x="896" y="1"/>
                  </a:moveTo>
                  <a:cubicBezTo>
                    <a:pt x="760" y="1"/>
                    <a:pt x="627" y="35"/>
                    <a:pt x="498" y="103"/>
                  </a:cubicBezTo>
                  <a:cubicBezTo>
                    <a:pt x="57" y="324"/>
                    <a:pt x="1" y="645"/>
                    <a:pt x="25" y="872"/>
                  </a:cubicBezTo>
                  <a:cubicBezTo>
                    <a:pt x="69" y="1219"/>
                    <a:pt x="341" y="1585"/>
                    <a:pt x="694" y="1925"/>
                  </a:cubicBezTo>
                  <a:cubicBezTo>
                    <a:pt x="959" y="2184"/>
                    <a:pt x="1267" y="2417"/>
                    <a:pt x="1564" y="2606"/>
                  </a:cubicBezTo>
                  <a:lnTo>
                    <a:pt x="1570" y="2606"/>
                  </a:lnTo>
                  <a:cubicBezTo>
                    <a:pt x="1765" y="2732"/>
                    <a:pt x="1948" y="2833"/>
                    <a:pt x="2106" y="2909"/>
                  </a:cubicBezTo>
                  <a:cubicBezTo>
                    <a:pt x="2207" y="2959"/>
                    <a:pt x="2301" y="2991"/>
                    <a:pt x="2370" y="3017"/>
                  </a:cubicBezTo>
                  <a:cubicBezTo>
                    <a:pt x="2390" y="3017"/>
                    <a:pt x="2402" y="3023"/>
                    <a:pt x="2414" y="3023"/>
                  </a:cubicBezTo>
                  <a:cubicBezTo>
                    <a:pt x="2422" y="3029"/>
                    <a:pt x="2434" y="3029"/>
                    <a:pt x="2440" y="3029"/>
                  </a:cubicBezTo>
                  <a:cubicBezTo>
                    <a:pt x="2478" y="3029"/>
                    <a:pt x="2510" y="3017"/>
                    <a:pt x="2535" y="2991"/>
                  </a:cubicBezTo>
                  <a:cubicBezTo>
                    <a:pt x="2554" y="2973"/>
                    <a:pt x="2566" y="2947"/>
                    <a:pt x="2579" y="2921"/>
                  </a:cubicBezTo>
                  <a:cubicBezTo>
                    <a:pt x="2585" y="2877"/>
                    <a:pt x="2579" y="2839"/>
                    <a:pt x="2554" y="2808"/>
                  </a:cubicBezTo>
                  <a:cubicBezTo>
                    <a:pt x="2535" y="2783"/>
                    <a:pt x="2504" y="2764"/>
                    <a:pt x="2472" y="2758"/>
                  </a:cubicBezTo>
                  <a:cubicBezTo>
                    <a:pt x="2452" y="2752"/>
                    <a:pt x="2434" y="2746"/>
                    <a:pt x="2408" y="2740"/>
                  </a:cubicBezTo>
                  <a:cubicBezTo>
                    <a:pt x="2233" y="2682"/>
                    <a:pt x="1968" y="2543"/>
                    <a:pt x="1683" y="2354"/>
                  </a:cubicBezTo>
                  <a:cubicBezTo>
                    <a:pt x="1066" y="1945"/>
                    <a:pt x="365" y="1314"/>
                    <a:pt x="303" y="840"/>
                  </a:cubicBezTo>
                  <a:cubicBezTo>
                    <a:pt x="284" y="709"/>
                    <a:pt x="303" y="513"/>
                    <a:pt x="624" y="349"/>
                  </a:cubicBezTo>
                  <a:cubicBezTo>
                    <a:pt x="716" y="303"/>
                    <a:pt x="805" y="278"/>
                    <a:pt x="896" y="278"/>
                  </a:cubicBezTo>
                  <a:cubicBezTo>
                    <a:pt x="956" y="278"/>
                    <a:pt x="1016" y="289"/>
                    <a:pt x="1078" y="311"/>
                  </a:cubicBezTo>
                  <a:cubicBezTo>
                    <a:pt x="1450" y="432"/>
                    <a:pt x="1803" y="910"/>
                    <a:pt x="2100" y="1421"/>
                  </a:cubicBezTo>
                  <a:cubicBezTo>
                    <a:pt x="2175" y="1553"/>
                    <a:pt x="2245" y="1686"/>
                    <a:pt x="2314" y="1812"/>
                  </a:cubicBezTo>
                  <a:cubicBezTo>
                    <a:pt x="2314" y="1818"/>
                    <a:pt x="2320" y="1818"/>
                    <a:pt x="2320" y="1824"/>
                  </a:cubicBezTo>
                  <a:cubicBezTo>
                    <a:pt x="2396" y="1963"/>
                    <a:pt x="2466" y="2102"/>
                    <a:pt x="2528" y="2228"/>
                  </a:cubicBezTo>
                  <a:cubicBezTo>
                    <a:pt x="2635" y="2449"/>
                    <a:pt x="2731" y="2632"/>
                    <a:pt x="2806" y="2764"/>
                  </a:cubicBezTo>
                  <a:cubicBezTo>
                    <a:pt x="2838" y="2808"/>
                    <a:pt x="2862" y="2846"/>
                    <a:pt x="2888" y="2883"/>
                  </a:cubicBezTo>
                  <a:cubicBezTo>
                    <a:pt x="2911" y="2919"/>
                    <a:pt x="2949" y="2937"/>
                    <a:pt x="2989" y="2937"/>
                  </a:cubicBezTo>
                  <a:cubicBezTo>
                    <a:pt x="3014" y="2937"/>
                    <a:pt x="3041" y="2930"/>
                    <a:pt x="3065" y="2915"/>
                  </a:cubicBezTo>
                  <a:cubicBezTo>
                    <a:pt x="3071" y="2915"/>
                    <a:pt x="3071" y="2909"/>
                    <a:pt x="3077" y="2909"/>
                  </a:cubicBezTo>
                  <a:cubicBezTo>
                    <a:pt x="3121" y="2877"/>
                    <a:pt x="3141" y="2821"/>
                    <a:pt x="3127" y="2770"/>
                  </a:cubicBezTo>
                  <a:cubicBezTo>
                    <a:pt x="3127" y="2752"/>
                    <a:pt x="3121" y="2732"/>
                    <a:pt x="3109" y="2714"/>
                  </a:cubicBezTo>
                  <a:cubicBezTo>
                    <a:pt x="3020" y="2606"/>
                    <a:pt x="2906" y="2373"/>
                    <a:pt x="2774" y="2109"/>
                  </a:cubicBezTo>
                  <a:cubicBezTo>
                    <a:pt x="2717" y="1989"/>
                    <a:pt x="2655" y="1862"/>
                    <a:pt x="2585" y="1730"/>
                  </a:cubicBezTo>
                  <a:lnTo>
                    <a:pt x="2579" y="1724"/>
                  </a:lnTo>
                  <a:cubicBezTo>
                    <a:pt x="2498" y="1567"/>
                    <a:pt x="2408" y="1402"/>
                    <a:pt x="2314" y="1238"/>
                  </a:cubicBezTo>
                  <a:cubicBezTo>
                    <a:pt x="2119" y="904"/>
                    <a:pt x="1904" y="589"/>
                    <a:pt x="1658" y="362"/>
                  </a:cubicBezTo>
                  <a:cubicBezTo>
                    <a:pt x="1506" y="211"/>
                    <a:pt x="1337" y="103"/>
                    <a:pt x="1166" y="46"/>
                  </a:cubicBezTo>
                  <a:cubicBezTo>
                    <a:pt x="1075" y="16"/>
                    <a:pt x="985" y="1"/>
                    <a:pt x="89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9" name="Google Shape;3489;p43"/>
            <p:cNvSpPr/>
            <p:nvPr/>
          </p:nvSpPr>
          <p:spPr>
            <a:xfrm>
              <a:off x="812725" y="527725"/>
              <a:ext cx="88475" cy="39350"/>
            </a:xfrm>
            <a:custGeom>
              <a:avLst/>
              <a:gdLst/>
              <a:ahLst/>
              <a:cxnLst/>
              <a:rect l="l" t="t" r="r" b="b"/>
              <a:pathLst>
                <a:path w="3539" h="1574" extrusionOk="0">
                  <a:moveTo>
                    <a:pt x="739" y="275"/>
                  </a:moveTo>
                  <a:cubicBezTo>
                    <a:pt x="1054" y="275"/>
                    <a:pt x="1609" y="420"/>
                    <a:pt x="2561" y="892"/>
                  </a:cubicBezTo>
                  <a:lnTo>
                    <a:pt x="2567" y="892"/>
                  </a:lnTo>
                  <a:cubicBezTo>
                    <a:pt x="2738" y="980"/>
                    <a:pt x="2933" y="1082"/>
                    <a:pt x="3134" y="1189"/>
                  </a:cubicBezTo>
                  <a:cubicBezTo>
                    <a:pt x="3122" y="1195"/>
                    <a:pt x="3116" y="1195"/>
                    <a:pt x="3103" y="1195"/>
                  </a:cubicBezTo>
                  <a:cubicBezTo>
                    <a:pt x="2797" y="1257"/>
                    <a:pt x="2364" y="1303"/>
                    <a:pt x="1929" y="1303"/>
                  </a:cubicBezTo>
                  <a:cubicBezTo>
                    <a:pt x="1347" y="1303"/>
                    <a:pt x="762" y="1221"/>
                    <a:pt x="474" y="988"/>
                  </a:cubicBezTo>
                  <a:cubicBezTo>
                    <a:pt x="341" y="886"/>
                    <a:pt x="285" y="761"/>
                    <a:pt x="303" y="596"/>
                  </a:cubicBezTo>
                  <a:cubicBezTo>
                    <a:pt x="317" y="426"/>
                    <a:pt x="398" y="363"/>
                    <a:pt x="454" y="331"/>
                  </a:cubicBezTo>
                  <a:cubicBezTo>
                    <a:pt x="518" y="293"/>
                    <a:pt x="612" y="275"/>
                    <a:pt x="739" y="275"/>
                  </a:cubicBezTo>
                  <a:close/>
                  <a:moveTo>
                    <a:pt x="731" y="0"/>
                  </a:moveTo>
                  <a:cubicBezTo>
                    <a:pt x="569" y="0"/>
                    <a:pt x="435" y="29"/>
                    <a:pt x="329" y="86"/>
                  </a:cubicBezTo>
                  <a:cubicBezTo>
                    <a:pt x="203" y="148"/>
                    <a:pt x="52" y="287"/>
                    <a:pt x="26" y="578"/>
                  </a:cubicBezTo>
                  <a:cubicBezTo>
                    <a:pt x="0" y="823"/>
                    <a:pt x="102" y="1044"/>
                    <a:pt x="303" y="1207"/>
                  </a:cubicBezTo>
                  <a:cubicBezTo>
                    <a:pt x="650" y="1486"/>
                    <a:pt x="1300" y="1573"/>
                    <a:pt x="1930" y="1573"/>
                  </a:cubicBezTo>
                  <a:cubicBezTo>
                    <a:pt x="2511" y="1573"/>
                    <a:pt x="3071" y="1498"/>
                    <a:pt x="3367" y="1422"/>
                  </a:cubicBezTo>
                  <a:cubicBezTo>
                    <a:pt x="3393" y="1416"/>
                    <a:pt x="3411" y="1410"/>
                    <a:pt x="3437" y="1396"/>
                  </a:cubicBezTo>
                  <a:cubicBezTo>
                    <a:pt x="3487" y="1384"/>
                    <a:pt x="3525" y="1334"/>
                    <a:pt x="3532" y="1277"/>
                  </a:cubicBezTo>
                  <a:cubicBezTo>
                    <a:pt x="3532" y="1265"/>
                    <a:pt x="3532" y="1245"/>
                    <a:pt x="3525" y="1227"/>
                  </a:cubicBezTo>
                  <a:lnTo>
                    <a:pt x="3525" y="1221"/>
                  </a:lnTo>
                  <a:cubicBezTo>
                    <a:pt x="3538" y="1183"/>
                    <a:pt x="3532" y="1145"/>
                    <a:pt x="3513" y="1113"/>
                  </a:cubicBezTo>
                  <a:cubicBezTo>
                    <a:pt x="3507" y="1088"/>
                    <a:pt x="3481" y="1069"/>
                    <a:pt x="3463" y="1056"/>
                  </a:cubicBezTo>
                  <a:lnTo>
                    <a:pt x="3405" y="1026"/>
                  </a:lnTo>
                  <a:lnTo>
                    <a:pt x="3387" y="1012"/>
                  </a:lnTo>
                  <a:cubicBezTo>
                    <a:pt x="3134" y="874"/>
                    <a:pt x="2901" y="753"/>
                    <a:pt x="2680" y="640"/>
                  </a:cubicBezTo>
                  <a:cubicBezTo>
                    <a:pt x="2308" y="458"/>
                    <a:pt x="1981" y="313"/>
                    <a:pt x="1691" y="211"/>
                  </a:cubicBezTo>
                  <a:cubicBezTo>
                    <a:pt x="1303" y="70"/>
                    <a:pt x="983" y="0"/>
                    <a:pt x="731"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0" name="Google Shape;3490;p43"/>
            <p:cNvSpPr/>
            <p:nvPr/>
          </p:nvSpPr>
          <p:spPr>
            <a:xfrm>
              <a:off x="819825" y="534575"/>
              <a:ext cx="70475" cy="25750"/>
            </a:xfrm>
            <a:custGeom>
              <a:avLst/>
              <a:gdLst/>
              <a:ahLst/>
              <a:cxnLst/>
              <a:rect l="l" t="t" r="r" b="b"/>
              <a:pathLst>
                <a:path w="2819" h="1030" extrusionOk="0">
                  <a:moveTo>
                    <a:pt x="455" y="1"/>
                  </a:moveTo>
                  <a:cubicBezTo>
                    <a:pt x="328" y="1"/>
                    <a:pt x="234" y="19"/>
                    <a:pt x="170" y="57"/>
                  </a:cubicBezTo>
                  <a:cubicBezTo>
                    <a:pt x="114" y="89"/>
                    <a:pt x="33" y="152"/>
                    <a:pt x="19" y="322"/>
                  </a:cubicBezTo>
                  <a:cubicBezTo>
                    <a:pt x="1" y="487"/>
                    <a:pt x="57" y="612"/>
                    <a:pt x="190" y="714"/>
                  </a:cubicBezTo>
                  <a:cubicBezTo>
                    <a:pt x="478" y="947"/>
                    <a:pt x="1063" y="1029"/>
                    <a:pt x="1645" y="1029"/>
                  </a:cubicBezTo>
                  <a:cubicBezTo>
                    <a:pt x="2080" y="1029"/>
                    <a:pt x="2513" y="983"/>
                    <a:pt x="2819" y="921"/>
                  </a:cubicBezTo>
                  <a:cubicBezTo>
                    <a:pt x="2661" y="845"/>
                    <a:pt x="2478" y="744"/>
                    <a:pt x="2283" y="618"/>
                  </a:cubicBezTo>
                  <a:lnTo>
                    <a:pt x="2277" y="618"/>
                  </a:lnTo>
                  <a:cubicBezTo>
                    <a:pt x="1325" y="146"/>
                    <a:pt x="770" y="1"/>
                    <a:pt x="45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1" name="Google Shape;3491;p43"/>
            <p:cNvSpPr/>
            <p:nvPr/>
          </p:nvSpPr>
          <p:spPr>
            <a:xfrm>
              <a:off x="844725" y="491825"/>
              <a:ext cx="63100" cy="63250"/>
            </a:xfrm>
            <a:custGeom>
              <a:avLst/>
              <a:gdLst/>
              <a:ahLst/>
              <a:cxnLst/>
              <a:rect l="l" t="t" r="r" b="b"/>
              <a:pathLst>
                <a:path w="2524" h="2530" extrusionOk="0">
                  <a:moveTo>
                    <a:pt x="613" y="0"/>
                  </a:moveTo>
                  <a:cubicBezTo>
                    <a:pt x="522" y="0"/>
                    <a:pt x="433" y="25"/>
                    <a:pt x="341" y="71"/>
                  </a:cubicBezTo>
                  <a:cubicBezTo>
                    <a:pt x="20" y="235"/>
                    <a:pt x="1" y="431"/>
                    <a:pt x="20" y="562"/>
                  </a:cubicBezTo>
                  <a:cubicBezTo>
                    <a:pt x="82" y="1036"/>
                    <a:pt x="783" y="1667"/>
                    <a:pt x="1400" y="2076"/>
                  </a:cubicBezTo>
                  <a:cubicBezTo>
                    <a:pt x="1621" y="2189"/>
                    <a:pt x="1854" y="2310"/>
                    <a:pt x="2107" y="2448"/>
                  </a:cubicBezTo>
                  <a:lnTo>
                    <a:pt x="2125" y="2462"/>
                  </a:lnTo>
                  <a:cubicBezTo>
                    <a:pt x="2151" y="2468"/>
                    <a:pt x="2169" y="2474"/>
                    <a:pt x="2189" y="2480"/>
                  </a:cubicBezTo>
                  <a:cubicBezTo>
                    <a:pt x="2221" y="2486"/>
                    <a:pt x="2252" y="2505"/>
                    <a:pt x="2271" y="2530"/>
                  </a:cubicBezTo>
                  <a:cubicBezTo>
                    <a:pt x="2340" y="2499"/>
                    <a:pt x="2428" y="2486"/>
                    <a:pt x="2523" y="2486"/>
                  </a:cubicBezTo>
                  <a:cubicBezTo>
                    <a:pt x="2448" y="2354"/>
                    <a:pt x="2352" y="2171"/>
                    <a:pt x="2245" y="1950"/>
                  </a:cubicBezTo>
                  <a:cubicBezTo>
                    <a:pt x="2183" y="1824"/>
                    <a:pt x="2113" y="1685"/>
                    <a:pt x="2037" y="1546"/>
                  </a:cubicBezTo>
                  <a:cubicBezTo>
                    <a:pt x="2037" y="1540"/>
                    <a:pt x="2031" y="1540"/>
                    <a:pt x="2031" y="1534"/>
                  </a:cubicBezTo>
                  <a:cubicBezTo>
                    <a:pt x="1962" y="1408"/>
                    <a:pt x="1892" y="1275"/>
                    <a:pt x="1817" y="1143"/>
                  </a:cubicBezTo>
                  <a:cubicBezTo>
                    <a:pt x="1520" y="632"/>
                    <a:pt x="1167" y="154"/>
                    <a:pt x="795" y="33"/>
                  </a:cubicBezTo>
                  <a:cubicBezTo>
                    <a:pt x="733" y="11"/>
                    <a:pt x="673" y="0"/>
                    <a:pt x="61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92" name="Google Shape;3492;p43"/>
          <p:cNvGrpSpPr/>
          <p:nvPr/>
        </p:nvGrpSpPr>
        <p:grpSpPr>
          <a:xfrm flipH="1">
            <a:off x="6032751" y="3963195"/>
            <a:ext cx="249229" cy="539018"/>
            <a:chOff x="876575" y="1943375"/>
            <a:chExt cx="192025" cy="415300"/>
          </a:xfrm>
        </p:grpSpPr>
        <p:sp>
          <p:nvSpPr>
            <p:cNvPr id="3493" name="Google Shape;3493;p43"/>
            <p:cNvSpPr/>
            <p:nvPr/>
          </p:nvSpPr>
          <p:spPr>
            <a:xfrm>
              <a:off x="1004900" y="2088750"/>
              <a:ext cx="63700" cy="269925"/>
            </a:xfrm>
            <a:custGeom>
              <a:avLst/>
              <a:gdLst/>
              <a:ahLst/>
              <a:cxnLst/>
              <a:rect l="l" t="t" r="r" b="b"/>
              <a:pathLst>
                <a:path w="2548" h="10797" extrusionOk="0">
                  <a:moveTo>
                    <a:pt x="142" y="1"/>
                  </a:moveTo>
                  <a:cubicBezTo>
                    <a:pt x="135" y="1"/>
                    <a:pt x="127" y="1"/>
                    <a:pt x="120" y="2"/>
                  </a:cubicBezTo>
                  <a:cubicBezTo>
                    <a:pt x="44" y="26"/>
                    <a:pt x="0" y="96"/>
                    <a:pt x="19" y="172"/>
                  </a:cubicBezTo>
                  <a:cubicBezTo>
                    <a:pt x="50" y="311"/>
                    <a:pt x="88" y="443"/>
                    <a:pt x="126" y="582"/>
                  </a:cubicBezTo>
                  <a:cubicBezTo>
                    <a:pt x="367" y="1446"/>
                    <a:pt x="669" y="2290"/>
                    <a:pt x="952" y="3111"/>
                  </a:cubicBezTo>
                  <a:cubicBezTo>
                    <a:pt x="1715" y="5267"/>
                    <a:pt x="2440" y="7316"/>
                    <a:pt x="2183" y="9586"/>
                  </a:cubicBezTo>
                  <a:lnTo>
                    <a:pt x="2183" y="9592"/>
                  </a:lnTo>
                  <a:cubicBezTo>
                    <a:pt x="2151" y="9857"/>
                    <a:pt x="2113" y="10122"/>
                    <a:pt x="2050" y="10400"/>
                  </a:cubicBezTo>
                  <a:lnTo>
                    <a:pt x="2050" y="10412"/>
                  </a:lnTo>
                  <a:cubicBezTo>
                    <a:pt x="2031" y="10482"/>
                    <a:pt x="2018" y="10552"/>
                    <a:pt x="2000" y="10627"/>
                  </a:cubicBezTo>
                  <a:cubicBezTo>
                    <a:pt x="1980" y="10695"/>
                    <a:pt x="2031" y="10771"/>
                    <a:pt x="2099" y="10791"/>
                  </a:cubicBezTo>
                  <a:cubicBezTo>
                    <a:pt x="2113" y="10791"/>
                    <a:pt x="2125" y="10797"/>
                    <a:pt x="2137" y="10797"/>
                  </a:cubicBezTo>
                  <a:cubicBezTo>
                    <a:pt x="2195" y="10797"/>
                    <a:pt x="2258" y="10753"/>
                    <a:pt x="2270" y="10689"/>
                  </a:cubicBezTo>
                  <a:cubicBezTo>
                    <a:pt x="2422" y="10060"/>
                    <a:pt x="2497" y="9441"/>
                    <a:pt x="2510" y="8836"/>
                  </a:cubicBezTo>
                  <a:cubicBezTo>
                    <a:pt x="2547" y="6787"/>
                    <a:pt x="1872" y="4877"/>
                    <a:pt x="1217" y="3015"/>
                  </a:cubicBezTo>
                  <a:cubicBezTo>
                    <a:pt x="883" y="2069"/>
                    <a:pt x="536" y="1093"/>
                    <a:pt x="283" y="102"/>
                  </a:cubicBezTo>
                  <a:cubicBezTo>
                    <a:pt x="277" y="78"/>
                    <a:pt x="265" y="52"/>
                    <a:pt x="246" y="40"/>
                  </a:cubicBezTo>
                  <a:cubicBezTo>
                    <a:pt x="220" y="14"/>
                    <a:pt x="180" y="1"/>
                    <a:pt x="142"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4" name="Google Shape;3494;p43"/>
            <p:cNvSpPr/>
            <p:nvPr/>
          </p:nvSpPr>
          <p:spPr>
            <a:xfrm>
              <a:off x="960600" y="2039525"/>
              <a:ext cx="72700" cy="64275"/>
            </a:xfrm>
            <a:custGeom>
              <a:avLst/>
              <a:gdLst/>
              <a:ahLst/>
              <a:cxnLst/>
              <a:rect l="l" t="t" r="r" b="b"/>
              <a:pathLst>
                <a:path w="2908" h="2571" extrusionOk="0">
                  <a:moveTo>
                    <a:pt x="2443" y="279"/>
                  </a:moveTo>
                  <a:cubicBezTo>
                    <a:pt x="2452" y="279"/>
                    <a:pt x="2459" y="279"/>
                    <a:pt x="2466" y="281"/>
                  </a:cubicBezTo>
                  <a:cubicBezTo>
                    <a:pt x="2485" y="287"/>
                    <a:pt x="2503" y="313"/>
                    <a:pt x="2517" y="351"/>
                  </a:cubicBezTo>
                  <a:cubicBezTo>
                    <a:pt x="2523" y="363"/>
                    <a:pt x="2523" y="376"/>
                    <a:pt x="2529" y="394"/>
                  </a:cubicBezTo>
                  <a:cubicBezTo>
                    <a:pt x="2593" y="609"/>
                    <a:pt x="2320" y="1119"/>
                    <a:pt x="1735" y="1920"/>
                  </a:cubicBezTo>
                  <a:cubicBezTo>
                    <a:pt x="1558" y="1794"/>
                    <a:pt x="1350" y="1719"/>
                    <a:pt x="1155" y="1649"/>
                  </a:cubicBezTo>
                  <a:cubicBezTo>
                    <a:pt x="883" y="1555"/>
                    <a:pt x="625" y="1466"/>
                    <a:pt x="466" y="1239"/>
                  </a:cubicBezTo>
                  <a:cubicBezTo>
                    <a:pt x="253" y="944"/>
                    <a:pt x="277" y="861"/>
                    <a:pt x="277" y="861"/>
                  </a:cubicBezTo>
                  <a:cubicBezTo>
                    <a:pt x="301" y="834"/>
                    <a:pt x="391" y="827"/>
                    <a:pt x="493" y="827"/>
                  </a:cubicBezTo>
                  <a:cubicBezTo>
                    <a:pt x="586" y="827"/>
                    <a:pt x="691" y="833"/>
                    <a:pt x="763" y="836"/>
                  </a:cubicBezTo>
                  <a:cubicBezTo>
                    <a:pt x="861" y="842"/>
                    <a:pt x="961" y="847"/>
                    <a:pt x="1058" y="847"/>
                  </a:cubicBezTo>
                  <a:cubicBezTo>
                    <a:pt x="1180" y="847"/>
                    <a:pt x="1298" y="838"/>
                    <a:pt x="1400" y="811"/>
                  </a:cubicBezTo>
                  <a:cubicBezTo>
                    <a:pt x="1589" y="767"/>
                    <a:pt x="1785" y="641"/>
                    <a:pt x="1974" y="514"/>
                  </a:cubicBezTo>
                  <a:cubicBezTo>
                    <a:pt x="2093" y="432"/>
                    <a:pt x="2252" y="331"/>
                    <a:pt x="2366" y="293"/>
                  </a:cubicBezTo>
                  <a:cubicBezTo>
                    <a:pt x="2393" y="284"/>
                    <a:pt x="2421" y="279"/>
                    <a:pt x="2443" y="279"/>
                  </a:cubicBezTo>
                  <a:close/>
                  <a:moveTo>
                    <a:pt x="2434" y="0"/>
                  </a:moveTo>
                  <a:cubicBezTo>
                    <a:pt x="2321" y="0"/>
                    <a:pt x="2201" y="53"/>
                    <a:pt x="2075" y="124"/>
                  </a:cubicBezTo>
                  <a:cubicBezTo>
                    <a:pt x="2063" y="136"/>
                    <a:pt x="2043" y="142"/>
                    <a:pt x="2025" y="155"/>
                  </a:cubicBezTo>
                  <a:cubicBezTo>
                    <a:pt x="1962" y="193"/>
                    <a:pt x="1898" y="231"/>
                    <a:pt x="1836" y="275"/>
                  </a:cubicBezTo>
                  <a:cubicBezTo>
                    <a:pt x="1828" y="275"/>
                    <a:pt x="1828" y="281"/>
                    <a:pt x="1822" y="281"/>
                  </a:cubicBezTo>
                  <a:cubicBezTo>
                    <a:pt x="1822" y="287"/>
                    <a:pt x="1816" y="287"/>
                    <a:pt x="1810" y="293"/>
                  </a:cubicBezTo>
                  <a:cubicBezTo>
                    <a:pt x="1685" y="369"/>
                    <a:pt x="1564" y="452"/>
                    <a:pt x="1450" y="502"/>
                  </a:cubicBezTo>
                  <a:cubicBezTo>
                    <a:pt x="1420" y="514"/>
                    <a:pt x="1388" y="528"/>
                    <a:pt x="1362" y="534"/>
                  </a:cubicBezTo>
                  <a:cubicBezTo>
                    <a:pt x="1356" y="540"/>
                    <a:pt x="1344" y="540"/>
                    <a:pt x="1337" y="546"/>
                  </a:cubicBezTo>
                  <a:cubicBezTo>
                    <a:pt x="1306" y="552"/>
                    <a:pt x="1275" y="558"/>
                    <a:pt x="1243" y="558"/>
                  </a:cubicBezTo>
                  <a:cubicBezTo>
                    <a:pt x="1205" y="565"/>
                    <a:pt x="1161" y="565"/>
                    <a:pt x="1117" y="565"/>
                  </a:cubicBezTo>
                  <a:cubicBezTo>
                    <a:pt x="1094" y="567"/>
                    <a:pt x="1071" y="568"/>
                    <a:pt x="1048" y="568"/>
                  </a:cubicBezTo>
                  <a:cubicBezTo>
                    <a:pt x="1001" y="568"/>
                    <a:pt x="955" y="565"/>
                    <a:pt x="908" y="565"/>
                  </a:cubicBezTo>
                  <a:cubicBezTo>
                    <a:pt x="864" y="565"/>
                    <a:pt x="821" y="558"/>
                    <a:pt x="783" y="558"/>
                  </a:cubicBezTo>
                  <a:lnTo>
                    <a:pt x="763" y="558"/>
                  </a:lnTo>
                  <a:cubicBezTo>
                    <a:pt x="701" y="552"/>
                    <a:pt x="631" y="552"/>
                    <a:pt x="568" y="552"/>
                  </a:cubicBezTo>
                  <a:cubicBezTo>
                    <a:pt x="546" y="549"/>
                    <a:pt x="524" y="547"/>
                    <a:pt x="503" y="547"/>
                  </a:cubicBezTo>
                  <a:cubicBezTo>
                    <a:pt x="482" y="547"/>
                    <a:pt x="461" y="549"/>
                    <a:pt x="442" y="552"/>
                  </a:cubicBezTo>
                  <a:cubicBezTo>
                    <a:pt x="347" y="552"/>
                    <a:pt x="259" y="565"/>
                    <a:pt x="190" y="596"/>
                  </a:cubicBezTo>
                  <a:cubicBezTo>
                    <a:pt x="177" y="603"/>
                    <a:pt x="164" y="609"/>
                    <a:pt x="152" y="615"/>
                  </a:cubicBezTo>
                  <a:cubicBezTo>
                    <a:pt x="102" y="641"/>
                    <a:pt x="64" y="679"/>
                    <a:pt x="38" y="729"/>
                  </a:cubicBezTo>
                  <a:cubicBezTo>
                    <a:pt x="26" y="755"/>
                    <a:pt x="12" y="773"/>
                    <a:pt x="6" y="805"/>
                  </a:cubicBezTo>
                  <a:cubicBezTo>
                    <a:pt x="0" y="836"/>
                    <a:pt x="0" y="880"/>
                    <a:pt x="6" y="924"/>
                  </a:cubicBezTo>
                  <a:cubicBezTo>
                    <a:pt x="20" y="1050"/>
                    <a:pt x="102" y="1209"/>
                    <a:pt x="239" y="1404"/>
                  </a:cubicBezTo>
                  <a:cubicBezTo>
                    <a:pt x="448" y="1693"/>
                    <a:pt x="763" y="1806"/>
                    <a:pt x="1060" y="1908"/>
                  </a:cubicBezTo>
                  <a:cubicBezTo>
                    <a:pt x="1261" y="1983"/>
                    <a:pt x="1450" y="2053"/>
                    <a:pt x="1601" y="2167"/>
                  </a:cubicBezTo>
                  <a:cubicBezTo>
                    <a:pt x="1601" y="2204"/>
                    <a:pt x="1627" y="2242"/>
                    <a:pt x="1659" y="2268"/>
                  </a:cubicBezTo>
                  <a:cubicBezTo>
                    <a:pt x="1677" y="2280"/>
                    <a:pt x="1703" y="2292"/>
                    <a:pt x="1729" y="2292"/>
                  </a:cubicBezTo>
                  <a:cubicBezTo>
                    <a:pt x="1772" y="2350"/>
                    <a:pt x="1810" y="2412"/>
                    <a:pt x="1842" y="2481"/>
                  </a:cubicBezTo>
                  <a:cubicBezTo>
                    <a:pt x="1854" y="2513"/>
                    <a:pt x="1874" y="2533"/>
                    <a:pt x="1898" y="2551"/>
                  </a:cubicBezTo>
                  <a:cubicBezTo>
                    <a:pt x="1918" y="2563"/>
                    <a:pt x="1942" y="2571"/>
                    <a:pt x="1968" y="2571"/>
                  </a:cubicBezTo>
                  <a:cubicBezTo>
                    <a:pt x="1987" y="2571"/>
                    <a:pt x="2006" y="2563"/>
                    <a:pt x="2025" y="2557"/>
                  </a:cubicBezTo>
                  <a:cubicBezTo>
                    <a:pt x="2093" y="2525"/>
                    <a:pt x="2125" y="2449"/>
                    <a:pt x="2093" y="2374"/>
                  </a:cubicBezTo>
                  <a:cubicBezTo>
                    <a:pt x="2055" y="2274"/>
                    <a:pt x="1999" y="2192"/>
                    <a:pt x="1942" y="2117"/>
                  </a:cubicBezTo>
                  <a:cubicBezTo>
                    <a:pt x="1968" y="2079"/>
                    <a:pt x="1993" y="2047"/>
                    <a:pt x="2018" y="2009"/>
                  </a:cubicBezTo>
                  <a:cubicBezTo>
                    <a:pt x="2485" y="1366"/>
                    <a:pt x="2907" y="691"/>
                    <a:pt x="2794" y="319"/>
                  </a:cubicBezTo>
                  <a:cubicBezTo>
                    <a:pt x="2774" y="249"/>
                    <a:pt x="2756" y="199"/>
                    <a:pt x="2724" y="155"/>
                  </a:cubicBezTo>
                  <a:cubicBezTo>
                    <a:pt x="2680" y="92"/>
                    <a:pt x="2623" y="48"/>
                    <a:pt x="2561" y="22"/>
                  </a:cubicBezTo>
                  <a:cubicBezTo>
                    <a:pt x="2535" y="16"/>
                    <a:pt x="2509" y="10"/>
                    <a:pt x="2485" y="4"/>
                  </a:cubicBezTo>
                  <a:cubicBezTo>
                    <a:pt x="2468" y="1"/>
                    <a:pt x="2451" y="0"/>
                    <a:pt x="2434"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5" name="Google Shape;3495;p43"/>
            <p:cNvSpPr/>
            <p:nvPr/>
          </p:nvSpPr>
          <p:spPr>
            <a:xfrm>
              <a:off x="966925" y="2046850"/>
              <a:ext cx="58500" cy="40675"/>
            </a:xfrm>
            <a:custGeom>
              <a:avLst/>
              <a:gdLst/>
              <a:ahLst/>
              <a:cxnLst/>
              <a:rect l="l" t="t" r="r" b="b"/>
              <a:pathLst>
                <a:path w="2340" h="1627" extrusionOk="0">
                  <a:moveTo>
                    <a:pt x="2113" y="0"/>
                  </a:moveTo>
                  <a:cubicBezTo>
                    <a:pt x="1999" y="38"/>
                    <a:pt x="1840" y="139"/>
                    <a:pt x="1721" y="221"/>
                  </a:cubicBezTo>
                  <a:cubicBezTo>
                    <a:pt x="1532" y="348"/>
                    <a:pt x="1336" y="474"/>
                    <a:pt x="1147" y="518"/>
                  </a:cubicBezTo>
                  <a:cubicBezTo>
                    <a:pt x="1045" y="545"/>
                    <a:pt x="927" y="554"/>
                    <a:pt x="805" y="554"/>
                  </a:cubicBezTo>
                  <a:cubicBezTo>
                    <a:pt x="708" y="554"/>
                    <a:pt x="608" y="549"/>
                    <a:pt x="510" y="543"/>
                  </a:cubicBezTo>
                  <a:cubicBezTo>
                    <a:pt x="438" y="540"/>
                    <a:pt x="333" y="534"/>
                    <a:pt x="240" y="534"/>
                  </a:cubicBezTo>
                  <a:cubicBezTo>
                    <a:pt x="138" y="534"/>
                    <a:pt x="48" y="541"/>
                    <a:pt x="24" y="568"/>
                  </a:cubicBezTo>
                  <a:cubicBezTo>
                    <a:pt x="24" y="568"/>
                    <a:pt x="0" y="651"/>
                    <a:pt x="213" y="946"/>
                  </a:cubicBezTo>
                  <a:cubicBezTo>
                    <a:pt x="372" y="1173"/>
                    <a:pt x="630" y="1262"/>
                    <a:pt x="902" y="1356"/>
                  </a:cubicBezTo>
                  <a:cubicBezTo>
                    <a:pt x="1097" y="1426"/>
                    <a:pt x="1305" y="1501"/>
                    <a:pt x="1482" y="1627"/>
                  </a:cubicBezTo>
                  <a:cubicBezTo>
                    <a:pt x="2067" y="826"/>
                    <a:pt x="2340" y="316"/>
                    <a:pt x="2276" y="101"/>
                  </a:cubicBezTo>
                  <a:cubicBezTo>
                    <a:pt x="2270" y="83"/>
                    <a:pt x="2270" y="70"/>
                    <a:pt x="2264" y="58"/>
                  </a:cubicBezTo>
                  <a:cubicBezTo>
                    <a:pt x="2250" y="58"/>
                    <a:pt x="2238" y="64"/>
                    <a:pt x="2226" y="64"/>
                  </a:cubicBezTo>
                  <a:cubicBezTo>
                    <a:pt x="2188" y="64"/>
                    <a:pt x="2151" y="45"/>
                    <a:pt x="2119" y="14"/>
                  </a:cubicBezTo>
                  <a:cubicBezTo>
                    <a:pt x="2119" y="14"/>
                    <a:pt x="2113" y="8"/>
                    <a:pt x="2113"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6" name="Google Shape;3496;p43"/>
            <p:cNvSpPr/>
            <p:nvPr/>
          </p:nvSpPr>
          <p:spPr>
            <a:xfrm>
              <a:off x="1012475" y="1967300"/>
              <a:ext cx="46200" cy="75325"/>
            </a:xfrm>
            <a:custGeom>
              <a:avLst/>
              <a:gdLst/>
              <a:ahLst/>
              <a:cxnLst/>
              <a:rect l="l" t="t" r="r" b="b"/>
              <a:pathLst>
                <a:path w="1848" h="3013" extrusionOk="0">
                  <a:moveTo>
                    <a:pt x="1465" y="1"/>
                  </a:moveTo>
                  <a:cubicBezTo>
                    <a:pt x="1424" y="1"/>
                    <a:pt x="1381" y="13"/>
                    <a:pt x="1336" y="42"/>
                  </a:cubicBezTo>
                  <a:cubicBezTo>
                    <a:pt x="789" y="352"/>
                    <a:pt x="215" y="2130"/>
                    <a:pt x="0" y="3013"/>
                  </a:cubicBezTo>
                  <a:cubicBezTo>
                    <a:pt x="126" y="2942"/>
                    <a:pt x="246" y="2889"/>
                    <a:pt x="359" y="2889"/>
                  </a:cubicBezTo>
                  <a:cubicBezTo>
                    <a:pt x="376" y="2889"/>
                    <a:pt x="393" y="2890"/>
                    <a:pt x="410" y="2893"/>
                  </a:cubicBezTo>
                  <a:cubicBezTo>
                    <a:pt x="832" y="2407"/>
                    <a:pt x="1848" y="836"/>
                    <a:pt x="1715" y="213"/>
                  </a:cubicBezTo>
                  <a:cubicBezTo>
                    <a:pt x="1691" y="105"/>
                    <a:pt x="1633" y="42"/>
                    <a:pt x="1532" y="12"/>
                  </a:cubicBezTo>
                  <a:cubicBezTo>
                    <a:pt x="1510" y="5"/>
                    <a:pt x="1488" y="1"/>
                    <a:pt x="146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7" name="Google Shape;3497;p43"/>
            <p:cNvSpPr/>
            <p:nvPr/>
          </p:nvSpPr>
          <p:spPr>
            <a:xfrm>
              <a:off x="1005050" y="1960350"/>
              <a:ext cx="61050" cy="88100"/>
            </a:xfrm>
            <a:custGeom>
              <a:avLst/>
              <a:gdLst/>
              <a:ahLst/>
              <a:cxnLst/>
              <a:rect l="l" t="t" r="r" b="b"/>
              <a:pathLst>
                <a:path w="2442" h="3524" extrusionOk="0">
                  <a:moveTo>
                    <a:pt x="1762" y="1"/>
                  </a:moveTo>
                  <a:cubicBezTo>
                    <a:pt x="1673" y="1"/>
                    <a:pt x="1584" y="26"/>
                    <a:pt x="1496" y="75"/>
                  </a:cubicBezTo>
                  <a:cubicBezTo>
                    <a:pt x="1148" y="270"/>
                    <a:pt x="839" y="843"/>
                    <a:pt x="594" y="1455"/>
                  </a:cubicBezTo>
                  <a:lnTo>
                    <a:pt x="594" y="1462"/>
                  </a:lnTo>
                  <a:cubicBezTo>
                    <a:pt x="234" y="2339"/>
                    <a:pt x="13" y="3291"/>
                    <a:pt x="13" y="3309"/>
                  </a:cubicBezTo>
                  <a:cubicBezTo>
                    <a:pt x="1" y="3360"/>
                    <a:pt x="20" y="3410"/>
                    <a:pt x="58" y="3442"/>
                  </a:cubicBezTo>
                  <a:cubicBezTo>
                    <a:pt x="70" y="3454"/>
                    <a:pt x="88" y="3468"/>
                    <a:pt x="114" y="3474"/>
                  </a:cubicBezTo>
                  <a:lnTo>
                    <a:pt x="120" y="3474"/>
                  </a:lnTo>
                  <a:cubicBezTo>
                    <a:pt x="128" y="3475"/>
                    <a:pt x="137" y="3476"/>
                    <a:pt x="145" y="3476"/>
                  </a:cubicBezTo>
                  <a:cubicBezTo>
                    <a:pt x="210" y="3476"/>
                    <a:pt x="267" y="3433"/>
                    <a:pt x="277" y="3366"/>
                  </a:cubicBezTo>
                  <a:cubicBezTo>
                    <a:pt x="285" y="3347"/>
                    <a:pt x="291" y="3322"/>
                    <a:pt x="297" y="3291"/>
                  </a:cubicBezTo>
                  <a:cubicBezTo>
                    <a:pt x="512" y="2408"/>
                    <a:pt x="1086" y="630"/>
                    <a:pt x="1633" y="320"/>
                  </a:cubicBezTo>
                  <a:cubicBezTo>
                    <a:pt x="1678" y="291"/>
                    <a:pt x="1721" y="279"/>
                    <a:pt x="1762" y="279"/>
                  </a:cubicBezTo>
                  <a:cubicBezTo>
                    <a:pt x="1785" y="279"/>
                    <a:pt x="1807" y="283"/>
                    <a:pt x="1829" y="290"/>
                  </a:cubicBezTo>
                  <a:cubicBezTo>
                    <a:pt x="1930" y="320"/>
                    <a:pt x="1988" y="383"/>
                    <a:pt x="2012" y="491"/>
                  </a:cubicBezTo>
                  <a:cubicBezTo>
                    <a:pt x="2145" y="1114"/>
                    <a:pt x="1129" y="2685"/>
                    <a:pt x="707" y="3171"/>
                  </a:cubicBezTo>
                  <a:cubicBezTo>
                    <a:pt x="669" y="3221"/>
                    <a:pt x="632" y="3259"/>
                    <a:pt x="606" y="3278"/>
                  </a:cubicBezTo>
                  <a:cubicBezTo>
                    <a:pt x="556" y="3328"/>
                    <a:pt x="550" y="3404"/>
                    <a:pt x="588" y="3460"/>
                  </a:cubicBezTo>
                  <a:cubicBezTo>
                    <a:pt x="588" y="3468"/>
                    <a:pt x="594" y="3474"/>
                    <a:pt x="594" y="3474"/>
                  </a:cubicBezTo>
                  <a:cubicBezTo>
                    <a:pt x="626" y="3505"/>
                    <a:pt x="663" y="3524"/>
                    <a:pt x="701" y="3524"/>
                  </a:cubicBezTo>
                  <a:cubicBezTo>
                    <a:pt x="713" y="3524"/>
                    <a:pt x="725" y="3518"/>
                    <a:pt x="739" y="3518"/>
                  </a:cubicBezTo>
                  <a:cubicBezTo>
                    <a:pt x="757" y="3511"/>
                    <a:pt x="777" y="3505"/>
                    <a:pt x="789" y="3486"/>
                  </a:cubicBezTo>
                  <a:cubicBezTo>
                    <a:pt x="827" y="3454"/>
                    <a:pt x="883" y="3398"/>
                    <a:pt x="946" y="3322"/>
                  </a:cubicBezTo>
                  <a:cubicBezTo>
                    <a:pt x="1406" y="2761"/>
                    <a:pt x="2442" y="1184"/>
                    <a:pt x="2277" y="433"/>
                  </a:cubicBezTo>
                  <a:cubicBezTo>
                    <a:pt x="2233" y="226"/>
                    <a:pt x="2107" y="87"/>
                    <a:pt x="1912" y="25"/>
                  </a:cubicBezTo>
                  <a:cubicBezTo>
                    <a:pt x="1862" y="9"/>
                    <a:pt x="1812" y="1"/>
                    <a:pt x="1762"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8" name="Google Shape;3498;p43"/>
            <p:cNvSpPr/>
            <p:nvPr/>
          </p:nvSpPr>
          <p:spPr>
            <a:xfrm>
              <a:off x="985675" y="1950225"/>
              <a:ext cx="35775" cy="101850"/>
            </a:xfrm>
            <a:custGeom>
              <a:avLst/>
              <a:gdLst/>
              <a:ahLst/>
              <a:cxnLst/>
              <a:rect l="l" t="t" r="r" b="b"/>
              <a:pathLst>
                <a:path w="1431" h="4074" extrusionOk="0">
                  <a:moveTo>
                    <a:pt x="886" y="1"/>
                  </a:moveTo>
                  <a:cubicBezTo>
                    <a:pt x="818" y="1"/>
                    <a:pt x="730" y="35"/>
                    <a:pt x="624" y="107"/>
                  </a:cubicBezTo>
                  <a:cubicBezTo>
                    <a:pt x="423" y="247"/>
                    <a:pt x="1" y="896"/>
                    <a:pt x="455" y="3998"/>
                  </a:cubicBezTo>
                  <a:cubicBezTo>
                    <a:pt x="461" y="4024"/>
                    <a:pt x="455" y="4048"/>
                    <a:pt x="447" y="4074"/>
                  </a:cubicBezTo>
                  <a:cubicBezTo>
                    <a:pt x="561" y="4024"/>
                    <a:pt x="682" y="3941"/>
                    <a:pt x="807" y="3865"/>
                  </a:cubicBezTo>
                  <a:cubicBezTo>
                    <a:pt x="750" y="3835"/>
                    <a:pt x="720" y="3765"/>
                    <a:pt x="744" y="3702"/>
                  </a:cubicBezTo>
                  <a:cubicBezTo>
                    <a:pt x="939" y="3078"/>
                    <a:pt x="1431" y="372"/>
                    <a:pt x="971" y="26"/>
                  </a:cubicBezTo>
                  <a:cubicBezTo>
                    <a:pt x="948" y="9"/>
                    <a:pt x="919" y="1"/>
                    <a:pt x="886"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9" name="Google Shape;3499;p43"/>
            <p:cNvSpPr/>
            <p:nvPr/>
          </p:nvSpPr>
          <p:spPr>
            <a:xfrm>
              <a:off x="984400" y="1943375"/>
              <a:ext cx="38500" cy="110750"/>
            </a:xfrm>
            <a:custGeom>
              <a:avLst/>
              <a:gdLst/>
              <a:ahLst/>
              <a:cxnLst/>
              <a:rect l="l" t="t" r="r" b="b"/>
              <a:pathLst>
                <a:path w="1540" h="4430" extrusionOk="0">
                  <a:moveTo>
                    <a:pt x="945" y="1"/>
                  </a:moveTo>
                  <a:cubicBezTo>
                    <a:pt x="835" y="1"/>
                    <a:pt x="696" y="41"/>
                    <a:pt x="524" y="154"/>
                  </a:cubicBezTo>
                  <a:cubicBezTo>
                    <a:pt x="241" y="344"/>
                    <a:pt x="76" y="804"/>
                    <a:pt x="38" y="1548"/>
                  </a:cubicBezTo>
                  <a:cubicBezTo>
                    <a:pt x="0" y="2235"/>
                    <a:pt x="64" y="3155"/>
                    <a:pt x="233" y="4316"/>
                  </a:cubicBezTo>
                  <a:cubicBezTo>
                    <a:pt x="241" y="4354"/>
                    <a:pt x="259" y="4386"/>
                    <a:pt x="291" y="4404"/>
                  </a:cubicBezTo>
                  <a:cubicBezTo>
                    <a:pt x="309" y="4424"/>
                    <a:pt x="341" y="4430"/>
                    <a:pt x="373" y="4430"/>
                  </a:cubicBezTo>
                  <a:lnTo>
                    <a:pt x="392" y="4430"/>
                  </a:lnTo>
                  <a:cubicBezTo>
                    <a:pt x="442" y="4424"/>
                    <a:pt x="480" y="4392"/>
                    <a:pt x="498" y="4348"/>
                  </a:cubicBezTo>
                  <a:cubicBezTo>
                    <a:pt x="506" y="4322"/>
                    <a:pt x="512" y="4298"/>
                    <a:pt x="506" y="4272"/>
                  </a:cubicBezTo>
                  <a:cubicBezTo>
                    <a:pt x="52" y="1170"/>
                    <a:pt x="474" y="521"/>
                    <a:pt x="675" y="381"/>
                  </a:cubicBezTo>
                  <a:cubicBezTo>
                    <a:pt x="781" y="309"/>
                    <a:pt x="869" y="275"/>
                    <a:pt x="937" y="275"/>
                  </a:cubicBezTo>
                  <a:cubicBezTo>
                    <a:pt x="970" y="275"/>
                    <a:pt x="999" y="283"/>
                    <a:pt x="1022" y="300"/>
                  </a:cubicBezTo>
                  <a:cubicBezTo>
                    <a:pt x="1482" y="646"/>
                    <a:pt x="990" y="3352"/>
                    <a:pt x="795" y="3976"/>
                  </a:cubicBezTo>
                  <a:cubicBezTo>
                    <a:pt x="771" y="4039"/>
                    <a:pt x="801" y="4109"/>
                    <a:pt x="858" y="4139"/>
                  </a:cubicBezTo>
                  <a:cubicBezTo>
                    <a:pt x="864" y="4139"/>
                    <a:pt x="870" y="4147"/>
                    <a:pt x="884" y="4153"/>
                  </a:cubicBezTo>
                  <a:cubicBezTo>
                    <a:pt x="896" y="4153"/>
                    <a:pt x="909" y="4155"/>
                    <a:pt x="921" y="4155"/>
                  </a:cubicBezTo>
                  <a:cubicBezTo>
                    <a:pt x="928" y="4155"/>
                    <a:pt x="934" y="4155"/>
                    <a:pt x="940" y="4153"/>
                  </a:cubicBezTo>
                  <a:lnTo>
                    <a:pt x="946" y="4153"/>
                  </a:lnTo>
                  <a:cubicBezTo>
                    <a:pt x="998" y="4147"/>
                    <a:pt x="1041" y="4109"/>
                    <a:pt x="1060" y="4057"/>
                  </a:cubicBezTo>
                  <a:cubicBezTo>
                    <a:pt x="1060" y="4057"/>
                    <a:pt x="1066" y="4039"/>
                    <a:pt x="1073" y="4001"/>
                  </a:cubicBezTo>
                  <a:cubicBezTo>
                    <a:pt x="1123" y="3786"/>
                    <a:pt x="1318" y="2974"/>
                    <a:pt x="1420" y="2141"/>
                  </a:cubicBezTo>
                  <a:lnTo>
                    <a:pt x="1420" y="2134"/>
                  </a:lnTo>
                  <a:cubicBezTo>
                    <a:pt x="1527" y="1252"/>
                    <a:pt x="1539" y="344"/>
                    <a:pt x="1187" y="79"/>
                  </a:cubicBezTo>
                  <a:cubicBezTo>
                    <a:pt x="1128" y="36"/>
                    <a:pt x="1049" y="1"/>
                    <a:pt x="945"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0" name="Google Shape;3500;p43"/>
            <p:cNvSpPr/>
            <p:nvPr/>
          </p:nvSpPr>
          <p:spPr>
            <a:xfrm>
              <a:off x="939625" y="1951475"/>
              <a:ext cx="55200" cy="106125"/>
            </a:xfrm>
            <a:custGeom>
              <a:avLst/>
              <a:gdLst/>
              <a:ahLst/>
              <a:cxnLst/>
              <a:rect l="l" t="t" r="r" b="b"/>
              <a:pathLst>
                <a:path w="2208" h="4245" extrusionOk="0">
                  <a:moveTo>
                    <a:pt x="872" y="1"/>
                  </a:moveTo>
                  <a:cubicBezTo>
                    <a:pt x="730" y="1"/>
                    <a:pt x="581" y="52"/>
                    <a:pt x="423" y="153"/>
                  </a:cubicBezTo>
                  <a:cubicBezTo>
                    <a:pt x="216" y="290"/>
                    <a:pt x="89" y="499"/>
                    <a:pt x="39" y="770"/>
                  </a:cubicBezTo>
                  <a:cubicBezTo>
                    <a:pt x="1" y="1035"/>
                    <a:pt x="39" y="1344"/>
                    <a:pt x="133" y="1672"/>
                  </a:cubicBezTo>
                  <a:cubicBezTo>
                    <a:pt x="234" y="2019"/>
                    <a:pt x="391" y="2385"/>
                    <a:pt x="575" y="2731"/>
                  </a:cubicBezTo>
                  <a:cubicBezTo>
                    <a:pt x="650" y="2863"/>
                    <a:pt x="720" y="2996"/>
                    <a:pt x="789" y="3122"/>
                  </a:cubicBezTo>
                  <a:cubicBezTo>
                    <a:pt x="789" y="3128"/>
                    <a:pt x="795" y="3128"/>
                    <a:pt x="795" y="3134"/>
                  </a:cubicBezTo>
                  <a:cubicBezTo>
                    <a:pt x="1016" y="3520"/>
                    <a:pt x="1243" y="3853"/>
                    <a:pt x="1407" y="4074"/>
                  </a:cubicBezTo>
                  <a:cubicBezTo>
                    <a:pt x="1445" y="4118"/>
                    <a:pt x="1470" y="4156"/>
                    <a:pt x="1502" y="4193"/>
                  </a:cubicBezTo>
                  <a:cubicBezTo>
                    <a:pt x="1514" y="4207"/>
                    <a:pt x="1526" y="4219"/>
                    <a:pt x="1540" y="4225"/>
                  </a:cubicBezTo>
                  <a:cubicBezTo>
                    <a:pt x="1558" y="4239"/>
                    <a:pt x="1584" y="4245"/>
                    <a:pt x="1608" y="4245"/>
                  </a:cubicBezTo>
                  <a:cubicBezTo>
                    <a:pt x="1640" y="4245"/>
                    <a:pt x="1672" y="4239"/>
                    <a:pt x="1691" y="4219"/>
                  </a:cubicBezTo>
                  <a:cubicBezTo>
                    <a:pt x="1735" y="4181"/>
                    <a:pt x="1753" y="4131"/>
                    <a:pt x="1747" y="4087"/>
                  </a:cubicBezTo>
                  <a:cubicBezTo>
                    <a:pt x="1741" y="4062"/>
                    <a:pt x="1735" y="4042"/>
                    <a:pt x="1716" y="4024"/>
                  </a:cubicBezTo>
                  <a:cubicBezTo>
                    <a:pt x="1540" y="3791"/>
                    <a:pt x="1293" y="3437"/>
                    <a:pt x="1060" y="3040"/>
                  </a:cubicBezTo>
                  <a:lnTo>
                    <a:pt x="1054" y="3034"/>
                  </a:lnTo>
                  <a:cubicBezTo>
                    <a:pt x="965" y="2877"/>
                    <a:pt x="871" y="2718"/>
                    <a:pt x="789" y="2548"/>
                  </a:cubicBezTo>
                  <a:cubicBezTo>
                    <a:pt x="473" y="1931"/>
                    <a:pt x="240" y="1274"/>
                    <a:pt x="316" y="814"/>
                  </a:cubicBezTo>
                  <a:cubicBezTo>
                    <a:pt x="348" y="619"/>
                    <a:pt x="429" y="480"/>
                    <a:pt x="575" y="386"/>
                  </a:cubicBezTo>
                  <a:cubicBezTo>
                    <a:pt x="684" y="313"/>
                    <a:pt x="783" y="279"/>
                    <a:pt x="873" y="279"/>
                  </a:cubicBezTo>
                  <a:cubicBezTo>
                    <a:pt x="923" y="279"/>
                    <a:pt x="971" y="290"/>
                    <a:pt x="1016" y="310"/>
                  </a:cubicBezTo>
                  <a:cubicBezTo>
                    <a:pt x="1457" y="531"/>
                    <a:pt x="1767" y="1704"/>
                    <a:pt x="1911" y="3791"/>
                  </a:cubicBezTo>
                  <a:cubicBezTo>
                    <a:pt x="1918" y="3891"/>
                    <a:pt x="1930" y="3974"/>
                    <a:pt x="1930" y="4030"/>
                  </a:cubicBezTo>
                  <a:cubicBezTo>
                    <a:pt x="1937" y="4050"/>
                    <a:pt x="1943" y="4068"/>
                    <a:pt x="1956" y="4087"/>
                  </a:cubicBezTo>
                  <a:cubicBezTo>
                    <a:pt x="1978" y="4127"/>
                    <a:pt x="2022" y="4157"/>
                    <a:pt x="2067" y="4157"/>
                  </a:cubicBezTo>
                  <a:cubicBezTo>
                    <a:pt x="2072" y="4157"/>
                    <a:pt x="2077" y="4156"/>
                    <a:pt x="2082" y="4156"/>
                  </a:cubicBezTo>
                  <a:cubicBezTo>
                    <a:pt x="2120" y="4149"/>
                    <a:pt x="2151" y="4131"/>
                    <a:pt x="2176" y="4106"/>
                  </a:cubicBezTo>
                  <a:cubicBezTo>
                    <a:pt x="2189" y="4093"/>
                    <a:pt x="2195" y="4074"/>
                    <a:pt x="2201" y="4056"/>
                  </a:cubicBezTo>
                  <a:cubicBezTo>
                    <a:pt x="2207" y="4042"/>
                    <a:pt x="2207" y="4024"/>
                    <a:pt x="2207" y="4004"/>
                  </a:cubicBezTo>
                  <a:cubicBezTo>
                    <a:pt x="2201" y="3948"/>
                    <a:pt x="2195" y="3873"/>
                    <a:pt x="2189" y="3771"/>
                  </a:cubicBezTo>
                  <a:cubicBezTo>
                    <a:pt x="2126" y="2907"/>
                    <a:pt x="2032" y="1955"/>
                    <a:pt x="1829" y="1224"/>
                  </a:cubicBezTo>
                  <a:cubicBezTo>
                    <a:pt x="1672" y="657"/>
                    <a:pt x="1451" y="221"/>
                    <a:pt x="1136" y="63"/>
                  </a:cubicBezTo>
                  <a:cubicBezTo>
                    <a:pt x="1050" y="22"/>
                    <a:pt x="962" y="1"/>
                    <a:pt x="872"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1" name="Google Shape;3501;p43"/>
            <p:cNvSpPr/>
            <p:nvPr/>
          </p:nvSpPr>
          <p:spPr>
            <a:xfrm>
              <a:off x="945625" y="1958425"/>
              <a:ext cx="42925" cy="95325"/>
            </a:xfrm>
            <a:custGeom>
              <a:avLst/>
              <a:gdLst/>
              <a:ahLst/>
              <a:cxnLst/>
              <a:rect l="l" t="t" r="r" b="b"/>
              <a:pathLst>
                <a:path w="1717" h="3813" extrusionOk="0">
                  <a:moveTo>
                    <a:pt x="633" y="1"/>
                  </a:moveTo>
                  <a:cubicBezTo>
                    <a:pt x="543" y="1"/>
                    <a:pt x="444" y="35"/>
                    <a:pt x="335" y="108"/>
                  </a:cubicBezTo>
                  <a:cubicBezTo>
                    <a:pt x="189" y="202"/>
                    <a:pt x="108" y="341"/>
                    <a:pt x="76" y="536"/>
                  </a:cubicBezTo>
                  <a:cubicBezTo>
                    <a:pt x="0" y="996"/>
                    <a:pt x="233" y="1653"/>
                    <a:pt x="549" y="2270"/>
                  </a:cubicBezTo>
                  <a:cubicBezTo>
                    <a:pt x="643" y="2434"/>
                    <a:pt x="733" y="2599"/>
                    <a:pt x="814" y="2756"/>
                  </a:cubicBezTo>
                  <a:lnTo>
                    <a:pt x="820" y="2762"/>
                  </a:lnTo>
                  <a:cubicBezTo>
                    <a:pt x="1053" y="3159"/>
                    <a:pt x="1300" y="3513"/>
                    <a:pt x="1476" y="3746"/>
                  </a:cubicBezTo>
                  <a:cubicBezTo>
                    <a:pt x="1495" y="3764"/>
                    <a:pt x="1501" y="3784"/>
                    <a:pt x="1507" y="3809"/>
                  </a:cubicBezTo>
                  <a:cubicBezTo>
                    <a:pt x="1554" y="3809"/>
                    <a:pt x="1600" y="3812"/>
                    <a:pt x="1647" y="3812"/>
                  </a:cubicBezTo>
                  <a:cubicBezTo>
                    <a:pt x="1670" y="3812"/>
                    <a:pt x="1693" y="3811"/>
                    <a:pt x="1716" y="3809"/>
                  </a:cubicBezTo>
                  <a:cubicBezTo>
                    <a:pt x="1703" y="3790"/>
                    <a:pt x="1697" y="3772"/>
                    <a:pt x="1690" y="3752"/>
                  </a:cubicBezTo>
                  <a:cubicBezTo>
                    <a:pt x="1690" y="3696"/>
                    <a:pt x="1678" y="3613"/>
                    <a:pt x="1671" y="3513"/>
                  </a:cubicBezTo>
                  <a:cubicBezTo>
                    <a:pt x="1527" y="1426"/>
                    <a:pt x="1217" y="253"/>
                    <a:pt x="776" y="32"/>
                  </a:cubicBezTo>
                  <a:cubicBezTo>
                    <a:pt x="731" y="12"/>
                    <a:pt x="683" y="1"/>
                    <a:pt x="63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2" name="Google Shape;3502;p43"/>
            <p:cNvSpPr/>
            <p:nvPr/>
          </p:nvSpPr>
          <p:spPr>
            <a:xfrm>
              <a:off x="901500" y="1984225"/>
              <a:ext cx="78525" cy="75725"/>
            </a:xfrm>
            <a:custGeom>
              <a:avLst/>
              <a:gdLst/>
              <a:ahLst/>
              <a:cxnLst/>
              <a:rect l="l" t="t" r="r" b="b"/>
              <a:pathLst>
                <a:path w="3141" h="3029" extrusionOk="0">
                  <a:moveTo>
                    <a:pt x="896" y="1"/>
                  </a:moveTo>
                  <a:cubicBezTo>
                    <a:pt x="760" y="1"/>
                    <a:pt x="627" y="35"/>
                    <a:pt x="498" y="103"/>
                  </a:cubicBezTo>
                  <a:cubicBezTo>
                    <a:pt x="57" y="324"/>
                    <a:pt x="1" y="645"/>
                    <a:pt x="25" y="872"/>
                  </a:cubicBezTo>
                  <a:cubicBezTo>
                    <a:pt x="69" y="1219"/>
                    <a:pt x="341" y="1585"/>
                    <a:pt x="694" y="1925"/>
                  </a:cubicBezTo>
                  <a:cubicBezTo>
                    <a:pt x="959" y="2184"/>
                    <a:pt x="1267" y="2417"/>
                    <a:pt x="1564" y="2606"/>
                  </a:cubicBezTo>
                  <a:lnTo>
                    <a:pt x="1570" y="2606"/>
                  </a:lnTo>
                  <a:cubicBezTo>
                    <a:pt x="1765" y="2732"/>
                    <a:pt x="1948" y="2833"/>
                    <a:pt x="2106" y="2909"/>
                  </a:cubicBezTo>
                  <a:cubicBezTo>
                    <a:pt x="2207" y="2959"/>
                    <a:pt x="2301" y="2991"/>
                    <a:pt x="2370" y="3017"/>
                  </a:cubicBezTo>
                  <a:cubicBezTo>
                    <a:pt x="2390" y="3017"/>
                    <a:pt x="2402" y="3023"/>
                    <a:pt x="2414" y="3023"/>
                  </a:cubicBezTo>
                  <a:cubicBezTo>
                    <a:pt x="2422" y="3029"/>
                    <a:pt x="2434" y="3029"/>
                    <a:pt x="2440" y="3029"/>
                  </a:cubicBezTo>
                  <a:cubicBezTo>
                    <a:pt x="2478" y="3029"/>
                    <a:pt x="2510" y="3017"/>
                    <a:pt x="2535" y="2991"/>
                  </a:cubicBezTo>
                  <a:cubicBezTo>
                    <a:pt x="2554" y="2973"/>
                    <a:pt x="2566" y="2947"/>
                    <a:pt x="2579" y="2921"/>
                  </a:cubicBezTo>
                  <a:cubicBezTo>
                    <a:pt x="2585" y="2877"/>
                    <a:pt x="2579" y="2839"/>
                    <a:pt x="2554" y="2808"/>
                  </a:cubicBezTo>
                  <a:cubicBezTo>
                    <a:pt x="2535" y="2783"/>
                    <a:pt x="2504" y="2764"/>
                    <a:pt x="2472" y="2758"/>
                  </a:cubicBezTo>
                  <a:cubicBezTo>
                    <a:pt x="2452" y="2752"/>
                    <a:pt x="2434" y="2746"/>
                    <a:pt x="2408" y="2740"/>
                  </a:cubicBezTo>
                  <a:cubicBezTo>
                    <a:pt x="2233" y="2682"/>
                    <a:pt x="1968" y="2543"/>
                    <a:pt x="1683" y="2354"/>
                  </a:cubicBezTo>
                  <a:cubicBezTo>
                    <a:pt x="1066" y="1945"/>
                    <a:pt x="365" y="1314"/>
                    <a:pt x="303" y="840"/>
                  </a:cubicBezTo>
                  <a:cubicBezTo>
                    <a:pt x="284" y="709"/>
                    <a:pt x="303" y="513"/>
                    <a:pt x="624" y="349"/>
                  </a:cubicBezTo>
                  <a:cubicBezTo>
                    <a:pt x="716" y="303"/>
                    <a:pt x="805" y="278"/>
                    <a:pt x="896" y="278"/>
                  </a:cubicBezTo>
                  <a:cubicBezTo>
                    <a:pt x="956" y="278"/>
                    <a:pt x="1016" y="289"/>
                    <a:pt x="1078" y="311"/>
                  </a:cubicBezTo>
                  <a:cubicBezTo>
                    <a:pt x="1450" y="432"/>
                    <a:pt x="1803" y="910"/>
                    <a:pt x="2100" y="1421"/>
                  </a:cubicBezTo>
                  <a:cubicBezTo>
                    <a:pt x="2175" y="1553"/>
                    <a:pt x="2245" y="1686"/>
                    <a:pt x="2314" y="1812"/>
                  </a:cubicBezTo>
                  <a:cubicBezTo>
                    <a:pt x="2314" y="1818"/>
                    <a:pt x="2320" y="1818"/>
                    <a:pt x="2320" y="1824"/>
                  </a:cubicBezTo>
                  <a:cubicBezTo>
                    <a:pt x="2396" y="1963"/>
                    <a:pt x="2466" y="2102"/>
                    <a:pt x="2528" y="2228"/>
                  </a:cubicBezTo>
                  <a:cubicBezTo>
                    <a:pt x="2635" y="2449"/>
                    <a:pt x="2731" y="2632"/>
                    <a:pt x="2806" y="2764"/>
                  </a:cubicBezTo>
                  <a:cubicBezTo>
                    <a:pt x="2838" y="2808"/>
                    <a:pt x="2862" y="2846"/>
                    <a:pt x="2888" y="2883"/>
                  </a:cubicBezTo>
                  <a:cubicBezTo>
                    <a:pt x="2911" y="2919"/>
                    <a:pt x="2949" y="2937"/>
                    <a:pt x="2989" y="2937"/>
                  </a:cubicBezTo>
                  <a:cubicBezTo>
                    <a:pt x="3014" y="2937"/>
                    <a:pt x="3041" y="2930"/>
                    <a:pt x="3065" y="2915"/>
                  </a:cubicBezTo>
                  <a:cubicBezTo>
                    <a:pt x="3071" y="2915"/>
                    <a:pt x="3071" y="2909"/>
                    <a:pt x="3077" y="2909"/>
                  </a:cubicBezTo>
                  <a:cubicBezTo>
                    <a:pt x="3121" y="2877"/>
                    <a:pt x="3141" y="2821"/>
                    <a:pt x="3127" y="2770"/>
                  </a:cubicBezTo>
                  <a:cubicBezTo>
                    <a:pt x="3127" y="2752"/>
                    <a:pt x="3121" y="2732"/>
                    <a:pt x="3109" y="2714"/>
                  </a:cubicBezTo>
                  <a:cubicBezTo>
                    <a:pt x="3020" y="2606"/>
                    <a:pt x="2906" y="2373"/>
                    <a:pt x="2774" y="2109"/>
                  </a:cubicBezTo>
                  <a:cubicBezTo>
                    <a:pt x="2717" y="1989"/>
                    <a:pt x="2655" y="1862"/>
                    <a:pt x="2585" y="1730"/>
                  </a:cubicBezTo>
                  <a:lnTo>
                    <a:pt x="2579" y="1724"/>
                  </a:lnTo>
                  <a:cubicBezTo>
                    <a:pt x="2498" y="1567"/>
                    <a:pt x="2408" y="1402"/>
                    <a:pt x="2314" y="1238"/>
                  </a:cubicBezTo>
                  <a:cubicBezTo>
                    <a:pt x="2119" y="904"/>
                    <a:pt x="1904" y="589"/>
                    <a:pt x="1658" y="362"/>
                  </a:cubicBezTo>
                  <a:cubicBezTo>
                    <a:pt x="1506" y="211"/>
                    <a:pt x="1337" y="103"/>
                    <a:pt x="1166" y="46"/>
                  </a:cubicBezTo>
                  <a:cubicBezTo>
                    <a:pt x="1075" y="16"/>
                    <a:pt x="985" y="1"/>
                    <a:pt x="896"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3" name="Google Shape;3503;p43"/>
            <p:cNvSpPr/>
            <p:nvPr/>
          </p:nvSpPr>
          <p:spPr>
            <a:xfrm>
              <a:off x="876575" y="2027075"/>
              <a:ext cx="88475" cy="39350"/>
            </a:xfrm>
            <a:custGeom>
              <a:avLst/>
              <a:gdLst/>
              <a:ahLst/>
              <a:cxnLst/>
              <a:rect l="l" t="t" r="r" b="b"/>
              <a:pathLst>
                <a:path w="3539" h="1574" extrusionOk="0">
                  <a:moveTo>
                    <a:pt x="739" y="275"/>
                  </a:moveTo>
                  <a:cubicBezTo>
                    <a:pt x="1054" y="275"/>
                    <a:pt x="1609" y="420"/>
                    <a:pt x="2561" y="892"/>
                  </a:cubicBezTo>
                  <a:lnTo>
                    <a:pt x="2567" y="892"/>
                  </a:lnTo>
                  <a:cubicBezTo>
                    <a:pt x="2738" y="980"/>
                    <a:pt x="2933" y="1082"/>
                    <a:pt x="3134" y="1189"/>
                  </a:cubicBezTo>
                  <a:cubicBezTo>
                    <a:pt x="3122" y="1195"/>
                    <a:pt x="3116" y="1195"/>
                    <a:pt x="3103" y="1195"/>
                  </a:cubicBezTo>
                  <a:cubicBezTo>
                    <a:pt x="2797" y="1257"/>
                    <a:pt x="2364" y="1303"/>
                    <a:pt x="1929" y="1303"/>
                  </a:cubicBezTo>
                  <a:cubicBezTo>
                    <a:pt x="1347" y="1303"/>
                    <a:pt x="762" y="1221"/>
                    <a:pt x="474" y="988"/>
                  </a:cubicBezTo>
                  <a:cubicBezTo>
                    <a:pt x="341" y="886"/>
                    <a:pt x="285" y="761"/>
                    <a:pt x="303" y="596"/>
                  </a:cubicBezTo>
                  <a:cubicBezTo>
                    <a:pt x="317" y="426"/>
                    <a:pt x="398" y="363"/>
                    <a:pt x="454" y="331"/>
                  </a:cubicBezTo>
                  <a:cubicBezTo>
                    <a:pt x="518" y="293"/>
                    <a:pt x="612" y="275"/>
                    <a:pt x="739" y="275"/>
                  </a:cubicBezTo>
                  <a:close/>
                  <a:moveTo>
                    <a:pt x="731" y="0"/>
                  </a:moveTo>
                  <a:cubicBezTo>
                    <a:pt x="569" y="0"/>
                    <a:pt x="435" y="29"/>
                    <a:pt x="329" y="86"/>
                  </a:cubicBezTo>
                  <a:cubicBezTo>
                    <a:pt x="203" y="148"/>
                    <a:pt x="52" y="287"/>
                    <a:pt x="26" y="578"/>
                  </a:cubicBezTo>
                  <a:cubicBezTo>
                    <a:pt x="0" y="823"/>
                    <a:pt x="102" y="1044"/>
                    <a:pt x="303" y="1207"/>
                  </a:cubicBezTo>
                  <a:cubicBezTo>
                    <a:pt x="650" y="1486"/>
                    <a:pt x="1300" y="1573"/>
                    <a:pt x="1930" y="1573"/>
                  </a:cubicBezTo>
                  <a:cubicBezTo>
                    <a:pt x="2511" y="1573"/>
                    <a:pt x="3071" y="1498"/>
                    <a:pt x="3367" y="1422"/>
                  </a:cubicBezTo>
                  <a:cubicBezTo>
                    <a:pt x="3393" y="1416"/>
                    <a:pt x="3411" y="1410"/>
                    <a:pt x="3437" y="1396"/>
                  </a:cubicBezTo>
                  <a:cubicBezTo>
                    <a:pt x="3487" y="1384"/>
                    <a:pt x="3525" y="1334"/>
                    <a:pt x="3532" y="1277"/>
                  </a:cubicBezTo>
                  <a:cubicBezTo>
                    <a:pt x="3532" y="1265"/>
                    <a:pt x="3532" y="1245"/>
                    <a:pt x="3525" y="1227"/>
                  </a:cubicBezTo>
                  <a:lnTo>
                    <a:pt x="3525" y="1221"/>
                  </a:lnTo>
                  <a:cubicBezTo>
                    <a:pt x="3538" y="1183"/>
                    <a:pt x="3532" y="1145"/>
                    <a:pt x="3513" y="1113"/>
                  </a:cubicBezTo>
                  <a:cubicBezTo>
                    <a:pt x="3507" y="1088"/>
                    <a:pt x="3481" y="1069"/>
                    <a:pt x="3463" y="1056"/>
                  </a:cubicBezTo>
                  <a:lnTo>
                    <a:pt x="3405" y="1026"/>
                  </a:lnTo>
                  <a:lnTo>
                    <a:pt x="3387" y="1012"/>
                  </a:lnTo>
                  <a:cubicBezTo>
                    <a:pt x="3134" y="874"/>
                    <a:pt x="2901" y="753"/>
                    <a:pt x="2680" y="640"/>
                  </a:cubicBezTo>
                  <a:cubicBezTo>
                    <a:pt x="2308" y="458"/>
                    <a:pt x="1981" y="313"/>
                    <a:pt x="1691" y="211"/>
                  </a:cubicBezTo>
                  <a:cubicBezTo>
                    <a:pt x="1303" y="70"/>
                    <a:pt x="983" y="0"/>
                    <a:pt x="731"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4" name="Google Shape;3504;p43"/>
            <p:cNvSpPr/>
            <p:nvPr/>
          </p:nvSpPr>
          <p:spPr>
            <a:xfrm>
              <a:off x="883675" y="2033925"/>
              <a:ext cx="70475" cy="25750"/>
            </a:xfrm>
            <a:custGeom>
              <a:avLst/>
              <a:gdLst/>
              <a:ahLst/>
              <a:cxnLst/>
              <a:rect l="l" t="t" r="r" b="b"/>
              <a:pathLst>
                <a:path w="2819" h="1030" extrusionOk="0">
                  <a:moveTo>
                    <a:pt x="455" y="1"/>
                  </a:moveTo>
                  <a:cubicBezTo>
                    <a:pt x="328" y="1"/>
                    <a:pt x="234" y="19"/>
                    <a:pt x="170" y="57"/>
                  </a:cubicBezTo>
                  <a:cubicBezTo>
                    <a:pt x="114" y="89"/>
                    <a:pt x="33" y="152"/>
                    <a:pt x="19" y="322"/>
                  </a:cubicBezTo>
                  <a:cubicBezTo>
                    <a:pt x="1" y="487"/>
                    <a:pt x="57" y="612"/>
                    <a:pt x="190" y="714"/>
                  </a:cubicBezTo>
                  <a:cubicBezTo>
                    <a:pt x="478" y="947"/>
                    <a:pt x="1063" y="1029"/>
                    <a:pt x="1645" y="1029"/>
                  </a:cubicBezTo>
                  <a:cubicBezTo>
                    <a:pt x="2080" y="1029"/>
                    <a:pt x="2513" y="983"/>
                    <a:pt x="2819" y="921"/>
                  </a:cubicBezTo>
                  <a:cubicBezTo>
                    <a:pt x="2661" y="845"/>
                    <a:pt x="2478" y="744"/>
                    <a:pt x="2283" y="618"/>
                  </a:cubicBezTo>
                  <a:lnTo>
                    <a:pt x="2277" y="618"/>
                  </a:lnTo>
                  <a:cubicBezTo>
                    <a:pt x="1325" y="146"/>
                    <a:pt x="770" y="1"/>
                    <a:pt x="455"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5" name="Google Shape;3505;p43"/>
            <p:cNvSpPr/>
            <p:nvPr/>
          </p:nvSpPr>
          <p:spPr>
            <a:xfrm>
              <a:off x="908575" y="1991175"/>
              <a:ext cx="63100" cy="63250"/>
            </a:xfrm>
            <a:custGeom>
              <a:avLst/>
              <a:gdLst/>
              <a:ahLst/>
              <a:cxnLst/>
              <a:rect l="l" t="t" r="r" b="b"/>
              <a:pathLst>
                <a:path w="2524" h="2530" extrusionOk="0">
                  <a:moveTo>
                    <a:pt x="613" y="0"/>
                  </a:moveTo>
                  <a:cubicBezTo>
                    <a:pt x="522" y="0"/>
                    <a:pt x="433" y="25"/>
                    <a:pt x="341" y="71"/>
                  </a:cubicBezTo>
                  <a:cubicBezTo>
                    <a:pt x="20" y="235"/>
                    <a:pt x="1" y="431"/>
                    <a:pt x="20" y="562"/>
                  </a:cubicBezTo>
                  <a:cubicBezTo>
                    <a:pt x="82" y="1036"/>
                    <a:pt x="783" y="1667"/>
                    <a:pt x="1400" y="2076"/>
                  </a:cubicBezTo>
                  <a:cubicBezTo>
                    <a:pt x="1621" y="2189"/>
                    <a:pt x="1854" y="2310"/>
                    <a:pt x="2107" y="2448"/>
                  </a:cubicBezTo>
                  <a:lnTo>
                    <a:pt x="2125" y="2462"/>
                  </a:lnTo>
                  <a:cubicBezTo>
                    <a:pt x="2151" y="2468"/>
                    <a:pt x="2169" y="2474"/>
                    <a:pt x="2189" y="2480"/>
                  </a:cubicBezTo>
                  <a:cubicBezTo>
                    <a:pt x="2221" y="2486"/>
                    <a:pt x="2252" y="2505"/>
                    <a:pt x="2271" y="2530"/>
                  </a:cubicBezTo>
                  <a:cubicBezTo>
                    <a:pt x="2340" y="2499"/>
                    <a:pt x="2428" y="2486"/>
                    <a:pt x="2523" y="2486"/>
                  </a:cubicBezTo>
                  <a:cubicBezTo>
                    <a:pt x="2448" y="2354"/>
                    <a:pt x="2352" y="2171"/>
                    <a:pt x="2245" y="1950"/>
                  </a:cubicBezTo>
                  <a:cubicBezTo>
                    <a:pt x="2183" y="1824"/>
                    <a:pt x="2113" y="1685"/>
                    <a:pt x="2037" y="1546"/>
                  </a:cubicBezTo>
                  <a:cubicBezTo>
                    <a:pt x="2037" y="1540"/>
                    <a:pt x="2031" y="1540"/>
                    <a:pt x="2031" y="1534"/>
                  </a:cubicBezTo>
                  <a:cubicBezTo>
                    <a:pt x="1962" y="1408"/>
                    <a:pt x="1892" y="1275"/>
                    <a:pt x="1817" y="1143"/>
                  </a:cubicBezTo>
                  <a:cubicBezTo>
                    <a:pt x="1520" y="632"/>
                    <a:pt x="1167" y="154"/>
                    <a:pt x="795" y="33"/>
                  </a:cubicBezTo>
                  <a:cubicBezTo>
                    <a:pt x="733" y="11"/>
                    <a:pt x="673" y="0"/>
                    <a:pt x="61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09"/>
        <p:cNvGrpSpPr/>
        <p:nvPr/>
      </p:nvGrpSpPr>
      <p:grpSpPr>
        <a:xfrm>
          <a:off x="0" y="0"/>
          <a:ext cx="0" cy="0"/>
          <a:chOff x="0" y="0"/>
          <a:chExt cx="0" cy="0"/>
        </a:xfrm>
      </p:grpSpPr>
      <p:sp>
        <p:nvSpPr>
          <p:cNvPr id="3510" name="Google Shape;3510;p44"/>
          <p:cNvSpPr txBox="1">
            <a:spLocks noGrp="1"/>
          </p:cNvSpPr>
          <p:nvPr>
            <p:ph type="title"/>
          </p:nvPr>
        </p:nvSpPr>
        <p:spPr>
          <a:xfrm>
            <a:off x="869500" y="861500"/>
            <a:ext cx="4003500" cy="1936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Thankyou</a:t>
            </a:r>
            <a:endParaRPr/>
          </a:p>
        </p:txBody>
      </p:sp>
      <p:cxnSp>
        <p:nvCxnSpPr>
          <p:cNvPr id="3511" name="Google Shape;3511;p44"/>
          <p:cNvCxnSpPr/>
          <p:nvPr/>
        </p:nvCxnSpPr>
        <p:spPr>
          <a:xfrm>
            <a:off x="998075" y="2678375"/>
            <a:ext cx="3460200" cy="0"/>
          </a:xfrm>
          <a:prstGeom prst="straightConnector1">
            <a:avLst/>
          </a:prstGeom>
          <a:noFill/>
          <a:ln w="9525" cap="flat" cmpd="sng">
            <a:solidFill>
              <a:schemeClr val="dk2"/>
            </a:solidFill>
            <a:prstDash val="solid"/>
            <a:round/>
            <a:headEnd type="none" w="med" len="med"/>
            <a:tailEnd type="none" w="med" len="med"/>
          </a:ln>
        </p:spPr>
      </p:cxnSp>
      <p:grpSp>
        <p:nvGrpSpPr>
          <p:cNvPr id="3512" name="Google Shape;3512;p44"/>
          <p:cNvGrpSpPr/>
          <p:nvPr/>
        </p:nvGrpSpPr>
        <p:grpSpPr>
          <a:xfrm>
            <a:off x="5919734" y="1470998"/>
            <a:ext cx="2027509" cy="2869915"/>
            <a:chOff x="4031400" y="3483100"/>
            <a:chExt cx="1025600" cy="1451725"/>
          </a:xfrm>
        </p:grpSpPr>
        <p:sp>
          <p:nvSpPr>
            <p:cNvPr id="3513" name="Google Shape;3513;p44"/>
            <p:cNvSpPr/>
            <p:nvPr/>
          </p:nvSpPr>
          <p:spPr>
            <a:xfrm>
              <a:off x="4343525" y="3483100"/>
              <a:ext cx="426250" cy="1451725"/>
            </a:xfrm>
            <a:custGeom>
              <a:avLst/>
              <a:gdLst/>
              <a:ahLst/>
              <a:cxnLst/>
              <a:rect l="l" t="t" r="r" b="b"/>
              <a:pathLst>
                <a:path w="17050" h="58069" extrusionOk="0">
                  <a:moveTo>
                    <a:pt x="4526" y="391"/>
                  </a:moveTo>
                  <a:cubicBezTo>
                    <a:pt x="4502" y="417"/>
                    <a:pt x="4483" y="448"/>
                    <a:pt x="4477" y="486"/>
                  </a:cubicBezTo>
                  <a:cubicBezTo>
                    <a:pt x="4357" y="1141"/>
                    <a:pt x="4124" y="1804"/>
                    <a:pt x="3897" y="2447"/>
                  </a:cubicBezTo>
                  <a:cubicBezTo>
                    <a:pt x="3714" y="2977"/>
                    <a:pt x="3537" y="3487"/>
                    <a:pt x="3423" y="3979"/>
                  </a:cubicBezTo>
                  <a:lnTo>
                    <a:pt x="3423" y="3973"/>
                  </a:lnTo>
                  <a:cubicBezTo>
                    <a:pt x="3336" y="3847"/>
                    <a:pt x="3234" y="3746"/>
                    <a:pt x="3083" y="3696"/>
                  </a:cubicBezTo>
                  <a:cubicBezTo>
                    <a:pt x="3304" y="3071"/>
                    <a:pt x="3513" y="2372"/>
                    <a:pt x="3746" y="1589"/>
                  </a:cubicBezTo>
                  <a:cubicBezTo>
                    <a:pt x="3821" y="1343"/>
                    <a:pt x="3897" y="1085"/>
                    <a:pt x="3979" y="821"/>
                  </a:cubicBezTo>
                  <a:cubicBezTo>
                    <a:pt x="4060" y="556"/>
                    <a:pt x="4256" y="391"/>
                    <a:pt x="4496" y="391"/>
                  </a:cubicBezTo>
                  <a:close/>
                  <a:moveTo>
                    <a:pt x="7260" y="958"/>
                  </a:moveTo>
                  <a:cubicBezTo>
                    <a:pt x="7267" y="958"/>
                    <a:pt x="7275" y="958"/>
                    <a:pt x="7282" y="958"/>
                  </a:cubicBezTo>
                  <a:cubicBezTo>
                    <a:pt x="8298" y="978"/>
                    <a:pt x="8317" y="3431"/>
                    <a:pt x="8310" y="3923"/>
                  </a:cubicBezTo>
                  <a:cubicBezTo>
                    <a:pt x="8310" y="3985"/>
                    <a:pt x="8342" y="4036"/>
                    <a:pt x="8385" y="4074"/>
                  </a:cubicBezTo>
                  <a:cubicBezTo>
                    <a:pt x="8109" y="4785"/>
                    <a:pt x="8071" y="5725"/>
                    <a:pt x="8045" y="6400"/>
                  </a:cubicBezTo>
                  <a:cubicBezTo>
                    <a:pt x="8033" y="6595"/>
                    <a:pt x="8027" y="6766"/>
                    <a:pt x="8021" y="6904"/>
                  </a:cubicBezTo>
                  <a:cubicBezTo>
                    <a:pt x="8001" y="7113"/>
                    <a:pt x="7995" y="8053"/>
                    <a:pt x="8083" y="9156"/>
                  </a:cubicBezTo>
                  <a:cubicBezTo>
                    <a:pt x="8045" y="9188"/>
                    <a:pt x="8021" y="9226"/>
                    <a:pt x="8015" y="9269"/>
                  </a:cubicBezTo>
                  <a:cubicBezTo>
                    <a:pt x="7989" y="9156"/>
                    <a:pt x="7963" y="9036"/>
                    <a:pt x="7939" y="8923"/>
                  </a:cubicBezTo>
                  <a:cubicBezTo>
                    <a:pt x="7913" y="8803"/>
                    <a:pt x="7888" y="8696"/>
                    <a:pt x="7869" y="8595"/>
                  </a:cubicBezTo>
                  <a:cubicBezTo>
                    <a:pt x="7863" y="8525"/>
                    <a:pt x="7806" y="8481"/>
                    <a:pt x="7736" y="8475"/>
                  </a:cubicBezTo>
                  <a:cubicBezTo>
                    <a:pt x="7565" y="8376"/>
                    <a:pt x="7336" y="8322"/>
                    <a:pt x="7105" y="8322"/>
                  </a:cubicBezTo>
                  <a:cubicBezTo>
                    <a:pt x="6867" y="8322"/>
                    <a:pt x="6626" y="8379"/>
                    <a:pt x="6444" y="8501"/>
                  </a:cubicBezTo>
                  <a:cubicBezTo>
                    <a:pt x="6312" y="7422"/>
                    <a:pt x="6362" y="6237"/>
                    <a:pt x="6406" y="5171"/>
                  </a:cubicBezTo>
                  <a:lnTo>
                    <a:pt x="6412" y="5000"/>
                  </a:lnTo>
                  <a:cubicBezTo>
                    <a:pt x="6426" y="4837"/>
                    <a:pt x="6412" y="4596"/>
                    <a:pt x="6406" y="4319"/>
                  </a:cubicBezTo>
                  <a:cubicBezTo>
                    <a:pt x="6380" y="3330"/>
                    <a:pt x="6342" y="1665"/>
                    <a:pt x="6880" y="1123"/>
                  </a:cubicBezTo>
                  <a:cubicBezTo>
                    <a:pt x="6988" y="1015"/>
                    <a:pt x="7112" y="958"/>
                    <a:pt x="7260" y="958"/>
                  </a:cubicBezTo>
                  <a:close/>
                  <a:moveTo>
                    <a:pt x="7103" y="8615"/>
                  </a:moveTo>
                  <a:cubicBezTo>
                    <a:pt x="7288" y="8615"/>
                    <a:pt x="7472" y="8654"/>
                    <a:pt x="7599" y="8728"/>
                  </a:cubicBezTo>
                  <a:cubicBezTo>
                    <a:pt x="7617" y="8809"/>
                    <a:pt x="7636" y="8897"/>
                    <a:pt x="7655" y="8985"/>
                  </a:cubicBezTo>
                  <a:cubicBezTo>
                    <a:pt x="7736" y="9345"/>
                    <a:pt x="7826" y="9742"/>
                    <a:pt x="7718" y="10006"/>
                  </a:cubicBezTo>
                  <a:cubicBezTo>
                    <a:pt x="7704" y="10044"/>
                    <a:pt x="7712" y="10090"/>
                    <a:pt x="7730" y="10128"/>
                  </a:cubicBezTo>
                  <a:cubicBezTo>
                    <a:pt x="7655" y="10227"/>
                    <a:pt x="7567" y="10285"/>
                    <a:pt x="7471" y="10285"/>
                  </a:cubicBezTo>
                  <a:lnTo>
                    <a:pt x="7465" y="10285"/>
                  </a:lnTo>
                  <a:cubicBezTo>
                    <a:pt x="7145" y="10285"/>
                    <a:pt x="6653" y="9729"/>
                    <a:pt x="6520" y="9030"/>
                  </a:cubicBezTo>
                  <a:cubicBezTo>
                    <a:pt x="6507" y="8967"/>
                    <a:pt x="6501" y="8903"/>
                    <a:pt x="6488" y="8834"/>
                  </a:cubicBezTo>
                  <a:cubicBezTo>
                    <a:pt x="6501" y="8828"/>
                    <a:pt x="6513" y="8822"/>
                    <a:pt x="6520" y="8809"/>
                  </a:cubicBezTo>
                  <a:cubicBezTo>
                    <a:pt x="6642" y="8676"/>
                    <a:pt x="6873" y="8615"/>
                    <a:pt x="7103" y="8615"/>
                  </a:cubicBezTo>
                  <a:close/>
                  <a:moveTo>
                    <a:pt x="9690" y="3422"/>
                  </a:moveTo>
                  <a:cubicBezTo>
                    <a:pt x="9878" y="3422"/>
                    <a:pt x="10040" y="3490"/>
                    <a:pt x="10183" y="3620"/>
                  </a:cubicBezTo>
                  <a:cubicBezTo>
                    <a:pt x="10625" y="4023"/>
                    <a:pt x="10789" y="4944"/>
                    <a:pt x="10745" y="5512"/>
                  </a:cubicBezTo>
                  <a:cubicBezTo>
                    <a:pt x="10020" y="6211"/>
                    <a:pt x="9937" y="7832"/>
                    <a:pt x="9887" y="8859"/>
                  </a:cubicBezTo>
                  <a:cubicBezTo>
                    <a:pt x="9881" y="8985"/>
                    <a:pt x="9875" y="9092"/>
                    <a:pt x="9869" y="9194"/>
                  </a:cubicBezTo>
                  <a:cubicBezTo>
                    <a:pt x="9837" y="9711"/>
                    <a:pt x="9918" y="10625"/>
                    <a:pt x="10108" y="11476"/>
                  </a:cubicBezTo>
                  <a:cubicBezTo>
                    <a:pt x="10102" y="11577"/>
                    <a:pt x="10108" y="11723"/>
                    <a:pt x="10120" y="11956"/>
                  </a:cubicBezTo>
                  <a:cubicBezTo>
                    <a:pt x="10126" y="12069"/>
                    <a:pt x="10133" y="12239"/>
                    <a:pt x="10139" y="12416"/>
                  </a:cubicBezTo>
                  <a:cubicBezTo>
                    <a:pt x="10076" y="12101"/>
                    <a:pt x="9962" y="11798"/>
                    <a:pt x="9843" y="11571"/>
                  </a:cubicBezTo>
                  <a:cubicBezTo>
                    <a:pt x="9837" y="11527"/>
                    <a:pt x="9817" y="11482"/>
                    <a:pt x="9779" y="11458"/>
                  </a:cubicBezTo>
                  <a:cubicBezTo>
                    <a:pt x="9755" y="11426"/>
                    <a:pt x="9717" y="11406"/>
                    <a:pt x="9679" y="11400"/>
                  </a:cubicBezTo>
                  <a:cubicBezTo>
                    <a:pt x="9571" y="11356"/>
                    <a:pt x="9446" y="11338"/>
                    <a:pt x="9320" y="11338"/>
                  </a:cubicBezTo>
                  <a:cubicBezTo>
                    <a:pt x="9137" y="11338"/>
                    <a:pt x="8951" y="11376"/>
                    <a:pt x="8809" y="11432"/>
                  </a:cubicBezTo>
                  <a:cubicBezTo>
                    <a:pt x="8423" y="9855"/>
                    <a:pt x="8355" y="7593"/>
                    <a:pt x="8405" y="6936"/>
                  </a:cubicBezTo>
                  <a:cubicBezTo>
                    <a:pt x="8417" y="6791"/>
                    <a:pt x="8423" y="6615"/>
                    <a:pt x="8431" y="6412"/>
                  </a:cubicBezTo>
                  <a:cubicBezTo>
                    <a:pt x="8475" y="5379"/>
                    <a:pt x="8537" y="3638"/>
                    <a:pt x="9502" y="3443"/>
                  </a:cubicBezTo>
                  <a:cubicBezTo>
                    <a:pt x="9568" y="3429"/>
                    <a:pt x="9630" y="3422"/>
                    <a:pt x="9690" y="3422"/>
                  </a:cubicBezTo>
                  <a:close/>
                  <a:moveTo>
                    <a:pt x="11574" y="5558"/>
                  </a:moveTo>
                  <a:cubicBezTo>
                    <a:pt x="11795" y="5558"/>
                    <a:pt x="11981" y="5649"/>
                    <a:pt x="12113" y="5745"/>
                  </a:cubicBezTo>
                  <a:cubicBezTo>
                    <a:pt x="12491" y="6016"/>
                    <a:pt x="12782" y="6545"/>
                    <a:pt x="12774" y="6980"/>
                  </a:cubicBezTo>
                  <a:cubicBezTo>
                    <a:pt x="12774" y="6993"/>
                    <a:pt x="12782" y="7006"/>
                    <a:pt x="12788" y="7018"/>
                  </a:cubicBezTo>
                  <a:cubicBezTo>
                    <a:pt x="12736" y="7069"/>
                    <a:pt x="12692" y="7119"/>
                    <a:pt x="12655" y="7177"/>
                  </a:cubicBezTo>
                  <a:cubicBezTo>
                    <a:pt x="11904" y="8190"/>
                    <a:pt x="11790" y="9925"/>
                    <a:pt x="11904" y="11577"/>
                  </a:cubicBezTo>
                  <a:cubicBezTo>
                    <a:pt x="11904" y="11880"/>
                    <a:pt x="11848" y="12177"/>
                    <a:pt x="11760" y="12428"/>
                  </a:cubicBezTo>
                  <a:cubicBezTo>
                    <a:pt x="11753" y="12239"/>
                    <a:pt x="11734" y="12043"/>
                    <a:pt x="11709" y="11868"/>
                  </a:cubicBezTo>
                  <a:cubicBezTo>
                    <a:pt x="11697" y="11766"/>
                    <a:pt x="11685" y="11679"/>
                    <a:pt x="11677" y="11603"/>
                  </a:cubicBezTo>
                  <a:cubicBezTo>
                    <a:pt x="11697" y="11552"/>
                    <a:pt x="11697" y="11496"/>
                    <a:pt x="11659" y="11452"/>
                  </a:cubicBezTo>
                  <a:cubicBezTo>
                    <a:pt x="11487" y="11247"/>
                    <a:pt x="11176" y="11196"/>
                    <a:pt x="10885" y="11196"/>
                  </a:cubicBezTo>
                  <a:cubicBezTo>
                    <a:pt x="10727" y="11196"/>
                    <a:pt x="10574" y="11211"/>
                    <a:pt x="10454" y="11225"/>
                  </a:cubicBezTo>
                  <a:cubicBezTo>
                    <a:pt x="10297" y="10460"/>
                    <a:pt x="10227" y="9660"/>
                    <a:pt x="10253" y="9220"/>
                  </a:cubicBezTo>
                  <a:cubicBezTo>
                    <a:pt x="10259" y="9118"/>
                    <a:pt x="10265" y="9005"/>
                    <a:pt x="10271" y="8879"/>
                  </a:cubicBezTo>
                  <a:cubicBezTo>
                    <a:pt x="10315" y="7977"/>
                    <a:pt x="10398" y="6400"/>
                    <a:pt x="10996" y="5801"/>
                  </a:cubicBezTo>
                  <a:cubicBezTo>
                    <a:pt x="11041" y="5789"/>
                    <a:pt x="11072" y="5757"/>
                    <a:pt x="11097" y="5719"/>
                  </a:cubicBezTo>
                  <a:cubicBezTo>
                    <a:pt x="11161" y="5675"/>
                    <a:pt x="11223" y="5631"/>
                    <a:pt x="11299" y="5606"/>
                  </a:cubicBezTo>
                  <a:cubicBezTo>
                    <a:pt x="11395" y="5572"/>
                    <a:pt x="11487" y="5558"/>
                    <a:pt x="11574" y="5558"/>
                  </a:cubicBezTo>
                  <a:close/>
                  <a:moveTo>
                    <a:pt x="9308" y="11630"/>
                  </a:moveTo>
                  <a:cubicBezTo>
                    <a:pt x="9407" y="11630"/>
                    <a:pt x="9501" y="11645"/>
                    <a:pt x="9572" y="11679"/>
                  </a:cubicBezTo>
                  <a:cubicBezTo>
                    <a:pt x="9761" y="12037"/>
                    <a:pt x="9956" y="12655"/>
                    <a:pt x="9875" y="13027"/>
                  </a:cubicBezTo>
                  <a:cubicBezTo>
                    <a:pt x="9852" y="13030"/>
                    <a:pt x="9831" y="13031"/>
                    <a:pt x="9809" y="13031"/>
                  </a:cubicBezTo>
                  <a:cubicBezTo>
                    <a:pt x="9719" y="13031"/>
                    <a:pt x="9633" y="13007"/>
                    <a:pt x="9546" y="12951"/>
                  </a:cubicBezTo>
                  <a:cubicBezTo>
                    <a:pt x="9269" y="12768"/>
                    <a:pt x="9048" y="12308"/>
                    <a:pt x="8885" y="11716"/>
                  </a:cubicBezTo>
                  <a:cubicBezTo>
                    <a:pt x="9002" y="11663"/>
                    <a:pt x="9161" y="11630"/>
                    <a:pt x="9308" y="11630"/>
                  </a:cubicBezTo>
                  <a:close/>
                  <a:moveTo>
                    <a:pt x="10877" y="11490"/>
                  </a:moveTo>
                  <a:cubicBezTo>
                    <a:pt x="11073" y="11490"/>
                    <a:pt x="11274" y="11516"/>
                    <a:pt x="11388" y="11603"/>
                  </a:cubicBezTo>
                  <a:cubicBezTo>
                    <a:pt x="11394" y="11691"/>
                    <a:pt x="11406" y="11792"/>
                    <a:pt x="11420" y="11906"/>
                  </a:cubicBezTo>
                  <a:cubicBezTo>
                    <a:pt x="11464" y="12239"/>
                    <a:pt x="11520" y="12706"/>
                    <a:pt x="11382" y="12901"/>
                  </a:cubicBezTo>
                  <a:cubicBezTo>
                    <a:pt x="11350" y="12939"/>
                    <a:pt x="11350" y="12989"/>
                    <a:pt x="11362" y="13033"/>
                  </a:cubicBezTo>
                  <a:cubicBezTo>
                    <a:pt x="11344" y="13041"/>
                    <a:pt x="11330" y="13053"/>
                    <a:pt x="11312" y="13059"/>
                  </a:cubicBezTo>
                  <a:cubicBezTo>
                    <a:pt x="11301" y="13063"/>
                    <a:pt x="11283" y="13069"/>
                    <a:pt x="11260" y="13069"/>
                  </a:cubicBezTo>
                  <a:cubicBezTo>
                    <a:pt x="11221" y="13069"/>
                    <a:pt x="11165" y="13051"/>
                    <a:pt x="11097" y="12971"/>
                  </a:cubicBezTo>
                  <a:cubicBezTo>
                    <a:pt x="10852" y="12687"/>
                    <a:pt x="10663" y="12125"/>
                    <a:pt x="10518" y="11514"/>
                  </a:cubicBezTo>
                  <a:cubicBezTo>
                    <a:pt x="10618" y="11501"/>
                    <a:pt x="10746" y="11490"/>
                    <a:pt x="10877" y="11490"/>
                  </a:cubicBezTo>
                  <a:close/>
                  <a:moveTo>
                    <a:pt x="12935" y="12969"/>
                  </a:moveTo>
                  <a:cubicBezTo>
                    <a:pt x="13028" y="12969"/>
                    <a:pt x="13118" y="12986"/>
                    <a:pt x="13204" y="13021"/>
                  </a:cubicBezTo>
                  <a:lnTo>
                    <a:pt x="13242" y="13192"/>
                  </a:lnTo>
                  <a:cubicBezTo>
                    <a:pt x="13349" y="13702"/>
                    <a:pt x="13463" y="14220"/>
                    <a:pt x="13475" y="14717"/>
                  </a:cubicBezTo>
                  <a:cubicBezTo>
                    <a:pt x="13447" y="14725"/>
                    <a:pt x="13424" y="14727"/>
                    <a:pt x="13404" y="14727"/>
                  </a:cubicBezTo>
                  <a:cubicBezTo>
                    <a:pt x="13374" y="14727"/>
                    <a:pt x="13351" y="14721"/>
                    <a:pt x="13336" y="14717"/>
                  </a:cubicBezTo>
                  <a:cubicBezTo>
                    <a:pt x="12939" y="14610"/>
                    <a:pt x="12555" y="13734"/>
                    <a:pt x="12471" y="13204"/>
                  </a:cubicBezTo>
                  <a:cubicBezTo>
                    <a:pt x="12471" y="13178"/>
                    <a:pt x="12465" y="13154"/>
                    <a:pt x="12459" y="13128"/>
                  </a:cubicBezTo>
                  <a:cubicBezTo>
                    <a:pt x="12615" y="13021"/>
                    <a:pt x="12778" y="12969"/>
                    <a:pt x="12935" y="12969"/>
                  </a:cubicBezTo>
                  <a:close/>
                  <a:moveTo>
                    <a:pt x="4855" y="498"/>
                  </a:moveTo>
                  <a:lnTo>
                    <a:pt x="4855" y="498"/>
                  </a:lnTo>
                  <a:cubicBezTo>
                    <a:pt x="5032" y="600"/>
                    <a:pt x="5221" y="769"/>
                    <a:pt x="5404" y="1040"/>
                  </a:cubicBezTo>
                  <a:cubicBezTo>
                    <a:pt x="5580" y="1305"/>
                    <a:pt x="5757" y="1665"/>
                    <a:pt x="5902" y="2131"/>
                  </a:cubicBezTo>
                  <a:cubicBezTo>
                    <a:pt x="6053" y="2623"/>
                    <a:pt x="5996" y="3582"/>
                    <a:pt x="5745" y="4969"/>
                  </a:cubicBezTo>
                  <a:cubicBezTo>
                    <a:pt x="5612" y="5687"/>
                    <a:pt x="5416" y="6042"/>
                    <a:pt x="5170" y="6488"/>
                  </a:cubicBezTo>
                  <a:cubicBezTo>
                    <a:pt x="5032" y="6735"/>
                    <a:pt x="4881" y="7012"/>
                    <a:pt x="4716" y="7390"/>
                  </a:cubicBezTo>
                  <a:cubicBezTo>
                    <a:pt x="4439" y="8039"/>
                    <a:pt x="4407" y="8714"/>
                    <a:pt x="4383" y="9363"/>
                  </a:cubicBezTo>
                  <a:cubicBezTo>
                    <a:pt x="4357" y="9950"/>
                    <a:pt x="4337" y="10498"/>
                    <a:pt x="4142" y="11042"/>
                  </a:cubicBezTo>
                  <a:cubicBezTo>
                    <a:pt x="4104" y="11141"/>
                    <a:pt x="4162" y="11255"/>
                    <a:pt x="4262" y="11293"/>
                  </a:cubicBezTo>
                  <a:cubicBezTo>
                    <a:pt x="4283" y="11301"/>
                    <a:pt x="4305" y="11305"/>
                    <a:pt x="4327" y="11305"/>
                  </a:cubicBezTo>
                  <a:cubicBezTo>
                    <a:pt x="4408" y="11305"/>
                    <a:pt x="4483" y="11253"/>
                    <a:pt x="4508" y="11173"/>
                  </a:cubicBezTo>
                  <a:cubicBezTo>
                    <a:pt x="4584" y="10966"/>
                    <a:pt x="4634" y="10757"/>
                    <a:pt x="4672" y="10550"/>
                  </a:cubicBezTo>
                  <a:cubicBezTo>
                    <a:pt x="5795" y="11306"/>
                    <a:pt x="7547" y="12826"/>
                    <a:pt x="7925" y="14080"/>
                  </a:cubicBezTo>
                  <a:cubicBezTo>
                    <a:pt x="7957" y="14162"/>
                    <a:pt x="8033" y="14220"/>
                    <a:pt x="8115" y="14220"/>
                  </a:cubicBezTo>
                  <a:cubicBezTo>
                    <a:pt x="8134" y="14220"/>
                    <a:pt x="8152" y="14213"/>
                    <a:pt x="8172" y="14213"/>
                  </a:cubicBezTo>
                  <a:cubicBezTo>
                    <a:pt x="8272" y="14176"/>
                    <a:pt x="8329" y="14068"/>
                    <a:pt x="8298" y="13967"/>
                  </a:cubicBezTo>
                  <a:cubicBezTo>
                    <a:pt x="7869" y="12549"/>
                    <a:pt x="5926" y="10890"/>
                    <a:pt x="4729" y="10120"/>
                  </a:cubicBezTo>
                  <a:cubicBezTo>
                    <a:pt x="4753" y="9875"/>
                    <a:pt x="4761" y="9622"/>
                    <a:pt x="4773" y="9377"/>
                  </a:cubicBezTo>
                  <a:cubicBezTo>
                    <a:pt x="4799" y="8734"/>
                    <a:pt x="4823" y="8128"/>
                    <a:pt x="5076" y="7547"/>
                  </a:cubicBezTo>
                  <a:cubicBezTo>
                    <a:pt x="5233" y="7189"/>
                    <a:pt x="5378" y="6912"/>
                    <a:pt x="5510" y="6677"/>
                  </a:cubicBezTo>
                  <a:cubicBezTo>
                    <a:pt x="5699" y="6337"/>
                    <a:pt x="5864" y="6022"/>
                    <a:pt x="6002" y="5568"/>
                  </a:cubicBezTo>
                  <a:lnTo>
                    <a:pt x="6002" y="5568"/>
                  </a:lnTo>
                  <a:cubicBezTo>
                    <a:pt x="5952" y="6723"/>
                    <a:pt x="5926" y="7977"/>
                    <a:pt x="6141" y="9106"/>
                  </a:cubicBezTo>
                  <a:cubicBezTo>
                    <a:pt x="6286" y="9869"/>
                    <a:pt x="6848" y="10675"/>
                    <a:pt x="7465" y="10675"/>
                  </a:cubicBezTo>
                  <a:lnTo>
                    <a:pt x="7477" y="10675"/>
                  </a:lnTo>
                  <a:cubicBezTo>
                    <a:pt x="7704" y="10669"/>
                    <a:pt x="7983" y="10550"/>
                    <a:pt x="8178" y="10120"/>
                  </a:cubicBezTo>
                  <a:cubicBezTo>
                    <a:pt x="8355" y="11482"/>
                    <a:pt x="8696" y="12858"/>
                    <a:pt x="9339" y="13280"/>
                  </a:cubicBezTo>
                  <a:cubicBezTo>
                    <a:pt x="9452" y="13355"/>
                    <a:pt x="9610" y="13419"/>
                    <a:pt x="9805" y="13419"/>
                  </a:cubicBezTo>
                  <a:cubicBezTo>
                    <a:pt x="9950" y="13419"/>
                    <a:pt x="10114" y="13387"/>
                    <a:pt x="10297" y="13292"/>
                  </a:cubicBezTo>
                  <a:cubicBezTo>
                    <a:pt x="10436" y="13210"/>
                    <a:pt x="10498" y="13033"/>
                    <a:pt x="10518" y="12762"/>
                  </a:cubicBezTo>
                  <a:cubicBezTo>
                    <a:pt x="10606" y="12945"/>
                    <a:pt x="10701" y="13103"/>
                    <a:pt x="10801" y="13222"/>
                  </a:cubicBezTo>
                  <a:cubicBezTo>
                    <a:pt x="10934" y="13374"/>
                    <a:pt x="11091" y="13457"/>
                    <a:pt x="11255" y="13457"/>
                  </a:cubicBezTo>
                  <a:cubicBezTo>
                    <a:pt x="11324" y="13457"/>
                    <a:pt x="11388" y="13443"/>
                    <a:pt x="11450" y="13419"/>
                  </a:cubicBezTo>
                  <a:cubicBezTo>
                    <a:pt x="11671" y="13336"/>
                    <a:pt x="11874" y="13109"/>
                    <a:pt x="12025" y="12800"/>
                  </a:cubicBezTo>
                  <a:cubicBezTo>
                    <a:pt x="12043" y="12951"/>
                    <a:pt x="12069" y="13109"/>
                    <a:pt x="12087" y="13260"/>
                  </a:cubicBezTo>
                  <a:cubicBezTo>
                    <a:pt x="12163" y="13759"/>
                    <a:pt x="12555" y="14907"/>
                    <a:pt x="13236" y="15090"/>
                  </a:cubicBezTo>
                  <a:cubicBezTo>
                    <a:pt x="13286" y="15108"/>
                    <a:pt x="13349" y="15114"/>
                    <a:pt x="13411" y="15114"/>
                  </a:cubicBezTo>
                  <a:cubicBezTo>
                    <a:pt x="13614" y="15114"/>
                    <a:pt x="13871" y="15020"/>
                    <a:pt x="14130" y="14692"/>
                  </a:cubicBezTo>
                  <a:cubicBezTo>
                    <a:pt x="14452" y="14295"/>
                    <a:pt x="14377" y="13425"/>
                    <a:pt x="14250" y="12334"/>
                  </a:cubicBezTo>
                  <a:cubicBezTo>
                    <a:pt x="14231" y="12163"/>
                    <a:pt x="14219" y="12012"/>
                    <a:pt x="14200" y="11880"/>
                  </a:cubicBezTo>
                  <a:cubicBezTo>
                    <a:pt x="14452" y="11659"/>
                    <a:pt x="14729" y="11338"/>
                    <a:pt x="14925" y="11079"/>
                  </a:cubicBezTo>
                  <a:cubicBezTo>
                    <a:pt x="14988" y="10998"/>
                    <a:pt x="14968" y="10871"/>
                    <a:pt x="14887" y="10808"/>
                  </a:cubicBezTo>
                  <a:cubicBezTo>
                    <a:pt x="14851" y="10783"/>
                    <a:pt x="14810" y="10770"/>
                    <a:pt x="14770" y="10770"/>
                  </a:cubicBezTo>
                  <a:cubicBezTo>
                    <a:pt x="14710" y="10770"/>
                    <a:pt x="14651" y="10797"/>
                    <a:pt x="14610" y="10846"/>
                  </a:cubicBezTo>
                  <a:cubicBezTo>
                    <a:pt x="14490" y="11010"/>
                    <a:pt x="14333" y="11193"/>
                    <a:pt x="14181" y="11362"/>
                  </a:cubicBezTo>
                  <a:cubicBezTo>
                    <a:pt x="14174" y="11318"/>
                    <a:pt x="14174" y="11269"/>
                    <a:pt x="14174" y="11231"/>
                  </a:cubicBezTo>
                  <a:cubicBezTo>
                    <a:pt x="14162" y="10984"/>
                    <a:pt x="14156" y="10777"/>
                    <a:pt x="14225" y="10536"/>
                  </a:cubicBezTo>
                  <a:cubicBezTo>
                    <a:pt x="14257" y="10430"/>
                    <a:pt x="14200" y="10323"/>
                    <a:pt x="14092" y="10291"/>
                  </a:cubicBezTo>
                  <a:cubicBezTo>
                    <a:pt x="14074" y="10285"/>
                    <a:pt x="14055" y="10282"/>
                    <a:pt x="14036" y="10282"/>
                  </a:cubicBezTo>
                  <a:cubicBezTo>
                    <a:pt x="13955" y="10282"/>
                    <a:pt x="13879" y="10336"/>
                    <a:pt x="13853" y="10423"/>
                  </a:cubicBezTo>
                  <a:cubicBezTo>
                    <a:pt x="13758" y="10725"/>
                    <a:pt x="13771" y="10978"/>
                    <a:pt x="13783" y="11249"/>
                  </a:cubicBezTo>
                  <a:cubicBezTo>
                    <a:pt x="13790" y="11344"/>
                    <a:pt x="13796" y="11438"/>
                    <a:pt x="13796" y="11545"/>
                  </a:cubicBezTo>
                  <a:cubicBezTo>
                    <a:pt x="13796" y="11595"/>
                    <a:pt x="13796" y="11653"/>
                    <a:pt x="13803" y="11709"/>
                  </a:cubicBezTo>
                  <a:cubicBezTo>
                    <a:pt x="13740" y="11779"/>
                    <a:pt x="13734" y="11880"/>
                    <a:pt x="13783" y="11950"/>
                  </a:cubicBezTo>
                  <a:cubicBezTo>
                    <a:pt x="13796" y="11968"/>
                    <a:pt x="13809" y="11974"/>
                    <a:pt x="13821" y="11987"/>
                  </a:cubicBezTo>
                  <a:cubicBezTo>
                    <a:pt x="13833" y="12107"/>
                    <a:pt x="13853" y="12239"/>
                    <a:pt x="13865" y="12378"/>
                  </a:cubicBezTo>
                  <a:cubicBezTo>
                    <a:pt x="13947" y="13085"/>
                    <a:pt x="14068" y="14144"/>
                    <a:pt x="13827" y="14453"/>
                  </a:cubicBezTo>
                  <a:cubicBezTo>
                    <a:pt x="13803" y="14484"/>
                    <a:pt x="13777" y="14509"/>
                    <a:pt x="13752" y="14534"/>
                  </a:cubicBezTo>
                  <a:cubicBezTo>
                    <a:pt x="13720" y="14068"/>
                    <a:pt x="13626" y="13595"/>
                    <a:pt x="13525" y="13134"/>
                  </a:cubicBezTo>
                  <a:lnTo>
                    <a:pt x="13493" y="12989"/>
                  </a:lnTo>
                  <a:cubicBezTo>
                    <a:pt x="13513" y="12933"/>
                    <a:pt x="13500" y="12864"/>
                    <a:pt x="13449" y="12826"/>
                  </a:cubicBezTo>
                  <a:cubicBezTo>
                    <a:pt x="13425" y="12788"/>
                    <a:pt x="13379" y="12762"/>
                    <a:pt x="13329" y="12762"/>
                  </a:cubicBezTo>
                  <a:cubicBezTo>
                    <a:pt x="13205" y="12704"/>
                    <a:pt x="13071" y="12675"/>
                    <a:pt x="12934" y="12675"/>
                  </a:cubicBezTo>
                  <a:cubicBezTo>
                    <a:pt x="12762" y="12675"/>
                    <a:pt x="12585" y="12722"/>
                    <a:pt x="12415" y="12814"/>
                  </a:cubicBezTo>
                  <a:cubicBezTo>
                    <a:pt x="12201" y="11173"/>
                    <a:pt x="12055" y="8632"/>
                    <a:pt x="12963" y="7410"/>
                  </a:cubicBezTo>
                  <a:cubicBezTo>
                    <a:pt x="13184" y="7119"/>
                    <a:pt x="13443" y="6918"/>
                    <a:pt x="13758" y="6810"/>
                  </a:cubicBezTo>
                  <a:cubicBezTo>
                    <a:pt x="13789" y="6826"/>
                    <a:pt x="13819" y="6834"/>
                    <a:pt x="13850" y="6834"/>
                  </a:cubicBezTo>
                  <a:cubicBezTo>
                    <a:pt x="13872" y="6834"/>
                    <a:pt x="13894" y="6830"/>
                    <a:pt x="13917" y="6822"/>
                  </a:cubicBezTo>
                  <a:cubicBezTo>
                    <a:pt x="14033" y="6776"/>
                    <a:pt x="14140" y="6752"/>
                    <a:pt x="14246" y="6752"/>
                  </a:cubicBezTo>
                  <a:cubicBezTo>
                    <a:pt x="14397" y="6752"/>
                    <a:pt x="14546" y="6801"/>
                    <a:pt x="14717" y="6904"/>
                  </a:cubicBezTo>
                  <a:cubicBezTo>
                    <a:pt x="15757" y="7503"/>
                    <a:pt x="16022" y="10000"/>
                    <a:pt x="16199" y="11653"/>
                  </a:cubicBezTo>
                  <a:cubicBezTo>
                    <a:pt x="16249" y="12087"/>
                    <a:pt x="16287" y="12466"/>
                    <a:pt x="16338" y="12756"/>
                  </a:cubicBezTo>
                  <a:cubicBezTo>
                    <a:pt x="16551" y="14074"/>
                    <a:pt x="16653" y="17587"/>
                    <a:pt x="12826" y="21810"/>
                  </a:cubicBezTo>
                  <a:cubicBezTo>
                    <a:pt x="12826" y="21810"/>
                    <a:pt x="12826" y="21818"/>
                    <a:pt x="12819" y="21818"/>
                  </a:cubicBezTo>
                  <a:cubicBezTo>
                    <a:pt x="12812" y="21830"/>
                    <a:pt x="12806" y="21842"/>
                    <a:pt x="12800" y="21856"/>
                  </a:cubicBezTo>
                  <a:cubicBezTo>
                    <a:pt x="12794" y="21868"/>
                    <a:pt x="12788" y="21874"/>
                    <a:pt x="12788" y="21886"/>
                  </a:cubicBezTo>
                  <a:cubicBezTo>
                    <a:pt x="12782" y="21900"/>
                    <a:pt x="12782" y="21912"/>
                    <a:pt x="12782" y="21924"/>
                  </a:cubicBezTo>
                  <a:lnTo>
                    <a:pt x="12782" y="21962"/>
                  </a:lnTo>
                  <a:lnTo>
                    <a:pt x="12782" y="21975"/>
                  </a:lnTo>
                  <a:cubicBezTo>
                    <a:pt x="14068" y="28747"/>
                    <a:pt x="16041" y="41894"/>
                    <a:pt x="14749" y="53825"/>
                  </a:cubicBezTo>
                  <a:cubicBezTo>
                    <a:pt x="14610" y="55091"/>
                    <a:pt x="14471" y="56428"/>
                    <a:pt x="14458" y="57041"/>
                  </a:cubicBezTo>
                  <a:cubicBezTo>
                    <a:pt x="14040" y="57019"/>
                    <a:pt x="13594" y="57010"/>
                    <a:pt x="13128" y="57010"/>
                  </a:cubicBezTo>
                  <a:cubicBezTo>
                    <a:pt x="10948" y="57010"/>
                    <a:pt x="8327" y="57218"/>
                    <a:pt x="5958" y="57405"/>
                  </a:cubicBezTo>
                  <a:cubicBezTo>
                    <a:pt x="4956" y="57487"/>
                    <a:pt x="4004" y="57563"/>
                    <a:pt x="3146" y="57620"/>
                  </a:cubicBezTo>
                  <a:cubicBezTo>
                    <a:pt x="3234" y="55685"/>
                    <a:pt x="3815" y="52551"/>
                    <a:pt x="4287" y="50004"/>
                  </a:cubicBezTo>
                  <a:cubicBezTo>
                    <a:pt x="4451" y="49120"/>
                    <a:pt x="4610" y="48287"/>
                    <a:pt x="4716" y="47632"/>
                  </a:cubicBezTo>
                  <a:cubicBezTo>
                    <a:pt x="6255" y="38381"/>
                    <a:pt x="6999" y="30974"/>
                    <a:pt x="5972" y="22712"/>
                  </a:cubicBezTo>
                  <a:lnTo>
                    <a:pt x="5972" y="22712"/>
                  </a:lnTo>
                  <a:cubicBezTo>
                    <a:pt x="6299" y="22889"/>
                    <a:pt x="6633" y="23015"/>
                    <a:pt x="6974" y="23053"/>
                  </a:cubicBezTo>
                  <a:lnTo>
                    <a:pt x="6999" y="23053"/>
                  </a:lnTo>
                  <a:cubicBezTo>
                    <a:pt x="7093" y="23053"/>
                    <a:pt x="7175" y="22983"/>
                    <a:pt x="7188" y="22883"/>
                  </a:cubicBezTo>
                  <a:cubicBezTo>
                    <a:pt x="7201" y="22776"/>
                    <a:pt x="7125" y="22681"/>
                    <a:pt x="7023" y="22668"/>
                  </a:cubicBezTo>
                  <a:cubicBezTo>
                    <a:pt x="5984" y="22543"/>
                    <a:pt x="4943" y="21490"/>
                    <a:pt x="4029" y="20562"/>
                  </a:cubicBezTo>
                  <a:cubicBezTo>
                    <a:pt x="3562" y="20084"/>
                    <a:pt x="3115" y="19630"/>
                    <a:pt x="2686" y="19307"/>
                  </a:cubicBezTo>
                  <a:cubicBezTo>
                    <a:pt x="1759" y="18620"/>
                    <a:pt x="870" y="17800"/>
                    <a:pt x="599" y="16464"/>
                  </a:cubicBezTo>
                  <a:cubicBezTo>
                    <a:pt x="397" y="15442"/>
                    <a:pt x="542" y="14503"/>
                    <a:pt x="699" y="13507"/>
                  </a:cubicBezTo>
                  <a:lnTo>
                    <a:pt x="731" y="13324"/>
                  </a:lnTo>
                  <a:cubicBezTo>
                    <a:pt x="864" y="12497"/>
                    <a:pt x="926" y="11647"/>
                    <a:pt x="990" y="10821"/>
                  </a:cubicBezTo>
                  <a:cubicBezTo>
                    <a:pt x="1141" y="8847"/>
                    <a:pt x="1286" y="6987"/>
                    <a:pt x="2257" y="5466"/>
                  </a:cubicBezTo>
                  <a:cubicBezTo>
                    <a:pt x="2521" y="5058"/>
                    <a:pt x="2742" y="4584"/>
                    <a:pt x="2951" y="4061"/>
                  </a:cubicBezTo>
                  <a:cubicBezTo>
                    <a:pt x="3045" y="4092"/>
                    <a:pt x="3096" y="4174"/>
                    <a:pt x="3202" y="4357"/>
                  </a:cubicBezTo>
                  <a:cubicBezTo>
                    <a:pt x="3228" y="4407"/>
                    <a:pt x="3254" y="4459"/>
                    <a:pt x="3286" y="4509"/>
                  </a:cubicBezTo>
                  <a:cubicBezTo>
                    <a:pt x="3323" y="4572"/>
                    <a:pt x="3385" y="4604"/>
                    <a:pt x="3455" y="4604"/>
                  </a:cubicBezTo>
                  <a:cubicBezTo>
                    <a:pt x="3487" y="4604"/>
                    <a:pt x="3519" y="4590"/>
                    <a:pt x="3556" y="4578"/>
                  </a:cubicBezTo>
                  <a:cubicBezTo>
                    <a:pt x="3588" y="4552"/>
                    <a:pt x="3612" y="4521"/>
                    <a:pt x="3632" y="4490"/>
                  </a:cubicBezTo>
                  <a:lnTo>
                    <a:pt x="3632" y="4483"/>
                  </a:lnTo>
                  <a:cubicBezTo>
                    <a:pt x="3688" y="4459"/>
                    <a:pt x="3732" y="4407"/>
                    <a:pt x="3746" y="4345"/>
                  </a:cubicBezTo>
                  <a:cubicBezTo>
                    <a:pt x="3839" y="3790"/>
                    <a:pt x="4048" y="3196"/>
                    <a:pt x="4262" y="2573"/>
                  </a:cubicBezTo>
                  <a:cubicBezTo>
                    <a:pt x="4496" y="1918"/>
                    <a:pt x="4729" y="1243"/>
                    <a:pt x="4855" y="556"/>
                  </a:cubicBezTo>
                  <a:cubicBezTo>
                    <a:pt x="4861" y="536"/>
                    <a:pt x="4861" y="518"/>
                    <a:pt x="4855" y="498"/>
                  </a:cubicBezTo>
                  <a:close/>
                  <a:moveTo>
                    <a:pt x="4496" y="0"/>
                  </a:moveTo>
                  <a:cubicBezTo>
                    <a:pt x="4080" y="0"/>
                    <a:pt x="3740" y="271"/>
                    <a:pt x="3606" y="707"/>
                  </a:cubicBezTo>
                  <a:cubicBezTo>
                    <a:pt x="3525" y="972"/>
                    <a:pt x="3449" y="1229"/>
                    <a:pt x="3373" y="1482"/>
                  </a:cubicBezTo>
                  <a:cubicBezTo>
                    <a:pt x="3134" y="2296"/>
                    <a:pt x="2913" y="3021"/>
                    <a:pt x="2680" y="3664"/>
                  </a:cubicBezTo>
                  <a:lnTo>
                    <a:pt x="2573" y="3953"/>
                  </a:lnTo>
                  <a:cubicBezTo>
                    <a:pt x="2378" y="4445"/>
                    <a:pt x="2175" y="4881"/>
                    <a:pt x="1930" y="5259"/>
                  </a:cubicBezTo>
                  <a:cubicBezTo>
                    <a:pt x="902" y="6860"/>
                    <a:pt x="757" y="8766"/>
                    <a:pt x="605" y="10789"/>
                  </a:cubicBezTo>
                  <a:cubicBezTo>
                    <a:pt x="536" y="11603"/>
                    <a:pt x="472" y="12447"/>
                    <a:pt x="347" y="13268"/>
                  </a:cubicBezTo>
                  <a:lnTo>
                    <a:pt x="321" y="13443"/>
                  </a:lnTo>
                  <a:cubicBezTo>
                    <a:pt x="151" y="14478"/>
                    <a:pt x="0" y="15454"/>
                    <a:pt x="221" y="16539"/>
                  </a:cubicBezTo>
                  <a:cubicBezTo>
                    <a:pt x="516" y="18003"/>
                    <a:pt x="1462" y="18885"/>
                    <a:pt x="2453" y="19616"/>
                  </a:cubicBezTo>
                  <a:cubicBezTo>
                    <a:pt x="2856" y="19926"/>
                    <a:pt x="3292" y="20367"/>
                    <a:pt x="3752" y="20834"/>
                  </a:cubicBezTo>
                  <a:cubicBezTo>
                    <a:pt x="4325" y="21414"/>
                    <a:pt x="4937" y="22031"/>
                    <a:pt x="5586" y="22479"/>
                  </a:cubicBezTo>
                  <a:lnTo>
                    <a:pt x="5593" y="22479"/>
                  </a:lnTo>
                  <a:cubicBezTo>
                    <a:pt x="5574" y="22517"/>
                    <a:pt x="5562" y="22555"/>
                    <a:pt x="5562" y="22599"/>
                  </a:cubicBezTo>
                  <a:cubicBezTo>
                    <a:pt x="6621" y="30878"/>
                    <a:pt x="5876" y="38293"/>
                    <a:pt x="4331" y="47569"/>
                  </a:cubicBezTo>
                  <a:cubicBezTo>
                    <a:pt x="4224" y="48218"/>
                    <a:pt x="4072" y="49050"/>
                    <a:pt x="3909" y="49934"/>
                  </a:cubicBezTo>
                  <a:cubicBezTo>
                    <a:pt x="3423" y="52544"/>
                    <a:pt x="2824" y="55778"/>
                    <a:pt x="2756" y="57728"/>
                  </a:cubicBezTo>
                  <a:cubicBezTo>
                    <a:pt x="2736" y="57765"/>
                    <a:pt x="2724" y="57797"/>
                    <a:pt x="2724" y="57841"/>
                  </a:cubicBezTo>
                  <a:cubicBezTo>
                    <a:pt x="2724" y="57873"/>
                    <a:pt x="2742" y="57903"/>
                    <a:pt x="2762" y="57935"/>
                  </a:cubicBezTo>
                  <a:cubicBezTo>
                    <a:pt x="2786" y="58011"/>
                    <a:pt x="2850" y="58068"/>
                    <a:pt x="2937" y="58068"/>
                  </a:cubicBezTo>
                  <a:lnTo>
                    <a:pt x="2945" y="58068"/>
                  </a:lnTo>
                  <a:cubicBezTo>
                    <a:pt x="2995" y="58068"/>
                    <a:pt x="3045" y="58048"/>
                    <a:pt x="3077" y="58011"/>
                  </a:cubicBezTo>
                  <a:cubicBezTo>
                    <a:pt x="3959" y="57955"/>
                    <a:pt x="4943" y="57879"/>
                    <a:pt x="5990" y="57797"/>
                  </a:cubicBezTo>
                  <a:cubicBezTo>
                    <a:pt x="8352" y="57604"/>
                    <a:pt x="10970" y="57396"/>
                    <a:pt x="13134" y="57396"/>
                  </a:cubicBezTo>
                  <a:cubicBezTo>
                    <a:pt x="13667" y="57396"/>
                    <a:pt x="14174" y="57408"/>
                    <a:pt x="14642" y="57437"/>
                  </a:cubicBezTo>
                  <a:lnTo>
                    <a:pt x="14666" y="57437"/>
                  </a:lnTo>
                  <a:cubicBezTo>
                    <a:pt x="14679" y="57437"/>
                    <a:pt x="14685" y="57431"/>
                    <a:pt x="14698" y="57431"/>
                  </a:cubicBezTo>
                  <a:cubicBezTo>
                    <a:pt x="14711" y="57425"/>
                    <a:pt x="14717" y="57425"/>
                    <a:pt x="14729" y="57419"/>
                  </a:cubicBezTo>
                  <a:cubicBezTo>
                    <a:pt x="14741" y="57419"/>
                    <a:pt x="14749" y="57411"/>
                    <a:pt x="14761" y="57399"/>
                  </a:cubicBezTo>
                  <a:cubicBezTo>
                    <a:pt x="14773" y="57393"/>
                    <a:pt x="14787" y="57387"/>
                    <a:pt x="14793" y="57381"/>
                  </a:cubicBezTo>
                  <a:cubicBezTo>
                    <a:pt x="14799" y="57367"/>
                    <a:pt x="14805" y="57361"/>
                    <a:pt x="14811" y="57355"/>
                  </a:cubicBezTo>
                  <a:cubicBezTo>
                    <a:pt x="14817" y="57343"/>
                    <a:pt x="14825" y="57330"/>
                    <a:pt x="14831" y="57317"/>
                  </a:cubicBezTo>
                  <a:cubicBezTo>
                    <a:pt x="14837" y="57305"/>
                    <a:pt x="14837" y="57292"/>
                    <a:pt x="14843" y="57286"/>
                  </a:cubicBezTo>
                  <a:cubicBezTo>
                    <a:pt x="14843" y="57274"/>
                    <a:pt x="14849" y="57268"/>
                    <a:pt x="14849" y="57254"/>
                  </a:cubicBezTo>
                  <a:cubicBezTo>
                    <a:pt x="14849" y="57254"/>
                    <a:pt x="14843" y="57248"/>
                    <a:pt x="14843" y="57242"/>
                  </a:cubicBezTo>
                  <a:lnTo>
                    <a:pt x="14849" y="57236"/>
                  </a:lnTo>
                  <a:cubicBezTo>
                    <a:pt x="14817" y="56768"/>
                    <a:pt x="15038" y="54733"/>
                    <a:pt x="15133" y="53869"/>
                  </a:cubicBezTo>
                  <a:cubicBezTo>
                    <a:pt x="16426" y="41938"/>
                    <a:pt x="14471" y="28817"/>
                    <a:pt x="13178" y="21993"/>
                  </a:cubicBezTo>
                  <a:cubicBezTo>
                    <a:pt x="17049" y="17681"/>
                    <a:pt x="16943" y="14055"/>
                    <a:pt x="16716" y="12693"/>
                  </a:cubicBezTo>
                  <a:cubicBezTo>
                    <a:pt x="16671" y="12416"/>
                    <a:pt x="16633" y="12043"/>
                    <a:pt x="16583" y="11615"/>
                  </a:cubicBezTo>
                  <a:cubicBezTo>
                    <a:pt x="16394" y="9779"/>
                    <a:pt x="16123" y="7270"/>
                    <a:pt x="14912" y="6571"/>
                  </a:cubicBezTo>
                  <a:cubicBezTo>
                    <a:pt x="14680" y="6433"/>
                    <a:pt x="14465" y="6367"/>
                    <a:pt x="14246" y="6367"/>
                  </a:cubicBezTo>
                  <a:cubicBezTo>
                    <a:pt x="14204" y="6367"/>
                    <a:pt x="14161" y="6370"/>
                    <a:pt x="14118" y="6374"/>
                  </a:cubicBezTo>
                  <a:cubicBezTo>
                    <a:pt x="14092" y="6360"/>
                    <a:pt x="14062" y="6349"/>
                    <a:pt x="14031" y="6349"/>
                  </a:cubicBezTo>
                  <a:cubicBezTo>
                    <a:pt x="14024" y="6349"/>
                    <a:pt x="14017" y="6349"/>
                    <a:pt x="14010" y="6350"/>
                  </a:cubicBezTo>
                  <a:cubicBezTo>
                    <a:pt x="13682" y="6400"/>
                    <a:pt x="13393" y="6520"/>
                    <a:pt x="13134" y="6703"/>
                  </a:cubicBezTo>
                  <a:cubicBezTo>
                    <a:pt x="13046" y="6217"/>
                    <a:pt x="12736" y="5713"/>
                    <a:pt x="12340" y="5423"/>
                  </a:cubicBezTo>
                  <a:cubicBezTo>
                    <a:pt x="12098" y="5257"/>
                    <a:pt x="11834" y="5170"/>
                    <a:pt x="11572" y="5170"/>
                  </a:cubicBezTo>
                  <a:cubicBezTo>
                    <a:pt x="11437" y="5170"/>
                    <a:pt x="11303" y="5193"/>
                    <a:pt x="11173" y="5239"/>
                  </a:cubicBezTo>
                  <a:cubicBezTo>
                    <a:pt x="11161" y="5247"/>
                    <a:pt x="11147" y="5253"/>
                    <a:pt x="11141" y="5253"/>
                  </a:cubicBezTo>
                  <a:cubicBezTo>
                    <a:pt x="11123" y="4616"/>
                    <a:pt x="10928" y="3778"/>
                    <a:pt x="10448" y="3336"/>
                  </a:cubicBezTo>
                  <a:cubicBezTo>
                    <a:pt x="10230" y="3138"/>
                    <a:pt x="9973" y="3036"/>
                    <a:pt x="9691" y="3036"/>
                  </a:cubicBezTo>
                  <a:cubicBezTo>
                    <a:pt x="9605" y="3036"/>
                    <a:pt x="9517" y="3046"/>
                    <a:pt x="9427" y="3065"/>
                  </a:cubicBezTo>
                  <a:cubicBezTo>
                    <a:pt x="9118" y="3128"/>
                    <a:pt x="8877" y="3292"/>
                    <a:pt x="8696" y="3519"/>
                  </a:cubicBezTo>
                  <a:cubicBezTo>
                    <a:pt x="8670" y="2402"/>
                    <a:pt x="8449" y="594"/>
                    <a:pt x="7296" y="574"/>
                  </a:cubicBezTo>
                  <a:cubicBezTo>
                    <a:pt x="7023" y="574"/>
                    <a:pt x="6790" y="662"/>
                    <a:pt x="6601" y="851"/>
                  </a:cubicBezTo>
                  <a:cubicBezTo>
                    <a:pt x="6400" y="1060"/>
                    <a:pt x="6261" y="1362"/>
                    <a:pt x="6173" y="1729"/>
                  </a:cubicBezTo>
                  <a:cubicBezTo>
                    <a:pt x="5775" y="637"/>
                    <a:pt x="5158" y="0"/>
                    <a:pt x="450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4" name="Google Shape;3514;p44"/>
            <p:cNvSpPr/>
            <p:nvPr/>
          </p:nvSpPr>
          <p:spPr>
            <a:xfrm>
              <a:off x="4420575" y="3492850"/>
              <a:ext cx="36125" cy="89725"/>
            </a:xfrm>
            <a:custGeom>
              <a:avLst/>
              <a:gdLst/>
              <a:ahLst/>
              <a:cxnLst/>
              <a:rect l="l" t="t" r="r" b="b"/>
              <a:pathLst>
                <a:path w="1445" h="3589" extrusionOk="0">
                  <a:moveTo>
                    <a:pt x="1414" y="1"/>
                  </a:moveTo>
                  <a:cubicBezTo>
                    <a:pt x="1174" y="1"/>
                    <a:pt x="978" y="166"/>
                    <a:pt x="897" y="431"/>
                  </a:cubicBezTo>
                  <a:cubicBezTo>
                    <a:pt x="815" y="695"/>
                    <a:pt x="739" y="953"/>
                    <a:pt x="664" y="1199"/>
                  </a:cubicBezTo>
                  <a:cubicBezTo>
                    <a:pt x="431" y="1982"/>
                    <a:pt x="222" y="2681"/>
                    <a:pt x="1" y="3306"/>
                  </a:cubicBezTo>
                  <a:cubicBezTo>
                    <a:pt x="152" y="3356"/>
                    <a:pt x="254" y="3457"/>
                    <a:pt x="341" y="3583"/>
                  </a:cubicBezTo>
                  <a:lnTo>
                    <a:pt x="341" y="3589"/>
                  </a:lnTo>
                  <a:cubicBezTo>
                    <a:pt x="455" y="3097"/>
                    <a:pt x="632" y="2587"/>
                    <a:pt x="815" y="2057"/>
                  </a:cubicBezTo>
                  <a:cubicBezTo>
                    <a:pt x="1042" y="1414"/>
                    <a:pt x="1275" y="751"/>
                    <a:pt x="1395" y="96"/>
                  </a:cubicBezTo>
                  <a:cubicBezTo>
                    <a:pt x="1401" y="58"/>
                    <a:pt x="1420" y="27"/>
                    <a:pt x="1444"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5" name="Google Shape;3515;p44"/>
            <p:cNvSpPr/>
            <p:nvPr/>
          </p:nvSpPr>
          <p:spPr>
            <a:xfrm>
              <a:off x="4655000" y="3807300"/>
              <a:ext cx="25400" cy="43975"/>
            </a:xfrm>
            <a:custGeom>
              <a:avLst/>
              <a:gdLst/>
              <a:ahLst/>
              <a:cxnLst/>
              <a:rect l="l" t="t" r="r" b="b"/>
              <a:pathLst>
                <a:path w="1016" h="1759" extrusionOk="0">
                  <a:moveTo>
                    <a:pt x="476" y="1"/>
                  </a:moveTo>
                  <a:cubicBezTo>
                    <a:pt x="319" y="1"/>
                    <a:pt x="156" y="53"/>
                    <a:pt x="0" y="160"/>
                  </a:cubicBezTo>
                  <a:cubicBezTo>
                    <a:pt x="6" y="186"/>
                    <a:pt x="12" y="210"/>
                    <a:pt x="12" y="236"/>
                  </a:cubicBezTo>
                  <a:cubicBezTo>
                    <a:pt x="96" y="766"/>
                    <a:pt x="480" y="1642"/>
                    <a:pt x="877" y="1749"/>
                  </a:cubicBezTo>
                  <a:cubicBezTo>
                    <a:pt x="892" y="1753"/>
                    <a:pt x="915" y="1759"/>
                    <a:pt x="945" y="1759"/>
                  </a:cubicBezTo>
                  <a:cubicBezTo>
                    <a:pt x="965" y="1759"/>
                    <a:pt x="988" y="1757"/>
                    <a:pt x="1016" y="1749"/>
                  </a:cubicBezTo>
                  <a:cubicBezTo>
                    <a:pt x="1004" y="1252"/>
                    <a:pt x="890" y="734"/>
                    <a:pt x="783" y="224"/>
                  </a:cubicBezTo>
                  <a:lnTo>
                    <a:pt x="745" y="53"/>
                  </a:lnTo>
                  <a:cubicBezTo>
                    <a:pt x="659" y="18"/>
                    <a:pt x="569" y="1"/>
                    <a:pt x="476"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6" name="Google Shape;3516;p44"/>
            <p:cNvSpPr/>
            <p:nvPr/>
          </p:nvSpPr>
          <p:spPr>
            <a:xfrm>
              <a:off x="4599200" y="3622025"/>
              <a:ext cx="64025" cy="171775"/>
            </a:xfrm>
            <a:custGeom>
              <a:avLst/>
              <a:gdLst/>
              <a:ahLst/>
              <a:cxnLst/>
              <a:rect l="l" t="t" r="r" b="b"/>
              <a:pathLst>
                <a:path w="2561" h="6871" extrusionOk="0">
                  <a:moveTo>
                    <a:pt x="1081" y="1046"/>
                  </a:moveTo>
                  <a:cubicBezTo>
                    <a:pt x="1206" y="1046"/>
                    <a:pt x="1331" y="1058"/>
                    <a:pt x="1450" y="1090"/>
                  </a:cubicBezTo>
                  <a:cubicBezTo>
                    <a:pt x="1526" y="1108"/>
                    <a:pt x="1577" y="1184"/>
                    <a:pt x="1557" y="1265"/>
                  </a:cubicBezTo>
                  <a:cubicBezTo>
                    <a:pt x="1545" y="1329"/>
                    <a:pt x="1482" y="1379"/>
                    <a:pt x="1420" y="1379"/>
                  </a:cubicBezTo>
                  <a:cubicBezTo>
                    <a:pt x="1406" y="1379"/>
                    <a:pt x="1394" y="1373"/>
                    <a:pt x="1382" y="1373"/>
                  </a:cubicBezTo>
                  <a:cubicBezTo>
                    <a:pt x="1278" y="1349"/>
                    <a:pt x="1168" y="1336"/>
                    <a:pt x="1059" y="1336"/>
                  </a:cubicBezTo>
                  <a:cubicBezTo>
                    <a:pt x="1021" y="1336"/>
                    <a:pt x="983" y="1338"/>
                    <a:pt x="946" y="1341"/>
                  </a:cubicBezTo>
                  <a:cubicBezTo>
                    <a:pt x="942" y="1341"/>
                    <a:pt x="938" y="1342"/>
                    <a:pt x="934" y="1342"/>
                  </a:cubicBezTo>
                  <a:cubicBezTo>
                    <a:pt x="858" y="1342"/>
                    <a:pt x="794" y="1287"/>
                    <a:pt x="789" y="1209"/>
                  </a:cubicBezTo>
                  <a:cubicBezTo>
                    <a:pt x="777" y="1134"/>
                    <a:pt x="839" y="1064"/>
                    <a:pt x="920" y="1052"/>
                  </a:cubicBezTo>
                  <a:cubicBezTo>
                    <a:pt x="974" y="1048"/>
                    <a:pt x="1027" y="1046"/>
                    <a:pt x="1081" y="1046"/>
                  </a:cubicBezTo>
                  <a:close/>
                  <a:moveTo>
                    <a:pt x="279" y="4196"/>
                  </a:moveTo>
                  <a:cubicBezTo>
                    <a:pt x="287" y="4196"/>
                    <a:pt x="295" y="4197"/>
                    <a:pt x="303" y="4198"/>
                  </a:cubicBezTo>
                  <a:cubicBezTo>
                    <a:pt x="550" y="4222"/>
                    <a:pt x="914" y="4298"/>
                    <a:pt x="1231" y="4469"/>
                  </a:cubicBezTo>
                  <a:cubicBezTo>
                    <a:pt x="1299" y="4507"/>
                    <a:pt x="1324" y="4601"/>
                    <a:pt x="1286" y="4670"/>
                  </a:cubicBezTo>
                  <a:cubicBezTo>
                    <a:pt x="1255" y="4714"/>
                    <a:pt x="1211" y="4740"/>
                    <a:pt x="1155" y="4740"/>
                  </a:cubicBezTo>
                  <a:cubicBezTo>
                    <a:pt x="1135" y="4740"/>
                    <a:pt x="1109" y="4734"/>
                    <a:pt x="1085" y="4728"/>
                  </a:cubicBezTo>
                  <a:cubicBezTo>
                    <a:pt x="870" y="4608"/>
                    <a:pt x="587" y="4519"/>
                    <a:pt x="265" y="4481"/>
                  </a:cubicBezTo>
                  <a:cubicBezTo>
                    <a:pt x="189" y="4475"/>
                    <a:pt x="126" y="4406"/>
                    <a:pt x="139" y="4324"/>
                  </a:cubicBezTo>
                  <a:cubicBezTo>
                    <a:pt x="150" y="4250"/>
                    <a:pt x="208" y="4196"/>
                    <a:pt x="279" y="4196"/>
                  </a:cubicBezTo>
                  <a:close/>
                  <a:moveTo>
                    <a:pt x="1347" y="1"/>
                  </a:moveTo>
                  <a:cubicBezTo>
                    <a:pt x="1260" y="1"/>
                    <a:pt x="1168" y="15"/>
                    <a:pt x="1072" y="49"/>
                  </a:cubicBezTo>
                  <a:cubicBezTo>
                    <a:pt x="996" y="74"/>
                    <a:pt x="934" y="118"/>
                    <a:pt x="870" y="162"/>
                  </a:cubicBezTo>
                  <a:cubicBezTo>
                    <a:pt x="845" y="200"/>
                    <a:pt x="814" y="232"/>
                    <a:pt x="769" y="244"/>
                  </a:cubicBezTo>
                  <a:cubicBezTo>
                    <a:pt x="171" y="843"/>
                    <a:pt x="88" y="2420"/>
                    <a:pt x="44" y="3322"/>
                  </a:cubicBezTo>
                  <a:cubicBezTo>
                    <a:pt x="38" y="3448"/>
                    <a:pt x="32" y="3561"/>
                    <a:pt x="26" y="3663"/>
                  </a:cubicBezTo>
                  <a:cubicBezTo>
                    <a:pt x="0" y="4103"/>
                    <a:pt x="70" y="4903"/>
                    <a:pt x="227" y="5668"/>
                  </a:cubicBezTo>
                  <a:cubicBezTo>
                    <a:pt x="347" y="5654"/>
                    <a:pt x="500" y="5639"/>
                    <a:pt x="658" y="5639"/>
                  </a:cubicBezTo>
                  <a:cubicBezTo>
                    <a:pt x="949" y="5639"/>
                    <a:pt x="1260" y="5690"/>
                    <a:pt x="1432" y="5895"/>
                  </a:cubicBezTo>
                  <a:cubicBezTo>
                    <a:pt x="1470" y="5939"/>
                    <a:pt x="1470" y="5995"/>
                    <a:pt x="1450" y="6046"/>
                  </a:cubicBezTo>
                  <a:cubicBezTo>
                    <a:pt x="1458" y="6122"/>
                    <a:pt x="1470" y="6209"/>
                    <a:pt x="1482" y="6311"/>
                  </a:cubicBezTo>
                  <a:cubicBezTo>
                    <a:pt x="1507" y="6486"/>
                    <a:pt x="1526" y="6682"/>
                    <a:pt x="1533" y="6871"/>
                  </a:cubicBezTo>
                  <a:cubicBezTo>
                    <a:pt x="1621" y="6620"/>
                    <a:pt x="1677" y="6323"/>
                    <a:pt x="1677" y="6020"/>
                  </a:cubicBezTo>
                  <a:cubicBezTo>
                    <a:pt x="1563" y="4368"/>
                    <a:pt x="1677" y="2633"/>
                    <a:pt x="2428" y="1620"/>
                  </a:cubicBezTo>
                  <a:cubicBezTo>
                    <a:pt x="2465" y="1562"/>
                    <a:pt x="2509" y="1512"/>
                    <a:pt x="2561" y="1461"/>
                  </a:cubicBezTo>
                  <a:cubicBezTo>
                    <a:pt x="2555" y="1449"/>
                    <a:pt x="2547" y="1436"/>
                    <a:pt x="2547" y="1423"/>
                  </a:cubicBezTo>
                  <a:cubicBezTo>
                    <a:pt x="2555" y="988"/>
                    <a:pt x="2264" y="459"/>
                    <a:pt x="1886" y="188"/>
                  </a:cubicBezTo>
                  <a:cubicBezTo>
                    <a:pt x="1754" y="92"/>
                    <a:pt x="1568" y="1"/>
                    <a:pt x="1347"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7" name="Google Shape;3517;p44"/>
            <p:cNvSpPr/>
            <p:nvPr/>
          </p:nvSpPr>
          <p:spPr>
            <a:xfrm>
              <a:off x="4606450" y="3770325"/>
              <a:ext cx="25075" cy="39525"/>
            </a:xfrm>
            <a:custGeom>
              <a:avLst/>
              <a:gdLst/>
              <a:ahLst/>
              <a:cxnLst/>
              <a:rect l="l" t="t" r="r" b="b"/>
              <a:pathLst>
                <a:path w="1003" h="1581" extrusionOk="0">
                  <a:moveTo>
                    <a:pt x="360" y="1"/>
                  </a:moveTo>
                  <a:cubicBezTo>
                    <a:pt x="229" y="1"/>
                    <a:pt x="101" y="12"/>
                    <a:pt x="1" y="25"/>
                  </a:cubicBezTo>
                  <a:cubicBezTo>
                    <a:pt x="146" y="636"/>
                    <a:pt x="335" y="1198"/>
                    <a:pt x="580" y="1482"/>
                  </a:cubicBezTo>
                  <a:cubicBezTo>
                    <a:pt x="648" y="1562"/>
                    <a:pt x="704" y="1580"/>
                    <a:pt x="743" y="1580"/>
                  </a:cubicBezTo>
                  <a:cubicBezTo>
                    <a:pt x="766" y="1580"/>
                    <a:pt x="784" y="1574"/>
                    <a:pt x="795" y="1570"/>
                  </a:cubicBezTo>
                  <a:cubicBezTo>
                    <a:pt x="813" y="1564"/>
                    <a:pt x="827" y="1552"/>
                    <a:pt x="845" y="1544"/>
                  </a:cubicBezTo>
                  <a:cubicBezTo>
                    <a:pt x="833" y="1500"/>
                    <a:pt x="833" y="1450"/>
                    <a:pt x="865" y="1412"/>
                  </a:cubicBezTo>
                  <a:cubicBezTo>
                    <a:pt x="1003" y="1217"/>
                    <a:pt x="947" y="750"/>
                    <a:pt x="903" y="417"/>
                  </a:cubicBezTo>
                  <a:cubicBezTo>
                    <a:pt x="889" y="303"/>
                    <a:pt x="877" y="202"/>
                    <a:pt x="871" y="114"/>
                  </a:cubicBezTo>
                  <a:cubicBezTo>
                    <a:pt x="757" y="27"/>
                    <a:pt x="556" y="1"/>
                    <a:pt x="36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8" name="Google Shape;3518;p44"/>
            <p:cNvSpPr/>
            <p:nvPr/>
          </p:nvSpPr>
          <p:spPr>
            <a:xfrm>
              <a:off x="4565625" y="3773850"/>
              <a:ext cx="26825" cy="35050"/>
            </a:xfrm>
            <a:custGeom>
              <a:avLst/>
              <a:gdLst/>
              <a:ahLst/>
              <a:cxnLst/>
              <a:rect l="l" t="t" r="r" b="b"/>
              <a:pathLst>
                <a:path w="1073" h="1402" extrusionOk="0">
                  <a:moveTo>
                    <a:pt x="424" y="0"/>
                  </a:moveTo>
                  <a:cubicBezTo>
                    <a:pt x="277" y="0"/>
                    <a:pt x="118" y="33"/>
                    <a:pt x="1" y="86"/>
                  </a:cubicBezTo>
                  <a:cubicBezTo>
                    <a:pt x="164" y="678"/>
                    <a:pt x="385" y="1138"/>
                    <a:pt x="662" y="1321"/>
                  </a:cubicBezTo>
                  <a:cubicBezTo>
                    <a:pt x="749" y="1377"/>
                    <a:pt x="835" y="1401"/>
                    <a:pt x="925" y="1401"/>
                  </a:cubicBezTo>
                  <a:cubicBezTo>
                    <a:pt x="947" y="1401"/>
                    <a:pt x="968" y="1400"/>
                    <a:pt x="991" y="1397"/>
                  </a:cubicBezTo>
                  <a:cubicBezTo>
                    <a:pt x="1072" y="1025"/>
                    <a:pt x="877" y="407"/>
                    <a:pt x="688" y="49"/>
                  </a:cubicBezTo>
                  <a:cubicBezTo>
                    <a:pt x="617" y="15"/>
                    <a:pt x="523" y="0"/>
                    <a:pt x="424"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9" name="Google Shape;3519;p44"/>
            <p:cNvSpPr/>
            <p:nvPr/>
          </p:nvSpPr>
          <p:spPr>
            <a:xfrm>
              <a:off x="4552400" y="3568650"/>
              <a:ext cx="60850" cy="224850"/>
            </a:xfrm>
            <a:custGeom>
              <a:avLst/>
              <a:gdLst/>
              <a:ahLst/>
              <a:cxnLst/>
              <a:rect l="l" t="t" r="r" b="b"/>
              <a:pathLst>
                <a:path w="2434" h="8994" extrusionOk="0">
                  <a:moveTo>
                    <a:pt x="1243" y="837"/>
                  </a:moveTo>
                  <a:cubicBezTo>
                    <a:pt x="1422" y="837"/>
                    <a:pt x="1615" y="892"/>
                    <a:pt x="1809" y="1005"/>
                  </a:cubicBezTo>
                  <a:cubicBezTo>
                    <a:pt x="1878" y="1049"/>
                    <a:pt x="1898" y="1136"/>
                    <a:pt x="1860" y="1206"/>
                  </a:cubicBezTo>
                  <a:cubicBezTo>
                    <a:pt x="1834" y="1250"/>
                    <a:pt x="1784" y="1276"/>
                    <a:pt x="1733" y="1276"/>
                  </a:cubicBezTo>
                  <a:cubicBezTo>
                    <a:pt x="1709" y="1276"/>
                    <a:pt x="1683" y="1270"/>
                    <a:pt x="1665" y="1258"/>
                  </a:cubicBezTo>
                  <a:cubicBezTo>
                    <a:pt x="1564" y="1202"/>
                    <a:pt x="1406" y="1130"/>
                    <a:pt x="1243" y="1130"/>
                  </a:cubicBezTo>
                  <a:cubicBezTo>
                    <a:pt x="1162" y="1130"/>
                    <a:pt x="1079" y="1148"/>
                    <a:pt x="1002" y="1194"/>
                  </a:cubicBezTo>
                  <a:cubicBezTo>
                    <a:pt x="978" y="1207"/>
                    <a:pt x="953" y="1213"/>
                    <a:pt x="928" y="1213"/>
                  </a:cubicBezTo>
                  <a:cubicBezTo>
                    <a:pt x="878" y="1213"/>
                    <a:pt x="830" y="1189"/>
                    <a:pt x="801" y="1144"/>
                  </a:cubicBezTo>
                  <a:cubicBezTo>
                    <a:pt x="757" y="1074"/>
                    <a:pt x="781" y="985"/>
                    <a:pt x="851" y="941"/>
                  </a:cubicBezTo>
                  <a:cubicBezTo>
                    <a:pt x="968" y="872"/>
                    <a:pt x="1101" y="837"/>
                    <a:pt x="1243" y="837"/>
                  </a:cubicBezTo>
                  <a:close/>
                  <a:moveTo>
                    <a:pt x="472" y="5487"/>
                  </a:moveTo>
                  <a:cubicBezTo>
                    <a:pt x="592" y="5487"/>
                    <a:pt x="705" y="5495"/>
                    <a:pt x="825" y="5519"/>
                  </a:cubicBezTo>
                  <a:cubicBezTo>
                    <a:pt x="901" y="5539"/>
                    <a:pt x="952" y="5614"/>
                    <a:pt x="938" y="5696"/>
                  </a:cubicBezTo>
                  <a:cubicBezTo>
                    <a:pt x="920" y="5766"/>
                    <a:pt x="863" y="5810"/>
                    <a:pt x="795" y="5810"/>
                  </a:cubicBezTo>
                  <a:lnTo>
                    <a:pt x="769" y="5810"/>
                  </a:lnTo>
                  <a:cubicBezTo>
                    <a:pt x="668" y="5784"/>
                    <a:pt x="568" y="5778"/>
                    <a:pt x="472" y="5778"/>
                  </a:cubicBezTo>
                  <a:cubicBezTo>
                    <a:pt x="397" y="5778"/>
                    <a:pt x="327" y="5714"/>
                    <a:pt x="327" y="5633"/>
                  </a:cubicBezTo>
                  <a:cubicBezTo>
                    <a:pt x="327" y="5551"/>
                    <a:pt x="391" y="5487"/>
                    <a:pt x="472" y="5487"/>
                  </a:cubicBezTo>
                  <a:close/>
                  <a:moveTo>
                    <a:pt x="1335" y="0"/>
                  </a:moveTo>
                  <a:cubicBezTo>
                    <a:pt x="1275" y="0"/>
                    <a:pt x="1213" y="7"/>
                    <a:pt x="1147" y="21"/>
                  </a:cubicBezTo>
                  <a:cubicBezTo>
                    <a:pt x="182" y="216"/>
                    <a:pt x="120" y="1957"/>
                    <a:pt x="76" y="2990"/>
                  </a:cubicBezTo>
                  <a:cubicBezTo>
                    <a:pt x="68" y="3193"/>
                    <a:pt x="62" y="3369"/>
                    <a:pt x="50" y="3514"/>
                  </a:cubicBezTo>
                  <a:cubicBezTo>
                    <a:pt x="0" y="4171"/>
                    <a:pt x="68" y="6433"/>
                    <a:pt x="454" y="8010"/>
                  </a:cubicBezTo>
                  <a:cubicBezTo>
                    <a:pt x="596" y="7954"/>
                    <a:pt x="782" y="7916"/>
                    <a:pt x="965" y="7916"/>
                  </a:cubicBezTo>
                  <a:cubicBezTo>
                    <a:pt x="1091" y="7916"/>
                    <a:pt x="1216" y="7934"/>
                    <a:pt x="1324" y="7978"/>
                  </a:cubicBezTo>
                  <a:cubicBezTo>
                    <a:pt x="1362" y="7984"/>
                    <a:pt x="1400" y="8004"/>
                    <a:pt x="1424" y="8036"/>
                  </a:cubicBezTo>
                  <a:cubicBezTo>
                    <a:pt x="1462" y="8060"/>
                    <a:pt x="1482" y="8105"/>
                    <a:pt x="1488" y="8149"/>
                  </a:cubicBezTo>
                  <a:cubicBezTo>
                    <a:pt x="1607" y="8376"/>
                    <a:pt x="1721" y="8679"/>
                    <a:pt x="1784" y="8994"/>
                  </a:cubicBezTo>
                  <a:cubicBezTo>
                    <a:pt x="1778" y="8817"/>
                    <a:pt x="1771" y="8647"/>
                    <a:pt x="1765" y="8534"/>
                  </a:cubicBezTo>
                  <a:cubicBezTo>
                    <a:pt x="1753" y="8301"/>
                    <a:pt x="1747" y="8155"/>
                    <a:pt x="1753" y="8054"/>
                  </a:cubicBezTo>
                  <a:cubicBezTo>
                    <a:pt x="1563" y="7203"/>
                    <a:pt x="1482" y="6289"/>
                    <a:pt x="1514" y="5772"/>
                  </a:cubicBezTo>
                  <a:cubicBezTo>
                    <a:pt x="1520" y="5670"/>
                    <a:pt x="1526" y="5563"/>
                    <a:pt x="1532" y="5437"/>
                  </a:cubicBezTo>
                  <a:cubicBezTo>
                    <a:pt x="1582" y="4410"/>
                    <a:pt x="1665" y="2789"/>
                    <a:pt x="2390" y="2090"/>
                  </a:cubicBezTo>
                  <a:cubicBezTo>
                    <a:pt x="2434" y="1522"/>
                    <a:pt x="2270" y="601"/>
                    <a:pt x="1828" y="198"/>
                  </a:cubicBezTo>
                  <a:cubicBezTo>
                    <a:pt x="1685" y="68"/>
                    <a:pt x="1523" y="0"/>
                    <a:pt x="133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0" name="Google Shape;3520;p44"/>
            <p:cNvSpPr/>
            <p:nvPr/>
          </p:nvSpPr>
          <p:spPr>
            <a:xfrm>
              <a:off x="4501325" y="3507025"/>
              <a:ext cx="51850" cy="207825"/>
            </a:xfrm>
            <a:custGeom>
              <a:avLst/>
              <a:gdLst/>
              <a:ahLst/>
              <a:cxnLst/>
              <a:rect l="l" t="t" r="r" b="b"/>
              <a:pathLst>
                <a:path w="2074" h="8313" extrusionOk="0">
                  <a:moveTo>
                    <a:pt x="406" y="5455"/>
                  </a:moveTo>
                  <a:cubicBezTo>
                    <a:pt x="410" y="5455"/>
                    <a:pt x="413" y="5455"/>
                    <a:pt x="416" y="5455"/>
                  </a:cubicBezTo>
                  <a:cubicBezTo>
                    <a:pt x="711" y="5469"/>
                    <a:pt x="1008" y="5545"/>
                    <a:pt x="1279" y="5664"/>
                  </a:cubicBezTo>
                  <a:cubicBezTo>
                    <a:pt x="1355" y="5696"/>
                    <a:pt x="1386" y="5784"/>
                    <a:pt x="1349" y="5859"/>
                  </a:cubicBezTo>
                  <a:cubicBezTo>
                    <a:pt x="1330" y="5909"/>
                    <a:pt x="1273" y="5941"/>
                    <a:pt x="1223" y="5941"/>
                  </a:cubicBezTo>
                  <a:cubicBezTo>
                    <a:pt x="1197" y="5941"/>
                    <a:pt x="1179" y="5941"/>
                    <a:pt x="1159" y="5929"/>
                  </a:cubicBezTo>
                  <a:cubicBezTo>
                    <a:pt x="920" y="5822"/>
                    <a:pt x="662" y="5758"/>
                    <a:pt x="403" y="5752"/>
                  </a:cubicBezTo>
                  <a:cubicBezTo>
                    <a:pt x="327" y="5746"/>
                    <a:pt x="265" y="5676"/>
                    <a:pt x="265" y="5595"/>
                  </a:cubicBezTo>
                  <a:cubicBezTo>
                    <a:pt x="271" y="5522"/>
                    <a:pt x="328" y="5455"/>
                    <a:pt x="406" y="5455"/>
                  </a:cubicBezTo>
                  <a:close/>
                  <a:moveTo>
                    <a:pt x="948" y="1"/>
                  </a:moveTo>
                  <a:cubicBezTo>
                    <a:pt x="800" y="1"/>
                    <a:pt x="676" y="58"/>
                    <a:pt x="568" y="166"/>
                  </a:cubicBezTo>
                  <a:cubicBezTo>
                    <a:pt x="30" y="708"/>
                    <a:pt x="68" y="2373"/>
                    <a:pt x="94" y="3362"/>
                  </a:cubicBezTo>
                  <a:cubicBezTo>
                    <a:pt x="100" y="3639"/>
                    <a:pt x="114" y="3880"/>
                    <a:pt x="100" y="4043"/>
                  </a:cubicBezTo>
                  <a:lnTo>
                    <a:pt x="94" y="4214"/>
                  </a:lnTo>
                  <a:cubicBezTo>
                    <a:pt x="50" y="5280"/>
                    <a:pt x="0" y="6465"/>
                    <a:pt x="132" y="7544"/>
                  </a:cubicBezTo>
                  <a:cubicBezTo>
                    <a:pt x="314" y="7422"/>
                    <a:pt x="555" y="7365"/>
                    <a:pt x="793" y="7365"/>
                  </a:cubicBezTo>
                  <a:cubicBezTo>
                    <a:pt x="1024" y="7365"/>
                    <a:pt x="1253" y="7419"/>
                    <a:pt x="1424" y="7518"/>
                  </a:cubicBezTo>
                  <a:cubicBezTo>
                    <a:pt x="1494" y="7524"/>
                    <a:pt x="1551" y="7568"/>
                    <a:pt x="1557" y="7638"/>
                  </a:cubicBezTo>
                  <a:cubicBezTo>
                    <a:pt x="1576" y="7739"/>
                    <a:pt x="1601" y="7846"/>
                    <a:pt x="1627" y="7966"/>
                  </a:cubicBezTo>
                  <a:cubicBezTo>
                    <a:pt x="1651" y="8079"/>
                    <a:pt x="1677" y="8199"/>
                    <a:pt x="1703" y="8312"/>
                  </a:cubicBezTo>
                  <a:cubicBezTo>
                    <a:pt x="1709" y="8269"/>
                    <a:pt x="1733" y="8231"/>
                    <a:pt x="1771" y="8199"/>
                  </a:cubicBezTo>
                  <a:cubicBezTo>
                    <a:pt x="1683" y="7096"/>
                    <a:pt x="1689" y="6156"/>
                    <a:pt x="1709" y="5947"/>
                  </a:cubicBezTo>
                  <a:cubicBezTo>
                    <a:pt x="1715" y="5809"/>
                    <a:pt x="1721" y="5638"/>
                    <a:pt x="1733" y="5443"/>
                  </a:cubicBezTo>
                  <a:cubicBezTo>
                    <a:pt x="1759" y="4768"/>
                    <a:pt x="1797" y="3828"/>
                    <a:pt x="2073" y="3117"/>
                  </a:cubicBezTo>
                  <a:cubicBezTo>
                    <a:pt x="2030" y="3079"/>
                    <a:pt x="1998" y="3028"/>
                    <a:pt x="1998" y="2966"/>
                  </a:cubicBezTo>
                  <a:cubicBezTo>
                    <a:pt x="2005" y="2474"/>
                    <a:pt x="1986" y="21"/>
                    <a:pt x="970" y="1"/>
                  </a:cubicBezTo>
                  <a:cubicBezTo>
                    <a:pt x="963" y="1"/>
                    <a:pt x="955" y="1"/>
                    <a:pt x="94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1" name="Google Shape;3521;p44"/>
            <p:cNvSpPr/>
            <p:nvPr/>
          </p:nvSpPr>
          <p:spPr>
            <a:xfrm>
              <a:off x="4505700" y="3698450"/>
              <a:ext cx="33475" cy="41775"/>
            </a:xfrm>
            <a:custGeom>
              <a:avLst/>
              <a:gdLst/>
              <a:ahLst/>
              <a:cxnLst/>
              <a:rect l="l" t="t" r="r" b="b"/>
              <a:pathLst>
                <a:path w="1339" h="1671" extrusionOk="0">
                  <a:moveTo>
                    <a:pt x="616" y="1"/>
                  </a:moveTo>
                  <a:cubicBezTo>
                    <a:pt x="386" y="1"/>
                    <a:pt x="155" y="62"/>
                    <a:pt x="33" y="195"/>
                  </a:cubicBezTo>
                  <a:cubicBezTo>
                    <a:pt x="26" y="208"/>
                    <a:pt x="14" y="214"/>
                    <a:pt x="1" y="220"/>
                  </a:cubicBezTo>
                  <a:cubicBezTo>
                    <a:pt x="14" y="289"/>
                    <a:pt x="20" y="353"/>
                    <a:pt x="33" y="416"/>
                  </a:cubicBezTo>
                  <a:cubicBezTo>
                    <a:pt x="166" y="1115"/>
                    <a:pt x="658" y="1671"/>
                    <a:pt x="978" y="1671"/>
                  </a:cubicBezTo>
                  <a:lnTo>
                    <a:pt x="984" y="1671"/>
                  </a:lnTo>
                  <a:cubicBezTo>
                    <a:pt x="1080" y="1671"/>
                    <a:pt x="1168" y="1613"/>
                    <a:pt x="1243" y="1514"/>
                  </a:cubicBezTo>
                  <a:cubicBezTo>
                    <a:pt x="1225" y="1476"/>
                    <a:pt x="1217" y="1430"/>
                    <a:pt x="1231" y="1392"/>
                  </a:cubicBezTo>
                  <a:cubicBezTo>
                    <a:pt x="1339" y="1128"/>
                    <a:pt x="1249" y="731"/>
                    <a:pt x="1168" y="371"/>
                  </a:cubicBezTo>
                  <a:cubicBezTo>
                    <a:pt x="1149" y="283"/>
                    <a:pt x="1130" y="195"/>
                    <a:pt x="1112" y="114"/>
                  </a:cubicBezTo>
                  <a:cubicBezTo>
                    <a:pt x="985" y="40"/>
                    <a:pt x="801" y="1"/>
                    <a:pt x="616"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2" name="Google Shape;3522;p44"/>
            <p:cNvSpPr/>
            <p:nvPr/>
          </p:nvSpPr>
          <p:spPr>
            <a:xfrm>
              <a:off x="4353425" y="3495550"/>
              <a:ext cx="406425" cy="1428075"/>
            </a:xfrm>
            <a:custGeom>
              <a:avLst/>
              <a:gdLst/>
              <a:ahLst/>
              <a:cxnLst/>
              <a:rect l="l" t="t" r="r" b="b"/>
              <a:pathLst>
                <a:path w="16257" h="57123" extrusionOk="0">
                  <a:moveTo>
                    <a:pt x="1751" y="7648"/>
                  </a:moveTo>
                  <a:cubicBezTo>
                    <a:pt x="1854" y="7648"/>
                    <a:pt x="1936" y="7734"/>
                    <a:pt x="1936" y="7838"/>
                  </a:cubicBezTo>
                  <a:cubicBezTo>
                    <a:pt x="1950" y="8324"/>
                    <a:pt x="1886" y="8797"/>
                    <a:pt x="1817" y="9257"/>
                  </a:cubicBezTo>
                  <a:cubicBezTo>
                    <a:pt x="1761" y="9622"/>
                    <a:pt x="1709" y="10000"/>
                    <a:pt x="1697" y="10373"/>
                  </a:cubicBezTo>
                  <a:cubicBezTo>
                    <a:pt x="1691" y="10480"/>
                    <a:pt x="1609" y="10562"/>
                    <a:pt x="1502" y="10562"/>
                  </a:cubicBezTo>
                  <a:lnTo>
                    <a:pt x="1496" y="10562"/>
                  </a:lnTo>
                  <a:cubicBezTo>
                    <a:pt x="1388" y="10562"/>
                    <a:pt x="1307" y="10468"/>
                    <a:pt x="1307" y="10360"/>
                  </a:cubicBezTo>
                  <a:cubicBezTo>
                    <a:pt x="1319" y="9970"/>
                    <a:pt x="1376" y="9578"/>
                    <a:pt x="1432" y="9200"/>
                  </a:cubicBezTo>
                  <a:cubicBezTo>
                    <a:pt x="1502" y="8740"/>
                    <a:pt x="1558" y="8298"/>
                    <a:pt x="1552" y="7844"/>
                  </a:cubicBezTo>
                  <a:cubicBezTo>
                    <a:pt x="1552" y="7744"/>
                    <a:pt x="1634" y="7649"/>
                    <a:pt x="1741" y="7649"/>
                  </a:cubicBezTo>
                  <a:cubicBezTo>
                    <a:pt x="1744" y="7648"/>
                    <a:pt x="1748" y="7648"/>
                    <a:pt x="1751" y="7648"/>
                  </a:cubicBezTo>
                  <a:close/>
                  <a:moveTo>
                    <a:pt x="12154" y="10189"/>
                  </a:moveTo>
                  <a:cubicBezTo>
                    <a:pt x="12338" y="10189"/>
                    <a:pt x="12530" y="10227"/>
                    <a:pt x="12700" y="10303"/>
                  </a:cubicBezTo>
                  <a:cubicBezTo>
                    <a:pt x="12770" y="10329"/>
                    <a:pt x="12808" y="10416"/>
                    <a:pt x="12776" y="10492"/>
                  </a:cubicBezTo>
                  <a:cubicBezTo>
                    <a:pt x="12750" y="10550"/>
                    <a:pt x="12694" y="10581"/>
                    <a:pt x="12637" y="10581"/>
                  </a:cubicBezTo>
                  <a:cubicBezTo>
                    <a:pt x="12619" y="10581"/>
                    <a:pt x="12599" y="10575"/>
                    <a:pt x="12581" y="10568"/>
                  </a:cubicBezTo>
                  <a:cubicBezTo>
                    <a:pt x="12453" y="10511"/>
                    <a:pt x="12310" y="10479"/>
                    <a:pt x="12165" y="10479"/>
                  </a:cubicBezTo>
                  <a:cubicBezTo>
                    <a:pt x="12152" y="10479"/>
                    <a:pt x="12140" y="10480"/>
                    <a:pt x="12127" y="10480"/>
                  </a:cubicBezTo>
                  <a:cubicBezTo>
                    <a:pt x="12123" y="10480"/>
                    <a:pt x="12120" y="10480"/>
                    <a:pt x="12117" y="10480"/>
                  </a:cubicBezTo>
                  <a:cubicBezTo>
                    <a:pt x="12045" y="10480"/>
                    <a:pt x="11981" y="10420"/>
                    <a:pt x="11976" y="10341"/>
                  </a:cubicBezTo>
                  <a:cubicBezTo>
                    <a:pt x="11976" y="10259"/>
                    <a:pt x="12032" y="10197"/>
                    <a:pt x="12113" y="10189"/>
                  </a:cubicBezTo>
                  <a:cubicBezTo>
                    <a:pt x="12127" y="10189"/>
                    <a:pt x="12140" y="10189"/>
                    <a:pt x="12154" y="10189"/>
                  </a:cubicBezTo>
                  <a:close/>
                  <a:moveTo>
                    <a:pt x="5923" y="9832"/>
                  </a:moveTo>
                  <a:cubicBezTo>
                    <a:pt x="5950" y="9832"/>
                    <a:pt x="5977" y="9837"/>
                    <a:pt x="6004" y="9849"/>
                  </a:cubicBezTo>
                  <a:cubicBezTo>
                    <a:pt x="6237" y="9956"/>
                    <a:pt x="6432" y="10139"/>
                    <a:pt x="6578" y="10366"/>
                  </a:cubicBezTo>
                  <a:cubicBezTo>
                    <a:pt x="6627" y="10454"/>
                    <a:pt x="6597" y="10575"/>
                    <a:pt x="6508" y="10631"/>
                  </a:cubicBezTo>
                  <a:cubicBezTo>
                    <a:pt x="6476" y="10651"/>
                    <a:pt x="6446" y="10663"/>
                    <a:pt x="6408" y="10663"/>
                  </a:cubicBezTo>
                  <a:cubicBezTo>
                    <a:pt x="6344" y="10663"/>
                    <a:pt x="6275" y="10625"/>
                    <a:pt x="6243" y="10568"/>
                  </a:cubicBezTo>
                  <a:cubicBezTo>
                    <a:pt x="6143" y="10404"/>
                    <a:pt x="6004" y="10279"/>
                    <a:pt x="5841" y="10203"/>
                  </a:cubicBezTo>
                  <a:cubicBezTo>
                    <a:pt x="5745" y="10159"/>
                    <a:pt x="5701" y="10046"/>
                    <a:pt x="5745" y="9950"/>
                  </a:cubicBezTo>
                  <a:cubicBezTo>
                    <a:pt x="5778" y="9875"/>
                    <a:pt x="5848" y="9832"/>
                    <a:pt x="5923" y="9832"/>
                  </a:cubicBezTo>
                  <a:close/>
                  <a:moveTo>
                    <a:pt x="1307" y="13576"/>
                  </a:moveTo>
                  <a:cubicBezTo>
                    <a:pt x="1414" y="13576"/>
                    <a:pt x="1502" y="13664"/>
                    <a:pt x="1502" y="13771"/>
                  </a:cubicBezTo>
                  <a:lnTo>
                    <a:pt x="1502" y="14642"/>
                  </a:lnTo>
                  <a:cubicBezTo>
                    <a:pt x="1502" y="14749"/>
                    <a:pt x="1414" y="14837"/>
                    <a:pt x="1307" y="14837"/>
                  </a:cubicBezTo>
                  <a:cubicBezTo>
                    <a:pt x="1199" y="14837"/>
                    <a:pt x="1117" y="14749"/>
                    <a:pt x="1117" y="14642"/>
                  </a:cubicBezTo>
                  <a:lnTo>
                    <a:pt x="1117" y="13771"/>
                  </a:lnTo>
                  <a:cubicBezTo>
                    <a:pt x="1117" y="13664"/>
                    <a:pt x="1199" y="13576"/>
                    <a:pt x="1307" y="13576"/>
                  </a:cubicBezTo>
                  <a:close/>
                  <a:moveTo>
                    <a:pt x="8010" y="14108"/>
                  </a:moveTo>
                  <a:cubicBezTo>
                    <a:pt x="8072" y="14108"/>
                    <a:pt x="8134" y="14139"/>
                    <a:pt x="8173" y="14194"/>
                  </a:cubicBezTo>
                  <a:cubicBezTo>
                    <a:pt x="8330" y="14427"/>
                    <a:pt x="8513" y="14679"/>
                    <a:pt x="8696" y="14913"/>
                  </a:cubicBezTo>
                  <a:cubicBezTo>
                    <a:pt x="8766" y="14994"/>
                    <a:pt x="8746" y="15115"/>
                    <a:pt x="8664" y="15183"/>
                  </a:cubicBezTo>
                  <a:cubicBezTo>
                    <a:pt x="8627" y="15209"/>
                    <a:pt x="8589" y="15229"/>
                    <a:pt x="8545" y="15229"/>
                  </a:cubicBezTo>
                  <a:cubicBezTo>
                    <a:pt x="8489" y="15229"/>
                    <a:pt x="8431" y="15203"/>
                    <a:pt x="8394" y="15153"/>
                  </a:cubicBezTo>
                  <a:cubicBezTo>
                    <a:pt x="8204" y="14913"/>
                    <a:pt x="8015" y="14654"/>
                    <a:pt x="7852" y="14409"/>
                  </a:cubicBezTo>
                  <a:cubicBezTo>
                    <a:pt x="7788" y="14321"/>
                    <a:pt x="7814" y="14200"/>
                    <a:pt x="7902" y="14144"/>
                  </a:cubicBezTo>
                  <a:cubicBezTo>
                    <a:pt x="7935" y="14120"/>
                    <a:pt x="7973" y="14108"/>
                    <a:pt x="8010" y="14108"/>
                  </a:cubicBezTo>
                  <a:close/>
                  <a:moveTo>
                    <a:pt x="11360" y="14060"/>
                  </a:moveTo>
                  <a:cubicBezTo>
                    <a:pt x="11444" y="14060"/>
                    <a:pt x="11521" y="14117"/>
                    <a:pt x="11546" y="14200"/>
                  </a:cubicBezTo>
                  <a:cubicBezTo>
                    <a:pt x="11653" y="14560"/>
                    <a:pt x="11900" y="14888"/>
                    <a:pt x="12246" y="15115"/>
                  </a:cubicBezTo>
                  <a:cubicBezTo>
                    <a:pt x="12334" y="15171"/>
                    <a:pt x="12360" y="15291"/>
                    <a:pt x="12296" y="15380"/>
                  </a:cubicBezTo>
                  <a:cubicBezTo>
                    <a:pt x="12265" y="15436"/>
                    <a:pt x="12203" y="15468"/>
                    <a:pt x="12139" y="15468"/>
                  </a:cubicBezTo>
                  <a:cubicBezTo>
                    <a:pt x="12101" y="15468"/>
                    <a:pt x="12063" y="15462"/>
                    <a:pt x="12032" y="15436"/>
                  </a:cubicBezTo>
                  <a:cubicBezTo>
                    <a:pt x="11609" y="15159"/>
                    <a:pt x="11307" y="14755"/>
                    <a:pt x="11175" y="14307"/>
                  </a:cubicBezTo>
                  <a:cubicBezTo>
                    <a:pt x="11143" y="14207"/>
                    <a:pt x="11205" y="14100"/>
                    <a:pt x="11307" y="14068"/>
                  </a:cubicBezTo>
                  <a:cubicBezTo>
                    <a:pt x="11325" y="14062"/>
                    <a:pt x="11343" y="14060"/>
                    <a:pt x="11360" y="14060"/>
                  </a:cubicBezTo>
                  <a:close/>
                  <a:moveTo>
                    <a:pt x="4025" y="15078"/>
                  </a:moveTo>
                  <a:cubicBezTo>
                    <a:pt x="4040" y="15078"/>
                    <a:pt x="4054" y="15080"/>
                    <a:pt x="4068" y="15084"/>
                  </a:cubicBezTo>
                  <a:cubicBezTo>
                    <a:pt x="4497" y="15177"/>
                    <a:pt x="4895" y="15480"/>
                    <a:pt x="5166" y="15896"/>
                  </a:cubicBezTo>
                  <a:cubicBezTo>
                    <a:pt x="5222" y="15992"/>
                    <a:pt x="5190" y="16111"/>
                    <a:pt x="5102" y="16167"/>
                  </a:cubicBezTo>
                  <a:cubicBezTo>
                    <a:pt x="5070" y="16187"/>
                    <a:pt x="5032" y="16199"/>
                    <a:pt x="5001" y="16199"/>
                  </a:cubicBezTo>
                  <a:cubicBezTo>
                    <a:pt x="4933" y="16199"/>
                    <a:pt x="4875" y="16167"/>
                    <a:pt x="4837" y="16105"/>
                  </a:cubicBezTo>
                  <a:cubicBezTo>
                    <a:pt x="4622" y="15771"/>
                    <a:pt x="4314" y="15538"/>
                    <a:pt x="3987" y="15462"/>
                  </a:cubicBezTo>
                  <a:cubicBezTo>
                    <a:pt x="3879" y="15436"/>
                    <a:pt x="3816" y="15335"/>
                    <a:pt x="3835" y="15229"/>
                  </a:cubicBezTo>
                  <a:cubicBezTo>
                    <a:pt x="3856" y="15142"/>
                    <a:pt x="3938" y="15078"/>
                    <a:pt x="4025" y="15078"/>
                  </a:cubicBezTo>
                  <a:close/>
                  <a:moveTo>
                    <a:pt x="11359" y="15807"/>
                  </a:moveTo>
                  <a:cubicBezTo>
                    <a:pt x="11414" y="15807"/>
                    <a:pt x="11469" y="15832"/>
                    <a:pt x="11508" y="15878"/>
                  </a:cubicBezTo>
                  <a:cubicBezTo>
                    <a:pt x="11565" y="15940"/>
                    <a:pt x="11805" y="16123"/>
                    <a:pt x="11982" y="16219"/>
                  </a:cubicBezTo>
                  <a:cubicBezTo>
                    <a:pt x="12083" y="16268"/>
                    <a:pt x="12113" y="16382"/>
                    <a:pt x="12069" y="16483"/>
                  </a:cubicBezTo>
                  <a:cubicBezTo>
                    <a:pt x="12032" y="16545"/>
                    <a:pt x="11962" y="16583"/>
                    <a:pt x="11894" y="16583"/>
                  </a:cubicBezTo>
                  <a:cubicBezTo>
                    <a:pt x="11862" y="16583"/>
                    <a:pt x="11836" y="16577"/>
                    <a:pt x="11805" y="16565"/>
                  </a:cubicBezTo>
                  <a:cubicBezTo>
                    <a:pt x="11615" y="16464"/>
                    <a:pt x="11319" y="16256"/>
                    <a:pt x="11213" y="16123"/>
                  </a:cubicBezTo>
                  <a:cubicBezTo>
                    <a:pt x="11143" y="16041"/>
                    <a:pt x="11155" y="15922"/>
                    <a:pt x="11237" y="15852"/>
                  </a:cubicBezTo>
                  <a:cubicBezTo>
                    <a:pt x="11273" y="15822"/>
                    <a:pt x="11316" y="15807"/>
                    <a:pt x="11359" y="15807"/>
                  </a:cubicBezTo>
                  <a:close/>
                  <a:moveTo>
                    <a:pt x="12393" y="44170"/>
                  </a:moveTo>
                  <a:cubicBezTo>
                    <a:pt x="12486" y="44170"/>
                    <a:pt x="12568" y="44254"/>
                    <a:pt x="12575" y="44353"/>
                  </a:cubicBezTo>
                  <a:cubicBezTo>
                    <a:pt x="12599" y="44890"/>
                    <a:pt x="12529" y="45450"/>
                    <a:pt x="12372" y="46063"/>
                  </a:cubicBezTo>
                  <a:cubicBezTo>
                    <a:pt x="12354" y="46151"/>
                    <a:pt x="12272" y="46207"/>
                    <a:pt x="12183" y="46207"/>
                  </a:cubicBezTo>
                  <a:cubicBezTo>
                    <a:pt x="12171" y="46207"/>
                    <a:pt x="12151" y="46207"/>
                    <a:pt x="12139" y="46200"/>
                  </a:cubicBezTo>
                  <a:cubicBezTo>
                    <a:pt x="12032" y="46176"/>
                    <a:pt x="11969" y="46069"/>
                    <a:pt x="12000" y="45967"/>
                  </a:cubicBezTo>
                  <a:cubicBezTo>
                    <a:pt x="12145" y="45388"/>
                    <a:pt x="12209" y="44870"/>
                    <a:pt x="12183" y="44372"/>
                  </a:cubicBezTo>
                  <a:cubicBezTo>
                    <a:pt x="12183" y="44265"/>
                    <a:pt x="12265" y="44171"/>
                    <a:pt x="12372" y="44171"/>
                  </a:cubicBezTo>
                  <a:cubicBezTo>
                    <a:pt x="12379" y="44170"/>
                    <a:pt x="12386" y="44170"/>
                    <a:pt x="12393" y="44170"/>
                  </a:cubicBezTo>
                  <a:close/>
                  <a:moveTo>
                    <a:pt x="12970" y="46257"/>
                  </a:moveTo>
                  <a:cubicBezTo>
                    <a:pt x="13072" y="46257"/>
                    <a:pt x="13149" y="46335"/>
                    <a:pt x="13160" y="46434"/>
                  </a:cubicBezTo>
                  <a:cubicBezTo>
                    <a:pt x="13173" y="46661"/>
                    <a:pt x="13135" y="47009"/>
                    <a:pt x="13053" y="47286"/>
                  </a:cubicBezTo>
                  <a:cubicBezTo>
                    <a:pt x="13029" y="47367"/>
                    <a:pt x="12953" y="47425"/>
                    <a:pt x="12864" y="47425"/>
                  </a:cubicBezTo>
                  <a:cubicBezTo>
                    <a:pt x="12852" y="47425"/>
                    <a:pt x="12826" y="47417"/>
                    <a:pt x="12814" y="47411"/>
                  </a:cubicBezTo>
                  <a:cubicBezTo>
                    <a:pt x="12706" y="47379"/>
                    <a:pt x="12650" y="47279"/>
                    <a:pt x="12681" y="47172"/>
                  </a:cubicBezTo>
                  <a:cubicBezTo>
                    <a:pt x="12744" y="46951"/>
                    <a:pt x="12782" y="46642"/>
                    <a:pt x="12770" y="46465"/>
                  </a:cubicBezTo>
                  <a:cubicBezTo>
                    <a:pt x="12764" y="46358"/>
                    <a:pt x="12840" y="46264"/>
                    <a:pt x="12946" y="46258"/>
                  </a:cubicBezTo>
                  <a:cubicBezTo>
                    <a:pt x="12954" y="46257"/>
                    <a:pt x="12962" y="46257"/>
                    <a:pt x="12970" y="46257"/>
                  </a:cubicBezTo>
                  <a:close/>
                  <a:moveTo>
                    <a:pt x="4459" y="0"/>
                  </a:moveTo>
                  <a:cubicBezTo>
                    <a:pt x="4465" y="20"/>
                    <a:pt x="4465" y="38"/>
                    <a:pt x="4459" y="58"/>
                  </a:cubicBezTo>
                  <a:cubicBezTo>
                    <a:pt x="4333" y="745"/>
                    <a:pt x="4100" y="1420"/>
                    <a:pt x="3866" y="2075"/>
                  </a:cubicBezTo>
                  <a:cubicBezTo>
                    <a:pt x="3652" y="2698"/>
                    <a:pt x="3443" y="3292"/>
                    <a:pt x="3350" y="3847"/>
                  </a:cubicBezTo>
                  <a:cubicBezTo>
                    <a:pt x="3336" y="3909"/>
                    <a:pt x="3292" y="3961"/>
                    <a:pt x="3236" y="3985"/>
                  </a:cubicBezTo>
                  <a:lnTo>
                    <a:pt x="3236" y="3992"/>
                  </a:lnTo>
                  <a:cubicBezTo>
                    <a:pt x="3216" y="4023"/>
                    <a:pt x="3192" y="4054"/>
                    <a:pt x="3160" y="4080"/>
                  </a:cubicBezTo>
                  <a:cubicBezTo>
                    <a:pt x="3123" y="4092"/>
                    <a:pt x="3091" y="4106"/>
                    <a:pt x="3059" y="4106"/>
                  </a:cubicBezTo>
                  <a:cubicBezTo>
                    <a:pt x="2989" y="4106"/>
                    <a:pt x="2927" y="4074"/>
                    <a:pt x="2890" y="4011"/>
                  </a:cubicBezTo>
                  <a:cubicBezTo>
                    <a:pt x="2858" y="3961"/>
                    <a:pt x="2832" y="3909"/>
                    <a:pt x="2806" y="3859"/>
                  </a:cubicBezTo>
                  <a:cubicBezTo>
                    <a:pt x="2700" y="3676"/>
                    <a:pt x="2649" y="3594"/>
                    <a:pt x="2555" y="3563"/>
                  </a:cubicBezTo>
                  <a:cubicBezTo>
                    <a:pt x="2346" y="4086"/>
                    <a:pt x="2125" y="4560"/>
                    <a:pt x="1861" y="4968"/>
                  </a:cubicBezTo>
                  <a:cubicBezTo>
                    <a:pt x="890" y="6489"/>
                    <a:pt x="745" y="8349"/>
                    <a:pt x="594" y="10323"/>
                  </a:cubicBezTo>
                  <a:cubicBezTo>
                    <a:pt x="530" y="11149"/>
                    <a:pt x="468" y="11999"/>
                    <a:pt x="335" y="12826"/>
                  </a:cubicBezTo>
                  <a:lnTo>
                    <a:pt x="303" y="13009"/>
                  </a:lnTo>
                  <a:cubicBezTo>
                    <a:pt x="146" y="14005"/>
                    <a:pt x="1" y="14944"/>
                    <a:pt x="203" y="15966"/>
                  </a:cubicBezTo>
                  <a:cubicBezTo>
                    <a:pt x="474" y="17302"/>
                    <a:pt x="1363" y="18122"/>
                    <a:pt x="2290" y="18809"/>
                  </a:cubicBezTo>
                  <a:cubicBezTo>
                    <a:pt x="2719" y="19132"/>
                    <a:pt x="3166" y="19586"/>
                    <a:pt x="3633" y="20064"/>
                  </a:cubicBezTo>
                  <a:cubicBezTo>
                    <a:pt x="4547" y="20992"/>
                    <a:pt x="5588" y="22045"/>
                    <a:pt x="6627" y="22170"/>
                  </a:cubicBezTo>
                  <a:cubicBezTo>
                    <a:pt x="6729" y="22183"/>
                    <a:pt x="6805" y="22278"/>
                    <a:pt x="6792" y="22385"/>
                  </a:cubicBezTo>
                  <a:cubicBezTo>
                    <a:pt x="6779" y="22485"/>
                    <a:pt x="6697" y="22555"/>
                    <a:pt x="6603" y="22555"/>
                  </a:cubicBezTo>
                  <a:lnTo>
                    <a:pt x="6578" y="22555"/>
                  </a:lnTo>
                  <a:cubicBezTo>
                    <a:pt x="6237" y="22517"/>
                    <a:pt x="5903" y="22391"/>
                    <a:pt x="5576" y="22214"/>
                  </a:cubicBezTo>
                  <a:lnTo>
                    <a:pt x="5576" y="22214"/>
                  </a:lnTo>
                  <a:cubicBezTo>
                    <a:pt x="6603" y="30476"/>
                    <a:pt x="5859" y="37883"/>
                    <a:pt x="4320" y="47134"/>
                  </a:cubicBezTo>
                  <a:cubicBezTo>
                    <a:pt x="4214" y="47789"/>
                    <a:pt x="4055" y="48622"/>
                    <a:pt x="3891" y="49506"/>
                  </a:cubicBezTo>
                  <a:cubicBezTo>
                    <a:pt x="3419" y="52053"/>
                    <a:pt x="2838" y="55187"/>
                    <a:pt x="2750" y="57122"/>
                  </a:cubicBezTo>
                  <a:cubicBezTo>
                    <a:pt x="3608" y="57065"/>
                    <a:pt x="4560" y="56989"/>
                    <a:pt x="5562" y="56907"/>
                  </a:cubicBezTo>
                  <a:cubicBezTo>
                    <a:pt x="7931" y="56720"/>
                    <a:pt x="10552" y="56512"/>
                    <a:pt x="12732" y="56512"/>
                  </a:cubicBezTo>
                  <a:cubicBezTo>
                    <a:pt x="13198" y="56512"/>
                    <a:pt x="13644" y="56521"/>
                    <a:pt x="14062" y="56543"/>
                  </a:cubicBezTo>
                  <a:cubicBezTo>
                    <a:pt x="14075" y="55930"/>
                    <a:pt x="14214" y="54593"/>
                    <a:pt x="14353" y="53327"/>
                  </a:cubicBezTo>
                  <a:cubicBezTo>
                    <a:pt x="15645" y="41396"/>
                    <a:pt x="13672" y="28249"/>
                    <a:pt x="12386" y="21477"/>
                  </a:cubicBezTo>
                  <a:lnTo>
                    <a:pt x="12386" y="21464"/>
                  </a:lnTo>
                  <a:lnTo>
                    <a:pt x="12386" y="21426"/>
                  </a:lnTo>
                  <a:cubicBezTo>
                    <a:pt x="12386" y="21414"/>
                    <a:pt x="12386" y="21402"/>
                    <a:pt x="12392" y="21388"/>
                  </a:cubicBezTo>
                  <a:cubicBezTo>
                    <a:pt x="12392" y="21376"/>
                    <a:pt x="12398" y="21370"/>
                    <a:pt x="12404" y="21358"/>
                  </a:cubicBezTo>
                  <a:cubicBezTo>
                    <a:pt x="12410" y="21344"/>
                    <a:pt x="12416" y="21332"/>
                    <a:pt x="12423" y="21320"/>
                  </a:cubicBezTo>
                  <a:cubicBezTo>
                    <a:pt x="12430" y="21320"/>
                    <a:pt x="12430" y="21312"/>
                    <a:pt x="12430" y="21312"/>
                  </a:cubicBezTo>
                  <a:cubicBezTo>
                    <a:pt x="16257" y="17089"/>
                    <a:pt x="16155" y="13576"/>
                    <a:pt x="15942" y="12258"/>
                  </a:cubicBezTo>
                  <a:cubicBezTo>
                    <a:pt x="15891" y="11968"/>
                    <a:pt x="15853" y="11589"/>
                    <a:pt x="15803" y="11155"/>
                  </a:cubicBezTo>
                  <a:cubicBezTo>
                    <a:pt x="15626" y="9502"/>
                    <a:pt x="15361" y="7005"/>
                    <a:pt x="14321" y="6406"/>
                  </a:cubicBezTo>
                  <a:cubicBezTo>
                    <a:pt x="14150" y="6303"/>
                    <a:pt x="14001" y="6254"/>
                    <a:pt x="13850" y="6254"/>
                  </a:cubicBezTo>
                  <a:cubicBezTo>
                    <a:pt x="13744" y="6254"/>
                    <a:pt x="13637" y="6278"/>
                    <a:pt x="13521" y="6324"/>
                  </a:cubicBezTo>
                  <a:cubicBezTo>
                    <a:pt x="13498" y="6332"/>
                    <a:pt x="13476" y="6336"/>
                    <a:pt x="13454" y="6336"/>
                  </a:cubicBezTo>
                  <a:cubicBezTo>
                    <a:pt x="13423" y="6336"/>
                    <a:pt x="13393" y="6328"/>
                    <a:pt x="13362" y="6312"/>
                  </a:cubicBezTo>
                  <a:cubicBezTo>
                    <a:pt x="13047" y="6420"/>
                    <a:pt x="12788" y="6621"/>
                    <a:pt x="12567" y="6912"/>
                  </a:cubicBezTo>
                  <a:cubicBezTo>
                    <a:pt x="11659" y="8134"/>
                    <a:pt x="11805" y="10675"/>
                    <a:pt x="12019" y="12316"/>
                  </a:cubicBezTo>
                  <a:cubicBezTo>
                    <a:pt x="12189" y="12224"/>
                    <a:pt x="12366" y="12177"/>
                    <a:pt x="12538" y="12177"/>
                  </a:cubicBezTo>
                  <a:cubicBezTo>
                    <a:pt x="12675" y="12177"/>
                    <a:pt x="12809" y="12206"/>
                    <a:pt x="12933" y="12264"/>
                  </a:cubicBezTo>
                  <a:cubicBezTo>
                    <a:pt x="12983" y="12264"/>
                    <a:pt x="13029" y="12290"/>
                    <a:pt x="13053" y="12328"/>
                  </a:cubicBezTo>
                  <a:cubicBezTo>
                    <a:pt x="13104" y="12366"/>
                    <a:pt x="13117" y="12435"/>
                    <a:pt x="13097" y="12491"/>
                  </a:cubicBezTo>
                  <a:lnTo>
                    <a:pt x="13129" y="12636"/>
                  </a:lnTo>
                  <a:cubicBezTo>
                    <a:pt x="13230" y="13097"/>
                    <a:pt x="13324" y="13570"/>
                    <a:pt x="13356" y="14036"/>
                  </a:cubicBezTo>
                  <a:cubicBezTo>
                    <a:pt x="13381" y="14011"/>
                    <a:pt x="13407" y="13986"/>
                    <a:pt x="13431" y="13955"/>
                  </a:cubicBezTo>
                  <a:cubicBezTo>
                    <a:pt x="13672" y="13646"/>
                    <a:pt x="13551" y="12587"/>
                    <a:pt x="13469" y="11880"/>
                  </a:cubicBezTo>
                  <a:cubicBezTo>
                    <a:pt x="13457" y="11741"/>
                    <a:pt x="13437" y="11609"/>
                    <a:pt x="13425" y="11489"/>
                  </a:cubicBezTo>
                  <a:cubicBezTo>
                    <a:pt x="13413" y="11476"/>
                    <a:pt x="13400" y="11470"/>
                    <a:pt x="13387" y="11452"/>
                  </a:cubicBezTo>
                  <a:cubicBezTo>
                    <a:pt x="13338" y="11382"/>
                    <a:pt x="13344" y="11281"/>
                    <a:pt x="13407" y="11211"/>
                  </a:cubicBezTo>
                  <a:cubicBezTo>
                    <a:pt x="13400" y="11155"/>
                    <a:pt x="13400" y="11097"/>
                    <a:pt x="13400" y="11047"/>
                  </a:cubicBezTo>
                  <a:cubicBezTo>
                    <a:pt x="13400" y="10940"/>
                    <a:pt x="13394" y="10846"/>
                    <a:pt x="13387" y="10751"/>
                  </a:cubicBezTo>
                  <a:cubicBezTo>
                    <a:pt x="13375" y="10480"/>
                    <a:pt x="13362" y="10227"/>
                    <a:pt x="13457" y="9925"/>
                  </a:cubicBezTo>
                  <a:cubicBezTo>
                    <a:pt x="13483" y="9838"/>
                    <a:pt x="13559" y="9784"/>
                    <a:pt x="13640" y="9784"/>
                  </a:cubicBezTo>
                  <a:cubicBezTo>
                    <a:pt x="13659" y="9784"/>
                    <a:pt x="13678" y="9787"/>
                    <a:pt x="13696" y="9793"/>
                  </a:cubicBezTo>
                  <a:cubicBezTo>
                    <a:pt x="13804" y="9825"/>
                    <a:pt x="13861" y="9932"/>
                    <a:pt x="13829" y="10038"/>
                  </a:cubicBezTo>
                  <a:cubicBezTo>
                    <a:pt x="13760" y="10279"/>
                    <a:pt x="13766" y="10486"/>
                    <a:pt x="13778" y="10733"/>
                  </a:cubicBezTo>
                  <a:cubicBezTo>
                    <a:pt x="13778" y="10771"/>
                    <a:pt x="13778" y="10820"/>
                    <a:pt x="13785" y="10864"/>
                  </a:cubicBezTo>
                  <a:cubicBezTo>
                    <a:pt x="13937" y="10695"/>
                    <a:pt x="14094" y="10512"/>
                    <a:pt x="14214" y="10348"/>
                  </a:cubicBezTo>
                  <a:cubicBezTo>
                    <a:pt x="14255" y="10299"/>
                    <a:pt x="14314" y="10272"/>
                    <a:pt x="14374" y="10272"/>
                  </a:cubicBezTo>
                  <a:cubicBezTo>
                    <a:pt x="14414" y="10272"/>
                    <a:pt x="14455" y="10285"/>
                    <a:pt x="14491" y="10310"/>
                  </a:cubicBezTo>
                  <a:cubicBezTo>
                    <a:pt x="14572" y="10373"/>
                    <a:pt x="14592" y="10500"/>
                    <a:pt x="14529" y="10581"/>
                  </a:cubicBezTo>
                  <a:cubicBezTo>
                    <a:pt x="14333" y="10840"/>
                    <a:pt x="14056" y="11161"/>
                    <a:pt x="13804" y="11382"/>
                  </a:cubicBezTo>
                  <a:cubicBezTo>
                    <a:pt x="13823" y="11514"/>
                    <a:pt x="13835" y="11665"/>
                    <a:pt x="13854" y="11836"/>
                  </a:cubicBezTo>
                  <a:cubicBezTo>
                    <a:pt x="13981" y="12927"/>
                    <a:pt x="14056" y="13797"/>
                    <a:pt x="13734" y="14194"/>
                  </a:cubicBezTo>
                  <a:cubicBezTo>
                    <a:pt x="13475" y="14522"/>
                    <a:pt x="13218" y="14616"/>
                    <a:pt x="13015" y="14616"/>
                  </a:cubicBezTo>
                  <a:cubicBezTo>
                    <a:pt x="12953" y="14616"/>
                    <a:pt x="12890" y="14610"/>
                    <a:pt x="12840" y="14592"/>
                  </a:cubicBezTo>
                  <a:cubicBezTo>
                    <a:pt x="12159" y="14409"/>
                    <a:pt x="11767" y="13261"/>
                    <a:pt x="11691" y="12762"/>
                  </a:cubicBezTo>
                  <a:cubicBezTo>
                    <a:pt x="11673" y="12611"/>
                    <a:pt x="11647" y="12453"/>
                    <a:pt x="11629" y="12302"/>
                  </a:cubicBezTo>
                  <a:cubicBezTo>
                    <a:pt x="11478" y="12611"/>
                    <a:pt x="11275" y="12838"/>
                    <a:pt x="11054" y="12921"/>
                  </a:cubicBezTo>
                  <a:cubicBezTo>
                    <a:pt x="10992" y="12945"/>
                    <a:pt x="10928" y="12959"/>
                    <a:pt x="10859" y="12959"/>
                  </a:cubicBezTo>
                  <a:cubicBezTo>
                    <a:pt x="10695" y="12959"/>
                    <a:pt x="10538" y="12876"/>
                    <a:pt x="10405" y="12724"/>
                  </a:cubicBezTo>
                  <a:cubicBezTo>
                    <a:pt x="10305" y="12605"/>
                    <a:pt x="10210" y="12447"/>
                    <a:pt x="10122" y="12264"/>
                  </a:cubicBezTo>
                  <a:cubicBezTo>
                    <a:pt x="10102" y="12535"/>
                    <a:pt x="10040" y="12712"/>
                    <a:pt x="9901" y="12794"/>
                  </a:cubicBezTo>
                  <a:cubicBezTo>
                    <a:pt x="9718" y="12889"/>
                    <a:pt x="9554" y="12921"/>
                    <a:pt x="9409" y="12921"/>
                  </a:cubicBezTo>
                  <a:cubicBezTo>
                    <a:pt x="9214" y="12921"/>
                    <a:pt x="9056" y="12857"/>
                    <a:pt x="8943" y="12782"/>
                  </a:cubicBezTo>
                  <a:cubicBezTo>
                    <a:pt x="8300" y="12360"/>
                    <a:pt x="7959" y="10984"/>
                    <a:pt x="7782" y="9622"/>
                  </a:cubicBezTo>
                  <a:cubicBezTo>
                    <a:pt x="7587" y="10052"/>
                    <a:pt x="7308" y="10171"/>
                    <a:pt x="7081" y="10177"/>
                  </a:cubicBezTo>
                  <a:lnTo>
                    <a:pt x="7069" y="10177"/>
                  </a:lnTo>
                  <a:cubicBezTo>
                    <a:pt x="6452" y="10177"/>
                    <a:pt x="5890" y="9371"/>
                    <a:pt x="5745" y="8608"/>
                  </a:cubicBezTo>
                  <a:cubicBezTo>
                    <a:pt x="5530" y="7479"/>
                    <a:pt x="5556" y="6225"/>
                    <a:pt x="5606" y="5070"/>
                  </a:cubicBezTo>
                  <a:lnTo>
                    <a:pt x="5606" y="5070"/>
                  </a:lnTo>
                  <a:cubicBezTo>
                    <a:pt x="5468" y="5524"/>
                    <a:pt x="5303" y="5839"/>
                    <a:pt x="5114" y="6179"/>
                  </a:cubicBezTo>
                  <a:cubicBezTo>
                    <a:pt x="4982" y="6414"/>
                    <a:pt x="4837" y="6691"/>
                    <a:pt x="4680" y="7049"/>
                  </a:cubicBezTo>
                  <a:cubicBezTo>
                    <a:pt x="4427" y="7630"/>
                    <a:pt x="4403" y="8236"/>
                    <a:pt x="4377" y="8879"/>
                  </a:cubicBezTo>
                  <a:cubicBezTo>
                    <a:pt x="4365" y="9124"/>
                    <a:pt x="4357" y="9377"/>
                    <a:pt x="4333" y="9622"/>
                  </a:cubicBezTo>
                  <a:cubicBezTo>
                    <a:pt x="5530" y="10392"/>
                    <a:pt x="7473" y="12051"/>
                    <a:pt x="7902" y="13469"/>
                  </a:cubicBezTo>
                  <a:cubicBezTo>
                    <a:pt x="7933" y="13570"/>
                    <a:pt x="7876" y="13678"/>
                    <a:pt x="7776" y="13715"/>
                  </a:cubicBezTo>
                  <a:cubicBezTo>
                    <a:pt x="7756" y="13715"/>
                    <a:pt x="7738" y="13722"/>
                    <a:pt x="7719" y="13722"/>
                  </a:cubicBezTo>
                  <a:cubicBezTo>
                    <a:pt x="7637" y="13722"/>
                    <a:pt x="7561" y="13664"/>
                    <a:pt x="7529" y="13582"/>
                  </a:cubicBezTo>
                  <a:cubicBezTo>
                    <a:pt x="7151" y="12328"/>
                    <a:pt x="5399" y="10808"/>
                    <a:pt x="4276" y="10052"/>
                  </a:cubicBezTo>
                  <a:cubicBezTo>
                    <a:pt x="4238" y="10259"/>
                    <a:pt x="4188" y="10468"/>
                    <a:pt x="4112" y="10675"/>
                  </a:cubicBezTo>
                  <a:cubicBezTo>
                    <a:pt x="4087" y="10755"/>
                    <a:pt x="4012" y="10807"/>
                    <a:pt x="3931" y="10807"/>
                  </a:cubicBezTo>
                  <a:cubicBezTo>
                    <a:pt x="3909" y="10807"/>
                    <a:pt x="3887" y="10803"/>
                    <a:pt x="3866" y="10795"/>
                  </a:cubicBezTo>
                  <a:cubicBezTo>
                    <a:pt x="3766" y="10757"/>
                    <a:pt x="3708" y="10643"/>
                    <a:pt x="3746" y="10544"/>
                  </a:cubicBezTo>
                  <a:cubicBezTo>
                    <a:pt x="3941" y="10000"/>
                    <a:pt x="3961" y="9452"/>
                    <a:pt x="3987" y="8865"/>
                  </a:cubicBezTo>
                  <a:cubicBezTo>
                    <a:pt x="4011" y="8216"/>
                    <a:pt x="4043" y="7541"/>
                    <a:pt x="4320" y="6892"/>
                  </a:cubicBezTo>
                  <a:cubicBezTo>
                    <a:pt x="4485" y="6514"/>
                    <a:pt x="4636" y="6237"/>
                    <a:pt x="4774" y="5990"/>
                  </a:cubicBezTo>
                  <a:cubicBezTo>
                    <a:pt x="5020" y="5544"/>
                    <a:pt x="5216" y="5189"/>
                    <a:pt x="5349" y="4471"/>
                  </a:cubicBezTo>
                  <a:cubicBezTo>
                    <a:pt x="5600" y="3084"/>
                    <a:pt x="5657" y="2125"/>
                    <a:pt x="5506" y="1633"/>
                  </a:cubicBezTo>
                  <a:cubicBezTo>
                    <a:pt x="5361" y="1167"/>
                    <a:pt x="5184" y="807"/>
                    <a:pt x="5008" y="542"/>
                  </a:cubicBezTo>
                  <a:cubicBezTo>
                    <a:pt x="4825" y="271"/>
                    <a:pt x="4636" y="102"/>
                    <a:pt x="4459"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3" name="Google Shape;3523;p44"/>
            <p:cNvSpPr/>
            <p:nvPr/>
          </p:nvSpPr>
          <p:spPr>
            <a:xfrm>
              <a:off x="4495950" y="3741325"/>
              <a:ext cx="23175" cy="20825"/>
            </a:xfrm>
            <a:custGeom>
              <a:avLst/>
              <a:gdLst/>
              <a:ahLst/>
              <a:cxnLst/>
              <a:rect l="l" t="t" r="r" b="b"/>
              <a:pathLst>
                <a:path w="927" h="833" extrusionOk="0">
                  <a:moveTo>
                    <a:pt x="222" y="1"/>
                  </a:moveTo>
                  <a:cubicBezTo>
                    <a:pt x="147" y="1"/>
                    <a:pt x="77" y="44"/>
                    <a:pt x="44" y="119"/>
                  </a:cubicBezTo>
                  <a:cubicBezTo>
                    <a:pt x="0" y="215"/>
                    <a:pt x="44" y="328"/>
                    <a:pt x="140" y="372"/>
                  </a:cubicBezTo>
                  <a:cubicBezTo>
                    <a:pt x="303" y="448"/>
                    <a:pt x="442" y="573"/>
                    <a:pt x="542" y="737"/>
                  </a:cubicBezTo>
                  <a:cubicBezTo>
                    <a:pt x="574" y="794"/>
                    <a:pt x="643" y="832"/>
                    <a:pt x="707" y="832"/>
                  </a:cubicBezTo>
                  <a:cubicBezTo>
                    <a:pt x="745" y="832"/>
                    <a:pt x="775" y="820"/>
                    <a:pt x="807" y="800"/>
                  </a:cubicBezTo>
                  <a:cubicBezTo>
                    <a:pt x="896" y="744"/>
                    <a:pt x="926" y="623"/>
                    <a:pt x="877" y="535"/>
                  </a:cubicBezTo>
                  <a:cubicBezTo>
                    <a:pt x="731" y="308"/>
                    <a:pt x="536" y="125"/>
                    <a:pt x="303" y="18"/>
                  </a:cubicBezTo>
                  <a:cubicBezTo>
                    <a:pt x="276" y="6"/>
                    <a:pt x="249" y="1"/>
                    <a:pt x="222"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4" name="Google Shape;3524;p44"/>
            <p:cNvSpPr/>
            <p:nvPr/>
          </p:nvSpPr>
          <p:spPr>
            <a:xfrm>
              <a:off x="4548125" y="3848250"/>
              <a:ext cx="24450" cy="28025"/>
            </a:xfrm>
            <a:custGeom>
              <a:avLst/>
              <a:gdLst/>
              <a:ahLst/>
              <a:cxnLst/>
              <a:rect l="l" t="t" r="r" b="b"/>
              <a:pathLst>
                <a:path w="978" h="1121" extrusionOk="0">
                  <a:moveTo>
                    <a:pt x="222" y="0"/>
                  </a:moveTo>
                  <a:cubicBezTo>
                    <a:pt x="185" y="0"/>
                    <a:pt x="147" y="12"/>
                    <a:pt x="114" y="36"/>
                  </a:cubicBezTo>
                  <a:cubicBezTo>
                    <a:pt x="26" y="92"/>
                    <a:pt x="0" y="213"/>
                    <a:pt x="64" y="301"/>
                  </a:cubicBezTo>
                  <a:cubicBezTo>
                    <a:pt x="227" y="546"/>
                    <a:pt x="416" y="805"/>
                    <a:pt x="606" y="1045"/>
                  </a:cubicBezTo>
                  <a:cubicBezTo>
                    <a:pt x="643" y="1095"/>
                    <a:pt x="701" y="1121"/>
                    <a:pt x="757" y="1121"/>
                  </a:cubicBezTo>
                  <a:cubicBezTo>
                    <a:pt x="801" y="1121"/>
                    <a:pt x="839" y="1101"/>
                    <a:pt x="876" y="1075"/>
                  </a:cubicBezTo>
                  <a:cubicBezTo>
                    <a:pt x="958" y="1007"/>
                    <a:pt x="978" y="886"/>
                    <a:pt x="908" y="805"/>
                  </a:cubicBezTo>
                  <a:cubicBezTo>
                    <a:pt x="725" y="571"/>
                    <a:pt x="542" y="319"/>
                    <a:pt x="385" y="86"/>
                  </a:cubicBezTo>
                  <a:cubicBezTo>
                    <a:pt x="346" y="31"/>
                    <a:pt x="284" y="0"/>
                    <a:pt x="22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5" name="Google Shape;3525;p44"/>
            <p:cNvSpPr/>
            <p:nvPr/>
          </p:nvSpPr>
          <p:spPr>
            <a:xfrm>
              <a:off x="4632000" y="3847025"/>
              <a:ext cx="30425" cy="35225"/>
            </a:xfrm>
            <a:custGeom>
              <a:avLst/>
              <a:gdLst/>
              <a:ahLst/>
              <a:cxnLst/>
              <a:rect l="l" t="t" r="r" b="b"/>
              <a:pathLst>
                <a:path w="1217" h="1409" extrusionOk="0">
                  <a:moveTo>
                    <a:pt x="217" y="1"/>
                  </a:moveTo>
                  <a:cubicBezTo>
                    <a:pt x="200" y="1"/>
                    <a:pt x="182" y="3"/>
                    <a:pt x="164" y="9"/>
                  </a:cubicBezTo>
                  <a:cubicBezTo>
                    <a:pt x="62" y="41"/>
                    <a:pt x="0" y="148"/>
                    <a:pt x="32" y="248"/>
                  </a:cubicBezTo>
                  <a:cubicBezTo>
                    <a:pt x="164" y="696"/>
                    <a:pt x="466" y="1100"/>
                    <a:pt x="889" y="1377"/>
                  </a:cubicBezTo>
                  <a:cubicBezTo>
                    <a:pt x="920" y="1403"/>
                    <a:pt x="958" y="1409"/>
                    <a:pt x="996" y="1409"/>
                  </a:cubicBezTo>
                  <a:cubicBezTo>
                    <a:pt x="1060" y="1409"/>
                    <a:pt x="1122" y="1377"/>
                    <a:pt x="1153" y="1321"/>
                  </a:cubicBezTo>
                  <a:cubicBezTo>
                    <a:pt x="1217" y="1232"/>
                    <a:pt x="1191" y="1112"/>
                    <a:pt x="1103" y="1056"/>
                  </a:cubicBezTo>
                  <a:cubicBezTo>
                    <a:pt x="757" y="829"/>
                    <a:pt x="510" y="501"/>
                    <a:pt x="403" y="141"/>
                  </a:cubicBezTo>
                  <a:cubicBezTo>
                    <a:pt x="378" y="58"/>
                    <a:pt x="301" y="1"/>
                    <a:pt x="217"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6" name="Google Shape;3526;p44"/>
            <p:cNvSpPr/>
            <p:nvPr/>
          </p:nvSpPr>
          <p:spPr>
            <a:xfrm>
              <a:off x="4632000" y="3890725"/>
              <a:ext cx="24275" cy="19425"/>
            </a:xfrm>
            <a:custGeom>
              <a:avLst/>
              <a:gdLst/>
              <a:ahLst/>
              <a:cxnLst/>
              <a:rect l="l" t="t" r="r" b="b"/>
              <a:pathLst>
                <a:path w="971" h="777" extrusionOk="0">
                  <a:moveTo>
                    <a:pt x="216" y="0"/>
                  </a:moveTo>
                  <a:cubicBezTo>
                    <a:pt x="173" y="0"/>
                    <a:pt x="130" y="15"/>
                    <a:pt x="94" y="45"/>
                  </a:cubicBezTo>
                  <a:cubicBezTo>
                    <a:pt x="12" y="115"/>
                    <a:pt x="0" y="234"/>
                    <a:pt x="70" y="316"/>
                  </a:cubicBezTo>
                  <a:cubicBezTo>
                    <a:pt x="176" y="449"/>
                    <a:pt x="472" y="657"/>
                    <a:pt x="662" y="758"/>
                  </a:cubicBezTo>
                  <a:cubicBezTo>
                    <a:pt x="693" y="770"/>
                    <a:pt x="719" y="776"/>
                    <a:pt x="751" y="776"/>
                  </a:cubicBezTo>
                  <a:cubicBezTo>
                    <a:pt x="819" y="776"/>
                    <a:pt x="889" y="738"/>
                    <a:pt x="926" y="676"/>
                  </a:cubicBezTo>
                  <a:cubicBezTo>
                    <a:pt x="970" y="575"/>
                    <a:pt x="940" y="461"/>
                    <a:pt x="839" y="412"/>
                  </a:cubicBezTo>
                  <a:cubicBezTo>
                    <a:pt x="662" y="316"/>
                    <a:pt x="422" y="133"/>
                    <a:pt x="365" y="71"/>
                  </a:cubicBezTo>
                  <a:cubicBezTo>
                    <a:pt x="326" y="25"/>
                    <a:pt x="271" y="0"/>
                    <a:pt x="216"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7" name="Google Shape;3527;p44"/>
            <p:cNvSpPr/>
            <p:nvPr/>
          </p:nvSpPr>
          <p:spPr>
            <a:xfrm>
              <a:off x="4448800" y="3872500"/>
              <a:ext cx="35175" cy="28025"/>
            </a:xfrm>
            <a:custGeom>
              <a:avLst/>
              <a:gdLst/>
              <a:ahLst/>
              <a:cxnLst/>
              <a:rect l="l" t="t" r="r" b="b"/>
              <a:pathLst>
                <a:path w="1407" h="1121" extrusionOk="0">
                  <a:moveTo>
                    <a:pt x="210" y="0"/>
                  </a:moveTo>
                  <a:cubicBezTo>
                    <a:pt x="123" y="0"/>
                    <a:pt x="41" y="64"/>
                    <a:pt x="20" y="151"/>
                  </a:cubicBezTo>
                  <a:cubicBezTo>
                    <a:pt x="1" y="257"/>
                    <a:pt x="64" y="358"/>
                    <a:pt x="172" y="384"/>
                  </a:cubicBezTo>
                  <a:cubicBezTo>
                    <a:pt x="499" y="460"/>
                    <a:pt x="807" y="693"/>
                    <a:pt x="1022" y="1027"/>
                  </a:cubicBezTo>
                  <a:cubicBezTo>
                    <a:pt x="1060" y="1089"/>
                    <a:pt x="1118" y="1121"/>
                    <a:pt x="1186" y="1121"/>
                  </a:cubicBezTo>
                  <a:cubicBezTo>
                    <a:pt x="1217" y="1121"/>
                    <a:pt x="1255" y="1109"/>
                    <a:pt x="1287" y="1089"/>
                  </a:cubicBezTo>
                  <a:cubicBezTo>
                    <a:pt x="1375" y="1033"/>
                    <a:pt x="1407" y="914"/>
                    <a:pt x="1351" y="818"/>
                  </a:cubicBezTo>
                  <a:cubicBezTo>
                    <a:pt x="1080" y="402"/>
                    <a:pt x="682" y="99"/>
                    <a:pt x="253" y="6"/>
                  </a:cubicBezTo>
                  <a:cubicBezTo>
                    <a:pt x="239" y="2"/>
                    <a:pt x="225" y="0"/>
                    <a:pt x="210"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8" name="Google Shape;3528;p44"/>
            <p:cNvSpPr/>
            <p:nvPr/>
          </p:nvSpPr>
          <p:spPr>
            <a:xfrm>
              <a:off x="4652800" y="3750250"/>
              <a:ext cx="20825" cy="9850"/>
            </a:xfrm>
            <a:custGeom>
              <a:avLst/>
              <a:gdLst/>
              <a:ahLst/>
              <a:cxnLst/>
              <a:rect l="l" t="t" r="r" b="b"/>
              <a:pathLst>
                <a:path w="833" h="394" extrusionOk="0">
                  <a:moveTo>
                    <a:pt x="179" y="1"/>
                  </a:moveTo>
                  <a:cubicBezTo>
                    <a:pt x="165" y="1"/>
                    <a:pt x="152" y="1"/>
                    <a:pt x="138" y="1"/>
                  </a:cubicBezTo>
                  <a:cubicBezTo>
                    <a:pt x="57" y="9"/>
                    <a:pt x="1" y="71"/>
                    <a:pt x="1" y="153"/>
                  </a:cubicBezTo>
                  <a:cubicBezTo>
                    <a:pt x="6" y="232"/>
                    <a:pt x="70" y="292"/>
                    <a:pt x="142" y="292"/>
                  </a:cubicBezTo>
                  <a:cubicBezTo>
                    <a:pt x="145" y="292"/>
                    <a:pt x="148" y="292"/>
                    <a:pt x="152" y="292"/>
                  </a:cubicBezTo>
                  <a:cubicBezTo>
                    <a:pt x="165" y="292"/>
                    <a:pt x="177" y="291"/>
                    <a:pt x="190" y="291"/>
                  </a:cubicBezTo>
                  <a:cubicBezTo>
                    <a:pt x="335" y="291"/>
                    <a:pt x="478" y="323"/>
                    <a:pt x="606" y="380"/>
                  </a:cubicBezTo>
                  <a:cubicBezTo>
                    <a:pt x="624" y="387"/>
                    <a:pt x="644" y="393"/>
                    <a:pt x="662" y="393"/>
                  </a:cubicBezTo>
                  <a:cubicBezTo>
                    <a:pt x="719" y="393"/>
                    <a:pt x="775" y="362"/>
                    <a:pt x="801" y="304"/>
                  </a:cubicBezTo>
                  <a:cubicBezTo>
                    <a:pt x="833" y="228"/>
                    <a:pt x="795" y="141"/>
                    <a:pt x="725" y="115"/>
                  </a:cubicBezTo>
                  <a:cubicBezTo>
                    <a:pt x="555" y="39"/>
                    <a:pt x="363" y="1"/>
                    <a:pt x="179"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9" name="Google Shape;3529;p44"/>
            <p:cNvSpPr/>
            <p:nvPr/>
          </p:nvSpPr>
          <p:spPr>
            <a:xfrm>
              <a:off x="4602325" y="3726925"/>
              <a:ext cx="30000" cy="13600"/>
            </a:xfrm>
            <a:custGeom>
              <a:avLst/>
              <a:gdLst/>
              <a:ahLst/>
              <a:cxnLst/>
              <a:rect l="l" t="t" r="r" b="b"/>
              <a:pathLst>
                <a:path w="1200" h="544" extrusionOk="0">
                  <a:moveTo>
                    <a:pt x="154" y="0"/>
                  </a:moveTo>
                  <a:cubicBezTo>
                    <a:pt x="83" y="0"/>
                    <a:pt x="25" y="54"/>
                    <a:pt x="14" y="128"/>
                  </a:cubicBezTo>
                  <a:cubicBezTo>
                    <a:pt x="1" y="210"/>
                    <a:pt x="64" y="279"/>
                    <a:pt x="140" y="285"/>
                  </a:cubicBezTo>
                  <a:cubicBezTo>
                    <a:pt x="462" y="323"/>
                    <a:pt x="745" y="412"/>
                    <a:pt x="960" y="532"/>
                  </a:cubicBezTo>
                  <a:cubicBezTo>
                    <a:pt x="984" y="538"/>
                    <a:pt x="1010" y="544"/>
                    <a:pt x="1030" y="544"/>
                  </a:cubicBezTo>
                  <a:cubicBezTo>
                    <a:pt x="1086" y="544"/>
                    <a:pt x="1130" y="518"/>
                    <a:pt x="1161" y="474"/>
                  </a:cubicBezTo>
                  <a:cubicBezTo>
                    <a:pt x="1199" y="405"/>
                    <a:pt x="1174" y="311"/>
                    <a:pt x="1106" y="273"/>
                  </a:cubicBezTo>
                  <a:cubicBezTo>
                    <a:pt x="789" y="102"/>
                    <a:pt x="425" y="26"/>
                    <a:pt x="178" y="2"/>
                  </a:cubicBezTo>
                  <a:cubicBezTo>
                    <a:pt x="170" y="1"/>
                    <a:pt x="162" y="0"/>
                    <a:pt x="15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0" name="Google Shape;3530;p44"/>
            <p:cNvSpPr/>
            <p:nvPr/>
          </p:nvSpPr>
          <p:spPr>
            <a:xfrm>
              <a:off x="4560575" y="3705825"/>
              <a:ext cx="15650" cy="8075"/>
            </a:xfrm>
            <a:custGeom>
              <a:avLst/>
              <a:gdLst/>
              <a:ahLst/>
              <a:cxnLst/>
              <a:rect l="l" t="t" r="r" b="b"/>
              <a:pathLst>
                <a:path w="626" h="323" extrusionOk="0">
                  <a:moveTo>
                    <a:pt x="145" y="0"/>
                  </a:moveTo>
                  <a:cubicBezTo>
                    <a:pt x="64" y="0"/>
                    <a:pt x="0" y="64"/>
                    <a:pt x="0" y="146"/>
                  </a:cubicBezTo>
                  <a:cubicBezTo>
                    <a:pt x="0" y="227"/>
                    <a:pt x="70" y="291"/>
                    <a:pt x="145" y="291"/>
                  </a:cubicBezTo>
                  <a:cubicBezTo>
                    <a:pt x="241" y="291"/>
                    <a:pt x="341" y="297"/>
                    <a:pt x="442" y="323"/>
                  </a:cubicBezTo>
                  <a:lnTo>
                    <a:pt x="468" y="323"/>
                  </a:lnTo>
                  <a:cubicBezTo>
                    <a:pt x="536" y="323"/>
                    <a:pt x="593" y="279"/>
                    <a:pt x="611" y="209"/>
                  </a:cubicBezTo>
                  <a:cubicBezTo>
                    <a:pt x="625" y="127"/>
                    <a:pt x="574" y="52"/>
                    <a:pt x="498" y="32"/>
                  </a:cubicBezTo>
                  <a:cubicBezTo>
                    <a:pt x="378" y="8"/>
                    <a:pt x="265" y="0"/>
                    <a:pt x="14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1" name="Google Shape;3531;p44"/>
            <p:cNvSpPr/>
            <p:nvPr/>
          </p:nvSpPr>
          <p:spPr>
            <a:xfrm>
              <a:off x="4507950" y="3643375"/>
              <a:ext cx="28050" cy="12200"/>
            </a:xfrm>
            <a:custGeom>
              <a:avLst/>
              <a:gdLst/>
              <a:ahLst/>
              <a:cxnLst/>
              <a:rect l="l" t="t" r="r" b="b"/>
              <a:pathLst>
                <a:path w="1122" h="488" extrusionOk="0">
                  <a:moveTo>
                    <a:pt x="141" y="1"/>
                  </a:moveTo>
                  <a:cubicBezTo>
                    <a:pt x="63" y="1"/>
                    <a:pt x="6" y="68"/>
                    <a:pt x="0" y="141"/>
                  </a:cubicBezTo>
                  <a:cubicBezTo>
                    <a:pt x="0" y="222"/>
                    <a:pt x="62" y="292"/>
                    <a:pt x="138" y="298"/>
                  </a:cubicBezTo>
                  <a:cubicBezTo>
                    <a:pt x="397" y="304"/>
                    <a:pt x="655" y="368"/>
                    <a:pt x="894" y="475"/>
                  </a:cubicBezTo>
                  <a:cubicBezTo>
                    <a:pt x="914" y="487"/>
                    <a:pt x="932" y="487"/>
                    <a:pt x="958" y="487"/>
                  </a:cubicBezTo>
                  <a:cubicBezTo>
                    <a:pt x="1008" y="487"/>
                    <a:pt x="1065" y="455"/>
                    <a:pt x="1084" y="405"/>
                  </a:cubicBezTo>
                  <a:cubicBezTo>
                    <a:pt x="1121" y="330"/>
                    <a:pt x="1090" y="242"/>
                    <a:pt x="1014" y="210"/>
                  </a:cubicBezTo>
                  <a:cubicBezTo>
                    <a:pt x="743" y="91"/>
                    <a:pt x="446" y="15"/>
                    <a:pt x="151" y="1"/>
                  </a:cubicBezTo>
                  <a:cubicBezTo>
                    <a:pt x="148" y="1"/>
                    <a:pt x="145" y="1"/>
                    <a:pt x="141"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2" name="Google Shape;3532;p44"/>
            <p:cNvSpPr/>
            <p:nvPr/>
          </p:nvSpPr>
          <p:spPr>
            <a:xfrm>
              <a:off x="4571300" y="3589550"/>
              <a:ext cx="28550" cy="11000"/>
            </a:xfrm>
            <a:custGeom>
              <a:avLst/>
              <a:gdLst/>
              <a:ahLst/>
              <a:cxnLst/>
              <a:rect l="l" t="t" r="r" b="b"/>
              <a:pathLst>
                <a:path w="1142" h="440" extrusionOk="0">
                  <a:moveTo>
                    <a:pt x="487" y="1"/>
                  </a:moveTo>
                  <a:cubicBezTo>
                    <a:pt x="345" y="1"/>
                    <a:pt x="212" y="36"/>
                    <a:pt x="95" y="105"/>
                  </a:cubicBezTo>
                  <a:cubicBezTo>
                    <a:pt x="25" y="149"/>
                    <a:pt x="1" y="238"/>
                    <a:pt x="45" y="308"/>
                  </a:cubicBezTo>
                  <a:cubicBezTo>
                    <a:pt x="74" y="353"/>
                    <a:pt x="122" y="377"/>
                    <a:pt x="172" y="377"/>
                  </a:cubicBezTo>
                  <a:cubicBezTo>
                    <a:pt x="197" y="377"/>
                    <a:pt x="222" y="371"/>
                    <a:pt x="246" y="358"/>
                  </a:cubicBezTo>
                  <a:cubicBezTo>
                    <a:pt x="323" y="312"/>
                    <a:pt x="406" y="294"/>
                    <a:pt x="487" y="294"/>
                  </a:cubicBezTo>
                  <a:cubicBezTo>
                    <a:pt x="650" y="294"/>
                    <a:pt x="808" y="366"/>
                    <a:pt x="909" y="422"/>
                  </a:cubicBezTo>
                  <a:cubicBezTo>
                    <a:pt x="927" y="434"/>
                    <a:pt x="953" y="440"/>
                    <a:pt x="977" y="440"/>
                  </a:cubicBezTo>
                  <a:cubicBezTo>
                    <a:pt x="1028" y="440"/>
                    <a:pt x="1078" y="414"/>
                    <a:pt x="1104" y="370"/>
                  </a:cubicBezTo>
                  <a:cubicBezTo>
                    <a:pt x="1142" y="300"/>
                    <a:pt x="1122" y="213"/>
                    <a:pt x="1053" y="169"/>
                  </a:cubicBezTo>
                  <a:cubicBezTo>
                    <a:pt x="859" y="56"/>
                    <a:pt x="666" y="1"/>
                    <a:pt x="487"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3" name="Google Shape;3533;p44"/>
            <p:cNvSpPr/>
            <p:nvPr/>
          </p:nvSpPr>
          <p:spPr>
            <a:xfrm>
              <a:off x="4618600" y="3648150"/>
              <a:ext cx="20050" cy="8350"/>
            </a:xfrm>
            <a:custGeom>
              <a:avLst/>
              <a:gdLst/>
              <a:ahLst/>
              <a:cxnLst/>
              <a:rect l="l" t="t" r="r" b="b"/>
              <a:pathLst>
                <a:path w="802" h="334" extrusionOk="0">
                  <a:moveTo>
                    <a:pt x="305" y="1"/>
                  </a:moveTo>
                  <a:cubicBezTo>
                    <a:pt x="251" y="1"/>
                    <a:pt x="198" y="3"/>
                    <a:pt x="144" y="7"/>
                  </a:cubicBezTo>
                  <a:cubicBezTo>
                    <a:pt x="63" y="19"/>
                    <a:pt x="1" y="89"/>
                    <a:pt x="13" y="164"/>
                  </a:cubicBezTo>
                  <a:cubicBezTo>
                    <a:pt x="18" y="242"/>
                    <a:pt x="82" y="297"/>
                    <a:pt x="158" y="297"/>
                  </a:cubicBezTo>
                  <a:cubicBezTo>
                    <a:pt x="162" y="297"/>
                    <a:pt x="166" y="296"/>
                    <a:pt x="170" y="296"/>
                  </a:cubicBezTo>
                  <a:cubicBezTo>
                    <a:pt x="207" y="293"/>
                    <a:pt x="245" y="291"/>
                    <a:pt x="283" y="291"/>
                  </a:cubicBezTo>
                  <a:cubicBezTo>
                    <a:pt x="392" y="291"/>
                    <a:pt x="502" y="304"/>
                    <a:pt x="606" y="328"/>
                  </a:cubicBezTo>
                  <a:cubicBezTo>
                    <a:pt x="618" y="328"/>
                    <a:pt x="630" y="334"/>
                    <a:pt x="644" y="334"/>
                  </a:cubicBezTo>
                  <a:cubicBezTo>
                    <a:pt x="706" y="334"/>
                    <a:pt x="769" y="284"/>
                    <a:pt x="781" y="220"/>
                  </a:cubicBezTo>
                  <a:cubicBezTo>
                    <a:pt x="801" y="139"/>
                    <a:pt x="750" y="63"/>
                    <a:pt x="674" y="45"/>
                  </a:cubicBezTo>
                  <a:cubicBezTo>
                    <a:pt x="555" y="13"/>
                    <a:pt x="430" y="1"/>
                    <a:pt x="305"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4" name="Google Shape;3534;p44"/>
            <p:cNvSpPr/>
            <p:nvPr/>
          </p:nvSpPr>
          <p:spPr>
            <a:xfrm>
              <a:off x="4652650" y="4599775"/>
              <a:ext cx="15775" cy="50950"/>
            </a:xfrm>
            <a:custGeom>
              <a:avLst/>
              <a:gdLst/>
              <a:ahLst/>
              <a:cxnLst/>
              <a:rect l="l" t="t" r="r" b="b"/>
              <a:pathLst>
                <a:path w="631" h="2038" extrusionOk="0">
                  <a:moveTo>
                    <a:pt x="424" y="1"/>
                  </a:moveTo>
                  <a:cubicBezTo>
                    <a:pt x="417" y="1"/>
                    <a:pt x="410" y="1"/>
                    <a:pt x="403" y="2"/>
                  </a:cubicBezTo>
                  <a:cubicBezTo>
                    <a:pt x="296" y="2"/>
                    <a:pt x="214" y="96"/>
                    <a:pt x="214" y="203"/>
                  </a:cubicBezTo>
                  <a:cubicBezTo>
                    <a:pt x="240" y="701"/>
                    <a:pt x="176" y="1219"/>
                    <a:pt x="31" y="1798"/>
                  </a:cubicBezTo>
                  <a:cubicBezTo>
                    <a:pt x="0" y="1900"/>
                    <a:pt x="63" y="2007"/>
                    <a:pt x="170" y="2031"/>
                  </a:cubicBezTo>
                  <a:cubicBezTo>
                    <a:pt x="182" y="2038"/>
                    <a:pt x="202" y="2038"/>
                    <a:pt x="214" y="2038"/>
                  </a:cubicBezTo>
                  <a:cubicBezTo>
                    <a:pt x="303" y="2038"/>
                    <a:pt x="385" y="1982"/>
                    <a:pt x="403" y="1894"/>
                  </a:cubicBezTo>
                  <a:cubicBezTo>
                    <a:pt x="560" y="1281"/>
                    <a:pt x="630" y="721"/>
                    <a:pt x="606" y="184"/>
                  </a:cubicBezTo>
                  <a:cubicBezTo>
                    <a:pt x="599" y="85"/>
                    <a:pt x="517" y="1"/>
                    <a:pt x="424"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5" name="Google Shape;3535;p44"/>
            <p:cNvSpPr/>
            <p:nvPr/>
          </p:nvSpPr>
          <p:spPr>
            <a:xfrm>
              <a:off x="4669675" y="4651950"/>
              <a:ext cx="13075" cy="29225"/>
            </a:xfrm>
            <a:custGeom>
              <a:avLst/>
              <a:gdLst/>
              <a:ahLst/>
              <a:cxnLst/>
              <a:rect l="l" t="t" r="r" b="b"/>
              <a:pathLst>
                <a:path w="523" h="1169" extrusionOk="0">
                  <a:moveTo>
                    <a:pt x="320" y="1"/>
                  </a:moveTo>
                  <a:cubicBezTo>
                    <a:pt x="312" y="1"/>
                    <a:pt x="304" y="1"/>
                    <a:pt x="296" y="2"/>
                  </a:cubicBezTo>
                  <a:cubicBezTo>
                    <a:pt x="190" y="8"/>
                    <a:pt x="114" y="102"/>
                    <a:pt x="120" y="209"/>
                  </a:cubicBezTo>
                  <a:cubicBezTo>
                    <a:pt x="132" y="386"/>
                    <a:pt x="94" y="695"/>
                    <a:pt x="31" y="916"/>
                  </a:cubicBezTo>
                  <a:cubicBezTo>
                    <a:pt x="0" y="1023"/>
                    <a:pt x="56" y="1123"/>
                    <a:pt x="164" y="1155"/>
                  </a:cubicBezTo>
                  <a:cubicBezTo>
                    <a:pt x="176" y="1161"/>
                    <a:pt x="202" y="1169"/>
                    <a:pt x="214" y="1169"/>
                  </a:cubicBezTo>
                  <a:cubicBezTo>
                    <a:pt x="303" y="1169"/>
                    <a:pt x="379" y="1111"/>
                    <a:pt x="403" y="1030"/>
                  </a:cubicBezTo>
                  <a:cubicBezTo>
                    <a:pt x="485" y="753"/>
                    <a:pt x="523" y="405"/>
                    <a:pt x="510" y="178"/>
                  </a:cubicBezTo>
                  <a:cubicBezTo>
                    <a:pt x="499" y="79"/>
                    <a:pt x="422" y="1"/>
                    <a:pt x="320"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6" name="Google Shape;3536;p44"/>
            <p:cNvSpPr/>
            <p:nvPr/>
          </p:nvSpPr>
          <p:spPr>
            <a:xfrm>
              <a:off x="4386075" y="3686750"/>
              <a:ext cx="16100" cy="72850"/>
            </a:xfrm>
            <a:custGeom>
              <a:avLst/>
              <a:gdLst/>
              <a:ahLst/>
              <a:cxnLst/>
              <a:rect l="l" t="t" r="r" b="b"/>
              <a:pathLst>
                <a:path w="644" h="2914" extrusionOk="0">
                  <a:moveTo>
                    <a:pt x="445" y="0"/>
                  </a:moveTo>
                  <a:cubicBezTo>
                    <a:pt x="442" y="0"/>
                    <a:pt x="438" y="0"/>
                    <a:pt x="435" y="1"/>
                  </a:cubicBezTo>
                  <a:cubicBezTo>
                    <a:pt x="328" y="1"/>
                    <a:pt x="246" y="96"/>
                    <a:pt x="246" y="196"/>
                  </a:cubicBezTo>
                  <a:cubicBezTo>
                    <a:pt x="252" y="650"/>
                    <a:pt x="196" y="1092"/>
                    <a:pt x="126" y="1552"/>
                  </a:cubicBezTo>
                  <a:cubicBezTo>
                    <a:pt x="70" y="1930"/>
                    <a:pt x="13" y="2322"/>
                    <a:pt x="1" y="2712"/>
                  </a:cubicBezTo>
                  <a:cubicBezTo>
                    <a:pt x="1" y="2820"/>
                    <a:pt x="82" y="2914"/>
                    <a:pt x="190" y="2914"/>
                  </a:cubicBezTo>
                  <a:lnTo>
                    <a:pt x="196" y="2914"/>
                  </a:lnTo>
                  <a:cubicBezTo>
                    <a:pt x="303" y="2914"/>
                    <a:pt x="385" y="2832"/>
                    <a:pt x="391" y="2725"/>
                  </a:cubicBezTo>
                  <a:cubicBezTo>
                    <a:pt x="403" y="2352"/>
                    <a:pt x="455" y="1974"/>
                    <a:pt x="511" y="1609"/>
                  </a:cubicBezTo>
                  <a:cubicBezTo>
                    <a:pt x="580" y="1149"/>
                    <a:pt x="644" y="676"/>
                    <a:pt x="630" y="190"/>
                  </a:cubicBezTo>
                  <a:cubicBezTo>
                    <a:pt x="630" y="86"/>
                    <a:pt x="548" y="0"/>
                    <a:pt x="44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7" name="Google Shape;3537;p44"/>
            <p:cNvSpPr/>
            <p:nvPr/>
          </p:nvSpPr>
          <p:spPr>
            <a:xfrm>
              <a:off x="4381350" y="3834950"/>
              <a:ext cx="9625" cy="31525"/>
            </a:xfrm>
            <a:custGeom>
              <a:avLst/>
              <a:gdLst/>
              <a:ahLst/>
              <a:cxnLst/>
              <a:rect l="l" t="t" r="r" b="b"/>
              <a:pathLst>
                <a:path w="385" h="1261" extrusionOk="0">
                  <a:moveTo>
                    <a:pt x="190" y="0"/>
                  </a:moveTo>
                  <a:cubicBezTo>
                    <a:pt x="82" y="0"/>
                    <a:pt x="0" y="88"/>
                    <a:pt x="0" y="195"/>
                  </a:cubicBezTo>
                  <a:lnTo>
                    <a:pt x="0" y="1066"/>
                  </a:lnTo>
                  <a:cubicBezTo>
                    <a:pt x="0" y="1173"/>
                    <a:pt x="82" y="1261"/>
                    <a:pt x="190" y="1261"/>
                  </a:cubicBezTo>
                  <a:cubicBezTo>
                    <a:pt x="297" y="1261"/>
                    <a:pt x="385" y="1173"/>
                    <a:pt x="385" y="1066"/>
                  </a:cubicBezTo>
                  <a:lnTo>
                    <a:pt x="385" y="195"/>
                  </a:lnTo>
                  <a:cubicBezTo>
                    <a:pt x="385" y="88"/>
                    <a:pt x="297" y="0"/>
                    <a:pt x="190"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8" name="Google Shape;3538;p44"/>
            <p:cNvSpPr/>
            <p:nvPr/>
          </p:nvSpPr>
          <p:spPr>
            <a:xfrm>
              <a:off x="4310875" y="3781475"/>
              <a:ext cx="18775" cy="97150"/>
            </a:xfrm>
            <a:custGeom>
              <a:avLst/>
              <a:gdLst/>
              <a:ahLst/>
              <a:cxnLst/>
              <a:rect l="l" t="t" r="r" b="b"/>
              <a:pathLst>
                <a:path w="751" h="3886" extrusionOk="0">
                  <a:moveTo>
                    <a:pt x="533" y="0"/>
                  </a:moveTo>
                  <a:cubicBezTo>
                    <a:pt x="450" y="0"/>
                    <a:pt x="373" y="57"/>
                    <a:pt x="347" y="140"/>
                  </a:cubicBezTo>
                  <a:cubicBezTo>
                    <a:pt x="32" y="1212"/>
                    <a:pt x="6" y="2430"/>
                    <a:pt x="0" y="3690"/>
                  </a:cubicBezTo>
                  <a:cubicBezTo>
                    <a:pt x="0" y="3798"/>
                    <a:pt x="89" y="3886"/>
                    <a:pt x="195" y="3886"/>
                  </a:cubicBezTo>
                  <a:cubicBezTo>
                    <a:pt x="303" y="3886"/>
                    <a:pt x="385" y="3798"/>
                    <a:pt x="385" y="3690"/>
                  </a:cubicBezTo>
                  <a:cubicBezTo>
                    <a:pt x="392" y="2416"/>
                    <a:pt x="422" y="1275"/>
                    <a:pt x="719" y="248"/>
                  </a:cubicBezTo>
                  <a:cubicBezTo>
                    <a:pt x="751" y="146"/>
                    <a:pt x="695" y="39"/>
                    <a:pt x="587" y="8"/>
                  </a:cubicBezTo>
                  <a:cubicBezTo>
                    <a:pt x="569" y="3"/>
                    <a:pt x="551" y="0"/>
                    <a:pt x="533"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9" name="Google Shape;3539;p44"/>
            <p:cNvSpPr/>
            <p:nvPr/>
          </p:nvSpPr>
          <p:spPr>
            <a:xfrm>
              <a:off x="4316075" y="3905225"/>
              <a:ext cx="18450" cy="32850"/>
            </a:xfrm>
            <a:custGeom>
              <a:avLst/>
              <a:gdLst/>
              <a:ahLst/>
              <a:cxnLst/>
              <a:rect l="l" t="t" r="r" b="b"/>
              <a:pathLst>
                <a:path w="738" h="1314" extrusionOk="0">
                  <a:moveTo>
                    <a:pt x="234" y="1"/>
                  </a:moveTo>
                  <a:cubicBezTo>
                    <a:pt x="132" y="1"/>
                    <a:pt x="44" y="75"/>
                    <a:pt x="33" y="178"/>
                  </a:cubicBezTo>
                  <a:cubicBezTo>
                    <a:pt x="1" y="575"/>
                    <a:pt x="121" y="953"/>
                    <a:pt x="373" y="1243"/>
                  </a:cubicBezTo>
                  <a:cubicBezTo>
                    <a:pt x="411" y="1293"/>
                    <a:pt x="467" y="1313"/>
                    <a:pt x="517" y="1313"/>
                  </a:cubicBezTo>
                  <a:cubicBezTo>
                    <a:pt x="562" y="1313"/>
                    <a:pt x="612" y="1301"/>
                    <a:pt x="644" y="1269"/>
                  </a:cubicBezTo>
                  <a:cubicBezTo>
                    <a:pt x="726" y="1200"/>
                    <a:pt x="738" y="1074"/>
                    <a:pt x="668" y="998"/>
                  </a:cubicBezTo>
                  <a:cubicBezTo>
                    <a:pt x="487" y="777"/>
                    <a:pt x="397" y="499"/>
                    <a:pt x="423" y="216"/>
                  </a:cubicBezTo>
                  <a:cubicBezTo>
                    <a:pt x="429" y="108"/>
                    <a:pt x="354" y="15"/>
                    <a:pt x="246" y="1"/>
                  </a:cubicBezTo>
                  <a:cubicBezTo>
                    <a:pt x="242" y="1"/>
                    <a:pt x="238" y="1"/>
                    <a:pt x="23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0" name="Google Shape;3540;p44"/>
            <p:cNvSpPr/>
            <p:nvPr/>
          </p:nvSpPr>
          <p:spPr>
            <a:xfrm>
              <a:off x="4782825" y="3764425"/>
              <a:ext cx="15175" cy="48650"/>
            </a:xfrm>
            <a:custGeom>
              <a:avLst/>
              <a:gdLst/>
              <a:ahLst/>
              <a:cxnLst/>
              <a:rect l="l" t="t" r="r" b="b"/>
              <a:pathLst>
                <a:path w="607" h="1946" extrusionOk="0">
                  <a:moveTo>
                    <a:pt x="206" y="1"/>
                  </a:moveTo>
                  <a:cubicBezTo>
                    <a:pt x="199" y="1"/>
                    <a:pt x="192" y="1"/>
                    <a:pt x="184" y="2"/>
                  </a:cubicBezTo>
                  <a:cubicBezTo>
                    <a:pt x="77" y="16"/>
                    <a:pt x="1" y="115"/>
                    <a:pt x="14" y="223"/>
                  </a:cubicBezTo>
                  <a:cubicBezTo>
                    <a:pt x="39" y="394"/>
                    <a:pt x="64" y="569"/>
                    <a:pt x="96" y="734"/>
                  </a:cubicBezTo>
                  <a:cubicBezTo>
                    <a:pt x="158" y="1081"/>
                    <a:pt x="222" y="1409"/>
                    <a:pt x="210" y="1742"/>
                  </a:cubicBezTo>
                  <a:cubicBezTo>
                    <a:pt x="204" y="1850"/>
                    <a:pt x="285" y="1939"/>
                    <a:pt x="393" y="1945"/>
                  </a:cubicBezTo>
                  <a:lnTo>
                    <a:pt x="399" y="1945"/>
                  </a:lnTo>
                  <a:cubicBezTo>
                    <a:pt x="506" y="1945"/>
                    <a:pt x="594" y="1863"/>
                    <a:pt x="594" y="1756"/>
                  </a:cubicBezTo>
                  <a:cubicBezTo>
                    <a:pt x="606" y="1384"/>
                    <a:pt x="544" y="1017"/>
                    <a:pt x="481" y="665"/>
                  </a:cubicBezTo>
                  <a:cubicBezTo>
                    <a:pt x="449" y="501"/>
                    <a:pt x="417" y="336"/>
                    <a:pt x="399" y="173"/>
                  </a:cubicBezTo>
                  <a:cubicBezTo>
                    <a:pt x="386" y="73"/>
                    <a:pt x="304" y="1"/>
                    <a:pt x="206"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1" name="Google Shape;3541;p44"/>
            <p:cNvSpPr/>
            <p:nvPr/>
          </p:nvSpPr>
          <p:spPr>
            <a:xfrm>
              <a:off x="4031400" y="3947150"/>
              <a:ext cx="1010775" cy="975525"/>
            </a:xfrm>
            <a:custGeom>
              <a:avLst/>
              <a:gdLst/>
              <a:ahLst/>
              <a:cxnLst/>
              <a:rect l="l" t="t" r="r" b="b"/>
              <a:pathLst>
                <a:path w="40431" h="39021" extrusionOk="0">
                  <a:moveTo>
                    <a:pt x="34012" y="928"/>
                  </a:moveTo>
                  <a:lnTo>
                    <a:pt x="34012" y="928"/>
                  </a:lnTo>
                  <a:cubicBezTo>
                    <a:pt x="34825" y="1112"/>
                    <a:pt x="35671" y="1112"/>
                    <a:pt x="36440" y="1118"/>
                  </a:cubicBezTo>
                  <a:cubicBezTo>
                    <a:pt x="37391" y="1118"/>
                    <a:pt x="38218" y="1118"/>
                    <a:pt x="38640" y="1464"/>
                  </a:cubicBezTo>
                  <a:cubicBezTo>
                    <a:pt x="38697" y="1516"/>
                    <a:pt x="38703" y="1553"/>
                    <a:pt x="38703" y="1584"/>
                  </a:cubicBezTo>
                  <a:cubicBezTo>
                    <a:pt x="38697" y="1673"/>
                    <a:pt x="38634" y="1780"/>
                    <a:pt x="38532" y="1900"/>
                  </a:cubicBezTo>
                  <a:cubicBezTo>
                    <a:pt x="38498" y="1853"/>
                    <a:pt x="38443" y="1824"/>
                    <a:pt x="38385" y="1824"/>
                  </a:cubicBezTo>
                  <a:cubicBezTo>
                    <a:pt x="38380" y="1824"/>
                    <a:pt x="38374" y="1824"/>
                    <a:pt x="38369" y="1824"/>
                  </a:cubicBezTo>
                  <a:cubicBezTo>
                    <a:pt x="38235" y="1828"/>
                    <a:pt x="38101" y="1830"/>
                    <a:pt x="37967" y="1830"/>
                  </a:cubicBezTo>
                  <a:cubicBezTo>
                    <a:pt x="37273" y="1830"/>
                    <a:pt x="36576" y="1781"/>
                    <a:pt x="35910" y="1723"/>
                  </a:cubicBezTo>
                  <a:cubicBezTo>
                    <a:pt x="35739" y="1711"/>
                    <a:pt x="35581" y="1697"/>
                    <a:pt x="35430" y="1691"/>
                  </a:cubicBezTo>
                  <a:cubicBezTo>
                    <a:pt x="34592" y="1647"/>
                    <a:pt x="34188" y="1622"/>
                    <a:pt x="34012" y="928"/>
                  </a:cubicBezTo>
                  <a:close/>
                  <a:moveTo>
                    <a:pt x="32644" y="3710"/>
                  </a:moveTo>
                  <a:cubicBezTo>
                    <a:pt x="32644" y="3710"/>
                    <a:pt x="32644" y="3716"/>
                    <a:pt x="32637" y="3716"/>
                  </a:cubicBezTo>
                  <a:cubicBezTo>
                    <a:pt x="30745" y="4485"/>
                    <a:pt x="29150" y="5198"/>
                    <a:pt x="28929" y="5966"/>
                  </a:cubicBezTo>
                  <a:cubicBezTo>
                    <a:pt x="28785" y="5777"/>
                    <a:pt x="28684" y="5544"/>
                    <a:pt x="28722" y="5285"/>
                  </a:cubicBezTo>
                  <a:cubicBezTo>
                    <a:pt x="28753" y="5078"/>
                    <a:pt x="28835" y="4913"/>
                    <a:pt x="28961" y="4775"/>
                  </a:cubicBezTo>
                  <a:cubicBezTo>
                    <a:pt x="30064" y="4144"/>
                    <a:pt x="31320" y="3766"/>
                    <a:pt x="32455" y="3716"/>
                  </a:cubicBezTo>
                  <a:cubicBezTo>
                    <a:pt x="32517" y="3716"/>
                    <a:pt x="32581" y="3716"/>
                    <a:pt x="32644" y="3710"/>
                  </a:cubicBezTo>
                  <a:close/>
                  <a:moveTo>
                    <a:pt x="32498" y="386"/>
                  </a:moveTo>
                  <a:cubicBezTo>
                    <a:pt x="32718" y="386"/>
                    <a:pt x="32928" y="431"/>
                    <a:pt x="33128" y="544"/>
                  </a:cubicBezTo>
                  <a:cubicBezTo>
                    <a:pt x="33142" y="608"/>
                    <a:pt x="33186" y="664"/>
                    <a:pt x="33249" y="695"/>
                  </a:cubicBezTo>
                  <a:cubicBezTo>
                    <a:pt x="33305" y="714"/>
                    <a:pt x="33355" y="733"/>
                    <a:pt x="33413" y="751"/>
                  </a:cubicBezTo>
                  <a:cubicBezTo>
                    <a:pt x="33476" y="815"/>
                    <a:pt x="33545" y="891"/>
                    <a:pt x="33608" y="972"/>
                  </a:cubicBezTo>
                  <a:cubicBezTo>
                    <a:pt x="33614" y="978"/>
                    <a:pt x="33620" y="992"/>
                    <a:pt x="33634" y="998"/>
                  </a:cubicBezTo>
                  <a:cubicBezTo>
                    <a:pt x="33873" y="1994"/>
                    <a:pt x="34528" y="2032"/>
                    <a:pt x="35406" y="2083"/>
                  </a:cubicBezTo>
                  <a:cubicBezTo>
                    <a:pt x="35557" y="2089"/>
                    <a:pt x="35715" y="2095"/>
                    <a:pt x="35878" y="2107"/>
                  </a:cubicBezTo>
                  <a:cubicBezTo>
                    <a:pt x="36547" y="2165"/>
                    <a:pt x="37246" y="2221"/>
                    <a:pt x="37947" y="2221"/>
                  </a:cubicBezTo>
                  <a:cubicBezTo>
                    <a:pt x="38041" y="2221"/>
                    <a:pt x="38130" y="2215"/>
                    <a:pt x="38218" y="2215"/>
                  </a:cubicBezTo>
                  <a:cubicBezTo>
                    <a:pt x="38180" y="2253"/>
                    <a:pt x="38130" y="2290"/>
                    <a:pt x="38085" y="2334"/>
                  </a:cubicBezTo>
                  <a:cubicBezTo>
                    <a:pt x="37933" y="2461"/>
                    <a:pt x="37776" y="2581"/>
                    <a:pt x="37650" y="2675"/>
                  </a:cubicBezTo>
                  <a:cubicBezTo>
                    <a:pt x="37587" y="2726"/>
                    <a:pt x="37525" y="2764"/>
                    <a:pt x="37479" y="2794"/>
                  </a:cubicBezTo>
                  <a:cubicBezTo>
                    <a:pt x="36830" y="3269"/>
                    <a:pt x="35823" y="3367"/>
                    <a:pt x="34797" y="3367"/>
                  </a:cubicBezTo>
                  <a:cubicBezTo>
                    <a:pt x="34649" y="3367"/>
                    <a:pt x="34501" y="3365"/>
                    <a:pt x="34353" y="3362"/>
                  </a:cubicBezTo>
                  <a:cubicBezTo>
                    <a:pt x="34144" y="3356"/>
                    <a:pt x="33936" y="3350"/>
                    <a:pt x="33741" y="3344"/>
                  </a:cubicBezTo>
                  <a:cubicBezTo>
                    <a:pt x="33672" y="3338"/>
                    <a:pt x="33602" y="3338"/>
                    <a:pt x="33538" y="3338"/>
                  </a:cubicBezTo>
                  <a:cubicBezTo>
                    <a:pt x="33292" y="3329"/>
                    <a:pt x="33054" y="3321"/>
                    <a:pt x="32831" y="3321"/>
                  </a:cubicBezTo>
                  <a:cubicBezTo>
                    <a:pt x="32695" y="3321"/>
                    <a:pt x="32565" y="3324"/>
                    <a:pt x="32441" y="3332"/>
                  </a:cubicBezTo>
                  <a:cubicBezTo>
                    <a:pt x="31685" y="3362"/>
                    <a:pt x="30884" y="3527"/>
                    <a:pt x="30109" y="3816"/>
                  </a:cubicBezTo>
                  <a:lnTo>
                    <a:pt x="30102" y="3816"/>
                  </a:lnTo>
                  <a:cubicBezTo>
                    <a:pt x="29522" y="3993"/>
                    <a:pt x="29036" y="4156"/>
                    <a:pt x="28716" y="4467"/>
                  </a:cubicBezTo>
                  <a:cubicBezTo>
                    <a:pt x="28620" y="4523"/>
                    <a:pt x="28520" y="4586"/>
                    <a:pt x="28425" y="4642"/>
                  </a:cubicBezTo>
                  <a:cubicBezTo>
                    <a:pt x="28331" y="4706"/>
                    <a:pt x="28305" y="4825"/>
                    <a:pt x="28361" y="4913"/>
                  </a:cubicBezTo>
                  <a:cubicBezTo>
                    <a:pt x="28375" y="4933"/>
                    <a:pt x="28387" y="4945"/>
                    <a:pt x="28407" y="4958"/>
                  </a:cubicBezTo>
                  <a:cubicBezTo>
                    <a:pt x="28375" y="5027"/>
                    <a:pt x="28355" y="5110"/>
                    <a:pt x="28343" y="5191"/>
                  </a:cubicBezTo>
                  <a:cubicBezTo>
                    <a:pt x="28343" y="5204"/>
                    <a:pt x="28337" y="5216"/>
                    <a:pt x="28337" y="5229"/>
                  </a:cubicBezTo>
                  <a:cubicBezTo>
                    <a:pt x="28268" y="5689"/>
                    <a:pt x="28489" y="6155"/>
                    <a:pt x="28961" y="6547"/>
                  </a:cubicBezTo>
                  <a:cubicBezTo>
                    <a:pt x="29050" y="6623"/>
                    <a:pt x="29150" y="6699"/>
                    <a:pt x="29257" y="6767"/>
                  </a:cubicBezTo>
                  <a:lnTo>
                    <a:pt x="29263" y="6767"/>
                  </a:lnTo>
                  <a:cubicBezTo>
                    <a:pt x="29327" y="6824"/>
                    <a:pt x="29403" y="6868"/>
                    <a:pt x="29490" y="6912"/>
                  </a:cubicBezTo>
                  <a:cubicBezTo>
                    <a:pt x="29592" y="6970"/>
                    <a:pt x="29705" y="7020"/>
                    <a:pt x="29837" y="7063"/>
                  </a:cubicBezTo>
                  <a:cubicBezTo>
                    <a:pt x="30317" y="7266"/>
                    <a:pt x="30852" y="7380"/>
                    <a:pt x="31344" y="7380"/>
                  </a:cubicBezTo>
                  <a:cubicBezTo>
                    <a:pt x="31623" y="7380"/>
                    <a:pt x="31887" y="7342"/>
                    <a:pt x="32120" y="7266"/>
                  </a:cubicBezTo>
                  <a:cubicBezTo>
                    <a:pt x="32152" y="7259"/>
                    <a:pt x="32183" y="7247"/>
                    <a:pt x="32208" y="7234"/>
                  </a:cubicBezTo>
                  <a:cubicBezTo>
                    <a:pt x="32252" y="7228"/>
                    <a:pt x="32290" y="7209"/>
                    <a:pt x="32322" y="7197"/>
                  </a:cubicBezTo>
                  <a:cubicBezTo>
                    <a:pt x="33576" y="6755"/>
                    <a:pt x="34036" y="6307"/>
                    <a:pt x="34717" y="5645"/>
                  </a:cubicBezTo>
                  <a:cubicBezTo>
                    <a:pt x="34932" y="5443"/>
                    <a:pt x="35165" y="5210"/>
                    <a:pt x="35462" y="4951"/>
                  </a:cubicBezTo>
                  <a:cubicBezTo>
                    <a:pt x="35538" y="4883"/>
                    <a:pt x="35544" y="4762"/>
                    <a:pt x="35474" y="4680"/>
                  </a:cubicBezTo>
                  <a:cubicBezTo>
                    <a:pt x="35438" y="4637"/>
                    <a:pt x="35385" y="4615"/>
                    <a:pt x="35333" y="4615"/>
                  </a:cubicBezTo>
                  <a:cubicBezTo>
                    <a:pt x="35286" y="4615"/>
                    <a:pt x="35239" y="4632"/>
                    <a:pt x="35203" y="4668"/>
                  </a:cubicBezTo>
                  <a:cubicBezTo>
                    <a:pt x="34907" y="4927"/>
                    <a:pt x="34661" y="5160"/>
                    <a:pt x="34446" y="5367"/>
                  </a:cubicBezTo>
                  <a:cubicBezTo>
                    <a:pt x="34289" y="5518"/>
                    <a:pt x="34150" y="5652"/>
                    <a:pt x="34012" y="5777"/>
                  </a:cubicBezTo>
                  <a:cubicBezTo>
                    <a:pt x="34036" y="5594"/>
                    <a:pt x="34036" y="5393"/>
                    <a:pt x="34024" y="5235"/>
                  </a:cubicBezTo>
                  <a:cubicBezTo>
                    <a:pt x="34018" y="5132"/>
                    <a:pt x="33942" y="5052"/>
                    <a:pt x="33835" y="5052"/>
                  </a:cubicBezTo>
                  <a:cubicBezTo>
                    <a:pt x="33831" y="5052"/>
                    <a:pt x="33827" y="5052"/>
                    <a:pt x="33823" y="5052"/>
                  </a:cubicBezTo>
                  <a:cubicBezTo>
                    <a:pt x="33716" y="5058"/>
                    <a:pt x="33634" y="5154"/>
                    <a:pt x="33640" y="5261"/>
                  </a:cubicBezTo>
                  <a:cubicBezTo>
                    <a:pt x="33658" y="5594"/>
                    <a:pt x="33628" y="5866"/>
                    <a:pt x="33558" y="6018"/>
                  </a:cubicBezTo>
                  <a:cubicBezTo>
                    <a:pt x="33538" y="6062"/>
                    <a:pt x="33538" y="6112"/>
                    <a:pt x="33552" y="6155"/>
                  </a:cubicBezTo>
                  <a:cubicBezTo>
                    <a:pt x="33218" y="6396"/>
                    <a:pt x="32826" y="6603"/>
                    <a:pt x="32246" y="6812"/>
                  </a:cubicBezTo>
                  <a:cubicBezTo>
                    <a:pt x="32220" y="6818"/>
                    <a:pt x="32208" y="6824"/>
                    <a:pt x="32190" y="6830"/>
                  </a:cubicBezTo>
                  <a:cubicBezTo>
                    <a:pt x="32158" y="6850"/>
                    <a:pt x="32120" y="6856"/>
                    <a:pt x="32083" y="6868"/>
                  </a:cubicBezTo>
                  <a:cubicBezTo>
                    <a:pt x="31912" y="6918"/>
                    <a:pt x="31680" y="6942"/>
                    <a:pt x="31422" y="6942"/>
                  </a:cubicBezTo>
                  <a:cubicBezTo>
                    <a:pt x="30951" y="6942"/>
                    <a:pt x="30392" y="6861"/>
                    <a:pt x="29958" y="6699"/>
                  </a:cubicBezTo>
                  <a:cubicBezTo>
                    <a:pt x="29944" y="6691"/>
                    <a:pt x="29938" y="6691"/>
                    <a:pt x="29932" y="6691"/>
                  </a:cubicBezTo>
                  <a:cubicBezTo>
                    <a:pt x="29775" y="6616"/>
                    <a:pt x="29624" y="6540"/>
                    <a:pt x="29478" y="6446"/>
                  </a:cubicBezTo>
                  <a:cubicBezTo>
                    <a:pt x="29390" y="6376"/>
                    <a:pt x="29315" y="6283"/>
                    <a:pt x="29295" y="6181"/>
                  </a:cubicBezTo>
                  <a:cubicBezTo>
                    <a:pt x="29194" y="5538"/>
                    <a:pt x="31527" y="4586"/>
                    <a:pt x="32782" y="4075"/>
                  </a:cubicBezTo>
                  <a:cubicBezTo>
                    <a:pt x="33104" y="3943"/>
                    <a:pt x="33387" y="3829"/>
                    <a:pt x="33614" y="3728"/>
                  </a:cubicBezTo>
                  <a:lnTo>
                    <a:pt x="33728" y="3728"/>
                  </a:lnTo>
                  <a:cubicBezTo>
                    <a:pt x="34088" y="3741"/>
                    <a:pt x="34460" y="3754"/>
                    <a:pt x="34832" y="3754"/>
                  </a:cubicBezTo>
                  <a:cubicBezTo>
                    <a:pt x="35909" y="3754"/>
                    <a:pt x="36977" y="3645"/>
                    <a:pt x="37714" y="3111"/>
                  </a:cubicBezTo>
                  <a:cubicBezTo>
                    <a:pt x="37889" y="2977"/>
                    <a:pt x="38060" y="2852"/>
                    <a:pt x="38212" y="2732"/>
                  </a:cubicBezTo>
                  <a:cubicBezTo>
                    <a:pt x="38570" y="2808"/>
                    <a:pt x="38867" y="2946"/>
                    <a:pt x="39030" y="3167"/>
                  </a:cubicBezTo>
                  <a:cubicBezTo>
                    <a:pt x="39787" y="4170"/>
                    <a:pt x="36836" y="7221"/>
                    <a:pt x="35575" y="8527"/>
                  </a:cubicBezTo>
                  <a:cubicBezTo>
                    <a:pt x="35330" y="8786"/>
                    <a:pt x="35127" y="8993"/>
                    <a:pt x="34996" y="9144"/>
                  </a:cubicBezTo>
                  <a:cubicBezTo>
                    <a:pt x="34932" y="9031"/>
                    <a:pt x="34851" y="8943"/>
                    <a:pt x="34755" y="8885"/>
                  </a:cubicBezTo>
                  <a:cubicBezTo>
                    <a:pt x="34732" y="8871"/>
                    <a:pt x="34707" y="8864"/>
                    <a:pt x="34682" y="8864"/>
                  </a:cubicBezTo>
                  <a:cubicBezTo>
                    <a:pt x="34633" y="8864"/>
                    <a:pt x="34585" y="8891"/>
                    <a:pt x="34560" y="8937"/>
                  </a:cubicBezTo>
                  <a:cubicBezTo>
                    <a:pt x="34516" y="9007"/>
                    <a:pt x="34542" y="9094"/>
                    <a:pt x="34611" y="9132"/>
                  </a:cubicBezTo>
                  <a:cubicBezTo>
                    <a:pt x="34801" y="9252"/>
                    <a:pt x="34932" y="9763"/>
                    <a:pt x="35008" y="10066"/>
                  </a:cubicBezTo>
                  <a:lnTo>
                    <a:pt x="35028" y="10148"/>
                  </a:lnTo>
                  <a:cubicBezTo>
                    <a:pt x="35046" y="10210"/>
                    <a:pt x="35103" y="10255"/>
                    <a:pt x="35165" y="10255"/>
                  </a:cubicBezTo>
                  <a:lnTo>
                    <a:pt x="35203" y="10255"/>
                  </a:lnTo>
                  <a:cubicBezTo>
                    <a:pt x="35285" y="10229"/>
                    <a:pt x="35330" y="10154"/>
                    <a:pt x="35311" y="10078"/>
                  </a:cubicBezTo>
                  <a:lnTo>
                    <a:pt x="35292" y="9996"/>
                  </a:lnTo>
                  <a:cubicBezTo>
                    <a:pt x="35247" y="9845"/>
                    <a:pt x="35209" y="9680"/>
                    <a:pt x="35159" y="9523"/>
                  </a:cubicBezTo>
                  <a:cubicBezTo>
                    <a:pt x="35185" y="9511"/>
                    <a:pt x="35203" y="9498"/>
                    <a:pt x="35217" y="9479"/>
                  </a:cubicBezTo>
                  <a:cubicBezTo>
                    <a:pt x="35336" y="9333"/>
                    <a:pt x="35569" y="9100"/>
                    <a:pt x="35860" y="8798"/>
                  </a:cubicBezTo>
                  <a:cubicBezTo>
                    <a:pt x="36647" y="7985"/>
                    <a:pt x="37776" y="6812"/>
                    <a:pt x="38570" y="5695"/>
                  </a:cubicBezTo>
                  <a:cubicBezTo>
                    <a:pt x="38603" y="5719"/>
                    <a:pt x="38643" y="5732"/>
                    <a:pt x="38685" y="5732"/>
                  </a:cubicBezTo>
                  <a:cubicBezTo>
                    <a:pt x="38699" y="5732"/>
                    <a:pt x="38713" y="5730"/>
                    <a:pt x="38728" y="5727"/>
                  </a:cubicBezTo>
                  <a:cubicBezTo>
                    <a:pt x="38869" y="5698"/>
                    <a:pt x="39026" y="5674"/>
                    <a:pt x="39172" y="5674"/>
                  </a:cubicBezTo>
                  <a:cubicBezTo>
                    <a:pt x="39371" y="5674"/>
                    <a:pt x="39548" y="5718"/>
                    <a:pt x="39636" y="5853"/>
                  </a:cubicBezTo>
                  <a:cubicBezTo>
                    <a:pt x="39787" y="6093"/>
                    <a:pt x="40002" y="7253"/>
                    <a:pt x="36364" y="12109"/>
                  </a:cubicBezTo>
                  <a:cubicBezTo>
                    <a:pt x="36332" y="12147"/>
                    <a:pt x="36314" y="12177"/>
                    <a:pt x="36288" y="12203"/>
                  </a:cubicBezTo>
                  <a:cubicBezTo>
                    <a:pt x="36231" y="12109"/>
                    <a:pt x="36163" y="12014"/>
                    <a:pt x="36087" y="11926"/>
                  </a:cubicBezTo>
                  <a:cubicBezTo>
                    <a:pt x="36058" y="11894"/>
                    <a:pt x="36017" y="11876"/>
                    <a:pt x="35975" y="11876"/>
                  </a:cubicBezTo>
                  <a:cubicBezTo>
                    <a:pt x="35942" y="11876"/>
                    <a:pt x="35910" y="11887"/>
                    <a:pt x="35884" y="11912"/>
                  </a:cubicBezTo>
                  <a:cubicBezTo>
                    <a:pt x="35822" y="11964"/>
                    <a:pt x="35815" y="12051"/>
                    <a:pt x="35866" y="12115"/>
                  </a:cubicBezTo>
                  <a:cubicBezTo>
                    <a:pt x="36105" y="12392"/>
                    <a:pt x="36256" y="12732"/>
                    <a:pt x="36288" y="13073"/>
                  </a:cubicBezTo>
                  <a:cubicBezTo>
                    <a:pt x="36294" y="13149"/>
                    <a:pt x="36358" y="13206"/>
                    <a:pt x="36433" y="13206"/>
                  </a:cubicBezTo>
                  <a:lnTo>
                    <a:pt x="36446" y="13206"/>
                  </a:lnTo>
                  <a:cubicBezTo>
                    <a:pt x="36521" y="13192"/>
                    <a:pt x="36585" y="13123"/>
                    <a:pt x="36579" y="13041"/>
                  </a:cubicBezTo>
                  <a:cubicBezTo>
                    <a:pt x="36559" y="12890"/>
                    <a:pt x="36527" y="12732"/>
                    <a:pt x="36471" y="12581"/>
                  </a:cubicBezTo>
                  <a:cubicBezTo>
                    <a:pt x="36503" y="12569"/>
                    <a:pt x="36527" y="12543"/>
                    <a:pt x="36547" y="12511"/>
                  </a:cubicBezTo>
                  <a:cubicBezTo>
                    <a:pt x="36559" y="12499"/>
                    <a:pt x="36603" y="12436"/>
                    <a:pt x="36673" y="12342"/>
                  </a:cubicBezTo>
                  <a:cubicBezTo>
                    <a:pt x="37802" y="10835"/>
                    <a:pt x="38652" y="9560"/>
                    <a:pt x="39227" y="8533"/>
                  </a:cubicBezTo>
                  <a:cubicBezTo>
                    <a:pt x="39248" y="8531"/>
                    <a:pt x="39267" y="8530"/>
                    <a:pt x="39285" y="8530"/>
                  </a:cubicBezTo>
                  <a:cubicBezTo>
                    <a:pt x="39457" y="8530"/>
                    <a:pt x="39535" y="8602"/>
                    <a:pt x="39580" y="8658"/>
                  </a:cubicBezTo>
                  <a:cubicBezTo>
                    <a:pt x="39920" y="9112"/>
                    <a:pt x="39510" y="10582"/>
                    <a:pt x="39265" y="11087"/>
                  </a:cubicBezTo>
                  <a:cubicBezTo>
                    <a:pt x="39170" y="11283"/>
                    <a:pt x="39068" y="11504"/>
                    <a:pt x="38968" y="11731"/>
                  </a:cubicBezTo>
                  <a:cubicBezTo>
                    <a:pt x="38337" y="13085"/>
                    <a:pt x="37487" y="14921"/>
                    <a:pt x="36326" y="15576"/>
                  </a:cubicBezTo>
                  <a:cubicBezTo>
                    <a:pt x="36172" y="15605"/>
                    <a:pt x="36013" y="15618"/>
                    <a:pt x="35850" y="15618"/>
                  </a:cubicBezTo>
                  <a:cubicBezTo>
                    <a:pt x="34978" y="15618"/>
                    <a:pt x="33991" y="15242"/>
                    <a:pt x="33035" y="14871"/>
                  </a:cubicBezTo>
                  <a:cubicBezTo>
                    <a:pt x="32461" y="14650"/>
                    <a:pt x="31918" y="14447"/>
                    <a:pt x="31420" y="14321"/>
                  </a:cubicBezTo>
                  <a:cubicBezTo>
                    <a:pt x="31041" y="14228"/>
                    <a:pt x="30669" y="14138"/>
                    <a:pt x="30291" y="14044"/>
                  </a:cubicBezTo>
                  <a:cubicBezTo>
                    <a:pt x="28999" y="13722"/>
                    <a:pt x="27668" y="13395"/>
                    <a:pt x="26364" y="13105"/>
                  </a:cubicBezTo>
                  <a:cubicBezTo>
                    <a:pt x="25617" y="12940"/>
                    <a:pt x="24878" y="12894"/>
                    <a:pt x="24153" y="12894"/>
                  </a:cubicBezTo>
                  <a:cubicBezTo>
                    <a:pt x="23714" y="12894"/>
                    <a:pt x="23279" y="12911"/>
                    <a:pt x="22851" y="12928"/>
                  </a:cubicBezTo>
                  <a:cubicBezTo>
                    <a:pt x="22410" y="12941"/>
                    <a:pt x="21987" y="12959"/>
                    <a:pt x="21571" y="12959"/>
                  </a:cubicBezTo>
                  <a:cubicBezTo>
                    <a:pt x="21577" y="12890"/>
                    <a:pt x="21545" y="12828"/>
                    <a:pt x="21489" y="12782"/>
                  </a:cubicBezTo>
                  <a:cubicBezTo>
                    <a:pt x="21456" y="12759"/>
                    <a:pt x="21418" y="12748"/>
                    <a:pt x="21380" y="12748"/>
                  </a:cubicBezTo>
                  <a:cubicBezTo>
                    <a:pt x="21318" y="12748"/>
                    <a:pt x="21257" y="12778"/>
                    <a:pt x="21219" y="12834"/>
                  </a:cubicBezTo>
                  <a:cubicBezTo>
                    <a:pt x="21193" y="12872"/>
                    <a:pt x="21161" y="12909"/>
                    <a:pt x="21135" y="12947"/>
                  </a:cubicBezTo>
                  <a:lnTo>
                    <a:pt x="21048" y="12947"/>
                  </a:lnTo>
                  <a:cubicBezTo>
                    <a:pt x="21040" y="12946"/>
                    <a:pt x="21033" y="12946"/>
                    <a:pt x="21026" y="12946"/>
                  </a:cubicBezTo>
                  <a:cubicBezTo>
                    <a:pt x="20928" y="12946"/>
                    <a:pt x="20846" y="13030"/>
                    <a:pt x="20840" y="13130"/>
                  </a:cubicBezTo>
                  <a:cubicBezTo>
                    <a:pt x="20840" y="13192"/>
                    <a:pt x="20864" y="13250"/>
                    <a:pt x="20908" y="13282"/>
                  </a:cubicBezTo>
                  <a:cubicBezTo>
                    <a:pt x="19106" y="16044"/>
                    <a:pt x="18172" y="19391"/>
                    <a:pt x="17264" y="22633"/>
                  </a:cubicBezTo>
                  <a:cubicBezTo>
                    <a:pt x="16874" y="24044"/>
                    <a:pt x="16464" y="25508"/>
                    <a:pt x="15998" y="26864"/>
                  </a:cubicBezTo>
                  <a:cubicBezTo>
                    <a:pt x="15253" y="29013"/>
                    <a:pt x="14717" y="31215"/>
                    <a:pt x="14281" y="33099"/>
                  </a:cubicBezTo>
                  <a:cubicBezTo>
                    <a:pt x="14168" y="33584"/>
                    <a:pt x="14030" y="34082"/>
                    <a:pt x="13879" y="34620"/>
                  </a:cubicBezTo>
                  <a:cubicBezTo>
                    <a:pt x="13507" y="35962"/>
                    <a:pt x="13115" y="37350"/>
                    <a:pt x="13122" y="38630"/>
                  </a:cubicBezTo>
                  <a:cubicBezTo>
                    <a:pt x="9188" y="38584"/>
                    <a:pt x="4925" y="38320"/>
                    <a:pt x="422" y="37828"/>
                  </a:cubicBezTo>
                  <a:cubicBezTo>
                    <a:pt x="649" y="36800"/>
                    <a:pt x="1400" y="34443"/>
                    <a:pt x="1753" y="33616"/>
                  </a:cubicBezTo>
                  <a:cubicBezTo>
                    <a:pt x="2288" y="32368"/>
                    <a:pt x="2951" y="31139"/>
                    <a:pt x="3588" y="29946"/>
                  </a:cubicBezTo>
                  <a:cubicBezTo>
                    <a:pt x="4331" y="28566"/>
                    <a:pt x="5102" y="27135"/>
                    <a:pt x="5687" y="25640"/>
                  </a:cubicBezTo>
                  <a:cubicBezTo>
                    <a:pt x="6772" y="22884"/>
                    <a:pt x="8216" y="20627"/>
                    <a:pt x="9982" y="17965"/>
                  </a:cubicBezTo>
                  <a:cubicBezTo>
                    <a:pt x="10492" y="17197"/>
                    <a:pt x="10996" y="16402"/>
                    <a:pt x="11488" y="15633"/>
                  </a:cubicBezTo>
                  <a:cubicBezTo>
                    <a:pt x="13146" y="13017"/>
                    <a:pt x="14863" y="10323"/>
                    <a:pt x="17101" y="8136"/>
                  </a:cubicBezTo>
                  <a:cubicBezTo>
                    <a:pt x="17101" y="8212"/>
                    <a:pt x="17151" y="8288"/>
                    <a:pt x="17232" y="8318"/>
                  </a:cubicBezTo>
                  <a:cubicBezTo>
                    <a:pt x="17252" y="8326"/>
                    <a:pt x="17276" y="8332"/>
                    <a:pt x="17296" y="8332"/>
                  </a:cubicBezTo>
                  <a:cubicBezTo>
                    <a:pt x="17378" y="8332"/>
                    <a:pt x="17453" y="8280"/>
                    <a:pt x="17479" y="8198"/>
                  </a:cubicBezTo>
                  <a:cubicBezTo>
                    <a:pt x="17983" y="6774"/>
                    <a:pt x="18608" y="5652"/>
                    <a:pt x="19433" y="4674"/>
                  </a:cubicBezTo>
                  <a:cubicBezTo>
                    <a:pt x="20562" y="3344"/>
                    <a:pt x="23204" y="903"/>
                    <a:pt x="24578" y="903"/>
                  </a:cubicBezTo>
                  <a:lnTo>
                    <a:pt x="24623" y="903"/>
                  </a:lnTo>
                  <a:cubicBezTo>
                    <a:pt x="24673" y="903"/>
                    <a:pt x="24717" y="885"/>
                    <a:pt x="24749" y="859"/>
                  </a:cubicBezTo>
                  <a:cubicBezTo>
                    <a:pt x="24881" y="841"/>
                    <a:pt x="25014" y="827"/>
                    <a:pt x="25140" y="809"/>
                  </a:cubicBezTo>
                  <a:cubicBezTo>
                    <a:pt x="25732" y="731"/>
                    <a:pt x="26302" y="661"/>
                    <a:pt x="26889" y="661"/>
                  </a:cubicBezTo>
                  <a:cubicBezTo>
                    <a:pt x="27114" y="661"/>
                    <a:pt x="27342" y="671"/>
                    <a:pt x="27574" y="695"/>
                  </a:cubicBezTo>
                  <a:cubicBezTo>
                    <a:pt x="27820" y="721"/>
                    <a:pt x="28078" y="765"/>
                    <a:pt x="28355" y="815"/>
                  </a:cubicBezTo>
                  <a:cubicBezTo>
                    <a:pt x="28828" y="893"/>
                    <a:pt x="29312" y="979"/>
                    <a:pt x="29775" y="979"/>
                  </a:cubicBezTo>
                  <a:cubicBezTo>
                    <a:pt x="29911" y="979"/>
                    <a:pt x="30046" y="971"/>
                    <a:pt x="30177" y="954"/>
                  </a:cubicBezTo>
                  <a:cubicBezTo>
                    <a:pt x="30550" y="903"/>
                    <a:pt x="30922" y="777"/>
                    <a:pt x="31275" y="664"/>
                  </a:cubicBezTo>
                  <a:cubicBezTo>
                    <a:pt x="31711" y="520"/>
                    <a:pt x="32119" y="386"/>
                    <a:pt x="32498" y="386"/>
                  </a:cubicBezTo>
                  <a:close/>
                  <a:moveTo>
                    <a:pt x="32505" y="1"/>
                  </a:moveTo>
                  <a:cubicBezTo>
                    <a:pt x="32052" y="1"/>
                    <a:pt x="31590" y="151"/>
                    <a:pt x="31155" y="291"/>
                  </a:cubicBezTo>
                  <a:cubicBezTo>
                    <a:pt x="30814" y="405"/>
                    <a:pt x="30462" y="518"/>
                    <a:pt x="30127" y="570"/>
                  </a:cubicBezTo>
                  <a:cubicBezTo>
                    <a:pt x="30015" y="583"/>
                    <a:pt x="29900" y="589"/>
                    <a:pt x="29781" y="589"/>
                  </a:cubicBezTo>
                  <a:cubicBezTo>
                    <a:pt x="29348" y="589"/>
                    <a:pt x="28880" y="510"/>
                    <a:pt x="28425" y="431"/>
                  </a:cubicBezTo>
                  <a:cubicBezTo>
                    <a:pt x="28142" y="381"/>
                    <a:pt x="27877" y="335"/>
                    <a:pt x="27612" y="311"/>
                  </a:cubicBezTo>
                  <a:cubicBezTo>
                    <a:pt x="27364" y="284"/>
                    <a:pt x="27124" y="273"/>
                    <a:pt x="26887" y="273"/>
                  </a:cubicBezTo>
                  <a:cubicBezTo>
                    <a:pt x="26279" y="273"/>
                    <a:pt x="25697" y="347"/>
                    <a:pt x="25090" y="425"/>
                  </a:cubicBezTo>
                  <a:cubicBezTo>
                    <a:pt x="24857" y="456"/>
                    <a:pt x="24610" y="487"/>
                    <a:pt x="24365" y="512"/>
                  </a:cubicBezTo>
                  <a:cubicBezTo>
                    <a:pt x="24339" y="518"/>
                    <a:pt x="24321" y="524"/>
                    <a:pt x="24301" y="538"/>
                  </a:cubicBezTo>
                  <a:lnTo>
                    <a:pt x="24295" y="538"/>
                  </a:lnTo>
                  <a:cubicBezTo>
                    <a:pt x="22511" y="827"/>
                    <a:pt x="19811" y="3627"/>
                    <a:pt x="19144" y="4421"/>
                  </a:cubicBezTo>
                  <a:cubicBezTo>
                    <a:pt x="18431" y="5254"/>
                    <a:pt x="17870" y="6187"/>
                    <a:pt x="17403" y="7316"/>
                  </a:cubicBezTo>
                  <a:cubicBezTo>
                    <a:pt x="14843" y="9624"/>
                    <a:pt x="12971" y="12575"/>
                    <a:pt x="11161" y="15425"/>
                  </a:cubicBezTo>
                  <a:cubicBezTo>
                    <a:pt x="10669" y="16195"/>
                    <a:pt x="10171" y="16982"/>
                    <a:pt x="9660" y="17752"/>
                  </a:cubicBezTo>
                  <a:cubicBezTo>
                    <a:pt x="7876" y="20432"/>
                    <a:pt x="6426" y="22708"/>
                    <a:pt x="5329" y="25502"/>
                  </a:cubicBezTo>
                  <a:cubicBezTo>
                    <a:pt x="4748" y="26970"/>
                    <a:pt x="3985" y="28389"/>
                    <a:pt x="3248" y="29763"/>
                  </a:cubicBezTo>
                  <a:cubicBezTo>
                    <a:pt x="2605" y="30962"/>
                    <a:pt x="1936" y="32198"/>
                    <a:pt x="1394" y="33465"/>
                  </a:cubicBezTo>
                  <a:cubicBezTo>
                    <a:pt x="1008" y="34361"/>
                    <a:pt x="189" y="36952"/>
                    <a:pt x="12" y="37917"/>
                  </a:cubicBezTo>
                  <a:cubicBezTo>
                    <a:pt x="6" y="37935"/>
                    <a:pt x="6" y="37961"/>
                    <a:pt x="12" y="37979"/>
                  </a:cubicBezTo>
                  <a:cubicBezTo>
                    <a:pt x="0" y="38087"/>
                    <a:pt x="76" y="38182"/>
                    <a:pt x="183" y="38194"/>
                  </a:cubicBezTo>
                  <a:cubicBezTo>
                    <a:pt x="4875" y="38712"/>
                    <a:pt x="9331" y="38989"/>
                    <a:pt x="13411" y="39020"/>
                  </a:cubicBezTo>
                  <a:cubicBezTo>
                    <a:pt x="13519" y="39020"/>
                    <a:pt x="13607" y="38939"/>
                    <a:pt x="13607" y="38831"/>
                  </a:cubicBezTo>
                  <a:cubicBezTo>
                    <a:pt x="13607" y="38755"/>
                    <a:pt x="13569" y="38692"/>
                    <a:pt x="13513" y="38660"/>
                  </a:cubicBezTo>
                  <a:cubicBezTo>
                    <a:pt x="13501" y="37425"/>
                    <a:pt x="13885" y="36050"/>
                    <a:pt x="14257" y="34719"/>
                  </a:cubicBezTo>
                  <a:cubicBezTo>
                    <a:pt x="14401" y="34184"/>
                    <a:pt x="14546" y="33680"/>
                    <a:pt x="14660" y="33188"/>
                  </a:cubicBezTo>
                  <a:cubicBezTo>
                    <a:pt x="15096" y="31308"/>
                    <a:pt x="15625" y="29126"/>
                    <a:pt x="16362" y="26989"/>
                  </a:cubicBezTo>
                  <a:cubicBezTo>
                    <a:pt x="16836" y="25627"/>
                    <a:pt x="17246" y="24158"/>
                    <a:pt x="17643" y="22740"/>
                  </a:cubicBezTo>
                  <a:cubicBezTo>
                    <a:pt x="18557" y="19461"/>
                    <a:pt x="19496" y="16074"/>
                    <a:pt x="21338" y="13344"/>
                  </a:cubicBezTo>
                  <a:cubicBezTo>
                    <a:pt x="21405" y="13345"/>
                    <a:pt x="21473" y="13345"/>
                    <a:pt x="21540" y="13345"/>
                  </a:cubicBezTo>
                  <a:cubicBezTo>
                    <a:pt x="21980" y="13345"/>
                    <a:pt x="22427" y="13329"/>
                    <a:pt x="22864" y="13312"/>
                  </a:cubicBezTo>
                  <a:cubicBezTo>
                    <a:pt x="23279" y="13298"/>
                    <a:pt x="23700" y="13283"/>
                    <a:pt x="24125" y="13283"/>
                  </a:cubicBezTo>
                  <a:cubicBezTo>
                    <a:pt x="24836" y="13283"/>
                    <a:pt x="25557" y="13325"/>
                    <a:pt x="26275" y="13483"/>
                  </a:cubicBezTo>
                  <a:cubicBezTo>
                    <a:pt x="27581" y="13774"/>
                    <a:pt x="28911" y="14100"/>
                    <a:pt x="30197" y="14423"/>
                  </a:cubicBezTo>
                  <a:cubicBezTo>
                    <a:pt x="30575" y="14511"/>
                    <a:pt x="30954" y="14606"/>
                    <a:pt x="31326" y="14700"/>
                  </a:cubicBezTo>
                  <a:cubicBezTo>
                    <a:pt x="31804" y="14819"/>
                    <a:pt x="32334" y="15022"/>
                    <a:pt x="32889" y="15235"/>
                  </a:cubicBezTo>
                  <a:cubicBezTo>
                    <a:pt x="33885" y="15614"/>
                    <a:pt x="34907" y="16006"/>
                    <a:pt x="35846" y="16006"/>
                  </a:cubicBezTo>
                  <a:cubicBezTo>
                    <a:pt x="35916" y="16006"/>
                    <a:pt x="35986" y="16006"/>
                    <a:pt x="36055" y="15998"/>
                  </a:cubicBezTo>
                  <a:cubicBezTo>
                    <a:pt x="36087" y="16030"/>
                    <a:pt x="36137" y="16050"/>
                    <a:pt x="36187" y="16050"/>
                  </a:cubicBezTo>
                  <a:cubicBezTo>
                    <a:pt x="36213" y="16050"/>
                    <a:pt x="36238" y="16050"/>
                    <a:pt x="36262" y="16036"/>
                  </a:cubicBezTo>
                  <a:cubicBezTo>
                    <a:pt x="37676" y="15438"/>
                    <a:pt x="38628" y="13388"/>
                    <a:pt x="39315" y="11894"/>
                  </a:cubicBezTo>
                  <a:cubicBezTo>
                    <a:pt x="39422" y="11667"/>
                    <a:pt x="39522" y="11452"/>
                    <a:pt x="39617" y="11257"/>
                  </a:cubicBezTo>
                  <a:cubicBezTo>
                    <a:pt x="39763" y="10954"/>
                    <a:pt x="40430" y="9150"/>
                    <a:pt x="39888" y="8425"/>
                  </a:cubicBezTo>
                  <a:cubicBezTo>
                    <a:pt x="39807" y="8312"/>
                    <a:pt x="39661" y="8186"/>
                    <a:pt x="39428" y="8155"/>
                  </a:cubicBezTo>
                  <a:cubicBezTo>
                    <a:pt x="40065" y="6926"/>
                    <a:pt x="40241" y="6080"/>
                    <a:pt x="39958" y="5645"/>
                  </a:cubicBezTo>
                  <a:cubicBezTo>
                    <a:pt x="39811" y="5406"/>
                    <a:pt x="39547" y="5288"/>
                    <a:pt x="39176" y="5288"/>
                  </a:cubicBezTo>
                  <a:cubicBezTo>
                    <a:pt x="39069" y="5288"/>
                    <a:pt x="38953" y="5297"/>
                    <a:pt x="38829" y="5317"/>
                  </a:cubicBezTo>
                  <a:cubicBezTo>
                    <a:pt x="39446" y="4365"/>
                    <a:pt x="39763" y="3489"/>
                    <a:pt x="39341" y="2934"/>
                  </a:cubicBezTo>
                  <a:cubicBezTo>
                    <a:pt x="39163" y="2694"/>
                    <a:pt x="38893" y="2530"/>
                    <a:pt x="38558" y="2436"/>
                  </a:cubicBezTo>
                  <a:cubicBezTo>
                    <a:pt x="38887" y="2127"/>
                    <a:pt x="39082" y="1856"/>
                    <a:pt x="39088" y="1597"/>
                  </a:cubicBezTo>
                  <a:cubicBezTo>
                    <a:pt x="39094" y="1478"/>
                    <a:pt x="39062" y="1313"/>
                    <a:pt x="38887" y="1168"/>
                  </a:cubicBezTo>
                  <a:cubicBezTo>
                    <a:pt x="38363" y="733"/>
                    <a:pt x="37467" y="727"/>
                    <a:pt x="36440" y="727"/>
                  </a:cubicBezTo>
                  <a:cubicBezTo>
                    <a:pt x="35633" y="721"/>
                    <a:pt x="34743" y="721"/>
                    <a:pt x="33923" y="506"/>
                  </a:cubicBezTo>
                  <a:cubicBezTo>
                    <a:pt x="33890" y="451"/>
                    <a:pt x="33835" y="416"/>
                    <a:pt x="33767" y="416"/>
                  </a:cubicBezTo>
                  <a:cubicBezTo>
                    <a:pt x="33756" y="416"/>
                    <a:pt x="33745" y="417"/>
                    <a:pt x="33734" y="418"/>
                  </a:cubicBezTo>
                  <a:cubicBezTo>
                    <a:pt x="33716" y="418"/>
                    <a:pt x="33696" y="425"/>
                    <a:pt x="33678" y="431"/>
                  </a:cubicBezTo>
                  <a:cubicBezTo>
                    <a:pt x="33658" y="425"/>
                    <a:pt x="33634" y="418"/>
                    <a:pt x="33608" y="411"/>
                  </a:cubicBezTo>
                  <a:cubicBezTo>
                    <a:pt x="33260" y="106"/>
                    <a:pt x="32886" y="1"/>
                    <a:pt x="32505"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2" name="Google Shape;3542;p44"/>
            <p:cNvSpPr/>
            <p:nvPr/>
          </p:nvSpPr>
          <p:spPr>
            <a:xfrm>
              <a:off x="4881700" y="3970350"/>
              <a:ext cx="117300" cy="24300"/>
            </a:xfrm>
            <a:custGeom>
              <a:avLst/>
              <a:gdLst/>
              <a:ahLst/>
              <a:cxnLst/>
              <a:rect l="l" t="t" r="r" b="b"/>
              <a:pathLst>
                <a:path w="4692" h="972" extrusionOk="0">
                  <a:moveTo>
                    <a:pt x="0" y="0"/>
                  </a:moveTo>
                  <a:lnTo>
                    <a:pt x="0" y="0"/>
                  </a:lnTo>
                  <a:cubicBezTo>
                    <a:pt x="176" y="694"/>
                    <a:pt x="580" y="719"/>
                    <a:pt x="1418" y="763"/>
                  </a:cubicBezTo>
                  <a:cubicBezTo>
                    <a:pt x="1569" y="769"/>
                    <a:pt x="1727" y="783"/>
                    <a:pt x="1898" y="795"/>
                  </a:cubicBezTo>
                  <a:cubicBezTo>
                    <a:pt x="2564" y="853"/>
                    <a:pt x="3261" y="902"/>
                    <a:pt x="3955" y="902"/>
                  </a:cubicBezTo>
                  <a:cubicBezTo>
                    <a:pt x="4089" y="902"/>
                    <a:pt x="4223" y="900"/>
                    <a:pt x="4357" y="896"/>
                  </a:cubicBezTo>
                  <a:cubicBezTo>
                    <a:pt x="4362" y="896"/>
                    <a:pt x="4368" y="896"/>
                    <a:pt x="4373" y="896"/>
                  </a:cubicBezTo>
                  <a:cubicBezTo>
                    <a:pt x="4431" y="896"/>
                    <a:pt x="4486" y="925"/>
                    <a:pt x="4520" y="972"/>
                  </a:cubicBezTo>
                  <a:cubicBezTo>
                    <a:pt x="4622" y="852"/>
                    <a:pt x="4685" y="745"/>
                    <a:pt x="4691" y="656"/>
                  </a:cubicBezTo>
                  <a:cubicBezTo>
                    <a:pt x="4691" y="625"/>
                    <a:pt x="4685" y="588"/>
                    <a:pt x="4628" y="536"/>
                  </a:cubicBezTo>
                  <a:cubicBezTo>
                    <a:pt x="4206" y="190"/>
                    <a:pt x="3379" y="190"/>
                    <a:pt x="2428" y="190"/>
                  </a:cubicBezTo>
                  <a:cubicBezTo>
                    <a:pt x="1659" y="184"/>
                    <a:pt x="813" y="184"/>
                    <a:pt x="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3" name="Google Shape;3543;p44"/>
            <p:cNvSpPr/>
            <p:nvPr/>
          </p:nvSpPr>
          <p:spPr>
            <a:xfrm>
              <a:off x="4041950" y="3956800"/>
              <a:ext cx="989500" cy="956100"/>
            </a:xfrm>
            <a:custGeom>
              <a:avLst/>
              <a:gdLst/>
              <a:ahLst/>
              <a:cxnLst/>
              <a:rect l="l" t="t" r="r" b="b"/>
              <a:pathLst>
                <a:path w="39580" h="38244" extrusionOk="0">
                  <a:moveTo>
                    <a:pt x="22701" y="2795"/>
                  </a:moveTo>
                  <a:cubicBezTo>
                    <a:pt x="22787" y="2795"/>
                    <a:pt x="22868" y="2854"/>
                    <a:pt x="22889" y="2946"/>
                  </a:cubicBezTo>
                  <a:cubicBezTo>
                    <a:pt x="22915" y="3045"/>
                    <a:pt x="22852" y="3153"/>
                    <a:pt x="22750" y="3179"/>
                  </a:cubicBezTo>
                  <a:cubicBezTo>
                    <a:pt x="22511" y="3241"/>
                    <a:pt x="22278" y="3336"/>
                    <a:pt x="22069" y="3450"/>
                  </a:cubicBezTo>
                  <a:cubicBezTo>
                    <a:pt x="22037" y="3468"/>
                    <a:pt x="22007" y="3475"/>
                    <a:pt x="21975" y="3475"/>
                  </a:cubicBezTo>
                  <a:cubicBezTo>
                    <a:pt x="21906" y="3475"/>
                    <a:pt x="21842" y="3443"/>
                    <a:pt x="21804" y="3380"/>
                  </a:cubicBezTo>
                  <a:cubicBezTo>
                    <a:pt x="21754" y="3286"/>
                    <a:pt x="21786" y="3165"/>
                    <a:pt x="21880" y="3115"/>
                  </a:cubicBezTo>
                  <a:cubicBezTo>
                    <a:pt x="22113" y="2976"/>
                    <a:pt x="22386" y="2870"/>
                    <a:pt x="22656" y="2800"/>
                  </a:cubicBezTo>
                  <a:cubicBezTo>
                    <a:pt x="22671" y="2796"/>
                    <a:pt x="22686" y="2795"/>
                    <a:pt x="22701" y="2795"/>
                  </a:cubicBezTo>
                  <a:close/>
                  <a:moveTo>
                    <a:pt x="21200" y="3623"/>
                  </a:moveTo>
                  <a:cubicBezTo>
                    <a:pt x="21248" y="3623"/>
                    <a:pt x="21296" y="3640"/>
                    <a:pt x="21332" y="3677"/>
                  </a:cubicBezTo>
                  <a:cubicBezTo>
                    <a:pt x="21408" y="3752"/>
                    <a:pt x="21414" y="3872"/>
                    <a:pt x="21338" y="3947"/>
                  </a:cubicBezTo>
                  <a:lnTo>
                    <a:pt x="21167" y="4131"/>
                  </a:lnTo>
                  <a:cubicBezTo>
                    <a:pt x="20663" y="4648"/>
                    <a:pt x="20040" y="5297"/>
                    <a:pt x="19831" y="5965"/>
                  </a:cubicBezTo>
                  <a:cubicBezTo>
                    <a:pt x="19799" y="6048"/>
                    <a:pt x="19724" y="6098"/>
                    <a:pt x="19642" y="6098"/>
                  </a:cubicBezTo>
                  <a:cubicBezTo>
                    <a:pt x="19624" y="6098"/>
                    <a:pt x="19604" y="6098"/>
                    <a:pt x="19586" y="6092"/>
                  </a:cubicBezTo>
                  <a:cubicBezTo>
                    <a:pt x="19484" y="6060"/>
                    <a:pt x="19427" y="5953"/>
                    <a:pt x="19459" y="5845"/>
                  </a:cubicBezTo>
                  <a:cubicBezTo>
                    <a:pt x="19692" y="5095"/>
                    <a:pt x="20355" y="4414"/>
                    <a:pt x="20884" y="3860"/>
                  </a:cubicBezTo>
                  <a:lnTo>
                    <a:pt x="21061" y="3683"/>
                  </a:lnTo>
                  <a:cubicBezTo>
                    <a:pt x="21097" y="3643"/>
                    <a:pt x="21148" y="3623"/>
                    <a:pt x="21200" y="3623"/>
                  </a:cubicBezTo>
                  <a:close/>
                  <a:moveTo>
                    <a:pt x="23482" y="4157"/>
                  </a:moveTo>
                  <a:cubicBezTo>
                    <a:pt x="23514" y="4157"/>
                    <a:pt x="23547" y="4165"/>
                    <a:pt x="23576" y="4180"/>
                  </a:cubicBezTo>
                  <a:cubicBezTo>
                    <a:pt x="23672" y="4238"/>
                    <a:pt x="23702" y="4351"/>
                    <a:pt x="23646" y="4445"/>
                  </a:cubicBezTo>
                  <a:cubicBezTo>
                    <a:pt x="23419" y="4861"/>
                    <a:pt x="23236" y="5449"/>
                    <a:pt x="23186" y="5972"/>
                  </a:cubicBezTo>
                  <a:cubicBezTo>
                    <a:pt x="23180" y="6072"/>
                    <a:pt x="23091" y="6148"/>
                    <a:pt x="22997" y="6148"/>
                  </a:cubicBezTo>
                  <a:lnTo>
                    <a:pt x="22977" y="6148"/>
                  </a:lnTo>
                  <a:cubicBezTo>
                    <a:pt x="22870" y="6136"/>
                    <a:pt x="22788" y="6040"/>
                    <a:pt x="22802" y="5934"/>
                  </a:cubicBezTo>
                  <a:cubicBezTo>
                    <a:pt x="22858" y="5359"/>
                    <a:pt x="23053" y="4716"/>
                    <a:pt x="23312" y="4256"/>
                  </a:cubicBezTo>
                  <a:cubicBezTo>
                    <a:pt x="23346" y="4192"/>
                    <a:pt x="23413" y="4157"/>
                    <a:pt x="23482" y="4157"/>
                  </a:cubicBezTo>
                  <a:close/>
                  <a:moveTo>
                    <a:pt x="24416" y="4640"/>
                  </a:moveTo>
                  <a:cubicBezTo>
                    <a:pt x="24420" y="4640"/>
                    <a:pt x="24424" y="4640"/>
                    <a:pt x="24428" y="4641"/>
                  </a:cubicBezTo>
                  <a:cubicBezTo>
                    <a:pt x="24534" y="4654"/>
                    <a:pt x="24610" y="4754"/>
                    <a:pt x="24592" y="4861"/>
                  </a:cubicBezTo>
                  <a:cubicBezTo>
                    <a:pt x="24528" y="5411"/>
                    <a:pt x="24428" y="5883"/>
                    <a:pt x="24295" y="6305"/>
                  </a:cubicBezTo>
                  <a:cubicBezTo>
                    <a:pt x="24270" y="6388"/>
                    <a:pt x="24194" y="6438"/>
                    <a:pt x="24112" y="6438"/>
                  </a:cubicBezTo>
                  <a:cubicBezTo>
                    <a:pt x="24094" y="6438"/>
                    <a:pt x="24074" y="6438"/>
                    <a:pt x="24050" y="6432"/>
                  </a:cubicBezTo>
                  <a:cubicBezTo>
                    <a:pt x="23949" y="6394"/>
                    <a:pt x="23891" y="6287"/>
                    <a:pt x="23929" y="6186"/>
                  </a:cubicBezTo>
                  <a:cubicBezTo>
                    <a:pt x="24056" y="5789"/>
                    <a:pt x="24144" y="5341"/>
                    <a:pt x="24208" y="4812"/>
                  </a:cubicBezTo>
                  <a:cubicBezTo>
                    <a:pt x="24219" y="4708"/>
                    <a:pt x="24313" y="4640"/>
                    <a:pt x="24416" y="4640"/>
                  </a:cubicBezTo>
                  <a:close/>
                  <a:moveTo>
                    <a:pt x="32366" y="9351"/>
                  </a:moveTo>
                  <a:cubicBezTo>
                    <a:pt x="32473" y="9351"/>
                    <a:pt x="32563" y="9439"/>
                    <a:pt x="32563" y="9547"/>
                  </a:cubicBezTo>
                  <a:cubicBezTo>
                    <a:pt x="32563" y="9654"/>
                    <a:pt x="32473" y="9742"/>
                    <a:pt x="32366" y="9742"/>
                  </a:cubicBezTo>
                  <a:lnTo>
                    <a:pt x="32025" y="9742"/>
                  </a:lnTo>
                  <a:cubicBezTo>
                    <a:pt x="31919" y="9742"/>
                    <a:pt x="31830" y="9654"/>
                    <a:pt x="31830" y="9547"/>
                  </a:cubicBezTo>
                  <a:cubicBezTo>
                    <a:pt x="31830" y="9439"/>
                    <a:pt x="31919" y="9351"/>
                    <a:pt x="32025" y="9351"/>
                  </a:cubicBezTo>
                  <a:close/>
                  <a:moveTo>
                    <a:pt x="30374" y="11004"/>
                  </a:moveTo>
                  <a:cubicBezTo>
                    <a:pt x="30482" y="11004"/>
                    <a:pt x="30570" y="11092"/>
                    <a:pt x="30570" y="11199"/>
                  </a:cubicBezTo>
                  <a:lnTo>
                    <a:pt x="30570" y="11735"/>
                  </a:lnTo>
                  <a:cubicBezTo>
                    <a:pt x="30570" y="11842"/>
                    <a:pt x="30482" y="11924"/>
                    <a:pt x="30374" y="11924"/>
                  </a:cubicBezTo>
                  <a:cubicBezTo>
                    <a:pt x="30267" y="11924"/>
                    <a:pt x="30179" y="11842"/>
                    <a:pt x="30179" y="11735"/>
                  </a:cubicBezTo>
                  <a:lnTo>
                    <a:pt x="30179" y="11199"/>
                  </a:lnTo>
                  <a:cubicBezTo>
                    <a:pt x="30179" y="11092"/>
                    <a:pt x="30267" y="11004"/>
                    <a:pt x="30374" y="11004"/>
                  </a:cubicBezTo>
                  <a:close/>
                  <a:moveTo>
                    <a:pt x="29791" y="10710"/>
                  </a:moveTo>
                  <a:cubicBezTo>
                    <a:pt x="29802" y="10710"/>
                    <a:pt x="29813" y="10711"/>
                    <a:pt x="29825" y="10713"/>
                  </a:cubicBezTo>
                  <a:cubicBezTo>
                    <a:pt x="29932" y="10732"/>
                    <a:pt x="30002" y="10833"/>
                    <a:pt x="29982" y="10940"/>
                  </a:cubicBezTo>
                  <a:cubicBezTo>
                    <a:pt x="29939" y="11211"/>
                    <a:pt x="29920" y="11488"/>
                    <a:pt x="29939" y="11773"/>
                  </a:cubicBezTo>
                  <a:cubicBezTo>
                    <a:pt x="29945" y="11874"/>
                    <a:pt x="29863" y="11968"/>
                    <a:pt x="29755" y="11974"/>
                  </a:cubicBezTo>
                  <a:lnTo>
                    <a:pt x="29743" y="11974"/>
                  </a:lnTo>
                  <a:cubicBezTo>
                    <a:pt x="29642" y="11974"/>
                    <a:pt x="29554" y="11892"/>
                    <a:pt x="29548" y="11791"/>
                  </a:cubicBezTo>
                  <a:cubicBezTo>
                    <a:pt x="29536" y="11482"/>
                    <a:pt x="29548" y="11174"/>
                    <a:pt x="29598" y="10871"/>
                  </a:cubicBezTo>
                  <a:cubicBezTo>
                    <a:pt x="29621" y="10780"/>
                    <a:pt x="29698" y="10710"/>
                    <a:pt x="29791" y="10710"/>
                  </a:cubicBezTo>
                  <a:close/>
                  <a:moveTo>
                    <a:pt x="34114" y="12169"/>
                  </a:moveTo>
                  <a:cubicBezTo>
                    <a:pt x="34220" y="12169"/>
                    <a:pt x="34309" y="12259"/>
                    <a:pt x="34309" y="12366"/>
                  </a:cubicBezTo>
                  <a:cubicBezTo>
                    <a:pt x="34309" y="12472"/>
                    <a:pt x="34220" y="12561"/>
                    <a:pt x="34114" y="12561"/>
                  </a:cubicBezTo>
                  <a:lnTo>
                    <a:pt x="33337" y="12561"/>
                  </a:lnTo>
                  <a:cubicBezTo>
                    <a:pt x="33230" y="12561"/>
                    <a:pt x="33142" y="12472"/>
                    <a:pt x="33142" y="12366"/>
                  </a:cubicBezTo>
                  <a:cubicBezTo>
                    <a:pt x="33142" y="12259"/>
                    <a:pt x="33230" y="12169"/>
                    <a:pt x="33337" y="12169"/>
                  </a:cubicBezTo>
                  <a:close/>
                  <a:moveTo>
                    <a:pt x="14455" y="25087"/>
                  </a:moveTo>
                  <a:cubicBezTo>
                    <a:pt x="14548" y="25087"/>
                    <a:pt x="14624" y="25158"/>
                    <a:pt x="14642" y="25254"/>
                  </a:cubicBezTo>
                  <a:cubicBezTo>
                    <a:pt x="14654" y="25361"/>
                    <a:pt x="14578" y="25456"/>
                    <a:pt x="14471" y="25474"/>
                  </a:cubicBezTo>
                  <a:cubicBezTo>
                    <a:pt x="14156" y="25518"/>
                    <a:pt x="13822" y="25544"/>
                    <a:pt x="13487" y="25544"/>
                  </a:cubicBezTo>
                  <a:cubicBezTo>
                    <a:pt x="13154" y="25544"/>
                    <a:pt x="12826" y="25518"/>
                    <a:pt x="12523" y="25474"/>
                  </a:cubicBezTo>
                  <a:cubicBezTo>
                    <a:pt x="12416" y="25456"/>
                    <a:pt x="12346" y="25361"/>
                    <a:pt x="12360" y="25254"/>
                  </a:cubicBezTo>
                  <a:cubicBezTo>
                    <a:pt x="12377" y="25154"/>
                    <a:pt x="12459" y="25089"/>
                    <a:pt x="12555" y="25089"/>
                  </a:cubicBezTo>
                  <a:cubicBezTo>
                    <a:pt x="12563" y="25089"/>
                    <a:pt x="12571" y="25089"/>
                    <a:pt x="12579" y="25090"/>
                  </a:cubicBezTo>
                  <a:cubicBezTo>
                    <a:pt x="12867" y="25131"/>
                    <a:pt x="13177" y="25151"/>
                    <a:pt x="13491" y="25151"/>
                  </a:cubicBezTo>
                  <a:cubicBezTo>
                    <a:pt x="13805" y="25151"/>
                    <a:pt x="14121" y="25131"/>
                    <a:pt x="14421" y="25090"/>
                  </a:cubicBezTo>
                  <a:cubicBezTo>
                    <a:pt x="14432" y="25088"/>
                    <a:pt x="14444" y="25087"/>
                    <a:pt x="14455" y="25087"/>
                  </a:cubicBezTo>
                  <a:close/>
                  <a:moveTo>
                    <a:pt x="13814" y="26254"/>
                  </a:moveTo>
                  <a:cubicBezTo>
                    <a:pt x="13907" y="26254"/>
                    <a:pt x="13989" y="26318"/>
                    <a:pt x="14005" y="26408"/>
                  </a:cubicBezTo>
                  <a:cubicBezTo>
                    <a:pt x="14030" y="26516"/>
                    <a:pt x="13961" y="26616"/>
                    <a:pt x="13853" y="26635"/>
                  </a:cubicBezTo>
                  <a:cubicBezTo>
                    <a:pt x="13501" y="26705"/>
                    <a:pt x="13147" y="26787"/>
                    <a:pt x="12794" y="26880"/>
                  </a:cubicBezTo>
                  <a:lnTo>
                    <a:pt x="12750" y="26880"/>
                  </a:lnTo>
                  <a:cubicBezTo>
                    <a:pt x="12662" y="26880"/>
                    <a:pt x="12579" y="26824"/>
                    <a:pt x="12561" y="26735"/>
                  </a:cubicBezTo>
                  <a:cubicBezTo>
                    <a:pt x="12529" y="26635"/>
                    <a:pt x="12593" y="26528"/>
                    <a:pt x="12700" y="26502"/>
                  </a:cubicBezTo>
                  <a:cubicBezTo>
                    <a:pt x="13059" y="26408"/>
                    <a:pt x="13419" y="26326"/>
                    <a:pt x="13778" y="26257"/>
                  </a:cubicBezTo>
                  <a:cubicBezTo>
                    <a:pt x="13790" y="26255"/>
                    <a:pt x="13802" y="26254"/>
                    <a:pt x="13814" y="26254"/>
                  </a:cubicBezTo>
                  <a:close/>
                  <a:moveTo>
                    <a:pt x="6536" y="26543"/>
                  </a:moveTo>
                  <a:cubicBezTo>
                    <a:pt x="6574" y="26543"/>
                    <a:pt x="6613" y="26554"/>
                    <a:pt x="6647" y="26578"/>
                  </a:cubicBezTo>
                  <a:cubicBezTo>
                    <a:pt x="6729" y="26641"/>
                    <a:pt x="6753" y="26761"/>
                    <a:pt x="6691" y="26849"/>
                  </a:cubicBezTo>
                  <a:cubicBezTo>
                    <a:pt x="6211" y="27530"/>
                    <a:pt x="5821" y="28294"/>
                    <a:pt x="5498" y="29182"/>
                  </a:cubicBezTo>
                  <a:cubicBezTo>
                    <a:pt x="5474" y="29264"/>
                    <a:pt x="5398" y="29315"/>
                    <a:pt x="5315" y="29315"/>
                  </a:cubicBezTo>
                  <a:cubicBezTo>
                    <a:pt x="5297" y="29315"/>
                    <a:pt x="5271" y="29308"/>
                    <a:pt x="5253" y="29302"/>
                  </a:cubicBezTo>
                  <a:cubicBezTo>
                    <a:pt x="5152" y="29264"/>
                    <a:pt x="5096" y="29150"/>
                    <a:pt x="5134" y="29050"/>
                  </a:cubicBezTo>
                  <a:cubicBezTo>
                    <a:pt x="5474" y="28129"/>
                    <a:pt x="5877" y="27334"/>
                    <a:pt x="6375" y="26629"/>
                  </a:cubicBezTo>
                  <a:cubicBezTo>
                    <a:pt x="6410" y="26574"/>
                    <a:pt x="6473" y="26543"/>
                    <a:pt x="6536" y="26543"/>
                  </a:cubicBezTo>
                  <a:close/>
                  <a:moveTo>
                    <a:pt x="4440" y="30577"/>
                  </a:moveTo>
                  <a:cubicBezTo>
                    <a:pt x="4471" y="30577"/>
                    <a:pt x="4504" y="30585"/>
                    <a:pt x="4534" y="30602"/>
                  </a:cubicBezTo>
                  <a:cubicBezTo>
                    <a:pt x="4628" y="30652"/>
                    <a:pt x="4666" y="30765"/>
                    <a:pt x="4616" y="30859"/>
                  </a:cubicBezTo>
                  <a:cubicBezTo>
                    <a:pt x="4497" y="31080"/>
                    <a:pt x="4401" y="31313"/>
                    <a:pt x="4339" y="31547"/>
                  </a:cubicBezTo>
                  <a:cubicBezTo>
                    <a:pt x="4319" y="31635"/>
                    <a:pt x="4238" y="31691"/>
                    <a:pt x="4150" y="31691"/>
                  </a:cubicBezTo>
                  <a:cubicBezTo>
                    <a:pt x="4136" y="31691"/>
                    <a:pt x="4118" y="31691"/>
                    <a:pt x="4099" y="31685"/>
                  </a:cubicBezTo>
                  <a:cubicBezTo>
                    <a:pt x="3999" y="31653"/>
                    <a:pt x="3935" y="31553"/>
                    <a:pt x="3967" y="31446"/>
                  </a:cubicBezTo>
                  <a:cubicBezTo>
                    <a:pt x="4036" y="31181"/>
                    <a:pt x="4136" y="30922"/>
                    <a:pt x="4276" y="30677"/>
                  </a:cubicBezTo>
                  <a:cubicBezTo>
                    <a:pt x="4309" y="30613"/>
                    <a:pt x="4373" y="30577"/>
                    <a:pt x="4440" y="30577"/>
                  </a:cubicBezTo>
                  <a:close/>
                  <a:moveTo>
                    <a:pt x="32076" y="0"/>
                  </a:moveTo>
                  <a:cubicBezTo>
                    <a:pt x="31697" y="0"/>
                    <a:pt x="31289" y="134"/>
                    <a:pt x="30853" y="278"/>
                  </a:cubicBezTo>
                  <a:cubicBezTo>
                    <a:pt x="30500" y="391"/>
                    <a:pt x="30128" y="517"/>
                    <a:pt x="29755" y="568"/>
                  </a:cubicBezTo>
                  <a:cubicBezTo>
                    <a:pt x="29624" y="585"/>
                    <a:pt x="29489" y="593"/>
                    <a:pt x="29353" y="593"/>
                  </a:cubicBezTo>
                  <a:cubicBezTo>
                    <a:pt x="28890" y="593"/>
                    <a:pt x="28406" y="507"/>
                    <a:pt x="27933" y="429"/>
                  </a:cubicBezTo>
                  <a:cubicBezTo>
                    <a:pt x="27656" y="379"/>
                    <a:pt x="27398" y="335"/>
                    <a:pt x="27152" y="309"/>
                  </a:cubicBezTo>
                  <a:cubicBezTo>
                    <a:pt x="26920" y="285"/>
                    <a:pt x="26692" y="275"/>
                    <a:pt x="26467" y="275"/>
                  </a:cubicBezTo>
                  <a:cubicBezTo>
                    <a:pt x="25880" y="275"/>
                    <a:pt x="25310" y="345"/>
                    <a:pt x="24718" y="423"/>
                  </a:cubicBezTo>
                  <a:cubicBezTo>
                    <a:pt x="24592" y="441"/>
                    <a:pt x="24459" y="455"/>
                    <a:pt x="24327" y="473"/>
                  </a:cubicBezTo>
                  <a:cubicBezTo>
                    <a:pt x="24295" y="499"/>
                    <a:pt x="24251" y="517"/>
                    <a:pt x="24201" y="517"/>
                  </a:cubicBezTo>
                  <a:lnTo>
                    <a:pt x="24156" y="517"/>
                  </a:lnTo>
                  <a:cubicBezTo>
                    <a:pt x="22782" y="517"/>
                    <a:pt x="20140" y="2958"/>
                    <a:pt x="19011" y="4288"/>
                  </a:cubicBezTo>
                  <a:cubicBezTo>
                    <a:pt x="18186" y="5266"/>
                    <a:pt x="17561" y="6388"/>
                    <a:pt x="17057" y="7812"/>
                  </a:cubicBezTo>
                  <a:cubicBezTo>
                    <a:pt x="17031" y="7894"/>
                    <a:pt x="16956" y="7946"/>
                    <a:pt x="16874" y="7946"/>
                  </a:cubicBezTo>
                  <a:cubicBezTo>
                    <a:pt x="16854" y="7946"/>
                    <a:pt x="16830" y="7940"/>
                    <a:pt x="16810" y="7932"/>
                  </a:cubicBezTo>
                  <a:cubicBezTo>
                    <a:pt x="16729" y="7902"/>
                    <a:pt x="16679" y="7826"/>
                    <a:pt x="16679" y="7750"/>
                  </a:cubicBezTo>
                  <a:cubicBezTo>
                    <a:pt x="14441" y="9937"/>
                    <a:pt x="12724" y="12631"/>
                    <a:pt x="11066" y="15247"/>
                  </a:cubicBezTo>
                  <a:cubicBezTo>
                    <a:pt x="10574" y="16016"/>
                    <a:pt x="10070" y="16811"/>
                    <a:pt x="9560" y="17579"/>
                  </a:cubicBezTo>
                  <a:cubicBezTo>
                    <a:pt x="7794" y="20241"/>
                    <a:pt x="6350" y="22498"/>
                    <a:pt x="5265" y="25254"/>
                  </a:cubicBezTo>
                  <a:cubicBezTo>
                    <a:pt x="4680" y="26749"/>
                    <a:pt x="3909" y="28180"/>
                    <a:pt x="3166" y="29560"/>
                  </a:cubicBezTo>
                  <a:cubicBezTo>
                    <a:pt x="2529" y="30753"/>
                    <a:pt x="1866" y="31982"/>
                    <a:pt x="1331" y="33230"/>
                  </a:cubicBezTo>
                  <a:cubicBezTo>
                    <a:pt x="978" y="34057"/>
                    <a:pt x="227" y="36414"/>
                    <a:pt x="0" y="37442"/>
                  </a:cubicBezTo>
                  <a:cubicBezTo>
                    <a:pt x="4503" y="37934"/>
                    <a:pt x="8766" y="38198"/>
                    <a:pt x="12700" y="38244"/>
                  </a:cubicBezTo>
                  <a:cubicBezTo>
                    <a:pt x="12693" y="36964"/>
                    <a:pt x="13085" y="35576"/>
                    <a:pt x="13457" y="34234"/>
                  </a:cubicBezTo>
                  <a:cubicBezTo>
                    <a:pt x="13608" y="33696"/>
                    <a:pt x="13746" y="33198"/>
                    <a:pt x="13859" y="32713"/>
                  </a:cubicBezTo>
                  <a:cubicBezTo>
                    <a:pt x="14295" y="30829"/>
                    <a:pt x="14831" y="28627"/>
                    <a:pt x="15576" y="26478"/>
                  </a:cubicBezTo>
                  <a:cubicBezTo>
                    <a:pt x="16042" y="25122"/>
                    <a:pt x="16452" y="23658"/>
                    <a:pt x="16842" y="22247"/>
                  </a:cubicBezTo>
                  <a:cubicBezTo>
                    <a:pt x="17750" y="19005"/>
                    <a:pt x="18684" y="15658"/>
                    <a:pt x="20486" y="12896"/>
                  </a:cubicBezTo>
                  <a:cubicBezTo>
                    <a:pt x="20442" y="12864"/>
                    <a:pt x="20418" y="12806"/>
                    <a:pt x="20418" y="12744"/>
                  </a:cubicBezTo>
                  <a:cubicBezTo>
                    <a:pt x="20424" y="12644"/>
                    <a:pt x="20506" y="12560"/>
                    <a:pt x="20604" y="12560"/>
                  </a:cubicBezTo>
                  <a:cubicBezTo>
                    <a:pt x="20611" y="12560"/>
                    <a:pt x="20618" y="12560"/>
                    <a:pt x="20626" y="12561"/>
                  </a:cubicBezTo>
                  <a:lnTo>
                    <a:pt x="20713" y="12561"/>
                  </a:lnTo>
                  <a:cubicBezTo>
                    <a:pt x="20739" y="12523"/>
                    <a:pt x="20771" y="12486"/>
                    <a:pt x="20797" y="12448"/>
                  </a:cubicBezTo>
                  <a:cubicBezTo>
                    <a:pt x="20835" y="12392"/>
                    <a:pt x="20896" y="12362"/>
                    <a:pt x="20958" y="12362"/>
                  </a:cubicBezTo>
                  <a:cubicBezTo>
                    <a:pt x="20996" y="12362"/>
                    <a:pt x="21034" y="12373"/>
                    <a:pt x="21067" y="12396"/>
                  </a:cubicBezTo>
                  <a:cubicBezTo>
                    <a:pt x="21123" y="12442"/>
                    <a:pt x="21155" y="12504"/>
                    <a:pt x="21149" y="12573"/>
                  </a:cubicBezTo>
                  <a:cubicBezTo>
                    <a:pt x="21565" y="12573"/>
                    <a:pt x="21988" y="12555"/>
                    <a:pt x="22429" y="12542"/>
                  </a:cubicBezTo>
                  <a:cubicBezTo>
                    <a:pt x="22857" y="12525"/>
                    <a:pt x="23292" y="12508"/>
                    <a:pt x="23731" y="12508"/>
                  </a:cubicBezTo>
                  <a:cubicBezTo>
                    <a:pt x="24456" y="12508"/>
                    <a:pt x="25195" y="12554"/>
                    <a:pt x="25942" y="12719"/>
                  </a:cubicBezTo>
                  <a:cubicBezTo>
                    <a:pt x="27246" y="13009"/>
                    <a:pt x="28577" y="13336"/>
                    <a:pt x="29869" y="13658"/>
                  </a:cubicBezTo>
                  <a:cubicBezTo>
                    <a:pt x="30247" y="13752"/>
                    <a:pt x="30619" y="13842"/>
                    <a:pt x="30998" y="13935"/>
                  </a:cubicBezTo>
                  <a:cubicBezTo>
                    <a:pt x="31496" y="14061"/>
                    <a:pt x="32039" y="14264"/>
                    <a:pt x="32613" y="14485"/>
                  </a:cubicBezTo>
                  <a:cubicBezTo>
                    <a:pt x="33569" y="14856"/>
                    <a:pt x="34556" y="15232"/>
                    <a:pt x="35428" y="15232"/>
                  </a:cubicBezTo>
                  <a:cubicBezTo>
                    <a:pt x="35591" y="15232"/>
                    <a:pt x="35750" y="15219"/>
                    <a:pt x="35904" y="15190"/>
                  </a:cubicBezTo>
                  <a:cubicBezTo>
                    <a:pt x="37065" y="14535"/>
                    <a:pt x="37915" y="12699"/>
                    <a:pt x="38546" y="11345"/>
                  </a:cubicBezTo>
                  <a:cubicBezTo>
                    <a:pt x="38646" y="11118"/>
                    <a:pt x="38748" y="10897"/>
                    <a:pt x="38843" y="10701"/>
                  </a:cubicBezTo>
                  <a:cubicBezTo>
                    <a:pt x="39088" y="10196"/>
                    <a:pt x="39498" y="8726"/>
                    <a:pt x="39158" y="8272"/>
                  </a:cubicBezTo>
                  <a:cubicBezTo>
                    <a:pt x="39113" y="8216"/>
                    <a:pt x="39035" y="8144"/>
                    <a:pt x="38863" y="8144"/>
                  </a:cubicBezTo>
                  <a:cubicBezTo>
                    <a:pt x="38845" y="8144"/>
                    <a:pt x="38826" y="8145"/>
                    <a:pt x="38805" y="8147"/>
                  </a:cubicBezTo>
                  <a:cubicBezTo>
                    <a:pt x="38230" y="9174"/>
                    <a:pt x="37380" y="10449"/>
                    <a:pt x="36251" y="11956"/>
                  </a:cubicBezTo>
                  <a:cubicBezTo>
                    <a:pt x="36181" y="12050"/>
                    <a:pt x="36137" y="12113"/>
                    <a:pt x="36125" y="12125"/>
                  </a:cubicBezTo>
                  <a:cubicBezTo>
                    <a:pt x="36105" y="12157"/>
                    <a:pt x="36081" y="12183"/>
                    <a:pt x="36049" y="12195"/>
                  </a:cubicBezTo>
                  <a:cubicBezTo>
                    <a:pt x="36105" y="12346"/>
                    <a:pt x="36137" y="12504"/>
                    <a:pt x="36157" y="12655"/>
                  </a:cubicBezTo>
                  <a:cubicBezTo>
                    <a:pt x="36163" y="12737"/>
                    <a:pt x="36099" y="12806"/>
                    <a:pt x="36024" y="12820"/>
                  </a:cubicBezTo>
                  <a:lnTo>
                    <a:pt x="36011" y="12820"/>
                  </a:lnTo>
                  <a:cubicBezTo>
                    <a:pt x="35936" y="12820"/>
                    <a:pt x="35872" y="12763"/>
                    <a:pt x="35866" y="12687"/>
                  </a:cubicBezTo>
                  <a:cubicBezTo>
                    <a:pt x="35834" y="12346"/>
                    <a:pt x="35683" y="12006"/>
                    <a:pt x="35444" y="11729"/>
                  </a:cubicBezTo>
                  <a:cubicBezTo>
                    <a:pt x="35393" y="11665"/>
                    <a:pt x="35400" y="11578"/>
                    <a:pt x="35462" y="11526"/>
                  </a:cubicBezTo>
                  <a:cubicBezTo>
                    <a:pt x="35488" y="11501"/>
                    <a:pt x="35520" y="11490"/>
                    <a:pt x="35553" y="11490"/>
                  </a:cubicBezTo>
                  <a:cubicBezTo>
                    <a:pt x="35595" y="11490"/>
                    <a:pt x="35636" y="11508"/>
                    <a:pt x="35665" y="11540"/>
                  </a:cubicBezTo>
                  <a:cubicBezTo>
                    <a:pt x="35741" y="11628"/>
                    <a:pt x="35809" y="11723"/>
                    <a:pt x="35866" y="11817"/>
                  </a:cubicBezTo>
                  <a:cubicBezTo>
                    <a:pt x="35892" y="11791"/>
                    <a:pt x="35910" y="11761"/>
                    <a:pt x="35942" y="11723"/>
                  </a:cubicBezTo>
                  <a:cubicBezTo>
                    <a:pt x="39580" y="6867"/>
                    <a:pt x="39365" y="5707"/>
                    <a:pt x="39214" y="5467"/>
                  </a:cubicBezTo>
                  <a:cubicBezTo>
                    <a:pt x="39126" y="5332"/>
                    <a:pt x="38949" y="5288"/>
                    <a:pt x="38750" y="5288"/>
                  </a:cubicBezTo>
                  <a:cubicBezTo>
                    <a:pt x="38604" y="5288"/>
                    <a:pt x="38447" y="5312"/>
                    <a:pt x="38306" y="5341"/>
                  </a:cubicBezTo>
                  <a:cubicBezTo>
                    <a:pt x="38291" y="5344"/>
                    <a:pt x="38277" y="5346"/>
                    <a:pt x="38263" y="5346"/>
                  </a:cubicBezTo>
                  <a:cubicBezTo>
                    <a:pt x="38221" y="5346"/>
                    <a:pt x="38181" y="5333"/>
                    <a:pt x="38148" y="5309"/>
                  </a:cubicBezTo>
                  <a:cubicBezTo>
                    <a:pt x="37354" y="6426"/>
                    <a:pt x="36225" y="7599"/>
                    <a:pt x="35438" y="8412"/>
                  </a:cubicBezTo>
                  <a:cubicBezTo>
                    <a:pt x="35147" y="8714"/>
                    <a:pt x="34914" y="8947"/>
                    <a:pt x="34795" y="9093"/>
                  </a:cubicBezTo>
                  <a:cubicBezTo>
                    <a:pt x="34781" y="9112"/>
                    <a:pt x="34763" y="9125"/>
                    <a:pt x="34737" y="9137"/>
                  </a:cubicBezTo>
                  <a:cubicBezTo>
                    <a:pt x="34787" y="9294"/>
                    <a:pt x="34825" y="9459"/>
                    <a:pt x="34870" y="9610"/>
                  </a:cubicBezTo>
                  <a:lnTo>
                    <a:pt x="34889" y="9692"/>
                  </a:lnTo>
                  <a:cubicBezTo>
                    <a:pt x="34908" y="9768"/>
                    <a:pt x="34863" y="9843"/>
                    <a:pt x="34781" y="9869"/>
                  </a:cubicBezTo>
                  <a:lnTo>
                    <a:pt x="34743" y="9869"/>
                  </a:lnTo>
                  <a:cubicBezTo>
                    <a:pt x="34681" y="9869"/>
                    <a:pt x="34624" y="9824"/>
                    <a:pt x="34606" y="9762"/>
                  </a:cubicBezTo>
                  <a:lnTo>
                    <a:pt x="34586" y="9680"/>
                  </a:lnTo>
                  <a:cubicBezTo>
                    <a:pt x="34510" y="9377"/>
                    <a:pt x="34379" y="8866"/>
                    <a:pt x="34189" y="8746"/>
                  </a:cubicBezTo>
                  <a:cubicBezTo>
                    <a:pt x="34120" y="8708"/>
                    <a:pt x="34094" y="8621"/>
                    <a:pt x="34138" y="8551"/>
                  </a:cubicBezTo>
                  <a:cubicBezTo>
                    <a:pt x="34163" y="8505"/>
                    <a:pt x="34211" y="8478"/>
                    <a:pt x="34260" y="8478"/>
                  </a:cubicBezTo>
                  <a:cubicBezTo>
                    <a:pt x="34285" y="8478"/>
                    <a:pt x="34310" y="8485"/>
                    <a:pt x="34333" y="8499"/>
                  </a:cubicBezTo>
                  <a:cubicBezTo>
                    <a:pt x="34429" y="8557"/>
                    <a:pt x="34510" y="8645"/>
                    <a:pt x="34574" y="8758"/>
                  </a:cubicBezTo>
                  <a:cubicBezTo>
                    <a:pt x="34705" y="8607"/>
                    <a:pt x="34908" y="8400"/>
                    <a:pt x="35153" y="8141"/>
                  </a:cubicBezTo>
                  <a:cubicBezTo>
                    <a:pt x="36414" y="6835"/>
                    <a:pt x="39365" y="3784"/>
                    <a:pt x="38608" y="2781"/>
                  </a:cubicBezTo>
                  <a:cubicBezTo>
                    <a:pt x="38445" y="2560"/>
                    <a:pt x="38148" y="2422"/>
                    <a:pt x="37790" y="2346"/>
                  </a:cubicBezTo>
                  <a:cubicBezTo>
                    <a:pt x="37638" y="2466"/>
                    <a:pt x="37467" y="2591"/>
                    <a:pt x="37292" y="2725"/>
                  </a:cubicBezTo>
                  <a:cubicBezTo>
                    <a:pt x="36555" y="3259"/>
                    <a:pt x="35487" y="3368"/>
                    <a:pt x="34410" y="3368"/>
                  </a:cubicBezTo>
                  <a:cubicBezTo>
                    <a:pt x="34038" y="3368"/>
                    <a:pt x="33666" y="3355"/>
                    <a:pt x="33306" y="3342"/>
                  </a:cubicBezTo>
                  <a:lnTo>
                    <a:pt x="33192" y="3342"/>
                  </a:lnTo>
                  <a:cubicBezTo>
                    <a:pt x="32965" y="3443"/>
                    <a:pt x="32682" y="3557"/>
                    <a:pt x="32360" y="3689"/>
                  </a:cubicBezTo>
                  <a:cubicBezTo>
                    <a:pt x="31105" y="4200"/>
                    <a:pt x="28772" y="5152"/>
                    <a:pt x="28873" y="5795"/>
                  </a:cubicBezTo>
                  <a:cubicBezTo>
                    <a:pt x="28893" y="5897"/>
                    <a:pt x="28968" y="5990"/>
                    <a:pt x="29056" y="6060"/>
                  </a:cubicBezTo>
                  <a:cubicBezTo>
                    <a:pt x="29202" y="6154"/>
                    <a:pt x="29353" y="6230"/>
                    <a:pt x="29510" y="6305"/>
                  </a:cubicBezTo>
                  <a:cubicBezTo>
                    <a:pt x="29516" y="6305"/>
                    <a:pt x="29522" y="6305"/>
                    <a:pt x="29536" y="6313"/>
                  </a:cubicBezTo>
                  <a:cubicBezTo>
                    <a:pt x="29970" y="6475"/>
                    <a:pt x="30529" y="6556"/>
                    <a:pt x="31000" y="6556"/>
                  </a:cubicBezTo>
                  <a:cubicBezTo>
                    <a:pt x="31258" y="6556"/>
                    <a:pt x="31490" y="6532"/>
                    <a:pt x="31661" y="6482"/>
                  </a:cubicBezTo>
                  <a:cubicBezTo>
                    <a:pt x="31698" y="6470"/>
                    <a:pt x="31736" y="6464"/>
                    <a:pt x="31768" y="6444"/>
                  </a:cubicBezTo>
                  <a:cubicBezTo>
                    <a:pt x="31786" y="6438"/>
                    <a:pt x="31798" y="6432"/>
                    <a:pt x="31824" y="6426"/>
                  </a:cubicBezTo>
                  <a:cubicBezTo>
                    <a:pt x="32404" y="6217"/>
                    <a:pt x="32796" y="6010"/>
                    <a:pt x="33130" y="5769"/>
                  </a:cubicBezTo>
                  <a:cubicBezTo>
                    <a:pt x="33116" y="5726"/>
                    <a:pt x="33116" y="5676"/>
                    <a:pt x="33136" y="5632"/>
                  </a:cubicBezTo>
                  <a:cubicBezTo>
                    <a:pt x="33206" y="5480"/>
                    <a:pt x="33236" y="5208"/>
                    <a:pt x="33218" y="4875"/>
                  </a:cubicBezTo>
                  <a:cubicBezTo>
                    <a:pt x="33212" y="4768"/>
                    <a:pt x="33294" y="4672"/>
                    <a:pt x="33401" y="4666"/>
                  </a:cubicBezTo>
                  <a:cubicBezTo>
                    <a:pt x="33405" y="4666"/>
                    <a:pt x="33409" y="4666"/>
                    <a:pt x="33413" y="4666"/>
                  </a:cubicBezTo>
                  <a:cubicBezTo>
                    <a:pt x="33520" y="4666"/>
                    <a:pt x="33596" y="4746"/>
                    <a:pt x="33602" y="4849"/>
                  </a:cubicBezTo>
                  <a:cubicBezTo>
                    <a:pt x="33614" y="5007"/>
                    <a:pt x="33614" y="5208"/>
                    <a:pt x="33590" y="5391"/>
                  </a:cubicBezTo>
                  <a:cubicBezTo>
                    <a:pt x="33728" y="5266"/>
                    <a:pt x="33867" y="5132"/>
                    <a:pt x="34024" y="4981"/>
                  </a:cubicBezTo>
                  <a:cubicBezTo>
                    <a:pt x="34239" y="4774"/>
                    <a:pt x="34485" y="4541"/>
                    <a:pt x="34781" y="4282"/>
                  </a:cubicBezTo>
                  <a:cubicBezTo>
                    <a:pt x="34817" y="4246"/>
                    <a:pt x="34864" y="4229"/>
                    <a:pt x="34911" y="4229"/>
                  </a:cubicBezTo>
                  <a:cubicBezTo>
                    <a:pt x="34963" y="4229"/>
                    <a:pt x="35016" y="4251"/>
                    <a:pt x="35052" y="4294"/>
                  </a:cubicBezTo>
                  <a:cubicBezTo>
                    <a:pt x="35122" y="4376"/>
                    <a:pt x="35116" y="4497"/>
                    <a:pt x="35040" y="4565"/>
                  </a:cubicBezTo>
                  <a:cubicBezTo>
                    <a:pt x="34743" y="4824"/>
                    <a:pt x="34510" y="5057"/>
                    <a:pt x="34295" y="5259"/>
                  </a:cubicBezTo>
                  <a:cubicBezTo>
                    <a:pt x="33614" y="5921"/>
                    <a:pt x="33154" y="6369"/>
                    <a:pt x="31900" y="6811"/>
                  </a:cubicBezTo>
                  <a:cubicBezTo>
                    <a:pt x="31868" y="6823"/>
                    <a:pt x="31830" y="6842"/>
                    <a:pt x="31786" y="6848"/>
                  </a:cubicBezTo>
                  <a:cubicBezTo>
                    <a:pt x="31761" y="6861"/>
                    <a:pt x="31730" y="6873"/>
                    <a:pt x="31698" y="6880"/>
                  </a:cubicBezTo>
                  <a:cubicBezTo>
                    <a:pt x="31465" y="6956"/>
                    <a:pt x="31201" y="6994"/>
                    <a:pt x="30922" y="6994"/>
                  </a:cubicBezTo>
                  <a:cubicBezTo>
                    <a:pt x="30430" y="6994"/>
                    <a:pt x="29895" y="6880"/>
                    <a:pt x="29415" y="6677"/>
                  </a:cubicBezTo>
                  <a:cubicBezTo>
                    <a:pt x="29283" y="6634"/>
                    <a:pt x="29170" y="6584"/>
                    <a:pt x="29068" y="6526"/>
                  </a:cubicBezTo>
                  <a:cubicBezTo>
                    <a:pt x="28981" y="6482"/>
                    <a:pt x="28905" y="6438"/>
                    <a:pt x="28841" y="6381"/>
                  </a:cubicBezTo>
                  <a:lnTo>
                    <a:pt x="28835" y="6381"/>
                  </a:lnTo>
                  <a:cubicBezTo>
                    <a:pt x="28728" y="6313"/>
                    <a:pt x="28628" y="6237"/>
                    <a:pt x="28539" y="6161"/>
                  </a:cubicBezTo>
                  <a:cubicBezTo>
                    <a:pt x="28067" y="5769"/>
                    <a:pt x="27846" y="5303"/>
                    <a:pt x="27915" y="4843"/>
                  </a:cubicBezTo>
                  <a:cubicBezTo>
                    <a:pt x="27915" y="4830"/>
                    <a:pt x="27921" y="4818"/>
                    <a:pt x="27921" y="4805"/>
                  </a:cubicBezTo>
                  <a:cubicBezTo>
                    <a:pt x="27933" y="4724"/>
                    <a:pt x="27953" y="4641"/>
                    <a:pt x="27985" y="4572"/>
                  </a:cubicBezTo>
                  <a:cubicBezTo>
                    <a:pt x="27965" y="4559"/>
                    <a:pt x="27953" y="4547"/>
                    <a:pt x="27939" y="4527"/>
                  </a:cubicBezTo>
                  <a:cubicBezTo>
                    <a:pt x="27883" y="4439"/>
                    <a:pt x="27909" y="4320"/>
                    <a:pt x="28003" y="4256"/>
                  </a:cubicBezTo>
                  <a:cubicBezTo>
                    <a:pt x="28098" y="4200"/>
                    <a:pt x="28198" y="4137"/>
                    <a:pt x="28294" y="4081"/>
                  </a:cubicBezTo>
                  <a:cubicBezTo>
                    <a:pt x="28614" y="3770"/>
                    <a:pt x="29100" y="3607"/>
                    <a:pt x="29680" y="3430"/>
                  </a:cubicBezTo>
                  <a:lnTo>
                    <a:pt x="29687" y="3430"/>
                  </a:lnTo>
                  <a:cubicBezTo>
                    <a:pt x="30462" y="3141"/>
                    <a:pt x="31263" y="2976"/>
                    <a:pt x="32019" y="2946"/>
                  </a:cubicBezTo>
                  <a:cubicBezTo>
                    <a:pt x="32143" y="2938"/>
                    <a:pt x="32273" y="2935"/>
                    <a:pt x="32409" y="2935"/>
                  </a:cubicBezTo>
                  <a:cubicBezTo>
                    <a:pt x="32632" y="2935"/>
                    <a:pt x="32870" y="2943"/>
                    <a:pt x="33116" y="2952"/>
                  </a:cubicBezTo>
                  <a:cubicBezTo>
                    <a:pt x="33180" y="2952"/>
                    <a:pt x="33250" y="2952"/>
                    <a:pt x="33319" y="2958"/>
                  </a:cubicBezTo>
                  <a:cubicBezTo>
                    <a:pt x="33514" y="2964"/>
                    <a:pt x="33722" y="2970"/>
                    <a:pt x="33931" y="2976"/>
                  </a:cubicBezTo>
                  <a:cubicBezTo>
                    <a:pt x="34079" y="2979"/>
                    <a:pt x="34227" y="2981"/>
                    <a:pt x="34375" y="2981"/>
                  </a:cubicBezTo>
                  <a:cubicBezTo>
                    <a:pt x="35401" y="2981"/>
                    <a:pt x="36408" y="2883"/>
                    <a:pt x="37057" y="2408"/>
                  </a:cubicBezTo>
                  <a:cubicBezTo>
                    <a:pt x="37103" y="2378"/>
                    <a:pt x="37165" y="2340"/>
                    <a:pt x="37228" y="2289"/>
                  </a:cubicBezTo>
                  <a:cubicBezTo>
                    <a:pt x="37354" y="2195"/>
                    <a:pt x="37511" y="2075"/>
                    <a:pt x="37663" y="1948"/>
                  </a:cubicBezTo>
                  <a:cubicBezTo>
                    <a:pt x="37708" y="1904"/>
                    <a:pt x="37758" y="1867"/>
                    <a:pt x="37796" y="1829"/>
                  </a:cubicBezTo>
                  <a:cubicBezTo>
                    <a:pt x="37708" y="1829"/>
                    <a:pt x="37619" y="1835"/>
                    <a:pt x="37525" y="1835"/>
                  </a:cubicBezTo>
                  <a:cubicBezTo>
                    <a:pt x="36824" y="1835"/>
                    <a:pt x="36125" y="1779"/>
                    <a:pt x="35456" y="1721"/>
                  </a:cubicBezTo>
                  <a:cubicBezTo>
                    <a:pt x="35293" y="1709"/>
                    <a:pt x="35135" y="1703"/>
                    <a:pt x="34984" y="1697"/>
                  </a:cubicBezTo>
                  <a:cubicBezTo>
                    <a:pt x="34106" y="1646"/>
                    <a:pt x="33451" y="1608"/>
                    <a:pt x="33212" y="612"/>
                  </a:cubicBezTo>
                  <a:cubicBezTo>
                    <a:pt x="33198" y="606"/>
                    <a:pt x="33192" y="592"/>
                    <a:pt x="33186" y="586"/>
                  </a:cubicBezTo>
                  <a:cubicBezTo>
                    <a:pt x="33123" y="505"/>
                    <a:pt x="33054" y="429"/>
                    <a:pt x="32991" y="365"/>
                  </a:cubicBezTo>
                  <a:cubicBezTo>
                    <a:pt x="32933" y="347"/>
                    <a:pt x="32883" y="328"/>
                    <a:pt x="32827" y="309"/>
                  </a:cubicBezTo>
                  <a:cubicBezTo>
                    <a:pt x="32764" y="278"/>
                    <a:pt x="32720" y="222"/>
                    <a:pt x="32706" y="158"/>
                  </a:cubicBezTo>
                  <a:cubicBezTo>
                    <a:pt x="32506" y="45"/>
                    <a:pt x="32296" y="0"/>
                    <a:pt x="32076"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4" name="Google Shape;3544;p44"/>
            <p:cNvSpPr/>
            <p:nvPr/>
          </p:nvSpPr>
          <p:spPr>
            <a:xfrm>
              <a:off x="4837700" y="4190575"/>
              <a:ext cx="18325" cy="9775"/>
            </a:xfrm>
            <a:custGeom>
              <a:avLst/>
              <a:gdLst/>
              <a:ahLst/>
              <a:cxnLst/>
              <a:rect l="l" t="t" r="r" b="b"/>
              <a:pathLst>
                <a:path w="733" h="391" extrusionOk="0">
                  <a:moveTo>
                    <a:pt x="195" y="0"/>
                  </a:moveTo>
                  <a:cubicBezTo>
                    <a:pt x="89" y="0"/>
                    <a:pt x="0" y="88"/>
                    <a:pt x="0" y="196"/>
                  </a:cubicBezTo>
                  <a:cubicBezTo>
                    <a:pt x="0" y="303"/>
                    <a:pt x="89" y="391"/>
                    <a:pt x="195" y="391"/>
                  </a:cubicBezTo>
                  <a:lnTo>
                    <a:pt x="536" y="391"/>
                  </a:lnTo>
                  <a:cubicBezTo>
                    <a:pt x="643" y="391"/>
                    <a:pt x="733" y="303"/>
                    <a:pt x="733" y="196"/>
                  </a:cubicBezTo>
                  <a:cubicBezTo>
                    <a:pt x="733" y="88"/>
                    <a:pt x="643" y="0"/>
                    <a:pt x="536"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5" name="Google Shape;3545;p44"/>
            <p:cNvSpPr/>
            <p:nvPr/>
          </p:nvSpPr>
          <p:spPr>
            <a:xfrm>
              <a:off x="4870500" y="4261025"/>
              <a:ext cx="29175" cy="9825"/>
            </a:xfrm>
            <a:custGeom>
              <a:avLst/>
              <a:gdLst/>
              <a:ahLst/>
              <a:cxnLst/>
              <a:rect l="l" t="t" r="r" b="b"/>
              <a:pathLst>
                <a:path w="1167" h="393" extrusionOk="0">
                  <a:moveTo>
                    <a:pt x="195" y="0"/>
                  </a:moveTo>
                  <a:cubicBezTo>
                    <a:pt x="88" y="0"/>
                    <a:pt x="0" y="90"/>
                    <a:pt x="0" y="197"/>
                  </a:cubicBezTo>
                  <a:cubicBezTo>
                    <a:pt x="0" y="303"/>
                    <a:pt x="88" y="392"/>
                    <a:pt x="195" y="392"/>
                  </a:cubicBezTo>
                  <a:lnTo>
                    <a:pt x="972" y="392"/>
                  </a:lnTo>
                  <a:cubicBezTo>
                    <a:pt x="1078" y="392"/>
                    <a:pt x="1167" y="303"/>
                    <a:pt x="1167" y="197"/>
                  </a:cubicBezTo>
                  <a:cubicBezTo>
                    <a:pt x="1167" y="90"/>
                    <a:pt x="1078" y="0"/>
                    <a:pt x="97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6" name="Google Shape;3546;p44"/>
            <p:cNvSpPr/>
            <p:nvPr/>
          </p:nvSpPr>
          <p:spPr>
            <a:xfrm>
              <a:off x="4611650" y="4060700"/>
              <a:ext cx="22875" cy="49800"/>
            </a:xfrm>
            <a:custGeom>
              <a:avLst/>
              <a:gdLst/>
              <a:ahLst/>
              <a:cxnLst/>
              <a:rect l="l" t="t" r="r" b="b"/>
              <a:pathLst>
                <a:path w="915" h="1992" extrusionOk="0">
                  <a:moveTo>
                    <a:pt x="694" y="1"/>
                  </a:moveTo>
                  <a:cubicBezTo>
                    <a:pt x="625" y="1"/>
                    <a:pt x="558" y="36"/>
                    <a:pt x="524" y="100"/>
                  </a:cubicBezTo>
                  <a:cubicBezTo>
                    <a:pt x="265" y="560"/>
                    <a:pt x="70" y="1203"/>
                    <a:pt x="14" y="1778"/>
                  </a:cubicBezTo>
                  <a:cubicBezTo>
                    <a:pt x="0" y="1884"/>
                    <a:pt x="82" y="1980"/>
                    <a:pt x="189" y="1992"/>
                  </a:cubicBezTo>
                  <a:lnTo>
                    <a:pt x="209" y="1992"/>
                  </a:lnTo>
                  <a:cubicBezTo>
                    <a:pt x="303" y="1992"/>
                    <a:pt x="392" y="1916"/>
                    <a:pt x="398" y="1816"/>
                  </a:cubicBezTo>
                  <a:cubicBezTo>
                    <a:pt x="448" y="1293"/>
                    <a:pt x="631" y="705"/>
                    <a:pt x="858" y="289"/>
                  </a:cubicBezTo>
                  <a:cubicBezTo>
                    <a:pt x="914" y="195"/>
                    <a:pt x="884" y="82"/>
                    <a:pt x="788" y="24"/>
                  </a:cubicBezTo>
                  <a:cubicBezTo>
                    <a:pt x="759" y="9"/>
                    <a:pt x="726" y="1"/>
                    <a:pt x="69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7" name="Google Shape;3547;p44"/>
            <p:cNvSpPr/>
            <p:nvPr/>
          </p:nvSpPr>
          <p:spPr>
            <a:xfrm>
              <a:off x="4639225" y="4072800"/>
              <a:ext cx="18000" cy="44975"/>
            </a:xfrm>
            <a:custGeom>
              <a:avLst/>
              <a:gdLst/>
              <a:ahLst/>
              <a:cxnLst/>
              <a:rect l="l" t="t" r="r" b="b"/>
              <a:pathLst>
                <a:path w="720" h="1799" extrusionOk="0">
                  <a:moveTo>
                    <a:pt x="525" y="0"/>
                  </a:moveTo>
                  <a:cubicBezTo>
                    <a:pt x="422" y="0"/>
                    <a:pt x="328" y="68"/>
                    <a:pt x="317" y="172"/>
                  </a:cubicBezTo>
                  <a:cubicBezTo>
                    <a:pt x="253" y="701"/>
                    <a:pt x="165" y="1149"/>
                    <a:pt x="38" y="1546"/>
                  </a:cubicBezTo>
                  <a:cubicBezTo>
                    <a:pt x="0" y="1647"/>
                    <a:pt x="58" y="1754"/>
                    <a:pt x="159" y="1792"/>
                  </a:cubicBezTo>
                  <a:cubicBezTo>
                    <a:pt x="183" y="1798"/>
                    <a:pt x="203" y="1798"/>
                    <a:pt x="221" y="1798"/>
                  </a:cubicBezTo>
                  <a:cubicBezTo>
                    <a:pt x="303" y="1798"/>
                    <a:pt x="379" y="1748"/>
                    <a:pt x="404" y="1665"/>
                  </a:cubicBezTo>
                  <a:cubicBezTo>
                    <a:pt x="537" y="1243"/>
                    <a:pt x="637" y="771"/>
                    <a:pt x="701" y="221"/>
                  </a:cubicBezTo>
                  <a:cubicBezTo>
                    <a:pt x="719" y="114"/>
                    <a:pt x="643" y="14"/>
                    <a:pt x="537" y="1"/>
                  </a:cubicBezTo>
                  <a:cubicBezTo>
                    <a:pt x="533" y="0"/>
                    <a:pt x="529" y="0"/>
                    <a:pt x="52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8" name="Google Shape;3548;p44"/>
            <p:cNvSpPr/>
            <p:nvPr/>
          </p:nvSpPr>
          <p:spPr>
            <a:xfrm>
              <a:off x="4350600" y="4583950"/>
              <a:ext cx="57700" cy="11475"/>
            </a:xfrm>
            <a:custGeom>
              <a:avLst/>
              <a:gdLst/>
              <a:ahLst/>
              <a:cxnLst/>
              <a:rect l="l" t="t" r="r" b="b"/>
              <a:pathLst>
                <a:path w="2308" h="459" extrusionOk="0">
                  <a:moveTo>
                    <a:pt x="2109" y="1"/>
                  </a:moveTo>
                  <a:cubicBezTo>
                    <a:pt x="2098" y="1"/>
                    <a:pt x="2086" y="2"/>
                    <a:pt x="2075" y="4"/>
                  </a:cubicBezTo>
                  <a:cubicBezTo>
                    <a:pt x="1775" y="45"/>
                    <a:pt x="1459" y="65"/>
                    <a:pt x="1145" y="65"/>
                  </a:cubicBezTo>
                  <a:cubicBezTo>
                    <a:pt x="831" y="65"/>
                    <a:pt x="521" y="45"/>
                    <a:pt x="233" y="4"/>
                  </a:cubicBezTo>
                  <a:cubicBezTo>
                    <a:pt x="225" y="3"/>
                    <a:pt x="217" y="3"/>
                    <a:pt x="209" y="3"/>
                  </a:cubicBezTo>
                  <a:cubicBezTo>
                    <a:pt x="113" y="3"/>
                    <a:pt x="31" y="68"/>
                    <a:pt x="14" y="168"/>
                  </a:cubicBezTo>
                  <a:cubicBezTo>
                    <a:pt x="0" y="275"/>
                    <a:pt x="70" y="370"/>
                    <a:pt x="177" y="388"/>
                  </a:cubicBezTo>
                  <a:cubicBezTo>
                    <a:pt x="480" y="432"/>
                    <a:pt x="808" y="458"/>
                    <a:pt x="1141" y="458"/>
                  </a:cubicBezTo>
                  <a:cubicBezTo>
                    <a:pt x="1476" y="458"/>
                    <a:pt x="1810" y="432"/>
                    <a:pt x="2125" y="388"/>
                  </a:cubicBezTo>
                  <a:cubicBezTo>
                    <a:pt x="2232" y="370"/>
                    <a:pt x="2308" y="275"/>
                    <a:pt x="2296" y="168"/>
                  </a:cubicBezTo>
                  <a:cubicBezTo>
                    <a:pt x="2278" y="72"/>
                    <a:pt x="2202" y="1"/>
                    <a:pt x="2109"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9" name="Google Shape;3549;p44"/>
            <p:cNvSpPr/>
            <p:nvPr/>
          </p:nvSpPr>
          <p:spPr>
            <a:xfrm>
              <a:off x="4355175" y="4613125"/>
              <a:ext cx="37550" cy="15700"/>
            </a:xfrm>
            <a:custGeom>
              <a:avLst/>
              <a:gdLst/>
              <a:ahLst/>
              <a:cxnLst/>
              <a:rect l="l" t="t" r="r" b="b"/>
              <a:pathLst>
                <a:path w="1502" h="628" extrusionOk="0">
                  <a:moveTo>
                    <a:pt x="1285" y="1"/>
                  </a:moveTo>
                  <a:cubicBezTo>
                    <a:pt x="1273" y="1"/>
                    <a:pt x="1261" y="2"/>
                    <a:pt x="1249" y="4"/>
                  </a:cubicBezTo>
                  <a:cubicBezTo>
                    <a:pt x="890" y="73"/>
                    <a:pt x="530" y="155"/>
                    <a:pt x="171" y="249"/>
                  </a:cubicBezTo>
                  <a:cubicBezTo>
                    <a:pt x="64" y="275"/>
                    <a:pt x="0" y="382"/>
                    <a:pt x="32" y="482"/>
                  </a:cubicBezTo>
                  <a:cubicBezTo>
                    <a:pt x="50" y="571"/>
                    <a:pt x="133" y="627"/>
                    <a:pt x="221" y="627"/>
                  </a:cubicBezTo>
                  <a:lnTo>
                    <a:pt x="265" y="627"/>
                  </a:lnTo>
                  <a:cubicBezTo>
                    <a:pt x="618" y="534"/>
                    <a:pt x="972" y="452"/>
                    <a:pt x="1324" y="382"/>
                  </a:cubicBezTo>
                  <a:cubicBezTo>
                    <a:pt x="1432" y="363"/>
                    <a:pt x="1501" y="263"/>
                    <a:pt x="1476" y="155"/>
                  </a:cubicBezTo>
                  <a:cubicBezTo>
                    <a:pt x="1460" y="65"/>
                    <a:pt x="1378" y="1"/>
                    <a:pt x="1285"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0" name="Google Shape;3550;p44"/>
            <p:cNvSpPr/>
            <p:nvPr/>
          </p:nvSpPr>
          <p:spPr>
            <a:xfrm>
              <a:off x="4169325" y="4620375"/>
              <a:ext cx="41450" cy="69325"/>
            </a:xfrm>
            <a:custGeom>
              <a:avLst/>
              <a:gdLst/>
              <a:ahLst/>
              <a:cxnLst/>
              <a:rect l="l" t="t" r="r" b="b"/>
              <a:pathLst>
                <a:path w="1658" h="2773" extrusionOk="0">
                  <a:moveTo>
                    <a:pt x="1441" y="0"/>
                  </a:moveTo>
                  <a:cubicBezTo>
                    <a:pt x="1378" y="0"/>
                    <a:pt x="1315" y="31"/>
                    <a:pt x="1280" y="86"/>
                  </a:cubicBezTo>
                  <a:cubicBezTo>
                    <a:pt x="782" y="791"/>
                    <a:pt x="379" y="1586"/>
                    <a:pt x="39" y="2507"/>
                  </a:cubicBezTo>
                  <a:cubicBezTo>
                    <a:pt x="1" y="2607"/>
                    <a:pt x="57" y="2721"/>
                    <a:pt x="158" y="2759"/>
                  </a:cubicBezTo>
                  <a:cubicBezTo>
                    <a:pt x="176" y="2765"/>
                    <a:pt x="202" y="2772"/>
                    <a:pt x="220" y="2772"/>
                  </a:cubicBezTo>
                  <a:cubicBezTo>
                    <a:pt x="303" y="2772"/>
                    <a:pt x="379" y="2721"/>
                    <a:pt x="403" y="2639"/>
                  </a:cubicBezTo>
                  <a:cubicBezTo>
                    <a:pt x="726" y="1751"/>
                    <a:pt x="1116" y="987"/>
                    <a:pt x="1596" y="306"/>
                  </a:cubicBezTo>
                  <a:cubicBezTo>
                    <a:pt x="1658" y="218"/>
                    <a:pt x="1634" y="98"/>
                    <a:pt x="1552" y="35"/>
                  </a:cubicBezTo>
                  <a:cubicBezTo>
                    <a:pt x="1518" y="11"/>
                    <a:pt x="1479" y="0"/>
                    <a:pt x="1441"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1" name="Google Shape;3551;p44"/>
            <p:cNvSpPr/>
            <p:nvPr/>
          </p:nvSpPr>
          <p:spPr>
            <a:xfrm>
              <a:off x="4140325" y="4721225"/>
              <a:ext cx="18300" cy="27875"/>
            </a:xfrm>
            <a:custGeom>
              <a:avLst/>
              <a:gdLst/>
              <a:ahLst/>
              <a:cxnLst/>
              <a:rect l="l" t="t" r="r" b="b"/>
              <a:pathLst>
                <a:path w="732" h="1115" extrusionOk="0">
                  <a:moveTo>
                    <a:pt x="505" y="0"/>
                  </a:moveTo>
                  <a:cubicBezTo>
                    <a:pt x="438" y="0"/>
                    <a:pt x="374" y="36"/>
                    <a:pt x="341" y="100"/>
                  </a:cubicBezTo>
                  <a:cubicBezTo>
                    <a:pt x="201" y="345"/>
                    <a:pt x="101" y="604"/>
                    <a:pt x="32" y="869"/>
                  </a:cubicBezTo>
                  <a:cubicBezTo>
                    <a:pt x="0" y="976"/>
                    <a:pt x="64" y="1076"/>
                    <a:pt x="164" y="1108"/>
                  </a:cubicBezTo>
                  <a:cubicBezTo>
                    <a:pt x="183" y="1114"/>
                    <a:pt x="201" y="1114"/>
                    <a:pt x="215" y="1114"/>
                  </a:cubicBezTo>
                  <a:cubicBezTo>
                    <a:pt x="303" y="1114"/>
                    <a:pt x="384" y="1058"/>
                    <a:pt x="404" y="970"/>
                  </a:cubicBezTo>
                  <a:cubicBezTo>
                    <a:pt x="466" y="736"/>
                    <a:pt x="562" y="503"/>
                    <a:pt x="681" y="282"/>
                  </a:cubicBezTo>
                  <a:cubicBezTo>
                    <a:pt x="731" y="188"/>
                    <a:pt x="693" y="75"/>
                    <a:pt x="599" y="25"/>
                  </a:cubicBezTo>
                  <a:cubicBezTo>
                    <a:pt x="569" y="8"/>
                    <a:pt x="536" y="0"/>
                    <a:pt x="50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2" name="Google Shape;3552;p44"/>
            <p:cNvSpPr/>
            <p:nvPr/>
          </p:nvSpPr>
          <p:spPr>
            <a:xfrm>
              <a:off x="4527600" y="4047350"/>
              <a:ext cx="49700" cy="61900"/>
            </a:xfrm>
            <a:custGeom>
              <a:avLst/>
              <a:gdLst/>
              <a:ahLst/>
              <a:cxnLst/>
              <a:rect l="l" t="t" r="r" b="b"/>
              <a:pathLst>
                <a:path w="1988" h="2476" extrusionOk="0">
                  <a:moveTo>
                    <a:pt x="1774" y="1"/>
                  </a:moveTo>
                  <a:cubicBezTo>
                    <a:pt x="1722" y="1"/>
                    <a:pt x="1671" y="21"/>
                    <a:pt x="1635" y="61"/>
                  </a:cubicBezTo>
                  <a:lnTo>
                    <a:pt x="1458" y="238"/>
                  </a:lnTo>
                  <a:cubicBezTo>
                    <a:pt x="929" y="792"/>
                    <a:pt x="266" y="1473"/>
                    <a:pt x="33" y="2223"/>
                  </a:cubicBezTo>
                  <a:cubicBezTo>
                    <a:pt x="1" y="2331"/>
                    <a:pt x="58" y="2438"/>
                    <a:pt x="160" y="2470"/>
                  </a:cubicBezTo>
                  <a:cubicBezTo>
                    <a:pt x="178" y="2476"/>
                    <a:pt x="198" y="2476"/>
                    <a:pt x="216" y="2476"/>
                  </a:cubicBezTo>
                  <a:cubicBezTo>
                    <a:pt x="298" y="2476"/>
                    <a:pt x="373" y="2426"/>
                    <a:pt x="405" y="2343"/>
                  </a:cubicBezTo>
                  <a:cubicBezTo>
                    <a:pt x="614" y="1675"/>
                    <a:pt x="1237" y="1026"/>
                    <a:pt x="1741" y="509"/>
                  </a:cubicBezTo>
                  <a:lnTo>
                    <a:pt x="1912" y="325"/>
                  </a:lnTo>
                  <a:cubicBezTo>
                    <a:pt x="1988" y="250"/>
                    <a:pt x="1982" y="130"/>
                    <a:pt x="1906" y="55"/>
                  </a:cubicBezTo>
                  <a:cubicBezTo>
                    <a:pt x="1870" y="18"/>
                    <a:pt x="1822" y="1"/>
                    <a:pt x="177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3" name="Google Shape;3553;p44"/>
            <p:cNvSpPr/>
            <p:nvPr/>
          </p:nvSpPr>
          <p:spPr>
            <a:xfrm>
              <a:off x="4585800" y="4026650"/>
              <a:ext cx="29050" cy="17050"/>
            </a:xfrm>
            <a:custGeom>
              <a:avLst/>
              <a:gdLst/>
              <a:ahLst/>
              <a:cxnLst/>
              <a:rect l="l" t="t" r="r" b="b"/>
              <a:pathLst>
                <a:path w="1162" h="682" extrusionOk="0">
                  <a:moveTo>
                    <a:pt x="947" y="1"/>
                  </a:moveTo>
                  <a:cubicBezTo>
                    <a:pt x="932" y="1"/>
                    <a:pt x="917" y="2"/>
                    <a:pt x="902" y="6"/>
                  </a:cubicBezTo>
                  <a:cubicBezTo>
                    <a:pt x="632" y="76"/>
                    <a:pt x="359" y="182"/>
                    <a:pt x="126" y="321"/>
                  </a:cubicBezTo>
                  <a:cubicBezTo>
                    <a:pt x="32" y="371"/>
                    <a:pt x="0" y="492"/>
                    <a:pt x="50" y="586"/>
                  </a:cubicBezTo>
                  <a:cubicBezTo>
                    <a:pt x="88" y="649"/>
                    <a:pt x="152" y="681"/>
                    <a:pt x="221" y="681"/>
                  </a:cubicBezTo>
                  <a:cubicBezTo>
                    <a:pt x="253" y="681"/>
                    <a:pt x="283" y="674"/>
                    <a:pt x="315" y="656"/>
                  </a:cubicBezTo>
                  <a:cubicBezTo>
                    <a:pt x="524" y="542"/>
                    <a:pt x="757" y="447"/>
                    <a:pt x="996" y="385"/>
                  </a:cubicBezTo>
                  <a:cubicBezTo>
                    <a:pt x="1098" y="359"/>
                    <a:pt x="1161" y="251"/>
                    <a:pt x="1135" y="152"/>
                  </a:cubicBezTo>
                  <a:cubicBezTo>
                    <a:pt x="1114" y="60"/>
                    <a:pt x="1033" y="1"/>
                    <a:pt x="947"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4" name="Google Shape;3554;p44"/>
            <p:cNvSpPr/>
            <p:nvPr/>
          </p:nvSpPr>
          <p:spPr>
            <a:xfrm>
              <a:off x="4780325" y="4224550"/>
              <a:ext cx="11700" cy="31625"/>
            </a:xfrm>
            <a:custGeom>
              <a:avLst/>
              <a:gdLst/>
              <a:ahLst/>
              <a:cxnLst/>
              <a:rect l="l" t="t" r="r" b="b"/>
              <a:pathLst>
                <a:path w="468" h="1265" extrusionOk="0">
                  <a:moveTo>
                    <a:pt x="256" y="0"/>
                  </a:moveTo>
                  <a:cubicBezTo>
                    <a:pt x="163" y="0"/>
                    <a:pt x="86" y="70"/>
                    <a:pt x="63" y="161"/>
                  </a:cubicBezTo>
                  <a:cubicBezTo>
                    <a:pt x="13" y="464"/>
                    <a:pt x="1" y="772"/>
                    <a:pt x="13" y="1081"/>
                  </a:cubicBezTo>
                  <a:cubicBezTo>
                    <a:pt x="19" y="1182"/>
                    <a:pt x="107" y="1264"/>
                    <a:pt x="208" y="1264"/>
                  </a:cubicBezTo>
                  <a:lnTo>
                    <a:pt x="220" y="1264"/>
                  </a:lnTo>
                  <a:cubicBezTo>
                    <a:pt x="328" y="1258"/>
                    <a:pt x="410" y="1164"/>
                    <a:pt x="404" y="1063"/>
                  </a:cubicBezTo>
                  <a:cubicBezTo>
                    <a:pt x="385" y="778"/>
                    <a:pt x="404" y="501"/>
                    <a:pt x="447" y="230"/>
                  </a:cubicBezTo>
                  <a:cubicBezTo>
                    <a:pt x="467" y="123"/>
                    <a:pt x="397" y="22"/>
                    <a:pt x="290" y="3"/>
                  </a:cubicBezTo>
                  <a:cubicBezTo>
                    <a:pt x="278" y="1"/>
                    <a:pt x="267" y="0"/>
                    <a:pt x="256"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5" name="Google Shape;3555;p44"/>
            <p:cNvSpPr/>
            <p:nvPr/>
          </p:nvSpPr>
          <p:spPr>
            <a:xfrm>
              <a:off x="4796425" y="4231900"/>
              <a:ext cx="9775" cy="23025"/>
            </a:xfrm>
            <a:custGeom>
              <a:avLst/>
              <a:gdLst/>
              <a:ahLst/>
              <a:cxnLst/>
              <a:rect l="l" t="t" r="r" b="b"/>
              <a:pathLst>
                <a:path w="391" h="921" extrusionOk="0">
                  <a:moveTo>
                    <a:pt x="195" y="0"/>
                  </a:moveTo>
                  <a:cubicBezTo>
                    <a:pt x="88" y="0"/>
                    <a:pt x="0" y="88"/>
                    <a:pt x="0" y="195"/>
                  </a:cubicBezTo>
                  <a:lnTo>
                    <a:pt x="0" y="731"/>
                  </a:lnTo>
                  <a:cubicBezTo>
                    <a:pt x="0" y="838"/>
                    <a:pt x="88" y="920"/>
                    <a:pt x="195" y="920"/>
                  </a:cubicBezTo>
                  <a:cubicBezTo>
                    <a:pt x="303" y="920"/>
                    <a:pt x="391" y="838"/>
                    <a:pt x="391" y="731"/>
                  </a:cubicBezTo>
                  <a:lnTo>
                    <a:pt x="391" y="195"/>
                  </a:lnTo>
                  <a:cubicBezTo>
                    <a:pt x="391" y="88"/>
                    <a:pt x="303" y="0"/>
                    <a:pt x="19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6" name="Google Shape;3556;p44"/>
            <p:cNvSpPr/>
            <p:nvPr/>
          </p:nvSpPr>
          <p:spPr>
            <a:xfrm>
              <a:off x="5024025" y="4220950"/>
              <a:ext cx="32975" cy="70350"/>
            </a:xfrm>
            <a:custGeom>
              <a:avLst/>
              <a:gdLst/>
              <a:ahLst/>
              <a:cxnLst/>
              <a:rect l="l" t="t" r="r" b="b"/>
              <a:pathLst>
                <a:path w="1319" h="2814" extrusionOk="0">
                  <a:moveTo>
                    <a:pt x="1091" y="0"/>
                  </a:moveTo>
                  <a:cubicBezTo>
                    <a:pt x="1019" y="0"/>
                    <a:pt x="953" y="42"/>
                    <a:pt x="922" y="110"/>
                  </a:cubicBezTo>
                  <a:cubicBezTo>
                    <a:pt x="757" y="468"/>
                    <a:pt x="657" y="841"/>
                    <a:pt x="562" y="1201"/>
                  </a:cubicBezTo>
                  <a:cubicBezTo>
                    <a:pt x="442" y="1673"/>
                    <a:pt x="323" y="2121"/>
                    <a:pt x="64" y="2519"/>
                  </a:cubicBezTo>
                  <a:cubicBezTo>
                    <a:pt x="0" y="2607"/>
                    <a:pt x="26" y="2726"/>
                    <a:pt x="114" y="2784"/>
                  </a:cubicBezTo>
                  <a:cubicBezTo>
                    <a:pt x="146" y="2808"/>
                    <a:pt x="183" y="2814"/>
                    <a:pt x="221" y="2814"/>
                  </a:cubicBezTo>
                  <a:cubicBezTo>
                    <a:pt x="285" y="2814"/>
                    <a:pt x="347" y="2790"/>
                    <a:pt x="385" y="2732"/>
                  </a:cubicBezTo>
                  <a:cubicBezTo>
                    <a:pt x="681" y="2284"/>
                    <a:pt x="814" y="1780"/>
                    <a:pt x="940" y="1295"/>
                  </a:cubicBezTo>
                  <a:cubicBezTo>
                    <a:pt x="1035" y="936"/>
                    <a:pt x="1123" y="601"/>
                    <a:pt x="1274" y="279"/>
                  </a:cubicBezTo>
                  <a:cubicBezTo>
                    <a:pt x="1318" y="179"/>
                    <a:pt x="1274" y="66"/>
                    <a:pt x="1179" y="22"/>
                  </a:cubicBezTo>
                  <a:cubicBezTo>
                    <a:pt x="1150" y="7"/>
                    <a:pt x="1120" y="0"/>
                    <a:pt x="1091"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7" name="Google Shape;3557;p44"/>
            <p:cNvSpPr/>
            <p:nvPr/>
          </p:nvSpPr>
          <p:spPr>
            <a:xfrm>
              <a:off x="4996125" y="4313225"/>
              <a:ext cx="20850" cy="21925"/>
            </a:xfrm>
            <a:custGeom>
              <a:avLst/>
              <a:gdLst/>
              <a:ahLst/>
              <a:cxnLst/>
              <a:rect l="l" t="t" r="r" b="b"/>
              <a:pathLst>
                <a:path w="834" h="877" extrusionOk="0">
                  <a:moveTo>
                    <a:pt x="611" y="1"/>
                  </a:moveTo>
                  <a:cubicBezTo>
                    <a:pt x="538" y="1"/>
                    <a:pt x="467" y="39"/>
                    <a:pt x="435" y="107"/>
                  </a:cubicBezTo>
                  <a:cubicBezTo>
                    <a:pt x="366" y="258"/>
                    <a:pt x="240" y="409"/>
                    <a:pt x="95" y="530"/>
                  </a:cubicBezTo>
                  <a:cubicBezTo>
                    <a:pt x="13" y="598"/>
                    <a:pt x="1" y="726"/>
                    <a:pt x="71" y="807"/>
                  </a:cubicBezTo>
                  <a:cubicBezTo>
                    <a:pt x="114" y="851"/>
                    <a:pt x="164" y="877"/>
                    <a:pt x="222" y="877"/>
                  </a:cubicBezTo>
                  <a:cubicBezTo>
                    <a:pt x="266" y="877"/>
                    <a:pt x="310" y="857"/>
                    <a:pt x="348" y="833"/>
                  </a:cubicBezTo>
                  <a:cubicBezTo>
                    <a:pt x="531" y="674"/>
                    <a:pt x="688" y="473"/>
                    <a:pt x="782" y="278"/>
                  </a:cubicBezTo>
                  <a:cubicBezTo>
                    <a:pt x="833" y="182"/>
                    <a:pt x="789" y="69"/>
                    <a:pt x="694" y="19"/>
                  </a:cubicBezTo>
                  <a:cubicBezTo>
                    <a:pt x="668" y="7"/>
                    <a:pt x="639" y="1"/>
                    <a:pt x="611"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8" name="Google Shape;3558;p44"/>
            <p:cNvSpPr/>
            <p:nvPr/>
          </p:nvSpPr>
          <p:spPr>
            <a:xfrm>
              <a:off x="4123300" y="4490475"/>
              <a:ext cx="48700" cy="91050"/>
            </a:xfrm>
            <a:custGeom>
              <a:avLst/>
              <a:gdLst/>
              <a:ahLst/>
              <a:cxnLst/>
              <a:rect l="l" t="t" r="r" b="b"/>
              <a:pathLst>
                <a:path w="1948" h="3642" extrusionOk="0">
                  <a:moveTo>
                    <a:pt x="1725" y="0"/>
                  </a:moveTo>
                  <a:cubicBezTo>
                    <a:pt x="1654" y="0"/>
                    <a:pt x="1586" y="39"/>
                    <a:pt x="1551" y="105"/>
                  </a:cubicBezTo>
                  <a:lnTo>
                    <a:pt x="1482" y="237"/>
                  </a:lnTo>
                  <a:cubicBezTo>
                    <a:pt x="946" y="1220"/>
                    <a:pt x="341" y="2331"/>
                    <a:pt x="32" y="3397"/>
                  </a:cubicBezTo>
                  <a:cubicBezTo>
                    <a:pt x="0" y="3496"/>
                    <a:pt x="64" y="3604"/>
                    <a:pt x="164" y="3636"/>
                  </a:cubicBezTo>
                  <a:cubicBezTo>
                    <a:pt x="183" y="3642"/>
                    <a:pt x="201" y="3642"/>
                    <a:pt x="221" y="3642"/>
                  </a:cubicBezTo>
                  <a:cubicBezTo>
                    <a:pt x="303" y="3642"/>
                    <a:pt x="378" y="3586"/>
                    <a:pt x="404" y="3504"/>
                  </a:cubicBezTo>
                  <a:cubicBezTo>
                    <a:pt x="707" y="2475"/>
                    <a:pt x="1299" y="1385"/>
                    <a:pt x="1822" y="426"/>
                  </a:cubicBezTo>
                  <a:lnTo>
                    <a:pt x="1892" y="288"/>
                  </a:lnTo>
                  <a:cubicBezTo>
                    <a:pt x="1948" y="193"/>
                    <a:pt x="1910" y="73"/>
                    <a:pt x="1816" y="23"/>
                  </a:cubicBezTo>
                  <a:cubicBezTo>
                    <a:pt x="1787" y="8"/>
                    <a:pt x="1756" y="0"/>
                    <a:pt x="172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9" name="Google Shape;3559;p44"/>
            <p:cNvSpPr/>
            <p:nvPr/>
          </p:nvSpPr>
          <p:spPr>
            <a:xfrm>
              <a:off x="4090325" y="4615550"/>
              <a:ext cx="18300" cy="18150"/>
            </a:xfrm>
            <a:custGeom>
              <a:avLst/>
              <a:gdLst/>
              <a:ahLst/>
              <a:cxnLst/>
              <a:rect l="l" t="t" r="r" b="b"/>
              <a:pathLst>
                <a:path w="732" h="726" extrusionOk="0">
                  <a:moveTo>
                    <a:pt x="519" y="0"/>
                  </a:moveTo>
                  <a:cubicBezTo>
                    <a:pt x="475" y="0"/>
                    <a:pt x="430" y="15"/>
                    <a:pt x="391" y="45"/>
                  </a:cubicBezTo>
                  <a:cubicBezTo>
                    <a:pt x="260" y="152"/>
                    <a:pt x="146" y="285"/>
                    <a:pt x="58" y="437"/>
                  </a:cubicBezTo>
                  <a:cubicBezTo>
                    <a:pt x="1" y="530"/>
                    <a:pt x="33" y="650"/>
                    <a:pt x="127" y="701"/>
                  </a:cubicBezTo>
                  <a:cubicBezTo>
                    <a:pt x="158" y="719"/>
                    <a:pt x="190" y="726"/>
                    <a:pt x="228" y="726"/>
                  </a:cubicBezTo>
                  <a:cubicBezTo>
                    <a:pt x="292" y="726"/>
                    <a:pt x="361" y="695"/>
                    <a:pt x="391" y="632"/>
                  </a:cubicBezTo>
                  <a:cubicBezTo>
                    <a:pt x="455" y="524"/>
                    <a:pt x="543" y="423"/>
                    <a:pt x="638" y="341"/>
                  </a:cubicBezTo>
                  <a:cubicBezTo>
                    <a:pt x="726" y="279"/>
                    <a:pt x="732" y="152"/>
                    <a:pt x="670" y="70"/>
                  </a:cubicBezTo>
                  <a:cubicBezTo>
                    <a:pt x="631" y="24"/>
                    <a:pt x="576" y="0"/>
                    <a:pt x="519"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0" name="Google Shape;3560;p44"/>
            <p:cNvSpPr/>
            <p:nvPr/>
          </p:nvSpPr>
          <p:spPr>
            <a:xfrm>
              <a:off x="4203375" y="4367925"/>
              <a:ext cx="42600" cy="32800"/>
            </a:xfrm>
            <a:custGeom>
              <a:avLst/>
              <a:gdLst/>
              <a:ahLst/>
              <a:cxnLst/>
              <a:rect l="l" t="t" r="r" b="b"/>
              <a:pathLst>
                <a:path w="1704" h="1312" extrusionOk="0">
                  <a:moveTo>
                    <a:pt x="1482" y="0"/>
                  </a:moveTo>
                  <a:cubicBezTo>
                    <a:pt x="1459" y="0"/>
                    <a:pt x="1436" y="5"/>
                    <a:pt x="1413" y="13"/>
                  </a:cubicBezTo>
                  <a:lnTo>
                    <a:pt x="1393" y="19"/>
                  </a:lnTo>
                  <a:cubicBezTo>
                    <a:pt x="871" y="214"/>
                    <a:pt x="214" y="461"/>
                    <a:pt x="31" y="1059"/>
                  </a:cubicBezTo>
                  <a:cubicBezTo>
                    <a:pt x="1" y="1160"/>
                    <a:pt x="63" y="1268"/>
                    <a:pt x="164" y="1299"/>
                  </a:cubicBezTo>
                  <a:cubicBezTo>
                    <a:pt x="182" y="1305"/>
                    <a:pt x="202" y="1312"/>
                    <a:pt x="220" y="1312"/>
                  </a:cubicBezTo>
                  <a:cubicBezTo>
                    <a:pt x="303" y="1312"/>
                    <a:pt x="379" y="1256"/>
                    <a:pt x="403" y="1172"/>
                  </a:cubicBezTo>
                  <a:cubicBezTo>
                    <a:pt x="530" y="756"/>
                    <a:pt x="1066" y="555"/>
                    <a:pt x="1532" y="385"/>
                  </a:cubicBezTo>
                  <a:lnTo>
                    <a:pt x="1552" y="372"/>
                  </a:lnTo>
                  <a:cubicBezTo>
                    <a:pt x="1652" y="334"/>
                    <a:pt x="1703" y="226"/>
                    <a:pt x="1665" y="127"/>
                  </a:cubicBezTo>
                  <a:cubicBezTo>
                    <a:pt x="1636" y="48"/>
                    <a:pt x="1562" y="0"/>
                    <a:pt x="1482"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1" name="Google Shape;3561;p44"/>
            <p:cNvSpPr/>
            <p:nvPr/>
          </p:nvSpPr>
          <p:spPr>
            <a:xfrm>
              <a:off x="4292100" y="4227100"/>
              <a:ext cx="32675" cy="21850"/>
            </a:xfrm>
            <a:custGeom>
              <a:avLst/>
              <a:gdLst/>
              <a:ahLst/>
              <a:cxnLst/>
              <a:rect l="l" t="t" r="r" b="b"/>
              <a:pathLst>
                <a:path w="1307" h="874" extrusionOk="0">
                  <a:moveTo>
                    <a:pt x="1093" y="0"/>
                  </a:moveTo>
                  <a:cubicBezTo>
                    <a:pt x="1074" y="0"/>
                    <a:pt x="1055" y="3"/>
                    <a:pt x="1036" y="9"/>
                  </a:cubicBezTo>
                  <a:cubicBezTo>
                    <a:pt x="689" y="109"/>
                    <a:pt x="341" y="306"/>
                    <a:pt x="84" y="533"/>
                  </a:cubicBezTo>
                  <a:cubicBezTo>
                    <a:pt x="8" y="608"/>
                    <a:pt x="1" y="728"/>
                    <a:pt x="70" y="809"/>
                  </a:cubicBezTo>
                  <a:cubicBezTo>
                    <a:pt x="108" y="847"/>
                    <a:pt x="165" y="873"/>
                    <a:pt x="215" y="873"/>
                  </a:cubicBezTo>
                  <a:cubicBezTo>
                    <a:pt x="259" y="873"/>
                    <a:pt x="311" y="853"/>
                    <a:pt x="349" y="822"/>
                  </a:cubicBezTo>
                  <a:cubicBezTo>
                    <a:pt x="562" y="626"/>
                    <a:pt x="853" y="469"/>
                    <a:pt x="1149" y="381"/>
                  </a:cubicBezTo>
                  <a:cubicBezTo>
                    <a:pt x="1249" y="349"/>
                    <a:pt x="1307" y="236"/>
                    <a:pt x="1275" y="135"/>
                  </a:cubicBezTo>
                  <a:cubicBezTo>
                    <a:pt x="1249" y="52"/>
                    <a:pt x="1174" y="0"/>
                    <a:pt x="1093"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2" name="Google Shape;3562;p44"/>
            <p:cNvSpPr/>
            <p:nvPr/>
          </p:nvSpPr>
          <p:spPr>
            <a:xfrm>
              <a:off x="4468225" y="4105625"/>
              <a:ext cx="254900" cy="239150"/>
            </a:xfrm>
            <a:custGeom>
              <a:avLst/>
              <a:gdLst/>
              <a:ahLst/>
              <a:cxnLst/>
              <a:rect l="l" t="t" r="r" b="b"/>
              <a:pathLst>
                <a:path w="10196" h="9566" extrusionOk="0">
                  <a:moveTo>
                    <a:pt x="208" y="0"/>
                  </a:moveTo>
                  <a:cubicBezTo>
                    <a:pt x="193" y="0"/>
                    <a:pt x="178" y="2"/>
                    <a:pt x="163" y="6"/>
                  </a:cubicBezTo>
                  <a:cubicBezTo>
                    <a:pt x="62" y="31"/>
                    <a:pt x="0" y="139"/>
                    <a:pt x="24" y="239"/>
                  </a:cubicBezTo>
                  <a:cubicBezTo>
                    <a:pt x="617" y="2598"/>
                    <a:pt x="2673" y="5195"/>
                    <a:pt x="4401" y="6841"/>
                  </a:cubicBezTo>
                  <a:cubicBezTo>
                    <a:pt x="5114" y="7522"/>
                    <a:pt x="7806" y="9565"/>
                    <a:pt x="9464" y="9565"/>
                  </a:cubicBezTo>
                  <a:cubicBezTo>
                    <a:pt x="9678" y="9565"/>
                    <a:pt x="9874" y="9527"/>
                    <a:pt x="10050" y="9452"/>
                  </a:cubicBezTo>
                  <a:cubicBezTo>
                    <a:pt x="10151" y="9414"/>
                    <a:pt x="10195" y="9300"/>
                    <a:pt x="10151" y="9199"/>
                  </a:cubicBezTo>
                  <a:cubicBezTo>
                    <a:pt x="10118" y="9123"/>
                    <a:pt x="10047" y="9078"/>
                    <a:pt x="9971" y="9078"/>
                  </a:cubicBezTo>
                  <a:cubicBezTo>
                    <a:pt x="9947" y="9078"/>
                    <a:pt x="9923" y="9083"/>
                    <a:pt x="9899" y="9092"/>
                  </a:cubicBezTo>
                  <a:lnTo>
                    <a:pt x="9899" y="9099"/>
                  </a:lnTo>
                  <a:cubicBezTo>
                    <a:pt x="9843" y="9123"/>
                    <a:pt x="9779" y="9143"/>
                    <a:pt x="9710" y="9155"/>
                  </a:cubicBezTo>
                  <a:cubicBezTo>
                    <a:pt x="9634" y="9170"/>
                    <a:pt x="9552" y="9177"/>
                    <a:pt x="9466" y="9177"/>
                  </a:cubicBezTo>
                  <a:cubicBezTo>
                    <a:pt x="8115" y="9177"/>
                    <a:pt x="5596" y="7440"/>
                    <a:pt x="4666" y="6557"/>
                  </a:cubicBezTo>
                  <a:cubicBezTo>
                    <a:pt x="3033" y="5000"/>
                    <a:pt x="1097" y="2578"/>
                    <a:pt x="460" y="352"/>
                  </a:cubicBezTo>
                  <a:cubicBezTo>
                    <a:pt x="440" y="284"/>
                    <a:pt x="416" y="221"/>
                    <a:pt x="403" y="151"/>
                  </a:cubicBezTo>
                  <a:cubicBezTo>
                    <a:pt x="403" y="145"/>
                    <a:pt x="397" y="145"/>
                    <a:pt x="397" y="145"/>
                  </a:cubicBezTo>
                  <a:cubicBezTo>
                    <a:pt x="375" y="58"/>
                    <a:pt x="294" y="0"/>
                    <a:pt x="20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3" name="Google Shape;3563;p44"/>
            <p:cNvSpPr/>
            <p:nvPr/>
          </p:nvSpPr>
          <p:spPr>
            <a:xfrm>
              <a:off x="4334675" y="4271925"/>
              <a:ext cx="395550" cy="194375"/>
            </a:xfrm>
            <a:custGeom>
              <a:avLst/>
              <a:gdLst/>
              <a:ahLst/>
              <a:cxnLst/>
              <a:rect l="l" t="t" r="r" b="b"/>
              <a:pathLst>
                <a:path w="15822" h="7775" extrusionOk="0">
                  <a:moveTo>
                    <a:pt x="214" y="0"/>
                  </a:moveTo>
                  <a:cubicBezTo>
                    <a:pt x="166" y="0"/>
                    <a:pt x="116" y="19"/>
                    <a:pt x="76" y="56"/>
                  </a:cubicBezTo>
                  <a:cubicBezTo>
                    <a:pt x="0" y="132"/>
                    <a:pt x="0" y="253"/>
                    <a:pt x="76" y="329"/>
                  </a:cubicBezTo>
                  <a:cubicBezTo>
                    <a:pt x="410" y="681"/>
                    <a:pt x="751" y="1053"/>
                    <a:pt x="1079" y="1412"/>
                  </a:cubicBezTo>
                  <a:cubicBezTo>
                    <a:pt x="2252" y="2692"/>
                    <a:pt x="3463" y="4010"/>
                    <a:pt x="4912" y="5012"/>
                  </a:cubicBezTo>
                  <a:cubicBezTo>
                    <a:pt x="6483" y="6109"/>
                    <a:pt x="8331" y="6583"/>
                    <a:pt x="10121" y="7043"/>
                  </a:cubicBezTo>
                  <a:lnTo>
                    <a:pt x="10279" y="7081"/>
                  </a:lnTo>
                  <a:cubicBezTo>
                    <a:pt x="10342" y="7101"/>
                    <a:pt x="10424" y="7125"/>
                    <a:pt x="10518" y="7151"/>
                  </a:cubicBezTo>
                  <a:cubicBezTo>
                    <a:pt x="11690" y="7459"/>
                    <a:pt x="13034" y="7774"/>
                    <a:pt x="14081" y="7774"/>
                  </a:cubicBezTo>
                  <a:cubicBezTo>
                    <a:pt x="14598" y="7774"/>
                    <a:pt x="15039" y="7698"/>
                    <a:pt x="15348" y="7503"/>
                  </a:cubicBezTo>
                  <a:cubicBezTo>
                    <a:pt x="15595" y="7358"/>
                    <a:pt x="15739" y="7151"/>
                    <a:pt x="15796" y="6892"/>
                  </a:cubicBezTo>
                  <a:cubicBezTo>
                    <a:pt x="15822" y="6784"/>
                    <a:pt x="15752" y="6684"/>
                    <a:pt x="15651" y="6659"/>
                  </a:cubicBezTo>
                  <a:lnTo>
                    <a:pt x="15633" y="6659"/>
                  </a:lnTo>
                  <a:cubicBezTo>
                    <a:pt x="15622" y="6657"/>
                    <a:pt x="15612" y="6657"/>
                    <a:pt x="15602" y="6657"/>
                  </a:cubicBezTo>
                  <a:cubicBezTo>
                    <a:pt x="15531" y="6657"/>
                    <a:pt x="15469" y="6693"/>
                    <a:pt x="15436" y="6753"/>
                  </a:cubicBezTo>
                  <a:cubicBezTo>
                    <a:pt x="15430" y="6772"/>
                    <a:pt x="15424" y="6790"/>
                    <a:pt x="15418" y="6810"/>
                  </a:cubicBezTo>
                  <a:cubicBezTo>
                    <a:pt x="15386" y="6961"/>
                    <a:pt x="15298" y="7081"/>
                    <a:pt x="15147" y="7176"/>
                  </a:cubicBezTo>
                  <a:cubicBezTo>
                    <a:pt x="14903" y="7326"/>
                    <a:pt x="14530" y="7384"/>
                    <a:pt x="14097" y="7384"/>
                  </a:cubicBezTo>
                  <a:cubicBezTo>
                    <a:pt x="12909" y="7384"/>
                    <a:pt x="11271" y="6948"/>
                    <a:pt x="10619" y="6772"/>
                  </a:cubicBezTo>
                  <a:cubicBezTo>
                    <a:pt x="10525" y="6747"/>
                    <a:pt x="10442" y="6722"/>
                    <a:pt x="10374" y="6709"/>
                  </a:cubicBezTo>
                  <a:lnTo>
                    <a:pt x="10215" y="6665"/>
                  </a:lnTo>
                  <a:cubicBezTo>
                    <a:pt x="8463" y="6217"/>
                    <a:pt x="6647" y="5751"/>
                    <a:pt x="5133" y="4698"/>
                  </a:cubicBezTo>
                  <a:cubicBezTo>
                    <a:pt x="3721" y="3714"/>
                    <a:pt x="2523" y="2415"/>
                    <a:pt x="1362" y="1147"/>
                  </a:cubicBezTo>
                  <a:cubicBezTo>
                    <a:pt x="1155" y="920"/>
                    <a:pt x="940" y="687"/>
                    <a:pt x="726" y="460"/>
                  </a:cubicBezTo>
                  <a:cubicBezTo>
                    <a:pt x="695" y="422"/>
                    <a:pt x="663" y="391"/>
                    <a:pt x="625" y="353"/>
                  </a:cubicBezTo>
                  <a:cubicBezTo>
                    <a:pt x="537" y="253"/>
                    <a:pt x="442" y="158"/>
                    <a:pt x="354" y="64"/>
                  </a:cubicBezTo>
                  <a:cubicBezTo>
                    <a:pt x="315" y="21"/>
                    <a:pt x="265" y="0"/>
                    <a:pt x="21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4" name="Google Shape;3564;p44"/>
            <p:cNvSpPr/>
            <p:nvPr/>
          </p:nvSpPr>
          <p:spPr>
            <a:xfrm>
              <a:off x="4203525" y="4084850"/>
              <a:ext cx="624875" cy="684750"/>
            </a:xfrm>
            <a:custGeom>
              <a:avLst/>
              <a:gdLst/>
              <a:ahLst/>
              <a:cxnLst/>
              <a:rect l="l" t="t" r="r" b="b"/>
              <a:pathLst>
                <a:path w="24995" h="27390" extrusionOk="0">
                  <a:moveTo>
                    <a:pt x="21897" y="13813"/>
                  </a:moveTo>
                  <a:cubicBezTo>
                    <a:pt x="22197" y="13813"/>
                    <a:pt x="22436" y="13928"/>
                    <a:pt x="22605" y="14154"/>
                  </a:cubicBezTo>
                  <a:cubicBezTo>
                    <a:pt x="22890" y="14526"/>
                    <a:pt x="22922" y="15151"/>
                    <a:pt x="22732" y="15667"/>
                  </a:cubicBezTo>
                  <a:cubicBezTo>
                    <a:pt x="22454" y="15213"/>
                    <a:pt x="22082" y="14841"/>
                    <a:pt x="21514" y="14652"/>
                  </a:cubicBezTo>
                  <a:cubicBezTo>
                    <a:pt x="21552" y="14476"/>
                    <a:pt x="21566" y="14305"/>
                    <a:pt x="21540" y="14142"/>
                  </a:cubicBezTo>
                  <a:cubicBezTo>
                    <a:pt x="21522" y="14060"/>
                    <a:pt x="21496" y="13971"/>
                    <a:pt x="21458" y="13883"/>
                  </a:cubicBezTo>
                  <a:cubicBezTo>
                    <a:pt x="21616" y="13836"/>
                    <a:pt x="21763" y="13813"/>
                    <a:pt x="21897" y="13813"/>
                  </a:cubicBezTo>
                  <a:close/>
                  <a:moveTo>
                    <a:pt x="21635" y="16191"/>
                  </a:moveTo>
                  <a:cubicBezTo>
                    <a:pt x="21679" y="16279"/>
                    <a:pt x="21717" y="16374"/>
                    <a:pt x="21761" y="16468"/>
                  </a:cubicBezTo>
                  <a:cubicBezTo>
                    <a:pt x="21739" y="16470"/>
                    <a:pt x="21717" y="16471"/>
                    <a:pt x="21695" y="16471"/>
                  </a:cubicBezTo>
                  <a:cubicBezTo>
                    <a:pt x="21626" y="16471"/>
                    <a:pt x="21553" y="16462"/>
                    <a:pt x="21476" y="16444"/>
                  </a:cubicBezTo>
                  <a:lnTo>
                    <a:pt x="21470" y="16444"/>
                  </a:lnTo>
                  <a:cubicBezTo>
                    <a:pt x="21476" y="16444"/>
                    <a:pt x="21476" y="16444"/>
                    <a:pt x="21476" y="16437"/>
                  </a:cubicBezTo>
                  <a:cubicBezTo>
                    <a:pt x="21534" y="16362"/>
                    <a:pt x="21590" y="16273"/>
                    <a:pt x="21635" y="16191"/>
                  </a:cubicBezTo>
                  <a:close/>
                  <a:moveTo>
                    <a:pt x="21779" y="15207"/>
                  </a:moveTo>
                  <a:cubicBezTo>
                    <a:pt x="22101" y="15408"/>
                    <a:pt x="22328" y="15719"/>
                    <a:pt x="22512" y="16065"/>
                  </a:cubicBezTo>
                  <a:cubicBezTo>
                    <a:pt x="22574" y="16191"/>
                    <a:pt x="22631" y="16324"/>
                    <a:pt x="22687" y="16456"/>
                  </a:cubicBezTo>
                  <a:cubicBezTo>
                    <a:pt x="22795" y="16727"/>
                    <a:pt x="22890" y="17017"/>
                    <a:pt x="22978" y="17300"/>
                  </a:cubicBezTo>
                  <a:cubicBezTo>
                    <a:pt x="23022" y="17433"/>
                    <a:pt x="23065" y="17565"/>
                    <a:pt x="23111" y="17698"/>
                  </a:cubicBezTo>
                  <a:cubicBezTo>
                    <a:pt x="23262" y="18146"/>
                    <a:pt x="23489" y="18612"/>
                    <a:pt x="23728" y="19116"/>
                  </a:cubicBezTo>
                  <a:cubicBezTo>
                    <a:pt x="24075" y="19823"/>
                    <a:pt x="24427" y="20554"/>
                    <a:pt x="24523" y="21173"/>
                  </a:cubicBezTo>
                  <a:cubicBezTo>
                    <a:pt x="24307" y="21318"/>
                    <a:pt x="24135" y="21387"/>
                    <a:pt x="24013" y="21387"/>
                  </a:cubicBezTo>
                  <a:cubicBezTo>
                    <a:pt x="23982" y="21387"/>
                    <a:pt x="23954" y="21383"/>
                    <a:pt x="23929" y="21374"/>
                  </a:cubicBezTo>
                  <a:cubicBezTo>
                    <a:pt x="23703" y="21292"/>
                    <a:pt x="23565" y="20713"/>
                    <a:pt x="23426" y="20151"/>
                  </a:cubicBezTo>
                  <a:cubicBezTo>
                    <a:pt x="23129" y="18947"/>
                    <a:pt x="22745" y="17780"/>
                    <a:pt x="22303" y="16727"/>
                  </a:cubicBezTo>
                  <a:cubicBezTo>
                    <a:pt x="22253" y="16607"/>
                    <a:pt x="22203" y="16493"/>
                    <a:pt x="22145" y="16374"/>
                  </a:cubicBezTo>
                  <a:cubicBezTo>
                    <a:pt x="22058" y="16173"/>
                    <a:pt x="21962" y="15976"/>
                    <a:pt x="21868" y="15787"/>
                  </a:cubicBezTo>
                  <a:cubicBezTo>
                    <a:pt x="21868" y="15743"/>
                    <a:pt x="21874" y="15693"/>
                    <a:pt x="21874" y="15649"/>
                  </a:cubicBezTo>
                  <a:cubicBezTo>
                    <a:pt x="21874" y="15605"/>
                    <a:pt x="21862" y="15560"/>
                    <a:pt x="21837" y="15529"/>
                  </a:cubicBezTo>
                  <a:lnTo>
                    <a:pt x="21837" y="15478"/>
                  </a:lnTo>
                  <a:cubicBezTo>
                    <a:pt x="21831" y="15396"/>
                    <a:pt x="21817" y="15302"/>
                    <a:pt x="21779" y="15207"/>
                  </a:cubicBezTo>
                  <a:close/>
                  <a:moveTo>
                    <a:pt x="10604" y="1"/>
                  </a:moveTo>
                  <a:cubicBezTo>
                    <a:pt x="10512" y="1"/>
                    <a:pt x="10433" y="29"/>
                    <a:pt x="10367" y="68"/>
                  </a:cubicBezTo>
                  <a:cubicBezTo>
                    <a:pt x="9800" y="414"/>
                    <a:pt x="9831" y="2117"/>
                    <a:pt x="10102" y="2710"/>
                  </a:cubicBezTo>
                  <a:cubicBezTo>
                    <a:pt x="10732" y="4058"/>
                    <a:pt x="11413" y="5466"/>
                    <a:pt x="12139" y="6651"/>
                  </a:cubicBezTo>
                  <a:cubicBezTo>
                    <a:pt x="13380" y="8668"/>
                    <a:pt x="16080" y="10649"/>
                    <a:pt x="18412" y="11254"/>
                  </a:cubicBezTo>
                  <a:cubicBezTo>
                    <a:pt x="18772" y="11348"/>
                    <a:pt x="19308" y="11487"/>
                    <a:pt x="19812" y="11487"/>
                  </a:cubicBezTo>
                  <a:cubicBezTo>
                    <a:pt x="20039" y="11487"/>
                    <a:pt x="20260" y="11456"/>
                    <a:pt x="20462" y="11380"/>
                  </a:cubicBezTo>
                  <a:cubicBezTo>
                    <a:pt x="20525" y="11360"/>
                    <a:pt x="20588" y="11330"/>
                    <a:pt x="20644" y="11292"/>
                  </a:cubicBezTo>
                  <a:cubicBezTo>
                    <a:pt x="20652" y="11292"/>
                    <a:pt x="20658" y="11285"/>
                    <a:pt x="20664" y="11285"/>
                  </a:cubicBezTo>
                  <a:cubicBezTo>
                    <a:pt x="20897" y="11348"/>
                    <a:pt x="21042" y="11500"/>
                    <a:pt x="21098" y="11739"/>
                  </a:cubicBezTo>
                  <a:cubicBezTo>
                    <a:pt x="21118" y="11840"/>
                    <a:pt x="21124" y="11954"/>
                    <a:pt x="21112" y="12067"/>
                  </a:cubicBezTo>
                  <a:cubicBezTo>
                    <a:pt x="21098" y="11846"/>
                    <a:pt x="20998" y="11671"/>
                    <a:pt x="20859" y="11493"/>
                  </a:cubicBezTo>
                  <a:cubicBezTo>
                    <a:pt x="20822" y="11446"/>
                    <a:pt x="20764" y="11421"/>
                    <a:pt x="20705" y="11421"/>
                  </a:cubicBezTo>
                  <a:cubicBezTo>
                    <a:pt x="20693" y="11421"/>
                    <a:pt x="20681" y="11422"/>
                    <a:pt x="20670" y="11424"/>
                  </a:cubicBezTo>
                  <a:cubicBezTo>
                    <a:pt x="20644" y="11430"/>
                    <a:pt x="20614" y="11436"/>
                    <a:pt x="20588" y="11462"/>
                  </a:cubicBezTo>
                  <a:cubicBezTo>
                    <a:pt x="20556" y="11487"/>
                    <a:pt x="20531" y="11519"/>
                    <a:pt x="20518" y="11563"/>
                  </a:cubicBezTo>
                  <a:cubicBezTo>
                    <a:pt x="20506" y="11619"/>
                    <a:pt x="20518" y="11683"/>
                    <a:pt x="20556" y="11733"/>
                  </a:cubicBezTo>
                  <a:cubicBezTo>
                    <a:pt x="20670" y="11878"/>
                    <a:pt x="20733" y="11991"/>
                    <a:pt x="20727" y="12149"/>
                  </a:cubicBezTo>
                  <a:cubicBezTo>
                    <a:pt x="20649" y="12152"/>
                    <a:pt x="20571" y="12154"/>
                    <a:pt x="20493" y="12154"/>
                  </a:cubicBezTo>
                  <a:cubicBezTo>
                    <a:pt x="18658" y="12154"/>
                    <a:pt x="16800" y="11169"/>
                    <a:pt x="15184" y="10233"/>
                  </a:cubicBezTo>
                  <a:cubicBezTo>
                    <a:pt x="14023" y="9558"/>
                    <a:pt x="12990" y="8694"/>
                    <a:pt x="11829" y="7439"/>
                  </a:cubicBezTo>
                  <a:cubicBezTo>
                    <a:pt x="11723" y="7320"/>
                    <a:pt x="11596" y="7187"/>
                    <a:pt x="11458" y="7041"/>
                  </a:cubicBezTo>
                  <a:cubicBezTo>
                    <a:pt x="10664" y="6191"/>
                    <a:pt x="9415" y="4867"/>
                    <a:pt x="8910" y="3877"/>
                  </a:cubicBezTo>
                  <a:cubicBezTo>
                    <a:pt x="8878" y="3819"/>
                    <a:pt x="8854" y="3763"/>
                    <a:pt x="8828" y="3706"/>
                  </a:cubicBezTo>
                  <a:cubicBezTo>
                    <a:pt x="8772" y="3580"/>
                    <a:pt x="8734" y="3467"/>
                    <a:pt x="8709" y="3359"/>
                  </a:cubicBezTo>
                  <a:cubicBezTo>
                    <a:pt x="8686" y="3272"/>
                    <a:pt x="8610" y="3209"/>
                    <a:pt x="8520" y="3209"/>
                  </a:cubicBezTo>
                  <a:cubicBezTo>
                    <a:pt x="8506" y="3209"/>
                    <a:pt x="8491" y="3210"/>
                    <a:pt x="8475" y="3214"/>
                  </a:cubicBezTo>
                  <a:cubicBezTo>
                    <a:pt x="8368" y="3240"/>
                    <a:pt x="8304" y="3340"/>
                    <a:pt x="8330" y="3447"/>
                  </a:cubicBezTo>
                  <a:cubicBezTo>
                    <a:pt x="8569" y="4532"/>
                    <a:pt x="10140" y="6203"/>
                    <a:pt x="11174" y="7306"/>
                  </a:cubicBezTo>
                  <a:cubicBezTo>
                    <a:pt x="11313" y="7451"/>
                    <a:pt x="11439" y="7585"/>
                    <a:pt x="11546" y="7704"/>
                  </a:cubicBezTo>
                  <a:cubicBezTo>
                    <a:pt x="12731" y="8990"/>
                    <a:pt x="13790" y="9873"/>
                    <a:pt x="14989" y="10566"/>
                  </a:cubicBezTo>
                  <a:cubicBezTo>
                    <a:pt x="16647" y="11531"/>
                    <a:pt x="18563" y="12541"/>
                    <a:pt x="20487" y="12541"/>
                  </a:cubicBezTo>
                  <a:cubicBezTo>
                    <a:pt x="20632" y="12541"/>
                    <a:pt x="20771" y="12541"/>
                    <a:pt x="20909" y="12527"/>
                  </a:cubicBezTo>
                  <a:cubicBezTo>
                    <a:pt x="20947" y="12521"/>
                    <a:pt x="20979" y="12509"/>
                    <a:pt x="21004" y="12489"/>
                  </a:cubicBezTo>
                  <a:lnTo>
                    <a:pt x="21004" y="12489"/>
                  </a:lnTo>
                  <a:cubicBezTo>
                    <a:pt x="20916" y="12716"/>
                    <a:pt x="20783" y="12911"/>
                    <a:pt x="20638" y="13025"/>
                  </a:cubicBezTo>
                  <a:cubicBezTo>
                    <a:pt x="20271" y="13309"/>
                    <a:pt x="19815" y="13417"/>
                    <a:pt x="19329" y="13417"/>
                  </a:cubicBezTo>
                  <a:cubicBezTo>
                    <a:pt x="18496" y="13417"/>
                    <a:pt x="17573" y="13100"/>
                    <a:pt x="16849" y="12806"/>
                  </a:cubicBezTo>
                  <a:cubicBezTo>
                    <a:pt x="13665" y="11512"/>
                    <a:pt x="10650" y="9128"/>
                    <a:pt x="8973" y="6587"/>
                  </a:cubicBezTo>
                  <a:cubicBezTo>
                    <a:pt x="8916" y="6499"/>
                    <a:pt x="8854" y="6412"/>
                    <a:pt x="8790" y="6316"/>
                  </a:cubicBezTo>
                  <a:cubicBezTo>
                    <a:pt x="8267" y="5542"/>
                    <a:pt x="7675" y="4652"/>
                    <a:pt x="7838" y="3782"/>
                  </a:cubicBezTo>
                  <a:cubicBezTo>
                    <a:pt x="7920" y="3340"/>
                    <a:pt x="8362" y="2949"/>
                    <a:pt x="8645" y="2949"/>
                  </a:cubicBezTo>
                  <a:lnTo>
                    <a:pt x="8651" y="2949"/>
                  </a:lnTo>
                  <a:cubicBezTo>
                    <a:pt x="8878" y="2949"/>
                    <a:pt x="8967" y="3214"/>
                    <a:pt x="9005" y="3441"/>
                  </a:cubicBezTo>
                  <a:cubicBezTo>
                    <a:pt x="9011" y="3479"/>
                    <a:pt x="9037" y="3517"/>
                    <a:pt x="9061" y="3542"/>
                  </a:cubicBezTo>
                  <a:cubicBezTo>
                    <a:pt x="9100" y="3581"/>
                    <a:pt x="9153" y="3600"/>
                    <a:pt x="9208" y="3600"/>
                  </a:cubicBezTo>
                  <a:cubicBezTo>
                    <a:pt x="9216" y="3600"/>
                    <a:pt x="9224" y="3599"/>
                    <a:pt x="9232" y="3598"/>
                  </a:cubicBezTo>
                  <a:cubicBezTo>
                    <a:pt x="9308" y="3586"/>
                    <a:pt x="9358" y="3536"/>
                    <a:pt x="9383" y="3467"/>
                  </a:cubicBezTo>
                  <a:cubicBezTo>
                    <a:pt x="9396" y="3441"/>
                    <a:pt x="9396" y="3403"/>
                    <a:pt x="9389" y="3371"/>
                  </a:cubicBezTo>
                  <a:cubicBezTo>
                    <a:pt x="9264" y="2647"/>
                    <a:pt x="8834" y="2559"/>
                    <a:pt x="8651" y="2559"/>
                  </a:cubicBezTo>
                  <a:lnTo>
                    <a:pt x="8645" y="2559"/>
                  </a:lnTo>
                  <a:cubicBezTo>
                    <a:pt x="8135" y="2559"/>
                    <a:pt x="7574" y="3107"/>
                    <a:pt x="7454" y="3712"/>
                  </a:cubicBezTo>
                  <a:cubicBezTo>
                    <a:pt x="7265" y="4739"/>
                    <a:pt x="7902" y="5693"/>
                    <a:pt x="8469" y="6537"/>
                  </a:cubicBezTo>
                  <a:cubicBezTo>
                    <a:pt x="8531" y="6625"/>
                    <a:pt x="8589" y="6714"/>
                    <a:pt x="8651" y="6802"/>
                  </a:cubicBezTo>
                  <a:cubicBezTo>
                    <a:pt x="10367" y="9407"/>
                    <a:pt x="13450" y="11846"/>
                    <a:pt x="16703" y="13164"/>
                  </a:cubicBezTo>
                  <a:cubicBezTo>
                    <a:pt x="17466" y="13473"/>
                    <a:pt x="18432" y="13801"/>
                    <a:pt x="19334" y="13801"/>
                  </a:cubicBezTo>
                  <a:cubicBezTo>
                    <a:pt x="19768" y="13801"/>
                    <a:pt x="20190" y="13726"/>
                    <a:pt x="20568" y="13524"/>
                  </a:cubicBezTo>
                  <a:lnTo>
                    <a:pt x="20568" y="13524"/>
                  </a:lnTo>
                  <a:cubicBezTo>
                    <a:pt x="20562" y="13536"/>
                    <a:pt x="20562" y="13549"/>
                    <a:pt x="20562" y="13555"/>
                  </a:cubicBezTo>
                  <a:lnTo>
                    <a:pt x="20562" y="13562"/>
                  </a:lnTo>
                  <a:cubicBezTo>
                    <a:pt x="20562" y="13644"/>
                    <a:pt x="20620" y="13720"/>
                    <a:pt x="20702" y="13744"/>
                  </a:cubicBezTo>
                  <a:cubicBezTo>
                    <a:pt x="20752" y="13757"/>
                    <a:pt x="20795" y="13776"/>
                    <a:pt x="20841" y="13795"/>
                  </a:cubicBezTo>
                  <a:cubicBezTo>
                    <a:pt x="21016" y="13883"/>
                    <a:pt x="21124" y="14016"/>
                    <a:pt x="21156" y="14205"/>
                  </a:cubicBezTo>
                  <a:cubicBezTo>
                    <a:pt x="21181" y="14357"/>
                    <a:pt x="21156" y="14520"/>
                    <a:pt x="21106" y="14690"/>
                  </a:cubicBezTo>
                  <a:cubicBezTo>
                    <a:pt x="21074" y="14709"/>
                    <a:pt x="21042" y="14735"/>
                    <a:pt x="21022" y="14773"/>
                  </a:cubicBezTo>
                  <a:cubicBezTo>
                    <a:pt x="20992" y="14829"/>
                    <a:pt x="20992" y="14886"/>
                    <a:pt x="21016" y="14936"/>
                  </a:cubicBezTo>
                  <a:cubicBezTo>
                    <a:pt x="20879" y="15233"/>
                    <a:pt x="20664" y="15516"/>
                    <a:pt x="20449" y="15667"/>
                  </a:cubicBezTo>
                  <a:cubicBezTo>
                    <a:pt x="19891" y="16072"/>
                    <a:pt x="18981" y="16225"/>
                    <a:pt x="18022" y="16225"/>
                  </a:cubicBezTo>
                  <a:cubicBezTo>
                    <a:pt x="17011" y="16225"/>
                    <a:pt x="15945" y="16055"/>
                    <a:pt x="15178" y="15832"/>
                  </a:cubicBezTo>
                  <a:cubicBezTo>
                    <a:pt x="11880" y="14886"/>
                    <a:pt x="8494" y="12881"/>
                    <a:pt x="6124" y="10466"/>
                  </a:cubicBezTo>
                  <a:lnTo>
                    <a:pt x="5959" y="10301"/>
                  </a:lnTo>
                  <a:cubicBezTo>
                    <a:pt x="5329" y="9671"/>
                    <a:pt x="4679" y="9015"/>
                    <a:pt x="4679" y="8114"/>
                  </a:cubicBezTo>
                  <a:cubicBezTo>
                    <a:pt x="4686" y="7628"/>
                    <a:pt x="4862" y="7224"/>
                    <a:pt x="5133" y="7111"/>
                  </a:cubicBezTo>
                  <a:cubicBezTo>
                    <a:pt x="5189" y="7086"/>
                    <a:pt x="5248" y="7075"/>
                    <a:pt x="5306" y="7075"/>
                  </a:cubicBezTo>
                  <a:cubicBezTo>
                    <a:pt x="5527" y="7075"/>
                    <a:pt x="5750" y="7232"/>
                    <a:pt x="5909" y="7382"/>
                  </a:cubicBezTo>
                  <a:cubicBezTo>
                    <a:pt x="5941" y="7414"/>
                    <a:pt x="5985" y="7433"/>
                    <a:pt x="6028" y="7433"/>
                  </a:cubicBezTo>
                  <a:cubicBezTo>
                    <a:pt x="6035" y="7434"/>
                    <a:pt x="6042" y="7434"/>
                    <a:pt x="6049" y="7434"/>
                  </a:cubicBezTo>
                  <a:cubicBezTo>
                    <a:pt x="6099" y="7434"/>
                    <a:pt x="6147" y="7414"/>
                    <a:pt x="6186" y="7376"/>
                  </a:cubicBezTo>
                  <a:cubicBezTo>
                    <a:pt x="6218" y="7338"/>
                    <a:pt x="6237" y="7288"/>
                    <a:pt x="6237" y="7236"/>
                  </a:cubicBezTo>
                  <a:lnTo>
                    <a:pt x="6237" y="7230"/>
                  </a:lnTo>
                  <a:cubicBezTo>
                    <a:pt x="6237" y="7180"/>
                    <a:pt x="6212" y="7137"/>
                    <a:pt x="6174" y="7099"/>
                  </a:cubicBezTo>
                  <a:cubicBezTo>
                    <a:pt x="5828" y="6777"/>
                    <a:pt x="5529" y="6688"/>
                    <a:pt x="5300" y="6688"/>
                  </a:cubicBezTo>
                  <a:cubicBezTo>
                    <a:pt x="5165" y="6688"/>
                    <a:pt x="5055" y="6719"/>
                    <a:pt x="4975" y="6752"/>
                  </a:cubicBezTo>
                  <a:cubicBezTo>
                    <a:pt x="4553" y="6934"/>
                    <a:pt x="4294" y="7457"/>
                    <a:pt x="4294" y="8114"/>
                  </a:cubicBezTo>
                  <a:cubicBezTo>
                    <a:pt x="4294" y="9180"/>
                    <a:pt x="5001" y="9885"/>
                    <a:pt x="5682" y="10579"/>
                  </a:cubicBezTo>
                  <a:lnTo>
                    <a:pt x="5845" y="10743"/>
                  </a:lnTo>
                  <a:cubicBezTo>
                    <a:pt x="8261" y="13202"/>
                    <a:pt x="11709" y="15245"/>
                    <a:pt x="15071" y="16210"/>
                  </a:cubicBezTo>
                  <a:cubicBezTo>
                    <a:pt x="15827" y="16424"/>
                    <a:pt x="16944" y="16613"/>
                    <a:pt x="18028" y="16613"/>
                  </a:cubicBezTo>
                  <a:cubicBezTo>
                    <a:pt x="18615" y="16613"/>
                    <a:pt x="19194" y="16557"/>
                    <a:pt x="19698" y="16418"/>
                  </a:cubicBezTo>
                  <a:lnTo>
                    <a:pt x="19698" y="16418"/>
                  </a:lnTo>
                  <a:cubicBezTo>
                    <a:pt x="18368" y="17338"/>
                    <a:pt x="16604" y="17541"/>
                    <a:pt x="14881" y="17736"/>
                  </a:cubicBezTo>
                  <a:lnTo>
                    <a:pt x="14421" y="17792"/>
                  </a:lnTo>
                  <a:cubicBezTo>
                    <a:pt x="13346" y="17921"/>
                    <a:pt x="12338" y="17985"/>
                    <a:pt x="11391" y="17985"/>
                  </a:cubicBezTo>
                  <a:cubicBezTo>
                    <a:pt x="9884" y="17985"/>
                    <a:pt x="8530" y="17822"/>
                    <a:pt x="7303" y="17497"/>
                  </a:cubicBezTo>
                  <a:cubicBezTo>
                    <a:pt x="3991" y="16613"/>
                    <a:pt x="2169" y="15454"/>
                    <a:pt x="1886" y="14040"/>
                  </a:cubicBezTo>
                  <a:cubicBezTo>
                    <a:pt x="1879" y="13984"/>
                    <a:pt x="1867" y="13927"/>
                    <a:pt x="1861" y="13871"/>
                  </a:cubicBezTo>
                  <a:cubicBezTo>
                    <a:pt x="1861" y="13833"/>
                    <a:pt x="1841" y="13801"/>
                    <a:pt x="1817" y="13769"/>
                  </a:cubicBezTo>
                  <a:cubicBezTo>
                    <a:pt x="1783" y="13724"/>
                    <a:pt x="1727" y="13699"/>
                    <a:pt x="1670" y="13699"/>
                  </a:cubicBezTo>
                  <a:cubicBezTo>
                    <a:pt x="1664" y="13699"/>
                    <a:pt x="1658" y="13699"/>
                    <a:pt x="1652" y="13700"/>
                  </a:cubicBezTo>
                  <a:cubicBezTo>
                    <a:pt x="1546" y="13714"/>
                    <a:pt x="1470" y="13807"/>
                    <a:pt x="1476" y="13915"/>
                  </a:cubicBezTo>
                  <a:cubicBezTo>
                    <a:pt x="1665" y="15605"/>
                    <a:pt x="3537" y="16898"/>
                    <a:pt x="7207" y="17875"/>
                  </a:cubicBezTo>
                  <a:cubicBezTo>
                    <a:pt x="8462" y="18208"/>
                    <a:pt x="9850" y="18373"/>
                    <a:pt x="11389" y="18373"/>
                  </a:cubicBezTo>
                  <a:cubicBezTo>
                    <a:pt x="12353" y="18373"/>
                    <a:pt x="13374" y="18309"/>
                    <a:pt x="14465" y="18178"/>
                  </a:cubicBezTo>
                  <a:lnTo>
                    <a:pt x="14925" y="18126"/>
                  </a:lnTo>
                  <a:cubicBezTo>
                    <a:pt x="16974" y="17893"/>
                    <a:pt x="19290" y="17622"/>
                    <a:pt x="20752" y="16014"/>
                  </a:cubicBezTo>
                  <a:cubicBezTo>
                    <a:pt x="20789" y="15976"/>
                    <a:pt x="20809" y="15926"/>
                    <a:pt x="20803" y="15876"/>
                  </a:cubicBezTo>
                  <a:cubicBezTo>
                    <a:pt x="20998" y="15705"/>
                    <a:pt x="21181" y="15460"/>
                    <a:pt x="21319" y="15195"/>
                  </a:cubicBezTo>
                  <a:cubicBezTo>
                    <a:pt x="21401" y="15283"/>
                    <a:pt x="21446" y="15384"/>
                    <a:pt x="21446" y="15498"/>
                  </a:cubicBezTo>
                  <a:cubicBezTo>
                    <a:pt x="21476" y="16173"/>
                    <a:pt x="20235" y="17224"/>
                    <a:pt x="19623" y="17628"/>
                  </a:cubicBezTo>
                  <a:cubicBezTo>
                    <a:pt x="17631" y="18960"/>
                    <a:pt x="15071" y="19326"/>
                    <a:pt x="12863" y="19326"/>
                  </a:cubicBezTo>
                  <a:cubicBezTo>
                    <a:pt x="12228" y="19326"/>
                    <a:pt x="11622" y="19296"/>
                    <a:pt x="11066" y="19249"/>
                  </a:cubicBezTo>
                  <a:cubicBezTo>
                    <a:pt x="7952" y="18990"/>
                    <a:pt x="4408" y="18511"/>
                    <a:pt x="1753" y="16083"/>
                  </a:cubicBezTo>
                  <a:lnTo>
                    <a:pt x="1684" y="16021"/>
                  </a:lnTo>
                  <a:cubicBezTo>
                    <a:pt x="971" y="15365"/>
                    <a:pt x="455" y="14892"/>
                    <a:pt x="782" y="13947"/>
                  </a:cubicBezTo>
                  <a:cubicBezTo>
                    <a:pt x="947" y="13493"/>
                    <a:pt x="1325" y="12963"/>
                    <a:pt x="1797" y="12798"/>
                  </a:cubicBezTo>
                  <a:cubicBezTo>
                    <a:pt x="1891" y="12767"/>
                    <a:pt x="1984" y="12751"/>
                    <a:pt x="2076" y="12751"/>
                  </a:cubicBezTo>
                  <a:cubicBezTo>
                    <a:pt x="2224" y="12751"/>
                    <a:pt x="2369" y="12792"/>
                    <a:pt x="2510" y="12874"/>
                  </a:cubicBezTo>
                  <a:cubicBezTo>
                    <a:pt x="2522" y="12881"/>
                    <a:pt x="2530" y="12887"/>
                    <a:pt x="2536" y="12893"/>
                  </a:cubicBezTo>
                  <a:cubicBezTo>
                    <a:pt x="2570" y="12913"/>
                    <a:pt x="2608" y="12923"/>
                    <a:pt x="2643" y="12923"/>
                  </a:cubicBezTo>
                  <a:cubicBezTo>
                    <a:pt x="2665" y="12923"/>
                    <a:pt x="2686" y="12919"/>
                    <a:pt x="2705" y="12911"/>
                  </a:cubicBezTo>
                  <a:cubicBezTo>
                    <a:pt x="2743" y="12899"/>
                    <a:pt x="2781" y="12874"/>
                    <a:pt x="2807" y="12836"/>
                  </a:cubicBezTo>
                  <a:cubicBezTo>
                    <a:pt x="2863" y="12742"/>
                    <a:pt x="2838" y="12622"/>
                    <a:pt x="2749" y="12565"/>
                  </a:cubicBezTo>
                  <a:cubicBezTo>
                    <a:pt x="2535" y="12431"/>
                    <a:pt x="2308" y="12363"/>
                    <a:pt x="2078" y="12363"/>
                  </a:cubicBezTo>
                  <a:cubicBezTo>
                    <a:pt x="1943" y="12363"/>
                    <a:pt x="1807" y="12386"/>
                    <a:pt x="1672" y="12433"/>
                  </a:cubicBezTo>
                  <a:cubicBezTo>
                    <a:pt x="1034" y="12654"/>
                    <a:pt x="600" y="13315"/>
                    <a:pt x="423" y="13819"/>
                  </a:cubicBezTo>
                  <a:cubicBezTo>
                    <a:pt x="1" y="15006"/>
                    <a:pt x="688" y="15635"/>
                    <a:pt x="1425" y="16304"/>
                  </a:cubicBezTo>
                  <a:lnTo>
                    <a:pt x="1488" y="16368"/>
                  </a:lnTo>
                  <a:cubicBezTo>
                    <a:pt x="4232" y="18883"/>
                    <a:pt x="7857" y="19375"/>
                    <a:pt x="11034" y="19634"/>
                  </a:cubicBezTo>
                  <a:cubicBezTo>
                    <a:pt x="11596" y="19684"/>
                    <a:pt x="12215" y="19715"/>
                    <a:pt x="12858" y="19715"/>
                  </a:cubicBezTo>
                  <a:cubicBezTo>
                    <a:pt x="15128" y="19715"/>
                    <a:pt x="17763" y="19331"/>
                    <a:pt x="19844" y="17951"/>
                  </a:cubicBezTo>
                  <a:cubicBezTo>
                    <a:pt x="19881" y="17925"/>
                    <a:pt x="20393" y="17585"/>
                    <a:pt x="20885" y="17111"/>
                  </a:cubicBezTo>
                  <a:cubicBezTo>
                    <a:pt x="20941" y="17055"/>
                    <a:pt x="20998" y="16997"/>
                    <a:pt x="21048" y="16941"/>
                  </a:cubicBezTo>
                  <a:cubicBezTo>
                    <a:pt x="21106" y="16891"/>
                    <a:pt x="21156" y="16834"/>
                    <a:pt x="21206" y="16770"/>
                  </a:cubicBezTo>
                  <a:cubicBezTo>
                    <a:pt x="21301" y="16802"/>
                    <a:pt x="21395" y="16828"/>
                    <a:pt x="21484" y="16840"/>
                  </a:cubicBezTo>
                  <a:cubicBezTo>
                    <a:pt x="21546" y="18530"/>
                    <a:pt x="21862" y="20201"/>
                    <a:pt x="22165" y="21834"/>
                  </a:cubicBezTo>
                  <a:cubicBezTo>
                    <a:pt x="22474" y="23474"/>
                    <a:pt x="22788" y="25177"/>
                    <a:pt x="22838" y="26848"/>
                  </a:cubicBezTo>
                  <a:cubicBezTo>
                    <a:pt x="22378" y="26904"/>
                    <a:pt x="21918" y="26948"/>
                    <a:pt x="21502" y="26985"/>
                  </a:cubicBezTo>
                  <a:cubicBezTo>
                    <a:pt x="21143" y="25296"/>
                    <a:pt x="21199" y="23423"/>
                    <a:pt x="21249" y="21607"/>
                  </a:cubicBezTo>
                  <a:cubicBezTo>
                    <a:pt x="21287" y="20227"/>
                    <a:pt x="21333" y="18801"/>
                    <a:pt x="21193" y="17471"/>
                  </a:cubicBezTo>
                  <a:cubicBezTo>
                    <a:pt x="21187" y="17408"/>
                    <a:pt x="21150" y="17352"/>
                    <a:pt x="21098" y="17320"/>
                  </a:cubicBezTo>
                  <a:cubicBezTo>
                    <a:pt x="21067" y="17304"/>
                    <a:pt x="21036" y="17292"/>
                    <a:pt x="21001" y="17292"/>
                  </a:cubicBezTo>
                  <a:cubicBezTo>
                    <a:pt x="20994" y="17292"/>
                    <a:pt x="20986" y="17293"/>
                    <a:pt x="20979" y="17294"/>
                  </a:cubicBezTo>
                  <a:cubicBezTo>
                    <a:pt x="20947" y="17300"/>
                    <a:pt x="20923" y="17308"/>
                    <a:pt x="20903" y="17320"/>
                  </a:cubicBezTo>
                  <a:cubicBezTo>
                    <a:pt x="20841" y="17358"/>
                    <a:pt x="20795" y="17433"/>
                    <a:pt x="20803" y="17509"/>
                  </a:cubicBezTo>
                  <a:cubicBezTo>
                    <a:pt x="20941" y="18813"/>
                    <a:pt x="20903" y="20227"/>
                    <a:pt x="20859" y="21595"/>
                  </a:cubicBezTo>
                  <a:cubicBezTo>
                    <a:pt x="20809" y="23493"/>
                    <a:pt x="20752" y="25460"/>
                    <a:pt x="21156" y="27238"/>
                  </a:cubicBezTo>
                  <a:cubicBezTo>
                    <a:pt x="21181" y="27326"/>
                    <a:pt x="21257" y="27389"/>
                    <a:pt x="21345" y="27389"/>
                  </a:cubicBezTo>
                  <a:lnTo>
                    <a:pt x="21363" y="27389"/>
                  </a:lnTo>
                  <a:cubicBezTo>
                    <a:pt x="21849" y="27346"/>
                    <a:pt x="22398" y="27288"/>
                    <a:pt x="22946" y="27226"/>
                  </a:cubicBezTo>
                  <a:cubicBezTo>
                    <a:pt x="22978" y="27244"/>
                    <a:pt x="23003" y="27250"/>
                    <a:pt x="23041" y="27250"/>
                  </a:cubicBezTo>
                  <a:cubicBezTo>
                    <a:pt x="23091" y="27250"/>
                    <a:pt x="23135" y="27226"/>
                    <a:pt x="23173" y="27194"/>
                  </a:cubicBezTo>
                  <a:cubicBezTo>
                    <a:pt x="23274" y="27175"/>
                    <a:pt x="23344" y="27087"/>
                    <a:pt x="23330" y="26985"/>
                  </a:cubicBezTo>
                  <a:cubicBezTo>
                    <a:pt x="23318" y="26917"/>
                    <a:pt x="23280" y="26866"/>
                    <a:pt x="23230" y="26834"/>
                  </a:cubicBezTo>
                  <a:cubicBezTo>
                    <a:pt x="23179" y="25132"/>
                    <a:pt x="22858" y="23423"/>
                    <a:pt x="22549" y="21758"/>
                  </a:cubicBezTo>
                  <a:cubicBezTo>
                    <a:pt x="22247" y="20157"/>
                    <a:pt x="21938" y="18505"/>
                    <a:pt x="21874" y="16854"/>
                  </a:cubicBezTo>
                  <a:cubicBezTo>
                    <a:pt x="21893" y="16846"/>
                    <a:pt x="21906" y="16846"/>
                    <a:pt x="21924" y="16840"/>
                  </a:cubicBezTo>
                  <a:cubicBezTo>
                    <a:pt x="22372" y="17887"/>
                    <a:pt x="22757" y="19060"/>
                    <a:pt x="23047" y="20245"/>
                  </a:cubicBezTo>
                  <a:cubicBezTo>
                    <a:pt x="23230" y="20990"/>
                    <a:pt x="23376" y="21583"/>
                    <a:pt x="23798" y="21740"/>
                  </a:cubicBezTo>
                  <a:cubicBezTo>
                    <a:pt x="23867" y="21764"/>
                    <a:pt x="23936" y="21778"/>
                    <a:pt x="24011" y="21778"/>
                  </a:cubicBezTo>
                  <a:cubicBezTo>
                    <a:pt x="24200" y="21778"/>
                    <a:pt x="24435" y="21689"/>
                    <a:pt x="24706" y="21513"/>
                  </a:cubicBezTo>
                  <a:cubicBezTo>
                    <a:pt x="24718" y="21519"/>
                    <a:pt x="24724" y="21519"/>
                    <a:pt x="24738" y="21519"/>
                  </a:cubicBezTo>
                  <a:lnTo>
                    <a:pt x="24756" y="21519"/>
                  </a:lnTo>
                  <a:cubicBezTo>
                    <a:pt x="24844" y="21513"/>
                    <a:pt x="24913" y="21444"/>
                    <a:pt x="24927" y="21362"/>
                  </a:cubicBezTo>
                  <a:cubicBezTo>
                    <a:pt x="24989" y="21292"/>
                    <a:pt x="24995" y="21191"/>
                    <a:pt x="24945" y="21115"/>
                  </a:cubicBezTo>
                  <a:cubicBezTo>
                    <a:pt x="24933" y="21097"/>
                    <a:pt x="24919" y="21083"/>
                    <a:pt x="24901" y="21071"/>
                  </a:cubicBezTo>
                  <a:cubicBezTo>
                    <a:pt x="24788" y="20402"/>
                    <a:pt x="24427" y="19665"/>
                    <a:pt x="24081" y="18947"/>
                  </a:cubicBezTo>
                  <a:cubicBezTo>
                    <a:pt x="23842" y="18461"/>
                    <a:pt x="23621" y="18001"/>
                    <a:pt x="23476" y="17572"/>
                  </a:cubicBezTo>
                  <a:cubicBezTo>
                    <a:pt x="23438" y="17445"/>
                    <a:pt x="23394" y="17314"/>
                    <a:pt x="23350" y="17181"/>
                  </a:cubicBezTo>
                  <a:cubicBezTo>
                    <a:pt x="23236" y="16822"/>
                    <a:pt x="23117" y="16450"/>
                    <a:pt x="22952" y="16097"/>
                  </a:cubicBezTo>
                  <a:cubicBezTo>
                    <a:pt x="23338" y="15422"/>
                    <a:pt x="23338" y="14476"/>
                    <a:pt x="22922" y="13921"/>
                  </a:cubicBezTo>
                  <a:cubicBezTo>
                    <a:pt x="22761" y="13709"/>
                    <a:pt x="22449" y="13425"/>
                    <a:pt x="21907" y="13425"/>
                  </a:cubicBezTo>
                  <a:cubicBezTo>
                    <a:pt x="21705" y="13425"/>
                    <a:pt x="21470" y="13464"/>
                    <a:pt x="21199" y="13562"/>
                  </a:cubicBezTo>
                  <a:lnTo>
                    <a:pt x="21193" y="13562"/>
                  </a:lnTo>
                  <a:cubicBezTo>
                    <a:pt x="21092" y="13487"/>
                    <a:pt x="20972" y="13417"/>
                    <a:pt x="20815" y="13373"/>
                  </a:cubicBezTo>
                  <a:cubicBezTo>
                    <a:pt x="20833" y="13353"/>
                    <a:pt x="20859" y="13347"/>
                    <a:pt x="20879" y="13328"/>
                  </a:cubicBezTo>
                  <a:cubicBezTo>
                    <a:pt x="21325" y="12981"/>
                    <a:pt x="21597" y="12212"/>
                    <a:pt x="21476" y="11651"/>
                  </a:cubicBezTo>
                  <a:cubicBezTo>
                    <a:pt x="21408" y="11348"/>
                    <a:pt x="21231" y="11121"/>
                    <a:pt x="20972" y="10990"/>
                  </a:cubicBezTo>
                  <a:cubicBezTo>
                    <a:pt x="21206" y="10649"/>
                    <a:pt x="21275" y="10163"/>
                    <a:pt x="21130" y="9765"/>
                  </a:cubicBezTo>
                  <a:cubicBezTo>
                    <a:pt x="21010" y="9431"/>
                    <a:pt x="20758" y="9223"/>
                    <a:pt x="20437" y="9186"/>
                  </a:cubicBezTo>
                  <a:cubicBezTo>
                    <a:pt x="20429" y="9185"/>
                    <a:pt x="20422" y="9184"/>
                    <a:pt x="20414" y="9184"/>
                  </a:cubicBezTo>
                  <a:cubicBezTo>
                    <a:pt x="20316" y="9184"/>
                    <a:pt x="20235" y="9257"/>
                    <a:pt x="20222" y="9355"/>
                  </a:cubicBezTo>
                  <a:cubicBezTo>
                    <a:pt x="20216" y="9413"/>
                    <a:pt x="20235" y="9469"/>
                    <a:pt x="20273" y="9506"/>
                  </a:cubicBezTo>
                  <a:cubicBezTo>
                    <a:pt x="20304" y="9538"/>
                    <a:pt x="20349" y="9564"/>
                    <a:pt x="20393" y="9570"/>
                  </a:cubicBezTo>
                  <a:cubicBezTo>
                    <a:pt x="20417" y="9576"/>
                    <a:pt x="20443" y="9576"/>
                    <a:pt x="20469" y="9590"/>
                  </a:cubicBezTo>
                  <a:cubicBezTo>
                    <a:pt x="20638" y="9634"/>
                    <a:pt x="20720" y="9779"/>
                    <a:pt x="20765" y="9898"/>
                  </a:cubicBezTo>
                  <a:cubicBezTo>
                    <a:pt x="20879" y="10213"/>
                    <a:pt x="20795" y="10635"/>
                    <a:pt x="20582" y="10856"/>
                  </a:cubicBezTo>
                  <a:cubicBezTo>
                    <a:pt x="20405" y="11038"/>
                    <a:pt x="20125" y="11100"/>
                    <a:pt x="19817" y="11100"/>
                  </a:cubicBezTo>
                  <a:cubicBezTo>
                    <a:pt x="19364" y="11100"/>
                    <a:pt x="18851" y="10966"/>
                    <a:pt x="18513" y="10876"/>
                  </a:cubicBezTo>
                  <a:cubicBezTo>
                    <a:pt x="16263" y="10295"/>
                    <a:pt x="13665" y="8391"/>
                    <a:pt x="12472" y="6450"/>
                  </a:cubicBezTo>
                  <a:cubicBezTo>
                    <a:pt x="11753" y="5283"/>
                    <a:pt x="11080" y="3883"/>
                    <a:pt x="10455" y="2545"/>
                  </a:cubicBezTo>
                  <a:cubicBezTo>
                    <a:pt x="10196" y="1985"/>
                    <a:pt x="10266" y="585"/>
                    <a:pt x="10568" y="402"/>
                  </a:cubicBezTo>
                  <a:cubicBezTo>
                    <a:pt x="10580" y="395"/>
                    <a:pt x="10593" y="392"/>
                    <a:pt x="10608" y="392"/>
                  </a:cubicBezTo>
                  <a:cubicBezTo>
                    <a:pt x="10701" y="392"/>
                    <a:pt x="10861" y="527"/>
                    <a:pt x="11034" y="755"/>
                  </a:cubicBezTo>
                  <a:cubicBezTo>
                    <a:pt x="11060" y="787"/>
                    <a:pt x="11086" y="805"/>
                    <a:pt x="11124" y="818"/>
                  </a:cubicBezTo>
                  <a:cubicBezTo>
                    <a:pt x="11143" y="827"/>
                    <a:pt x="11165" y="831"/>
                    <a:pt x="11187" y="831"/>
                  </a:cubicBezTo>
                  <a:cubicBezTo>
                    <a:pt x="11227" y="831"/>
                    <a:pt x="11270" y="817"/>
                    <a:pt x="11307" y="793"/>
                  </a:cubicBezTo>
                  <a:cubicBezTo>
                    <a:pt x="11375" y="737"/>
                    <a:pt x="11401" y="641"/>
                    <a:pt x="11369" y="566"/>
                  </a:cubicBezTo>
                  <a:cubicBezTo>
                    <a:pt x="11363" y="548"/>
                    <a:pt x="11357" y="534"/>
                    <a:pt x="11345" y="522"/>
                  </a:cubicBezTo>
                  <a:cubicBezTo>
                    <a:pt x="11043" y="122"/>
                    <a:pt x="10795" y="1"/>
                    <a:pt x="1060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5" name="Google Shape;3565;p44"/>
            <p:cNvSpPr/>
            <p:nvPr/>
          </p:nvSpPr>
          <p:spPr>
            <a:xfrm>
              <a:off x="4740275" y="4489600"/>
              <a:ext cx="7275" cy="7025"/>
            </a:xfrm>
            <a:custGeom>
              <a:avLst/>
              <a:gdLst/>
              <a:ahLst/>
              <a:cxnLst/>
              <a:rect l="l" t="t" r="r" b="b"/>
              <a:pathLst>
                <a:path w="291" h="281" extrusionOk="0">
                  <a:moveTo>
                    <a:pt x="165" y="1"/>
                  </a:moveTo>
                  <a:cubicBezTo>
                    <a:pt x="120" y="83"/>
                    <a:pt x="64" y="172"/>
                    <a:pt x="6" y="247"/>
                  </a:cubicBezTo>
                  <a:cubicBezTo>
                    <a:pt x="6" y="254"/>
                    <a:pt x="6" y="254"/>
                    <a:pt x="0" y="254"/>
                  </a:cubicBezTo>
                  <a:lnTo>
                    <a:pt x="6" y="254"/>
                  </a:lnTo>
                  <a:cubicBezTo>
                    <a:pt x="83" y="272"/>
                    <a:pt x="156" y="281"/>
                    <a:pt x="225" y="281"/>
                  </a:cubicBezTo>
                  <a:cubicBezTo>
                    <a:pt x="247" y="281"/>
                    <a:pt x="269" y="280"/>
                    <a:pt x="291" y="278"/>
                  </a:cubicBezTo>
                  <a:cubicBezTo>
                    <a:pt x="247" y="184"/>
                    <a:pt x="209" y="89"/>
                    <a:pt x="165"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6" name="Google Shape;3566;p44"/>
            <p:cNvSpPr/>
            <p:nvPr/>
          </p:nvSpPr>
          <p:spPr>
            <a:xfrm>
              <a:off x="4748000" y="4465025"/>
              <a:ext cx="68600" cy="154525"/>
            </a:xfrm>
            <a:custGeom>
              <a:avLst/>
              <a:gdLst/>
              <a:ahLst/>
              <a:cxnLst/>
              <a:rect l="l" t="t" r="r" b="b"/>
              <a:pathLst>
                <a:path w="2744" h="6181" extrusionOk="0">
                  <a:moveTo>
                    <a:pt x="0" y="0"/>
                  </a:moveTo>
                  <a:cubicBezTo>
                    <a:pt x="38" y="95"/>
                    <a:pt x="52" y="189"/>
                    <a:pt x="58" y="271"/>
                  </a:cubicBezTo>
                  <a:lnTo>
                    <a:pt x="58" y="322"/>
                  </a:lnTo>
                  <a:cubicBezTo>
                    <a:pt x="83" y="353"/>
                    <a:pt x="95" y="398"/>
                    <a:pt x="95" y="442"/>
                  </a:cubicBezTo>
                  <a:cubicBezTo>
                    <a:pt x="95" y="486"/>
                    <a:pt x="89" y="536"/>
                    <a:pt x="89" y="580"/>
                  </a:cubicBezTo>
                  <a:cubicBezTo>
                    <a:pt x="183" y="769"/>
                    <a:pt x="279" y="966"/>
                    <a:pt x="366" y="1167"/>
                  </a:cubicBezTo>
                  <a:cubicBezTo>
                    <a:pt x="424" y="1286"/>
                    <a:pt x="474" y="1400"/>
                    <a:pt x="524" y="1520"/>
                  </a:cubicBezTo>
                  <a:cubicBezTo>
                    <a:pt x="966" y="2573"/>
                    <a:pt x="1350" y="3740"/>
                    <a:pt x="1647" y="4944"/>
                  </a:cubicBezTo>
                  <a:cubicBezTo>
                    <a:pt x="1786" y="5506"/>
                    <a:pt x="1924" y="6085"/>
                    <a:pt x="2150" y="6167"/>
                  </a:cubicBezTo>
                  <a:cubicBezTo>
                    <a:pt x="2175" y="6176"/>
                    <a:pt x="2203" y="6180"/>
                    <a:pt x="2234" y="6180"/>
                  </a:cubicBezTo>
                  <a:cubicBezTo>
                    <a:pt x="2356" y="6180"/>
                    <a:pt x="2528" y="6111"/>
                    <a:pt x="2744" y="5966"/>
                  </a:cubicBezTo>
                  <a:cubicBezTo>
                    <a:pt x="2648" y="5347"/>
                    <a:pt x="2296" y="4616"/>
                    <a:pt x="1949" y="3909"/>
                  </a:cubicBezTo>
                  <a:cubicBezTo>
                    <a:pt x="1710" y="3405"/>
                    <a:pt x="1483" y="2939"/>
                    <a:pt x="1332" y="2491"/>
                  </a:cubicBezTo>
                  <a:cubicBezTo>
                    <a:pt x="1286" y="2358"/>
                    <a:pt x="1243" y="2226"/>
                    <a:pt x="1199" y="2093"/>
                  </a:cubicBezTo>
                  <a:cubicBezTo>
                    <a:pt x="1111" y="1810"/>
                    <a:pt x="1016" y="1520"/>
                    <a:pt x="908" y="1249"/>
                  </a:cubicBezTo>
                  <a:cubicBezTo>
                    <a:pt x="852" y="1117"/>
                    <a:pt x="795" y="984"/>
                    <a:pt x="733" y="858"/>
                  </a:cubicBezTo>
                  <a:cubicBezTo>
                    <a:pt x="549" y="512"/>
                    <a:pt x="322" y="201"/>
                    <a:pt x="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7" name="Google Shape;3567;p44"/>
            <p:cNvSpPr/>
            <p:nvPr/>
          </p:nvSpPr>
          <p:spPr>
            <a:xfrm>
              <a:off x="4739975" y="4430150"/>
              <a:ext cx="36600" cy="46400"/>
            </a:xfrm>
            <a:custGeom>
              <a:avLst/>
              <a:gdLst/>
              <a:ahLst/>
              <a:cxnLst/>
              <a:rect l="l" t="t" r="r" b="b"/>
              <a:pathLst>
                <a:path w="1464" h="1856" extrusionOk="0">
                  <a:moveTo>
                    <a:pt x="439" y="1"/>
                  </a:moveTo>
                  <a:cubicBezTo>
                    <a:pt x="305" y="1"/>
                    <a:pt x="158" y="24"/>
                    <a:pt x="0" y="71"/>
                  </a:cubicBezTo>
                  <a:cubicBezTo>
                    <a:pt x="38" y="159"/>
                    <a:pt x="64" y="248"/>
                    <a:pt x="82" y="330"/>
                  </a:cubicBezTo>
                  <a:cubicBezTo>
                    <a:pt x="108" y="493"/>
                    <a:pt x="94" y="664"/>
                    <a:pt x="56" y="840"/>
                  </a:cubicBezTo>
                  <a:cubicBezTo>
                    <a:pt x="624" y="1029"/>
                    <a:pt x="996" y="1401"/>
                    <a:pt x="1274" y="1855"/>
                  </a:cubicBezTo>
                  <a:cubicBezTo>
                    <a:pt x="1464" y="1339"/>
                    <a:pt x="1432" y="714"/>
                    <a:pt x="1147" y="342"/>
                  </a:cubicBezTo>
                  <a:cubicBezTo>
                    <a:pt x="978" y="116"/>
                    <a:pt x="739" y="1"/>
                    <a:pt x="43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8" name="Google Shape;3568;p44"/>
            <p:cNvSpPr/>
            <p:nvPr/>
          </p:nvSpPr>
          <p:spPr>
            <a:xfrm>
              <a:off x="4395375" y="4158575"/>
              <a:ext cx="333275" cy="261700"/>
            </a:xfrm>
            <a:custGeom>
              <a:avLst/>
              <a:gdLst/>
              <a:ahLst/>
              <a:cxnLst/>
              <a:rect l="l" t="t" r="r" b="b"/>
              <a:pathLst>
                <a:path w="13331" h="10468" extrusionOk="0">
                  <a:moveTo>
                    <a:pt x="971" y="0"/>
                  </a:moveTo>
                  <a:cubicBezTo>
                    <a:pt x="688" y="0"/>
                    <a:pt x="246" y="391"/>
                    <a:pt x="164" y="833"/>
                  </a:cubicBezTo>
                  <a:cubicBezTo>
                    <a:pt x="1" y="1703"/>
                    <a:pt x="593" y="2593"/>
                    <a:pt x="1116" y="3367"/>
                  </a:cubicBezTo>
                  <a:cubicBezTo>
                    <a:pt x="1180" y="3463"/>
                    <a:pt x="1242" y="3550"/>
                    <a:pt x="1299" y="3638"/>
                  </a:cubicBezTo>
                  <a:cubicBezTo>
                    <a:pt x="2976" y="6179"/>
                    <a:pt x="5991" y="8563"/>
                    <a:pt x="9175" y="9857"/>
                  </a:cubicBezTo>
                  <a:cubicBezTo>
                    <a:pt x="9899" y="10151"/>
                    <a:pt x="10822" y="10468"/>
                    <a:pt x="11655" y="10468"/>
                  </a:cubicBezTo>
                  <a:cubicBezTo>
                    <a:pt x="12141" y="10468"/>
                    <a:pt x="12597" y="10360"/>
                    <a:pt x="12964" y="10076"/>
                  </a:cubicBezTo>
                  <a:cubicBezTo>
                    <a:pt x="13109" y="9962"/>
                    <a:pt x="13242" y="9767"/>
                    <a:pt x="13330" y="9540"/>
                  </a:cubicBezTo>
                  <a:lnTo>
                    <a:pt x="13330" y="9540"/>
                  </a:lnTo>
                  <a:cubicBezTo>
                    <a:pt x="13305" y="9560"/>
                    <a:pt x="13273" y="9572"/>
                    <a:pt x="13235" y="9578"/>
                  </a:cubicBezTo>
                  <a:cubicBezTo>
                    <a:pt x="13097" y="9592"/>
                    <a:pt x="12958" y="9592"/>
                    <a:pt x="12813" y="9592"/>
                  </a:cubicBezTo>
                  <a:cubicBezTo>
                    <a:pt x="10889" y="9592"/>
                    <a:pt x="8973" y="8582"/>
                    <a:pt x="7315" y="7617"/>
                  </a:cubicBezTo>
                  <a:cubicBezTo>
                    <a:pt x="6116" y="6924"/>
                    <a:pt x="5057" y="6041"/>
                    <a:pt x="3872" y="4755"/>
                  </a:cubicBezTo>
                  <a:cubicBezTo>
                    <a:pt x="3765" y="4636"/>
                    <a:pt x="3639" y="4502"/>
                    <a:pt x="3500" y="4357"/>
                  </a:cubicBezTo>
                  <a:cubicBezTo>
                    <a:pt x="2466" y="3254"/>
                    <a:pt x="895" y="1583"/>
                    <a:pt x="656" y="498"/>
                  </a:cubicBezTo>
                  <a:cubicBezTo>
                    <a:pt x="630" y="391"/>
                    <a:pt x="694" y="291"/>
                    <a:pt x="801" y="265"/>
                  </a:cubicBezTo>
                  <a:cubicBezTo>
                    <a:pt x="817" y="261"/>
                    <a:pt x="832" y="260"/>
                    <a:pt x="846" y="260"/>
                  </a:cubicBezTo>
                  <a:cubicBezTo>
                    <a:pt x="936" y="260"/>
                    <a:pt x="1012" y="323"/>
                    <a:pt x="1035" y="410"/>
                  </a:cubicBezTo>
                  <a:cubicBezTo>
                    <a:pt x="1060" y="518"/>
                    <a:pt x="1098" y="631"/>
                    <a:pt x="1154" y="757"/>
                  </a:cubicBezTo>
                  <a:cubicBezTo>
                    <a:pt x="1230" y="701"/>
                    <a:pt x="1311" y="649"/>
                    <a:pt x="1387" y="593"/>
                  </a:cubicBezTo>
                  <a:cubicBezTo>
                    <a:pt x="1363" y="568"/>
                    <a:pt x="1337" y="530"/>
                    <a:pt x="1331" y="492"/>
                  </a:cubicBezTo>
                  <a:cubicBezTo>
                    <a:pt x="1293" y="265"/>
                    <a:pt x="1204" y="0"/>
                    <a:pt x="97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9" name="Google Shape;3569;p44"/>
            <p:cNvSpPr/>
            <p:nvPr/>
          </p:nvSpPr>
          <p:spPr>
            <a:xfrm>
              <a:off x="4458425" y="4094625"/>
              <a:ext cx="267075" cy="267750"/>
            </a:xfrm>
            <a:custGeom>
              <a:avLst/>
              <a:gdLst/>
              <a:ahLst/>
              <a:cxnLst/>
              <a:rect l="l" t="t" r="r" b="b"/>
              <a:pathLst>
                <a:path w="10683" h="10710" extrusionOk="0">
                  <a:moveTo>
                    <a:pt x="412" y="1"/>
                  </a:moveTo>
                  <a:cubicBezTo>
                    <a:pt x="397" y="1"/>
                    <a:pt x="384" y="4"/>
                    <a:pt x="372" y="11"/>
                  </a:cubicBezTo>
                  <a:cubicBezTo>
                    <a:pt x="70" y="194"/>
                    <a:pt x="0" y="1594"/>
                    <a:pt x="259" y="2154"/>
                  </a:cubicBezTo>
                  <a:cubicBezTo>
                    <a:pt x="884" y="3492"/>
                    <a:pt x="1557" y="4892"/>
                    <a:pt x="2276" y="6059"/>
                  </a:cubicBezTo>
                  <a:cubicBezTo>
                    <a:pt x="3469" y="8000"/>
                    <a:pt x="6067" y="9904"/>
                    <a:pt x="8317" y="10485"/>
                  </a:cubicBezTo>
                  <a:cubicBezTo>
                    <a:pt x="8655" y="10575"/>
                    <a:pt x="9168" y="10709"/>
                    <a:pt x="9621" y="10709"/>
                  </a:cubicBezTo>
                  <a:cubicBezTo>
                    <a:pt x="9929" y="10709"/>
                    <a:pt x="10209" y="10647"/>
                    <a:pt x="10386" y="10465"/>
                  </a:cubicBezTo>
                  <a:cubicBezTo>
                    <a:pt x="10599" y="10244"/>
                    <a:pt x="10683" y="9822"/>
                    <a:pt x="10569" y="9507"/>
                  </a:cubicBezTo>
                  <a:cubicBezTo>
                    <a:pt x="10524" y="9388"/>
                    <a:pt x="10442" y="9243"/>
                    <a:pt x="10273" y="9199"/>
                  </a:cubicBezTo>
                  <a:lnTo>
                    <a:pt x="10273" y="9199"/>
                  </a:lnTo>
                  <a:cubicBezTo>
                    <a:pt x="10273" y="9312"/>
                    <a:pt x="10285" y="9426"/>
                    <a:pt x="10291" y="9532"/>
                  </a:cubicBezTo>
                  <a:cubicBezTo>
                    <a:pt x="10315" y="9523"/>
                    <a:pt x="10339" y="9518"/>
                    <a:pt x="10363" y="9518"/>
                  </a:cubicBezTo>
                  <a:cubicBezTo>
                    <a:pt x="10439" y="9518"/>
                    <a:pt x="10510" y="9563"/>
                    <a:pt x="10543" y="9639"/>
                  </a:cubicBezTo>
                  <a:cubicBezTo>
                    <a:pt x="10587" y="9740"/>
                    <a:pt x="10543" y="9854"/>
                    <a:pt x="10442" y="9892"/>
                  </a:cubicBezTo>
                  <a:cubicBezTo>
                    <a:pt x="10266" y="9967"/>
                    <a:pt x="10070" y="10005"/>
                    <a:pt x="9856" y="10005"/>
                  </a:cubicBezTo>
                  <a:cubicBezTo>
                    <a:pt x="8198" y="10005"/>
                    <a:pt x="5506" y="7962"/>
                    <a:pt x="4793" y="7281"/>
                  </a:cubicBezTo>
                  <a:cubicBezTo>
                    <a:pt x="3065" y="5635"/>
                    <a:pt x="1009" y="3038"/>
                    <a:pt x="416" y="679"/>
                  </a:cubicBezTo>
                  <a:cubicBezTo>
                    <a:pt x="392" y="579"/>
                    <a:pt x="454" y="471"/>
                    <a:pt x="555" y="446"/>
                  </a:cubicBezTo>
                  <a:cubicBezTo>
                    <a:pt x="570" y="442"/>
                    <a:pt x="585" y="440"/>
                    <a:pt x="600" y="440"/>
                  </a:cubicBezTo>
                  <a:cubicBezTo>
                    <a:pt x="686" y="440"/>
                    <a:pt x="767" y="498"/>
                    <a:pt x="789" y="585"/>
                  </a:cubicBezTo>
                  <a:cubicBezTo>
                    <a:pt x="838" y="535"/>
                    <a:pt x="884" y="483"/>
                    <a:pt x="928" y="427"/>
                  </a:cubicBezTo>
                  <a:cubicBezTo>
                    <a:pt x="890" y="414"/>
                    <a:pt x="864" y="396"/>
                    <a:pt x="838" y="364"/>
                  </a:cubicBezTo>
                  <a:cubicBezTo>
                    <a:pt x="665" y="136"/>
                    <a:pt x="505" y="1"/>
                    <a:pt x="41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0" name="Google Shape;3570;p44"/>
            <p:cNvSpPr/>
            <p:nvPr/>
          </p:nvSpPr>
          <p:spPr>
            <a:xfrm>
              <a:off x="4719625" y="4366950"/>
              <a:ext cx="12000" cy="19575"/>
            </a:xfrm>
            <a:custGeom>
              <a:avLst/>
              <a:gdLst/>
              <a:ahLst/>
              <a:cxnLst/>
              <a:rect l="l" t="t" r="r" b="b"/>
              <a:pathLst>
                <a:path w="480" h="783" extrusionOk="0">
                  <a:moveTo>
                    <a:pt x="20" y="1"/>
                  </a:moveTo>
                  <a:cubicBezTo>
                    <a:pt x="14" y="1"/>
                    <a:pt x="8" y="8"/>
                    <a:pt x="0" y="8"/>
                  </a:cubicBezTo>
                  <a:cubicBezTo>
                    <a:pt x="0" y="52"/>
                    <a:pt x="14" y="96"/>
                    <a:pt x="26" y="140"/>
                  </a:cubicBezTo>
                  <a:cubicBezTo>
                    <a:pt x="37" y="138"/>
                    <a:pt x="49" y="137"/>
                    <a:pt x="61" y="137"/>
                  </a:cubicBezTo>
                  <a:cubicBezTo>
                    <a:pt x="120" y="137"/>
                    <a:pt x="178" y="162"/>
                    <a:pt x="215" y="209"/>
                  </a:cubicBezTo>
                  <a:cubicBezTo>
                    <a:pt x="354" y="387"/>
                    <a:pt x="454" y="562"/>
                    <a:pt x="468" y="783"/>
                  </a:cubicBezTo>
                  <a:cubicBezTo>
                    <a:pt x="480" y="670"/>
                    <a:pt x="474" y="556"/>
                    <a:pt x="454" y="455"/>
                  </a:cubicBezTo>
                  <a:cubicBezTo>
                    <a:pt x="398" y="216"/>
                    <a:pt x="253" y="64"/>
                    <a:pt x="20"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1" name="Google Shape;3571;p44"/>
            <p:cNvSpPr/>
            <p:nvPr/>
          </p:nvSpPr>
          <p:spPr>
            <a:xfrm>
              <a:off x="4320475" y="4261700"/>
              <a:ext cx="412600" cy="228775"/>
            </a:xfrm>
            <a:custGeom>
              <a:avLst/>
              <a:gdLst/>
              <a:ahLst/>
              <a:cxnLst/>
              <a:rect l="l" t="t" r="r" b="b"/>
              <a:pathLst>
                <a:path w="16504" h="9151" extrusionOk="0">
                  <a:moveTo>
                    <a:pt x="628" y="1"/>
                  </a:moveTo>
                  <a:cubicBezTo>
                    <a:pt x="570" y="1"/>
                    <a:pt x="511" y="12"/>
                    <a:pt x="455" y="37"/>
                  </a:cubicBezTo>
                  <a:cubicBezTo>
                    <a:pt x="184" y="150"/>
                    <a:pt x="8" y="554"/>
                    <a:pt x="1" y="1040"/>
                  </a:cubicBezTo>
                  <a:cubicBezTo>
                    <a:pt x="1" y="1941"/>
                    <a:pt x="651" y="2597"/>
                    <a:pt x="1281" y="3227"/>
                  </a:cubicBezTo>
                  <a:lnTo>
                    <a:pt x="1446" y="3392"/>
                  </a:lnTo>
                  <a:cubicBezTo>
                    <a:pt x="3816" y="5807"/>
                    <a:pt x="7202" y="7812"/>
                    <a:pt x="10500" y="8758"/>
                  </a:cubicBezTo>
                  <a:cubicBezTo>
                    <a:pt x="11267" y="8981"/>
                    <a:pt x="12333" y="9151"/>
                    <a:pt x="13344" y="9151"/>
                  </a:cubicBezTo>
                  <a:cubicBezTo>
                    <a:pt x="14303" y="9151"/>
                    <a:pt x="15213" y="8998"/>
                    <a:pt x="15771" y="8593"/>
                  </a:cubicBezTo>
                  <a:cubicBezTo>
                    <a:pt x="15986" y="8442"/>
                    <a:pt x="16201" y="8159"/>
                    <a:pt x="16338" y="7862"/>
                  </a:cubicBezTo>
                  <a:cubicBezTo>
                    <a:pt x="16314" y="7812"/>
                    <a:pt x="16314" y="7755"/>
                    <a:pt x="16344" y="7699"/>
                  </a:cubicBezTo>
                  <a:cubicBezTo>
                    <a:pt x="16364" y="7661"/>
                    <a:pt x="16396" y="7635"/>
                    <a:pt x="16428" y="7616"/>
                  </a:cubicBezTo>
                  <a:cubicBezTo>
                    <a:pt x="16478" y="7446"/>
                    <a:pt x="16503" y="7283"/>
                    <a:pt x="16478" y="7131"/>
                  </a:cubicBezTo>
                  <a:cubicBezTo>
                    <a:pt x="16446" y="6942"/>
                    <a:pt x="16338" y="6809"/>
                    <a:pt x="16163" y="6721"/>
                  </a:cubicBezTo>
                  <a:lnTo>
                    <a:pt x="16163" y="6721"/>
                  </a:lnTo>
                  <a:cubicBezTo>
                    <a:pt x="16187" y="6835"/>
                    <a:pt x="16201" y="6954"/>
                    <a:pt x="16201" y="7068"/>
                  </a:cubicBezTo>
                  <a:lnTo>
                    <a:pt x="16219" y="7068"/>
                  </a:lnTo>
                  <a:cubicBezTo>
                    <a:pt x="16320" y="7093"/>
                    <a:pt x="16390" y="7193"/>
                    <a:pt x="16364" y="7301"/>
                  </a:cubicBezTo>
                  <a:cubicBezTo>
                    <a:pt x="16307" y="7560"/>
                    <a:pt x="16163" y="7767"/>
                    <a:pt x="15916" y="7912"/>
                  </a:cubicBezTo>
                  <a:cubicBezTo>
                    <a:pt x="15607" y="8107"/>
                    <a:pt x="15166" y="8183"/>
                    <a:pt x="14649" y="8183"/>
                  </a:cubicBezTo>
                  <a:cubicBezTo>
                    <a:pt x="13602" y="8183"/>
                    <a:pt x="12258" y="7868"/>
                    <a:pt x="11086" y="7560"/>
                  </a:cubicBezTo>
                  <a:cubicBezTo>
                    <a:pt x="10992" y="7534"/>
                    <a:pt x="10910" y="7510"/>
                    <a:pt x="10847" y="7490"/>
                  </a:cubicBezTo>
                  <a:lnTo>
                    <a:pt x="10689" y="7452"/>
                  </a:lnTo>
                  <a:cubicBezTo>
                    <a:pt x="8899" y="6992"/>
                    <a:pt x="7051" y="6518"/>
                    <a:pt x="5480" y="5421"/>
                  </a:cubicBezTo>
                  <a:cubicBezTo>
                    <a:pt x="4031" y="4419"/>
                    <a:pt x="2820" y="3101"/>
                    <a:pt x="1647" y="1821"/>
                  </a:cubicBezTo>
                  <a:cubicBezTo>
                    <a:pt x="1319" y="1462"/>
                    <a:pt x="978" y="1090"/>
                    <a:pt x="644" y="738"/>
                  </a:cubicBezTo>
                  <a:cubicBezTo>
                    <a:pt x="568" y="662"/>
                    <a:pt x="568" y="541"/>
                    <a:pt x="644" y="465"/>
                  </a:cubicBezTo>
                  <a:cubicBezTo>
                    <a:pt x="684" y="428"/>
                    <a:pt x="734" y="409"/>
                    <a:pt x="782" y="409"/>
                  </a:cubicBezTo>
                  <a:cubicBezTo>
                    <a:pt x="833" y="409"/>
                    <a:pt x="883" y="430"/>
                    <a:pt x="922" y="473"/>
                  </a:cubicBezTo>
                  <a:cubicBezTo>
                    <a:pt x="1010" y="567"/>
                    <a:pt x="1105" y="662"/>
                    <a:pt x="1193" y="762"/>
                  </a:cubicBezTo>
                  <a:cubicBezTo>
                    <a:pt x="1193" y="756"/>
                    <a:pt x="1199" y="750"/>
                    <a:pt x="1199" y="750"/>
                  </a:cubicBezTo>
                  <a:cubicBezTo>
                    <a:pt x="1231" y="616"/>
                    <a:pt x="1287" y="485"/>
                    <a:pt x="1350" y="359"/>
                  </a:cubicBezTo>
                  <a:cubicBezTo>
                    <a:pt x="1307" y="359"/>
                    <a:pt x="1263" y="340"/>
                    <a:pt x="1231" y="308"/>
                  </a:cubicBezTo>
                  <a:cubicBezTo>
                    <a:pt x="1072" y="158"/>
                    <a:pt x="849" y="1"/>
                    <a:pt x="628"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2" name="Google Shape;3572;p44"/>
            <p:cNvSpPr/>
            <p:nvPr/>
          </p:nvSpPr>
          <p:spPr>
            <a:xfrm>
              <a:off x="4729725" y="4504100"/>
              <a:ext cx="44775" cy="255400"/>
            </a:xfrm>
            <a:custGeom>
              <a:avLst/>
              <a:gdLst/>
              <a:ahLst/>
              <a:cxnLst/>
              <a:rect l="l" t="t" r="r" b="b"/>
              <a:pathLst>
                <a:path w="1791" h="10216" extrusionOk="0">
                  <a:moveTo>
                    <a:pt x="158" y="0"/>
                  </a:moveTo>
                  <a:cubicBezTo>
                    <a:pt x="108" y="64"/>
                    <a:pt x="58" y="121"/>
                    <a:pt x="0" y="171"/>
                  </a:cubicBezTo>
                  <a:cubicBezTo>
                    <a:pt x="6" y="184"/>
                    <a:pt x="12" y="197"/>
                    <a:pt x="12" y="209"/>
                  </a:cubicBezTo>
                  <a:cubicBezTo>
                    <a:pt x="32" y="323"/>
                    <a:pt x="44" y="436"/>
                    <a:pt x="50" y="550"/>
                  </a:cubicBezTo>
                  <a:cubicBezTo>
                    <a:pt x="102" y="582"/>
                    <a:pt x="139" y="638"/>
                    <a:pt x="145" y="701"/>
                  </a:cubicBezTo>
                  <a:cubicBezTo>
                    <a:pt x="285" y="2031"/>
                    <a:pt x="239" y="3457"/>
                    <a:pt x="201" y="4837"/>
                  </a:cubicBezTo>
                  <a:cubicBezTo>
                    <a:pt x="151" y="6653"/>
                    <a:pt x="95" y="8526"/>
                    <a:pt x="454" y="10215"/>
                  </a:cubicBezTo>
                  <a:cubicBezTo>
                    <a:pt x="870" y="10178"/>
                    <a:pt x="1330" y="10134"/>
                    <a:pt x="1790" y="10078"/>
                  </a:cubicBezTo>
                  <a:cubicBezTo>
                    <a:pt x="1740" y="8407"/>
                    <a:pt x="1426" y="6704"/>
                    <a:pt x="1117" y="5064"/>
                  </a:cubicBezTo>
                  <a:cubicBezTo>
                    <a:pt x="814" y="3431"/>
                    <a:pt x="498" y="1760"/>
                    <a:pt x="436" y="70"/>
                  </a:cubicBezTo>
                  <a:cubicBezTo>
                    <a:pt x="347" y="58"/>
                    <a:pt x="253" y="32"/>
                    <a:pt x="15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3" name="Google Shape;3573;p44"/>
            <p:cNvSpPr/>
            <p:nvPr/>
          </p:nvSpPr>
          <p:spPr>
            <a:xfrm>
              <a:off x="4214875" y="4403625"/>
              <a:ext cx="525575" cy="164375"/>
            </a:xfrm>
            <a:custGeom>
              <a:avLst/>
              <a:gdLst/>
              <a:ahLst/>
              <a:cxnLst/>
              <a:rect l="l" t="t" r="r" b="b"/>
              <a:pathLst>
                <a:path w="21023" h="6575" extrusionOk="0">
                  <a:moveTo>
                    <a:pt x="1622" y="0"/>
                  </a:moveTo>
                  <a:cubicBezTo>
                    <a:pt x="1530" y="0"/>
                    <a:pt x="1437" y="16"/>
                    <a:pt x="1343" y="47"/>
                  </a:cubicBezTo>
                  <a:cubicBezTo>
                    <a:pt x="871" y="212"/>
                    <a:pt x="493" y="742"/>
                    <a:pt x="328" y="1196"/>
                  </a:cubicBezTo>
                  <a:cubicBezTo>
                    <a:pt x="1" y="2141"/>
                    <a:pt x="517" y="2614"/>
                    <a:pt x="1230" y="3270"/>
                  </a:cubicBezTo>
                  <a:lnTo>
                    <a:pt x="1299" y="3332"/>
                  </a:lnTo>
                  <a:cubicBezTo>
                    <a:pt x="3954" y="5760"/>
                    <a:pt x="7498" y="6239"/>
                    <a:pt x="10612" y="6498"/>
                  </a:cubicBezTo>
                  <a:cubicBezTo>
                    <a:pt x="11168" y="6545"/>
                    <a:pt x="11774" y="6575"/>
                    <a:pt x="12409" y="6575"/>
                  </a:cubicBezTo>
                  <a:cubicBezTo>
                    <a:pt x="14617" y="6575"/>
                    <a:pt x="17177" y="6209"/>
                    <a:pt x="19169" y="4877"/>
                  </a:cubicBezTo>
                  <a:cubicBezTo>
                    <a:pt x="19781" y="4473"/>
                    <a:pt x="21022" y="3422"/>
                    <a:pt x="20992" y="2747"/>
                  </a:cubicBezTo>
                  <a:cubicBezTo>
                    <a:pt x="20992" y="2633"/>
                    <a:pt x="20947" y="2532"/>
                    <a:pt x="20865" y="2444"/>
                  </a:cubicBezTo>
                  <a:cubicBezTo>
                    <a:pt x="20727" y="2709"/>
                    <a:pt x="20544" y="2954"/>
                    <a:pt x="20349" y="3125"/>
                  </a:cubicBezTo>
                  <a:cubicBezTo>
                    <a:pt x="20355" y="3175"/>
                    <a:pt x="20335" y="3225"/>
                    <a:pt x="20298" y="3263"/>
                  </a:cubicBezTo>
                  <a:cubicBezTo>
                    <a:pt x="18836" y="4871"/>
                    <a:pt x="16520" y="5142"/>
                    <a:pt x="14471" y="5375"/>
                  </a:cubicBezTo>
                  <a:lnTo>
                    <a:pt x="14011" y="5427"/>
                  </a:lnTo>
                  <a:cubicBezTo>
                    <a:pt x="12920" y="5558"/>
                    <a:pt x="11899" y="5622"/>
                    <a:pt x="10935" y="5622"/>
                  </a:cubicBezTo>
                  <a:cubicBezTo>
                    <a:pt x="9396" y="5622"/>
                    <a:pt x="8008" y="5457"/>
                    <a:pt x="6753" y="5124"/>
                  </a:cubicBezTo>
                  <a:cubicBezTo>
                    <a:pt x="3083" y="4147"/>
                    <a:pt x="1211" y="2854"/>
                    <a:pt x="1022" y="1164"/>
                  </a:cubicBezTo>
                  <a:cubicBezTo>
                    <a:pt x="1016" y="1056"/>
                    <a:pt x="1092" y="963"/>
                    <a:pt x="1198" y="949"/>
                  </a:cubicBezTo>
                  <a:cubicBezTo>
                    <a:pt x="1204" y="948"/>
                    <a:pt x="1210" y="948"/>
                    <a:pt x="1216" y="948"/>
                  </a:cubicBezTo>
                  <a:cubicBezTo>
                    <a:pt x="1273" y="948"/>
                    <a:pt x="1329" y="973"/>
                    <a:pt x="1363" y="1018"/>
                  </a:cubicBezTo>
                  <a:cubicBezTo>
                    <a:pt x="1570" y="704"/>
                    <a:pt x="1899" y="463"/>
                    <a:pt x="2056" y="123"/>
                  </a:cubicBezTo>
                  <a:cubicBezTo>
                    <a:pt x="1915" y="41"/>
                    <a:pt x="1770" y="0"/>
                    <a:pt x="1622"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4" name="Google Shape;3574;p44"/>
            <p:cNvSpPr/>
            <p:nvPr/>
          </p:nvSpPr>
          <p:spPr>
            <a:xfrm>
              <a:off x="4742650" y="4807375"/>
              <a:ext cx="11825" cy="41375"/>
            </a:xfrm>
            <a:custGeom>
              <a:avLst/>
              <a:gdLst/>
              <a:ahLst/>
              <a:cxnLst/>
              <a:rect l="l" t="t" r="r" b="b"/>
              <a:pathLst>
                <a:path w="473" h="1655" extrusionOk="0">
                  <a:moveTo>
                    <a:pt x="208" y="0"/>
                  </a:moveTo>
                  <a:cubicBezTo>
                    <a:pt x="200" y="0"/>
                    <a:pt x="192" y="1"/>
                    <a:pt x="184" y="2"/>
                  </a:cubicBezTo>
                  <a:cubicBezTo>
                    <a:pt x="76" y="21"/>
                    <a:pt x="1" y="115"/>
                    <a:pt x="19" y="223"/>
                  </a:cubicBezTo>
                  <a:cubicBezTo>
                    <a:pt x="57" y="450"/>
                    <a:pt x="82" y="1073"/>
                    <a:pt x="63" y="1445"/>
                  </a:cubicBezTo>
                  <a:cubicBezTo>
                    <a:pt x="63" y="1553"/>
                    <a:pt x="146" y="1648"/>
                    <a:pt x="252" y="1648"/>
                  </a:cubicBezTo>
                  <a:cubicBezTo>
                    <a:pt x="252" y="1654"/>
                    <a:pt x="259" y="1654"/>
                    <a:pt x="259" y="1654"/>
                  </a:cubicBezTo>
                  <a:cubicBezTo>
                    <a:pt x="359" y="1654"/>
                    <a:pt x="449" y="1573"/>
                    <a:pt x="455" y="1465"/>
                  </a:cubicBezTo>
                  <a:cubicBezTo>
                    <a:pt x="473" y="1061"/>
                    <a:pt x="441" y="412"/>
                    <a:pt x="403" y="165"/>
                  </a:cubicBezTo>
                  <a:cubicBezTo>
                    <a:pt x="386" y="67"/>
                    <a:pt x="304" y="0"/>
                    <a:pt x="208"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75" name="Google Shape;3575;p44"/>
          <p:cNvGrpSpPr/>
          <p:nvPr/>
        </p:nvGrpSpPr>
        <p:grpSpPr>
          <a:xfrm>
            <a:off x="7705152" y="1865748"/>
            <a:ext cx="222194" cy="375791"/>
            <a:chOff x="6254075" y="4007750"/>
            <a:chExt cx="166650" cy="281850"/>
          </a:xfrm>
        </p:grpSpPr>
        <p:sp>
          <p:nvSpPr>
            <p:cNvPr id="3576" name="Google Shape;3576;p44"/>
            <p:cNvSpPr/>
            <p:nvPr/>
          </p:nvSpPr>
          <p:spPr>
            <a:xfrm>
              <a:off x="6254075" y="4007750"/>
              <a:ext cx="166650" cy="281850"/>
            </a:xfrm>
            <a:custGeom>
              <a:avLst/>
              <a:gdLst/>
              <a:ahLst/>
              <a:cxnLst/>
              <a:rect l="l" t="t" r="r" b="b"/>
              <a:pathLst>
                <a:path w="6666" h="11274" extrusionOk="0">
                  <a:moveTo>
                    <a:pt x="1800" y="736"/>
                  </a:moveTo>
                  <a:cubicBezTo>
                    <a:pt x="2609" y="736"/>
                    <a:pt x="3339" y="980"/>
                    <a:pt x="3960" y="1392"/>
                  </a:cubicBezTo>
                  <a:cubicBezTo>
                    <a:pt x="3575" y="1392"/>
                    <a:pt x="3249" y="1531"/>
                    <a:pt x="2932" y="1664"/>
                  </a:cubicBezTo>
                  <a:cubicBezTo>
                    <a:pt x="2801" y="1720"/>
                    <a:pt x="2655" y="1778"/>
                    <a:pt x="2516" y="1828"/>
                  </a:cubicBezTo>
                  <a:cubicBezTo>
                    <a:pt x="2510" y="1828"/>
                    <a:pt x="2510" y="1834"/>
                    <a:pt x="2504" y="1834"/>
                  </a:cubicBezTo>
                  <a:cubicBezTo>
                    <a:pt x="2257" y="1475"/>
                    <a:pt x="2006" y="1109"/>
                    <a:pt x="1741" y="737"/>
                  </a:cubicBezTo>
                  <a:cubicBezTo>
                    <a:pt x="1761" y="736"/>
                    <a:pt x="1781" y="736"/>
                    <a:pt x="1800" y="736"/>
                  </a:cubicBezTo>
                  <a:close/>
                  <a:moveTo>
                    <a:pt x="3977" y="1610"/>
                  </a:moveTo>
                  <a:cubicBezTo>
                    <a:pt x="4057" y="1610"/>
                    <a:pt x="4139" y="1617"/>
                    <a:pt x="4225" y="1632"/>
                  </a:cubicBezTo>
                  <a:cubicBezTo>
                    <a:pt x="4230" y="1634"/>
                    <a:pt x="4236" y="1635"/>
                    <a:pt x="4242" y="1635"/>
                  </a:cubicBezTo>
                  <a:cubicBezTo>
                    <a:pt x="4255" y="1635"/>
                    <a:pt x="4268" y="1631"/>
                    <a:pt x="4282" y="1626"/>
                  </a:cubicBezTo>
                  <a:cubicBezTo>
                    <a:pt x="4376" y="1702"/>
                    <a:pt x="4465" y="1778"/>
                    <a:pt x="4553" y="1859"/>
                  </a:cubicBezTo>
                  <a:cubicBezTo>
                    <a:pt x="4521" y="1859"/>
                    <a:pt x="4489" y="1866"/>
                    <a:pt x="4459" y="1866"/>
                  </a:cubicBezTo>
                  <a:cubicBezTo>
                    <a:pt x="3898" y="1909"/>
                    <a:pt x="3362" y="1947"/>
                    <a:pt x="2807" y="2294"/>
                  </a:cubicBezTo>
                  <a:cubicBezTo>
                    <a:pt x="2749" y="2206"/>
                    <a:pt x="2687" y="2111"/>
                    <a:pt x="2630" y="2023"/>
                  </a:cubicBezTo>
                  <a:cubicBezTo>
                    <a:pt x="2763" y="1979"/>
                    <a:pt x="2894" y="1922"/>
                    <a:pt x="3022" y="1872"/>
                  </a:cubicBezTo>
                  <a:cubicBezTo>
                    <a:pt x="3334" y="1739"/>
                    <a:pt x="3633" y="1610"/>
                    <a:pt x="3977" y="1610"/>
                  </a:cubicBezTo>
                  <a:close/>
                  <a:moveTo>
                    <a:pt x="1558" y="862"/>
                  </a:moveTo>
                  <a:cubicBezTo>
                    <a:pt x="1753" y="1147"/>
                    <a:pt x="1949" y="1424"/>
                    <a:pt x="2138" y="1695"/>
                  </a:cubicBezTo>
                  <a:cubicBezTo>
                    <a:pt x="1887" y="1816"/>
                    <a:pt x="1514" y="2023"/>
                    <a:pt x="1224" y="2300"/>
                  </a:cubicBezTo>
                  <a:cubicBezTo>
                    <a:pt x="1319" y="1834"/>
                    <a:pt x="1433" y="1354"/>
                    <a:pt x="1558" y="862"/>
                  </a:cubicBezTo>
                  <a:close/>
                  <a:moveTo>
                    <a:pt x="4762" y="2067"/>
                  </a:moveTo>
                  <a:cubicBezTo>
                    <a:pt x="5057" y="2376"/>
                    <a:pt x="5322" y="2730"/>
                    <a:pt x="5543" y="3114"/>
                  </a:cubicBezTo>
                  <a:cubicBezTo>
                    <a:pt x="5446" y="3099"/>
                    <a:pt x="5346" y="3092"/>
                    <a:pt x="5245" y="3092"/>
                  </a:cubicBezTo>
                  <a:cubicBezTo>
                    <a:pt x="4657" y="3092"/>
                    <a:pt x="4021" y="3320"/>
                    <a:pt x="3569" y="3486"/>
                  </a:cubicBezTo>
                  <a:cubicBezTo>
                    <a:pt x="3563" y="3486"/>
                    <a:pt x="3557" y="3492"/>
                    <a:pt x="3551" y="3498"/>
                  </a:cubicBezTo>
                  <a:cubicBezTo>
                    <a:pt x="3354" y="3158"/>
                    <a:pt x="3147" y="2817"/>
                    <a:pt x="2926" y="2483"/>
                  </a:cubicBezTo>
                  <a:cubicBezTo>
                    <a:pt x="3438" y="2162"/>
                    <a:pt x="3916" y="2130"/>
                    <a:pt x="4471" y="2086"/>
                  </a:cubicBezTo>
                  <a:cubicBezTo>
                    <a:pt x="4565" y="2080"/>
                    <a:pt x="4660" y="2073"/>
                    <a:pt x="4762" y="2067"/>
                  </a:cubicBezTo>
                  <a:close/>
                  <a:moveTo>
                    <a:pt x="5248" y="3315"/>
                  </a:moveTo>
                  <a:cubicBezTo>
                    <a:pt x="5401" y="3315"/>
                    <a:pt x="5549" y="3333"/>
                    <a:pt x="5688" y="3373"/>
                  </a:cubicBezTo>
                  <a:cubicBezTo>
                    <a:pt x="5783" y="3562"/>
                    <a:pt x="5871" y="3763"/>
                    <a:pt x="5947" y="3958"/>
                  </a:cubicBezTo>
                  <a:cubicBezTo>
                    <a:pt x="5865" y="3950"/>
                    <a:pt x="5783" y="3946"/>
                    <a:pt x="5699" y="3946"/>
                  </a:cubicBezTo>
                  <a:cubicBezTo>
                    <a:pt x="5252" y="3946"/>
                    <a:pt x="4782" y="4061"/>
                    <a:pt x="4352" y="4173"/>
                  </a:cubicBezTo>
                  <a:cubicBezTo>
                    <a:pt x="4244" y="4199"/>
                    <a:pt x="4137" y="4223"/>
                    <a:pt x="4029" y="4249"/>
                  </a:cubicBezTo>
                  <a:cubicBezTo>
                    <a:pt x="4011" y="4255"/>
                    <a:pt x="3998" y="4261"/>
                    <a:pt x="3986" y="4275"/>
                  </a:cubicBezTo>
                  <a:cubicBezTo>
                    <a:pt x="3878" y="4078"/>
                    <a:pt x="3771" y="3883"/>
                    <a:pt x="3665" y="3688"/>
                  </a:cubicBezTo>
                  <a:cubicBezTo>
                    <a:pt x="4102" y="3531"/>
                    <a:pt x="4704" y="3315"/>
                    <a:pt x="5248" y="3315"/>
                  </a:cubicBezTo>
                  <a:close/>
                  <a:moveTo>
                    <a:pt x="2265" y="1884"/>
                  </a:moveTo>
                  <a:cubicBezTo>
                    <a:pt x="2409" y="2099"/>
                    <a:pt x="2554" y="2313"/>
                    <a:pt x="2693" y="2521"/>
                  </a:cubicBezTo>
                  <a:cubicBezTo>
                    <a:pt x="2687" y="2527"/>
                    <a:pt x="2681" y="2527"/>
                    <a:pt x="2673" y="2527"/>
                  </a:cubicBezTo>
                  <a:cubicBezTo>
                    <a:pt x="1986" y="2881"/>
                    <a:pt x="1357" y="3606"/>
                    <a:pt x="971" y="4281"/>
                  </a:cubicBezTo>
                  <a:cubicBezTo>
                    <a:pt x="991" y="3775"/>
                    <a:pt x="1054" y="3253"/>
                    <a:pt x="1148" y="2710"/>
                  </a:cubicBezTo>
                  <a:cubicBezTo>
                    <a:pt x="1160" y="2704"/>
                    <a:pt x="1174" y="2698"/>
                    <a:pt x="1180" y="2686"/>
                  </a:cubicBezTo>
                  <a:cubicBezTo>
                    <a:pt x="1445" y="2300"/>
                    <a:pt x="1962" y="2023"/>
                    <a:pt x="2265" y="1884"/>
                  </a:cubicBezTo>
                  <a:close/>
                  <a:moveTo>
                    <a:pt x="5696" y="4172"/>
                  </a:moveTo>
                  <a:cubicBezTo>
                    <a:pt x="5812" y="4172"/>
                    <a:pt x="5925" y="4180"/>
                    <a:pt x="6035" y="4199"/>
                  </a:cubicBezTo>
                  <a:cubicBezTo>
                    <a:pt x="6162" y="4564"/>
                    <a:pt x="6255" y="4942"/>
                    <a:pt x="6319" y="5320"/>
                  </a:cubicBezTo>
                  <a:cubicBezTo>
                    <a:pt x="6151" y="5296"/>
                    <a:pt x="5981" y="5286"/>
                    <a:pt x="5811" y="5286"/>
                  </a:cubicBezTo>
                  <a:cubicBezTo>
                    <a:pt x="5456" y="5286"/>
                    <a:pt x="5098" y="5329"/>
                    <a:pt x="4748" y="5372"/>
                  </a:cubicBezTo>
                  <a:cubicBezTo>
                    <a:pt x="4673" y="5378"/>
                    <a:pt x="4597" y="5390"/>
                    <a:pt x="4521" y="5396"/>
                  </a:cubicBezTo>
                  <a:cubicBezTo>
                    <a:pt x="4390" y="5087"/>
                    <a:pt x="4238" y="4773"/>
                    <a:pt x="4081" y="4464"/>
                  </a:cubicBezTo>
                  <a:cubicBezTo>
                    <a:pt x="4187" y="4444"/>
                    <a:pt x="4294" y="4412"/>
                    <a:pt x="4408" y="4388"/>
                  </a:cubicBezTo>
                  <a:cubicBezTo>
                    <a:pt x="4819" y="4284"/>
                    <a:pt x="5273" y="4172"/>
                    <a:pt x="5696" y="4172"/>
                  </a:cubicBezTo>
                  <a:close/>
                  <a:moveTo>
                    <a:pt x="2807" y="2704"/>
                  </a:moveTo>
                  <a:cubicBezTo>
                    <a:pt x="2914" y="2875"/>
                    <a:pt x="3022" y="3044"/>
                    <a:pt x="3121" y="3215"/>
                  </a:cubicBezTo>
                  <a:cubicBezTo>
                    <a:pt x="2763" y="3536"/>
                    <a:pt x="2384" y="4054"/>
                    <a:pt x="2106" y="4438"/>
                  </a:cubicBezTo>
                  <a:lnTo>
                    <a:pt x="2100" y="4450"/>
                  </a:lnTo>
                  <a:cubicBezTo>
                    <a:pt x="2006" y="4577"/>
                    <a:pt x="1899" y="4715"/>
                    <a:pt x="1779" y="4860"/>
                  </a:cubicBezTo>
                  <a:cubicBezTo>
                    <a:pt x="1532" y="5157"/>
                    <a:pt x="1262" y="5491"/>
                    <a:pt x="1110" y="5812"/>
                  </a:cubicBezTo>
                  <a:cubicBezTo>
                    <a:pt x="1035" y="5478"/>
                    <a:pt x="991" y="5131"/>
                    <a:pt x="979" y="4779"/>
                  </a:cubicBezTo>
                  <a:cubicBezTo>
                    <a:pt x="1325" y="3952"/>
                    <a:pt x="2094" y="3076"/>
                    <a:pt x="2775" y="2730"/>
                  </a:cubicBezTo>
                  <a:cubicBezTo>
                    <a:pt x="2787" y="2724"/>
                    <a:pt x="2795" y="2710"/>
                    <a:pt x="2807" y="2704"/>
                  </a:cubicBezTo>
                  <a:close/>
                  <a:moveTo>
                    <a:pt x="5800" y="5510"/>
                  </a:moveTo>
                  <a:cubicBezTo>
                    <a:pt x="5986" y="5510"/>
                    <a:pt x="6170" y="5523"/>
                    <a:pt x="6351" y="5554"/>
                  </a:cubicBezTo>
                  <a:cubicBezTo>
                    <a:pt x="6363" y="5687"/>
                    <a:pt x="6375" y="5818"/>
                    <a:pt x="6381" y="5952"/>
                  </a:cubicBezTo>
                  <a:cubicBezTo>
                    <a:pt x="6172" y="5895"/>
                    <a:pt x="5973" y="5875"/>
                    <a:pt x="5777" y="5875"/>
                  </a:cubicBezTo>
                  <a:cubicBezTo>
                    <a:pt x="5559" y="5875"/>
                    <a:pt x="5346" y="5900"/>
                    <a:pt x="5127" y="5926"/>
                  </a:cubicBezTo>
                  <a:cubicBezTo>
                    <a:pt x="5007" y="5939"/>
                    <a:pt x="4881" y="5952"/>
                    <a:pt x="4748" y="5964"/>
                  </a:cubicBezTo>
                  <a:cubicBezTo>
                    <a:pt x="4704" y="5844"/>
                    <a:pt x="4660" y="5725"/>
                    <a:pt x="4611" y="5611"/>
                  </a:cubicBezTo>
                  <a:cubicBezTo>
                    <a:pt x="4660" y="5605"/>
                    <a:pt x="4716" y="5599"/>
                    <a:pt x="4774" y="5591"/>
                  </a:cubicBezTo>
                  <a:cubicBezTo>
                    <a:pt x="5113" y="5551"/>
                    <a:pt x="5459" y="5510"/>
                    <a:pt x="5800" y="5510"/>
                  </a:cubicBezTo>
                  <a:close/>
                  <a:moveTo>
                    <a:pt x="3241" y="3411"/>
                  </a:moveTo>
                  <a:cubicBezTo>
                    <a:pt x="3386" y="3650"/>
                    <a:pt x="3519" y="3889"/>
                    <a:pt x="3651" y="4129"/>
                  </a:cubicBezTo>
                  <a:cubicBezTo>
                    <a:pt x="3644" y="4127"/>
                    <a:pt x="3636" y="4125"/>
                    <a:pt x="3628" y="4125"/>
                  </a:cubicBezTo>
                  <a:cubicBezTo>
                    <a:pt x="3618" y="4125"/>
                    <a:pt x="3608" y="4128"/>
                    <a:pt x="3601" y="4136"/>
                  </a:cubicBezTo>
                  <a:cubicBezTo>
                    <a:pt x="2876" y="4444"/>
                    <a:pt x="1709" y="5756"/>
                    <a:pt x="1407" y="6696"/>
                  </a:cubicBezTo>
                  <a:cubicBezTo>
                    <a:pt x="1331" y="6525"/>
                    <a:pt x="1268" y="6362"/>
                    <a:pt x="1212" y="6191"/>
                  </a:cubicBezTo>
                  <a:cubicBezTo>
                    <a:pt x="1224" y="6179"/>
                    <a:pt x="1224" y="6166"/>
                    <a:pt x="1230" y="6153"/>
                  </a:cubicBezTo>
                  <a:cubicBezTo>
                    <a:pt x="1299" y="5788"/>
                    <a:pt x="1646" y="5372"/>
                    <a:pt x="1949" y="5000"/>
                  </a:cubicBezTo>
                  <a:cubicBezTo>
                    <a:pt x="2068" y="4854"/>
                    <a:pt x="2182" y="4715"/>
                    <a:pt x="2277" y="4583"/>
                  </a:cubicBezTo>
                  <a:lnTo>
                    <a:pt x="2289" y="4570"/>
                  </a:lnTo>
                  <a:cubicBezTo>
                    <a:pt x="2554" y="4205"/>
                    <a:pt x="2908" y="3713"/>
                    <a:pt x="3241" y="3411"/>
                  </a:cubicBezTo>
                  <a:close/>
                  <a:moveTo>
                    <a:pt x="5782" y="6098"/>
                  </a:moveTo>
                  <a:cubicBezTo>
                    <a:pt x="5980" y="6098"/>
                    <a:pt x="6177" y="6120"/>
                    <a:pt x="6389" y="6185"/>
                  </a:cubicBezTo>
                  <a:cubicBezTo>
                    <a:pt x="6395" y="6645"/>
                    <a:pt x="6343" y="7074"/>
                    <a:pt x="6262" y="7497"/>
                  </a:cubicBezTo>
                  <a:cubicBezTo>
                    <a:pt x="6041" y="7433"/>
                    <a:pt x="5776" y="7395"/>
                    <a:pt x="5543" y="7363"/>
                  </a:cubicBezTo>
                  <a:cubicBezTo>
                    <a:pt x="5411" y="7345"/>
                    <a:pt x="5291" y="7332"/>
                    <a:pt x="5202" y="7313"/>
                  </a:cubicBezTo>
                  <a:lnTo>
                    <a:pt x="5178" y="7313"/>
                  </a:lnTo>
                  <a:cubicBezTo>
                    <a:pt x="5077" y="6929"/>
                    <a:pt x="4963" y="6551"/>
                    <a:pt x="4824" y="6179"/>
                  </a:cubicBezTo>
                  <a:cubicBezTo>
                    <a:pt x="4937" y="6172"/>
                    <a:pt x="5051" y="6159"/>
                    <a:pt x="5152" y="6147"/>
                  </a:cubicBezTo>
                  <a:cubicBezTo>
                    <a:pt x="5373" y="6121"/>
                    <a:pt x="5578" y="6098"/>
                    <a:pt x="5782" y="6098"/>
                  </a:cubicBezTo>
                  <a:close/>
                  <a:moveTo>
                    <a:pt x="3740" y="4287"/>
                  </a:moveTo>
                  <a:cubicBezTo>
                    <a:pt x="3872" y="4546"/>
                    <a:pt x="4005" y="4804"/>
                    <a:pt x="4125" y="5069"/>
                  </a:cubicBezTo>
                  <a:cubicBezTo>
                    <a:pt x="4119" y="5075"/>
                    <a:pt x="4105" y="5087"/>
                    <a:pt x="4105" y="5100"/>
                  </a:cubicBezTo>
                  <a:cubicBezTo>
                    <a:pt x="3954" y="5448"/>
                    <a:pt x="3746" y="5743"/>
                    <a:pt x="3525" y="6053"/>
                  </a:cubicBezTo>
                  <a:cubicBezTo>
                    <a:pt x="3267" y="6424"/>
                    <a:pt x="3002" y="6810"/>
                    <a:pt x="2838" y="7270"/>
                  </a:cubicBezTo>
                  <a:cubicBezTo>
                    <a:pt x="2725" y="7604"/>
                    <a:pt x="2643" y="7988"/>
                    <a:pt x="2580" y="8291"/>
                  </a:cubicBezTo>
                  <a:cubicBezTo>
                    <a:pt x="2574" y="8285"/>
                    <a:pt x="2568" y="8277"/>
                    <a:pt x="2560" y="8271"/>
                  </a:cubicBezTo>
                  <a:cubicBezTo>
                    <a:pt x="2126" y="7861"/>
                    <a:pt x="1797" y="7439"/>
                    <a:pt x="1558" y="6991"/>
                  </a:cubicBezTo>
                  <a:cubicBezTo>
                    <a:pt x="1558" y="6991"/>
                    <a:pt x="1558" y="6985"/>
                    <a:pt x="1564" y="6979"/>
                  </a:cubicBezTo>
                  <a:cubicBezTo>
                    <a:pt x="1690" y="6129"/>
                    <a:pt x="2958" y="4653"/>
                    <a:pt x="3689" y="4337"/>
                  </a:cubicBezTo>
                  <a:cubicBezTo>
                    <a:pt x="3709" y="4325"/>
                    <a:pt x="3727" y="4313"/>
                    <a:pt x="3740" y="4287"/>
                  </a:cubicBezTo>
                  <a:close/>
                  <a:moveTo>
                    <a:pt x="4244" y="5320"/>
                  </a:moveTo>
                  <a:cubicBezTo>
                    <a:pt x="4439" y="5762"/>
                    <a:pt x="4611" y="6216"/>
                    <a:pt x="4762" y="6676"/>
                  </a:cubicBezTo>
                  <a:cubicBezTo>
                    <a:pt x="4125" y="7288"/>
                    <a:pt x="3651" y="8038"/>
                    <a:pt x="3368" y="8896"/>
                  </a:cubicBezTo>
                  <a:cubicBezTo>
                    <a:pt x="3112" y="8715"/>
                    <a:pt x="2868" y="8546"/>
                    <a:pt x="2674" y="8373"/>
                  </a:cubicBezTo>
                  <a:lnTo>
                    <a:pt x="2674" y="8373"/>
                  </a:lnTo>
                  <a:lnTo>
                    <a:pt x="2781" y="8379"/>
                  </a:lnTo>
                  <a:cubicBezTo>
                    <a:pt x="2844" y="8088"/>
                    <a:pt x="2932" y="7686"/>
                    <a:pt x="3052" y="7345"/>
                  </a:cubicBezTo>
                  <a:cubicBezTo>
                    <a:pt x="3197" y="6909"/>
                    <a:pt x="3450" y="6557"/>
                    <a:pt x="3709" y="6179"/>
                  </a:cubicBezTo>
                  <a:cubicBezTo>
                    <a:pt x="3898" y="5914"/>
                    <a:pt x="4087" y="5629"/>
                    <a:pt x="4244" y="5320"/>
                  </a:cubicBezTo>
                  <a:close/>
                  <a:moveTo>
                    <a:pt x="4830" y="6915"/>
                  </a:moveTo>
                  <a:cubicBezTo>
                    <a:pt x="4931" y="7256"/>
                    <a:pt x="5019" y="7596"/>
                    <a:pt x="5089" y="7945"/>
                  </a:cubicBezTo>
                  <a:cubicBezTo>
                    <a:pt x="4786" y="8172"/>
                    <a:pt x="4483" y="8663"/>
                    <a:pt x="4169" y="9450"/>
                  </a:cubicBezTo>
                  <a:cubicBezTo>
                    <a:pt x="3979" y="9313"/>
                    <a:pt x="3784" y="9173"/>
                    <a:pt x="3595" y="9048"/>
                  </a:cubicBezTo>
                  <a:cubicBezTo>
                    <a:pt x="3581" y="9042"/>
                    <a:pt x="3563" y="9028"/>
                    <a:pt x="3551" y="9016"/>
                  </a:cubicBezTo>
                  <a:cubicBezTo>
                    <a:pt x="3557" y="9004"/>
                    <a:pt x="3569" y="8990"/>
                    <a:pt x="3575" y="8972"/>
                  </a:cubicBezTo>
                  <a:cubicBezTo>
                    <a:pt x="3840" y="8184"/>
                    <a:pt x="4262" y="7497"/>
                    <a:pt x="4830" y="6915"/>
                  </a:cubicBezTo>
                  <a:close/>
                  <a:moveTo>
                    <a:pt x="5228" y="7547"/>
                  </a:moveTo>
                  <a:lnTo>
                    <a:pt x="5228" y="7547"/>
                  </a:lnTo>
                  <a:cubicBezTo>
                    <a:pt x="5316" y="7559"/>
                    <a:pt x="5411" y="7572"/>
                    <a:pt x="5511" y="7584"/>
                  </a:cubicBezTo>
                  <a:cubicBezTo>
                    <a:pt x="5745" y="7616"/>
                    <a:pt x="6003" y="7648"/>
                    <a:pt x="6212" y="7718"/>
                  </a:cubicBezTo>
                  <a:cubicBezTo>
                    <a:pt x="6092" y="8228"/>
                    <a:pt x="5927" y="8731"/>
                    <a:pt x="5758" y="9243"/>
                  </a:cubicBezTo>
                  <a:cubicBezTo>
                    <a:pt x="5682" y="9470"/>
                    <a:pt x="5606" y="9703"/>
                    <a:pt x="5531" y="9942"/>
                  </a:cubicBezTo>
                  <a:cubicBezTo>
                    <a:pt x="5511" y="9098"/>
                    <a:pt x="5405" y="8303"/>
                    <a:pt x="5228" y="7547"/>
                  </a:cubicBezTo>
                  <a:close/>
                  <a:moveTo>
                    <a:pt x="5133" y="8196"/>
                  </a:moveTo>
                  <a:cubicBezTo>
                    <a:pt x="5266" y="8934"/>
                    <a:pt x="5329" y="9709"/>
                    <a:pt x="5310" y="10535"/>
                  </a:cubicBezTo>
                  <a:cubicBezTo>
                    <a:pt x="5077" y="10183"/>
                    <a:pt x="4730" y="9874"/>
                    <a:pt x="4352" y="9583"/>
                  </a:cubicBezTo>
                  <a:cubicBezTo>
                    <a:pt x="4629" y="8896"/>
                    <a:pt x="4887" y="8429"/>
                    <a:pt x="5133" y="8196"/>
                  </a:cubicBezTo>
                  <a:close/>
                  <a:moveTo>
                    <a:pt x="1147" y="0"/>
                  </a:moveTo>
                  <a:cubicBezTo>
                    <a:pt x="1125" y="0"/>
                    <a:pt x="1104" y="6"/>
                    <a:pt x="1084" y="18"/>
                  </a:cubicBezTo>
                  <a:cubicBezTo>
                    <a:pt x="1041" y="56"/>
                    <a:pt x="1028" y="125"/>
                    <a:pt x="1060" y="175"/>
                  </a:cubicBezTo>
                  <a:cubicBezTo>
                    <a:pt x="1180" y="340"/>
                    <a:pt x="1299" y="504"/>
                    <a:pt x="1413" y="667"/>
                  </a:cubicBezTo>
                  <a:cubicBezTo>
                    <a:pt x="1387" y="681"/>
                    <a:pt x="1363" y="705"/>
                    <a:pt x="1357" y="737"/>
                  </a:cubicBezTo>
                  <a:cubicBezTo>
                    <a:pt x="720" y="3277"/>
                    <a:pt x="1" y="6159"/>
                    <a:pt x="2409" y="8436"/>
                  </a:cubicBezTo>
                  <a:cubicBezTo>
                    <a:pt x="2693" y="8707"/>
                    <a:pt x="3071" y="8958"/>
                    <a:pt x="3468" y="9237"/>
                  </a:cubicBezTo>
                  <a:cubicBezTo>
                    <a:pt x="4181" y="9715"/>
                    <a:pt x="4981" y="10258"/>
                    <a:pt x="5266" y="10920"/>
                  </a:cubicBezTo>
                  <a:cubicBezTo>
                    <a:pt x="5260" y="10964"/>
                    <a:pt x="5246" y="11001"/>
                    <a:pt x="5240" y="11047"/>
                  </a:cubicBezTo>
                  <a:cubicBezTo>
                    <a:pt x="5228" y="11091"/>
                    <a:pt x="5246" y="11135"/>
                    <a:pt x="5284" y="11160"/>
                  </a:cubicBezTo>
                  <a:cubicBezTo>
                    <a:pt x="5278" y="11216"/>
                    <a:pt x="5322" y="11266"/>
                    <a:pt x="5385" y="11274"/>
                  </a:cubicBezTo>
                  <a:lnTo>
                    <a:pt x="5391" y="11274"/>
                  </a:lnTo>
                  <a:cubicBezTo>
                    <a:pt x="5449" y="11274"/>
                    <a:pt x="5499" y="11228"/>
                    <a:pt x="5505" y="11166"/>
                  </a:cubicBezTo>
                  <a:lnTo>
                    <a:pt x="5505" y="11160"/>
                  </a:lnTo>
                  <a:cubicBezTo>
                    <a:pt x="5543" y="11135"/>
                    <a:pt x="5562" y="11085"/>
                    <a:pt x="5549" y="11039"/>
                  </a:cubicBezTo>
                  <a:cubicBezTo>
                    <a:pt x="5537" y="11009"/>
                    <a:pt x="5525" y="10977"/>
                    <a:pt x="5518" y="10945"/>
                  </a:cubicBezTo>
                  <a:cubicBezTo>
                    <a:pt x="5518" y="10902"/>
                    <a:pt x="5525" y="10850"/>
                    <a:pt x="5525" y="10806"/>
                  </a:cubicBezTo>
                  <a:cubicBezTo>
                    <a:pt x="5644" y="10296"/>
                    <a:pt x="5808" y="9798"/>
                    <a:pt x="5965" y="9313"/>
                  </a:cubicBezTo>
                  <a:cubicBezTo>
                    <a:pt x="6313" y="8277"/>
                    <a:pt x="6666" y="7212"/>
                    <a:pt x="6608" y="5977"/>
                  </a:cubicBezTo>
                  <a:cubicBezTo>
                    <a:pt x="6596" y="5812"/>
                    <a:pt x="6584" y="5649"/>
                    <a:pt x="6564" y="5491"/>
                  </a:cubicBezTo>
                  <a:lnTo>
                    <a:pt x="6564" y="5485"/>
                  </a:lnTo>
                  <a:cubicBezTo>
                    <a:pt x="6570" y="5454"/>
                    <a:pt x="6570" y="5428"/>
                    <a:pt x="6552" y="5402"/>
                  </a:cubicBezTo>
                  <a:cubicBezTo>
                    <a:pt x="6375" y="4104"/>
                    <a:pt x="5795" y="2823"/>
                    <a:pt x="4913" y="1903"/>
                  </a:cubicBezTo>
                  <a:cubicBezTo>
                    <a:pt x="4900" y="1878"/>
                    <a:pt x="4887" y="1866"/>
                    <a:pt x="4862" y="1853"/>
                  </a:cubicBezTo>
                  <a:cubicBezTo>
                    <a:pt x="4067" y="1040"/>
                    <a:pt x="3023" y="511"/>
                    <a:pt x="1804" y="511"/>
                  </a:cubicBezTo>
                  <a:cubicBezTo>
                    <a:pt x="1737" y="511"/>
                    <a:pt x="1670" y="512"/>
                    <a:pt x="1602" y="516"/>
                  </a:cubicBezTo>
                  <a:lnTo>
                    <a:pt x="1584" y="516"/>
                  </a:lnTo>
                  <a:cubicBezTo>
                    <a:pt x="1470" y="364"/>
                    <a:pt x="1357" y="207"/>
                    <a:pt x="1243" y="43"/>
                  </a:cubicBezTo>
                  <a:cubicBezTo>
                    <a:pt x="1220" y="16"/>
                    <a:pt x="1183" y="0"/>
                    <a:pt x="114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7" name="Google Shape;3577;p44"/>
            <p:cNvSpPr/>
            <p:nvPr/>
          </p:nvSpPr>
          <p:spPr>
            <a:xfrm>
              <a:off x="6384750" y="4196400"/>
              <a:ext cx="24625" cy="59925"/>
            </a:xfrm>
            <a:custGeom>
              <a:avLst/>
              <a:gdLst/>
              <a:ahLst/>
              <a:cxnLst/>
              <a:rect l="l" t="t" r="r" b="b"/>
              <a:pathLst>
                <a:path w="985" h="2397" extrusionOk="0">
                  <a:moveTo>
                    <a:pt x="1" y="1"/>
                  </a:moveTo>
                  <a:lnTo>
                    <a:pt x="1" y="1"/>
                  </a:lnTo>
                  <a:cubicBezTo>
                    <a:pt x="178" y="757"/>
                    <a:pt x="284" y="1552"/>
                    <a:pt x="304" y="2396"/>
                  </a:cubicBezTo>
                  <a:cubicBezTo>
                    <a:pt x="379" y="2157"/>
                    <a:pt x="455" y="1924"/>
                    <a:pt x="531" y="1697"/>
                  </a:cubicBezTo>
                  <a:cubicBezTo>
                    <a:pt x="700" y="1185"/>
                    <a:pt x="865" y="682"/>
                    <a:pt x="985" y="172"/>
                  </a:cubicBezTo>
                  <a:cubicBezTo>
                    <a:pt x="776" y="102"/>
                    <a:pt x="518" y="70"/>
                    <a:pt x="284" y="38"/>
                  </a:cubicBezTo>
                  <a:cubicBezTo>
                    <a:pt x="184" y="26"/>
                    <a:pt x="89" y="13"/>
                    <a:pt x="1"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8" name="Google Shape;3578;p44"/>
            <p:cNvSpPr/>
            <p:nvPr/>
          </p:nvSpPr>
          <p:spPr>
            <a:xfrm>
              <a:off x="6374650" y="4160175"/>
              <a:ext cx="39300" cy="35000"/>
            </a:xfrm>
            <a:custGeom>
              <a:avLst/>
              <a:gdLst/>
              <a:ahLst/>
              <a:cxnLst/>
              <a:rect l="l" t="t" r="r" b="b"/>
              <a:pathLst>
                <a:path w="1572" h="1400" extrusionOk="0">
                  <a:moveTo>
                    <a:pt x="959" y="1"/>
                  </a:moveTo>
                  <a:cubicBezTo>
                    <a:pt x="755" y="1"/>
                    <a:pt x="550" y="24"/>
                    <a:pt x="329" y="50"/>
                  </a:cubicBezTo>
                  <a:cubicBezTo>
                    <a:pt x="228" y="62"/>
                    <a:pt x="114" y="75"/>
                    <a:pt x="1" y="82"/>
                  </a:cubicBezTo>
                  <a:cubicBezTo>
                    <a:pt x="140" y="454"/>
                    <a:pt x="254" y="832"/>
                    <a:pt x="355" y="1216"/>
                  </a:cubicBezTo>
                  <a:lnTo>
                    <a:pt x="379" y="1216"/>
                  </a:lnTo>
                  <a:cubicBezTo>
                    <a:pt x="468" y="1235"/>
                    <a:pt x="588" y="1248"/>
                    <a:pt x="720" y="1266"/>
                  </a:cubicBezTo>
                  <a:cubicBezTo>
                    <a:pt x="953" y="1298"/>
                    <a:pt x="1218" y="1336"/>
                    <a:pt x="1439" y="1400"/>
                  </a:cubicBezTo>
                  <a:cubicBezTo>
                    <a:pt x="1520" y="977"/>
                    <a:pt x="1572" y="548"/>
                    <a:pt x="1566" y="88"/>
                  </a:cubicBezTo>
                  <a:cubicBezTo>
                    <a:pt x="1354" y="23"/>
                    <a:pt x="1157" y="1"/>
                    <a:pt x="95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9" name="Google Shape;3579;p44"/>
            <p:cNvSpPr/>
            <p:nvPr/>
          </p:nvSpPr>
          <p:spPr>
            <a:xfrm>
              <a:off x="6369325" y="4145500"/>
              <a:ext cx="44300" cy="11350"/>
            </a:xfrm>
            <a:custGeom>
              <a:avLst/>
              <a:gdLst/>
              <a:ahLst/>
              <a:cxnLst/>
              <a:rect l="l" t="t" r="r" b="b"/>
              <a:pathLst>
                <a:path w="1772" h="454" extrusionOk="0">
                  <a:moveTo>
                    <a:pt x="1190" y="0"/>
                  </a:moveTo>
                  <a:cubicBezTo>
                    <a:pt x="849" y="0"/>
                    <a:pt x="503" y="41"/>
                    <a:pt x="164" y="81"/>
                  </a:cubicBezTo>
                  <a:cubicBezTo>
                    <a:pt x="106" y="89"/>
                    <a:pt x="50" y="95"/>
                    <a:pt x="1" y="101"/>
                  </a:cubicBezTo>
                  <a:cubicBezTo>
                    <a:pt x="50" y="215"/>
                    <a:pt x="94" y="334"/>
                    <a:pt x="138" y="454"/>
                  </a:cubicBezTo>
                  <a:cubicBezTo>
                    <a:pt x="271" y="442"/>
                    <a:pt x="397" y="429"/>
                    <a:pt x="517" y="416"/>
                  </a:cubicBezTo>
                  <a:cubicBezTo>
                    <a:pt x="736" y="390"/>
                    <a:pt x="949" y="365"/>
                    <a:pt x="1167" y="365"/>
                  </a:cubicBezTo>
                  <a:cubicBezTo>
                    <a:pt x="1363" y="365"/>
                    <a:pt x="1562" y="385"/>
                    <a:pt x="1771" y="442"/>
                  </a:cubicBezTo>
                  <a:cubicBezTo>
                    <a:pt x="1765" y="308"/>
                    <a:pt x="1753" y="177"/>
                    <a:pt x="1741" y="44"/>
                  </a:cubicBezTo>
                  <a:cubicBezTo>
                    <a:pt x="1560" y="13"/>
                    <a:pt x="1376" y="0"/>
                    <a:pt x="1190"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0" name="Google Shape;3580;p44"/>
            <p:cNvSpPr/>
            <p:nvPr/>
          </p:nvSpPr>
          <p:spPr>
            <a:xfrm>
              <a:off x="6356075" y="4112025"/>
              <a:ext cx="56000" cy="30650"/>
            </a:xfrm>
            <a:custGeom>
              <a:avLst/>
              <a:gdLst/>
              <a:ahLst/>
              <a:cxnLst/>
              <a:rect l="l" t="t" r="r" b="b"/>
              <a:pathLst>
                <a:path w="2240" h="1226" extrusionOk="0">
                  <a:moveTo>
                    <a:pt x="1616" y="1"/>
                  </a:moveTo>
                  <a:cubicBezTo>
                    <a:pt x="1193" y="1"/>
                    <a:pt x="739" y="113"/>
                    <a:pt x="328" y="217"/>
                  </a:cubicBezTo>
                  <a:cubicBezTo>
                    <a:pt x="214" y="241"/>
                    <a:pt x="107" y="273"/>
                    <a:pt x="1" y="293"/>
                  </a:cubicBezTo>
                  <a:cubicBezTo>
                    <a:pt x="158" y="602"/>
                    <a:pt x="310" y="916"/>
                    <a:pt x="441" y="1225"/>
                  </a:cubicBezTo>
                  <a:cubicBezTo>
                    <a:pt x="517" y="1219"/>
                    <a:pt x="593" y="1207"/>
                    <a:pt x="668" y="1201"/>
                  </a:cubicBezTo>
                  <a:cubicBezTo>
                    <a:pt x="1018" y="1158"/>
                    <a:pt x="1376" y="1115"/>
                    <a:pt x="1731" y="1115"/>
                  </a:cubicBezTo>
                  <a:cubicBezTo>
                    <a:pt x="1901" y="1115"/>
                    <a:pt x="2071" y="1125"/>
                    <a:pt x="2239" y="1149"/>
                  </a:cubicBezTo>
                  <a:cubicBezTo>
                    <a:pt x="2175" y="771"/>
                    <a:pt x="2082" y="393"/>
                    <a:pt x="1955" y="28"/>
                  </a:cubicBezTo>
                  <a:cubicBezTo>
                    <a:pt x="1845" y="9"/>
                    <a:pt x="1732" y="1"/>
                    <a:pt x="1616"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1" name="Google Shape;3581;p44"/>
            <p:cNvSpPr/>
            <p:nvPr/>
          </p:nvSpPr>
          <p:spPr>
            <a:xfrm>
              <a:off x="6345675" y="4090625"/>
              <a:ext cx="57075" cy="24000"/>
            </a:xfrm>
            <a:custGeom>
              <a:avLst/>
              <a:gdLst/>
              <a:ahLst/>
              <a:cxnLst/>
              <a:rect l="l" t="t" r="r" b="b"/>
              <a:pathLst>
                <a:path w="2283" h="960" extrusionOk="0">
                  <a:moveTo>
                    <a:pt x="1584" y="0"/>
                  </a:moveTo>
                  <a:cubicBezTo>
                    <a:pt x="1040" y="0"/>
                    <a:pt x="438" y="216"/>
                    <a:pt x="1" y="373"/>
                  </a:cubicBezTo>
                  <a:cubicBezTo>
                    <a:pt x="107" y="568"/>
                    <a:pt x="214" y="763"/>
                    <a:pt x="322" y="960"/>
                  </a:cubicBezTo>
                  <a:cubicBezTo>
                    <a:pt x="334" y="946"/>
                    <a:pt x="347" y="940"/>
                    <a:pt x="365" y="934"/>
                  </a:cubicBezTo>
                  <a:cubicBezTo>
                    <a:pt x="473" y="908"/>
                    <a:pt x="580" y="884"/>
                    <a:pt x="688" y="858"/>
                  </a:cubicBezTo>
                  <a:cubicBezTo>
                    <a:pt x="1118" y="746"/>
                    <a:pt x="1588" y="631"/>
                    <a:pt x="2035" y="631"/>
                  </a:cubicBezTo>
                  <a:cubicBezTo>
                    <a:pt x="2119" y="631"/>
                    <a:pt x="2201" y="635"/>
                    <a:pt x="2283" y="643"/>
                  </a:cubicBezTo>
                  <a:cubicBezTo>
                    <a:pt x="2207" y="448"/>
                    <a:pt x="2119" y="247"/>
                    <a:pt x="2024" y="58"/>
                  </a:cubicBezTo>
                  <a:cubicBezTo>
                    <a:pt x="1885" y="18"/>
                    <a:pt x="1737" y="0"/>
                    <a:pt x="1584"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2" name="Google Shape;3582;p44"/>
            <p:cNvSpPr/>
            <p:nvPr/>
          </p:nvSpPr>
          <p:spPr>
            <a:xfrm>
              <a:off x="6327225" y="4059400"/>
              <a:ext cx="65425" cy="35825"/>
            </a:xfrm>
            <a:custGeom>
              <a:avLst/>
              <a:gdLst/>
              <a:ahLst/>
              <a:cxnLst/>
              <a:rect l="l" t="t" r="r" b="b"/>
              <a:pathLst>
                <a:path w="2617" h="1433" extrusionOk="0">
                  <a:moveTo>
                    <a:pt x="1836" y="1"/>
                  </a:moveTo>
                  <a:cubicBezTo>
                    <a:pt x="1734" y="7"/>
                    <a:pt x="1639" y="14"/>
                    <a:pt x="1545" y="20"/>
                  </a:cubicBezTo>
                  <a:cubicBezTo>
                    <a:pt x="990" y="64"/>
                    <a:pt x="512" y="96"/>
                    <a:pt x="0" y="417"/>
                  </a:cubicBezTo>
                  <a:cubicBezTo>
                    <a:pt x="221" y="751"/>
                    <a:pt x="428" y="1092"/>
                    <a:pt x="625" y="1432"/>
                  </a:cubicBezTo>
                  <a:cubicBezTo>
                    <a:pt x="631" y="1426"/>
                    <a:pt x="637" y="1420"/>
                    <a:pt x="643" y="1420"/>
                  </a:cubicBezTo>
                  <a:cubicBezTo>
                    <a:pt x="1095" y="1254"/>
                    <a:pt x="1731" y="1026"/>
                    <a:pt x="2319" y="1026"/>
                  </a:cubicBezTo>
                  <a:cubicBezTo>
                    <a:pt x="2420" y="1026"/>
                    <a:pt x="2520" y="1033"/>
                    <a:pt x="2617" y="1048"/>
                  </a:cubicBezTo>
                  <a:cubicBezTo>
                    <a:pt x="2396" y="664"/>
                    <a:pt x="2131" y="310"/>
                    <a:pt x="1836"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3" name="Google Shape;3583;p44"/>
            <p:cNvSpPr/>
            <p:nvPr/>
          </p:nvSpPr>
          <p:spPr>
            <a:xfrm>
              <a:off x="6319800" y="4048000"/>
              <a:ext cx="48100" cy="17100"/>
            </a:xfrm>
            <a:custGeom>
              <a:avLst/>
              <a:gdLst/>
              <a:ahLst/>
              <a:cxnLst/>
              <a:rect l="l" t="t" r="r" b="b"/>
              <a:pathLst>
                <a:path w="1924" h="684" extrusionOk="0">
                  <a:moveTo>
                    <a:pt x="1348" y="0"/>
                  </a:moveTo>
                  <a:cubicBezTo>
                    <a:pt x="1004" y="0"/>
                    <a:pt x="705" y="129"/>
                    <a:pt x="393" y="262"/>
                  </a:cubicBezTo>
                  <a:cubicBezTo>
                    <a:pt x="265" y="312"/>
                    <a:pt x="134" y="369"/>
                    <a:pt x="1" y="413"/>
                  </a:cubicBezTo>
                  <a:cubicBezTo>
                    <a:pt x="58" y="501"/>
                    <a:pt x="120" y="596"/>
                    <a:pt x="178" y="684"/>
                  </a:cubicBezTo>
                  <a:cubicBezTo>
                    <a:pt x="733" y="337"/>
                    <a:pt x="1269" y="299"/>
                    <a:pt x="1830" y="256"/>
                  </a:cubicBezTo>
                  <a:cubicBezTo>
                    <a:pt x="1860" y="256"/>
                    <a:pt x="1892" y="249"/>
                    <a:pt x="1924" y="249"/>
                  </a:cubicBezTo>
                  <a:cubicBezTo>
                    <a:pt x="1836" y="168"/>
                    <a:pt x="1747" y="92"/>
                    <a:pt x="1653" y="16"/>
                  </a:cubicBezTo>
                  <a:cubicBezTo>
                    <a:pt x="1639" y="21"/>
                    <a:pt x="1626" y="25"/>
                    <a:pt x="1613" y="25"/>
                  </a:cubicBezTo>
                  <a:cubicBezTo>
                    <a:pt x="1607" y="25"/>
                    <a:pt x="1601" y="24"/>
                    <a:pt x="1596" y="22"/>
                  </a:cubicBezTo>
                  <a:cubicBezTo>
                    <a:pt x="1510" y="7"/>
                    <a:pt x="1428" y="0"/>
                    <a:pt x="1348"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4" name="Google Shape;3584;p44"/>
            <p:cNvSpPr/>
            <p:nvPr/>
          </p:nvSpPr>
          <p:spPr>
            <a:xfrm>
              <a:off x="6297600" y="4026150"/>
              <a:ext cx="55475" cy="27450"/>
            </a:xfrm>
            <a:custGeom>
              <a:avLst/>
              <a:gdLst/>
              <a:ahLst/>
              <a:cxnLst/>
              <a:rect l="l" t="t" r="r" b="b"/>
              <a:pathLst>
                <a:path w="2219" h="1098" extrusionOk="0">
                  <a:moveTo>
                    <a:pt x="59" y="0"/>
                  </a:moveTo>
                  <a:cubicBezTo>
                    <a:pt x="40" y="0"/>
                    <a:pt x="20" y="0"/>
                    <a:pt x="0" y="1"/>
                  </a:cubicBezTo>
                  <a:cubicBezTo>
                    <a:pt x="265" y="373"/>
                    <a:pt x="516" y="739"/>
                    <a:pt x="763" y="1098"/>
                  </a:cubicBezTo>
                  <a:cubicBezTo>
                    <a:pt x="769" y="1098"/>
                    <a:pt x="769" y="1092"/>
                    <a:pt x="775" y="1092"/>
                  </a:cubicBezTo>
                  <a:cubicBezTo>
                    <a:pt x="914" y="1042"/>
                    <a:pt x="1060" y="984"/>
                    <a:pt x="1191" y="928"/>
                  </a:cubicBezTo>
                  <a:cubicBezTo>
                    <a:pt x="1508" y="795"/>
                    <a:pt x="1834" y="656"/>
                    <a:pt x="2219" y="656"/>
                  </a:cubicBezTo>
                  <a:cubicBezTo>
                    <a:pt x="1598" y="244"/>
                    <a:pt x="868" y="0"/>
                    <a:pt x="5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5" name="Google Shape;3585;p44"/>
            <p:cNvSpPr/>
            <p:nvPr/>
          </p:nvSpPr>
          <p:spPr>
            <a:xfrm>
              <a:off x="6284650" y="4029300"/>
              <a:ext cx="22875" cy="35950"/>
            </a:xfrm>
            <a:custGeom>
              <a:avLst/>
              <a:gdLst/>
              <a:ahLst/>
              <a:cxnLst/>
              <a:rect l="l" t="t" r="r" b="b"/>
              <a:pathLst>
                <a:path w="915" h="1438" extrusionOk="0">
                  <a:moveTo>
                    <a:pt x="335" y="0"/>
                  </a:moveTo>
                  <a:cubicBezTo>
                    <a:pt x="210" y="492"/>
                    <a:pt x="96" y="972"/>
                    <a:pt x="1" y="1438"/>
                  </a:cubicBezTo>
                  <a:cubicBezTo>
                    <a:pt x="291" y="1161"/>
                    <a:pt x="664" y="954"/>
                    <a:pt x="915" y="833"/>
                  </a:cubicBezTo>
                  <a:cubicBezTo>
                    <a:pt x="726" y="562"/>
                    <a:pt x="530" y="285"/>
                    <a:pt x="335"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6" name="Google Shape;3586;p44"/>
            <p:cNvSpPr/>
            <p:nvPr/>
          </p:nvSpPr>
          <p:spPr>
            <a:xfrm>
              <a:off x="6278325" y="4054825"/>
              <a:ext cx="43100" cy="59950"/>
            </a:xfrm>
            <a:custGeom>
              <a:avLst/>
              <a:gdLst/>
              <a:ahLst/>
              <a:cxnLst/>
              <a:rect l="l" t="t" r="r" b="b"/>
              <a:pathLst>
                <a:path w="1724" h="2398" extrusionOk="0">
                  <a:moveTo>
                    <a:pt x="1295" y="1"/>
                  </a:moveTo>
                  <a:cubicBezTo>
                    <a:pt x="992" y="140"/>
                    <a:pt x="475" y="417"/>
                    <a:pt x="210" y="803"/>
                  </a:cubicBezTo>
                  <a:cubicBezTo>
                    <a:pt x="204" y="815"/>
                    <a:pt x="190" y="821"/>
                    <a:pt x="178" y="827"/>
                  </a:cubicBezTo>
                  <a:cubicBezTo>
                    <a:pt x="84" y="1370"/>
                    <a:pt x="21" y="1892"/>
                    <a:pt x="1" y="2398"/>
                  </a:cubicBezTo>
                  <a:cubicBezTo>
                    <a:pt x="387" y="1723"/>
                    <a:pt x="1016" y="998"/>
                    <a:pt x="1703" y="644"/>
                  </a:cubicBezTo>
                  <a:cubicBezTo>
                    <a:pt x="1711" y="644"/>
                    <a:pt x="1717" y="644"/>
                    <a:pt x="1723" y="638"/>
                  </a:cubicBezTo>
                  <a:cubicBezTo>
                    <a:pt x="1584" y="430"/>
                    <a:pt x="1439" y="216"/>
                    <a:pt x="1295"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7" name="Google Shape;3587;p44"/>
            <p:cNvSpPr/>
            <p:nvPr/>
          </p:nvSpPr>
          <p:spPr>
            <a:xfrm>
              <a:off x="6278525" y="4075325"/>
              <a:ext cx="53600" cy="77750"/>
            </a:xfrm>
            <a:custGeom>
              <a:avLst/>
              <a:gdLst/>
              <a:ahLst/>
              <a:cxnLst/>
              <a:rect l="l" t="t" r="r" b="b"/>
              <a:pathLst>
                <a:path w="2144" h="3110" extrusionOk="0">
                  <a:moveTo>
                    <a:pt x="1829" y="1"/>
                  </a:moveTo>
                  <a:cubicBezTo>
                    <a:pt x="1817" y="7"/>
                    <a:pt x="1809" y="21"/>
                    <a:pt x="1797" y="27"/>
                  </a:cubicBezTo>
                  <a:cubicBezTo>
                    <a:pt x="1116" y="373"/>
                    <a:pt x="347" y="1249"/>
                    <a:pt x="1" y="2076"/>
                  </a:cubicBezTo>
                  <a:cubicBezTo>
                    <a:pt x="13" y="2428"/>
                    <a:pt x="57" y="2775"/>
                    <a:pt x="132" y="3109"/>
                  </a:cubicBezTo>
                  <a:cubicBezTo>
                    <a:pt x="284" y="2788"/>
                    <a:pt x="554" y="2454"/>
                    <a:pt x="801" y="2157"/>
                  </a:cubicBezTo>
                  <a:cubicBezTo>
                    <a:pt x="921" y="2012"/>
                    <a:pt x="1028" y="1874"/>
                    <a:pt x="1122" y="1747"/>
                  </a:cubicBezTo>
                  <a:lnTo>
                    <a:pt x="1128" y="1735"/>
                  </a:lnTo>
                  <a:cubicBezTo>
                    <a:pt x="1406" y="1351"/>
                    <a:pt x="1785" y="833"/>
                    <a:pt x="2143" y="512"/>
                  </a:cubicBezTo>
                  <a:cubicBezTo>
                    <a:pt x="2044" y="341"/>
                    <a:pt x="1936" y="172"/>
                    <a:pt x="1829"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8" name="Google Shape;3588;p44"/>
            <p:cNvSpPr/>
            <p:nvPr/>
          </p:nvSpPr>
          <p:spPr>
            <a:xfrm>
              <a:off x="6284350" y="4093000"/>
              <a:ext cx="61025" cy="82175"/>
            </a:xfrm>
            <a:custGeom>
              <a:avLst/>
              <a:gdLst/>
              <a:ahLst/>
              <a:cxnLst/>
              <a:rect l="l" t="t" r="r" b="b"/>
              <a:pathLst>
                <a:path w="2441" h="3287" extrusionOk="0">
                  <a:moveTo>
                    <a:pt x="2030" y="1"/>
                  </a:moveTo>
                  <a:cubicBezTo>
                    <a:pt x="1697" y="303"/>
                    <a:pt x="1343" y="795"/>
                    <a:pt x="1078" y="1160"/>
                  </a:cubicBezTo>
                  <a:lnTo>
                    <a:pt x="1066" y="1173"/>
                  </a:lnTo>
                  <a:cubicBezTo>
                    <a:pt x="971" y="1305"/>
                    <a:pt x="857" y="1444"/>
                    <a:pt x="738" y="1590"/>
                  </a:cubicBezTo>
                  <a:cubicBezTo>
                    <a:pt x="435" y="1962"/>
                    <a:pt x="88" y="2378"/>
                    <a:pt x="19" y="2743"/>
                  </a:cubicBezTo>
                  <a:cubicBezTo>
                    <a:pt x="13" y="2756"/>
                    <a:pt x="13" y="2769"/>
                    <a:pt x="1" y="2781"/>
                  </a:cubicBezTo>
                  <a:cubicBezTo>
                    <a:pt x="57" y="2952"/>
                    <a:pt x="120" y="3115"/>
                    <a:pt x="196" y="3286"/>
                  </a:cubicBezTo>
                  <a:cubicBezTo>
                    <a:pt x="498" y="2346"/>
                    <a:pt x="1665" y="1034"/>
                    <a:pt x="2390" y="726"/>
                  </a:cubicBezTo>
                  <a:cubicBezTo>
                    <a:pt x="2397" y="718"/>
                    <a:pt x="2407" y="715"/>
                    <a:pt x="2417" y="715"/>
                  </a:cubicBezTo>
                  <a:cubicBezTo>
                    <a:pt x="2425" y="715"/>
                    <a:pt x="2433" y="717"/>
                    <a:pt x="2440" y="719"/>
                  </a:cubicBezTo>
                  <a:cubicBezTo>
                    <a:pt x="2308" y="479"/>
                    <a:pt x="2175" y="240"/>
                    <a:pt x="2030"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9" name="Google Shape;3589;p44"/>
            <p:cNvSpPr/>
            <p:nvPr/>
          </p:nvSpPr>
          <p:spPr>
            <a:xfrm>
              <a:off x="6293025" y="4114900"/>
              <a:ext cx="64175" cy="100150"/>
            </a:xfrm>
            <a:custGeom>
              <a:avLst/>
              <a:gdLst/>
              <a:ahLst/>
              <a:cxnLst/>
              <a:rect l="l" t="t" r="r" b="b"/>
              <a:pathLst>
                <a:path w="2567" h="4006" extrusionOk="0">
                  <a:moveTo>
                    <a:pt x="2182" y="1"/>
                  </a:moveTo>
                  <a:cubicBezTo>
                    <a:pt x="2169" y="27"/>
                    <a:pt x="2151" y="39"/>
                    <a:pt x="2131" y="51"/>
                  </a:cubicBezTo>
                  <a:cubicBezTo>
                    <a:pt x="1400" y="367"/>
                    <a:pt x="132" y="1843"/>
                    <a:pt x="6" y="2693"/>
                  </a:cubicBezTo>
                  <a:cubicBezTo>
                    <a:pt x="0" y="2699"/>
                    <a:pt x="0" y="2705"/>
                    <a:pt x="0" y="2705"/>
                  </a:cubicBezTo>
                  <a:cubicBezTo>
                    <a:pt x="239" y="3153"/>
                    <a:pt x="568" y="3575"/>
                    <a:pt x="1002" y="3985"/>
                  </a:cubicBezTo>
                  <a:cubicBezTo>
                    <a:pt x="1010" y="3991"/>
                    <a:pt x="1016" y="3999"/>
                    <a:pt x="1022" y="4005"/>
                  </a:cubicBezTo>
                  <a:cubicBezTo>
                    <a:pt x="1085" y="3702"/>
                    <a:pt x="1167" y="3318"/>
                    <a:pt x="1280" y="2984"/>
                  </a:cubicBezTo>
                  <a:cubicBezTo>
                    <a:pt x="1444" y="2524"/>
                    <a:pt x="1709" y="2138"/>
                    <a:pt x="1967" y="1767"/>
                  </a:cubicBezTo>
                  <a:cubicBezTo>
                    <a:pt x="2188" y="1457"/>
                    <a:pt x="2396" y="1162"/>
                    <a:pt x="2547" y="814"/>
                  </a:cubicBezTo>
                  <a:cubicBezTo>
                    <a:pt x="2547" y="801"/>
                    <a:pt x="2561" y="789"/>
                    <a:pt x="2567" y="783"/>
                  </a:cubicBezTo>
                  <a:cubicBezTo>
                    <a:pt x="2447" y="518"/>
                    <a:pt x="2314" y="260"/>
                    <a:pt x="218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0" name="Google Shape;3590;p44"/>
            <p:cNvSpPr/>
            <p:nvPr/>
          </p:nvSpPr>
          <p:spPr>
            <a:xfrm>
              <a:off x="6320750" y="4140750"/>
              <a:ext cx="52375" cy="89425"/>
            </a:xfrm>
            <a:custGeom>
              <a:avLst/>
              <a:gdLst/>
              <a:ahLst/>
              <a:cxnLst/>
              <a:rect l="l" t="t" r="r" b="b"/>
              <a:pathLst>
                <a:path w="2095" h="3577" extrusionOk="0">
                  <a:moveTo>
                    <a:pt x="0" y="3047"/>
                  </a:moveTo>
                  <a:lnTo>
                    <a:pt x="6" y="3053"/>
                  </a:lnTo>
                  <a:lnTo>
                    <a:pt x="7" y="3053"/>
                  </a:lnTo>
                  <a:lnTo>
                    <a:pt x="7" y="3053"/>
                  </a:lnTo>
                  <a:cubicBezTo>
                    <a:pt x="5" y="3051"/>
                    <a:pt x="3" y="3049"/>
                    <a:pt x="0" y="3047"/>
                  </a:cubicBezTo>
                  <a:close/>
                  <a:moveTo>
                    <a:pt x="1577" y="0"/>
                  </a:moveTo>
                  <a:cubicBezTo>
                    <a:pt x="1420" y="309"/>
                    <a:pt x="1231" y="594"/>
                    <a:pt x="1042" y="859"/>
                  </a:cubicBezTo>
                  <a:cubicBezTo>
                    <a:pt x="783" y="1237"/>
                    <a:pt x="530" y="1589"/>
                    <a:pt x="385" y="2025"/>
                  </a:cubicBezTo>
                  <a:cubicBezTo>
                    <a:pt x="265" y="2366"/>
                    <a:pt x="177" y="2768"/>
                    <a:pt x="114" y="3059"/>
                  </a:cubicBezTo>
                  <a:lnTo>
                    <a:pt x="7" y="3053"/>
                  </a:lnTo>
                  <a:lnTo>
                    <a:pt x="7" y="3053"/>
                  </a:lnTo>
                  <a:cubicBezTo>
                    <a:pt x="201" y="3226"/>
                    <a:pt x="445" y="3395"/>
                    <a:pt x="701" y="3576"/>
                  </a:cubicBezTo>
                  <a:cubicBezTo>
                    <a:pt x="984" y="2718"/>
                    <a:pt x="1458" y="1968"/>
                    <a:pt x="2095" y="1356"/>
                  </a:cubicBezTo>
                  <a:cubicBezTo>
                    <a:pt x="1944" y="896"/>
                    <a:pt x="1772" y="442"/>
                    <a:pt x="1577"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1" name="Google Shape;3591;p44"/>
            <p:cNvSpPr/>
            <p:nvPr/>
          </p:nvSpPr>
          <p:spPr>
            <a:xfrm>
              <a:off x="6342850" y="4180625"/>
              <a:ext cx="38450" cy="63400"/>
            </a:xfrm>
            <a:custGeom>
              <a:avLst/>
              <a:gdLst/>
              <a:ahLst/>
              <a:cxnLst/>
              <a:rect l="l" t="t" r="r" b="b"/>
              <a:pathLst>
                <a:path w="1538" h="2536" extrusionOk="0">
                  <a:moveTo>
                    <a:pt x="1279" y="0"/>
                  </a:moveTo>
                  <a:cubicBezTo>
                    <a:pt x="711" y="582"/>
                    <a:pt x="289" y="1269"/>
                    <a:pt x="24" y="2057"/>
                  </a:cubicBezTo>
                  <a:cubicBezTo>
                    <a:pt x="18" y="2075"/>
                    <a:pt x="6" y="2089"/>
                    <a:pt x="0" y="2101"/>
                  </a:cubicBezTo>
                  <a:cubicBezTo>
                    <a:pt x="12" y="2113"/>
                    <a:pt x="30" y="2127"/>
                    <a:pt x="44" y="2133"/>
                  </a:cubicBezTo>
                  <a:cubicBezTo>
                    <a:pt x="233" y="2258"/>
                    <a:pt x="428" y="2398"/>
                    <a:pt x="618" y="2535"/>
                  </a:cubicBezTo>
                  <a:cubicBezTo>
                    <a:pt x="932" y="1748"/>
                    <a:pt x="1235" y="1257"/>
                    <a:pt x="1538" y="1030"/>
                  </a:cubicBezTo>
                  <a:cubicBezTo>
                    <a:pt x="1468" y="681"/>
                    <a:pt x="1380" y="341"/>
                    <a:pt x="1279" y="0"/>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2" name="Google Shape;3592;p44"/>
            <p:cNvSpPr/>
            <p:nvPr/>
          </p:nvSpPr>
          <p:spPr>
            <a:xfrm>
              <a:off x="6362850" y="4212625"/>
              <a:ext cx="24475" cy="58525"/>
            </a:xfrm>
            <a:custGeom>
              <a:avLst/>
              <a:gdLst/>
              <a:ahLst/>
              <a:cxnLst/>
              <a:rect l="l" t="t" r="r" b="b"/>
              <a:pathLst>
                <a:path w="979" h="2341" extrusionOk="0">
                  <a:moveTo>
                    <a:pt x="782" y="1"/>
                  </a:moveTo>
                  <a:cubicBezTo>
                    <a:pt x="536" y="234"/>
                    <a:pt x="278" y="701"/>
                    <a:pt x="1" y="1388"/>
                  </a:cubicBezTo>
                  <a:cubicBezTo>
                    <a:pt x="379" y="1679"/>
                    <a:pt x="726" y="1988"/>
                    <a:pt x="959" y="2340"/>
                  </a:cubicBezTo>
                  <a:cubicBezTo>
                    <a:pt x="978" y="1514"/>
                    <a:pt x="915" y="739"/>
                    <a:pt x="782"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93" name="Google Shape;3593;p44"/>
          <p:cNvGrpSpPr/>
          <p:nvPr/>
        </p:nvGrpSpPr>
        <p:grpSpPr>
          <a:xfrm>
            <a:off x="7705157" y="3301223"/>
            <a:ext cx="778917" cy="732932"/>
            <a:chOff x="5891500" y="4424175"/>
            <a:chExt cx="427225" cy="402025"/>
          </a:xfrm>
        </p:grpSpPr>
        <p:sp>
          <p:nvSpPr>
            <p:cNvPr id="3594" name="Google Shape;3594;p44"/>
            <p:cNvSpPr/>
            <p:nvPr/>
          </p:nvSpPr>
          <p:spPr>
            <a:xfrm>
              <a:off x="5891500" y="4424175"/>
              <a:ext cx="427225" cy="402025"/>
            </a:xfrm>
            <a:custGeom>
              <a:avLst/>
              <a:gdLst/>
              <a:ahLst/>
              <a:cxnLst/>
              <a:rect l="l" t="t" r="r" b="b"/>
              <a:pathLst>
                <a:path w="17089" h="16081" extrusionOk="0">
                  <a:moveTo>
                    <a:pt x="9121" y="291"/>
                  </a:moveTo>
                  <a:cubicBezTo>
                    <a:pt x="9188" y="291"/>
                    <a:pt x="9248" y="308"/>
                    <a:pt x="9301" y="342"/>
                  </a:cubicBezTo>
                  <a:cubicBezTo>
                    <a:pt x="9982" y="796"/>
                    <a:pt x="9655" y="3898"/>
                    <a:pt x="9269" y="5871"/>
                  </a:cubicBezTo>
                  <a:cubicBezTo>
                    <a:pt x="9232" y="6049"/>
                    <a:pt x="9194" y="6224"/>
                    <a:pt x="9150" y="6401"/>
                  </a:cubicBezTo>
                  <a:cubicBezTo>
                    <a:pt x="9106" y="6610"/>
                    <a:pt x="9056" y="6829"/>
                    <a:pt x="9018" y="7044"/>
                  </a:cubicBezTo>
                  <a:cubicBezTo>
                    <a:pt x="8942" y="6988"/>
                    <a:pt x="8861" y="6931"/>
                    <a:pt x="8785" y="6893"/>
                  </a:cubicBezTo>
                  <a:cubicBezTo>
                    <a:pt x="8797" y="6861"/>
                    <a:pt x="8797" y="6817"/>
                    <a:pt x="8785" y="6786"/>
                  </a:cubicBezTo>
                  <a:cubicBezTo>
                    <a:pt x="8664" y="6503"/>
                    <a:pt x="8759" y="6180"/>
                    <a:pt x="8853" y="5834"/>
                  </a:cubicBezTo>
                  <a:cubicBezTo>
                    <a:pt x="8923" y="5588"/>
                    <a:pt x="8992" y="5336"/>
                    <a:pt x="8986" y="5083"/>
                  </a:cubicBezTo>
                  <a:cubicBezTo>
                    <a:pt x="8986" y="4945"/>
                    <a:pt x="8955" y="4812"/>
                    <a:pt x="8923" y="4687"/>
                  </a:cubicBezTo>
                  <a:cubicBezTo>
                    <a:pt x="8885" y="4509"/>
                    <a:pt x="8847" y="4346"/>
                    <a:pt x="8879" y="4151"/>
                  </a:cubicBezTo>
                  <a:cubicBezTo>
                    <a:pt x="8905" y="3986"/>
                    <a:pt x="8955" y="3860"/>
                    <a:pt x="9005" y="3741"/>
                  </a:cubicBezTo>
                  <a:cubicBezTo>
                    <a:pt x="9100" y="3514"/>
                    <a:pt x="9201" y="3273"/>
                    <a:pt x="9074" y="2851"/>
                  </a:cubicBezTo>
                  <a:cubicBezTo>
                    <a:pt x="9059" y="2787"/>
                    <a:pt x="8999" y="2746"/>
                    <a:pt x="8935" y="2746"/>
                  </a:cubicBezTo>
                  <a:cubicBezTo>
                    <a:pt x="8923" y="2746"/>
                    <a:pt x="8911" y="2748"/>
                    <a:pt x="8899" y="2751"/>
                  </a:cubicBezTo>
                  <a:cubicBezTo>
                    <a:pt x="8815" y="2775"/>
                    <a:pt x="8778" y="2857"/>
                    <a:pt x="8797" y="2933"/>
                  </a:cubicBezTo>
                  <a:cubicBezTo>
                    <a:pt x="8891" y="3255"/>
                    <a:pt x="8829" y="3412"/>
                    <a:pt x="8734" y="3627"/>
                  </a:cubicBezTo>
                  <a:cubicBezTo>
                    <a:pt x="8684" y="3759"/>
                    <a:pt x="8620" y="3910"/>
                    <a:pt x="8588" y="4105"/>
                  </a:cubicBezTo>
                  <a:cubicBezTo>
                    <a:pt x="8551" y="4352"/>
                    <a:pt x="8602" y="4567"/>
                    <a:pt x="8640" y="4749"/>
                  </a:cubicBezTo>
                  <a:cubicBezTo>
                    <a:pt x="8672" y="4870"/>
                    <a:pt x="8696" y="4983"/>
                    <a:pt x="8696" y="5097"/>
                  </a:cubicBezTo>
                  <a:cubicBezTo>
                    <a:pt x="8702" y="5298"/>
                    <a:pt x="8640" y="5519"/>
                    <a:pt x="8576" y="5752"/>
                  </a:cubicBezTo>
                  <a:cubicBezTo>
                    <a:pt x="8475" y="6098"/>
                    <a:pt x="8381" y="6451"/>
                    <a:pt x="8482" y="6799"/>
                  </a:cubicBezTo>
                  <a:cubicBezTo>
                    <a:pt x="8440" y="6793"/>
                    <a:pt x="8398" y="6790"/>
                    <a:pt x="8355" y="6790"/>
                  </a:cubicBezTo>
                  <a:cubicBezTo>
                    <a:pt x="8265" y="6790"/>
                    <a:pt x="8175" y="6804"/>
                    <a:pt x="8084" y="6829"/>
                  </a:cubicBezTo>
                  <a:cubicBezTo>
                    <a:pt x="7794" y="4667"/>
                    <a:pt x="7700" y="1124"/>
                    <a:pt x="8664" y="473"/>
                  </a:cubicBezTo>
                  <a:cubicBezTo>
                    <a:pt x="8845" y="350"/>
                    <a:pt x="8996" y="291"/>
                    <a:pt x="9121" y="291"/>
                  </a:cubicBezTo>
                  <a:close/>
                  <a:moveTo>
                    <a:pt x="4314" y="2257"/>
                  </a:moveTo>
                  <a:cubicBezTo>
                    <a:pt x="4329" y="2257"/>
                    <a:pt x="4341" y="2258"/>
                    <a:pt x="4351" y="2259"/>
                  </a:cubicBezTo>
                  <a:cubicBezTo>
                    <a:pt x="5310" y="2341"/>
                    <a:pt x="7220" y="5840"/>
                    <a:pt x="7447" y="6981"/>
                  </a:cubicBezTo>
                  <a:cubicBezTo>
                    <a:pt x="7246" y="6660"/>
                    <a:pt x="6993" y="6369"/>
                    <a:pt x="6748" y="6086"/>
                  </a:cubicBezTo>
                  <a:cubicBezTo>
                    <a:pt x="6237" y="5493"/>
                    <a:pt x="5758" y="4932"/>
                    <a:pt x="5683" y="4169"/>
                  </a:cubicBezTo>
                  <a:cubicBezTo>
                    <a:pt x="5676" y="4100"/>
                    <a:pt x="5619" y="4042"/>
                    <a:pt x="5546" y="4042"/>
                  </a:cubicBezTo>
                  <a:cubicBezTo>
                    <a:pt x="5539" y="4042"/>
                    <a:pt x="5532" y="4042"/>
                    <a:pt x="5524" y="4043"/>
                  </a:cubicBezTo>
                  <a:cubicBezTo>
                    <a:pt x="5442" y="4049"/>
                    <a:pt x="5386" y="4119"/>
                    <a:pt x="5392" y="4201"/>
                  </a:cubicBezTo>
                  <a:cubicBezTo>
                    <a:pt x="5480" y="5051"/>
                    <a:pt x="6010" y="5676"/>
                    <a:pt x="6527" y="6276"/>
                  </a:cubicBezTo>
                  <a:cubicBezTo>
                    <a:pt x="6772" y="6559"/>
                    <a:pt x="7025" y="6855"/>
                    <a:pt x="7220" y="7170"/>
                  </a:cubicBezTo>
                  <a:cubicBezTo>
                    <a:pt x="5966" y="6363"/>
                    <a:pt x="3588" y="4068"/>
                    <a:pt x="3905" y="2813"/>
                  </a:cubicBezTo>
                  <a:cubicBezTo>
                    <a:pt x="4030" y="2309"/>
                    <a:pt x="4218" y="2257"/>
                    <a:pt x="4314" y="2257"/>
                  </a:cubicBezTo>
                  <a:close/>
                  <a:moveTo>
                    <a:pt x="13614" y="3135"/>
                  </a:moveTo>
                  <a:cubicBezTo>
                    <a:pt x="13847" y="3135"/>
                    <a:pt x="14044" y="3235"/>
                    <a:pt x="14213" y="3450"/>
                  </a:cubicBezTo>
                  <a:cubicBezTo>
                    <a:pt x="14301" y="3564"/>
                    <a:pt x="14327" y="3697"/>
                    <a:pt x="14295" y="3848"/>
                  </a:cubicBezTo>
                  <a:cubicBezTo>
                    <a:pt x="14044" y="4951"/>
                    <a:pt x="10928" y="6704"/>
                    <a:pt x="9749" y="7283"/>
                  </a:cubicBezTo>
                  <a:cubicBezTo>
                    <a:pt x="9636" y="7335"/>
                    <a:pt x="9554" y="7379"/>
                    <a:pt x="9452" y="7411"/>
                  </a:cubicBezTo>
                  <a:cubicBezTo>
                    <a:pt x="9428" y="7423"/>
                    <a:pt x="9403" y="7442"/>
                    <a:pt x="9390" y="7467"/>
                  </a:cubicBezTo>
                  <a:cubicBezTo>
                    <a:pt x="9383" y="7473"/>
                    <a:pt x="9383" y="7473"/>
                    <a:pt x="9377" y="7480"/>
                  </a:cubicBezTo>
                  <a:cubicBezTo>
                    <a:pt x="9365" y="7448"/>
                    <a:pt x="9345" y="7423"/>
                    <a:pt x="9327" y="7391"/>
                  </a:cubicBezTo>
                  <a:cubicBezTo>
                    <a:pt x="9333" y="7385"/>
                    <a:pt x="9345" y="7379"/>
                    <a:pt x="9353" y="7367"/>
                  </a:cubicBezTo>
                  <a:cubicBezTo>
                    <a:pt x="9516" y="7108"/>
                    <a:pt x="9775" y="6988"/>
                    <a:pt x="10052" y="6855"/>
                  </a:cubicBezTo>
                  <a:cubicBezTo>
                    <a:pt x="10247" y="6767"/>
                    <a:pt x="10442" y="6672"/>
                    <a:pt x="10613" y="6534"/>
                  </a:cubicBezTo>
                  <a:cubicBezTo>
                    <a:pt x="10783" y="6401"/>
                    <a:pt x="10928" y="6244"/>
                    <a:pt x="11067" y="6092"/>
                  </a:cubicBezTo>
                  <a:cubicBezTo>
                    <a:pt x="11320" y="5822"/>
                    <a:pt x="11559" y="5569"/>
                    <a:pt x="11899" y="5455"/>
                  </a:cubicBezTo>
                  <a:cubicBezTo>
                    <a:pt x="11975" y="5430"/>
                    <a:pt x="12013" y="5348"/>
                    <a:pt x="11987" y="5272"/>
                  </a:cubicBezTo>
                  <a:cubicBezTo>
                    <a:pt x="11968" y="5211"/>
                    <a:pt x="11910" y="5171"/>
                    <a:pt x="11849" y="5171"/>
                  </a:cubicBezTo>
                  <a:cubicBezTo>
                    <a:pt x="11834" y="5171"/>
                    <a:pt x="11819" y="5173"/>
                    <a:pt x="11804" y="5178"/>
                  </a:cubicBezTo>
                  <a:cubicBezTo>
                    <a:pt x="11396" y="5310"/>
                    <a:pt x="11117" y="5607"/>
                    <a:pt x="10852" y="5891"/>
                  </a:cubicBezTo>
                  <a:cubicBezTo>
                    <a:pt x="10721" y="6035"/>
                    <a:pt x="10581" y="6180"/>
                    <a:pt x="10430" y="6307"/>
                  </a:cubicBezTo>
                  <a:cubicBezTo>
                    <a:pt x="10285" y="6427"/>
                    <a:pt x="10115" y="6509"/>
                    <a:pt x="9932" y="6590"/>
                  </a:cubicBezTo>
                  <a:cubicBezTo>
                    <a:pt x="9863" y="6622"/>
                    <a:pt x="9793" y="6654"/>
                    <a:pt x="9723" y="6692"/>
                  </a:cubicBezTo>
                  <a:cubicBezTo>
                    <a:pt x="9807" y="6590"/>
                    <a:pt x="9894" y="6471"/>
                    <a:pt x="9996" y="6351"/>
                  </a:cubicBezTo>
                  <a:cubicBezTo>
                    <a:pt x="10948" y="5147"/>
                    <a:pt x="12537" y="3135"/>
                    <a:pt x="13608" y="3135"/>
                  </a:cubicBezTo>
                  <a:close/>
                  <a:moveTo>
                    <a:pt x="14548" y="6472"/>
                  </a:moveTo>
                  <a:cubicBezTo>
                    <a:pt x="15244" y="6472"/>
                    <a:pt x="16422" y="6714"/>
                    <a:pt x="16666" y="7221"/>
                  </a:cubicBezTo>
                  <a:cubicBezTo>
                    <a:pt x="16774" y="7442"/>
                    <a:pt x="16679" y="7713"/>
                    <a:pt x="16396" y="8016"/>
                  </a:cubicBezTo>
                  <a:cubicBezTo>
                    <a:pt x="16161" y="8266"/>
                    <a:pt x="15745" y="8346"/>
                    <a:pt x="15267" y="8346"/>
                  </a:cubicBezTo>
                  <a:cubicBezTo>
                    <a:pt x="14795" y="8346"/>
                    <a:pt x="14262" y="8267"/>
                    <a:pt x="13785" y="8199"/>
                  </a:cubicBezTo>
                  <a:cubicBezTo>
                    <a:pt x="13382" y="8138"/>
                    <a:pt x="13000" y="8077"/>
                    <a:pt x="12708" y="8077"/>
                  </a:cubicBezTo>
                  <a:cubicBezTo>
                    <a:pt x="12695" y="8077"/>
                    <a:pt x="12681" y="8078"/>
                    <a:pt x="12668" y="8078"/>
                  </a:cubicBezTo>
                  <a:cubicBezTo>
                    <a:pt x="12403" y="8085"/>
                    <a:pt x="12133" y="8104"/>
                    <a:pt x="11880" y="8123"/>
                  </a:cubicBezTo>
                  <a:cubicBezTo>
                    <a:pt x="11577" y="8143"/>
                    <a:pt x="11281" y="8161"/>
                    <a:pt x="10990" y="8161"/>
                  </a:cubicBezTo>
                  <a:cubicBezTo>
                    <a:pt x="10536" y="8161"/>
                    <a:pt x="10093" y="8116"/>
                    <a:pt x="9655" y="7958"/>
                  </a:cubicBezTo>
                  <a:cubicBezTo>
                    <a:pt x="9640" y="7951"/>
                    <a:pt x="9625" y="7948"/>
                    <a:pt x="9609" y="7948"/>
                  </a:cubicBezTo>
                  <a:cubicBezTo>
                    <a:pt x="9597" y="7948"/>
                    <a:pt x="9585" y="7950"/>
                    <a:pt x="9572" y="7952"/>
                  </a:cubicBezTo>
                  <a:cubicBezTo>
                    <a:pt x="9572" y="7940"/>
                    <a:pt x="9566" y="7934"/>
                    <a:pt x="9566" y="7921"/>
                  </a:cubicBezTo>
                  <a:cubicBezTo>
                    <a:pt x="9850" y="7775"/>
                    <a:pt x="10235" y="7775"/>
                    <a:pt x="10607" y="7769"/>
                  </a:cubicBezTo>
                  <a:cubicBezTo>
                    <a:pt x="10878" y="7769"/>
                    <a:pt x="11149" y="7769"/>
                    <a:pt x="11396" y="7719"/>
                  </a:cubicBezTo>
                  <a:lnTo>
                    <a:pt x="11521" y="7694"/>
                  </a:lnTo>
                  <a:cubicBezTo>
                    <a:pt x="11876" y="7617"/>
                    <a:pt x="12260" y="7535"/>
                    <a:pt x="12624" y="7535"/>
                  </a:cubicBezTo>
                  <a:cubicBezTo>
                    <a:pt x="12854" y="7535"/>
                    <a:pt x="13077" y="7568"/>
                    <a:pt x="13280" y="7656"/>
                  </a:cubicBezTo>
                  <a:cubicBezTo>
                    <a:pt x="13297" y="7662"/>
                    <a:pt x="13315" y="7665"/>
                    <a:pt x="13333" y="7665"/>
                  </a:cubicBezTo>
                  <a:cubicBezTo>
                    <a:pt x="13392" y="7665"/>
                    <a:pt x="13447" y="7633"/>
                    <a:pt x="13476" y="7580"/>
                  </a:cubicBezTo>
                  <a:cubicBezTo>
                    <a:pt x="13507" y="7504"/>
                    <a:pt x="13469" y="7417"/>
                    <a:pt x="13401" y="7385"/>
                  </a:cubicBezTo>
                  <a:cubicBezTo>
                    <a:pt x="13156" y="7279"/>
                    <a:pt x="12892" y="7241"/>
                    <a:pt x="12625" y="7241"/>
                  </a:cubicBezTo>
                  <a:cubicBezTo>
                    <a:pt x="12223" y="7241"/>
                    <a:pt x="11814" y="7328"/>
                    <a:pt x="11458" y="7404"/>
                  </a:cubicBezTo>
                  <a:lnTo>
                    <a:pt x="11332" y="7435"/>
                  </a:lnTo>
                  <a:cubicBezTo>
                    <a:pt x="11117" y="7480"/>
                    <a:pt x="10872" y="7480"/>
                    <a:pt x="10607" y="7480"/>
                  </a:cubicBezTo>
                  <a:cubicBezTo>
                    <a:pt x="10392" y="7480"/>
                    <a:pt x="10171" y="7480"/>
                    <a:pt x="9964" y="7510"/>
                  </a:cubicBezTo>
                  <a:cubicBezTo>
                    <a:pt x="11131" y="6981"/>
                    <a:pt x="12738" y="6602"/>
                    <a:pt x="14384" y="6477"/>
                  </a:cubicBezTo>
                  <a:cubicBezTo>
                    <a:pt x="14435" y="6473"/>
                    <a:pt x="14490" y="6472"/>
                    <a:pt x="14548" y="6472"/>
                  </a:cubicBezTo>
                  <a:close/>
                  <a:moveTo>
                    <a:pt x="3821" y="7374"/>
                  </a:moveTo>
                  <a:cubicBezTo>
                    <a:pt x="4727" y="7374"/>
                    <a:pt x="5658" y="7494"/>
                    <a:pt x="6489" y="7606"/>
                  </a:cubicBezTo>
                  <a:cubicBezTo>
                    <a:pt x="6666" y="7624"/>
                    <a:pt x="6830" y="7644"/>
                    <a:pt x="6987" y="7662"/>
                  </a:cubicBezTo>
                  <a:cubicBezTo>
                    <a:pt x="6955" y="7731"/>
                    <a:pt x="6931" y="7807"/>
                    <a:pt x="6918" y="7877"/>
                  </a:cubicBezTo>
                  <a:cubicBezTo>
                    <a:pt x="6743" y="7815"/>
                    <a:pt x="6578" y="7792"/>
                    <a:pt x="6421" y="7792"/>
                  </a:cubicBezTo>
                  <a:cubicBezTo>
                    <a:pt x="6210" y="7792"/>
                    <a:pt x="6012" y="7833"/>
                    <a:pt x="5820" y="7877"/>
                  </a:cubicBezTo>
                  <a:cubicBezTo>
                    <a:pt x="5695" y="7902"/>
                    <a:pt x="5562" y="7934"/>
                    <a:pt x="5424" y="7952"/>
                  </a:cubicBezTo>
                  <a:cubicBezTo>
                    <a:pt x="5312" y="7967"/>
                    <a:pt x="5201" y="7972"/>
                    <a:pt x="5090" y="7972"/>
                  </a:cubicBezTo>
                  <a:cubicBezTo>
                    <a:pt x="4906" y="7972"/>
                    <a:pt x="4723" y="7958"/>
                    <a:pt x="4534" y="7946"/>
                  </a:cubicBezTo>
                  <a:cubicBezTo>
                    <a:pt x="4331" y="7936"/>
                    <a:pt x="4123" y="7919"/>
                    <a:pt x="3910" y="7919"/>
                  </a:cubicBezTo>
                  <a:cubicBezTo>
                    <a:pt x="3878" y="7919"/>
                    <a:pt x="3847" y="7920"/>
                    <a:pt x="3815" y="7921"/>
                  </a:cubicBezTo>
                  <a:cubicBezTo>
                    <a:pt x="3740" y="7927"/>
                    <a:pt x="3678" y="7996"/>
                    <a:pt x="3678" y="8072"/>
                  </a:cubicBezTo>
                  <a:cubicBezTo>
                    <a:pt x="3683" y="8150"/>
                    <a:pt x="3748" y="8217"/>
                    <a:pt x="3820" y="8217"/>
                  </a:cubicBezTo>
                  <a:cubicBezTo>
                    <a:pt x="3823" y="8217"/>
                    <a:pt x="3826" y="8217"/>
                    <a:pt x="3829" y="8217"/>
                  </a:cubicBezTo>
                  <a:cubicBezTo>
                    <a:pt x="3883" y="8214"/>
                    <a:pt x="3936" y="8213"/>
                    <a:pt x="3989" y="8213"/>
                  </a:cubicBezTo>
                  <a:cubicBezTo>
                    <a:pt x="4167" y="8213"/>
                    <a:pt x="4341" y="8226"/>
                    <a:pt x="4516" y="8237"/>
                  </a:cubicBezTo>
                  <a:cubicBezTo>
                    <a:pt x="4692" y="8249"/>
                    <a:pt x="4875" y="8261"/>
                    <a:pt x="5064" y="8261"/>
                  </a:cubicBezTo>
                  <a:cubicBezTo>
                    <a:pt x="5197" y="8261"/>
                    <a:pt x="5329" y="8255"/>
                    <a:pt x="5462" y="8243"/>
                  </a:cubicBezTo>
                  <a:cubicBezTo>
                    <a:pt x="5613" y="8217"/>
                    <a:pt x="5751" y="8191"/>
                    <a:pt x="5884" y="8161"/>
                  </a:cubicBezTo>
                  <a:cubicBezTo>
                    <a:pt x="6070" y="8120"/>
                    <a:pt x="6243" y="8082"/>
                    <a:pt x="6419" y="8082"/>
                  </a:cubicBezTo>
                  <a:cubicBezTo>
                    <a:pt x="6566" y="8082"/>
                    <a:pt x="6714" y="8108"/>
                    <a:pt x="6874" y="8179"/>
                  </a:cubicBezTo>
                  <a:lnTo>
                    <a:pt x="6874" y="8217"/>
                  </a:lnTo>
                  <a:cubicBezTo>
                    <a:pt x="6874" y="8281"/>
                    <a:pt x="6886" y="8350"/>
                    <a:pt x="6893" y="8412"/>
                  </a:cubicBezTo>
                  <a:cubicBezTo>
                    <a:pt x="4983" y="9081"/>
                    <a:pt x="3468" y="9415"/>
                    <a:pt x="2367" y="9415"/>
                  </a:cubicBezTo>
                  <a:cubicBezTo>
                    <a:pt x="1764" y="9415"/>
                    <a:pt x="1285" y="9314"/>
                    <a:pt x="934" y="9113"/>
                  </a:cubicBezTo>
                  <a:cubicBezTo>
                    <a:pt x="643" y="8942"/>
                    <a:pt x="310" y="8691"/>
                    <a:pt x="360" y="8450"/>
                  </a:cubicBezTo>
                  <a:cubicBezTo>
                    <a:pt x="486" y="7896"/>
                    <a:pt x="2384" y="7460"/>
                    <a:pt x="3166" y="7397"/>
                  </a:cubicBezTo>
                  <a:cubicBezTo>
                    <a:pt x="3382" y="7381"/>
                    <a:pt x="3600" y="7374"/>
                    <a:pt x="3821" y="7374"/>
                  </a:cubicBezTo>
                  <a:close/>
                  <a:moveTo>
                    <a:pt x="8344" y="7080"/>
                  </a:moveTo>
                  <a:cubicBezTo>
                    <a:pt x="8595" y="7080"/>
                    <a:pt x="8791" y="7229"/>
                    <a:pt x="8891" y="7321"/>
                  </a:cubicBezTo>
                  <a:cubicBezTo>
                    <a:pt x="9321" y="7719"/>
                    <a:pt x="9516" y="8520"/>
                    <a:pt x="9118" y="9024"/>
                  </a:cubicBezTo>
                  <a:cubicBezTo>
                    <a:pt x="9062" y="9087"/>
                    <a:pt x="9012" y="9145"/>
                    <a:pt x="8955" y="9195"/>
                  </a:cubicBezTo>
                  <a:cubicBezTo>
                    <a:pt x="8917" y="9207"/>
                    <a:pt x="8891" y="9233"/>
                    <a:pt x="8873" y="9270"/>
                  </a:cubicBezTo>
                  <a:cubicBezTo>
                    <a:pt x="8698" y="9406"/>
                    <a:pt x="8508" y="9477"/>
                    <a:pt x="8315" y="9477"/>
                  </a:cubicBezTo>
                  <a:cubicBezTo>
                    <a:pt x="8222" y="9477"/>
                    <a:pt x="8128" y="9461"/>
                    <a:pt x="8034" y="9428"/>
                  </a:cubicBezTo>
                  <a:cubicBezTo>
                    <a:pt x="7788" y="9346"/>
                    <a:pt x="7567" y="9163"/>
                    <a:pt x="7409" y="8936"/>
                  </a:cubicBezTo>
                  <a:cubicBezTo>
                    <a:pt x="7409" y="8930"/>
                    <a:pt x="7403" y="8924"/>
                    <a:pt x="7403" y="8918"/>
                  </a:cubicBezTo>
                  <a:cubicBezTo>
                    <a:pt x="7328" y="8810"/>
                    <a:pt x="7272" y="8697"/>
                    <a:pt x="7234" y="8577"/>
                  </a:cubicBezTo>
                  <a:cubicBezTo>
                    <a:pt x="7258" y="8539"/>
                    <a:pt x="7264" y="8488"/>
                    <a:pt x="7252" y="8444"/>
                  </a:cubicBezTo>
                  <a:cubicBezTo>
                    <a:pt x="7240" y="8406"/>
                    <a:pt x="7214" y="8381"/>
                    <a:pt x="7182" y="8368"/>
                  </a:cubicBezTo>
                  <a:cubicBezTo>
                    <a:pt x="7176" y="8312"/>
                    <a:pt x="7164" y="8261"/>
                    <a:pt x="7164" y="8211"/>
                  </a:cubicBezTo>
                  <a:cubicBezTo>
                    <a:pt x="7158" y="7851"/>
                    <a:pt x="7328" y="7548"/>
                    <a:pt x="7643" y="7335"/>
                  </a:cubicBezTo>
                  <a:cubicBezTo>
                    <a:pt x="7664" y="7348"/>
                    <a:pt x="7688" y="7354"/>
                    <a:pt x="7712" y="7354"/>
                  </a:cubicBezTo>
                  <a:cubicBezTo>
                    <a:pt x="7747" y="7354"/>
                    <a:pt x="7782" y="7341"/>
                    <a:pt x="7807" y="7315"/>
                  </a:cubicBezTo>
                  <a:cubicBezTo>
                    <a:pt x="8001" y="7141"/>
                    <a:pt x="8184" y="7080"/>
                    <a:pt x="8344" y="7080"/>
                  </a:cubicBezTo>
                  <a:close/>
                  <a:moveTo>
                    <a:pt x="9623" y="8426"/>
                  </a:moveTo>
                  <a:cubicBezTo>
                    <a:pt x="10077" y="8552"/>
                    <a:pt x="10544" y="8653"/>
                    <a:pt x="10998" y="8753"/>
                  </a:cubicBezTo>
                  <a:cubicBezTo>
                    <a:pt x="12252" y="9037"/>
                    <a:pt x="13431" y="9302"/>
                    <a:pt x="14478" y="10039"/>
                  </a:cubicBezTo>
                  <a:cubicBezTo>
                    <a:pt x="15153" y="10525"/>
                    <a:pt x="15550" y="11232"/>
                    <a:pt x="15424" y="11496"/>
                  </a:cubicBezTo>
                  <a:cubicBezTo>
                    <a:pt x="15383" y="11585"/>
                    <a:pt x="15264" y="11629"/>
                    <a:pt x="15085" y="11629"/>
                  </a:cubicBezTo>
                  <a:cubicBezTo>
                    <a:pt x="14933" y="11629"/>
                    <a:pt x="14738" y="11597"/>
                    <a:pt x="14510" y="11534"/>
                  </a:cubicBezTo>
                  <a:cubicBezTo>
                    <a:pt x="12511" y="10967"/>
                    <a:pt x="10556" y="9661"/>
                    <a:pt x="9522" y="8892"/>
                  </a:cubicBezTo>
                  <a:cubicBezTo>
                    <a:pt x="9528" y="8886"/>
                    <a:pt x="9528" y="8880"/>
                    <a:pt x="9534" y="8872"/>
                  </a:cubicBezTo>
                  <a:cubicBezTo>
                    <a:pt x="9932" y="9125"/>
                    <a:pt x="10342" y="9364"/>
                    <a:pt x="10834" y="9509"/>
                  </a:cubicBezTo>
                  <a:cubicBezTo>
                    <a:pt x="10985" y="9553"/>
                    <a:pt x="11155" y="9599"/>
                    <a:pt x="11326" y="9637"/>
                  </a:cubicBezTo>
                  <a:cubicBezTo>
                    <a:pt x="11774" y="9736"/>
                    <a:pt x="12272" y="9856"/>
                    <a:pt x="12606" y="10097"/>
                  </a:cubicBezTo>
                  <a:cubicBezTo>
                    <a:pt x="12630" y="10115"/>
                    <a:pt x="12662" y="10128"/>
                    <a:pt x="12694" y="10128"/>
                  </a:cubicBezTo>
                  <a:cubicBezTo>
                    <a:pt x="12738" y="10128"/>
                    <a:pt x="12782" y="10103"/>
                    <a:pt x="12814" y="10065"/>
                  </a:cubicBezTo>
                  <a:cubicBezTo>
                    <a:pt x="12857" y="10001"/>
                    <a:pt x="12845" y="9907"/>
                    <a:pt x="12776" y="9864"/>
                  </a:cubicBezTo>
                  <a:cubicBezTo>
                    <a:pt x="12397" y="9585"/>
                    <a:pt x="11862" y="9460"/>
                    <a:pt x="11396" y="9352"/>
                  </a:cubicBezTo>
                  <a:cubicBezTo>
                    <a:pt x="11225" y="9314"/>
                    <a:pt x="11061" y="9276"/>
                    <a:pt x="10922" y="9233"/>
                  </a:cubicBezTo>
                  <a:cubicBezTo>
                    <a:pt x="10424" y="9087"/>
                    <a:pt x="10026" y="8848"/>
                    <a:pt x="9610" y="8577"/>
                  </a:cubicBezTo>
                  <a:cubicBezTo>
                    <a:pt x="9617" y="8526"/>
                    <a:pt x="9623" y="8476"/>
                    <a:pt x="9623" y="8426"/>
                  </a:cubicBezTo>
                  <a:close/>
                  <a:moveTo>
                    <a:pt x="6792" y="9000"/>
                  </a:moveTo>
                  <a:lnTo>
                    <a:pt x="6792" y="9000"/>
                  </a:lnTo>
                  <a:cubicBezTo>
                    <a:pt x="6615" y="9099"/>
                    <a:pt x="6439" y="9239"/>
                    <a:pt x="6268" y="9372"/>
                  </a:cubicBezTo>
                  <a:cubicBezTo>
                    <a:pt x="6149" y="9466"/>
                    <a:pt x="6035" y="9547"/>
                    <a:pt x="5954" y="9605"/>
                  </a:cubicBezTo>
                  <a:cubicBezTo>
                    <a:pt x="5884" y="9643"/>
                    <a:pt x="5814" y="9687"/>
                    <a:pt x="5733" y="9736"/>
                  </a:cubicBezTo>
                  <a:cubicBezTo>
                    <a:pt x="5394" y="9954"/>
                    <a:pt x="4937" y="10245"/>
                    <a:pt x="4582" y="10245"/>
                  </a:cubicBezTo>
                  <a:cubicBezTo>
                    <a:pt x="4535" y="10245"/>
                    <a:pt x="4490" y="10240"/>
                    <a:pt x="4446" y="10228"/>
                  </a:cubicBezTo>
                  <a:cubicBezTo>
                    <a:pt x="4432" y="10224"/>
                    <a:pt x="4418" y="10222"/>
                    <a:pt x="4405" y="10222"/>
                  </a:cubicBezTo>
                  <a:cubicBezTo>
                    <a:pt x="4340" y="10222"/>
                    <a:pt x="4286" y="10267"/>
                    <a:pt x="4269" y="10330"/>
                  </a:cubicBezTo>
                  <a:cubicBezTo>
                    <a:pt x="4245" y="10405"/>
                    <a:pt x="4295" y="10487"/>
                    <a:pt x="4371" y="10507"/>
                  </a:cubicBezTo>
                  <a:cubicBezTo>
                    <a:pt x="4440" y="10525"/>
                    <a:pt x="4510" y="10537"/>
                    <a:pt x="4578" y="10537"/>
                  </a:cubicBezTo>
                  <a:cubicBezTo>
                    <a:pt x="5026" y="10537"/>
                    <a:pt x="5518" y="10222"/>
                    <a:pt x="5890" y="9983"/>
                  </a:cubicBezTo>
                  <a:cubicBezTo>
                    <a:pt x="5966" y="9932"/>
                    <a:pt x="6035" y="9888"/>
                    <a:pt x="6099" y="9850"/>
                  </a:cubicBezTo>
                  <a:cubicBezTo>
                    <a:pt x="6205" y="9794"/>
                    <a:pt x="6318" y="9699"/>
                    <a:pt x="6445" y="9599"/>
                  </a:cubicBezTo>
                  <a:cubicBezTo>
                    <a:pt x="6685" y="9416"/>
                    <a:pt x="7007" y="9163"/>
                    <a:pt x="7208" y="9151"/>
                  </a:cubicBezTo>
                  <a:cubicBezTo>
                    <a:pt x="7290" y="9264"/>
                    <a:pt x="7385" y="9364"/>
                    <a:pt x="7485" y="9447"/>
                  </a:cubicBezTo>
                  <a:cubicBezTo>
                    <a:pt x="7485" y="9453"/>
                    <a:pt x="7447" y="9523"/>
                    <a:pt x="7385" y="9629"/>
                  </a:cubicBezTo>
                  <a:cubicBezTo>
                    <a:pt x="6466" y="10394"/>
                    <a:pt x="3324" y="12240"/>
                    <a:pt x="2113" y="12240"/>
                  </a:cubicBezTo>
                  <a:cubicBezTo>
                    <a:pt x="1994" y="12240"/>
                    <a:pt x="1894" y="12222"/>
                    <a:pt x="1816" y="12184"/>
                  </a:cubicBezTo>
                  <a:cubicBezTo>
                    <a:pt x="1735" y="12146"/>
                    <a:pt x="1635" y="12064"/>
                    <a:pt x="1665" y="11793"/>
                  </a:cubicBezTo>
                  <a:cubicBezTo>
                    <a:pt x="1786" y="10644"/>
                    <a:pt x="5077" y="9402"/>
                    <a:pt x="6792" y="9000"/>
                  </a:cubicBezTo>
                  <a:close/>
                  <a:moveTo>
                    <a:pt x="9277" y="9282"/>
                  </a:moveTo>
                  <a:cubicBezTo>
                    <a:pt x="9560" y="9788"/>
                    <a:pt x="9944" y="10292"/>
                    <a:pt x="10348" y="10822"/>
                  </a:cubicBezTo>
                  <a:cubicBezTo>
                    <a:pt x="11169" y="11899"/>
                    <a:pt x="12013" y="13016"/>
                    <a:pt x="12069" y="14207"/>
                  </a:cubicBezTo>
                  <a:cubicBezTo>
                    <a:pt x="12095" y="14724"/>
                    <a:pt x="12007" y="15047"/>
                    <a:pt x="11830" y="15091"/>
                  </a:cubicBezTo>
                  <a:cubicBezTo>
                    <a:pt x="11811" y="15096"/>
                    <a:pt x="11791" y="15098"/>
                    <a:pt x="11769" y="15098"/>
                  </a:cubicBezTo>
                  <a:cubicBezTo>
                    <a:pt x="11387" y="15098"/>
                    <a:pt x="10650" y="14328"/>
                    <a:pt x="10317" y="13659"/>
                  </a:cubicBezTo>
                  <a:cubicBezTo>
                    <a:pt x="9737" y="12504"/>
                    <a:pt x="9201" y="11086"/>
                    <a:pt x="8791" y="9655"/>
                  </a:cubicBezTo>
                  <a:cubicBezTo>
                    <a:pt x="8823" y="9643"/>
                    <a:pt x="8853" y="9623"/>
                    <a:pt x="8885" y="9611"/>
                  </a:cubicBezTo>
                  <a:cubicBezTo>
                    <a:pt x="8986" y="10153"/>
                    <a:pt x="9321" y="10702"/>
                    <a:pt x="9655" y="11232"/>
                  </a:cubicBezTo>
                  <a:cubicBezTo>
                    <a:pt x="9888" y="11610"/>
                    <a:pt x="10109" y="11969"/>
                    <a:pt x="10223" y="12297"/>
                  </a:cubicBezTo>
                  <a:cubicBezTo>
                    <a:pt x="10247" y="12353"/>
                    <a:pt x="10304" y="12391"/>
                    <a:pt x="10360" y="12391"/>
                  </a:cubicBezTo>
                  <a:cubicBezTo>
                    <a:pt x="10380" y="12391"/>
                    <a:pt x="10398" y="12385"/>
                    <a:pt x="10412" y="12385"/>
                  </a:cubicBezTo>
                  <a:cubicBezTo>
                    <a:pt x="10488" y="12353"/>
                    <a:pt x="10525" y="12271"/>
                    <a:pt x="10500" y="12196"/>
                  </a:cubicBezTo>
                  <a:cubicBezTo>
                    <a:pt x="10374" y="11843"/>
                    <a:pt x="10147" y="11471"/>
                    <a:pt x="9900" y="11080"/>
                  </a:cubicBezTo>
                  <a:cubicBezTo>
                    <a:pt x="9554" y="10519"/>
                    <a:pt x="9201" y="9939"/>
                    <a:pt x="9156" y="9410"/>
                  </a:cubicBezTo>
                  <a:cubicBezTo>
                    <a:pt x="9201" y="9372"/>
                    <a:pt x="9239" y="9326"/>
                    <a:pt x="9277" y="9282"/>
                  </a:cubicBezTo>
                  <a:close/>
                  <a:moveTo>
                    <a:pt x="8015" y="9724"/>
                  </a:moveTo>
                  <a:cubicBezTo>
                    <a:pt x="8116" y="9750"/>
                    <a:pt x="8210" y="9768"/>
                    <a:pt x="8311" y="9768"/>
                  </a:cubicBezTo>
                  <a:lnTo>
                    <a:pt x="8324" y="9768"/>
                  </a:lnTo>
                  <a:cubicBezTo>
                    <a:pt x="8268" y="10033"/>
                    <a:pt x="8218" y="10298"/>
                    <a:pt x="8166" y="10557"/>
                  </a:cubicBezTo>
                  <a:cubicBezTo>
                    <a:pt x="7945" y="11773"/>
                    <a:pt x="7750" y="12821"/>
                    <a:pt x="7126" y="13924"/>
                  </a:cubicBezTo>
                  <a:cubicBezTo>
                    <a:pt x="7095" y="13980"/>
                    <a:pt x="7051" y="14063"/>
                    <a:pt x="6999" y="14169"/>
                  </a:cubicBezTo>
                  <a:cubicBezTo>
                    <a:pt x="6772" y="14611"/>
                    <a:pt x="6175" y="15784"/>
                    <a:pt x="5745" y="15790"/>
                  </a:cubicBezTo>
                  <a:cubicBezTo>
                    <a:pt x="5637" y="15790"/>
                    <a:pt x="5531" y="15696"/>
                    <a:pt x="5436" y="15513"/>
                  </a:cubicBezTo>
                  <a:cubicBezTo>
                    <a:pt x="5083" y="14844"/>
                    <a:pt x="6621" y="11596"/>
                    <a:pt x="7618" y="9812"/>
                  </a:cubicBezTo>
                  <a:lnTo>
                    <a:pt x="7624" y="9806"/>
                  </a:lnTo>
                  <a:lnTo>
                    <a:pt x="7624" y="9806"/>
                  </a:lnTo>
                  <a:cubicBezTo>
                    <a:pt x="7409" y="10216"/>
                    <a:pt x="7322" y="10702"/>
                    <a:pt x="7234" y="11168"/>
                  </a:cubicBezTo>
                  <a:cubicBezTo>
                    <a:pt x="7139" y="11710"/>
                    <a:pt x="7045" y="12221"/>
                    <a:pt x="6780" y="12618"/>
                  </a:cubicBezTo>
                  <a:cubicBezTo>
                    <a:pt x="6735" y="12681"/>
                    <a:pt x="6748" y="12769"/>
                    <a:pt x="6818" y="12821"/>
                  </a:cubicBezTo>
                  <a:cubicBezTo>
                    <a:pt x="6842" y="12839"/>
                    <a:pt x="6874" y="12845"/>
                    <a:pt x="6899" y="12845"/>
                  </a:cubicBezTo>
                  <a:cubicBezTo>
                    <a:pt x="6943" y="12845"/>
                    <a:pt x="6993" y="12821"/>
                    <a:pt x="7019" y="12783"/>
                  </a:cubicBezTo>
                  <a:cubicBezTo>
                    <a:pt x="7322" y="12335"/>
                    <a:pt x="7423" y="11767"/>
                    <a:pt x="7523" y="11218"/>
                  </a:cubicBezTo>
                  <a:cubicBezTo>
                    <a:pt x="7624" y="10658"/>
                    <a:pt x="7718" y="10121"/>
                    <a:pt x="8015" y="9724"/>
                  </a:cubicBezTo>
                  <a:close/>
                  <a:moveTo>
                    <a:pt x="9124" y="0"/>
                  </a:moveTo>
                  <a:cubicBezTo>
                    <a:pt x="8940" y="0"/>
                    <a:pt x="8734" y="77"/>
                    <a:pt x="8507" y="228"/>
                  </a:cubicBezTo>
                  <a:cubicBezTo>
                    <a:pt x="7101" y="1168"/>
                    <a:pt x="7718" y="6300"/>
                    <a:pt x="7801" y="6919"/>
                  </a:cubicBezTo>
                  <a:cubicBezTo>
                    <a:pt x="7782" y="6931"/>
                    <a:pt x="7756" y="6943"/>
                    <a:pt x="7738" y="6950"/>
                  </a:cubicBezTo>
                  <a:cubicBezTo>
                    <a:pt x="7499" y="5778"/>
                    <a:pt x="5531" y="2070"/>
                    <a:pt x="4377" y="1969"/>
                  </a:cubicBezTo>
                  <a:cubicBezTo>
                    <a:pt x="4360" y="1967"/>
                    <a:pt x="4344" y="1967"/>
                    <a:pt x="4327" y="1967"/>
                  </a:cubicBezTo>
                  <a:cubicBezTo>
                    <a:pt x="4088" y="1967"/>
                    <a:pt x="3786" y="2108"/>
                    <a:pt x="3626" y="2743"/>
                  </a:cubicBezTo>
                  <a:cubicBezTo>
                    <a:pt x="3261" y="4181"/>
                    <a:pt x="5689" y="6509"/>
                    <a:pt x="6999" y="7373"/>
                  </a:cubicBezTo>
                  <a:cubicBezTo>
                    <a:pt x="6848" y="7353"/>
                    <a:pt x="6691" y="7335"/>
                    <a:pt x="6533" y="7315"/>
                  </a:cubicBezTo>
                  <a:cubicBezTo>
                    <a:pt x="5688" y="7205"/>
                    <a:pt x="4759" y="7082"/>
                    <a:pt x="3837" y="7082"/>
                  </a:cubicBezTo>
                  <a:cubicBezTo>
                    <a:pt x="3604" y="7082"/>
                    <a:pt x="3371" y="7090"/>
                    <a:pt x="3140" y="7108"/>
                  </a:cubicBezTo>
                  <a:cubicBezTo>
                    <a:pt x="2674" y="7146"/>
                    <a:pt x="273" y="7518"/>
                    <a:pt x="76" y="8388"/>
                  </a:cubicBezTo>
                  <a:cubicBezTo>
                    <a:pt x="0" y="8721"/>
                    <a:pt x="241" y="9049"/>
                    <a:pt x="789" y="9364"/>
                  </a:cubicBezTo>
                  <a:cubicBezTo>
                    <a:pt x="1181" y="9585"/>
                    <a:pt x="1710" y="9699"/>
                    <a:pt x="2372" y="9699"/>
                  </a:cubicBezTo>
                  <a:cubicBezTo>
                    <a:pt x="2965" y="9699"/>
                    <a:pt x="3678" y="9605"/>
                    <a:pt x="4490" y="9422"/>
                  </a:cubicBezTo>
                  <a:lnTo>
                    <a:pt x="4490" y="9422"/>
                  </a:lnTo>
                  <a:cubicBezTo>
                    <a:pt x="2997" y="10001"/>
                    <a:pt x="1470" y="10834"/>
                    <a:pt x="1376" y="11761"/>
                  </a:cubicBezTo>
                  <a:cubicBezTo>
                    <a:pt x="1332" y="12177"/>
                    <a:pt x="1521" y="12361"/>
                    <a:pt x="1685" y="12448"/>
                  </a:cubicBezTo>
                  <a:cubicBezTo>
                    <a:pt x="1798" y="12498"/>
                    <a:pt x="1937" y="12524"/>
                    <a:pt x="2095" y="12524"/>
                  </a:cubicBezTo>
                  <a:cubicBezTo>
                    <a:pt x="3323" y="12524"/>
                    <a:pt x="5834" y="11067"/>
                    <a:pt x="7069" y="10216"/>
                  </a:cubicBezTo>
                  <a:lnTo>
                    <a:pt x="7069" y="10216"/>
                  </a:lnTo>
                  <a:cubicBezTo>
                    <a:pt x="6288" y="11686"/>
                    <a:pt x="4737" y="14812"/>
                    <a:pt x="5177" y="15645"/>
                  </a:cubicBezTo>
                  <a:cubicBezTo>
                    <a:pt x="5329" y="15935"/>
                    <a:pt x="5518" y="16080"/>
                    <a:pt x="5745" y="16080"/>
                  </a:cubicBezTo>
                  <a:cubicBezTo>
                    <a:pt x="6306" y="16074"/>
                    <a:pt x="6818" y="15160"/>
                    <a:pt x="7258" y="14296"/>
                  </a:cubicBezTo>
                  <a:cubicBezTo>
                    <a:pt x="7310" y="14201"/>
                    <a:pt x="7347" y="14119"/>
                    <a:pt x="7378" y="14069"/>
                  </a:cubicBezTo>
                  <a:cubicBezTo>
                    <a:pt x="8028" y="12921"/>
                    <a:pt x="8236" y="11799"/>
                    <a:pt x="8457" y="10613"/>
                  </a:cubicBezTo>
                  <a:cubicBezTo>
                    <a:pt x="8495" y="10399"/>
                    <a:pt x="8538" y="10184"/>
                    <a:pt x="8576" y="9963"/>
                  </a:cubicBezTo>
                  <a:cubicBezTo>
                    <a:pt x="8980" y="11332"/>
                    <a:pt x="9496" y="12681"/>
                    <a:pt x="10058" y="13791"/>
                  </a:cubicBezTo>
                  <a:cubicBezTo>
                    <a:pt x="10366" y="14396"/>
                    <a:pt x="11169" y="15387"/>
                    <a:pt x="11780" y="15387"/>
                  </a:cubicBezTo>
                  <a:cubicBezTo>
                    <a:pt x="11824" y="15387"/>
                    <a:pt x="11868" y="15380"/>
                    <a:pt x="11906" y="15374"/>
                  </a:cubicBezTo>
                  <a:cubicBezTo>
                    <a:pt x="12240" y="15286"/>
                    <a:pt x="12391" y="14888"/>
                    <a:pt x="12360" y="14195"/>
                  </a:cubicBezTo>
                  <a:cubicBezTo>
                    <a:pt x="12304" y="12908"/>
                    <a:pt x="11426" y="11761"/>
                    <a:pt x="10581" y="10644"/>
                  </a:cubicBezTo>
                  <a:cubicBezTo>
                    <a:pt x="10241" y="10197"/>
                    <a:pt x="9913" y="9768"/>
                    <a:pt x="9655" y="9346"/>
                  </a:cubicBezTo>
                  <a:lnTo>
                    <a:pt x="9655" y="9346"/>
                  </a:lnTo>
                  <a:cubicBezTo>
                    <a:pt x="10752" y="10141"/>
                    <a:pt x="12574" y="11288"/>
                    <a:pt x="14434" y="11811"/>
                  </a:cubicBezTo>
                  <a:cubicBezTo>
                    <a:pt x="14687" y="11887"/>
                    <a:pt x="14906" y="11919"/>
                    <a:pt x="15090" y="11919"/>
                  </a:cubicBezTo>
                  <a:cubicBezTo>
                    <a:pt x="15392" y="11919"/>
                    <a:pt x="15595" y="11823"/>
                    <a:pt x="15689" y="11622"/>
                  </a:cubicBezTo>
                  <a:cubicBezTo>
                    <a:pt x="15916" y="11142"/>
                    <a:pt x="15336" y="10298"/>
                    <a:pt x="14642" y="9806"/>
                  </a:cubicBezTo>
                  <a:cubicBezTo>
                    <a:pt x="13558" y="9031"/>
                    <a:pt x="12284" y="8747"/>
                    <a:pt x="11061" y="8470"/>
                  </a:cubicBezTo>
                  <a:cubicBezTo>
                    <a:pt x="11029" y="8464"/>
                    <a:pt x="10998" y="8456"/>
                    <a:pt x="10972" y="8450"/>
                  </a:cubicBezTo>
                  <a:cubicBezTo>
                    <a:pt x="11274" y="8450"/>
                    <a:pt x="11585" y="8432"/>
                    <a:pt x="11899" y="8412"/>
                  </a:cubicBezTo>
                  <a:cubicBezTo>
                    <a:pt x="12152" y="8394"/>
                    <a:pt x="12417" y="8374"/>
                    <a:pt x="12674" y="8374"/>
                  </a:cubicBezTo>
                  <a:cubicBezTo>
                    <a:pt x="12697" y="8373"/>
                    <a:pt x="12721" y="8373"/>
                    <a:pt x="12745" y="8373"/>
                  </a:cubicBezTo>
                  <a:cubicBezTo>
                    <a:pt x="13011" y="8373"/>
                    <a:pt x="13365" y="8431"/>
                    <a:pt x="13741" y="8482"/>
                  </a:cubicBezTo>
                  <a:cubicBezTo>
                    <a:pt x="14225" y="8558"/>
                    <a:pt x="14769" y="8639"/>
                    <a:pt x="15267" y="8639"/>
                  </a:cubicBezTo>
                  <a:cubicBezTo>
                    <a:pt x="15814" y="8639"/>
                    <a:pt x="16306" y="8539"/>
                    <a:pt x="16603" y="8217"/>
                  </a:cubicBezTo>
                  <a:cubicBezTo>
                    <a:pt x="16981" y="7813"/>
                    <a:pt x="17089" y="7435"/>
                    <a:pt x="16931" y="7094"/>
                  </a:cubicBezTo>
                  <a:cubicBezTo>
                    <a:pt x="16597" y="6403"/>
                    <a:pt x="15237" y="6180"/>
                    <a:pt x="14543" y="6180"/>
                  </a:cubicBezTo>
                  <a:cubicBezTo>
                    <a:pt x="14477" y="6180"/>
                    <a:pt x="14417" y="6182"/>
                    <a:pt x="14365" y="6186"/>
                  </a:cubicBezTo>
                  <a:cubicBezTo>
                    <a:pt x="13363" y="6262"/>
                    <a:pt x="12366" y="6433"/>
                    <a:pt x="11471" y="6672"/>
                  </a:cubicBezTo>
                  <a:cubicBezTo>
                    <a:pt x="12758" y="5915"/>
                    <a:pt x="14377" y="4800"/>
                    <a:pt x="14580" y="3910"/>
                  </a:cubicBezTo>
                  <a:cubicBezTo>
                    <a:pt x="14636" y="3671"/>
                    <a:pt x="14586" y="3456"/>
                    <a:pt x="14440" y="3267"/>
                  </a:cubicBezTo>
                  <a:cubicBezTo>
                    <a:pt x="14219" y="2984"/>
                    <a:pt x="13942" y="2839"/>
                    <a:pt x="13614" y="2839"/>
                  </a:cubicBezTo>
                  <a:lnTo>
                    <a:pt x="13608" y="2839"/>
                  </a:lnTo>
                  <a:cubicBezTo>
                    <a:pt x="12391" y="2839"/>
                    <a:pt x="10814" y="4844"/>
                    <a:pt x="9761" y="6168"/>
                  </a:cubicBezTo>
                  <a:cubicBezTo>
                    <a:pt x="9636" y="6332"/>
                    <a:pt x="9510" y="6489"/>
                    <a:pt x="9403" y="6628"/>
                  </a:cubicBezTo>
                  <a:cubicBezTo>
                    <a:pt x="9415" y="6572"/>
                    <a:pt x="9421" y="6515"/>
                    <a:pt x="9434" y="6465"/>
                  </a:cubicBezTo>
                  <a:cubicBezTo>
                    <a:pt x="9478" y="6282"/>
                    <a:pt x="9522" y="6105"/>
                    <a:pt x="9554" y="5929"/>
                  </a:cubicBezTo>
                  <a:cubicBezTo>
                    <a:pt x="9655" y="5405"/>
                    <a:pt x="10525" y="808"/>
                    <a:pt x="9459" y="103"/>
                  </a:cubicBezTo>
                  <a:cubicBezTo>
                    <a:pt x="9358" y="34"/>
                    <a:pt x="9246" y="0"/>
                    <a:pt x="9124"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5" name="Google Shape;3595;p44"/>
            <p:cNvSpPr/>
            <p:nvPr/>
          </p:nvSpPr>
          <p:spPr>
            <a:xfrm>
              <a:off x="6070450" y="4601175"/>
              <a:ext cx="58950" cy="59925"/>
            </a:xfrm>
            <a:custGeom>
              <a:avLst/>
              <a:gdLst/>
              <a:ahLst/>
              <a:cxnLst/>
              <a:rect l="l" t="t" r="r" b="b"/>
              <a:pathLst>
                <a:path w="2358" h="2397" extrusionOk="0">
                  <a:moveTo>
                    <a:pt x="1302" y="289"/>
                  </a:moveTo>
                  <a:cubicBezTo>
                    <a:pt x="1361" y="289"/>
                    <a:pt x="1423" y="311"/>
                    <a:pt x="1482" y="355"/>
                  </a:cubicBezTo>
                  <a:cubicBezTo>
                    <a:pt x="1544" y="406"/>
                    <a:pt x="1557" y="500"/>
                    <a:pt x="1506" y="564"/>
                  </a:cubicBezTo>
                  <a:cubicBezTo>
                    <a:pt x="1476" y="601"/>
                    <a:pt x="1430" y="620"/>
                    <a:pt x="1393" y="620"/>
                  </a:cubicBezTo>
                  <a:cubicBezTo>
                    <a:pt x="1362" y="620"/>
                    <a:pt x="1337" y="607"/>
                    <a:pt x="1311" y="595"/>
                  </a:cubicBezTo>
                  <a:cubicBezTo>
                    <a:pt x="1288" y="610"/>
                    <a:pt x="1261" y="618"/>
                    <a:pt x="1234" y="618"/>
                  </a:cubicBezTo>
                  <a:cubicBezTo>
                    <a:pt x="1202" y="618"/>
                    <a:pt x="1168" y="606"/>
                    <a:pt x="1141" y="582"/>
                  </a:cubicBezTo>
                  <a:cubicBezTo>
                    <a:pt x="1078" y="532"/>
                    <a:pt x="1066" y="444"/>
                    <a:pt x="1116" y="380"/>
                  </a:cubicBezTo>
                  <a:cubicBezTo>
                    <a:pt x="1167" y="319"/>
                    <a:pt x="1232" y="289"/>
                    <a:pt x="1302" y="289"/>
                  </a:cubicBezTo>
                  <a:close/>
                  <a:moveTo>
                    <a:pt x="614" y="618"/>
                  </a:moveTo>
                  <a:cubicBezTo>
                    <a:pt x="621" y="618"/>
                    <a:pt x="629" y="618"/>
                    <a:pt x="636" y="620"/>
                  </a:cubicBezTo>
                  <a:cubicBezTo>
                    <a:pt x="699" y="627"/>
                    <a:pt x="749" y="677"/>
                    <a:pt x="757" y="741"/>
                  </a:cubicBezTo>
                  <a:cubicBezTo>
                    <a:pt x="813" y="771"/>
                    <a:pt x="839" y="834"/>
                    <a:pt x="819" y="898"/>
                  </a:cubicBezTo>
                  <a:cubicBezTo>
                    <a:pt x="807" y="960"/>
                    <a:pt x="743" y="1005"/>
                    <a:pt x="681" y="1005"/>
                  </a:cubicBezTo>
                  <a:cubicBezTo>
                    <a:pt x="668" y="1005"/>
                    <a:pt x="656" y="1005"/>
                    <a:pt x="643" y="998"/>
                  </a:cubicBezTo>
                  <a:cubicBezTo>
                    <a:pt x="522" y="968"/>
                    <a:pt x="454" y="866"/>
                    <a:pt x="472" y="747"/>
                  </a:cubicBezTo>
                  <a:cubicBezTo>
                    <a:pt x="483" y="672"/>
                    <a:pt x="542" y="618"/>
                    <a:pt x="614" y="618"/>
                  </a:cubicBezTo>
                  <a:close/>
                  <a:moveTo>
                    <a:pt x="1555" y="1105"/>
                  </a:moveTo>
                  <a:cubicBezTo>
                    <a:pt x="1580" y="1105"/>
                    <a:pt x="1605" y="1111"/>
                    <a:pt x="1627" y="1125"/>
                  </a:cubicBezTo>
                  <a:cubicBezTo>
                    <a:pt x="1733" y="1187"/>
                    <a:pt x="1784" y="1308"/>
                    <a:pt x="1759" y="1440"/>
                  </a:cubicBezTo>
                  <a:cubicBezTo>
                    <a:pt x="1747" y="1509"/>
                    <a:pt x="1683" y="1553"/>
                    <a:pt x="1620" y="1553"/>
                  </a:cubicBezTo>
                  <a:lnTo>
                    <a:pt x="1589" y="1553"/>
                  </a:lnTo>
                  <a:cubicBezTo>
                    <a:pt x="1514" y="1541"/>
                    <a:pt x="1462" y="1466"/>
                    <a:pt x="1476" y="1384"/>
                  </a:cubicBezTo>
                  <a:cubicBezTo>
                    <a:pt x="1406" y="1346"/>
                    <a:pt x="1386" y="1251"/>
                    <a:pt x="1424" y="1181"/>
                  </a:cubicBezTo>
                  <a:cubicBezTo>
                    <a:pt x="1450" y="1134"/>
                    <a:pt x="1502" y="1105"/>
                    <a:pt x="1555" y="1105"/>
                  </a:cubicBezTo>
                  <a:close/>
                  <a:moveTo>
                    <a:pt x="941" y="1395"/>
                  </a:moveTo>
                  <a:cubicBezTo>
                    <a:pt x="945" y="1395"/>
                    <a:pt x="948" y="1396"/>
                    <a:pt x="952" y="1396"/>
                  </a:cubicBezTo>
                  <a:cubicBezTo>
                    <a:pt x="1034" y="1402"/>
                    <a:pt x="1090" y="1472"/>
                    <a:pt x="1084" y="1553"/>
                  </a:cubicBezTo>
                  <a:cubicBezTo>
                    <a:pt x="1072" y="1649"/>
                    <a:pt x="1066" y="1730"/>
                    <a:pt x="1046" y="1818"/>
                  </a:cubicBezTo>
                  <a:cubicBezTo>
                    <a:pt x="1040" y="1894"/>
                    <a:pt x="976" y="1944"/>
                    <a:pt x="908" y="1944"/>
                  </a:cubicBezTo>
                  <a:lnTo>
                    <a:pt x="883" y="1944"/>
                  </a:lnTo>
                  <a:cubicBezTo>
                    <a:pt x="807" y="1932"/>
                    <a:pt x="749" y="1856"/>
                    <a:pt x="763" y="1780"/>
                  </a:cubicBezTo>
                  <a:cubicBezTo>
                    <a:pt x="775" y="1693"/>
                    <a:pt x="787" y="1611"/>
                    <a:pt x="795" y="1528"/>
                  </a:cubicBezTo>
                  <a:cubicBezTo>
                    <a:pt x="801" y="1450"/>
                    <a:pt x="869" y="1395"/>
                    <a:pt x="941" y="1395"/>
                  </a:cubicBezTo>
                  <a:close/>
                  <a:moveTo>
                    <a:pt x="1186" y="0"/>
                  </a:moveTo>
                  <a:cubicBezTo>
                    <a:pt x="1026" y="0"/>
                    <a:pt x="843" y="61"/>
                    <a:pt x="649" y="235"/>
                  </a:cubicBezTo>
                  <a:cubicBezTo>
                    <a:pt x="624" y="261"/>
                    <a:pt x="589" y="274"/>
                    <a:pt x="554" y="274"/>
                  </a:cubicBezTo>
                  <a:cubicBezTo>
                    <a:pt x="530" y="274"/>
                    <a:pt x="506" y="268"/>
                    <a:pt x="485" y="255"/>
                  </a:cubicBezTo>
                  <a:cubicBezTo>
                    <a:pt x="170" y="468"/>
                    <a:pt x="0" y="771"/>
                    <a:pt x="6" y="1131"/>
                  </a:cubicBezTo>
                  <a:cubicBezTo>
                    <a:pt x="6" y="1181"/>
                    <a:pt x="18" y="1232"/>
                    <a:pt x="24" y="1288"/>
                  </a:cubicBezTo>
                  <a:cubicBezTo>
                    <a:pt x="56" y="1301"/>
                    <a:pt x="82" y="1326"/>
                    <a:pt x="94" y="1364"/>
                  </a:cubicBezTo>
                  <a:cubicBezTo>
                    <a:pt x="106" y="1408"/>
                    <a:pt x="100" y="1459"/>
                    <a:pt x="76" y="1497"/>
                  </a:cubicBezTo>
                  <a:cubicBezTo>
                    <a:pt x="114" y="1617"/>
                    <a:pt x="170" y="1730"/>
                    <a:pt x="245" y="1838"/>
                  </a:cubicBezTo>
                  <a:cubicBezTo>
                    <a:pt x="245" y="1844"/>
                    <a:pt x="251" y="1850"/>
                    <a:pt x="251" y="1856"/>
                  </a:cubicBezTo>
                  <a:cubicBezTo>
                    <a:pt x="409" y="2083"/>
                    <a:pt x="630" y="2266"/>
                    <a:pt x="876" y="2348"/>
                  </a:cubicBezTo>
                  <a:cubicBezTo>
                    <a:pt x="970" y="2381"/>
                    <a:pt x="1064" y="2397"/>
                    <a:pt x="1157" y="2397"/>
                  </a:cubicBezTo>
                  <a:cubicBezTo>
                    <a:pt x="1350" y="2397"/>
                    <a:pt x="1540" y="2326"/>
                    <a:pt x="1715" y="2190"/>
                  </a:cubicBezTo>
                  <a:cubicBezTo>
                    <a:pt x="1733" y="2153"/>
                    <a:pt x="1759" y="2127"/>
                    <a:pt x="1797" y="2115"/>
                  </a:cubicBezTo>
                  <a:cubicBezTo>
                    <a:pt x="1854" y="2065"/>
                    <a:pt x="1904" y="2007"/>
                    <a:pt x="1960" y="1944"/>
                  </a:cubicBezTo>
                  <a:cubicBezTo>
                    <a:pt x="2358" y="1440"/>
                    <a:pt x="2163" y="639"/>
                    <a:pt x="1733" y="241"/>
                  </a:cubicBezTo>
                  <a:cubicBezTo>
                    <a:pt x="1633" y="149"/>
                    <a:pt x="1437" y="0"/>
                    <a:pt x="1186"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6" name="Google Shape;3596;p44"/>
            <p:cNvSpPr/>
            <p:nvPr/>
          </p:nvSpPr>
          <p:spPr>
            <a:xfrm>
              <a:off x="6084000" y="4431450"/>
              <a:ext cx="57075" cy="168850"/>
            </a:xfrm>
            <a:custGeom>
              <a:avLst/>
              <a:gdLst/>
              <a:ahLst/>
              <a:cxnLst/>
              <a:rect l="l" t="t" r="r" b="b"/>
              <a:pathLst>
                <a:path w="2283" h="6754" extrusionOk="0">
                  <a:moveTo>
                    <a:pt x="1421" y="0"/>
                  </a:moveTo>
                  <a:cubicBezTo>
                    <a:pt x="1296" y="0"/>
                    <a:pt x="1145" y="59"/>
                    <a:pt x="964" y="182"/>
                  </a:cubicBezTo>
                  <a:cubicBezTo>
                    <a:pt x="0" y="833"/>
                    <a:pt x="94" y="4376"/>
                    <a:pt x="384" y="6538"/>
                  </a:cubicBezTo>
                  <a:cubicBezTo>
                    <a:pt x="475" y="6513"/>
                    <a:pt x="565" y="6499"/>
                    <a:pt x="655" y="6499"/>
                  </a:cubicBezTo>
                  <a:cubicBezTo>
                    <a:pt x="698" y="6499"/>
                    <a:pt x="740" y="6502"/>
                    <a:pt x="782" y="6508"/>
                  </a:cubicBezTo>
                  <a:cubicBezTo>
                    <a:pt x="681" y="6160"/>
                    <a:pt x="775" y="5807"/>
                    <a:pt x="876" y="5461"/>
                  </a:cubicBezTo>
                  <a:cubicBezTo>
                    <a:pt x="940" y="5228"/>
                    <a:pt x="1002" y="5007"/>
                    <a:pt x="996" y="4806"/>
                  </a:cubicBezTo>
                  <a:cubicBezTo>
                    <a:pt x="996" y="4692"/>
                    <a:pt x="972" y="4579"/>
                    <a:pt x="940" y="4458"/>
                  </a:cubicBezTo>
                  <a:cubicBezTo>
                    <a:pt x="902" y="4276"/>
                    <a:pt x="851" y="4061"/>
                    <a:pt x="888" y="3814"/>
                  </a:cubicBezTo>
                  <a:cubicBezTo>
                    <a:pt x="920" y="3619"/>
                    <a:pt x="984" y="3468"/>
                    <a:pt x="1034" y="3336"/>
                  </a:cubicBezTo>
                  <a:cubicBezTo>
                    <a:pt x="1129" y="3121"/>
                    <a:pt x="1191" y="2964"/>
                    <a:pt x="1097" y="2642"/>
                  </a:cubicBezTo>
                  <a:cubicBezTo>
                    <a:pt x="1078" y="2566"/>
                    <a:pt x="1115" y="2484"/>
                    <a:pt x="1199" y="2460"/>
                  </a:cubicBezTo>
                  <a:cubicBezTo>
                    <a:pt x="1211" y="2457"/>
                    <a:pt x="1223" y="2455"/>
                    <a:pt x="1235" y="2455"/>
                  </a:cubicBezTo>
                  <a:cubicBezTo>
                    <a:pt x="1299" y="2455"/>
                    <a:pt x="1359" y="2496"/>
                    <a:pt x="1374" y="2560"/>
                  </a:cubicBezTo>
                  <a:cubicBezTo>
                    <a:pt x="1501" y="2982"/>
                    <a:pt x="1400" y="3223"/>
                    <a:pt x="1305" y="3450"/>
                  </a:cubicBezTo>
                  <a:cubicBezTo>
                    <a:pt x="1255" y="3569"/>
                    <a:pt x="1205" y="3695"/>
                    <a:pt x="1179" y="3860"/>
                  </a:cubicBezTo>
                  <a:cubicBezTo>
                    <a:pt x="1147" y="4055"/>
                    <a:pt x="1185" y="4218"/>
                    <a:pt x="1223" y="4396"/>
                  </a:cubicBezTo>
                  <a:cubicBezTo>
                    <a:pt x="1255" y="4521"/>
                    <a:pt x="1286" y="4654"/>
                    <a:pt x="1286" y="4792"/>
                  </a:cubicBezTo>
                  <a:cubicBezTo>
                    <a:pt x="1292" y="5045"/>
                    <a:pt x="1223" y="5297"/>
                    <a:pt x="1153" y="5543"/>
                  </a:cubicBezTo>
                  <a:cubicBezTo>
                    <a:pt x="1059" y="5889"/>
                    <a:pt x="964" y="6212"/>
                    <a:pt x="1085" y="6495"/>
                  </a:cubicBezTo>
                  <a:cubicBezTo>
                    <a:pt x="1097" y="6526"/>
                    <a:pt x="1097" y="6570"/>
                    <a:pt x="1085" y="6602"/>
                  </a:cubicBezTo>
                  <a:cubicBezTo>
                    <a:pt x="1161" y="6640"/>
                    <a:pt x="1242" y="6697"/>
                    <a:pt x="1318" y="6753"/>
                  </a:cubicBezTo>
                  <a:cubicBezTo>
                    <a:pt x="1356" y="6538"/>
                    <a:pt x="1406" y="6319"/>
                    <a:pt x="1450" y="6110"/>
                  </a:cubicBezTo>
                  <a:cubicBezTo>
                    <a:pt x="1494" y="5933"/>
                    <a:pt x="1532" y="5758"/>
                    <a:pt x="1569" y="5580"/>
                  </a:cubicBezTo>
                  <a:cubicBezTo>
                    <a:pt x="1955" y="3607"/>
                    <a:pt x="2282" y="505"/>
                    <a:pt x="1601" y="51"/>
                  </a:cubicBezTo>
                  <a:cubicBezTo>
                    <a:pt x="1548" y="17"/>
                    <a:pt x="1488" y="0"/>
                    <a:pt x="1421"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7" name="Google Shape;3597;p44"/>
            <p:cNvSpPr/>
            <p:nvPr/>
          </p:nvSpPr>
          <p:spPr>
            <a:xfrm>
              <a:off x="5981200" y="4480600"/>
              <a:ext cx="96500" cy="122825"/>
            </a:xfrm>
            <a:custGeom>
              <a:avLst/>
              <a:gdLst/>
              <a:ahLst/>
              <a:cxnLst/>
              <a:rect l="l" t="t" r="r" b="b"/>
              <a:pathLst>
                <a:path w="3860" h="4913" extrusionOk="0">
                  <a:moveTo>
                    <a:pt x="726" y="0"/>
                  </a:moveTo>
                  <a:cubicBezTo>
                    <a:pt x="630" y="0"/>
                    <a:pt x="442" y="52"/>
                    <a:pt x="317" y="556"/>
                  </a:cubicBezTo>
                  <a:cubicBezTo>
                    <a:pt x="0" y="1811"/>
                    <a:pt x="2378" y="4106"/>
                    <a:pt x="3632" y="4913"/>
                  </a:cubicBezTo>
                  <a:cubicBezTo>
                    <a:pt x="3437" y="4598"/>
                    <a:pt x="3184" y="4302"/>
                    <a:pt x="2939" y="4019"/>
                  </a:cubicBezTo>
                  <a:cubicBezTo>
                    <a:pt x="2422" y="3419"/>
                    <a:pt x="1892" y="2794"/>
                    <a:pt x="1804" y="1944"/>
                  </a:cubicBezTo>
                  <a:cubicBezTo>
                    <a:pt x="1798" y="1862"/>
                    <a:pt x="1854" y="1792"/>
                    <a:pt x="1936" y="1786"/>
                  </a:cubicBezTo>
                  <a:cubicBezTo>
                    <a:pt x="1944" y="1785"/>
                    <a:pt x="1951" y="1785"/>
                    <a:pt x="1958" y="1785"/>
                  </a:cubicBezTo>
                  <a:cubicBezTo>
                    <a:pt x="2031" y="1785"/>
                    <a:pt x="2088" y="1843"/>
                    <a:pt x="2095" y="1912"/>
                  </a:cubicBezTo>
                  <a:cubicBezTo>
                    <a:pt x="2170" y="2675"/>
                    <a:pt x="2649" y="3236"/>
                    <a:pt x="3160" y="3829"/>
                  </a:cubicBezTo>
                  <a:cubicBezTo>
                    <a:pt x="3405" y="4112"/>
                    <a:pt x="3658" y="4403"/>
                    <a:pt x="3859" y="4724"/>
                  </a:cubicBezTo>
                  <a:cubicBezTo>
                    <a:pt x="3632" y="3583"/>
                    <a:pt x="1722" y="84"/>
                    <a:pt x="763" y="2"/>
                  </a:cubicBezTo>
                  <a:cubicBezTo>
                    <a:pt x="753" y="1"/>
                    <a:pt x="741" y="0"/>
                    <a:pt x="72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8" name="Google Shape;3598;p44"/>
            <p:cNvSpPr/>
            <p:nvPr/>
          </p:nvSpPr>
          <p:spPr>
            <a:xfrm>
              <a:off x="5899250" y="4608500"/>
              <a:ext cx="166950" cy="51050"/>
            </a:xfrm>
            <a:custGeom>
              <a:avLst/>
              <a:gdLst/>
              <a:ahLst/>
              <a:cxnLst/>
              <a:rect l="l" t="t" r="r" b="b"/>
              <a:pathLst>
                <a:path w="6678" h="2042" extrusionOk="0">
                  <a:moveTo>
                    <a:pt x="3511" y="1"/>
                  </a:moveTo>
                  <a:cubicBezTo>
                    <a:pt x="3290" y="1"/>
                    <a:pt x="3072" y="8"/>
                    <a:pt x="2856" y="24"/>
                  </a:cubicBezTo>
                  <a:cubicBezTo>
                    <a:pt x="2074" y="87"/>
                    <a:pt x="176" y="523"/>
                    <a:pt x="50" y="1077"/>
                  </a:cubicBezTo>
                  <a:cubicBezTo>
                    <a:pt x="0" y="1318"/>
                    <a:pt x="333" y="1569"/>
                    <a:pt x="624" y="1740"/>
                  </a:cubicBezTo>
                  <a:cubicBezTo>
                    <a:pt x="975" y="1941"/>
                    <a:pt x="1454" y="2042"/>
                    <a:pt x="2057" y="2042"/>
                  </a:cubicBezTo>
                  <a:cubicBezTo>
                    <a:pt x="3158" y="2042"/>
                    <a:pt x="4673" y="1708"/>
                    <a:pt x="6583" y="1039"/>
                  </a:cubicBezTo>
                  <a:cubicBezTo>
                    <a:pt x="6576" y="977"/>
                    <a:pt x="6564" y="908"/>
                    <a:pt x="6564" y="844"/>
                  </a:cubicBezTo>
                  <a:lnTo>
                    <a:pt x="6564" y="806"/>
                  </a:lnTo>
                  <a:cubicBezTo>
                    <a:pt x="6404" y="735"/>
                    <a:pt x="6256" y="709"/>
                    <a:pt x="6109" y="709"/>
                  </a:cubicBezTo>
                  <a:cubicBezTo>
                    <a:pt x="5933" y="709"/>
                    <a:pt x="5760" y="747"/>
                    <a:pt x="5574" y="788"/>
                  </a:cubicBezTo>
                  <a:cubicBezTo>
                    <a:pt x="5441" y="818"/>
                    <a:pt x="5303" y="844"/>
                    <a:pt x="5152" y="870"/>
                  </a:cubicBezTo>
                  <a:cubicBezTo>
                    <a:pt x="5019" y="882"/>
                    <a:pt x="4887" y="888"/>
                    <a:pt x="4754" y="888"/>
                  </a:cubicBezTo>
                  <a:cubicBezTo>
                    <a:pt x="4565" y="888"/>
                    <a:pt x="4382" y="876"/>
                    <a:pt x="4206" y="864"/>
                  </a:cubicBezTo>
                  <a:cubicBezTo>
                    <a:pt x="4031" y="853"/>
                    <a:pt x="3857" y="840"/>
                    <a:pt x="3679" y="840"/>
                  </a:cubicBezTo>
                  <a:cubicBezTo>
                    <a:pt x="3626" y="840"/>
                    <a:pt x="3573" y="841"/>
                    <a:pt x="3519" y="844"/>
                  </a:cubicBezTo>
                  <a:cubicBezTo>
                    <a:pt x="3516" y="844"/>
                    <a:pt x="3513" y="844"/>
                    <a:pt x="3510" y="844"/>
                  </a:cubicBezTo>
                  <a:cubicBezTo>
                    <a:pt x="3438" y="844"/>
                    <a:pt x="3373" y="777"/>
                    <a:pt x="3368" y="699"/>
                  </a:cubicBezTo>
                  <a:cubicBezTo>
                    <a:pt x="3368" y="623"/>
                    <a:pt x="3430" y="554"/>
                    <a:pt x="3505" y="548"/>
                  </a:cubicBezTo>
                  <a:cubicBezTo>
                    <a:pt x="3537" y="547"/>
                    <a:pt x="3568" y="546"/>
                    <a:pt x="3600" y="546"/>
                  </a:cubicBezTo>
                  <a:cubicBezTo>
                    <a:pt x="3813" y="546"/>
                    <a:pt x="4021" y="563"/>
                    <a:pt x="4224" y="573"/>
                  </a:cubicBezTo>
                  <a:cubicBezTo>
                    <a:pt x="4413" y="585"/>
                    <a:pt x="4596" y="599"/>
                    <a:pt x="4780" y="599"/>
                  </a:cubicBezTo>
                  <a:cubicBezTo>
                    <a:pt x="4891" y="599"/>
                    <a:pt x="5002" y="594"/>
                    <a:pt x="5114" y="579"/>
                  </a:cubicBezTo>
                  <a:cubicBezTo>
                    <a:pt x="5252" y="561"/>
                    <a:pt x="5385" y="529"/>
                    <a:pt x="5510" y="504"/>
                  </a:cubicBezTo>
                  <a:cubicBezTo>
                    <a:pt x="5702" y="460"/>
                    <a:pt x="5900" y="419"/>
                    <a:pt x="6111" y="419"/>
                  </a:cubicBezTo>
                  <a:cubicBezTo>
                    <a:pt x="6268" y="419"/>
                    <a:pt x="6433" y="442"/>
                    <a:pt x="6608" y="504"/>
                  </a:cubicBezTo>
                  <a:cubicBezTo>
                    <a:pt x="6621" y="434"/>
                    <a:pt x="6645" y="358"/>
                    <a:pt x="6677" y="289"/>
                  </a:cubicBezTo>
                  <a:cubicBezTo>
                    <a:pt x="6520" y="271"/>
                    <a:pt x="6356" y="251"/>
                    <a:pt x="6179" y="233"/>
                  </a:cubicBezTo>
                  <a:cubicBezTo>
                    <a:pt x="5348" y="121"/>
                    <a:pt x="4417" y="1"/>
                    <a:pt x="351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9" name="Google Shape;3599;p44"/>
            <p:cNvSpPr/>
            <p:nvPr/>
          </p:nvSpPr>
          <p:spPr>
            <a:xfrm>
              <a:off x="5932350" y="4649150"/>
              <a:ext cx="146300" cy="81025"/>
            </a:xfrm>
            <a:custGeom>
              <a:avLst/>
              <a:gdLst/>
              <a:ahLst/>
              <a:cxnLst/>
              <a:rect l="l" t="t" r="r" b="b"/>
              <a:pathLst>
                <a:path w="5852" h="3241" extrusionOk="0">
                  <a:moveTo>
                    <a:pt x="5158" y="1"/>
                  </a:moveTo>
                  <a:lnTo>
                    <a:pt x="5158" y="1"/>
                  </a:lnTo>
                  <a:cubicBezTo>
                    <a:pt x="3443" y="403"/>
                    <a:pt x="152" y="1645"/>
                    <a:pt x="31" y="2794"/>
                  </a:cubicBezTo>
                  <a:cubicBezTo>
                    <a:pt x="1" y="3065"/>
                    <a:pt x="101" y="3147"/>
                    <a:pt x="182" y="3185"/>
                  </a:cubicBezTo>
                  <a:cubicBezTo>
                    <a:pt x="260" y="3223"/>
                    <a:pt x="360" y="3241"/>
                    <a:pt x="479" y="3241"/>
                  </a:cubicBezTo>
                  <a:cubicBezTo>
                    <a:pt x="1690" y="3241"/>
                    <a:pt x="4832" y="1395"/>
                    <a:pt x="5751" y="630"/>
                  </a:cubicBezTo>
                  <a:cubicBezTo>
                    <a:pt x="5813" y="524"/>
                    <a:pt x="5851" y="454"/>
                    <a:pt x="5851" y="448"/>
                  </a:cubicBezTo>
                  <a:cubicBezTo>
                    <a:pt x="5751" y="365"/>
                    <a:pt x="5656" y="265"/>
                    <a:pt x="5574" y="152"/>
                  </a:cubicBezTo>
                  <a:cubicBezTo>
                    <a:pt x="5373" y="164"/>
                    <a:pt x="5051" y="417"/>
                    <a:pt x="4811" y="600"/>
                  </a:cubicBezTo>
                  <a:cubicBezTo>
                    <a:pt x="4684" y="700"/>
                    <a:pt x="4571" y="795"/>
                    <a:pt x="4465" y="851"/>
                  </a:cubicBezTo>
                  <a:cubicBezTo>
                    <a:pt x="4401" y="889"/>
                    <a:pt x="4332" y="933"/>
                    <a:pt x="4256" y="984"/>
                  </a:cubicBezTo>
                  <a:cubicBezTo>
                    <a:pt x="3884" y="1223"/>
                    <a:pt x="3392" y="1538"/>
                    <a:pt x="2944" y="1538"/>
                  </a:cubicBezTo>
                  <a:cubicBezTo>
                    <a:pt x="2876" y="1538"/>
                    <a:pt x="2806" y="1526"/>
                    <a:pt x="2737" y="1508"/>
                  </a:cubicBezTo>
                  <a:cubicBezTo>
                    <a:pt x="2661" y="1488"/>
                    <a:pt x="2611" y="1406"/>
                    <a:pt x="2635" y="1331"/>
                  </a:cubicBezTo>
                  <a:cubicBezTo>
                    <a:pt x="2652" y="1268"/>
                    <a:pt x="2706" y="1223"/>
                    <a:pt x="2771" y="1223"/>
                  </a:cubicBezTo>
                  <a:cubicBezTo>
                    <a:pt x="2784" y="1223"/>
                    <a:pt x="2798" y="1225"/>
                    <a:pt x="2812" y="1229"/>
                  </a:cubicBezTo>
                  <a:cubicBezTo>
                    <a:pt x="2856" y="1241"/>
                    <a:pt x="2901" y="1246"/>
                    <a:pt x="2948" y="1246"/>
                  </a:cubicBezTo>
                  <a:cubicBezTo>
                    <a:pt x="3303" y="1246"/>
                    <a:pt x="3760" y="955"/>
                    <a:pt x="4099" y="737"/>
                  </a:cubicBezTo>
                  <a:cubicBezTo>
                    <a:pt x="4180" y="688"/>
                    <a:pt x="4250" y="644"/>
                    <a:pt x="4320" y="606"/>
                  </a:cubicBezTo>
                  <a:cubicBezTo>
                    <a:pt x="4401" y="548"/>
                    <a:pt x="4515" y="467"/>
                    <a:pt x="4634" y="373"/>
                  </a:cubicBezTo>
                  <a:cubicBezTo>
                    <a:pt x="4805" y="240"/>
                    <a:pt x="4981" y="100"/>
                    <a:pt x="515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0" name="Google Shape;3600;p44"/>
            <p:cNvSpPr/>
            <p:nvPr/>
          </p:nvSpPr>
          <p:spPr>
            <a:xfrm>
              <a:off x="6018575" y="4667275"/>
              <a:ext cx="81025" cy="151650"/>
            </a:xfrm>
            <a:custGeom>
              <a:avLst/>
              <a:gdLst/>
              <a:ahLst/>
              <a:cxnLst/>
              <a:rect l="l" t="t" r="r" b="b"/>
              <a:pathLst>
                <a:path w="3241" h="6066" extrusionOk="0">
                  <a:moveTo>
                    <a:pt x="2932" y="0"/>
                  </a:moveTo>
                  <a:cubicBezTo>
                    <a:pt x="2635" y="397"/>
                    <a:pt x="2541" y="934"/>
                    <a:pt x="2440" y="1494"/>
                  </a:cubicBezTo>
                  <a:cubicBezTo>
                    <a:pt x="2340" y="2043"/>
                    <a:pt x="2239" y="2611"/>
                    <a:pt x="1936" y="3059"/>
                  </a:cubicBezTo>
                  <a:cubicBezTo>
                    <a:pt x="1910" y="3097"/>
                    <a:pt x="1860" y="3121"/>
                    <a:pt x="1816" y="3121"/>
                  </a:cubicBezTo>
                  <a:cubicBezTo>
                    <a:pt x="1791" y="3121"/>
                    <a:pt x="1759" y="3115"/>
                    <a:pt x="1735" y="3097"/>
                  </a:cubicBezTo>
                  <a:cubicBezTo>
                    <a:pt x="1665" y="3045"/>
                    <a:pt x="1652" y="2957"/>
                    <a:pt x="1697" y="2894"/>
                  </a:cubicBezTo>
                  <a:cubicBezTo>
                    <a:pt x="1962" y="2497"/>
                    <a:pt x="2056" y="1986"/>
                    <a:pt x="2151" y="1444"/>
                  </a:cubicBezTo>
                  <a:cubicBezTo>
                    <a:pt x="2239" y="978"/>
                    <a:pt x="2326" y="492"/>
                    <a:pt x="2541" y="82"/>
                  </a:cubicBezTo>
                  <a:lnTo>
                    <a:pt x="2541" y="82"/>
                  </a:lnTo>
                  <a:lnTo>
                    <a:pt x="2535" y="88"/>
                  </a:lnTo>
                  <a:cubicBezTo>
                    <a:pt x="1538" y="1872"/>
                    <a:pt x="0" y="5120"/>
                    <a:pt x="353" y="5789"/>
                  </a:cubicBezTo>
                  <a:cubicBezTo>
                    <a:pt x="448" y="5972"/>
                    <a:pt x="554" y="6066"/>
                    <a:pt x="662" y="6066"/>
                  </a:cubicBezTo>
                  <a:cubicBezTo>
                    <a:pt x="1092" y="6060"/>
                    <a:pt x="1689" y="4887"/>
                    <a:pt x="1916" y="4445"/>
                  </a:cubicBezTo>
                  <a:cubicBezTo>
                    <a:pt x="1968" y="4339"/>
                    <a:pt x="2012" y="4256"/>
                    <a:pt x="2043" y="4200"/>
                  </a:cubicBezTo>
                  <a:cubicBezTo>
                    <a:pt x="2667" y="3097"/>
                    <a:pt x="2862" y="2049"/>
                    <a:pt x="3083" y="833"/>
                  </a:cubicBezTo>
                  <a:cubicBezTo>
                    <a:pt x="3135" y="574"/>
                    <a:pt x="3185" y="309"/>
                    <a:pt x="3241" y="44"/>
                  </a:cubicBezTo>
                  <a:lnTo>
                    <a:pt x="3228" y="44"/>
                  </a:lnTo>
                  <a:cubicBezTo>
                    <a:pt x="3127" y="44"/>
                    <a:pt x="3033" y="26"/>
                    <a:pt x="2932"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1" name="Google Shape;3601;p44"/>
            <p:cNvSpPr/>
            <p:nvPr/>
          </p:nvSpPr>
          <p:spPr>
            <a:xfrm>
              <a:off x="6111275" y="4656225"/>
              <a:ext cx="82600" cy="145400"/>
            </a:xfrm>
            <a:custGeom>
              <a:avLst/>
              <a:gdLst/>
              <a:ahLst/>
              <a:cxnLst/>
              <a:rect l="l" t="t" r="r" b="b"/>
              <a:pathLst>
                <a:path w="3304" h="5816" extrusionOk="0">
                  <a:moveTo>
                    <a:pt x="486" y="0"/>
                  </a:moveTo>
                  <a:cubicBezTo>
                    <a:pt x="448" y="44"/>
                    <a:pt x="410" y="90"/>
                    <a:pt x="365" y="128"/>
                  </a:cubicBezTo>
                  <a:cubicBezTo>
                    <a:pt x="410" y="657"/>
                    <a:pt x="763" y="1237"/>
                    <a:pt x="1109" y="1798"/>
                  </a:cubicBezTo>
                  <a:cubicBezTo>
                    <a:pt x="1356" y="2189"/>
                    <a:pt x="1583" y="2561"/>
                    <a:pt x="1709" y="2914"/>
                  </a:cubicBezTo>
                  <a:cubicBezTo>
                    <a:pt x="1734" y="2989"/>
                    <a:pt x="1697" y="3071"/>
                    <a:pt x="1621" y="3103"/>
                  </a:cubicBezTo>
                  <a:cubicBezTo>
                    <a:pt x="1607" y="3103"/>
                    <a:pt x="1589" y="3109"/>
                    <a:pt x="1569" y="3109"/>
                  </a:cubicBezTo>
                  <a:cubicBezTo>
                    <a:pt x="1513" y="3109"/>
                    <a:pt x="1456" y="3071"/>
                    <a:pt x="1432" y="3015"/>
                  </a:cubicBezTo>
                  <a:cubicBezTo>
                    <a:pt x="1318" y="2687"/>
                    <a:pt x="1097" y="2328"/>
                    <a:pt x="864" y="1950"/>
                  </a:cubicBezTo>
                  <a:cubicBezTo>
                    <a:pt x="530" y="1420"/>
                    <a:pt x="195" y="871"/>
                    <a:pt x="94" y="329"/>
                  </a:cubicBezTo>
                  <a:cubicBezTo>
                    <a:pt x="62" y="341"/>
                    <a:pt x="32" y="361"/>
                    <a:pt x="0" y="373"/>
                  </a:cubicBezTo>
                  <a:cubicBezTo>
                    <a:pt x="410" y="1804"/>
                    <a:pt x="946" y="3222"/>
                    <a:pt x="1526" y="4377"/>
                  </a:cubicBezTo>
                  <a:cubicBezTo>
                    <a:pt x="1859" y="5046"/>
                    <a:pt x="2596" y="5816"/>
                    <a:pt x="2978" y="5816"/>
                  </a:cubicBezTo>
                  <a:cubicBezTo>
                    <a:pt x="3000" y="5816"/>
                    <a:pt x="3020" y="5814"/>
                    <a:pt x="3039" y="5809"/>
                  </a:cubicBezTo>
                  <a:cubicBezTo>
                    <a:pt x="3216" y="5765"/>
                    <a:pt x="3304" y="5442"/>
                    <a:pt x="3278" y="4925"/>
                  </a:cubicBezTo>
                  <a:cubicBezTo>
                    <a:pt x="3222" y="3734"/>
                    <a:pt x="2378" y="2617"/>
                    <a:pt x="1557" y="1540"/>
                  </a:cubicBezTo>
                  <a:cubicBezTo>
                    <a:pt x="1153" y="1010"/>
                    <a:pt x="769" y="506"/>
                    <a:pt x="486"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2" name="Google Shape;3602;p44"/>
            <p:cNvSpPr/>
            <p:nvPr/>
          </p:nvSpPr>
          <p:spPr>
            <a:xfrm>
              <a:off x="6129550" y="4634800"/>
              <a:ext cx="150700" cy="80125"/>
            </a:xfrm>
            <a:custGeom>
              <a:avLst/>
              <a:gdLst/>
              <a:ahLst/>
              <a:cxnLst/>
              <a:rect l="l" t="t" r="r" b="b"/>
              <a:pathLst>
                <a:path w="6028" h="3205" extrusionOk="0">
                  <a:moveTo>
                    <a:pt x="101" y="1"/>
                  </a:moveTo>
                  <a:cubicBezTo>
                    <a:pt x="101" y="51"/>
                    <a:pt x="95" y="101"/>
                    <a:pt x="88" y="152"/>
                  </a:cubicBezTo>
                  <a:cubicBezTo>
                    <a:pt x="504" y="423"/>
                    <a:pt x="902" y="662"/>
                    <a:pt x="1400" y="808"/>
                  </a:cubicBezTo>
                  <a:cubicBezTo>
                    <a:pt x="1539" y="851"/>
                    <a:pt x="1703" y="889"/>
                    <a:pt x="1874" y="927"/>
                  </a:cubicBezTo>
                  <a:cubicBezTo>
                    <a:pt x="2340" y="1035"/>
                    <a:pt x="2875" y="1160"/>
                    <a:pt x="3254" y="1439"/>
                  </a:cubicBezTo>
                  <a:cubicBezTo>
                    <a:pt x="3323" y="1482"/>
                    <a:pt x="3335" y="1576"/>
                    <a:pt x="3292" y="1640"/>
                  </a:cubicBezTo>
                  <a:cubicBezTo>
                    <a:pt x="3260" y="1678"/>
                    <a:pt x="3216" y="1703"/>
                    <a:pt x="3172" y="1703"/>
                  </a:cubicBezTo>
                  <a:cubicBezTo>
                    <a:pt x="3140" y="1703"/>
                    <a:pt x="3108" y="1690"/>
                    <a:pt x="3084" y="1672"/>
                  </a:cubicBezTo>
                  <a:cubicBezTo>
                    <a:pt x="2750" y="1431"/>
                    <a:pt x="2252" y="1311"/>
                    <a:pt x="1804" y="1212"/>
                  </a:cubicBezTo>
                  <a:cubicBezTo>
                    <a:pt x="1633" y="1174"/>
                    <a:pt x="1463" y="1128"/>
                    <a:pt x="1312" y="1084"/>
                  </a:cubicBezTo>
                  <a:cubicBezTo>
                    <a:pt x="820" y="939"/>
                    <a:pt x="410" y="700"/>
                    <a:pt x="12" y="447"/>
                  </a:cubicBezTo>
                  <a:cubicBezTo>
                    <a:pt x="6" y="455"/>
                    <a:pt x="6" y="461"/>
                    <a:pt x="0" y="467"/>
                  </a:cubicBezTo>
                  <a:cubicBezTo>
                    <a:pt x="1034" y="1236"/>
                    <a:pt x="2989" y="2542"/>
                    <a:pt x="4988" y="3109"/>
                  </a:cubicBezTo>
                  <a:cubicBezTo>
                    <a:pt x="5216" y="3172"/>
                    <a:pt x="5411" y="3204"/>
                    <a:pt x="5563" y="3204"/>
                  </a:cubicBezTo>
                  <a:cubicBezTo>
                    <a:pt x="5742" y="3204"/>
                    <a:pt x="5861" y="3160"/>
                    <a:pt x="5902" y="3071"/>
                  </a:cubicBezTo>
                  <a:cubicBezTo>
                    <a:pt x="6028" y="2807"/>
                    <a:pt x="5631" y="2100"/>
                    <a:pt x="4956" y="1614"/>
                  </a:cubicBezTo>
                  <a:cubicBezTo>
                    <a:pt x="3909" y="877"/>
                    <a:pt x="2730" y="612"/>
                    <a:pt x="1476" y="328"/>
                  </a:cubicBezTo>
                  <a:cubicBezTo>
                    <a:pt x="1022" y="228"/>
                    <a:pt x="555" y="127"/>
                    <a:pt x="10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3" name="Google Shape;3603;p44"/>
            <p:cNvSpPr/>
            <p:nvPr/>
          </p:nvSpPr>
          <p:spPr>
            <a:xfrm>
              <a:off x="6130625" y="4585950"/>
              <a:ext cx="180225" cy="46875"/>
            </a:xfrm>
            <a:custGeom>
              <a:avLst/>
              <a:gdLst/>
              <a:ahLst/>
              <a:cxnLst/>
              <a:rect l="l" t="t" r="r" b="b"/>
              <a:pathLst>
                <a:path w="7209" h="1875" extrusionOk="0">
                  <a:moveTo>
                    <a:pt x="4983" y="1"/>
                  </a:moveTo>
                  <a:cubicBezTo>
                    <a:pt x="4925" y="1"/>
                    <a:pt x="4870" y="2"/>
                    <a:pt x="4819" y="6"/>
                  </a:cubicBezTo>
                  <a:cubicBezTo>
                    <a:pt x="3173" y="131"/>
                    <a:pt x="1566" y="510"/>
                    <a:pt x="399" y="1039"/>
                  </a:cubicBezTo>
                  <a:cubicBezTo>
                    <a:pt x="606" y="1009"/>
                    <a:pt x="827" y="1009"/>
                    <a:pt x="1042" y="1009"/>
                  </a:cubicBezTo>
                  <a:cubicBezTo>
                    <a:pt x="1307" y="1009"/>
                    <a:pt x="1552" y="1009"/>
                    <a:pt x="1767" y="964"/>
                  </a:cubicBezTo>
                  <a:lnTo>
                    <a:pt x="1893" y="933"/>
                  </a:lnTo>
                  <a:cubicBezTo>
                    <a:pt x="2249" y="857"/>
                    <a:pt x="2658" y="770"/>
                    <a:pt x="3060" y="770"/>
                  </a:cubicBezTo>
                  <a:cubicBezTo>
                    <a:pt x="3327" y="770"/>
                    <a:pt x="3591" y="808"/>
                    <a:pt x="3836" y="914"/>
                  </a:cubicBezTo>
                  <a:cubicBezTo>
                    <a:pt x="3904" y="946"/>
                    <a:pt x="3942" y="1033"/>
                    <a:pt x="3911" y="1109"/>
                  </a:cubicBezTo>
                  <a:cubicBezTo>
                    <a:pt x="3882" y="1162"/>
                    <a:pt x="3827" y="1194"/>
                    <a:pt x="3768" y="1194"/>
                  </a:cubicBezTo>
                  <a:cubicBezTo>
                    <a:pt x="3750" y="1194"/>
                    <a:pt x="3732" y="1191"/>
                    <a:pt x="3715" y="1185"/>
                  </a:cubicBezTo>
                  <a:cubicBezTo>
                    <a:pt x="3512" y="1097"/>
                    <a:pt x="3289" y="1064"/>
                    <a:pt x="3059" y="1064"/>
                  </a:cubicBezTo>
                  <a:cubicBezTo>
                    <a:pt x="2695" y="1064"/>
                    <a:pt x="2311" y="1146"/>
                    <a:pt x="1956" y="1223"/>
                  </a:cubicBezTo>
                  <a:lnTo>
                    <a:pt x="1831" y="1248"/>
                  </a:lnTo>
                  <a:cubicBezTo>
                    <a:pt x="1584" y="1298"/>
                    <a:pt x="1313" y="1298"/>
                    <a:pt x="1042" y="1298"/>
                  </a:cubicBezTo>
                  <a:cubicBezTo>
                    <a:pt x="670" y="1304"/>
                    <a:pt x="285" y="1304"/>
                    <a:pt x="1" y="1450"/>
                  </a:cubicBezTo>
                  <a:cubicBezTo>
                    <a:pt x="1" y="1463"/>
                    <a:pt x="7" y="1469"/>
                    <a:pt x="7" y="1481"/>
                  </a:cubicBezTo>
                  <a:cubicBezTo>
                    <a:pt x="20" y="1479"/>
                    <a:pt x="32" y="1477"/>
                    <a:pt x="44" y="1477"/>
                  </a:cubicBezTo>
                  <a:cubicBezTo>
                    <a:pt x="60" y="1477"/>
                    <a:pt x="75" y="1480"/>
                    <a:pt x="90" y="1487"/>
                  </a:cubicBezTo>
                  <a:cubicBezTo>
                    <a:pt x="528" y="1645"/>
                    <a:pt x="971" y="1690"/>
                    <a:pt x="1425" y="1690"/>
                  </a:cubicBezTo>
                  <a:cubicBezTo>
                    <a:pt x="1716" y="1690"/>
                    <a:pt x="2012" y="1672"/>
                    <a:pt x="2315" y="1652"/>
                  </a:cubicBezTo>
                  <a:cubicBezTo>
                    <a:pt x="2568" y="1633"/>
                    <a:pt x="2838" y="1614"/>
                    <a:pt x="3103" y="1607"/>
                  </a:cubicBezTo>
                  <a:cubicBezTo>
                    <a:pt x="3116" y="1607"/>
                    <a:pt x="3130" y="1606"/>
                    <a:pt x="3143" y="1606"/>
                  </a:cubicBezTo>
                  <a:cubicBezTo>
                    <a:pt x="3435" y="1606"/>
                    <a:pt x="3817" y="1667"/>
                    <a:pt x="4220" y="1728"/>
                  </a:cubicBezTo>
                  <a:cubicBezTo>
                    <a:pt x="4697" y="1796"/>
                    <a:pt x="5230" y="1875"/>
                    <a:pt x="5702" y="1875"/>
                  </a:cubicBezTo>
                  <a:cubicBezTo>
                    <a:pt x="6180" y="1875"/>
                    <a:pt x="6596" y="1795"/>
                    <a:pt x="6831" y="1545"/>
                  </a:cubicBezTo>
                  <a:cubicBezTo>
                    <a:pt x="7114" y="1242"/>
                    <a:pt x="7209" y="971"/>
                    <a:pt x="7101" y="750"/>
                  </a:cubicBezTo>
                  <a:cubicBezTo>
                    <a:pt x="6857" y="243"/>
                    <a:pt x="5679" y="1"/>
                    <a:pt x="4983"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4" name="Google Shape;3604;p44"/>
            <p:cNvSpPr/>
            <p:nvPr/>
          </p:nvSpPr>
          <p:spPr>
            <a:xfrm>
              <a:off x="6124650" y="4502550"/>
              <a:ext cx="125025" cy="108650"/>
            </a:xfrm>
            <a:custGeom>
              <a:avLst/>
              <a:gdLst/>
              <a:ahLst/>
              <a:cxnLst/>
              <a:rect l="l" t="t" r="r" b="b"/>
              <a:pathLst>
                <a:path w="5001" h="4346" extrusionOk="0">
                  <a:moveTo>
                    <a:pt x="4282" y="0"/>
                  </a:moveTo>
                  <a:cubicBezTo>
                    <a:pt x="3211" y="0"/>
                    <a:pt x="1622" y="2012"/>
                    <a:pt x="670" y="3216"/>
                  </a:cubicBezTo>
                  <a:cubicBezTo>
                    <a:pt x="568" y="3336"/>
                    <a:pt x="481" y="3455"/>
                    <a:pt x="397" y="3557"/>
                  </a:cubicBezTo>
                  <a:cubicBezTo>
                    <a:pt x="467" y="3519"/>
                    <a:pt x="537" y="3487"/>
                    <a:pt x="606" y="3455"/>
                  </a:cubicBezTo>
                  <a:cubicBezTo>
                    <a:pt x="789" y="3374"/>
                    <a:pt x="959" y="3292"/>
                    <a:pt x="1104" y="3172"/>
                  </a:cubicBezTo>
                  <a:cubicBezTo>
                    <a:pt x="1255" y="3045"/>
                    <a:pt x="1395" y="2900"/>
                    <a:pt x="1526" y="2756"/>
                  </a:cubicBezTo>
                  <a:cubicBezTo>
                    <a:pt x="1791" y="2472"/>
                    <a:pt x="2070" y="2175"/>
                    <a:pt x="2478" y="2043"/>
                  </a:cubicBezTo>
                  <a:cubicBezTo>
                    <a:pt x="2493" y="2038"/>
                    <a:pt x="2508" y="2036"/>
                    <a:pt x="2523" y="2036"/>
                  </a:cubicBezTo>
                  <a:cubicBezTo>
                    <a:pt x="2584" y="2036"/>
                    <a:pt x="2642" y="2076"/>
                    <a:pt x="2661" y="2137"/>
                  </a:cubicBezTo>
                  <a:cubicBezTo>
                    <a:pt x="2687" y="2213"/>
                    <a:pt x="2649" y="2295"/>
                    <a:pt x="2573" y="2320"/>
                  </a:cubicBezTo>
                  <a:cubicBezTo>
                    <a:pt x="2233" y="2434"/>
                    <a:pt x="1994" y="2687"/>
                    <a:pt x="1741" y="2957"/>
                  </a:cubicBezTo>
                  <a:cubicBezTo>
                    <a:pt x="1602" y="3109"/>
                    <a:pt x="1457" y="3266"/>
                    <a:pt x="1287" y="3399"/>
                  </a:cubicBezTo>
                  <a:cubicBezTo>
                    <a:pt x="1116" y="3537"/>
                    <a:pt x="921" y="3632"/>
                    <a:pt x="726" y="3720"/>
                  </a:cubicBezTo>
                  <a:cubicBezTo>
                    <a:pt x="449" y="3853"/>
                    <a:pt x="190" y="3973"/>
                    <a:pt x="27" y="4232"/>
                  </a:cubicBezTo>
                  <a:cubicBezTo>
                    <a:pt x="19" y="4244"/>
                    <a:pt x="7" y="4250"/>
                    <a:pt x="1" y="4256"/>
                  </a:cubicBezTo>
                  <a:cubicBezTo>
                    <a:pt x="19" y="4288"/>
                    <a:pt x="39" y="4313"/>
                    <a:pt x="51" y="4345"/>
                  </a:cubicBezTo>
                  <a:cubicBezTo>
                    <a:pt x="57" y="4338"/>
                    <a:pt x="57" y="4338"/>
                    <a:pt x="64" y="4332"/>
                  </a:cubicBezTo>
                  <a:cubicBezTo>
                    <a:pt x="77" y="4307"/>
                    <a:pt x="102" y="4288"/>
                    <a:pt x="126" y="4276"/>
                  </a:cubicBezTo>
                  <a:cubicBezTo>
                    <a:pt x="228" y="4244"/>
                    <a:pt x="310" y="4200"/>
                    <a:pt x="423" y="4148"/>
                  </a:cubicBezTo>
                  <a:cubicBezTo>
                    <a:pt x="1602" y="3569"/>
                    <a:pt x="4718" y="1816"/>
                    <a:pt x="4969" y="713"/>
                  </a:cubicBezTo>
                  <a:cubicBezTo>
                    <a:pt x="5001" y="562"/>
                    <a:pt x="4975" y="429"/>
                    <a:pt x="4887" y="315"/>
                  </a:cubicBezTo>
                  <a:cubicBezTo>
                    <a:pt x="4718" y="100"/>
                    <a:pt x="4521" y="0"/>
                    <a:pt x="4288"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5" name="Google Shape;3605;p44"/>
            <p:cNvSpPr/>
            <p:nvPr/>
          </p:nvSpPr>
          <p:spPr>
            <a:xfrm>
              <a:off x="6081800" y="4616600"/>
              <a:ext cx="9625" cy="9725"/>
            </a:xfrm>
            <a:custGeom>
              <a:avLst/>
              <a:gdLst/>
              <a:ahLst/>
              <a:cxnLst/>
              <a:rect l="l" t="t" r="r" b="b"/>
              <a:pathLst>
                <a:path w="385" h="389" extrusionOk="0">
                  <a:moveTo>
                    <a:pt x="160" y="1"/>
                  </a:moveTo>
                  <a:cubicBezTo>
                    <a:pt x="88" y="1"/>
                    <a:pt x="29" y="55"/>
                    <a:pt x="18" y="130"/>
                  </a:cubicBezTo>
                  <a:cubicBezTo>
                    <a:pt x="0" y="249"/>
                    <a:pt x="68" y="351"/>
                    <a:pt x="189" y="381"/>
                  </a:cubicBezTo>
                  <a:cubicBezTo>
                    <a:pt x="202" y="388"/>
                    <a:pt x="214" y="388"/>
                    <a:pt x="227" y="388"/>
                  </a:cubicBezTo>
                  <a:cubicBezTo>
                    <a:pt x="289" y="388"/>
                    <a:pt x="353" y="343"/>
                    <a:pt x="365" y="281"/>
                  </a:cubicBezTo>
                  <a:cubicBezTo>
                    <a:pt x="385" y="217"/>
                    <a:pt x="359" y="154"/>
                    <a:pt x="303" y="124"/>
                  </a:cubicBezTo>
                  <a:cubicBezTo>
                    <a:pt x="295" y="60"/>
                    <a:pt x="245" y="10"/>
                    <a:pt x="182" y="3"/>
                  </a:cubicBezTo>
                  <a:cubicBezTo>
                    <a:pt x="175" y="1"/>
                    <a:pt x="167" y="1"/>
                    <a:pt x="160"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6" name="Google Shape;3606;p44"/>
            <p:cNvSpPr/>
            <p:nvPr/>
          </p:nvSpPr>
          <p:spPr>
            <a:xfrm>
              <a:off x="6097075" y="4608400"/>
              <a:ext cx="12325" cy="8275"/>
            </a:xfrm>
            <a:custGeom>
              <a:avLst/>
              <a:gdLst/>
              <a:ahLst/>
              <a:cxnLst/>
              <a:rect l="l" t="t" r="r" b="b"/>
              <a:pathLst>
                <a:path w="493" h="331" extrusionOk="0">
                  <a:moveTo>
                    <a:pt x="237" y="0"/>
                  </a:moveTo>
                  <a:cubicBezTo>
                    <a:pt x="167" y="0"/>
                    <a:pt x="102" y="30"/>
                    <a:pt x="51" y="91"/>
                  </a:cubicBezTo>
                  <a:cubicBezTo>
                    <a:pt x="1" y="155"/>
                    <a:pt x="13" y="243"/>
                    <a:pt x="76" y="293"/>
                  </a:cubicBezTo>
                  <a:cubicBezTo>
                    <a:pt x="103" y="317"/>
                    <a:pt x="137" y="329"/>
                    <a:pt x="169" y="329"/>
                  </a:cubicBezTo>
                  <a:cubicBezTo>
                    <a:pt x="196" y="329"/>
                    <a:pt x="223" y="321"/>
                    <a:pt x="246" y="306"/>
                  </a:cubicBezTo>
                  <a:cubicBezTo>
                    <a:pt x="272" y="318"/>
                    <a:pt x="297" y="331"/>
                    <a:pt x="328" y="331"/>
                  </a:cubicBezTo>
                  <a:cubicBezTo>
                    <a:pt x="365" y="331"/>
                    <a:pt x="411" y="312"/>
                    <a:pt x="441" y="275"/>
                  </a:cubicBezTo>
                  <a:cubicBezTo>
                    <a:pt x="492" y="211"/>
                    <a:pt x="479" y="117"/>
                    <a:pt x="417" y="66"/>
                  </a:cubicBezTo>
                  <a:cubicBezTo>
                    <a:pt x="358" y="22"/>
                    <a:pt x="296" y="0"/>
                    <a:pt x="237"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7" name="Google Shape;3607;p44"/>
            <p:cNvSpPr/>
            <p:nvPr/>
          </p:nvSpPr>
          <p:spPr>
            <a:xfrm>
              <a:off x="6105100" y="4628775"/>
              <a:ext cx="9975" cy="11250"/>
            </a:xfrm>
            <a:custGeom>
              <a:avLst/>
              <a:gdLst/>
              <a:ahLst/>
              <a:cxnLst/>
              <a:rect l="l" t="t" r="r" b="b"/>
              <a:pathLst>
                <a:path w="399" h="450" extrusionOk="0">
                  <a:moveTo>
                    <a:pt x="169" y="1"/>
                  </a:moveTo>
                  <a:cubicBezTo>
                    <a:pt x="116" y="1"/>
                    <a:pt x="64" y="30"/>
                    <a:pt x="38" y="77"/>
                  </a:cubicBezTo>
                  <a:cubicBezTo>
                    <a:pt x="0" y="147"/>
                    <a:pt x="20" y="242"/>
                    <a:pt x="90" y="280"/>
                  </a:cubicBezTo>
                  <a:cubicBezTo>
                    <a:pt x="76" y="362"/>
                    <a:pt x="128" y="437"/>
                    <a:pt x="203" y="449"/>
                  </a:cubicBezTo>
                  <a:lnTo>
                    <a:pt x="234" y="449"/>
                  </a:lnTo>
                  <a:cubicBezTo>
                    <a:pt x="297" y="449"/>
                    <a:pt x="361" y="405"/>
                    <a:pt x="373" y="336"/>
                  </a:cubicBezTo>
                  <a:cubicBezTo>
                    <a:pt x="398" y="204"/>
                    <a:pt x="347" y="83"/>
                    <a:pt x="241" y="21"/>
                  </a:cubicBezTo>
                  <a:cubicBezTo>
                    <a:pt x="219" y="7"/>
                    <a:pt x="194" y="1"/>
                    <a:pt x="169"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8" name="Google Shape;3608;p44"/>
            <p:cNvSpPr/>
            <p:nvPr/>
          </p:nvSpPr>
          <p:spPr>
            <a:xfrm>
              <a:off x="6089175" y="4636050"/>
              <a:ext cx="8525" cy="13725"/>
            </a:xfrm>
            <a:custGeom>
              <a:avLst/>
              <a:gdLst/>
              <a:ahLst/>
              <a:cxnLst/>
              <a:rect l="l" t="t" r="r" b="b"/>
              <a:pathLst>
                <a:path w="341" h="549" extrusionOk="0">
                  <a:moveTo>
                    <a:pt x="192" y="0"/>
                  </a:moveTo>
                  <a:cubicBezTo>
                    <a:pt x="120" y="0"/>
                    <a:pt x="52" y="55"/>
                    <a:pt x="46" y="133"/>
                  </a:cubicBezTo>
                  <a:cubicBezTo>
                    <a:pt x="38" y="216"/>
                    <a:pt x="26" y="298"/>
                    <a:pt x="14" y="385"/>
                  </a:cubicBezTo>
                  <a:cubicBezTo>
                    <a:pt x="0" y="461"/>
                    <a:pt x="58" y="537"/>
                    <a:pt x="134" y="549"/>
                  </a:cubicBezTo>
                  <a:lnTo>
                    <a:pt x="159" y="549"/>
                  </a:lnTo>
                  <a:cubicBezTo>
                    <a:pt x="227" y="549"/>
                    <a:pt x="291" y="499"/>
                    <a:pt x="297" y="423"/>
                  </a:cubicBezTo>
                  <a:cubicBezTo>
                    <a:pt x="317" y="335"/>
                    <a:pt x="323" y="254"/>
                    <a:pt x="335" y="158"/>
                  </a:cubicBezTo>
                  <a:cubicBezTo>
                    <a:pt x="341" y="77"/>
                    <a:pt x="285" y="7"/>
                    <a:pt x="203" y="1"/>
                  </a:cubicBezTo>
                  <a:cubicBezTo>
                    <a:pt x="199" y="1"/>
                    <a:pt x="196" y="0"/>
                    <a:pt x="192"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09" name="Google Shape;3609;p44"/>
          <p:cNvGrpSpPr/>
          <p:nvPr/>
        </p:nvGrpSpPr>
        <p:grpSpPr>
          <a:xfrm>
            <a:off x="7450098" y="974862"/>
            <a:ext cx="732309" cy="843194"/>
            <a:chOff x="6308300" y="4389450"/>
            <a:chExt cx="314525" cy="362150"/>
          </a:xfrm>
        </p:grpSpPr>
        <p:sp>
          <p:nvSpPr>
            <p:cNvPr id="3610" name="Google Shape;3610;p44"/>
            <p:cNvSpPr/>
            <p:nvPr/>
          </p:nvSpPr>
          <p:spPr>
            <a:xfrm>
              <a:off x="6308300" y="4389450"/>
              <a:ext cx="314525" cy="362150"/>
            </a:xfrm>
            <a:custGeom>
              <a:avLst/>
              <a:gdLst/>
              <a:ahLst/>
              <a:cxnLst/>
              <a:rect l="l" t="t" r="r" b="b"/>
              <a:pathLst>
                <a:path w="12581" h="14486" extrusionOk="0">
                  <a:moveTo>
                    <a:pt x="944" y="1236"/>
                  </a:moveTo>
                  <a:cubicBezTo>
                    <a:pt x="1740" y="1236"/>
                    <a:pt x="3053" y="2098"/>
                    <a:pt x="3702" y="2752"/>
                  </a:cubicBezTo>
                  <a:cubicBezTo>
                    <a:pt x="3557" y="2708"/>
                    <a:pt x="3399" y="2639"/>
                    <a:pt x="3248" y="2575"/>
                  </a:cubicBezTo>
                  <a:cubicBezTo>
                    <a:pt x="3135" y="2531"/>
                    <a:pt x="3027" y="2487"/>
                    <a:pt x="2939" y="2456"/>
                  </a:cubicBezTo>
                  <a:cubicBezTo>
                    <a:pt x="2547" y="2316"/>
                    <a:pt x="2177" y="2203"/>
                    <a:pt x="1798" y="2103"/>
                  </a:cubicBezTo>
                  <a:cubicBezTo>
                    <a:pt x="1590" y="2052"/>
                    <a:pt x="1388" y="2008"/>
                    <a:pt x="1193" y="1970"/>
                  </a:cubicBezTo>
                  <a:cubicBezTo>
                    <a:pt x="890" y="1914"/>
                    <a:pt x="600" y="1850"/>
                    <a:pt x="309" y="1749"/>
                  </a:cubicBezTo>
                  <a:cubicBezTo>
                    <a:pt x="373" y="1478"/>
                    <a:pt x="512" y="1315"/>
                    <a:pt x="745" y="1257"/>
                  </a:cubicBezTo>
                  <a:cubicBezTo>
                    <a:pt x="807" y="1243"/>
                    <a:pt x="873" y="1236"/>
                    <a:pt x="944" y="1236"/>
                  </a:cubicBezTo>
                  <a:close/>
                  <a:moveTo>
                    <a:pt x="291" y="1983"/>
                  </a:moveTo>
                  <a:cubicBezTo>
                    <a:pt x="580" y="2077"/>
                    <a:pt x="865" y="2141"/>
                    <a:pt x="1148" y="2197"/>
                  </a:cubicBezTo>
                  <a:cubicBezTo>
                    <a:pt x="1344" y="2235"/>
                    <a:pt x="1540" y="2279"/>
                    <a:pt x="1735" y="2330"/>
                  </a:cubicBezTo>
                  <a:cubicBezTo>
                    <a:pt x="2113" y="2424"/>
                    <a:pt x="2479" y="2537"/>
                    <a:pt x="2864" y="2671"/>
                  </a:cubicBezTo>
                  <a:cubicBezTo>
                    <a:pt x="2951" y="2702"/>
                    <a:pt x="3053" y="2740"/>
                    <a:pt x="3160" y="2790"/>
                  </a:cubicBezTo>
                  <a:cubicBezTo>
                    <a:pt x="3266" y="2834"/>
                    <a:pt x="3374" y="2878"/>
                    <a:pt x="3487" y="2922"/>
                  </a:cubicBezTo>
                  <a:cubicBezTo>
                    <a:pt x="3170" y="2970"/>
                    <a:pt x="2774" y="3005"/>
                    <a:pt x="2370" y="3005"/>
                  </a:cubicBezTo>
                  <a:cubicBezTo>
                    <a:pt x="1664" y="3005"/>
                    <a:pt x="932" y="2898"/>
                    <a:pt x="556" y="2569"/>
                  </a:cubicBezTo>
                  <a:cubicBezTo>
                    <a:pt x="504" y="2531"/>
                    <a:pt x="467" y="2487"/>
                    <a:pt x="429" y="2444"/>
                  </a:cubicBezTo>
                  <a:cubicBezTo>
                    <a:pt x="335" y="2310"/>
                    <a:pt x="291" y="2159"/>
                    <a:pt x="291" y="1983"/>
                  </a:cubicBezTo>
                  <a:close/>
                  <a:moveTo>
                    <a:pt x="4615" y="235"/>
                  </a:moveTo>
                  <a:cubicBezTo>
                    <a:pt x="4622" y="235"/>
                    <a:pt x="4629" y="235"/>
                    <a:pt x="4636" y="236"/>
                  </a:cubicBezTo>
                  <a:cubicBezTo>
                    <a:pt x="4598" y="273"/>
                    <a:pt x="4598" y="337"/>
                    <a:pt x="4642" y="381"/>
                  </a:cubicBezTo>
                  <a:cubicBezTo>
                    <a:pt x="4843" y="602"/>
                    <a:pt x="4875" y="1024"/>
                    <a:pt x="4907" y="1352"/>
                  </a:cubicBezTo>
                  <a:lnTo>
                    <a:pt x="4913" y="1460"/>
                  </a:lnTo>
                  <a:cubicBezTo>
                    <a:pt x="4931" y="1667"/>
                    <a:pt x="4957" y="1876"/>
                    <a:pt x="4982" y="2089"/>
                  </a:cubicBezTo>
                  <a:cubicBezTo>
                    <a:pt x="5007" y="2254"/>
                    <a:pt x="5026" y="2424"/>
                    <a:pt x="5044" y="2589"/>
                  </a:cubicBezTo>
                  <a:cubicBezTo>
                    <a:pt x="5052" y="2645"/>
                    <a:pt x="5052" y="2740"/>
                    <a:pt x="5052" y="2854"/>
                  </a:cubicBezTo>
                  <a:cubicBezTo>
                    <a:pt x="5058" y="2973"/>
                    <a:pt x="5058" y="3067"/>
                    <a:pt x="5064" y="3156"/>
                  </a:cubicBezTo>
                  <a:cubicBezTo>
                    <a:pt x="4584" y="2298"/>
                    <a:pt x="4168" y="634"/>
                    <a:pt x="4484" y="287"/>
                  </a:cubicBezTo>
                  <a:cubicBezTo>
                    <a:pt x="4523" y="254"/>
                    <a:pt x="4566" y="235"/>
                    <a:pt x="4615" y="235"/>
                  </a:cubicBezTo>
                  <a:close/>
                  <a:moveTo>
                    <a:pt x="4869" y="305"/>
                  </a:moveTo>
                  <a:lnTo>
                    <a:pt x="4869" y="305"/>
                  </a:lnTo>
                  <a:cubicBezTo>
                    <a:pt x="4988" y="363"/>
                    <a:pt x="5102" y="438"/>
                    <a:pt x="5190" y="508"/>
                  </a:cubicBezTo>
                  <a:cubicBezTo>
                    <a:pt x="5644" y="855"/>
                    <a:pt x="5896" y="2165"/>
                    <a:pt x="5663" y="2922"/>
                  </a:cubicBezTo>
                  <a:cubicBezTo>
                    <a:pt x="5588" y="3168"/>
                    <a:pt x="5468" y="3320"/>
                    <a:pt x="5317" y="3383"/>
                  </a:cubicBezTo>
                  <a:cubicBezTo>
                    <a:pt x="5317" y="3383"/>
                    <a:pt x="5317" y="3376"/>
                    <a:pt x="5309" y="3376"/>
                  </a:cubicBezTo>
                  <a:cubicBezTo>
                    <a:pt x="5291" y="3232"/>
                    <a:pt x="5285" y="2985"/>
                    <a:pt x="5285" y="2846"/>
                  </a:cubicBezTo>
                  <a:cubicBezTo>
                    <a:pt x="5285" y="2727"/>
                    <a:pt x="5279" y="2627"/>
                    <a:pt x="5271" y="2569"/>
                  </a:cubicBezTo>
                  <a:cubicBezTo>
                    <a:pt x="5259" y="2400"/>
                    <a:pt x="5234" y="2229"/>
                    <a:pt x="5215" y="2059"/>
                  </a:cubicBezTo>
                  <a:cubicBezTo>
                    <a:pt x="5190" y="1850"/>
                    <a:pt x="5158" y="1643"/>
                    <a:pt x="5146" y="1434"/>
                  </a:cubicBezTo>
                  <a:lnTo>
                    <a:pt x="5134" y="1333"/>
                  </a:lnTo>
                  <a:cubicBezTo>
                    <a:pt x="5108" y="1000"/>
                    <a:pt x="5070" y="590"/>
                    <a:pt x="4869" y="305"/>
                  </a:cubicBezTo>
                  <a:close/>
                  <a:moveTo>
                    <a:pt x="4875" y="5108"/>
                  </a:moveTo>
                  <a:cubicBezTo>
                    <a:pt x="5552" y="5108"/>
                    <a:pt x="6547" y="5563"/>
                    <a:pt x="7177" y="5962"/>
                  </a:cubicBezTo>
                  <a:cubicBezTo>
                    <a:pt x="6621" y="5942"/>
                    <a:pt x="6042" y="5930"/>
                    <a:pt x="5486" y="5829"/>
                  </a:cubicBezTo>
                  <a:cubicBezTo>
                    <a:pt x="5265" y="5791"/>
                    <a:pt x="5064" y="5715"/>
                    <a:pt x="4843" y="5634"/>
                  </a:cubicBezTo>
                  <a:cubicBezTo>
                    <a:pt x="4642" y="5564"/>
                    <a:pt x="4439" y="5488"/>
                    <a:pt x="4226" y="5451"/>
                  </a:cubicBezTo>
                  <a:cubicBezTo>
                    <a:pt x="4232" y="5438"/>
                    <a:pt x="4232" y="5426"/>
                    <a:pt x="4244" y="5413"/>
                  </a:cubicBezTo>
                  <a:cubicBezTo>
                    <a:pt x="4320" y="5261"/>
                    <a:pt x="4453" y="5174"/>
                    <a:pt x="4642" y="5130"/>
                  </a:cubicBezTo>
                  <a:cubicBezTo>
                    <a:pt x="4714" y="5115"/>
                    <a:pt x="4792" y="5108"/>
                    <a:pt x="4875" y="5108"/>
                  </a:cubicBezTo>
                  <a:close/>
                  <a:moveTo>
                    <a:pt x="4130" y="5665"/>
                  </a:moveTo>
                  <a:lnTo>
                    <a:pt x="4130" y="5665"/>
                  </a:lnTo>
                  <a:cubicBezTo>
                    <a:pt x="4345" y="5703"/>
                    <a:pt x="4547" y="5779"/>
                    <a:pt x="4761" y="5855"/>
                  </a:cubicBezTo>
                  <a:cubicBezTo>
                    <a:pt x="4982" y="5930"/>
                    <a:pt x="5209" y="6012"/>
                    <a:pt x="5448" y="6056"/>
                  </a:cubicBezTo>
                  <a:cubicBezTo>
                    <a:pt x="5877" y="6132"/>
                    <a:pt x="6313" y="6163"/>
                    <a:pt x="6741" y="6175"/>
                  </a:cubicBezTo>
                  <a:cubicBezTo>
                    <a:pt x="6255" y="6279"/>
                    <a:pt x="5570" y="6406"/>
                    <a:pt x="5017" y="6406"/>
                  </a:cubicBezTo>
                  <a:cubicBezTo>
                    <a:pt x="4622" y="6406"/>
                    <a:pt x="4295" y="6341"/>
                    <a:pt x="4156" y="6157"/>
                  </a:cubicBezTo>
                  <a:cubicBezTo>
                    <a:pt x="4068" y="6044"/>
                    <a:pt x="4061" y="5880"/>
                    <a:pt x="4130" y="5665"/>
                  </a:cubicBezTo>
                  <a:close/>
                  <a:moveTo>
                    <a:pt x="8903" y="3622"/>
                  </a:moveTo>
                  <a:lnTo>
                    <a:pt x="8903" y="3622"/>
                  </a:lnTo>
                  <a:cubicBezTo>
                    <a:pt x="8885" y="3716"/>
                    <a:pt x="8860" y="3806"/>
                    <a:pt x="8835" y="3899"/>
                  </a:cubicBezTo>
                  <a:cubicBezTo>
                    <a:pt x="8746" y="4228"/>
                    <a:pt x="8658" y="4568"/>
                    <a:pt x="8626" y="4915"/>
                  </a:cubicBezTo>
                  <a:cubicBezTo>
                    <a:pt x="8601" y="5211"/>
                    <a:pt x="8557" y="5558"/>
                    <a:pt x="8463" y="5905"/>
                  </a:cubicBezTo>
                  <a:cubicBezTo>
                    <a:pt x="8431" y="6018"/>
                    <a:pt x="8381" y="6145"/>
                    <a:pt x="8324" y="6277"/>
                  </a:cubicBezTo>
                  <a:cubicBezTo>
                    <a:pt x="8280" y="6390"/>
                    <a:pt x="8230" y="6504"/>
                    <a:pt x="8192" y="6623"/>
                  </a:cubicBezTo>
                  <a:cubicBezTo>
                    <a:pt x="7995" y="5956"/>
                    <a:pt x="7800" y="4965"/>
                    <a:pt x="8135" y="4329"/>
                  </a:cubicBezTo>
                  <a:cubicBezTo>
                    <a:pt x="8336" y="3943"/>
                    <a:pt x="8639" y="3672"/>
                    <a:pt x="8903" y="3622"/>
                  </a:cubicBezTo>
                  <a:close/>
                  <a:moveTo>
                    <a:pt x="9138" y="3641"/>
                  </a:moveTo>
                  <a:cubicBezTo>
                    <a:pt x="9282" y="3692"/>
                    <a:pt x="9409" y="3830"/>
                    <a:pt x="9522" y="4039"/>
                  </a:cubicBezTo>
                  <a:cubicBezTo>
                    <a:pt x="9857" y="4694"/>
                    <a:pt x="8917" y="6365"/>
                    <a:pt x="8350" y="6952"/>
                  </a:cubicBezTo>
                  <a:cubicBezTo>
                    <a:pt x="8374" y="6763"/>
                    <a:pt x="8457" y="6561"/>
                    <a:pt x="8539" y="6365"/>
                  </a:cubicBezTo>
                  <a:cubicBezTo>
                    <a:pt x="8595" y="6227"/>
                    <a:pt x="8646" y="6094"/>
                    <a:pt x="8684" y="5968"/>
                  </a:cubicBezTo>
                  <a:cubicBezTo>
                    <a:pt x="8784" y="5602"/>
                    <a:pt x="8828" y="5243"/>
                    <a:pt x="8853" y="4934"/>
                  </a:cubicBezTo>
                  <a:cubicBezTo>
                    <a:pt x="8885" y="4606"/>
                    <a:pt x="8973" y="4278"/>
                    <a:pt x="9062" y="3957"/>
                  </a:cubicBezTo>
                  <a:cubicBezTo>
                    <a:pt x="9087" y="3849"/>
                    <a:pt x="9112" y="3748"/>
                    <a:pt x="9138" y="3641"/>
                  </a:cubicBezTo>
                  <a:close/>
                  <a:moveTo>
                    <a:pt x="6885" y="8294"/>
                  </a:moveTo>
                  <a:cubicBezTo>
                    <a:pt x="6892" y="8294"/>
                    <a:pt x="6899" y="8294"/>
                    <a:pt x="6906" y="8294"/>
                  </a:cubicBezTo>
                  <a:cubicBezTo>
                    <a:pt x="7599" y="8302"/>
                    <a:pt x="8501" y="9045"/>
                    <a:pt x="8999" y="9626"/>
                  </a:cubicBezTo>
                  <a:cubicBezTo>
                    <a:pt x="8778" y="9505"/>
                    <a:pt x="8533" y="9411"/>
                    <a:pt x="8306" y="9323"/>
                  </a:cubicBezTo>
                  <a:cubicBezTo>
                    <a:pt x="8242" y="9297"/>
                    <a:pt x="8179" y="9272"/>
                    <a:pt x="8116" y="9247"/>
                  </a:cubicBezTo>
                  <a:cubicBezTo>
                    <a:pt x="7693" y="9076"/>
                    <a:pt x="6918" y="8800"/>
                    <a:pt x="6199" y="8698"/>
                  </a:cubicBezTo>
                  <a:cubicBezTo>
                    <a:pt x="6211" y="8680"/>
                    <a:pt x="6225" y="8654"/>
                    <a:pt x="6237" y="8635"/>
                  </a:cubicBezTo>
                  <a:cubicBezTo>
                    <a:pt x="6402" y="8407"/>
                    <a:pt x="6616" y="8294"/>
                    <a:pt x="6885" y="8294"/>
                  </a:cubicBezTo>
                  <a:close/>
                  <a:moveTo>
                    <a:pt x="6092" y="8913"/>
                  </a:moveTo>
                  <a:cubicBezTo>
                    <a:pt x="6798" y="9001"/>
                    <a:pt x="7605" y="9291"/>
                    <a:pt x="8027" y="9461"/>
                  </a:cubicBezTo>
                  <a:cubicBezTo>
                    <a:pt x="8091" y="9487"/>
                    <a:pt x="8160" y="9512"/>
                    <a:pt x="8222" y="9536"/>
                  </a:cubicBezTo>
                  <a:cubicBezTo>
                    <a:pt x="8469" y="9632"/>
                    <a:pt x="8734" y="9732"/>
                    <a:pt x="8955" y="9871"/>
                  </a:cubicBezTo>
                  <a:cubicBezTo>
                    <a:pt x="8141" y="9859"/>
                    <a:pt x="6508" y="9815"/>
                    <a:pt x="6129" y="9310"/>
                  </a:cubicBezTo>
                  <a:cubicBezTo>
                    <a:pt x="6111" y="9291"/>
                    <a:pt x="6098" y="9272"/>
                    <a:pt x="6092" y="9247"/>
                  </a:cubicBezTo>
                  <a:cubicBezTo>
                    <a:pt x="6042" y="9152"/>
                    <a:pt x="6048" y="9039"/>
                    <a:pt x="6092" y="8913"/>
                  </a:cubicBezTo>
                  <a:close/>
                  <a:moveTo>
                    <a:pt x="11784" y="8124"/>
                  </a:moveTo>
                  <a:cubicBezTo>
                    <a:pt x="11831" y="8124"/>
                    <a:pt x="11875" y="8135"/>
                    <a:pt x="11918" y="8156"/>
                  </a:cubicBezTo>
                  <a:cubicBezTo>
                    <a:pt x="11842" y="8491"/>
                    <a:pt x="11559" y="8818"/>
                    <a:pt x="11313" y="9102"/>
                  </a:cubicBezTo>
                  <a:cubicBezTo>
                    <a:pt x="11249" y="9178"/>
                    <a:pt x="11181" y="9254"/>
                    <a:pt x="11123" y="9329"/>
                  </a:cubicBezTo>
                  <a:cubicBezTo>
                    <a:pt x="10922" y="9574"/>
                    <a:pt x="10727" y="9827"/>
                    <a:pt x="10530" y="10080"/>
                  </a:cubicBezTo>
                  <a:lnTo>
                    <a:pt x="10393" y="10261"/>
                  </a:lnTo>
                  <a:cubicBezTo>
                    <a:pt x="10349" y="10319"/>
                    <a:pt x="10291" y="10382"/>
                    <a:pt x="10235" y="10451"/>
                  </a:cubicBezTo>
                  <a:cubicBezTo>
                    <a:pt x="10184" y="10508"/>
                    <a:pt x="10128" y="10578"/>
                    <a:pt x="10070" y="10640"/>
                  </a:cubicBezTo>
                  <a:cubicBezTo>
                    <a:pt x="10285" y="9714"/>
                    <a:pt x="11042" y="8415"/>
                    <a:pt x="11621" y="8162"/>
                  </a:cubicBezTo>
                  <a:cubicBezTo>
                    <a:pt x="11680" y="8137"/>
                    <a:pt x="11734" y="8124"/>
                    <a:pt x="11784" y="8124"/>
                  </a:cubicBezTo>
                  <a:close/>
                  <a:moveTo>
                    <a:pt x="12101" y="8352"/>
                  </a:moveTo>
                  <a:cubicBezTo>
                    <a:pt x="12145" y="8433"/>
                    <a:pt x="12189" y="8535"/>
                    <a:pt x="12227" y="8654"/>
                  </a:cubicBezTo>
                  <a:cubicBezTo>
                    <a:pt x="12340" y="9064"/>
                    <a:pt x="12139" y="9612"/>
                    <a:pt x="11679" y="10155"/>
                  </a:cubicBezTo>
                  <a:cubicBezTo>
                    <a:pt x="11167" y="10761"/>
                    <a:pt x="10486" y="11169"/>
                    <a:pt x="10020" y="11177"/>
                  </a:cubicBezTo>
                  <a:cubicBezTo>
                    <a:pt x="10070" y="10988"/>
                    <a:pt x="10253" y="10779"/>
                    <a:pt x="10411" y="10602"/>
                  </a:cubicBezTo>
                  <a:cubicBezTo>
                    <a:pt x="10474" y="10534"/>
                    <a:pt x="10530" y="10464"/>
                    <a:pt x="10576" y="10407"/>
                  </a:cubicBezTo>
                  <a:lnTo>
                    <a:pt x="10713" y="10224"/>
                  </a:lnTo>
                  <a:cubicBezTo>
                    <a:pt x="10909" y="9972"/>
                    <a:pt x="11098" y="9720"/>
                    <a:pt x="11301" y="9474"/>
                  </a:cubicBezTo>
                  <a:cubicBezTo>
                    <a:pt x="11363" y="9399"/>
                    <a:pt x="11426" y="9329"/>
                    <a:pt x="11490" y="9254"/>
                  </a:cubicBezTo>
                  <a:cubicBezTo>
                    <a:pt x="11717" y="8983"/>
                    <a:pt x="11975" y="8686"/>
                    <a:pt x="12101" y="8352"/>
                  </a:cubicBezTo>
                  <a:close/>
                  <a:moveTo>
                    <a:pt x="4621" y="1"/>
                  </a:moveTo>
                  <a:cubicBezTo>
                    <a:pt x="4501" y="1"/>
                    <a:pt x="4401" y="44"/>
                    <a:pt x="4320" y="130"/>
                  </a:cubicBezTo>
                  <a:cubicBezTo>
                    <a:pt x="3909" y="576"/>
                    <a:pt x="4320" y="2141"/>
                    <a:pt x="4774" y="3081"/>
                  </a:cubicBezTo>
                  <a:cubicBezTo>
                    <a:pt x="4553" y="2973"/>
                    <a:pt x="4351" y="2904"/>
                    <a:pt x="4188" y="2854"/>
                  </a:cubicBezTo>
                  <a:cubicBezTo>
                    <a:pt x="4182" y="2846"/>
                    <a:pt x="4182" y="2840"/>
                    <a:pt x="4174" y="2834"/>
                  </a:cubicBezTo>
                  <a:cubicBezTo>
                    <a:pt x="4154" y="2802"/>
                    <a:pt x="4114" y="2789"/>
                    <a:pt x="4076" y="2789"/>
                  </a:cubicBezTo>
                  <a:cubicBezTo>
                    <a:pt x="4069" y="2789"/>
                    <a:pt x="4062" y="2789"/>
                    <a:pt x="4055" y="2790"/>
                  </a:cubicBezTo>
                  <a:cubicBezTo>
                    <a:pt x="3471" y="2091"/>
                    <a:pt x="1934" y="1010"/>
                    <a:pt x="947" y="1010"/>
                  </a:cubicBezTo>
                  <a:cubicBezTo>
                    <a:pt x="858" y="1010"/>
                    <a:pt x="773" y="1019"/>
                    <a:pt x="694" y="1038"/>
                  </a:cubicBezTo>
                  <a:cubicBezTo>
                    <a:pt x="373" y="1113"/>
                    <a:pt x="158" y="1346"/>
                    <a:pt x="82" y="1711"/>
                  </a:cubicBezTo>
                  <a:cubicBezTo>
                    <a:pt x="1" y="2141"/>
                    <a:pt x="108" y="2487"/>
                    <a:pt x="405" y="2746"/>
                  </a:cubicBezTo>
                  <a:cubicBezTo>
                    <a:pt x="836" y="3120"/>
                    <a:pt x="1618" y="3241"/>
                    <a:pt x="2367" y="3241"/>
                  </a:cubicBezTo>
                  <a:cubicBezTo>
                    <a:pt x="3030" y="3241"/>
                    <a:pt x="3668" y="3146"/>
                    <a:pt x="4011" y="3049"/>
                  </a:cubicBezTo>
                  <a:cubicBezTo>
                    <a:pt x="4257" y="3105"/>
                    <a:pt x="4578" y="3218"/>
                    <a:pt x="4969" y="3433"/>
                  </a:cubicBezTo>
                  <a:cubicBezTo>
                    <a:pt x="5020" y="3521"/>
                    <a:pt x="5076" y="3597"/>
                    <a:pt x="5128" y="3654"/>
                  </a:cubicBezTo>
                  <a:cubicBezTo>
                    <a:pt x="5151" y="3681"/>
                    <a:pt x="5180" y="3693"/>
                    <a:pt x="5209" y="3693"/>
                  </a:cubicBezTo>
                  <a:cubicBezTo>
                    <a:pt x="5235" y="3693"/>
                    <a:pt x="5261" y="3684"/>
                    <a:pt x="5285" y="3666"/>
                  </a:cubicBezTo>
                  <a:cubicBezTo>
                    <a:pt x="5285" y="3666"/>
                    <a:pt x="5288" y="3669"/>
                    <a:pt x="5290" y="3669"/>
                  </a:cubicBezTo>
                  <a:cubicBezTo>
                    <a:pt x="5290" y="3669"/>
                    <a:pt x="5291" y="3668"/>
                    <a:pt x="5291" y="3666"/>
                  </a:cubicBezTo>
                  <a:cubicBezTo>
                    <a:pt x="5303" y="3666"/>
                    <a:pt x="5309" y="3660"/>
                    <a:pt x="5323" y="3654"/>
                  </a:cubicBezTo>
                  <a:cubicBezTo>
                    <a:pt x="5928" y="4070"/>
                    <a:pt x="6647" y="4745"/>
                    <a:pt x="7390" y="5823"/>
                  </a:cubicBezTo>
                  <a:cubicBezTo>
                    <a:pt x="6781" y="5426"/>
                    <a:pt x="5687" y="4880"/>
                    <a:pt x="4889" y="4880"/>
                  </a:cubicBezTo>
                  <a:cubicBezTo>
                    <a:pt x="4787" y="4880"/>
                    <a:pt x="4689" y="4889"/>
                    <a:pt x="4598" y="4909"/>
                  </a:cubicBezTo>
                  <a:cubicBezTo>
                    <a:pt x="4333" y="4959"/>
                    <a:pt x="4150" y="5092"/>
                    <a:pt x="4037" y="5305"/>
                  </a:cubicBezTo>
                  <a:cubicBezTo>
                    <a:pt x="3816" y="5729"/>
                    <a:pt x="3796" y="6062"/>
                    <a:pt x="3973" y="6296"/>
                  </a:cubicBezTo>
                  <a:cubicBezTo>
                    <a:pt x="4160" y="6545"/>
                    <a:pt x="4545" y="6637"/>
                    <a:pt x="5031" y="6637"/>
                  </a:cubicBezTo>
                  <a:cubicBezTo>
                    <a:pt x="5641" y="6637"/>
                    <a:pt x="6411" y="6492"/>
                    <a:pt x="7151" y="6327"/>
                  </a:cubicBezTo>
                  <a:cubicBezTo>
                    <a:pt x="7284" y="6296"/>
                    <a:pt x="7384" y="6271"/>
                    <a:pt x="7448" y="6259"/>
                  </a:cubicBezTo>
                  <a:cubicBezTo>
                    <a:pt x="7479" y="6251"/>
                    <a:pt x="7511" y="6233"/>
                    <a:pt x="7529" y="6201"/>
                  </a:cubicBezTo>
                  <a:cubicBezTo>
                    <a:pt x="7535" y="6207"/>
                    <a:pt x="7549" y="6213"/>
                    <a:pt x="7555" y="6227"/>
                  </a:cubicBezTo>
                  <a:cubicBezTo>
                    <a:pt x="7574" y="6241"/>
                    <a:pt x="7596" y="6247"/>
                    <a:pt x="7618" y="6247"/>
                  </a:cubicBezTo>
                  <a:cubicBezTo>
                    <a:pt x="7634" y="6247"/>
                    <a:pt x="7649" y="6244"/>
                    <a:pt x="7662" y="6239"/>
                  </a:cubicBezTo>
                  <a:cubicBezTo>
                    <a:pt x="7782" y="6422"/>
                    <a:pt x="7896" y="6617"/>
                    <a:pt x="8009" y="6826"/>
                  </a:cubicBezTo>
                  <a:cubicBezTo>
                    <a:pt x="8047" y="6940"/>
                    <a:pt x="8085" y="7046"/>
                    <a:pt x="8123" y="7147"/>
                  </a:cubicBezTo>
                  <a:lnTo>
                    <a:pt x="8123" y="7167"/>
                  </a:lnTo>
                  <a:cubicBezTo>
                    <a:pt x="8109" y="7197"/>
                    <a:pt x="8109" y="7242"/>
                    <a:pt x="8135" y="7273"/>
                  </a:cubicBezTo>
                  <a:cubicBezTo>
                    <a:pt x="8157" y="7304"/>
                    <a:pt x="8193" y="7322"/>
                    <a:pt x="8231" y="7322"/>
                  </a:cubicBezTo>
                  <a:cubicBezTo>
                    <a:pt x="8247" y="7322"/>
                    <a:pt x="8264" y="7318"/>
                    <a:pt x="8280" y="7310"/>
                  </a:cubicBezTo>
                  <a:cubicBezTo>
                    <a:pt x="8557" y="7834"/>
                    <a:pt x="8835" y="8421"/>
                    <a:pt x="9106" y="9083"/>
                  </a:cubicBezTo>
                  <a:cubicBezTo>
                    <a:pt x="9168" y="9240"/>
                    <a:pt x="9244" y="9443"/>
                    <a:pt x="9327" y="9670"/>
                  </a:cubicBezTo>
                  <a:cubicBezTo>
                    <a:pt x="8873" y="9064"/>
                    <a:pt x="7788" y="8075"/>
                    <a:pt x="6912" y="8061"/>
                  </a:cubicBezTo>
                  <a:cubicBezTo>
                    <a:pt x="6905" y="8061"/>
                    <a:pt x="6897" y="8061"/>
                    <a:pt x="6890" y="8061"/>
                  </a:cubicBezTo>
                  <a:cubicBezTo>
                    <a:pt x="6540" y="8061"/>
                    <a:pt x="6258" y="8206"/>
                    <a:pt x="6048" y="8503"/>
                  </a:cubicBezTo>
                  <a:cubicBezTo>
                    <a:pt x="5821" y="8824"/>
                    <a:pt x="5763" y="9108"/>
                    <a:pt x="5884" y="9353"/>
                  </a:cubicBezTo>
                  <a:cubicBezTo>
                    <a:pt x="6255" y="10086"/>
                    <a:pt x="8204" y="10098"/>
                    <a:pt x="9138" y="10104"/>
                  </a:cubicBezTo>
                  <a:cubicBezTo>
                    <a:pt x="9153" y="10102"/>
                    <a:pt x="9167" y="10101"/>
                    <a:pt x="9182" y="10101"/>
                  </a:cubicBezTo>
                  <a:cubicBezTo>
                    <a:pt x="9210" y="10101"/>
                    <a:pt x="9238" y="10104"/>
                    <a:pt x="9264" y="10104"/>
                  </a:cubicBezTo>
                  <a:cubicBezTo>
                    <a:pt x="9286" y="10123"/>
                    <a:pt x="9312" y="10132"/>
                    <a:pt x="9339" y="10132"/>
                  </a:cubicBezTo>
                  <a:cubicBezTo>
                    <a:pt x="9366" y="10132"/>
                    <a:pt x="9393" y="10123"/>
                    <a:pt x="9415" y="10104"/>
                  </a:cubicBezTo>
                  <a:lnTo>
                    <a:pt x="9421" y="10104"/>
                  </a:lnTo>
                  <a:cubicBezTo>
                    <a:pt x="9441" y="10104"/>
                    <a:pt x="9459" y="10098"/>
                    <a:pt x="9471" y="10092"/>
                  </a:cubicBezTo>
                  <a:cubicBezTo>
                    <a:pt x="9578" y="10432"/>
                    <a:pt x="9686" y="10811"/>
                    <a:pt x="9774" y="11215"/>
                  </a:cubicBezTo>
                  <a:cubicBezTo>
                    <a:pt x="9774" y="11233"/>
                    <a:pt x="9774" y="11253"/>
                    <a:pt x="9767" y="11271"/>
                  </a:cubicBezTo>
                  <a:cubicBezTo>
                    <a:pt x="9767" y="11303"/>
                    <a:pt x="9781" y="11334"/>
                    <a:pt x="9805" y="11352"/>
                  </a:cubicBezTo>
                  <a:cubicBezTo>
                    <a:pt x="10001" y="12330"/>
                    <a:pt x="10076" y="13415"/>
                    <a:pt x="9767" y="14335"/>
                  </a:cubicBezTo>
                  <a:cubicBezTo>
                    <a:pt x="9749" y="14393"/>
                    <a:pt x="9781" y="14455"/>
                    <a:pt x="9837" y="14481"/>
                  </a:cubicBezTo>
                  <a:cubicBezTo>
                    <a:pt x="9849" y="14484"/>
                    <a:pt x="9862" y="14486"/>
                    <a:pt x="9874" y="14486"/>
                  </a:cubicBezTo>
                  <a:cubicBezTo>
                    <a:pt x="9926" y="14486"/>
                    <a:pt x="9974" y="14456"/>
                    <a:pt x="9988" y="14405"/>
                  </a:cubicBezTo>
                  <a:cubicBezTo>
                    <a:pt x="10297" y="13471"/>
                    <a:pt x="10241" y="12380"/>
                    <a:pt x="10052" y="11396"/>
                  </a:cubicBezTo>
                  <a:cubicBezTo>
                    <a:pt x="10663" y="11378"/>
                    <a:pt x="11394" y="10836"/>
                    <a:pt x="11854" y="10307"/>
                  </a:cubicBezTo>
                  <a:cubicBezTo>
                    <a:pt x="12366" y="9701"/>
                    <a:pt x="12581" y="9076"/>
                    <a:pt x="12448" y="8597"/>
                  </a:cubicBezTo>
                  <a:cubicBezTo>
                    <a:pt x="12398" y="8402"/>
                    <a:pt x="12322" y="8244"/>
                    <a:pt x="12240" y="8131"/>
                  </a:cubicBezTo>
                  <a:cubicBezTo>
                    <a:pt x="12117" y="7970"/>
                    <a:pt x="11963" y="7889"/>
                    <a:pt x="11791" y="7889"/>
                  </a:cubicBezTo>
                  <a:cubicBezTo>
                    <a:pt x="11707" y="7889"/>
                    <a:pt x="11619" y="7908"/>
                    <a:pt x="11527" y="7948"/>
                  </a:cubicBezTo>
                  <a:cubicBezTo>
                    <a:pt x="10878" y="8238"/>
                    <a:pt x="10090" y="9562"/>
                    <a:pt x="9857" y="10564"/>
                  </a:cubicBezTo>
                  <a:cubicBezTo>
                    <a:pt x="9674" y="9915"/>
                    <a:pt x="9465" y="9353"/>
                    <a:pt x="9313" y="8995"/>
                  </a:cubicBezTo>
                  <a:cubicBezTo>
                    <a:pt x="9037" y="8314"/>
                    <a:pt x="8752" y="7708"/>
                    <a:pt x="8463" y="7167"/>
                  </a:cubicBezTo>
                  <a:cubicBezTo>
                    <a:pt x="9100" y="6561"/>
                    <a:pt x="10140" y="4738"/>
                    <a:pt x="9724" y="3931"/>
                  </a:cubicBezTo>
                  <a:cubicBezTo>
                    <a:pt x="9680" y="3849"/>
                    <a:pt x="9636" y="3780"/>
                    <a:pt x="9592" y="3724"/>
                  </a:cubicBezTo>
                  <a:cubicBezTo>
                    <a:pt x="9433" y="3509"/>
                    <a:pt x="9264" y="3427"/>
                    <a:pt x="9118" y="3395"/>
                  </a:cubicBezTo>
                  <a:cubicBezTo>
                    <a:pt x="9106" y="3389"/>
                    <a:pt x="9093" y="3383"/>
                    <a:pt x="9080" y="3383"/>
                  </a:cubicBezTo>
                  <a:cubicBezTo>
                    <a:pt x="9074" y="3381"/>
                    <a:pt x="9068" y="3380"/>
                    <a:pt x="9062" y="3380"/>
                  </a:cubicBezTo>
                  <a:cubicBezTo>
                    <a:pt x="9049" y="3380"/>
                    <a:pt x="9037" y="3383"/>
                    <a:pt x="9024" y="3383"/>
                  </a:cubicBezTo>
                  <a:lnTo>
                    <a:pt x="8993" y="3383"/>
                  </a:lnTo>
                  <a:cubicBezTo>
                    <a:pt x="8614" y="3383"/>
                    <a:pt x="8198" y="3710"/>
                    <a:pt x="7933" y="4228"/>
                  </a:cubicBezTo>
                  <a:cubicBezTo>
                    <a:pt x="7662" y="4738"/>
                    <a:pt x="7687" y="5419"/>
                    <a:pt x="7806" y="6050"/>
                  </a:cubicBezTo>
                  <a:cubicBezTo>
                    <a:pt x="7631" y="5773"/>
                    <a:pt x="7454" y="5514"/>
                    <a:pt x="7277" y="5281"/>
                  </a:cubicBezTo>
                  <a:cubicBezTo>
                    <a:pt x="6659" y="4455"/>
                    <a:pt x="6060" y="3905"/>
                    <a:pt x="5536" y="3527"/>
                  </a:cubicBezTo>
                  <a:cubicBezTo>
                    <a:pt x="5669" y="3433"/>
                    <a:pt x="5795" y="3270"/>
                    <a:pt x="5884" y="2991"/>
                  </a:cubicBezTo>
                  <a:cubicBezTo>
                    <a:pt x="6111" y="2241"/>
                    <a:pt x="5909" y="1044"/>
                    <a:pt x="5498" y="500"/>
                  </a:cubicBezTo>
                  <a:cubicBezTo>
                    <a:pt x="5448" y="432"/>
                    <a:pt x="5392" y="369"/>
                    <a:pt x="5329" y="325"/>
                  </a:cubicBezTo>
                  <a:cubicBezTo>
                    <a:pt x="5047" y="108"/>
                    <a:pt x="4811" y="1"/>
                    <a:pt x="4621"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1" name="Google Shape;3611;p44"/>
            <p:cNvSpPr/>
            <p:nvPr/>
          </p:nvSpPr>
          <p:spPr>
            <a:xfrm>
              <a:off x="6315575" y="4439025"/>
              <a:ext cx="79925" cy="25575"/>
            </a:xfrm>
            <a:custGeom>
              <a:avLst/>
              <a:gdLst/>
              <a:ahLst/>
              <a:cxnLst/>
              <a:rect l="l" t="t" r="r" b="b"/>
              <a:pathLst>
                <a:path w="3197" h="1023" extrusionOk="0">
                  <a:moveTo>
                    <a:pt x="0" y="0"/>
                  </a:moveTo>
                  <a:cubicBezTo>
                    <a:pt x="0" y="176"/>
                    <a:pt x="44" y="327"/>
                    <a:pt x="138" y="461"/>
                  </a:cubicBezTo>
                  <a:cubicBezTo>
                    <a:pt x="176" y="504"/>
                    <a:pt x="213" y="548"/>
                    <a:pt x="265" y="586"/>
                  </a:cubicBezTo>
                  <a:cubicBezTo>
                    <a:pt x="641" y="915"/>
                    <a:pt x="1373" y="1022"/>
                    <a:pt x="2079" y="1022"/>
                  </a:cubicBezTo>
                  <a:cubicBezTo>
                    <a:pt x="2483" y="1022"/>
                    <a:pt x="2879" y="987"/>
                    <a:pt x="3196" y="939"/>
                  </a:cubicBezTo>
                  <a:cubicBezTo>
                    <a:pt x="3083" y="895"/>
                    <a:pt x="2975" y="851"/>
                    <a:pt x="2869" y="807"/>
                  </a:cubicBezTo>
                  <a:cubicBezTo>
                    <a:pt x="2762" y="757"/>
                    <a:pt x="2660" y="719"/>
                    <a:pt x="2573" y="688"/>
                  </a:cubicBezTo>
                  <a:cubicBezTo>
                    <a:pt x="2188" y="554"/>
                    <a:pt x="1822" y="441"/>
                    <a:pt x="1444" y="347"/>
                  </a:cubicBezTo>
                  <a:cubicBezTo>
                    <a:pt x="1249" y="296"/>
                    <a:pt x="1053" y="252"/>
                    <a:pt x="857" y="214"/>
                  </a:cubicBezTo>
                  <a:cubicBezTo>
                    <a:pt x="574" y="158"/>
                    <a:pt x="289" y="94"/>
                    <a:pt x="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2" name="Google Shape;3612;p44"/>
            <p:cNvSpPr/>
            <p:nvPr/>
          </p:nvSpPr>
          <p:spPr>
            <a:xfrm>
              <a:off x="6316025" y="4420350"/>
              <a:ext cx="84850" cy="37925"/>
            </a:xfrm>
            <a:custGeom>
              <a:avLst/>
              <a:gdLst/>
              <a:ahLst/>
              <a:cxnLst/>
              <a:rect l="l" t="t" r="r" b="b"/>
              <a:pathLst>
                <a:path w="3394" h="1517" extrusionOk="0">
                  <a:moveTo>
                    <a:pt x="635" y="0"/>
                  </a:moveTo>
                  <a:cubicBezTo>
                    <a:pt x="564" y="0"/>
                    <a:pt x="498" y="7"/>
                    <a:pt x="436" y="21"/>
                  </a:cubicBezTo>
                  <a:cubicBezTo>
                    <a:pt x="203" y="79"/>
                    <a:pt x="64" y="242"/>
                    <a:pt x="0" y="513"/>
                  </a:cubicBezTo>
                  <a:cubicBezTo>
                    <a:pt x="291" y="614"/>
                    <a:pt x="581" y="678"/>
                    <a:pt x="884" y="734"/>
                  </a:cubicBezTo>
                  <a:cubicBezTo>
                    <a:pt x="1079" y="772"/>
                    <a:pt x="1281" y="816"/>
                    <a:pt x="1489" y="867"/>
                  </a:cubicBezTo>
                  <a:cubicBezTo>
                    <a:pt x="1868" y="967"/>
                    <a:pt x="2238" y="1080"/>
                    <a:pt x="2630" y="1220"/>
                  </a:cubicBezTo>
                  <a:cubicBezTo>
                    <a:pt x="2718" y="1251"/>
                    <a:pt x="2826" y="1295"/>
                    <a:pt x="2939" y="1339"/>
                  </a:cubicBezTo>
                  <a:cubicBezTo>
                    <a:pt x="3090" y="1403"/>
                    <a:pt x="3248" y="1472"/>
                    <a:pt x="3393" y="1516"/>
                  </a:cubicBezTo>
                  <a:cubicBezTo>
                    <a:pt x="2744" y="862"/>
                    <a:pt x="1431" y="0"/>
                    <a:pt x="635"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3" name="Google Shape;3613;p44"/>
            <p:cNvSpPr/>
            <p:nvPr/>
          </p:nvSpPr>
          <p:spPr>
            <a:xfrm>
              <a:off x="6412500" y="4395300"/>
              <a:ext cx="22425" cy="73075"/>
            </a:xfrm>
            <a:custGeom>
              <a:avLst/>
              <a:gdLst/>
              <a:ahLst/>
              <a:cxnLst/>
              <a:rect l="l" t="t" r="r" b="b"/>
              <a:pathLst>
                <a:path w="897" h="2923" extrusionOk="0">
                  <a:moveTo>
                    <a:pt x="447" y="1"/>
                  </a:moveTo>
                  <a:cubicBezTo>
                    <a:pt x="398" y="1"/>
                    <a:pt x="355" y="20"/>
                    <a:pt x="316" y="53"/>
                  </a:cubicBezTo>
                  <a:cubicBezTo>
                    <a:pt x="0" y="400"/>
                    <a:pt x="416" y="2064"/>
                    <a:pt x="896" y="2922"/>
                  </a:cubicBezTo>
                  <a:cubicBezTo>
                    <a:pt x="890" y="2833"/>
                    <a:pt x="890" y="2739"/>
                    <a:pt x="884" y="2620"/>
                  </a:cubicBezTo>
                  <a:cubicBezTo>
                    <a:pt x="884" y="2506"/>
                    <a:pt x="884" y="2411"/>
                    <a:pt x="876" y="2355"/>
                  </a:cubicBezTo>
                  <a:cubicBezTo>
                    <a:pt x="858" y="2190"/>
                    <a:pt x="839" y="2020"/>
                    <a:pt x="814" y="1855"/>
                  </a:cubicBezTo>
                  <a:cubicBezTo>
                    <a:pt x="789" y="1642"/>
                    <a:pt x="763" y="1433"/>
                    <a:pt x="745" y="1226"/>
                  </a:cubicBezTo>
                  <a:lnTo>
                    <a:pt x="739" y="1118"/>
                  </a:lnTo>
                  <a:cubicBezTo>
                    <a:pt x="707" y="790"/>
                    <a:pt x="675" y="368"/>
                    <a:pt x="474" y="147"/>
                  </a:cubicBezTo>
                  <a:cubicBezTo>
                    <a:pt x="430" y="103"/>
                    <a:pt x="430" y="39"/>
                    <a:pt x="468" y="2"/>
                  </a:cubicBezTo>
                  <a:cubicBezTo>
                    <a:pt x="461" y="1"/>
                    <a:pt x="454" y="1"/>
                    <a:pt x="447"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4" name="Google Shape;3614;p44"/>
            <p:cNvSpPr/>
            <p:nvPr/>
          </p:nvSpPr>
          <p:spPr>
            <a:xfrm>
              <a:off x="6430000" y="4397075"/>
              <a:ext cx="25725" cy="76975"/>
            </a:xfrm>
            <a:custGeom>
              <a:avLst/>
              <a:gdLst/>
              <a:ahLst/>
              <a:cxnLst/>
              <a:rect l="l" t="t" r="r" b="b"/>
              <a:pathLst>
                <a:path w="1029" h="3079" extrusionOk="0">
                  <a:moveTo>
                    <a:pt x="1" y="0"/>
                  </a:moveTo>
                  <a:lnTo>
                    <a:pt x="1" y="0"/>
                  </a:lnTo>
                  <a:cubicBezTo>
                    <a:pt x="202" y="285"/>
                    <a:pt x="240" y="695"/>
                    <a:pt x="266" y="1028"/>
                  </a:cubicBezTo>
                  <a:lnTo>
                    <a:pt x="278" y="1129"/>
                  </a:lnTo>
                  <a:cubicBezTo>
                    <a:pt x="290" y="1338"/>
                    <a:pt x="322" y="1545"/>
                    <a:pt x="347" y="1754"/>
                  </a:cubicBezTo>
                  <a:cubicBezTo>
                    <a:pt x="366" y="1924"/>
                    <a:pt x="391" y="2095"/>
                    <a:pt x="403" y="2264"/>
                  </a:cubicBezTo>
                  <a:cubicBezTo>
                    <a:pt x="411" y="2322"/>
                    <a:pt x="417" y="2422"/>
                    <a:pt x="417" y="2541"/>
                  </a:cubicBezTo>
                  <a:cubicBezTo>
                    <a:pt x="417" y="2680"/>
                    <a:pt x="423" y="2927"/>
                    <a:pt x="441" y="3071"/>
                  </a:cubicBezTo>
                  <a:cubicBezTo>
                    <a:pt x="449" y="3071"/>
                    <a:pt x="449" y="3078"/>
                    <a:pt x="449" y="3078"/>
                  </a:cubicBezTo>
                  <a:cubicBezTo>
                    <a:pt x="600" y="3015"/>
                    <a:pt x="720" y="2863"/>
                    <a:pt x="795" y="2617"/>
                  </a:cubicBezTo>
                  <a:cubicBezTo>
                    <a:pt x="1028" y="1860"/>
                    <a:pt x="776" y="550"/>
                    <a:pt x="322" y="203"/>
                  </a:cubicBezTo>
                  <a:cubicBezTo>
                    <a:pt x="234" y="133"/>
                    <a:pt x="120" y="58"/>
                    <a:pt x="1"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5" name="Google Shape;3615;p44"/>
            <p:cNvSpPr/>
            <p:nvPr/>
          </p:nvSpPr>
          <p:spPr>
            <a:xfrm>
              <a:off x="6413925" y="4517150"/>
              <a:ext cx="73800" cy="21375"/>
            </a:xfrm>
            <a:custGeom>
              <a:avLst/>
              <a:gdLst/>
              <a:ahLst/>
              <a:cxnLst/>
              <a:rect l="l" t="t" r="r" b="b"/>
              <a:pathLst>
                <a:path w="2952" h="855" extrusionOk="0">
                  <a:moveTo>
                    <a:pt x="650" y="0"/>
                  </a:moveTo>
                  <a:cubicBezTo>
                    <a:pt x="567" y="0"/>
                    <a:pt x="489" y="7"/>
                    <a:pt x="417" y="22"/>
                  </a:cubicBezTo>
                  <a:cubicBezTo>
                    <a:pt x="228" y="66"/>
                    <a:pt x="95" y="153"/>
                    <a:pt x="19" y="305"/>
                  </a:cubicBezTo>
                  <a:cubicBezTo>
                    <a:pt x="7" y="318"/>
                    <a:pt x="7" y="330"/>
                    <a:pt x="1" y="343"/>
                  </a:cubicBezTo>
                  <a:cubicBezTo>
                    <a:pt x="214" y="380"/>
                    <a:pt x="417" y="456"/>
                    <a:pt x="618" y="526"/>
                  </a:cubicBezTo>
                  <a:cubicBezTo>
                    <a:pt x="839" y="607"/>
                    <a:pt x="1040" y="683"/>
                    <a:pt x="1261" y="721"/>
                  </a:cubicBezTo>
                  <a:cubicBezTo>
                    <a:pt x="1817" y="822"/>
                    <a:pt x="2396" y="834"/>
                    <a:pt x="2952" y="854"/>
                  </a:cubicBezTo>
                  <a:cubicBezTo>
                    <a:pt x="2322" y="455"/>
                    <a:pt x="1327" y="0"/>
                    <a:pt x="650"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6" name="Google Shape;3616;p44"/>
            <p:cNvSpPr/>
            <p:nvPr/>
          </p:nvSpPr>
          <p:spPr>
            <a:xfrm>
              <a:off x="6409800" y="4531075"/>
              <a:ext cx="67025" cy="18525"/>
            </a:xfrm>
            <a:custGeom>
              <a:avLst/>
              <a:gdLst/>
              <a:ahLst/>
              <a:cxnLst/>
              <a:rect l="l" t="t" r="r" b="b"/>
              <a:pathLst>
                <a:path w="2681" h="741" extrusionOk="0">
                  <a:moveTo>
                    <a:pt x="70" y="0"/>
                  </a:moveTo>
                  <a:lnTo>
                    <a:pt x="70" y="0"/>
                  </a:lnTo>
                  <a:cubicBezTo>
                    <a:pt x="1" y="215"/>
                    <a:pt x="8" y="379"/>
                    <a:pt x="96" y="492"/>
                  </a:cubicBezTo>
                  <a:cubicBezTo>
                    <a:pt x="235" y="676"/>
                    <a:pt x="562" y="741"/>
                    <a:pt x="957" y="741"/>
                  </a:cubicBezTo>
                  <a:cubicBezTo>
                    <a:pt x="1510" y="741"/>
                    <a:pt x="2195" y="614"/>
                    <a:pt x="2681" y="510"/>
                  </a:cubicBezTo>
                  <a:cubicBezTo>
                    <a:pt x="2253" y="498"/>
                    <a:pt x="1817" y="467"/>
                    <a:pt x="1388" y="391"/>
                  </a:cubicBezTo>
                  <a:cubicBezTo>
                    <a:pt x="1149" y="347"/>
                    <a:pt x="922" y="265"/>
                    <a:pt x="701" y="190"/>
                  </a:cubicBezTo>
                  <a:cubicBezTo>
                    <a:pt x="487" y="114"/>
                    <a:pt x="285" y="38"/>
                    <a:pt x="7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7" name="Google Shape;3617;p44"/>
            <p:cNvSpPr/>
            <p:nvPr/>
          </p:nvSpPr>
          <p:spPr>
            <a:xfrm>
              <a:off x="6503300" y="4480000"/>
              <a:ext cx="27600" cy="75050"/>
            </a:xfrm>
            <a:custGeom>
              <a:avLst/>
              <a:gdLst/>
              <a:ahLst/>
              <a:cxnLst/>
              <a:rect l="l" t="t" r="r" b="b"/>
              <a:pathLst>
                <a:path w="1104" h="3002" extrusionOk="0">
                  <a:moveTo>
                    <a:pt x="1103" y="0"/>
                  </a:moveTo>
                  <a:lnTo>
                    <a:pt x="1103" y="0"/>
                  </a:lnTo>
                  <a:cubicBezTo>
                    <a:pt x="839" y="50"/>
                    <a:pt x="536" y="321"/>
                    <a:pt x="335" y="707"/>
                  </a:cubicBezTo>
                  <a:cubicBezTo>
                    <a:pt x="0" y="1343"/>
                    <a:pt x="195" y="2334"/>
                    <a:pt x="392" y="3001"/>
                  </a:cubicBezTo>
                  <a:cubicBezTo>
                    <a:pt x="430" y="2882"/>
                    <a:pt x="480" y="2768"/>
                    <a:pt x="524" y="2655"/>
                  </a:cubicBezTo>
                  <a:cubicBezTo>
                    <a:pt x="581" y="2523"/>
                    <a:pt x="631" y="2396"/>
                    <a:pt x="663" y="2283"/>
                  </a:cubicBezTo>
                  <a:cubicBezTo>
                    <a:pt x="757" y="1936"/>
                    <a:pt x="801" y="1589"/>
                    <a:pt x="826" y="1293"/>
                  </a:cubicBezTo>
                  <a:cubicBezTo>
                    <a:pt x="858" y="946"/>
                    <a:pt x="946" y="606"/>
                    <a:pt x="1035" y="277"/>
                  </a:cubicBezTo>
                  <a:cubicBezTo>
                    <a:pt x="1060" y="184"/>
                    <a:pt x="1085" y="94"/>
                    <a:pt x="110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8" name="Google Shape;3618;p44"/>
            <p:cNvSpPr/>
            <p:nvPr/>
          </p:nvSpPr>
          <p:spPr>
            <a:xfrm>
              <a:off x="6517025" y="4480450"/>
              <a:ext cx="37700" cy="82800"/>
            </a:xfrm>
            <a:custGeom>
              <a:avLst/>
              <a:gdLst/>
              <a:ahLst/>
              <a:cxnLst/>
              <a:rect l="l" t="t" r="r" b="b"/>
              <a:pathLst>
                <a:path w="1508" h="3312" extrusionOk="0">
                  <a:moveTo>
                    <a:pt x="789" y="1"/>
                  </a:moveTo>
                  <a:cubicBezTo>
                    <a:pt x="763" y="108"/>
                    <a:pt x="738" y="209"/>
                    <a:pt x="713" y="317"/>
                  </a:cubicBezTo>
                  <a:cubicBezTo>
                    <a:pt x="624" y="638"/>
                    <a:pt x="536" y="966"/>
                    <a:pt x="504" y="1294"/>
                  </a:cubicBezTo>
                  <a:cubicBezTo>
                    <a:pt x="479" y="1603"/>
                    <a:pt x="435" y="1962"/>
                    <a:pt x="335" y="2328"/>
                  </a:cubicBezTo>
                  <a:cubicBezTo>
                    <a:pt x="297" y="2454"/>
                    <a:pt x="246" y="2587"/>
                    <a:pt x="190" y="2725"/>
                  </a:cubicBezTo>
                  <a:cubicBezTo>
                    <a:pt x="108" y="2921"/>
                    <a:pt x="25" y="3123"/>
                    <a:pt x="1" y="3312"/>
                  </a:cubicBezTo>
                  <a:cubicBezTo>
                    <a:pt x="568" y="2725"/>
                    <a:pt x="1508" y="1054"/>
                    <a:pt x="1173" y="399"/>
                  </a:cubicBezTo>
                  <a:cubicBezTo>
                    <a:pt x="1060" y="190"/>
                    <a:pt x="933" y="52"/>
                    <a:pt x="789"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9" name="Google Shape;3619;p44"/>
            <p:cNvSpPr/>
            <p:nvPr/>
          </p:nvSpPr>
          <p:spPr>
            <a:xfrm>
              <a:off x="6463275" y="4596775"/>
              <a:ext cx="70000" cy="33325"/>
            </a:xfrm>
            <a:custGeom>
              <a:avLst/>
              <a:gdLst/>
              <a:ahLst/>
              <a:cxnLst/>
              <a:rect l="l" t="t" r="r" b="b"/>
              <a:pathLst>
                <a:path w="2800" h="1333" extrusionOk="0">
                  <a:moveTo>
                    <a:pt x="686" y="1"/>
                  </a:moveTo>
                  <a:cubicBezTo>
                    <a:pt x="417" y="1"/>
                    <a:pt x="203" y="114"/>
                    <a:pt x="38" y="342"/>
                  </a:cubicBezTo>
                  <a:cubicBezTo>
                    <a:pt x="26" y="361"/>
                    <a:pt x="12" y="387"/>
                    <a:pt x="0" y="405"/>
                  </a:cubicBezTo>
                  <a:cubicBezTo>
                    <a:pt x="719" y="507"/>
                    <a:pt x="1494" y="783"/>
                    <a:pt x="1917" y="954"/>
                  </a:cubicBezTo>
                  <a:cubicBezTo>
                    <a:pt x="1980" y="979"/>
                    <a:pt x="2043" y="1004"/>
                    <a:pt x="2107" y="1030"/>
                  </a:cubicBezTo>
                  <a:cubicBezTo>
                    <a:pt x="2334" y="1118"/>
                    <a:pt x="2579" y="1212"/>
                    <a:pt x="2800" y="1333"/>
                  </a:cubicBezTo>
                  <a:cubicBezTo>
                    <a:pt x="2302" y="752"/>
                    <a:pt x="1400" y="9"/>
                    <a:pt x="707" y="1"/>
                  </a:cubicBezTo>
                  <a:cubicBezTo>
                    <a:pt x="700" y="1"/>
                    <a:pt x="693" y="1"/>
                    <a:pt x="686"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0" name="Google Shape;3620;p44"/>
            <p:cNvSpPr/>
            <p:nvPr/>
          </p:nvSpPr>
          <p:spPr>
            <a:xfrm>
              <a:off x="6459325" y="4612275"/>
              <a:ext cx="72850" cy="23950"/>
            </a:xfrm>
            <a:custGeom>
              <a:avLst/>
              <a:gdLst/>
              <a:ahLst/>
              <a:cxnLst/>
              <a:rect l="l" t="t" r="r" b="b"/>
              <a:pathLst>
                <a:path w="2914" h="958" extrusionOk="0">
                  <a:moveTo>
                    <a:pt x="51" y="0"/>
                  </a:moveTo>
                  <a:cubicBezTo>
                    <a:pt x="7" y="126"/>
                    <a:pt x="1" y="239"/>
                    <a:pt x="51" y="334"/>
                  </a:cubicBezTo>
                  <a:cubicBezTo>
                    <a:pt x="57" y="359"/>
                    <a:pt x="70" y="378"/>
                    <a:pt x="88" y="397"/>
                  </a:cubicBezTo>
                  <a:cubicBezTo>
                    <a:pt x="467" y="902"/>
                    <a:pt x="2100" y="946"/>
                    <a:pt x="2914" y="958"/>
                  </a:cubicBezTo>
                  <a:cubicBezTo>
                    <a:pt x="2693" y="819"/>
                    <a:pt x="2428" y="719"/>
                    <a:pt x="2181" y="623"/>
                  </a:cubicBezTo>
                  <a:cubicBezTo>
                    <a:pt x="2119" y="599"/>
                    <a:pt x="2050" y="574"/>
                    <a:pt x="1986" y="548"/>
                  </a:cubicBezTo>
                  <a:cubicBezTo>
                    <a:pt x="1564" y="378"/>
                    <a:pt x="757" y="88"/>
                    <a:pt x="51"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1" name="Google Shape;3621;p44"/>
            <p:cNvSpPr/>
            <p:nvPr/>
          </p:nvSpPr>
          <p:spPr>
            <a:xfrm>
              <a:off x="6560050" y="4592550"/>
              <a:ext cx="46200" cy="62900"/>
            </a:xfrm>
            <a:custGeom>
              <a:avLst/>
              <a:gdLst/>
              <a:ahLst/>
              <a:cxnLst/>
              <a:rect l="l" t="t" r="r" b="b"/>
              <a:pathLst>
                <a:path w="1848" h="2516" extrusionOk="0">
                  <a:moveTo>
                    <a:pt x="1714" y="0"/>
                  </a:moveTo>
                  <a:cubicBezTo>
                    <a:pt x="1664" y="0"/>
                    <a:pt x="1610" y="13"/>
                    <a:pt x="1551" y="38"/>
                  </a:cubicBezTo>
                  <a:cubicBezTo>
                    <a:pt x="972" y="291"/>
                    <a:pt x="215" y="1590"/>
                    <a:pt x="0" y="2516"/>
                  </a:cubicBezTo>
                  <a:cubicBezTo>
                    <a:pt x="58" y="2454"/>
                    <a:pt x="114" y="2384"/>
                    <a:pt x="165" y="2327"/>
                  </a:cubicBezTo>
                  <a:cubicBezTo>
                    <a:pt x="221" y="2258"/>
                    <a:pt x="279" y="2195"/>
                    <a:pt x="323" y="2137"/>
                  </a:cubicBezTo>
                  <a:lnTo>
                    <a:pt x="460" y="1956"/>
                  </a:lnTo>
                  <a:cubicBezTo>
                    <a:pt x="657" y="1703"/>
                    <a:pt x="852" y="1450"/>
                    <a:pt x="1053" y="1205"/>
                  </a:cubicBezTo>
                  <a:cubicBezTo>
                    <a:pt x="1111" y="1130"/>
                    <a:pt x="1179" y="1054"/>
                    <a:pt x="1243" y="978"/>
                  </a:cubicBezTo>
                  <a:cubicBezTo>
                    <a:pt x="1489" y="694"/>
                    <a:pt x="1772" y="367"/>
                    <a:pt x="1848" y="32"/>
                  </a:cubicBezTo>
                  <a:cubicBezTo>
                    <a:pt x="1805" y="11"/>
                    <a:pt x="1761" y="0"/>
                    <a:pt x="1714"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2" name="Google Shape;3622;p44"/>
            <p:cNvSpPr/>
            <p:nvPr/>
          </p:nvSpPr>
          <p:spPr>
            <a:xfrm>
              <a:off x="6558800" y="4598225"/>
              <a:ext cx="58025" cy="70650"/>
            </a:xfrm>
            <a:custGeom>
              <a:avLst/>
              <a:gdLst/>
              <a:ahLst/>
              <a:cxnLst/>
              <a:rect l="l" t="t" r="r" b="b"/>
              <a:pathLst>
                <a:path w="2321" h="2826" extrusionOk="0">
                  <a:moveTo>
                    <a:pt x="2081" y="1"/>
                  </a:moveTo>
                  <a:cubicBezTo>
                    <a:pt x="1955" y="335"/>
                    <a:pt x="1697" y="632"/>
                    <a:pt x="1470" y="903"/>
                  </a:cubicBezTo>
                  <a:cubicBezTo>
                    <a:pt x="1406" y="978"/>
                    <a:pt x="1343" y="1048"/>
                    <a:pt x="1281" y="1123"/>
                  </a:cubicBezTo>
                  <a:cubicBezTo>
                    <a:pt x="1078" y="1369"/>
                    <a:pt x="889" y="1621"/>
                    <a:pt x="693" y="1873"/>
                  </a:cubicBezTo>
                  <a:lnTo>
                    <a:pt x="556" y="2056"/>
                  </a:lnTo>
                  <a:cubicBezTo>
                    <a:pt x="510" y="2113"/>
                    <a:pt x="454" y="2183"/>
                    <a:pt x="391" y="2251"/>
                  </a:cubicBezTo>
                  <a:cubicBezTo>
                    <a:pt x="233" y="2428"/>
                    <a:pt x="50" y="2637"/>
                    <a:pt x="0" y="2826"/>
                  </a:cubicBezTo>
                  <a:cubicBezTo>
                    <a:pt x="466" y="2818"/>
                    <a:pt x="1147" y="2410"/>
                    <a:pt x="1659" y="1804"/>
                  </a:cubicBezTo>
                  <a:cubicBezTo>
                    <a:pt x="2119" y="1261"/>
                    <a:pt x="2320" y="713"/>
                    <a:pt x="2207" y="303"/>
                  </a:cubicBezTo>
                  <a:cubicBezTo>
                    <a:pt x="2169" y="184"/>
                    <a:pt x="2125" y="82"/>
                    <a:pt x="2081"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23" name="Google Shape;3623;p44"/>
          <p:cNvGrpSpPr/>
          <p:nvPr/>
        </p:nvGrpSpPr>
        <p:grpSpPr>
          <a:xfrm>
            <a:off x="6004847" y="2506293"/>
            <a:ext cx="310041" cy="462932"/>
            <a:chOff x="7134654" y="738350"/>
            <a:chExt cx="203840" cy="304340"/>
          </a:xfrm>
        </p:grpSpPr>
        <p:sp>
          <p:nvSpPr>
            <p:cNvPr id="3624" name="Google Shape;3624;p44"/>
            <p:cNvSpPr/>
            <p:nvPr/>
          </p:nvSpPr>
          <p:spPr>
            <a:xfrm>
              <a:off x="7134654" y="738350"/>
              <a:ext cx="203840" cy="304340"/>
            </a:xfrm>
            <a:custGeom>
              <a:avLst/>
              <a:gdLst/>
              <a:ahLst/>
              <a:cxnLst/>
              <a:rect l="l" t="t" r="r" b="b"/>
              <a:pathLst>
                <a:path w="5600" h="8361" extrusionOk="0">
                  <a:moveTo>
                    <a:pt x="4411" y="1375"/>
                  </a:moveTo>
                  <a:lnTo>
                    <a:pt x="4411" y="1375"/>
                  </a:lnTo>
                  <a:cubicBezTo>
                    <a:pt x="4320" y="1491"/>
                    <a:pt x="4235" y="1602"/>
                    <a:pt x="4144" y="1718"/>
                  </a:cubicBezTo>
                  <a:cubicBezTo>
                    <a:pt x="4053" y="1834"/>
                    <a:pt x="3962" y="1951"/>
                    <a:pt x="3876" y="2072"/>
                  </a:cubicBezTo>
                  <a:cubicBezTo>
                    <a:pt x="3683" y="2021"/>
                    <a:pt x="3487" y="1991"/>
                    <a:pt x="3300" y="1971"/>
                  </a:cubicBezTo>
                  <a:cubicBezTo>
                    <a:pt x="3265" y="1965"/>
                    <a:pt x="3229" y="1961"/>
                    <a:pt x="3193" y="1956"/>
                  </a:cubicBezTo>
                  <a:cubicBezTo>
                    <a:pt x="3568" y="1713"/>
                    <a:pt x="3977" y="1517"/>
                    <a:pt x="4411" y="1375"/>
                  </a:cubicBezTo>
                  <a:close/>
                  <a:moveTo>
                    <a:pt x="2972" y="2102"/>
                  </a:moveTo>
                  <a:cubicBezTo>
                    <a:pt x="3072" y="2123"/>
                    <a:pt x="3174" y="2133"/>
                    <a:pt x="3275" y="2147"/>
                  </a:cubicBezTo>
                  <a:cubicBezTo>
                    <a:pt x="3431" y="2168"/>
                    <a:pt x="3592" y="2193"/>
                    <a:pt x="3755" y="2229"/>
                  </a:cubicBezTo>
                  <a:cubicBezTo>
                    <a:pt x="3578" y="2461"/>
                    <a:pt x="3401" y="2699"/>
                    <a:pt x="3235" y="2942"/>
                  </a:cubicBezTo>
                  <a:cubicBezTo>
                    <a:pt x="3189" y="3012"/>
                    <a:pt x="3144" y="3082"/>
                    <a:pt x="3098" y="3148"/>
                  </a:cubicBezTo>
                  <a:cubicBezTo>
                    <a:pt x="2780" y="3026"/>
                    <a:pt x="2391" y="2956"/>
                    <a:pt x="2032" y="2946"/>
                  </a:cubicBezTo>
                  <a:cubicBezTo>
                    <a:pt x="2314" y="2632"/>
                    <a:pt x="2628" y="2350"/>
                    <a:pt x="2972" y="2102"/>
                  </a:cubicBezTo>
                  <a:close/>
                  <a:moveTo>
                    <a:pt x="1984" y="3126"/>
                  </a:moveTo>
                  <a:cubicBezTo>
                    <a:pt x="2320" y="3126"/>
                    <a:pt x="2686" y="3190"/>
                    <a:pt x="2992" y="3305"/>
                  </a:cubicBezTo>
                  <a:cubicBezTo>
                    <a:pt x="2941" y="3380"/>
                    <a:pt x="2890" y="3457"/>
                    <a:pt x="2841" y="3527"/>
                  </a:cubicBezTo>
                  <a:cubicBezTo>
                    <a:pt x="2582" y="3467"/>
                    <a:pt x="2325" y="3467"/>
                    <a:pt x="2072" y="3467"/>
                  </a:cubicBezTo>
                  <a:cubicBezTo>
                    <a:pt x="2015" y="3468"/>
                    <a:pt x="1959" y="3469"/>
                    <a:pt x="1903" y="3469"/>
                  </a:cubicBezTo>
                  <a:cubicBezTo>
                    <a:pt x="1808" y="3469"/>
                    <a:pt x="1715" y="3466"/>
                    <a:pt x="1622" y="3457"/>
                  </a:cubicBezTo>
                  <a:cubicBezTo>
                    <a:pt x="1703" y="3345"/>
                    <a:pt x="1789" y="3234"/>
                    <a:pt x="1875" y="3128"/>
                  </a:cubicBezTo>
                  <a:cubicBezTo>
                    <a:pt x="1911" y="3127"/>
                    <a:pt x="1947" y="3126"/>
                    <a:pt x="1984" y="3126"/>
                  </a:cubicBezTo>
                  <a:close/>
                  <a:moveTo>
                    <a:pt x="4690" y="1461"/>
                  </a:moveTo>
                  <a:cubicBezTo>
                    <a:pt x="4720" y="1653"/>
                    <a:pt x="4765" y="1839"/>
                    <a:pt x="4811" y="2021"/>
                  </a:cubicBezTo>
                  <a:cubicBezTo>
                    <a:pt x="4916" y="2446"/>
                    <a:pt x="5012" y="2851"/>
                    <a:pt x="4977" y="3320"/>
                  </a:cubicBezTo>
                  <a:cubicBezTo>
                    <a:pt x="4956" y="3567"/>
                    <a:pt x="4916" y="3821"/>
                    <a:pt x="4856" y="4073"/>
                  </a:cubicBezTo>
                  <a:cubicBezTo>
                    <a:pt x="4760" y="3865"/>
                    <a:pt x="4629" y="3663"/>
                    <a:pt x="4502" y="3471"/>
                  </a:cubicBezTo>
                  <a:cubicBezTo>
                    <a:pt x="4270" y="3112"/>
                    <a:pt x="4028" y="2749"/>
                    <a:pt x="3997" y="2359"/>
                  </a:cubicBezTo>
                  <a:cubicBezTo>
                    <a:pt x="4119" y="2198"/>
                    <a:pt x="4240" y="2042"/>
                    <a:pt x="4361" y="1885"/>
                  </a:cubicBezTo>
                  <a:cubicBezTo>
                    <a:pt x="4467" y="1744"/>
                    <a:pt x="4578" y="1602"/>
                    <a:pt x="4690" y="1461"/>
                  </a:cubicBezTo>
                  <a:close/>
                  <a:moveTo>
                    <a:pt x="1507" y="3628"/>
                  </a:moveTo>
                  <a:cubicBezTo>
                    <a:pt x="1637" y="3646"/>
                    <a:pt x="1769" y="3651"/>
                    <a:pt x="1901" y="3651"/>
                  </a:cubicBezTo>
                  <a:cubicBezTo>
                    <a:pt x="1958" y="3651"/>
                    <a:pt x="2015" y="3650"/>
                    <a:pt x="2072" y="3648"/>
                  </a:cubicBezTo>
                  <a:cubicBezTo>
                    <a:pt x="2295" y="3648"/>
                    <a:pt x="2517" y="3648"/>
                    <a:pt x="2734" y="3688"/>
                  </a:cubicBezTo>
                  <a:cubicBezTo>
                    <a:pt x="2507" y="4043"/>
                    <a:pt x="2289" y="4381"/>
                    <a:pt x="2088" y="4709"/>
                  </a:cubicBezTo>
                  <a:cubicBezTo>
                    <a:pt x="1983" y="4706"/>
                    <a:pt x="1878" y="4704"/>
                    <a:pt x="1773" y="4704"/>
                  </a:cubicBezTo>
                  <a:cubicBezTo>
                    <a:pt x="1603" y="4704"/>
                    <a:pt x="1433" y="4708"/>
                    <a:pt x="1264" y="4714"/>
                  </a:cubicBezTo>
                  <a:cubicBezTo>
                    <a:pt x="1153" y="4714"/>
                    <a:pt x="1041" y="4719"/>
                    <a:pt x="931" y="4719"/>
                  </a:cubicBezTo>
                  <a:cubicBezTo>
                    <a:pt x="1087" y="4336"/>
                    <a:pt x="1279" y="3972"/>
                    <a:pt x="1507" y="3628"/>
                  </a:cubicBezTo>
                  <a:close/>
                  <a:moveTo>
                    <a:pt x="3846" y="2562"/>
                  </a:moveTo>
                  <a:cubicBezTo>
                    <a:pt x="3926" y="2921"/>
                    <a:pt x="4138" y="3249"/>
                    <a:pt x="4350" y="3572"/>
                  </a:cubicBezTo>
                  <a:cubicBezTo>
                    <a:pt x="4513" y="3815"/>
                    <a:pt x="4664" y="4043"/>
                    <a:pt x="4755" y="4280"/>
                  </a:cubicBezTo>
                  <a:cubicBezTo>
                    <a:pt x="4760" y="4295"/>
                    <a:pt x="4765" y="4306"/>
                    <a:pt x="4775" y="4315"/>
                  </a:cubicBezTo>
                  <a:cubicBezTo>
                    <a:pt x="4781" y="4320"/>
                    <a:pt x="4785" y="4320"/>
                    <a:pt x="4790" y="4320"/>
                  </a:cubicBezTo>
                  <a:cubicBezTo>
                    <a:pt x="4735" y="4512"/>
                    <a:pt x="4664" y="4700"/>
                    <a:pt x="4583" y="4886"/>
                  </a:cubicBezTo>
                  <a:cubicBezTo>
                    <a:pt x="4376" y="4199"/>
                    <a:pt x="3962" y="3537"/>
                    <a:pt x="3562" y="2951"/>
                  </a:cubicBezTo>
                  <a:cubicBezTo>
                    <a:pt x="3653" y="2820"/>
                    <a:pt x="3750" y="2688"/>
                    <a:pt x="3846" y="2562"/>
                  </a:cubicBezTo>
                  <a:close/>
                  <a:moveTo>
                    <a:pt x="1714" y="4886"/>
                  </a:moveTo>
                  <a:cubicBezTo>
                    <a:pt x="1804" y="4886"/>
                    <a:pt x="1892" y="4888"/>
                    <a:pt x="1981" y="4891"/>
                  </a:cubicBezTo>
                  <a:cubicBezTo>
                    <a:pt x="1804" y="5179"/>
                    <a:pt x="1638" y="5472"/>
                    <a:pt x="1481" y="5755"/>
                  </a:cubicBezTo>
                  <a:cubicBezTo>
                    <a:pt x="1466" y="5754"/>
                    <a:pt x="1451" y="5754"/>
                    <a:pt x="1436" y="5754"/>
                  </a:cubicBezTo>
                  <a:cubicBezTo>
                    <a:pt x="1145" y="5754"/>
                    <a:pt x="870" y="5798"/>
                    <a:pt x="591" y="5841"/>
                  </a:cubicBezTo>
                  <a:cubicBezTo>
                    <a:pt x="658" y="5523"/>
                    <a:pt x="743" y="5209"/>
                    <a:pt x="859" y="4901"/>
                  </a:cubicBezTo>
                  <a:cubicBezTo>
                    <a:pt x="996" y="4901"/>
                    <a:pt x="1132" y="4901"/>
                    <a:pt x="1274" y="4896"/>
                  </a:cubicBezTo>
                  <a:cubicBezTo>
                    <a:pt x="1424" y="4890"/>
                    <a:pt x="1570" y="4886"/>
                    <a:pt x="1714" y="4886"/>
                  </a:cubicBezTo>
                  <a:close/>
                  <a:moveTo>
                    <a:pt x="3452" y="3108"/>
                  </a:moveTo>
                  <a:cubicBezTo>
                    <a:pt x="3871" y="3730"/>
                    <a:pt x="4300" y="4432"/>
                    <a:pt x="4467" y="5139"/>
                  </a:cubicBezTo>
                  <a:cubicBezTo>
                    <a:pt x="4441" y="5194"/>
                    <a:pt x="4417" y="5245"/>
                    <a:pt x="4387" y="5300"/>
                  </a:cubicBezTo>
                  <a:cubicBezTo>
                    <a:pt x="4184" y="5684"/>
                    <a:pt x="3942" y="6027"/>
                    <a:pt x="3653" y="6337"/>
                  </a:cubicBezTo>
                  <a:cubicBezTo>
                    <a:pt x="3557" y="6129"/>
                    <a:pt x="3466" y="5912"/>
                    <a:pt x="3375" y="5679"/>
                  </a:cubicBezTo>
                  <a:cubicBezTo>
                    <a:pt x="3179" y="5194"/>
                    <a:pt x="2976" y="4700"/>
                    <a:pt x="2683" y="4269"/>
                  </a:cubicBezTo>
                  <a:cubicBezTo>
                    <a:pt x="2921" y="3896"/>
                    <a:pt x="3179" y="3511"/>
                    <a:pt x="3452" y="3108"/>
                  </a:cubicBezTo>
                  <a:close/>
                  <a:moveTo>
                    <a:pt x="2577" y="4441"/>
                  </a:moveTo>
                  <a:cubicBezTo>
                    <a:pt x="2841" y="4831"/>
                    <a:pt x="3022" y="5295"/>
                    <a:pt x="3204" y="5745"/>
                  </a:cubicBezTo>
                  <a:cubicBezTo>
                    <a:pt x="3305" y="5992"/>
                    <a:pt x="3406" y="6240"/>
                    <a:pt x="3517" y="6477"/>
                  </a:cubicBezTo>
                  <a:cubicBezTo>
                    <a:pt x="3249" y="6745"/>
                    <a:pt x="2941" y="6983"/>
                    <a:pt x="2587" y="7200"/>
                  </a:cubicBezTo>
                  <a:cubicBezTo>
                    <a:pt x="2360" y="6609"/>
                    <a:pt x="2041" y="5992"/>
                    <a:pt x="1855" y="5649"/>
                  </a:cubicBezTo>
                  <a:cubicBezTo>
                    <a:pt x="2077" y="5255"/>
                    <a:pt x="2319" y="4851"/>
                    <a:pt x="2577" y="4441"/>
                  </a:cubicBezTo>
                  <a:close/>
                  <a:moveTo>
                    <a:pt x="1749" y="5831"/>
                  </a:moveTo>
                  <a:cubicBezTo>
                    <a:pt x="1936" y="6190"/>
                    <a:pt x="2223" y="6755"/>
                    <a:pt x="2431" y="7291"/>
                  </a:cubicBezTo>
                  <a:cubicBezTo>
                    <a:pt x="2319" y="7356"/>
                    <a:pt x="2204" y="7417"/>
                    <a:pt x="2083" y="7478"/>
                  </a:cubicBezTo>
                  <a:cubicBezTo>
                    <a:pt x="2077" y="7473"/>
                    <a:pt x="2077" y="7463"/>
                    <a:pt x="2072" y="7458"/>
                  </a:cubicBezTo>
                  <a:cubicBezTo>
                    <a:pt x="1810" y="7074"/>
                    <a:pt x="1643" y="6664"/>
                    <a:pt x="1507" y="6276"/>
                  </a:cubicBezTo>
                  <a:cubicBezTo>
                    <a:pt x="1582" y="6129"/>
                    <a:pt x="1663" y="5983"/>
                    <a:pt x="1749" y="5831"/>
                  </a:cubicBezTo>
                  <a:close/>
                  <a:moveTo>
                    <a:pt x="1379" y="5932"/>
                  </a:moveTo>
                  <a:lnTo>
                    <a:pt x="1379" y="5932"/>
                  </a:lnTo>
                  <a:cubicBezTo>
                    <a:pt x="1143" y="6367"/>
                    <a:pt x="920" y="6796"/>
                    <a:pt x="719" y="7230"/>
                  </a:cubicBezTo>
                  <a:cubicBezTo>
                    <a:pt x="668" y="7326"/>
                    <a:pt x="617" y="7428"/>
                    <a:pt x="561" y="7524"/>
                  </a:cubicBezTo>
                  <a:cubicBezTo>
                    <a:pt x="542" y="7569"/>
                    <a:pt x="521" y="7615"/>
                    <a:pt x="495" y="7655"/>
                  </a:cubicBezTo>
                  <a:cubicBezTo>
                    <a:pt x="440" y="7104"/>
                    <a:pt x="465" y="6559"/>
                    <a:pt x="556" y="6034"/>
                  </a:cubicBezTo>
                  <a:lnTo>
                    <a:pt x="602" y="6023"/>
                  </a:lnTo>
                  <a:cubicBezTo>
                    <a:pt x="864" y="5983"/>
                    <a:pt x="1118" y="5943"/>
                    <a:pt x="1379" y="5932"/>
                  </a:cubicBezTo>
                  <a:close/>
                  <a:moveTo>
                    <a:pt x="1390" y="6493"/>
                  </a:moveTo>
                  <a:cubicBezTo>
                    <a:pt x="1521" y="6846"/>
                    <a:pt x="1683" y="7210"/>
                    <a:pt x="1920" y="7554"/>
                  </a:cubicBezTo>
                  <a:cubicBezTo>
                    <a:pt x="1526" y="7731"/>
                    <a:pt x="1097" y="7888"/>
                    <a:pt x="622" y="8028"/>
                  </a:cubicBezTo>
                  <a:cubicBezTo>
                    <a:pt x="677" y="7902"/>
                    <a:pt x="738" y="7776"/>
                    <a:pt x="803" y="7650"/>
                  </a:cubicBezTo>
                  <a:cubicBezTo>
                    <a:pt x="859" y="7549"/>
                    <a:pt x="910" y="7447"/>
                    <a:pt x="961" y="7347"/>
                  </a:cubicBezTo>
                  <a:cubicBezTo>
                    <a:pt x="1097" y="7058"/>
                    <a:pt x="1244" y="6776"/>
                    <a:pt x="1390" y="6493"/>
                  </a:cubicBezTo>
                  <a:close/>
                  <a:moveTo>
                    <a:pt x="5445" y="0"/>
                  </a:moveTo>
                  <a:cubicBezTo>
                    <a:pt x="5398" y="0"/>
                    <a:pt x="5352" y="24"/>
                    <a:pt x="5326" y="67"/>
                  </a:cubicBezTo>
                  <a:cubicBezTo>
                    <a:pt x="5133" y="389"/>
                    <a:pt x="4907" y="703"/>
                    <a:pt x="4679" y="1016"/>
                  </a:cubicBezTo>
                  <a:lnTo>
                    <a:pt x="4664" y="1016"/>
                  </a:lnTo>
                  <a:cubicBezTo>
                    <a:pt x="3275" y="1370"/>
                    <a:pt x="2102" y="2259"/>
                    <a:pt x="1309" y="3431"/>
                  </a:cubicBezTo>
                  <a:cubicBezTo>
                    <a:pt x="1289" y="3441"/>
                    <a:pt x="1274" y="3462"/>
                    <a:pt x="1269" y="3492"/>
                  </a:cubicBezTo>
                  <a:cubicBezTo>
                    <a:pt x="1264" y="3492"/>
                    <a:pt x="1269" y="3497"/>
                    <a:pt x="1264" y="3497"/>
                  </a:cubicBezTo>
                  <a:cubicBezTo>
                    <a:pt x="400" y="4815"/>
                    <a:pt x="1" y="6477"/>
                    <a:pt x="283" y="8135"/>
                  </a:cubicBezTo>
                  <a:cubicBezTo>
                    <a:pt x="283" y="8149"/>
                    <a:pt x="288" y="8170"/>
                    <a:pt x="294" y="8186"/>
                  </a:cubicBezTo>
                  <a:lnTo>
                    <a:pt x="294" y="8196"/>
                  </a:lnTo>
                  <a:cubicBezTo>
                    <a:pt x="288" y="8216"/>
                    <a:pt x="288" y="8236"/>
                    <a:pt x="294" y="8256"/>
                  </a:cubicBezTo>
                  <a:cubicBezTo>
                    <a:pt x="299" y="8286"/>
                    <a:pt x="314" y="8307"/>
                    <a:pt x="329" y="8322"/>
                  </a:cubicBezTo>
                  <a:cubicBezTo>
                    <a:pt x="357" y="8345"/>
                    <a:pt x="394" y="8360"/>
                    <a:pt x="431" y="8360"/>
                  </a:cubicBezTo>
                  <a:cubicBezTo>
                    <a:pt x="441" y="8360"/>
                    <a:pt x="451" y="8359"/>
                    <a:pt x="460" y="8357"/>
                  </a:cubicBezTo>
                  <a:cubicBezTo>
                    <a:pt x="2568" y="7792"/>
                    <a:pt x="3855" y="6892"/>
                    <a:pt x="4629" y="5427"/>
                  </a:cubicBezTo>
                  <a:cubicBezTo>
                    <a:pt x="4987" y="4749"/>
                    <a:pt x="5194" y="4043"/>
                    <a:pt x="5250" y="3340"/>
                  </a:cubicBezTo>
                  <a:cubicBezTo>
                    <a:pt x="5285" y="2825"/>
                    <a:pt x="5180" y="2385"/>
                    <a:pt x="5073" y="1956"/>
                  </a:cubicBezTo>
                  <a:cubicBezTo>
                    <a:pt x="5017" y="1718"/>
                    <a:pt x="4956" y="1466"/>
                    <a:pt x="4921" y="1203"/>
                  </a:cubicBezTo>
                  <a:cubicBezTo>
                    <a:pt x="4916" y="1193"/>
                    <a:pt x="4912" y="1177"/>
                    <a:pt x="4907" y="1163"/>
                  </a:cubicBezTo>
                  <a:cubicBezTo>
                    <a:pt x="5138" y="855"/>
                    <a:pt x="5361" y="536"/>
                    <a:pt x="5558" y="207"/>
                  </a:cubicBezTo>
                  <a:cubicBezTo>
                    <a:pt x="5599" y="142"/>
                    <a:pt x="5579" y="56"/>
                    <a:pt x="5518" y="20"/>
                  </a:cubicBezTo>
                  <a:cubicBezTo>
                    <a:pt x="5495" y="7"/>
                    <a:pt x="5470" y="0"/>
                    <a:pt x="5445"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5" name="Google Shape;3625;p44"/>
            <p:cNvSpPr/>
            <p:nvPr/>
          </p:nvSpPr>
          <p:spPr>
            <a:xfrm>
              <a:off x="7150633" y="954234"/>
              <a:ext cx="34252" cy="62754"/>
            </a:xfrm>
            <a:custGeom>
              <a:avLst/>
              <a:gdLst/>
              <a:ahLst/>
              <a:cxnLst/>
              <a:rect l="l" t="t" r="r" b="b"/>
              <a:pathLst>
                <a:path w="941" h="1724" extrusionOk="0">
                  <a:moveTo>
                    <a:pt x="940" y="1"/>
                  </a:moveTo>
                  <a:cubicBezTo>
                    <a:pt x="679" y="12"/>
                    <a:pt x="425" y="52"/>
                    <a:pt x="163" y="92"/>
                  </a:cubicBezTo>
                  <a:lnTo>
                    <a:pt x="117" y="103"/>
                  </a:lnTo>
                  <a:cubicBezTo>
                    <a:pt x="26" y="628"/>
                    <a:pt x="1" y="1173"/>
                    <a:pt x="56" y="1724"/>
                  </a:cubicBezTo>
                  <a:cubicBezTo>
                    <a:pt x="82" y="1684"/>
                    <a:pt x="103" y="1638"/>
                    <a:pt x="122" y="1593"/>
                  </a:cubicBezTo>
                  <a:cubicBezTo>
                    <a:pt x="178" y="1497"/>
                    <a:pt x="229" y="1395"/>
                    <a:pt x="280" y="1299"/>
                  </a:cubicBezTo>
                  <a:cubicBezTo>
                    <a:pt x="481" y="865"/>
                    <a:pt x="704" y="436"/>
                    <a:pt x="94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6" name="Google Shape;3626;p44"/>
            <p:cNvSpPr/>
            <p:nvPr/>
          </p:nvSpPr>
          <p:spPr>
            <a:xfrm>
              <a:off x="7156166" y="916197"/>
              <a:ext cx="50596" cy="34762"/>
            </a:xfrm>
            <a:custGeom>
              <a:avLst/>
              <a:gdLst/>
              <a:ahLst/>
              <a:cxnLst/>
              <a:rect l="l" t="t" r="r" b="b"/>
              <a:pathLst>
                <a:path w="1390" h="955" extrusionOk="0">
                  <a:moveTo>
                    <a:pt x="1123" y="0"/>
                  </a:moveTo>
                  <a:cubicBezTo>
                    <a:pt x="979" y="0"/>
                    <a:pt x="833" y="4"/>
                    <a:pt x="683" y="10"/>
                  </a:cubicBezTo>
                  <a:cubicBezTo>
                    <a:pt x="541" y="15"/>
                    <a:pt x="405" y="15"/>
                    <a:pt x="268" y="15"/>
                  </a:cubicBezTo>
                  <a:cubicBezTo>
                    <a:pt x="152" y="323"/>
                    <a:pt x="67" y="637"/>
                    <a:pt x="0" y="955"/>
                  </a:cubicBezTo>
                  <a:cubicBezTo>
                    <a:pt x="279" y="912"/>
                    <a:pt x="554" y="868"/>
                    <a:pt x="845" y="868"/>
                  </a:cubicBezTo>
                  <a:cubicBezTo>
                    <a:pt x="860" y="868"/>
                    <a:pt x="875" y="868"/>
                    <a:pt x="890" y="869"/>
                  </a:cubicBezTo>
                  <a:cubicBezTo>
                    <a:pt x="1047" y="586"/>
                    <a:pt x="1213" y="293"/>
                    <a:pt x="1390" y="5"/>
                  </a:cubicBezTo>
                  <a:cubicBezTo>
                    <a:pt x="1301" y="2"/>
                    <a:pt x="1213" y="0"/>
                    <a:pt x="112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7" name="Google Shape;3627;p44"/>
            <p:cNvSpPr/>
            <p:nvPr/>
          </p:nvSpPr>
          <p:spPr>
            <a:xfrm>
              <a:off x="7168505" y="870370"/>
              <a:ext cx="65666" cy="39785"/>
            </a:xfrm>
            <a:custGeom>
              <a:avLst/>
              <a:gdLst/>
              <a:ahLst/>
              <a:cxnLst/>
              <a:rect l="l" t="t" r="r" b="b"/>
              <a:pathLst>
                <a:path w="1804" h="1093" extrusionOk="0">
                  <a:moveTo>
                    <a:pt x="577" y="1"/>
                  </a:moveTo>
                  <a:cubicBezTo>
                    <a:pt x="349" y="345"/>
                    <a:pt x="157" y="709"/>
                    <a:pt x="1" y="1092"/>
                  </a:cubicBezTo>
                  <a:cubicBezTo>
                    <a:pt x="111" y="1092"/>
                    <a:pt x="223" y="1087"/>
                    <a:pt x="334" y="1087"/>
                  </a:cubicBezTo>
                  <a:cubicBezTo>
                    <a:pt x="503" y="1081"/>
                    <a:pt x="673" y="1077"/>
                    <a:pt x="843" y="1077"/>
                  </a:cubicBezTo>
                  <a:cubicBezTo>
                    <a:pt x="948" y="1077"/>
                    <a:pt x="1053" y="1079"/>
                    <a:pt x="1158" y="1082"/>
                  </a:cubicBezTo>
                  <a:cubicBezTo>
                    <a:pt x="1359" y="754"/>
                    <a:pt x="1577" y="416"/>
                    <a:pt x="1804" y="61"/>
                  </a:cubicBezTo>
                  <a:cubicBezTo>
                    <a:pt x="1587" y="21"/>
                    <a:pt x="1365" y="21"/>
                    <a:pt x="1142" y="21"/>
                  </a:cubicBezTo>
                  <a:cubicBezTo>
                    <a:pt x="1085" y="23"/>
                    <a:pt x="1028" y="24"/>
                    <a:pt x="971" y="24"/>
                  </a:cubicBezTo>
                  <a:cubicBezTo>
                    <a:pt x="839" y="24"/>
                    <a:pt x="707" y="19"/>
                    <a:pt x="577"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8" name="Google Shape;3628;p44"/>
            <p:cNvSpPr/>
            <p:nvPr/>
          </p:nvSpPr>
          <p:spPr>
            <a:xfrm>
              <a:off x="7193657" y="852098"/>
              <a:ext cx="49941" cy="14669"/>
            </a:xfrm>
            <a:custGeom>
              <a:avLst/>
              <a:gdLst/>
              <a:ahLst/>
              <a:cxnLst/>
              <a:rect l="l" t="t" r="r" b="b"/>
              <a:pathLst>
                <a:path w="1372" h="403" extrusionOk="0">
                  <a:moveTo>
                    <a:pt x="363" y="1"/>
                  </a:moveTo>
                  <a:cubicBezTo>
                    <a:pt x="326" y="1"/>
                    <a:pt x="290" y="2"/>
                    <a:pt x="254" y="3"/>
                  </a:cubicBezTo>
                  <a:cubicBezTo>
                    <a:pt x="168" y="109"/>
                    <a:pt x="82" y="220"/>
                    <a:pt x="1" y="332"/>
                  </a:cubicBezTo>
                  <a:cubicBezTo>
                    <a:pt x="94" y="341"/>
                    <a:pt x="187" y="344"/>
                    <a:pt x="282" y="344"/>
                  </a:cubicBezTo>
                  <a:cubicBezTo>
                    <a:pt x="338" y="344"/>
                    <a:pt x="394" y="343"/>
                    <a:pt x="451" y="342"/>
                  </a:cubicBezTo>
                  <a:cubicBezTo>
                    <a:pt x="704" y="342"/>
                    <a:pt x="961" y="342"/>
                    <a:pt x="1220" y="402"/>
                  </a:cubicBezTo>
                  <a:cubicBezTo>
                    <a:pt x="1269" y="332"/>
                    <a:pt x="1320" y="255"/>
                    <a:pt x="1371" y="180"/>
                  </a:cubicBezTo>
                  <a:cubicBezTo>
                    <a:pt x="1065" y="65"/>
                    <a:pt x="699" y="1"/>
                    <a:pt x="36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9" name="Google Shape;3629;p44"/>
            <p:cNvSpPr/>
            <p:nvPr/>
          </p:nvSpPr>
          <p:spPr>
            <a:xfrm>
              <a:off x="7208581" y="814861"/>
              <a:ext cx="62754" cy="38074"/>
            </a:xfrm>
            <a:custGeom>
              <a:avLst/>
              <a:gdLst/>
              <a:ahLst/>
              <a:cxnLst/>
              <a:rect l="l" t="t" r="r" b="b"/>
              <a:pathLst>
                <a:path w="1724" h="1046" extrusionOk="0">
                  <a:moveTo>
                    <a:pt x="941" y="0"/>
                  </a:moveTo>
                  <a:cubicBezTo>
                    <a:pt x="597" y="248"/>
                    <a:pt x="283" y="530"/>
                    <a:pt x="1" y="844"/>
                  </a:cubicBezTo>
                  <a:cubicBezTo>
                    <a:pt x="360" y="854"/>
                    <a:pt x="749" y="924"/>
                    <a:pt x="1067" y="1046"/>
                  </a:cubicBezTo>
                  <a:cubicBezTo>
                    <a:pt x="1113" y="980"/>
                    <a:pt x="1158" y="910"/>
                    <a:pt x="1204" y="840"/>
                  </a:cubicBezTo>
                  <a:cubicBezTo>
                    <a:pt x="1370" y="597"/>
                    <a:pt x="1547" y="359"/>
                    <a:pt x="1724" y="127"/>
                  </a:cubicBezTo>
                  <a:cubicBezTo>
                    <a:pt x="1561" y="91"/>
                    <a:pt x="1400" y="66"/>
                    <a:pt x="1244" y="45"/>
                  </a:cubicBezTo>
                  <a:cubicBezTo>
                    <a:pt x="1143" y="31"/>
                    <a:pt x="1041" y="21"/>
                    <a:pt x="941"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0" name="Google Shape;3630;p44"/>
            <p:cNvSpPr/>
            <p:nvPr/>
          </p:nvSpPr>
          <p:spPr>
            <a:xfrm>
              <a:off x="7250877" y="788363"/>
              <a:ext cx="44335" cy="25444"/>
            </a:xfrm>
            <a:custGeom>
              <a:avLst/>
              <a:gdLst/>
              <a:ahLst/>
              <a:cxnLst/>
              <a:rect l="l" t="t" r="r" b="b"/>
              <a:pathLst>
                <a:path w="1218" h="699" extrusionOk="0">
                  <a:moveTo>
                    <a:pt x="1218" y="1"/>
                  </a:moveTo>
                  <a:lnTo>
                    <a:pt x="1218" y="1"/>
                  </a:lnTo>
                  <a:cubicBezTo>
                    <a:pt x="784" y="143"/>
                    <a:pt x="375" y="339"/>
                    <a:pt x="0" y="582"/>
                  </a:cubicBezTo>
                  <a:cubicBezTo>
                    <a:pt x="36" y="587"/>
                    <a:pt x="72" y="591"/>
                    <a:pt x="107" y="597"/>
                  </a:cubicBezTo>
                  <a:cubicBezTo>
                    <a:pt x="294" y="617"/>
                    <a:pt x="490" y="647"/>
                    <a:pt x="683" y="698"/>
                  </a:cubicBezTo>
                  <a:cubicBezTo>
                    <a:pt x="769" y="577"/>
                    <a:pt x="860" y="460"/>
                    <a:pt x="951" y="344"/>
                  </a:cubicBezTo>
                  <a:cubicBezTo>
                    <a:pt x="1042" y="228"/>
                    <a:pt x="1127" y="117"/>
                    <a:pt x="1218"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1" name="Google Shape;3631;p44"/>
            <p:cNvSpPr/>
            <p:nvPr/>
          </p:nvSpPr>
          <p:spPr>
            <a:xfrm>
              <a:off x="7280142" y="791493"/>
              <a:ext cx="36982" cy="95113"/>
            </a:xfrm>
            <a:custGeom>
              <a:avLst/>
              <a:gdLst/>
              <a:ahLst/>
              <a:cxnLst/>
              <a:rect l="l" t="t" r="r" b="b"/>
              <a:pathLst>
                <a:path w="1016" h="2613" extrusionOk="0">
                  <a:moveTo>
                    <a:pt x="693" y="1"/>
                  </a:moveTo>
                  <a:cubicBezTo>
                    <a:pt x="581" y="142"/>
                    <a:pt x="470" y="284"/>
                    <a:pt x="364" y="425"/>
                  </a:cubicBezTo>
                  <a:cubicBezTo>
                    <a:pt x="243" y="582"/>
                    <a:pt x="122" y="738"/>
                    <a:pt x="0" y="899"/>
                  </a:cubicBezTo>
                  <a:cubicBezTo>
                    <a:pt x="31" y="1289"/>
                    <a:pt x="273" y="1652"/>
                    <a:pt x="505" y="2011"/>
                  </a:cubicBezTo>
                  <a:cubicBezTo>
                    <a:pt x="632" y="2203"/>
                    <a:pt x="763" y="2405"/>
                    <a:pt x="859" y="2613"/>
                  </a:cubicBezTo>
                  <a:cubicBezTo>
                    <a:pt x="919" y="2361"/>
                    <a:pt x="959" y="2107"/>
                    <a:pt x="980" y="1860"/>
                  </a:cubicBezTo>
                  <a:cubicBezTo>
                    <a:pt x="1015" y="1391"/>
                    <a:pt x="919" y="986"/>
                    <a:pt x="814" y="561"/>
                  </a:cubicBezTo>
                  <a:cubicBezTo>
                    <a:pt x="768" y="379"/>
                    <a:pt x="723" y="193"/>
                    <a:pt x="693"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2" name="Google Shape;3632;p44"/>
            <p:cNvSpPr/>
            <p:nvPr/>
          </p:nvSpPr>
          <p:spPr>
            <a:xfrm>
              <a:off x="7264308" y="831568"/>
              <a:ext cx="44736" cy="84666"/>
            </a:xfrm>
            <a:custGeom>
              <a:avLst/>
              <a:gdLst/>
              <a:ahLst/>
              <a:cxnLst/>
              <a:rect l="l" t="t" r="r" b="b"/>
              <a:pathLst>
                <a:path w="1229" h="2326" extrusionOk="0">
                  <a:moveTo>
                    <a:pt x="284" y="1"/>
                  </a:moveTo>
                  <a:cubicBezTo>
                    <a:pt x="188" y="127"/>
                    <a:pt x="91" y="259"/>
                    <a:pt x="0" y="390"/>
                  </a:cubicBezTo>
                  <a:cubicBezTo>
                    <a:pt x="400" y="976"/>
                    <a:pt x="814" y="1638"/>
                    <a:pt x="1021" y="2325"/>
                  </a:cubicBezTo>
                  <a:cubicBezTo>
                    <a:pt x="1102" y="2139"/>
                    <a:pt x="1173" y="1951"/>
                    <a:pt x="1228" y="1759"/>
                  </a:cubicBezTo>
                  <a:cubicBezTo>
                    <a:pt x="1223" y="1759"/>
                    <a:pt x="1219" y="1759"/>
                    <a:pt x="1213" y="1754"/>
                  </a:cubicBezTo>
                  <a:cubicBezTo>
                    <a:pt x="1203" y="1745"/>
                    <a:pt x="1198" y="1734"/>
                    <a:pt x="1193" y="1719"/>
                  </a:cubicBezTo>
                  <a:cubicBezTo>
                    <a:pt x="1102" y="1482"/>
                    <a:pt x="951" y="1254"/>
                    <a:pt x="788" y="1011"/>
                  </a:cubicBezTo>
                  <a:cubicBezTo>
                    <a:pt x="576" y="688"/>
                    <a:pt x="364" y="360"/>
                    <a:pt x="284"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3" name="Google Shape;3633;p44"/>
            <p:cNvSpPr/>
            <p:nvPr/>
          </p:nvSpPr>
          <p:spPr>
            <a:xfrm>
              <a:off x="7232277" y="851442"/>
              <a:ext cx="64974" cy="117572"/>
            </a:xfrm>
            <a:custGeom>
              <a:avLst/>
              <a:gdLst/>
              <a:ahLst/>
              <a:cxnLst/>
              <a:rect l="l" t="t" r="r" b="b"/>
              <a:pathLst>
                <a:path w="1785" h="3230" extrusionOk="0">
                  <a:moveTo>
                    <a:pt x="770" y="1"/>
                  </a:moveTo>
                  <a:cubicBezTo>
                    <a:pt x="497" y="404"/>
                    <a:pt x="239" y="789"/>
                    <a:pt x="1" y="1162"/>
                  </a:cubicBezTo>
                  <a:cubicBezTo>
                    <a:pt x="294" y="1593"/>
                    <a:pt x="497" y="2087"/>
                    <a:pt x="693" y="2572"/>
                  </a:cubicBezTo>
                  <a:cubicBezTo>
                    <a:pt x="784" y="2805"/>
                    <a:pt x="875" y="3022"/>
                    <a:pt x="971" y="3230"/>
                  </a:cubicBezTo>
                  <a:cubicBezTo>
                    <a:pt x="1260" y="2920"/>
                    <a:pt x="1502" y="2577"/>
                    <a:pt x="1705" y="2193"/>
                  </a:cubicBezTo>
                  <a:cubicBezTo>
                    <a:pt x="1735" y="2138"/>
                    <a:pt x="1759" y="2087"/>
                    <a:pt x="1785" y="2032"/>
                  </a:cubicBezTo>
                  <a:cubicBezTo>
                    <a:pt x="1618" y="1325"/>
                    <a:pt x="1189" y="623"/>
                    <a:pt x="770"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4" name="Google Shape;3634;p44"/>
            <p:cNvSpPr/>
            <p:nvPr/>
          </p:nvSpPr>
          <p:spPr>
            <a:xfrm>
              <a:off x="7202138" y="899999"/>
              <a:ext cx="60570" cy="100428"/>
            </a:xfrm>
            <a:custGeom>
              <a:avLst/>
              <a:gdLst/>
              <a:ahLst/>
              <a:cxnLst/>
              <a:rect l="l" t="t" r="r" b="b"/>
              <a:pathLst>
                <a:path w="1664" h="2759" extrusionOk="0">
                  <a:moveTo>
                    <a:pt x="723" y="0"/>
                  </a:moveTo>
                  <a:cubicBezTo>
                    <a:pt x="465" y="410"/>
                    <a:pt x="223" y="814"/>
                    <a:pt x="1" y="1208"/>
                  </a:cubicBezTo>
                  <a:cubicBezTo>
                    <a:pt x="187" y="1551"/>
                    <a:pt x="506" y="2168"/>
                    <a:pt x="733" y="2759"/>
                  </a:cubicBezTo>
                  <a:cubicBezTo>
                    <a:pt x="1087" y="2542"/>
                    <a:pt x="1395" y="2304"/>
                    <a:pt x="1663" y="2036"/>
                  </a:cubicBezTo>
                  <a:cubicBezTo>
                    <a:pt x="1552" y="1799"/>
                    <a:pt x="1451" y="1551"/>
                    <a:pt x="1350" y="1304"/>
                  </a:cubicBezTo>
                  <a:cubicBezTo>
                    <a:pt x="1168" y="854"/>
                    <a:pt x="987" y="390"/>
                    <a:pt x="72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5" name="Google Shape;3635;p44"/>
            <p:cNvSpPr/>
            <p:nvPr/>
          </p:nvSpPr>
          <p:spPr>
            <a:xfrm>
              <a:off x="7189471" y="950594"/>
              <a:ext cx="33670" cy="59951"/>
            </a:xfrm>
            <a:custGeom>
              <a:avLst/>
              <a:gdLst/>
              <a:ahLst/>
              <a:cxnLst/>
              <a:rect l="l" t="t" r="r" b="b"/>
              <a:pathLst>
                <a:path w="925" h="1647" extrusionOk="0">
                  <a:moveTo>
                    <a:pt x="243" y="0"/>
                  </a:moveTo>
                  <a:cubicBezTo>
                    <a:pt x="157" y="152"/>
                    <a:pt x="76" y="298"/>
                    <a:pt x="1" y="445"/>
                  </a:cubicBezTo>
                  <a:cubicBezTo>
                    <a:pt x="137" y="833"/>
                    <a:pt x="304" y="1243"/>
                    <a:pt x="566" y="1627"/>
                  </a:cubicBezTo>
                  <a:cubicBezTo>
                    <a:pt x="571" y="1632"/>
                    <a:pt x="571" y="1642"/>
                    <a:pt x="577" y="1647"/>
                  </a:cubicBezTo>
                  <a:cubicBezTo>
                    <a:pt x="698" y="1586"/>
                    <a:pt x="813" y="1525"/>
                    <a:pt x="925" y="1460"/>
                  </a:cubicBezTo>
                  <a:cubicBezTo>
                    <a:pt x="717" y="924"/>
                    <a:pt x="430" y="359"/>
                    <a:pt x="243"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6" name="Google Shape;3636;p44"/>
            <p:cNvSpPr/>
            <p:nvPr/>
          </p:nvSpPr>
          <p:spPr>
            <a:xfrm>
              <a:off x="7157258" y="974690"/>
              <a:ext cx="47320" cy="55910"/>
            </a:xfrm>
            <a:custGeom>
              <a:avLst/>
              <a:gdLst/>
              <a:ahLst/>
              <a:cxnLst/>
              <a:rect l="l" t="t" r="r" b="b"/>
              <a:pathLst>
                <a:path w="1300" h="1536" extrusionOk="0">
                  <a:moveTo>
                    <a:pt x="769" y="0"/>
                  </a:moveTo>
                  <a:cubicBezTo>
                    <a:pt x="623" y="283"/>
                    <a:pt x="476" y="565"/>
                    <a:pt x="340" y="854"/>
                  </a:cubicBezTo>
                  <a:cubicBezTo>
                    <a:pt x="289" y="954"/>
                    <a:pt x="238" y="1056"/>
                    <a:pt x="182" y="1157"/>
                  </a:cubicBezTo>
                  <a:cubicBezTo>
                    <a:pt x="117" y="1283"/>
                    <a:pt x="56" y="1409"/>
                    <a:pt x="1" y="1535"/>
                  </a:cubicBezTo>
                  <a:cubicBezTo>
                    <a:pt x="476" y="1395"/>
                    <a:pt x="905" y="1238"/>
                    <a:pt x="1299" y="1061"/>
                  </a:cubicBezTo>
                  <a:cubicBezTo>
                    <a:pt x="1062" y="717"/>
                    <a:pt x="900" y="353"/>
                    <a:pt x="769" y="0"/>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37" name="Google Shape;3637;p44"/>
          <p:cNvGrpSpPr/>
          <p:nvPr/>
        </p:nvGrpSpPr>
        <p:grpSpPr>
          <a:xfrm>
            <a:off x="6130300" y="1229675"/>
            <a:ext cx="475150" cy="436925"/>
            <a:chOff x="5885675" y="1035675"/>
            <a:chExt cx="475150" cy="436925"/>
          </a:xfrm>
        </p:grpSpPr>
        <p:sp>
          <p:nvSpPr>
            <p:cNvPr id="3638" name="Google Shape;3638;p44"/>
            <p:cNvSpPr/>
            <p:nvPr/>
          </p:nvSpPr>
          <p:spPr>
            <a:xfrm>
              <a:off x="5885675" y="1035675"/>
              <a:ext cx="475150" cy="436925"/>
            </a:xfrm>
            <a:custGeom>
              <a:avLst/>
              <a:gdLst/>
              <a:ahLst/>
              <a:cxnLst/>
              <a:rect l="l" t="t" r="r" b="b"/>
              <a:pathLst>
                <a:path w="19006" h="17477" extrusionOk="0">
                  <a:moveTo>
                    <a:pt x="6113" y="1416"/>
                  </a:moveTo>
                  <a:cubicBezTo>
                    <a:pt x="6153" y="1416"/>
                    <a:pt x="6184" y="1424"/>
                    <a:pt x="6205" y="1429"/>
                  </a:cubicBezTo>
                  <a:cubicBezTo>
                    <a:pt x="7232" y="1732"/>
                    <a:pt x="8550" y="5989"/>
                    <a:pt x="8544" y="7287"/>
                  </a:cubicBezTo>
                  <a:cubicBezTo>
                    <a:pt x="8393" y="6897"/>
                    <a:pt x="8186" y="6518"/>
                    <a:pt x="7977" y="6152"/>
                  </a:cubicBezTo>
                  <a:cubicBezTo>
                    <a:pt x="7549" y="5395"/>
                    <a:pt x="7151" y="4671"/>
                    <a:pt x="7240" y="3819"/>
                  </a:cubicBezTo>
                  <a:cubicBezTo>
                    <a:pt x="7246" y="3731"/>
                    <a:pt x="7182" y="3649"/>
                    <a:pt x="7095" y="3643"/>
                  </a:cubicBezTo>
                  <a:cubicBezTo>
                    <a:pt x="7087" y="3642"/>
                    <a:pt x="7079" y="3641"/>
                    <a:pt x="7071" y="3641"/>
                  </a:cubicBezTo>
                  <a:cubicBezTo>
                    <a:pt x="6987" y="3641"/>
                    <a:pt x="6923" y="3706"/>
                    <a:pt x="6912" y="3787"/>
                  </a:cubicBezTo>
                  <a:cubicBezTo>
                    <a:pt x="6816" y="4740"/>
                    <a:pt x="7258" y="5541"/>
                    <a:pt x="7694" y="6309"/>
                  </a:cubicBezTo>
                  <a:cubicBezTo>
                    <a:pt x="7901" y="6682"/>
                    <a:pt x="8110" y="7060"/>
                    <a:pt x="8254" y="7444"/>
                  </a:cubicBezTo>
                  <a:cubicBezTo>
                    <a:pt x="7057" y="6284"/>
                    <a:pt x="4962" y="3245"/>
                    <a:pt x="5593" y="1933"/>
                  </a:cubicBezTo>
                  <a:cubicBezTo>
                    <a:pt x="5805" y="1487"/>
                    <a:pt x="5996" y="1416"/>
                    <a:pt x="6113" y="1416"/>
                  </a:cubicBezTo>
                  <a:close/>
                  <a:moveTo>
                    <a:pt x="11764" y="329"/>
                  </a:moveTo>
                  <a:cubicBezTo>
                    <a:pt x="11885" y="329"/>
                    <a:pt x="11981" y="364"/>
                    <a:pt x="12051" y="433"/>
                  </a:cubicBezTo>
                  <a:cubicBezTo>
                    <a:pt x="12694" y="1082"/>
                    <a:pt x="11647" y="4406"/>
                    <a:pt x="10783" y="6480"/>
                  </a:cubicBezTo>
                  <a:cubicBezTo>
                    <a:pt x="10707" y="6662"/>
                    <a:pt x="10625" y="6845"/>
                    <a:pt x="10537" y="7034"/>
                  </a:cubicBezTo>
                  <a:cubicBezTo>
                    <a:pt x="10436" y="7255"/>
                    <a:pt x="10342" y="7482"/>
                    <a:pt x="10247" y="7715"/>
                  </a:cubicBezTo>
                  <a:cubicBezTo>
                    <a:pt x="10177" y="7628"/>
                    <a:pt x="10102" y="7552"/>
                    <a:pt x="10020" y="7494"/>
                  </a:cubicBezTo>
                  <a:cubicBezTo>
                    <a:pt x="10046" y="7457"/>
                    <a:pt x="10052" y="7413"/>
                    <a:pt x="10046" y="7375"/>
                  </a:cubicBezTo>
                  <a:cubicBezTo>
                    <a:pt x="9982" y="7034"/>
                    <a:pt x="10153" y="6700"/>
                    <a:pt x="10335" y="6347"/>
                  </a:cubicBezTo>
                  <a:cubicBezTo>
                    <a:pt x="10468" y="6095"/>
                    <a:pt x="10607" y="5830"/>
                    <a:pt x="10651" y="5559"/>
                  </a:cubicBezTo>
                  <a:cubicBezTo>
                    <a:pt x="10675" y="5401"/>
                    <a:pt x="10675" y="5250"/>
                    <a:pt x="10669" y="5105"/>
                  </a:cubicBezTo>
                  <a:cubicBezTo>
                    <a:pt x="10669" y="4904"/>
                    <a:pt x="10663" y="4714"/>
                    <a:pt x="10739" y="4506"/>
                  </a:cubicBezTo>
                  <a:cubicBezTo>
                    <a:pt x="10802" y="4336"/>
                    <a:pt x="10890" y="4210"/>
                    <a:pt x="10972" y="4089"/>
                  </a:cubicBezTo>
                  <a:cubicBezTo>
                    <a:pt x="11129" y="3856"/>
                    <a:pt x="11288" y="3623"/>
                    <a:pt x="11250" y="3131"/>
                  </a:cubicBezTo>
                  <a:cubicBezTo>
                    <a:pt x="11243" y="3042"/>
                    <a:pt x="11168" y="2980"/>
                    <a:pt x="11085" y="2980"/>
                  </a:cubicBezTo>
                  <a:cubicBezTo>
                    <a:pt x="11081" y="2980"/>
                    <a:pt x="11077" y="2980"/>
                    <a:pt x="11073" y="2980"/>
                  </a:cubicBezTo>
                  <a:cubicBezTo>
                    <a:pt x="10985" y="2986"/>
                    <a:pt x="10916" y="3068"/>
                    <a:pt x="10922" y="3157"/>
                  </a:cubicBezTo>
                  <a:cubicBezTo>
                    <a:pt x="10954" y="3536"/>
                    <a:pt x="10852" y="3687"/>
                    <a:pt x="10701" y="3908"/>
                  </a:cubicBezTo>
                  <a:cubicBezTo>
                    <a:pt x="10613" y="4039"/>
                    <a:pt x="10512" y="4185"/>
                    <a:pt x="10436" y="4392"/>
                  </a:cubicBezTo>
                  <a:cubicBezTo>
                    <a:pt x="10335" y="4657"/>
                    <a:pt x="10342" y="4898"/>
                    <a:pt x="10348" y="5111"/>
                  </a:cubicBezTo>
                  <a:cubicBezTo>
                    <a:pt x="10354" y="5244"/>
                    <a:pt x="10354" y="5376"/>
                    <a:pt x="10329" y="5503"/>
                  </a:cubicBezTo>
                  <a:cubicBezTo>
                    <a:pt x="10291" y="5724"/>
                    <a:pt x="10171" y="5957"/>
                    <a:pt x="10052" y="6196"/>
                  </a:cubicBezTo>
                  <a:cubicBezTo>
                    <a:pt x="9869" y="6549"/>
                    <a:pt x="9679" y="6921"/>
                    <a:pt x="9711" y="7325"/>
                  </a:cubicBezTo>
                  <a:cubicBezTo>
                    <a:pt x="9588" y="7281"/>
                    <a:pt x="9460" y="7260"/>
                    <a:pt x="9324" y="7260"/>
                  </a:cubicBezTo>
                  <a:cubicBezTo>
                    <a:pt x="9306" y="7260"/>
                    <a:pt x="9288" y="7261"/>
                    <a:pt x="9269" y="7261"/>
                  </a:cubicBezTo>
                  <a:cubicBezTo>
                    <a:pt x="9440" y="4828"/>
                    <a:pt x="10127" y="925"/>
                    <a:pt x="11326" y="433"/>
                  </a:cubicBezTo>
                  <a:cubicBezTo>
                    <a:pt x="11496" y="364"/>
                    <a:pt x="11643" y="329"/>
                    <a:pt x="11764" y="329"/>
                  </a:cubicBezTo>
                  <a:close/>
                  <a:moveTo>
                    <a:pt x="15927" y="4428"/>
                  </a:moveTo>
                  <a:cubicBezTo>
                    <a:pt x="16004" y="4428"/>
                    <a:pt x="16078" y="4435"/>
                    <a:pt x="16149" y="4450"/>
                  </a:cubicBezTo>
                  <a:cubicBezTo>
                    <a:pt x="16414" y="4500"/>
                    <a:pt x="16603" y="4657"/>
                    <a:pt x="16742" y="4935"/>
                  </a:cubicBezTo>
                  <a:cubicBezTo>
                    <a:pt x="16812" y="5073"/>
                    <a:pt x="16812" y="5224"/>
                    <a:pt x="16742" y="5383"/>
                  </a:cubicBezTo>
                  <a:cubicBezTo>
                    <a:pt x="16212" y="6542"/>
                    <a:pt x="12415" y="7759"/>
                    <a:pt x="10991" y="8131"/>
                  </a:cubicBezTo>
                  <a:cubicBezTo>
                    <a:pt x="10858" y="8169"/>
                    <a:pt x="10758" y="8189"/>
                    <a:pt x="10645" y="8207"/>
                  </a:cubicBezTo>
                  <a:cubicBezTo>
                    <a:pt x="10613" y="8213"/>
                    <a:pt x="10581" y="8233"/>
                    <a:pt x="10556" y="8259"/>
                  </a:cubicBezTo>
                  <a:lnTo>
                    <a:pt x="10550" y="8265"/>
                  </a:lnTo>
                  <a:cubicBezTo>
                    <a:pt x="10537" y="8227"/>
                    <a:pt x="10524" y="8195"/>
                    <a:pt x="10512" y="8163"/>
                  </a:cubicBezTo>
                  <a:cubicBezTo>
                    <a:pt x="10518" y="8151"/>
                    <a:pt x="10531" y="8151"/>
                    <a:pt x="10544" y="8138"/>
                  </a:cubicBezTo>
                  <a:cubicBezTo>
                    <a:pt x="10777" y="7892"/>
                    <a:pt x="11091" y="7817"/>
                    <a:pt x="11426" y="7735"/>
                  </a:cubicBezTo>
                  <a:cubicBezTo>
                    <a:pt x="11653" y="7677"/>
                    <a:pt x="11886" y="7621"/>
                    <a:pt x="12113" y="7508"/>
                  </a:cubicBezTo>
                  <a:cubicBezTo>
                    <a:pt x="12322" y="7394"/>
                    <a:pt x="12517" y="7255"/>
                    <a:pt x="12706" y="7124"/>
                  </a:cubicBezTo>
                  <a:cubicBezTo>
                    <a:pt x="13040" y="6883"/>
                    <a:pt x="13355" y="6656"/>
                    <a:pt x="13753" y="6612"/>
                  </a:cubicBezTo>
                  <a:cubicBezTo>
                    <a:pt x="13841" y="6600"/>
                    <a:pt x="13905" y="6524"/>
                    <a:pt x="13899" y="6429"/>
                  </a:cubicBezTo>
                  <a:cubicBezTo>
                    <a:pt x="13886" y="6349"/>
                    <a:pt x="13818" y="6289"/>
                    <a:pt x="13739" y="6289"/>
                  </a:cubicBezTo>
                  <a:cubicBezTo>
                    <a:pt x="13731" y="6289"/>
                    <a:pt x="13723" y="6290"/>
                    <a:pt x="13715" y="6291"/>
                  </a:cubicBezTo>
                  <a:cubicBezTo>
                    <a:pt x="13236" y="6341"/>
                    <a:pt x="12869" y="6606"/>
                    <a:pt x="12517" y="6859"/>
                  </a:cubicBezTo>
                  <a:cubicBezTo>
                    <a:pt x="12334" y="6984"/>
                    <a:pt x="12158" y="7116"/>
                    <a:pt x="11961" y="7217"/>
                  </a:cubicBezTo>
                  <a:cubicBezTo>
                    <a:pt x="11772" y="7313"/>
                    <a:pt x="11565" y="7363"/>
                    <a:pt x="11350" y="7419"/>
                  </a:cubicBezTo>
                  <a:cubicBezTo>
                    <a:pt x="11268" y="7438"/>
                    <a:pt x="11181" y="7457"/>
                    <a:pt x="11099" y="7476"/>
                  </a:cubicBezTo>
                  <a:cubicBezTo>
                    <a:pt x="11212" y="7381"/>
                    <a:pt x="11338" y="7281"/>
                    <a:pt x="11470" y="7167"/>
                  </a:cubicBezTo>
                  <a:cubicBezTo>
                    <a:pt x="12703" y="6123"/>
                    <a:pt x="14712" y="4428"/>
                    <a:pt x="15927" y="4428"/>
                  </a:cubicBezTo>
                  <a:close/>
                  <a:moveTo>
                    <a:pt x="2873" y="6750"/>
                  </a:moveTo>
                  <a:cubicBezTo>
                    <a:pt x="3219" y="6750"/>
                    <a:pt x="3533" y="6767"/>
                    <a:pt x="3759" y="6795"/>
                  </a:cubicBezTo>
                  <a:cubicBezTo>
                    <a:pt x="4988" y="6947"/>
                    <a:pt x="6249" y="7375"/>
                    <a:pt x="7359" y="7759"/>
                  </a:cubicBezTo>
                  <a:cubicBezTo>
                    <a:pt x="7543" y="7823"/>
                    <a:pt x="7718" y="7880"/>
                    <a:pt x="7889" y="7936"/>
                  </a:cubicBezTo>
                  <a:cubicBezTo>
                    <a:pt x="7838" y="8006"/>
                    <a:pt x="7794" y="8075"/>
                    <a:pt x="7756" y="8157"/>
                  </a:cubicBezTo>
                  <a:cubicBezTo>
                    <a:pt x="7408" y="7938"/>
                    <a:pt x="7070" y="7909"/>
                    <a:pt x="6736" y="7909"/>
                  </a:cubicBezTo>
                  <a:cubicBezTo>
                    <a:pt x="6677" y="7909"/>
                    <a:pt x="6618" y="7910"/>
                    <a:pt x="6559" y="7911"/>
                  </a:cubicBezTo>
                  <a:cubicBezTo>
                    <a:pt x="6414" y="7911"/>
                    <a:pt x="6262" y="7911"/>
                    <a:pt x="6111" y="7898"/>
                  </a:cubicBezTo>
                  <a:cubicBezTo>
                    <a:pt x="5777" y="7880"/>
                    <a:pt x="5468" y="7791"/>
                    <a:pt x="5133" y="7697"/>
                  </a:cubicBezTo>
                  <a:cubicBezTo>
                    <a:pt x="4887" y="7628"/>
                    <a:pt x="4629" y="7558"/>
                    <a:pt x="4357" y="7514"/>
                  </a:cubicBezTo>
                  <a:cubicBezTo>
                    <a:pt x="4349" y="7513"/>
                    <a:pt x="4341" y="7512"/>
                    <a:pt x="4333" y="7512"/>
                  </a:cubicBezTo>
                  <a:cubicBezTo>
                    <a:pt x="4254" y="7512"/>
                    <a:pt x="4180" y="7566"/>
                    <a:pt x="4168" y="7646"/>
                  </a:cubicBezTo>
                  <a:cubicBezTo>
                    <a:pt x="4156" y="7741"/>
                    <a:pt x="4213" y="7829"/>
                    <a:pt x="4307" y="7835"/>
                  </a:cubicBezTo>
                  <a:cubicBezTo>
                    <a:pt x="4560" y="7880"/>
                    <a:pt x="4805" y="7948"/>
                    <a:pt x="5052" y="8012"/>
                  </a:cubicBezTo>
                  <a:cubicBezTo>
                    <a:pt x="5241" y="8062"/>
                    <a:pt x="5442" y="8119"/>
                    <a:pt x="5651" y="8163"/>
                  </a:cubicBezTo>
                  <a:cubicBezTo>
                    <a:pt x="5789" y="8195"/>
                    <a:pt x="5934" y="8213"/>
                    <a:pt x="6085" y="8227"/>
                  </a:cubicBezTo>
                  <a:cubicBezTo>
                    <a:pt x="6185" y="8234"/>
                    <a:pt x="6281" y="8237"/>
                    <a:pt x="6373" y="8237"/>
                  </a:cubicBezTo>
                  <a:cubicBezTo>
                    <a:pt x="6439" y="8237"/>
                    <a:pt x="6502" y="8235"/>
                    <a:pt x="6565" y="8233"/>
                  </a:cubicBezTo>
                  <a:cubicBezTo>
                    <a:pt x="6618" y="8232"/>
                    <a:pt x="6670" y="8231"/>
                    <a:pt x="6721" y="8231"/>
                  </a:cubicBezTo>
                  <a:cubicBezTo>
                    <a:pt x="7048" y="8231"/>
                    <a:pt x="7344" y="8260"/>
                    <a:pt x="7649" y="8472"/>
                  </a:cubicBezTo>
                  <a:cubicBezTo>
                    <a:pt x="7649" y="8492"/>
                    <a:pt x="7642" y="8498"/>
                    <a:pt x="7636" y="8516"/>
                  </a:cubicBezTo>
                  <a:cubicBezTo>
                    <a:pt x="7624" y="8585"/>
                    <a:pt x="7618" y="8661"/>
                    <a:pt x="7618" y="8737"/>
                  </a:cubicBezTo>
                  <a:cubicBezTo>
                    <a:pt x="6381" y="8903"/>
                    <a:pt x="5299" y="8987"/>
                    <a:pt x="4376" y="8987"/>
                  </a:cubicBezTo>
                  <a:cubicBezTo>
                    <a:pt x="2704" y="8987"/>
                    <a:pt x="1551" y="8714"/>
                    <a:pt x="934" y="8169"/>
                  </a:cubicBezTo>
                  <a:cubicBezTo>
                    <a:pt x="657" y="7924"/>
                    <a:pt x="341" y="7570"/>
                    <a:pt x="454" y="7325"/>
                  </a:cubicBezTo>
                  <a:cubicBezTo>
                    <a:pt x="646" y="6890"/>
                    <a:pt x="1888" y="6750"/>
                    <a:pt x="2873" y="6750"/>
                  </a:cubicBezTo>
                  <a:close/>
                  <a:moveTo>
                    <a:pt x="9357" y="7583"/>
                  </a:moveTo>
                  <a:cubicBezTo>
                    <a:pt x="9712" y="7583"/>
                    <a:pt x="9942" y="7837"/>
                    <a:pt x="10046" y="7980"/>
                  </a:cubicBezTo>
                  <a:cubicBezTo>
                    <a:pt x="10424" y="8516"/>
                    <a:pt x="10468" y="9437"/>
                    <a:pt x="9912" y="9898"/>
                  </a:cubicBezTo>
                  <a:cubicBezTo>
                    <a:pt x="9843" y="9961"/>
                    <a:pt x="9767" y="10011"/>
                    <a:pt x="9699" y="10055"/>
                  </a:cubicBezTo>
                  <a:cubicBezTo>
                    <a:pt x="9654" y="10055"/>
                    <a:pt x="9623" y="10081"/>
                    <a:pt x="9592" y="10112"/>
                  </a:cubicBezTo>
                  <a:cubicBezTo>
                    <a:pt x="9429" y="10193"/>
                    <a:pt x="9267" y="10234"/>
                    <a:pt x="9109" y="10234"/>
                  </a:cubicBezTo>
                  <a:cubicBezTo>
                    <a:pt x="8947" y="10234"/>
                    <a:pt x="8789" y="10191"/>
                    <a:pt x="8640" y="10105"/>
                  </a:cubicBezTo>
                  <a:cubicBezTo>
                    <a:pt x="8387" y="9954"/>
                    <a:pt x="8186" y="9708"/>
                    <a:pt x="8065" y="9424"/>
                  </a:cubicBezTo>
                  <a:cubicBezTo>
                    <a:pt x="8065" y="9418"/>
                    <a:pt x="8059" y="9412"/>
                    <a:pt x="8059" y="9406"/>
                  </a:cubicBezTo>
                  <a:cubicBezTo>
                    <a:pt x="8003" y="9266"/>
                    <a:pt x="7965" y="9129"/>
                    <a:pt x="7951" y="8990"/>
                  </a:cubicBezTo>
                  <a:cubicBezTo>
                    <a:pt x="7983" y="8952"/>
                    <a:pt x="8009" y="8902"/>
                    <a:pt x="8003" y="8850"/>
                  </a:cubicBezTo>
                  <a:cubicBezTo>
                    <a:pt x="7997" y="8806"/>
                    <a:pt x="7971" y="8775"/>
                    <a:pt x="7939" y="8750"/>
                  </a:cubicBezTo>
                  <a:cubicBezTo>
                    <a:pt x="7945" y="8687"/>
                    <a:pt x="7945" y="8629"/>
                    <a:pt x="7959" y="8573"/>
                  </a:cubicBezTo>
                  <a:cubicBezTo>
                    <a:pt x="8034" y="8183"/>
                    <a:pt x="8280" y="7886"/>
                    <a:pt x="8678" y="7721"/>
                  </a:cubicBezTo>
                  <a:cubicBezTo>
                    <a:pt x="8705" y="7747"/>
                    <a:pt x="8741" y="7760"/>
                    <a:pt x="8777" y="7760"/>
                  </a:cubicBezTo>
                  <a:cubicBezTo>
                    <a:pt x="8806" y="7760"/>
                    <a:pt x="8834" y="7752"/>
                    <a:pt x="8859" y="7735"/>
                  </a:cubicBezTo>
                  <a:cubicBezTo>
                    <a:pt x="9046" y="7625"/>
                    <a:pt x="9212" y="7583"/>
                    <a:pt x="9357" y="7583"/>
                  </a:cubicBezTo>
                  <a:close/>
                  <a:moveTo>
                    <a:pt x="14023" y="8143"/>
                  </a:moveTo>
                  <a:cubicBezTo>
                    <a:pt x="14748" y="8143"/>
                    <a:pt x="15503" y="8190"/>
                    <a:pt x="16256" y="8283"/>
                  </a:cubicBezTo>
                  <a:cubicBezTo>
                    <a:pt x="16981" y="8378"/>
                    <a:pt x="18419" y="8952"/>
                    <a:pt x="18582" y="9607"/>
                  </a:cubicBezTo>
                  <a:cubicBezTo>
                    <a:pt x="18652" y="9872"/>
                    <a:pt x="18495" y="10150"/>
                    <a:pt x="18110" y="10421"/>
                  </a:cubicBezTo>
                  <a:cubicBezTo>
                    <a:pt x="17930" y="10550"/>
                    <a:pt x="17695" y="10601"/>
                    <a:pt x="17428" y="10601"/>
                  </a:cubicBezTo>
                  <a:cubicBezTo>
                    <a:pt x="16777" y="10601"/>
                    <a:pt x="15933" y="10295"/>
                    <a:pt x="15209" y="10037"/>
                  </a:cubicBezTo>
                  <a:cubicBezTo>
                    <a:pt x="14761" y="9872"/>
                    <a:pt x="14339" y="9714"/>
                    <a:pt x="14018" y="9658"/>
                  </a:cubicBezTo>
                  <a:cubicBezTo>
                    <a:pt x="13721" y="9607"/>
                    <a:pt x="13425" y="9563"/>
                    <a:pt x="13142" y="9525"/>
                  </a:cubicBezTo>
                  <a:cubicBezTo>
                    <a:pt x="12284" y="9412"/>
                    <a:pt x="11477" y="9298"/>
                    <a:pt x="10739" y="8850"/>
                  </a:cubicBezTo>
                  <a:cubicBezTo>
                    <a:pt x="10713" y="8838"/>
                    <a:pt x="10683" y="8832"/>
                    <a:pt x="10657" y="8832"/>
                  </a:cubicBezTo>
                  <a:cubicBezTo>
                    <a:pt x="10657" y="8819"/>
                    <a:pt x="10651" y="8806"/>
                    <a:pt x="10651" y="8788"/>
                  </a:cubicBezTo>
                  <a:cubicBezTo>
                    <a:pt x="10758" y="8761"/>
                    <a:pt x="10872" y="8749"/>
                    <a:pt x="10990" y="8749"/>
                  </a:cubicBezTo>
                  <a:cubicBezTo>
                    <a:pt x="11257" y="8749"/>
                    <a:pt x="11546" y="8806"/>
                    <a:pt x="11830" y="8864"/>
                  </a:cubicBezTo>
                  <a:cubicBezTo>
                    <a:pt x="12120" y="8920"/>
                    <a:pt x="12423" y="8977"/>
                    <a:pt x="12700" y="8977"/>
                  </a:cubicBezTo>
                  <a:lnTo>
                    <a:pt x="12845" y="8977"/>
                  </a:lnTo>
                  <a:cubicBezTo>
                    <a:pt x="12946" y="8976"/>
                    <a:pt x="13048" y="8975"/>
                    <a:pt x="13151" y="8975"/>
                  </a:cubicBezTo>
                  <a:cubicBezTo>
                    <a:pt x="13729" y="8975"/>
                    <a:pt x="14337" y="9014"/>
                    <a:pt x="14781" y="9330"/>
                  </a:cubicBezTo>
                  <a:cubicBezTo>
                    <a:pt x="14810" y="9347"/>
                    <a:pt x="14842" y="9355"/>
                    <a:pt x="14874" y="9355"/>
                  </a:cubicBezTo>
                  <a:cubicBezTo>
                    <a:pt x="14926" y="9355"/>
                    <a:pt x="14977" y="9333"/>
                    <a:pt x="15008" y="9286"/>
                  </a:cubicBezTo>
                  <a:cubicBezTo>
                    <a:pt x="15058" y="9210"/>
                    <a:pt x="15046" y="9109"/>
                    <a:pt x="14970" y="9059"/>
                  </a:cubicBezTo>
                  <a:cubicBezTo>
                    <a:pt x="14431" y="8687"/>
                    <a:pt x="13710" y="8648"/>
                    <a:pt x="13086" y="8648"/>
                  </a:cubicBezTo>
                  <a:cubicBezTo>
                    <a:pt x="13002" y="8648"/>
                    <a:pt x="12919" y="8648"/>
                    <a:pt x="12839" y="8649"/>
                  </a:cubicBezTo>
                  <a:lnTo>
                    <a:pt x="12700" y="8655"/>
                  </a:lnTo>
                  <a:cubicBezTo>
                    <a:pt x="12453" y="8655"/>
                    <a:pt x="12176" y="8599"/>
                    <a:pt x="11893" y="8542"/>
                  </a:cubicBezTo>
                  <a:cubicBezTo>
                    <a:pt x="11653" y="8498"/>
                    <a:pt x="11414" y="8448"/>
                    <a:pt x="11181" y="8428"/>
                  </a:cubicBezTo>
                  <a:cubicBezTo>
                    <a:pt x="12002" y="8239"/>
                    <a:pt x="12982" y="8143"/>
                    <a:pt x="14023" y="8143"/>
                  </a:cubicBezTo>
                  <a:close/>
                  <a:moveTo>
                    <a:pt x="7372" y="9356"/>
                  </a:moveTo>
                  <a:lnTo>
                    <a:pt x="7372" y="9356"/>
                  </a:lnTo>
                  <a:cubicBezTo>
                    <a:pt x="7157" y="9424"/>
                    <a:pt x="6930" y="9537"/>
                    <a:pt x="6716" y="9645"/>
                  </a:cubicBezTo>
                  <a:cubicBezTo>
                    <a:pt x="6565" y="9720"/>
                    <a:pt x="6426" y="9790"/>
                    <a:pt x="6318" y="9828"/>
                  </a:cubicBezTo>
                  <a:cubicBezTo>
                    <a:pt x="6237" y="9854"/>
                    <a:pt x="6149" y="9891"/>
                    <a:pt x="6053" y="9929"/>
                  </a:cubicBezTo>
                  <a:cubicBezTo>
                    <a:pt x="5690" y="10066"/>
                    <a:pt x="5231" y="10242"/>
                    <a:pt x="4862" y="10242"/>
                  </a:cubicBezTo>
                  <a:cubicBezTo>
                    <a:pt x="4738" y="10242"/>
                    <a:pt x="4625" y="10222"/>
                    <a:pt x="4528" y="10174"/>
                  </a:cubicBezTo>
                  <a:cubicBezTo>
                    <a:pt x="4505" y="10164"/>
                    <a:pt x="4481" y="10159"/>
                    <a:pt x="4457" y="10159"/>
                  </a:cubicBezTo>
                  <a:cubicBezTo>
                    <a:pt x="4397" y="10159"/>
                    <a:pt x="4340" y="10192"/>
                    <a:pt x="4313" y="10250"/>
                  </a:cubicBezTo>
                  <a:cubicBezTo>
                    <a:pt x="4269" y="10326"/>
                    <a:pt x="4301" y="10427"/>
                    <a:pt x="4383" y="10465"/>
                  </a:cubicBezTo>
                  <a:cubicBezTo>
                    <a:pt x="4452" y="10503"/>
                    <a:pt x="4534" y="10529"/>
                    <a:pt x="4610" y="10547"/>
                  </a:cubicBezTo>
                  <a:cubicBezTo>
                    <a:pt x="4687" y="10562"/>
                    <a:pt x="4768" y="10569"/>
                    <a:pt x="4851" y="10569"/>
                  </a:cubicBezTo>
                  <a:cubicBezTo>
                    <a:pt x="5287" y="10569"/>
                    <a:pt x="5780" y="10380"/>
                    <a:pt x="6167" y="10232"/>
                  </a:cubicBezTo>
                  <a:cubicBezTo>
                    <a:pt x="6262" y="10194"/>
                    <a:pt x="6350" y="10162"/>
                    <a:pt x="6426" y="10131"/>
                  </a:cubicBezTo>
                  <a:cubicBezTo>
                    <a:pt x="6551" y="10093"/>
                    <a:pt x="6703" y="10017"/>
                    <a:pt x="6862" y="9935"/>
                  </a:cubicBezTo>
                  <a:cubicBezTo>
                    <a:pt x="7144" y="9794"/>
                    <a:pt x="7512" y="9610"/>
                    <a:pt x="7745" y="9610"/>
                  </a:cubicBezTo>
                  <a:cubicBezTo>
                    <a:pt x="7762" y="9610"/>
                    <a:pt x="7778" y="9611"/>
                    <a:pt x="7794" y="9613"/>
                  </a:cubicBezTo>
                  <a:cubicBezTo>
                    <a:pt x="7857" y="9752"/>
                    <a:pt x="7939" y="9885"/>
                    <a:pt x="8040" y="9999"/>
                  </a:cubicBezTo>
                  <a:lnTo>
                    <a:pt x="8034" y="10005"/>
                  </a:lnTo>
                  <a:cubicBezTo>
                    <a:pt x="8034" y="10005"/>
                    <a:pt x="7977" y="10067"/>
                    <a:pt x="7889" y="10174"/>
                  </a:cubicBezTo>
                  <a:cubicBezTo>
                    <a:pt x="6813" y="10750"/>
                    <a:pt x="3527" y="11895"/>
                    <a:pt x="1943" y="11895"/>
                  </a:cubicBezTo>
                  <a:cubicBezTo>
                    <a:pt x="1614" y="11895"/>
                    <a:pt x="1358" y="11846"/>
                    <a:pt x="1211" y="11732"/>
                  </a:cubicBezTo>
                  <a:cubicBezTo>
                    <a:pt x="1135" y="11676"/>
                    <a:pt x="1041" y="11556"/>
                    <a:pt x="1135" y="11266"/>
                  </a:cubicBezTo>
                  <a:cubicBezTo>
                    <a:pt x="1520" y="10043"/>
                    <a:pt x="5404" y="9412"/>
                    <a:pt x="7372" y="9356"/>
                  </a:cubicBezTo>
                  <a:close/>
                  <a:moveTo>
                    <a:pt x="10599" y="9356"/>
                  </a:moveTo>
                  <a:cubicBezTo>
                    <a:pt x="11073" y="9595"/>
                    <a:pt x="11559" y="9816"/>
                    <a:pt x="12031" y="10023"/>
                  </a:cubicBezTo>
                  <a:cubicBezTo>
                    <a:pt x="13343" y="10610"/>
                    <a:pt x="14586" y="11164"/>
                    <a:pt x="15556" y="12211"/>
                  </a:cubicBezTo>
                  <a:cubicBezTo>
                    <a:pt x="16193" y="12892"/>
                    <a:pt x="16471" y="13757"/>
                    <a:pt x="16274" y="14015"/>
                  </a:cubicBezTo>
                  <a:cubicBezTo>
                    <a:pt x="16231" y="14073"/>
                    <a:pt x="16153" y="14101"/>
                    <a:pt x="16047" y="14101"/>
                  </a:cubicBezTo>
                  <a:cubicBezTo>
                    <a:pt x="15862" y="14101"/>
                    <a:pt x="15591" y="14015"/>
                    <a:pt x="15267" y="13850"/>
                  </a:cubicBezTo>
                  <a:cubicBezTo>
                    <a:pt x="13198" y="12785"/>
                    <a:pt x="11350" y="10919"/>
                    <a:pt x="10392" y="9848"/>
                  </a:cubicBezTo>
                  <a:cubicBezTo>
                    <a:pt x="10392" y="9840"/>
                    <a:pt x="10398" y="9834"/>
                    <a:pt x="10404" y="9828"/>
                  </a:cubicBezTo>
                  <a:cubicBezTo>
                    <a:pt x="10783" y="10194"/>
                    <a:pt x="11181" y="10547"/>
                    <a:pt x="11691" y="10818"/>
                  </a:cubicBezTo>
                  <a:cubicBezTo>
                    <a:pt x="11842" y="10899"/>
                    <a:pt x="12019" y="10983"/>
                    <a:pt x="12202" y="11064"/>
                  </a:cubicBezTo>
                  <a:cubicBezTo>
                    <a:pt x="12662" y="11272"/>
                    <a:pt x="13186" y="11512"/>
                    <a:pt x="13501" y="11853"/>
                  </a:cubicBezTo>
                  <a:cubicBezTo>
                    <a:pt x="13520" y="11877"/>
                    <a:pt x="13550" y="11897"/>
                    <a:pt x="13588" y="11903"/>
                  </a:cubicBezTo>
                  <a:cubicBezTo>
                    <a:pt x="13600" y="11906"/>
                    <a:pt x="13611" y="11907"/>
                    <a:pt x="13624" y="11907"/>
                  </a:cubicBezTo>
                  <a:cubicBezTo>
                    <a:pt x="13660" y="11907"/>
                    <a:pt x="13699" y="11893"/>
                    <a:pt x="13728" y="11865"/>
                  </a:cubicBezTo>
                  <a:cubicBezTo>
                    <a:pt x="13797" y="11801"/>
                    <a:pt x="13797" y="11701"/>
                    <a:pt x="13740" y="11632"/>
                  </a:cubicBezTo>
                  <a:cubicBezTo>
                    <a:pt x="13381" y="11247"/>
                    <a:pt x="12826" y="10989"/>
                    <a:pt x="12334" y="10768"/>
                  </a:cubicBezTo>
                  <a:cubicBezTo>
                    <a:pt x="12158" y="10686"/>
                    <a:pt x="11987" y="10610"/>
                    <a:pt x="11842" y="10529"/>
                  </a:cubicBezTo>
                  <a:cubicBezTo>
                    <a:pt x="11332" y="10256"/>
                    <a:pt x="10954" y="9910"/>
                    <a:pt x="10556" y="9519"/>
                  </a:cubicBezTo>
                  <a:cubicBezTo>
                    <a:pt x="10575" y="9462"/>
                    <a:pt x="10587" y="9412"/>
                    <a:pt x="10599" y="9356"/>
                  </a:cubicBezTo>
                  <a:close/>
                  <a:moveTo>
                    <a:pt x="8550" y="10421"/>
                  </a:moveTo>
                  <a:cubicBezTo>
                    <a:pt x="8658" y="10477"/>
                    <a:pt x="8759" y="10515"/>
                    <a:pt x="8867" y="10535"/>
                  </a:cubicBezTo>
                  <a:lnTo>
                    <a:pt x="8879" y="10541"/>
                  </a:lnTo>
                  <a:cubicBezTo>
                    <a:pt x="8759" y="10818"/>
                    <a:pt x="8646" y="11096"/>
                    <a:pt x="8532" y="11367"/>
                  </a:cubicBezTo>
                  <a:cubicBezTo>
                    <a:pt x="8015" y="12653"/>
                    <a:pt x="7567" y="13757"/>
                    <a:pt x="6641" y="14822"/>
                  </a:cubicBezTo>
                  <a:cubicBezTo>
                    <a:pt x="6597" y="14872"/>
                    <a:pt x="6527" y="14961"/>
                    <a:pt x="6445" y="15061"/>
                  </a:cubicBezTo>
                  <a:cubicBezTo>
                    <a:pt x="6118" y="15480"/>
                    <a:pt x="5254" y="16562"/>
                    <a:pt x="4768" y="16562"/>
                  </a:cubicBezTo>
                  <a:cubicBezTo>
                    <a:pt x="4748" y="16562"/>
                    <a:pt x="4729" y="16560"/>
                    <a:pt x="4711" y="16556"/>
                  </a:cubicBezTo>
                  <a:cubicBezTo>
                    <a:pt x="4592" y="16530"/>
                    <a:pt x="4502" y="16405"/>
                    <a:pt x="4433" y="16184"/>
                  </a:cubicBezTo>
                  <a:cubicBezTo>
                    <a:pt x="4194" y="15377"/>
                    <a:pt x="6609" y="12161"/>
                    <a:pt x="8096" y="10433"/>
                  </a:cubicBezTo>
                  <a:cubicBezTo>
                    <a:pt x="8096" y="10427"/>
                    <a:pt x="8103" y="10427"/>
                    <a:pt x="8103" y="10427"/>
                  </a:cubicBezTo>
                  <a:lnTo>
                    <a:pt x="8103" y="10427"/>
                  </a:lnTo>
                  <a:cubicBezTo>
                    <a:pt x="7776" y="10824"/>
                    <a:pt x="7573" y="11335"/>
                    <a:pt x="7378" y="11833"/>
                  </a:cubicBezTo>
                  <a:cubicBezTo>
                    <a:pt x="7145" y="12401"/>
                    <a:pt x="6930" y="12942"/>
                    <a:pt x="6551" y="13315"/>
                  </a:cubicBezTo>
                  <a:cubicBezTo>
                    <a:pt x="6489" y="13378"/>
                    <a:pt x="6489" y="13480"/>
                    <a:pt x="6551" y="13542"/>
                  </a:cubicBezTo>
                  <a:cubicBezTo>
                    <a:pt x="6571" y="13567"/>
                    <a:pt x="6603" y="13586"/>
                    <a:pt x="6635" y="13593"/>
                  </a:cubicBezTo>
                  <a:cubicBezTo>
                    <a:pt x="6642" y="13594"/>
                    <a:pt x="6650" y="13594"/>
                    <a:pt x="6658" y="13594"/>
                  </a:cubicBezTo>
                  <a:cubicBezTo>
                    <a:pt x="6701" y="13594"/>
                    <a:pt x="6746" y="13580"/>
                    <a:pt x="6778" y="13548"/>
                  </a:cubicBezTo>
                  <a:cubicBezTo>
                    <a:pt x="7208" y="13125"/>
                    <a:pt x="7447" y="12526"/>
                    <a:pt x="7680" y="11953"/>
                  </a:cubicBezTo>
                  <a:cubicBezTo>
                    <a:pt x="7913" y="11353"/>
                    <a:pt x="8140" y="10793"/>
                    <a:pt x="8550" y="10421"/>
                  </a:cubicBezTo>
                  <a:close/>
                  <a:moveTo>
                    <a:pt x="10032" y="10218"/>
                  </a:moveTo>
                  <a:cubicBezTo>
                    <a:pt x="10235" y="10837"/>
                    <a:pt x="10537" y="11474"/>
                    <a:pt x="10864" y="12142"/>
                  </a:cubicBezTo>
                  <a:cubicBezTo>
                    <a:pt x="11521" y="13510"/>
                    <a:pt x="12202" y="14917"/>
                    <a:pt x="11993" y="16234"/>
                  </a:cubicBezTo>
                  <a:cubicBezTo>
                    <a:pt x="11905" y="16801"/>
                    <a:pt x="11742" y="17136"/>
                    <a:pt x="11539" y="17149"/>
                  </a:cubicBezTo>
                  <a:cubicBezTo>
                    <a:pt x="11536" y="17150"/>
                    <a:pt x="11532" y="17150"/>
                    <a:pt x="11529" y="17150"/>
                  </a:cubicBezTo>
                  <a:cubicBezTo>
                    <a:pt x="11112" y="17150"/>
                    <a:pt x="10428" y="16089"/>
                    <a:pt x="10197" y="15244"/>
                  </a:cubicBezTo>
                  <a:cubicBezTo>
                    <a:pt x="9819" y="13850"/>
                    <a:pt x="9540" y="12180"/>
                    <a:pt x="9415" y="10521"/>
                  </a:cubicBezTo>
                  <a:cubicBezTo>
                    <a:pt x="9458" y="10509"/>
                    <a:pt x="9496" y="10503"/>
                    <a:pt x="9534" y="10491"/>
                  </a:cubicBezTo>
                  <a:lnTo>
                    <a:pt x="9534" y="10491"/>
                  </a:lnTo>
                  <a:cubicBezTo>
                    <a:pt x="9516" y="11108"/>
                    <a:pt x="9767" y="11783"/>
                    <a:pt x="10008" y="12438"/>
                  </a:cubicBezTo>
                  <a:cubicBezTo>
                    <a:pt x="10183" y="12905"/>
                    <a:pt x="10348" y="13346"/>
                    <a:pt x="10398" y="13731"/>
                  </a:cubicBezTo>
                  <a:cubicBezTo>
                    <a:pt x="10410" y="13800"/>
                    <a:pt x="10462" y="13850"/>
                    <a:pt x="10531" y="13864"/>
                  </a:cubicBezTo>
                  <a:cubicBezTo>
                    <a:pt x="10537" y="13867"/>
                    <a:pt x="10547" y="13868"/>
                    <a:pt x="10556" y="13868"/>
                  </a:cubicBezTo>
                  <a:cubicBezTo>
                    <a:pt x="10566" y="13868"/>
                    <a:pt x="10575" y="13867"/>
                    <a:pt x="10581" y="13864"/>
                  </a:cubicBezTo>
                  <a:cubicBezTo>
                    <a:pt x="10675" y="13850"/>
                    <a:pt x="10733" y="13769"/>
                    <a:pt x="10721" y="13681"/>
                  </a:cubicBezTo>
                  <a:cubicBezTo>
                    <a:pt x="10663" y="13265"/>
                    <a:pt x="10494" y="12805"/>
                    <a:pt x="10317" y="12325"/>
                  </a:cubicBezTo>
                  <a:cubicBezTo>
                    <a:pt x="10058" y="11632"/>
                    <a:pt x="9799" y="10919"/>
                    <a:pt x="9875" y="10326"/>
                  </a:cubicBezTo>
                  <a:cubicBezTo>
                    <a:pt x="9926" y="10294"/>
                    <a:pt x="9976" y="10256"/>
                    <a:pt x="10032" y="10218"/>
                  </a:cubicBezTo>
                  <a:close/>
                  <a:moveTo>
                    <a:pt x="11770" y="0"/>
                  </a:moveTo>
                  <a:cubicBezTo>
                    <a:pt x="11605" y="0"/>
                    <a:pt x="11416" y="43"/>
                    <a:pt x="11205" y="131"/>
                  </a:cubicBezTo>
                  <a:cubicBezTo>
                    <a:pt x="9458" y="849"/>
                    <a:pt x="8992" y="6612"/>
                    <a:pt x="8942" y="7305"/>
                  </a:cubicBezTo>
                  <a:cubicBezTo>
                    <a:pt x="8917" y="7313"/>
                    <a:pt x="8891" y="7313"/>
                    <a:pt x="8867" y="7319"/>
                  </a:cubicBezTo>
                  <a:cubicBezTo>
                    <a:pt x="8867" y="5981"/>
                    <a:pt x="7543" y="1486"/>
                    <a:pt x="6300" y="1120"/>
                  </a:cubicBezTo>
                  <a:cubicBezTo>
                    <a:pt x="6242" y="1103"/>
                    <a:pt x="6179" y="1092"/>
                    <a:pt x="6112" y="1092"/>
                  </a:cubicBezTo>
                  <a:cubicBezTo>
                    <a:pt x="5865" y="1092"/>
                    <a:pt x="5565" y="1244"/>
                    <a:pt x="5297" y="1795"/>
                  </a:cubicBezTo>
                  <a:cubicBezTo>
                    <a:pt x="4578" y="3289"/>
                    <a:pt x="6716" y="6379"/>
                    <a:pt x="7965" y="7621"/>
                  </a:cubicBezTo>
                  <a:cubicBezTo>
                    <a:pt x="7800" y="7564"/>
                    <a:pt x="7636" y="7508"/>
                    <a:pt x="7467" y="7450"/>
                  </a:cubicBezTo>
                  <a:cubicBezTo>
                    <a:pt x="6338" y="7066"/>
                    <a:pt x="5064" y="6624"/>
                    <a:pt x="3797" y="6473"/>
                  </a:cubicBezTo>
                  <a:cubicBezTo>
                    <a:pt x="3638" y="6454"/>
                    <a:pt x="3271" y="6428"/>
                    <a:pt x="2828" y="6428"/>
                  </a:cubicBezTo>
                  <a:cubicBezTo>
                    <a:pt x="1829" y="6428"/>
                    <a:pt x="442" y="6559"/>
                    <a:pt x="158" y="7192"/>
                  </a:cubicBezTo>
                  <a:cubicBezTo>
                    <a:pt x="0" y="7532"/>
                    <a:pt x="189" y="7948"/>
                    <a:pt x="719" y="8416"/>
                  </a:cubicBezTo>
                  <a:cubicBezTo>
                    <a:pt x="1097" y="8750"/>
                    <a:pt x="1647" y="8990"/>
                    <a:pt x="2372" y="9135"/>
                  </a:cubicBezTo>
                  <a:cubicBezTo>
                    <a:pt x="2943" y="9250"/>
                    <a:pt x="3621" y="9308"/>
                    <a:pt x="4404" y="9308"/>
                  </a:cubicBezTo>
                  <a:cubicBezTo>
                    <a:pt x="4519" y="9308"/>
                    <a:pt x="4636" y="9307"/>
                    <a:pt x="4755" y="9304"/>
                  </a:cubicBezTo>
                  <a:lnTo>
                    <a:pt x="4755" y="9304"/>
                  </a:lnTo>
                  <a:cubicBezTo>
                    <a:pt x="2995" y="9607"/>
                    <a:pt x="1135" y="10181"/>
                    <a:pt x="826" y="11172"/>
                  </a:cubicBezTo>
                  <a:cubicBezTo>
                    <a:pt x="681" y="11618"/>
                    <a:pt x="846" y="11865"/>
                    <a:pt x="1016" y="11990"/>
                  </a:cubicBezTo>
                  <a:cubicBezTo>
                    <a:pt x="1123" y="12072"/>
                    <a:pt x="1268" y="12136"/>
                    <a:pt x="1444" y="12168"/>
                  </a:cubicBezTo>
                  <a:cubicBezTo>
                    <a:pt x="1597" y="12199"/>
                    <a:pt x="1773" y="12214"/>
                    <a:pt x="1966" y="12214"/>
                  </a:cubicBezTo>
                  <a:cubicBezTo>
                    <a:pt x="3469" y="12214"/>
                    <a:pt x="6040" y="11336"/>
                    <a:pt x="7403" y="10756"/>
                  </a:cubicBezTo>
                  <a:lnTo>
                    <a:pt x="7403" y="10756"/>
                  </a:lnTo>
                  <a:cubicBezTo>
                    <a:pt x="6224" y="12186"/>
                    <a:pt x="3821" y="15264"/>
                    <a:pt x="4124" y="16272"/>
                  </a:cubicBezTo>
                  <a:cubicBezTo>
                    <a:pt x="4225" y="16626"/>
                    <a:pt x="4402" y="16827"/>
                    <a:pt x="4648" y="16877"/>
                  </a:cubicBezTo>
                  <a:cubicBezTo>
                    <a:pt x="4686" y="16884"/>
                    <a:pt x="4724" y="16888"/>
                    <a:pt x="4763" y="16888"/>
                  </a:cubicBezTo>
                  <a:cubicBezTo>
                    <a:pt x="5359" y="16888"/>
                    <a:pt x="6071" y="16051"/>
                    <a:pt x="6703" y="15264"/>
                  </a:cubicBezTo>
                  <a:cubicBezTo>
                    <a:pt x="6778" y="15168"/>
                    <a:pt x="6842" y="15087"/>
                    <a:pt x="6886" y="15037"/>
                  </a:cubicBezTo>
                  <a:cubicBezTo>
                    <a:pt x="7851" y="13926"/>
                    <a:pt x="8330" y="12747"/>
                    <a:pt x="8835" y="11493"/>
                  </a:cubicBezTo>
                  <a:cubicBezTo>
                    <a:pt x="8929" y="11266"/>
                    <a:pt x="9018" y="11039"/>
                    <a:pt x="9112" y="10812"/>
                  </a:cubicBezTo>
                  <a:cubicBezTo>
                    <a:pt x="9251" y="12401"/>
                    <a:pt x="9516" y="13990"/>
                    <a:pt x="9881" y="15326"/>
                  </a:cubicBezTo>
                  <a:cubicBezTo>
                    <a:pt x="10083" y="16064"/>
                    <a:pt x="10745" y="17325"/>
                    <a:pt x="11414" y="17464"/>
                  </a:cubicBezTo>
                  <a:cubicBezTo>
                    <a:pt x="11458" y="17470"/>
                    <a:pt x="11507" y="17476"/>
                    <a:pt x="11553" y="17476"/>
                  </a:cubicBezTo>
                  <a:cubicBezTo>
                    <a:pt x="11937" y="17452"/>
                    <a:pt x="12196" y="17054"/>
                    <a:pt x="12316" y="16285"/>
                  </a:cubicBezTo>
                  <a:cubicBezTo>
                    <a:pt x="12537" y="14866"/>
                    <a:pt x="11836" y="13410"/>
                    <a:pt x="11155" y="12004"/>
                  </a:cubicBezTo>
                  <a:cubicBezTo>
                    <a:pt x="10884" y="11437"/>
                    <a:pt x="10619" y="10893"/>
                    <a:pt x="10430" y="10377"/>
                  </a:cubicBezTo>
                  <a:lnTo>
                    <a:pt x="10430" y="10377"/>
                  </a:lnTo>
                  <a:cubicBezTo>
                    <a:pt x="11458" y="11487"/>
                    <a:pt x="13192" y="13151"/>
                    <a:pt x="15115" y="14141"/>
                  </a:cubicBezTo>
                  <a:cubicBezTo>
                    <a:pt x="15380" y="14274"/>
                    <a:pt x="15613" y="14362"/>
                    <a:pt x="15808" y="14406"/>
                  </a:cubicBezTo>
                  <a:cubicBezTo>
                    <a:pt x="15892" y="14422"/>
                    <a:pt x="15969" y="14429"/>
                    <a:pt x="16041" y="14429"/>
                  </a:cubicBezTo>
                  <a:cubicBezTo>
                    <a:pt x="16259" y="14429"/>
                    <a:pt x="16424" y="14357"/>
                    <a:pt x="16533" y="14211"/>
                  </a:cubicBezTo>
                  <a:cubicBezTo>
                    <a:pt x="16893" y="13737"/>
                    <a:pt x="16439" y="12678"/>
                    <a:pt x="15796" y="11984"/>
                  </a:cubicBezTo>
                  <a:cubicBezTo>
                    <a:pt x="14775" y="10893"/>
                    <a:pt x="13451" y="10302"/>
                    <a:pt x="12164" y="9727"/>
                  </a:cubicBezTo>
                  <a:cubicBezTo>
                    <a:pt x="12139" y="9714"/>
                    <a:pt x="12101" y="9702"/>
                    <a:pt x="12075" y="9683"/>
                  </a:cubicBezTo>
                  <a:lnTo>
                    <a:pt x="12075" y="9683"/>
                  </a:lnTo>
                  <a:cubicBezTo>
                    <a:pt x="12403" y="9752"/>
                    <a:pt x="12750" y="9802"/>
                    <a:pt x="13096" y="9848"/>
                  </a:cubicBezTo>
                  <a:cubicBezTo>
                    <a:pt x="13381" y="9885"/>
                    <a:pt x="13672" y="9929"/>
                    <a:pt x="13961" y="9979"/>
                  </a:cubicBezTo>
                  <a:cubicBezTo>
                    <a:pt x="14251" y="10029"/>
                    <a:pt x="14667" y="10181"/>
                    <a:pt x="15102" y="10339"/>
                  </a:cubicBezTo>
                  <a:cubicBezTo>
                    <a:pt x="15613" y="10529"/>
                    <a:pt x="16193" y="10736"/>
                    <a:pt x="16736" y="10849"/>
                  </a:cubicBezTo>
                  <a:cubicBezTo>
                    <a:pt x="16971" y="10897"/>
                    <a:pt x="17202" y="10925"/>
                    <a:pt x="17420" y="10925"/>
                  </a:cubicBezTo>
                  <a:cubicBezTo>
                    <a:pt x="17755" y="10925"/>
                    <a:pt x="18058" y="10857"/>
                    <a:pt x="18299" y="10686"/>
                  </a:cubicBezTo>
                  <a:cubicBezTo>
                    <a:pt x="18803" y="10326"/>
                    <a:pt x="19006" y="9935"/>
                    <a:pt x="18905" y="9531"/>
                  </a:cubicBezTo>
                  <a:cubicBezTo>
                    <a:pt x="18672" y="8623"/>
                    <a:pt x="16969" y="8050"/>
                    <a:pt x="16294" y="7962"/>
                  </a:cubicBezTo>
                  <a:cubicBezTo>
                    <a:pt x="15527" y="7866"/>
                    <a:pt x="14756" y="7819"/>
                    <a:pt x="14014" y="7819"/>
                  </a:cubicBezTo>
                  <a:cubicBezTo>
                    <a:pt x="13676" y="7819"/>
                    <a:pt x="13343" y="7829"/>
                    <a:pt x="13021" y="7848"/>
                  </a:cubicBezTo>
                  <a:cubicBezTo>
                    <a:pt x="14598" y="7305"/>
                    <a:pt x="16615" y="6449"/>
                    <a:pt x="17039" y="5515"/>
                  </a:cubicBezTo>
                  <a:cubicBezTo>
                    <a:pt x="17152" y="5262"/>
                    <a:pt x="17152" y="5017"/>
                    <a:pt x="17031" y="4784"/>
                  </a:cubicBezTo>
                  <a:cubicBezTo>
                    <a:pt x="16850" y="4424"/>
                    <a:pt x="16577" y="4203"/>
                    <a:pt x="16218" y="4127"/>
                  </a:cubicBezTo>
                  <a:lnTo>
                    <a:pt x="16212" y="4127"/>
                  </a:lnTo>
                  <a:cubicBezTo>
                    <a:pt x="16123" y="4109"/>
                    <a:pt x="16030" y="4100"/>
                    <a:pt x="15934" y="4100"/>
                  </a:cubicBezTo>
                  <a:cubicBezTo>
                    <a:pt x="14594" y="4100"/>
                    <a:pt x="12609" y="5780"/>
                    <a:pt x="11262" y="6915"/>
                  </a:cubicBezTo>
                  <a:cubicBezTo>
                    <a:pt x="11079" y="7072"/>
                    <a:pt x="10910" y="7217"/>
                    <a:pt x="10758" y="7337"/>
                  </a:cubicBezTo>
                  <a:cubicBezTo>
                    <a:pt x="10783" y="7281"/>
                    <a:pt x="10808" y="7223"/>
                    <a:pt x="10834" y="7167"/>
                  </a:cubicBezTo>
                  <a:cubicBezTo>
                    <a:pt x="10922" y="6978"/>
                    <a:pt x="11004" y="6795"/>
                    <a:pt x="11085" y="6606"/>
                  </a:cubicBezTo>
                  <a:cubicBezTo>
                    <a:pt x="11312" y="6057"/>
                    <a:pt x="13286" y="1214"/>
                    <a:pt x="12278" y="200"/>
                  </a:cubicBezTo>
                  <a:cubicBezTo>
                    <a:pt x="12145" y="67"/>
                    <a:pt x="11975" y="0"/>
                    <a:pt x="11770" y="0"/>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9" name="Google Shape;3639;p44"/>
            <p:cNvSpPr/>
            <p:nvPr/>
          </p:nvSpPr>
          <p:spPr>
            <a:xfrm>
              <a:off x="6084150" y="1225225"/>
              <a:ext cx="63225" cy="66325"/>
            </a:xfrm>
            <a:custGeom>
              <a:avLst/>
              <a:gdLst/>
              <a:ahLst/>
              <a:cxnLst/>
              <a:rect l="l" t="t" r="r" b="b"/>
              <a:pathLst>
                <a:path w="2529" h="2653" extrusionOk="0">
                  <a:moveTo>
                    <a:pt x="1573" y="354"/>
                  </a:moveTo>
                  <a:cubicBezTo>
                    <a:pt x="1656" y="354"/>
                    <a:pt x="1741" y="394"/>
                    <a:pt x="1810" y="474"/>
                  </a:cubicBezTo>
                  <a:cubicBezTo>
                    <a:pt x="1866" y="543"/>
                    <a:pt x="1854" y="645"/>
                    <a:pt x="1784" y="701"/>
                  </a:cubicBezTo>
                  <a:cubicBezTo>
                    <a:pt x="1755" y="731"/>
                    <a:pt x="1717" y="741"/>
                    <a:pt x="1678" y="741"/>
                  </a:cubicBezTo>
                  <a:cubicBezTo>
                    <a:pt x="1668" y="741"/>
                    <a:pt x="1657" y="740"/>
                    <a:pt x="1647" y="739"/>
                  </a:cubicBezTo>
                  <a:cubicBezTo>
                    <a:pt x="1621" y="733"/>
                    <a:pt x="1589" y="720"/>
                    <a:pt x="1571" y="695"/>
                  </a:cubicBezTo>
                  <a:cubicBezTo>
                    <a:pt x="1551" y="702"/>
                    <a:pt x="1530" y="706"/>
                    <a:pt x="1509" y="706"/>
                  </a:cubicBezTo>
                  <a:cubicBezTo>
                    <a:pt x="1460" y="706"/>
                    <a:pt x="1413" y="684"/>
                    <a:pt x="1382" y="645"/>
                  </a:cubicBezTo>
                  <a:cubicBezTo>
                    <a:pt x="1324" y="575"/>
                    <a:pt x="1330" y="474"/>
                    <a:pt x="1400" y="418"/>
                  </a:cubicBezTo>
                  <a:cubicBezTo>
                    <a:pt x="1453" y="375"/>
                    <a:pt x="1513" y="354"/>
                    <a:pt x="1573" y="354"/>
                  </a:cubicBezTo>
                  <a:close/>
                  <a:moveTo>
                    <a:pt x="772" y="562"/>
                  </a:moveTo>
                  <a:cubicBezTo>
                    <a:pt x="788" y="562"/>
                    <a:pt x="805" y="564"/>
                    <a:pt x="820" y="569"/>
                  </a:cubicBezTo>
                  <a:cubicBezTo>
                    <a:pt x="890" y="593"/>
                    <a:pt x="934" y="657"/>
                    <a:pt x="928" y="733"/>
                  </a:cubicBezTo>
                  <a:cubicBezTo>
                    <a:pt x="978" y="776"/>
                    <a:pt x="996" y="852"/>
                    <a:pt x="966" y="916"/>
                  </a:cubicBezTo>
                  <a:cubicBezTo>
                    <a:pt x="939" y="973"/>
                    <a:pt x="880" y="1009"/>
                    <a:pt x="820" y="1009"/>
                  </a:cubicBezTo>
                  <a:cubicBezTo>
                    <a:pt x="808" y="1009"/>
                    <a:pt x="795" y="1007"/>
                    <a:pt x="782" y="1003"/>
                  </a:cubicBezTo>
                  <a:cubicBezTo>
                    <a:pt x="769" y="1003"/>
                    <a:pt x="757" y="997"/>
                    <a:pt x="745" y="991"/>
                  </a:cubicBezTo>
                  <a:cubicBezTo>
                    <a:pt x="618" y="928"/>
                    <a:pt x="568" y="802"/>
                    <a:pt x="611" y="669"/>
                  </a:cubicBezTo>
                  <a:cubicBezTo>
                    <a:pt x="637" y="603"/>
                    <a:pt x="704" y="562"/>
                    <a:pt x="772" y="562"/>
                  </a:cubicBezTo>
                  <a:close/>
                  <a:moveTo>
                    <a:pt x="1690" y="1304"/>
                  </a:moveTo>
                  <a:cubicBezTo>
                    <a:pt x="1727" y="1304"/>
                    <a:pt x="1763" y="1317"/>
                    <a:pt x="1790" y="1344"/>
                  </a:cubicBezTo>
                  <a:cubicBezTo>
                    <a:pt x="1898" y="1439"/>
                    <a:pt x="1930" y="1577"/>
                    <a:pt x="1874" y="1716"/>
                  </a:cubicBezTo>
                  <a:cubicBezTo>
                    <a:pt x="1846" y="1783"/>
                    <a:pt x="1784" y="1820"/>
                    <a:pt x="1718" y="1820"/>
                  </a:cubicBezTo>
                  <a:cubicBezTo>
                    <a:pt x="1709" y="1820"/>
                    <a:pt x="1700" y="1819"/>
                    <a:pt x="1690" y="1818"/>
                  </a:cubicBezTo>
                  <a:cubicBezTo>
                    <a:pt x="1677" y="1818"/>
                    <a:pt x="1671" y="1812"/>
                    <a:pt x="1659" y="1812"/>
                  </a:cubicBezTo>
                  <a:cubicBezTo>
                    <a:pt x="1577" y="1774"/>
                    <a:pt x="1539" y="1678"/>
                    <a:pt x="1571" y="1597"/>
                  </a:cubicBezTo>
                  <a:cubicBezTo>
                    <a:pt x="1501" y="1533"/>
                    <a:pt x="1501" y="1426"/>
                    <a:pt x="1557" y="1364"/>
                  </a:cubicBezTo>
                  <a:cubicBezTo>
                    <a:pt x="1593" y="1325"/>
                    <a:pt x="1642" y="1304"/>
                    <a:pt x="1690" y="1304"/>
                  </a:cubicBezTo>
                  <a:close/>
                  <a:moveTo>
                    <a:pt x="952" y="1483"/>
                  </a:moveTo>
                  <a:cubicBezTo>
                    <a:pt x="967" y="1483"/>
                    <a:pt x="981" y="1485"/>
                    <a:pt x="996" y="1489"/>
                  </a:cubicBezTo>
                  <a:cubicBezTo>
                    <a:pt x="1085" y="1521"/>
                    <a:pt x="1129" y="1609"/>
                    <a:pt x="1103" y="1698"/>
                  </a:cubicBezTo>
                  <a:cubicBezTo>
                    <a:pt x="1072" y="1792"/>
                    <a:pt x="1041" y="1887"/>
                    <a:pt x="1009" y="1981"/>
                  </a:cubicBezTo>
                  <a:cubicBezTo>
                    <a:pt x="983" y="2045"/>
                    <a:pt x="924" y="2087"/>
                    <a:pt x="857" y="2087"/>
                  </a:cubicBezTo>
                  <a:cubicBezTo>
                    <a:pt x="845" y="2087"/>
                    <a:pt x="833" y="2085"/>
                    <a:pt x="820" y="2082"/>
                  </a:cubicBezTo>
                  <a:cubicBezTo>
                    <a:pt x="814" y="2082"/>
                    <a:pt x="807" y="2082"/>
                    <a:pt x="801" y="2076"/>
                  </a:cubicBezTo>
                  <a:cubicBezTo>
                    <a:pt x="713" y="2045"/>
                    <a:pt x="669" y="1955"/>
                    <a:pt x="701" y="1868"/>
                  </a:cubicBezTo>
                  <a:cubicBezTo>
                    <a:pt x="739" y="1780"/>
                    <a:pt x="763" y="1691"/>
                    <a:pt x="795" y="1597"/>
                  </a:cubicBezTo>
                  <a:cubicBezTo>
                    <a:pt x="816" y="1529"/>
                    <a:pt x="883" y="1483"/>
                    <a:pt x="952" y="1483"/>
                  </a:cubicBezTo>
                  <a:close/>
                  <a:moveTo>
                    <a:pt x="1418" y="1"/>
                  </a:moveTo>
                  <a:cubicBezTo>
                    <a:pt x="1273" y="1"/>
                    <a:pt x="1107" y="43"/>
                    <a:pt x="920" y="153"/>
                  </a:cubicBezTo>
                  <a:cubicBezTo>
                    <a:pt x="895" y="170"/>
                    <a:pt x="867" y="178"/>
                    <a:pt x="838" y="178"/>
                  </a:cubicBezTo>
                  <a:cubicBezTo>
                    <a:pt x="802" y="178"/>
                    <a:pt x="766" y="165"/>
                    <a:pt x="739" y="139"/>
                  </a:cubicBezTo>
                  <a:cubicBezTo>
                    <a:pt x="341" y="304"/>
                    <a:pt x="95" y="601"/>
                    <a:pt x="20" y="991"/>
                  </a:cubicBezTo>
                  <a:cubicBezTo>
                    <a:pt x="6" y="1047"/>
                    <a:pt x="6" y="1105"/>
                    <a:pt x="0" y="1168"/>
                  </a:cubicBezTo>
                  <a:cubicBezTo>
                    <a:pt x="32" y="1193"/>
                    <a:pt x="58" y="1224"/>
                    <a:pt x="64" y="1268"/>
                  </a:cubicBezTo>
                  <a:cubicBezTo>
                    <a:pt x="70" y="1320"/>
                    <a:pt x="44" y="1370"/>
                    <a:pt x="12" y="1408"/>
                  </a:cubicBezTo>
                  <a:cubicBezTo>
                    <a:pt x="26" y="1547"/>
                    <a:pt x="64" y="1684"/>
                    <a:pt x="120" y="1824"/>
                  </a:cubicBezTo>
                  <a:cubicBezTo>
                    <a:pt x="120" y="1830"/>
                    <a:pt x="126" y="1836"/>
                    <a:pt x="126" y="1842"/>
                  </a:cubicBezTo>
                  <a:cubicBezTo>
                    <a:pt x="247" y="2126"/>
                    <a:pt x="448" y="2372"/>
                    <a:pt x="701" y="2523"/>
                  </a:cubicBezTo>
                  <a:cubicBezTo>
                    <a:pt x="850" y="2609"/>
                    <a:pt x="1008" y="2652"/>
                    <a:pt x="1170" y="2652"/>
                  </a:cubicBezTo>
                  <a:cubicBezTo>
                    <a:pt x="1328" y="2652"/>
                    <a:pt x="1490" y="2611"/>
                    <a:pt x="1653" y="2530"/>
                  </a:cubicBezTo>
                  <a:cubicBezTo>
                    <a:pt x="1684" y="2499"/>
                    <a:pt x="1715" y="2473"/>
                    <a:pt x="1760" y="2473"/>
                  </a:cubicBezTo>
                  <a:cubicBezTo>
                    <a:pt x="1828" y="2429"/>
                    <a:pt x="1904" y="2379"/>
                    <a:pt x="1973" y="2316"/>
                  </a:cubicBezTo>
                  <a:cubicBezTo>
                    <a:pt x="2529" y="1855"/>
                    <a:pt x="2485" y="934"/>
                    <a:pt x="2107" y="398"/>
                  </a:cubicBezTo>
                  <a:cubicBezTo>
                    <a:pt x="2003" y="255"/>
                    <a:pt x="1773" y="1"/>
                    <a:pt x="1418" y="1"/>
                  </a:cubicBezTo>
                  <a:close/>
                </a:path>
              </a:pathLst>
            </a:custGeom>
            <a:solidFill>
              <a:srgbClr val="F7B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0" name="Google Shape;3640;p44"/>
            <p:cNvSpPr/>
            <p:nvPr/>
          </p:nvSpPr>
          <p:spPr>
            <a:xfrm>
              <a:off x="6117400" y="1043875"/>
              <a:ext cx="85625" cy="184700"/>
            </a:xfrm>
            <a:custGeom>
              <a:avLst/>
              <a:gdLst/>
              <a:ahLst/>
              <a:cxnLst/>
              <a:rect l="l" t="t" r="r" b="b"/>
              <a:pathLst>
                <a:path w="3425" h="7388" extrusionOk="0">
                  <a:moveTo>
                    <a:pt x="2495" y="1"/>
                  </a:moveTo>
                  <a:cubicBezTo>
                    <a:pt x="2374" y="1"/>
                    <a:pt x="2227" y="36"/>
                    <a:pt x="2057" y="105"/>
                  </a:cubicBezTo>
                  <a:cubicBezTo>
                    <a:pt x="858" y="597"/>
                    <a:pt x="171" y="4500"/>
                    <a:pt x="0" y="6933"/>
                  </a:cubicBezTo>
                  <a:cubicBezTo>
                    <a:pt x="19" y="6933"/>
                    <a:pt x="37" y="6932"/>
                    <a:pt x="55" y="6932"/>
                  </a:cubicBezTo>
                  <a:cubicBezTo>
                    <a:pt x="191" y="6932"/>
                    <a:pt x="319" y="6953"/>
                    <a:pt x="442" y="6997"/>
                  </a:cubicBezTo>
                  <a:cubicBezTo>
                    <a:pt x="410" y="6593"/>
                    <a:pt x="600" y="6221"/>
                    <a:pt x="783" y="5868"/>
                  </a:cubicBezTo>
                  <a:cubicBezTo>
                    <a:pt x="902" y="5629"/>
                    <a:pt x="1022" y="5396"/>
                    <a:pt x="1060" y="5175"/>
                  </a:cubicBezTo>
                  <a:cubicBezTo>
                    <a:pt x="1085" y="5048"/>
                    <a:pt x="1085" y="4916"/>
                    <a:pt x="1079" y="4783"/>
                  </a:cubicBezTo>
                  <a:cubicBezTo>
                    <a:pt x="1073" y="4570"/>
                    <a:pt x="1066" y="4329"/>
                    <a:pt x="1167" y="4064"/>
                  </a:cubicBezTo>
                  <a:cubicBezTo>
                    <a:pt x="1243" y="3857"/>
                    <a:pt x="1344" y="3711"/>
                    <a:pt x="1432" y="3580"/>
                  </a:cubicBezTo>
                  <a:cubicBezTo>
                    <a:pt x="1583" y="3359"/>
                    <a:pt x="1685" y="3208"/>
                    <a:pt x="1653" y="2829"/>
                  </a:cubicBezTo>
                  <a:cubicBezTo>
                    <a:pt x="1647" y="2740"/>
                    <a:pt x="1716" y="2658"/>
                    <a:pt x="1804" y="2652"/>
                  </a:cubicBezTo>
                  <a:cubicBezTo>
                    <a:pt x="1808" y="2652"/>
                    <a:pt x="1812" y="2652"/>
                    <a:pt x="1816" y="2652"/>
                  </a:cubicBezTo>
                  <a:cubicBezTo>
                    <a:pt x="1899" y="2652"/>
                    <a:pt x="1974" y="2714"/>
                    <a:pt x="1981" y="2803"/>
                  </a:cubicBezTo>
                  <a:cubicBezTo>
                    <a:pt x="2019" y="3295"/>
                    <a:pt x="1860" y="3528"/>
                    <a:pt x="1703" y="3761"/>
                  </a:cubicBezTo>
                  <a:cubicBezTo>
                    <a:pt x="1621" y="3882"/>
                    <a:pt x="1533" y="4008"/>
                    <a:pt x="1470" y="4178"/>
                  </a:cubicBezTo>
                  <a:cubicBezTo>
                    <a:pt x="1394" y="4386"/>
                    <a:pt x="1400" y="4576"/>
                    <a:pt x="1400" y="4777"/>
                  </a:cubicBezTo>
                  <a:cubicBezTo>
                    <a:pt x="1406" y="4922"/>
                    <a:pt x="1406" y="5073"/>
                    <a:pt x="1382" y="5231"/>
                  </a:cubicBezTo>
                  <a:cubicBezTo>
                    <a:pt x="1338" y="5502"/>
                    <a:pt x="1199" y="5767"/>
                    <a:pt x="1066" y="6019"/>
                  </a:cubicBezTo>
                  <a:cubicBezTo>
                    <a:pt x="884" y="6372"/>
                    <a:pt x="713" y="6706"/>
                    <a:pt x="777" y="7047"/>
                  </a:cubicBezTo>
                  <a:cubicBezTo>
                    <a:pt x="783" y="7085"/>
                    <a:pt x="777" y="7129"/>
                    <a:pt x="751" y="7166"/>
                  </a:cubicBezTo>
                  <a:cubicBezTo>
                    <a:pt x="833" y="7224"/>
                    <a:pt x="908" y="7300"/>
                    <a:pt x="978" y="7387"/>
                  </a:cubicBezTo>
                  <a:cubicBezTo>
                    <a:pt x="1073" y="7154"/>
                    <a:pt x="1167" y="6927"/>
                    <a:pt x="1268" y="6706"/>
                  </a:cubicBezTo>
                  <a:cubicBezTo>
                    <a:pt x="1356" y="6517"/>
                    <a:pt x="1438" y="6334"/>
                    <a:pt x="1514" y="6152"/>
                  </a:cubicBezTo>
                  <a:cubicBezTo>
                    <a:pt x="2378" y="4078"/>
                    <a:pt x="3425" y="754"/>
                    <a:pt x="2782" y="105"/>
                  </a:cubicBezTo>
                  <a:cubicBezTo>
                    <a:pt x="2712" y="36"/>
                    <a:pt x="2616" y="1"/>
                    <a:pt x="2495"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1" name="Google Shape;3641;p44"/>
            <p:cNvSpPr/>
            <p:nvPr/>
          </p:nvSpPr>
          <p:spPr>
            <a:xfrm>
              <a:off x="6009725" y="1071050"/>
              <a:ext cx="89725" cy="150750"/>
            </a:xfrm>
            <a:custGeom>
              <a:avLst/>
              <a:gdLst/>
              <a:ahLst/>
              <a:cxnLst/>
              <a:rect l="l" t="t" r="r" b="b"/>
              <a:pathLst>
                <a:path w="3589" h="6030" extrusionOk="0">
                  <a:moveTo>
                    <a:pt x="1151" y="1"/>
                  </a:moveTo>
                  <a:cubicBezTo>
                    <a:pt x="1034" y="1"/>
                    <a:pt x="843" y="72"/>
                    <a:pt x="631" y="518"/>
                  </a:cubicBezTo>
                  <a:cubicBezTo>
                    <a:pt x="0" y="1830"/>
                    <a:pt x="2095" y="4869"/>
                    <a:pt x="3292" y="6029"/>
                  </a:cubicBezTo>
                  <a:cubicBezTo>
                    <a:pt x="3148" y="5645"/>
                    <a:pt x="2939" y="5267"/>
                    <a:pt x="2732" y="4894"/>
                  </a:cubicBezTo>
                  <a:cubicBezTo>
                    <a:pt x="2296" y="4126"/>
                    <a:pt x="1854" y="3325"/>
                    <a:pt x="1950" y="2372"/>
                  </a:cubicBezTo>
                  <a:cubicBezTo>
                    <a:pt x="1961" y="2291"/>
                    <a:pt x="2025" y="2226"/>
                    <a:pt x="2109" y="2226"/>
                  </a:cubicBezTo>
                  <a:cubicBezTo>
                    <a:pt x="2117" y="2226"/>
                    <a:pt x="2125" y="2227"/>
                    <a:pt x="2133" y="2228"/>
                  </a:cubicBezTo>
                  <a:cubicBezTo>
                    <a:pt x="2220" y="2234"/>
                    <a:pt x="2284" y="2316"/>
                    <a:pt x="2278" y="2404"/>
                  </a:cubicBezTo>
                  <a:cubicBezTo>
                    <a:pt x="2189" y="3256"/>
                    <a:pt x="2587" y="3980"/>
                    <a:pt x="3015" y="4737"/>
                  </a:cubicBezTo>
                  <a:cubicBezTo>
                    <a:pt x="3224" y="5103"/>
                    <a:pt x="3431" y="5482"/>
                    <a:pt x="3582" y="5872"/>
                  </a:cubicBezTo>
                  <a:cubicBezTo>
                    <a:pt x="3588" y="4574"/>
                    <a:pt x="2270" y="317"/>
                    <a:pt x="1243" y="14"/>
                  </a:cubicBezTo>
                  <a:cubicBezTo>
                    <a:pt x="1222" y="9"/>
                    <a:pt x="1191" y="1"/>
                    <a:pt x="115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2" name="Google Shape;3642;p44"/>
            <p:cNvSpPr/>
            <p:nvPr/>
          </p:nvSpPr>
          <p:spPr>
            <a:xfrm>
              <a:off x="5894175" y="1204425"/>
              <a:ext cx="188750" cy="55925"/>
            </a:xfrm>
            <a:custGeom>
              <a:avLst/>
              <a:gdLst/>
              <a:ahLst/>
              <a:cxnLst/>
              <a:rect l="l" t="t" r="r" b="b"/>
              <a:pathLst>
                <a:path w="7550" h="2237" extrusionOk="0">
                  <a:moveTo>
                    <a:pt x="2533" y="0"/>
                  </a:moveTo>
                  <a:cubicBezTo>
                    <a:pt x="1548" y="0"/>
                    <a:pt x="306" y="140"/>
                    <a:pt x="114" y="575"/>
                  </a:cubicBezTo>
                  <a:cubicBezTo>
                    <a:pt x="1" y="820"/>
                    <a:pt x="317" y="1174"/>
                    <a:pt x="594" y="1419"/>
                  </a:cubicBezTo>
                  <a:cubicBezTo>
                    <a:pt x="1211" y="1964"/>
                    <a:pt x="2364" y="2237"/>
                    <a:pt x="4036" y="2237"/>
                  </a:cubicBezTo>
                  <a:cubicBezTo>
                    <a:pt x="4959" y="2237"/>
                    <a:pt x="6041" y="2153"/>
                    <a:pt x="7278" y="1987"/>
                  </a:cubicBezTo>
                  <a:cubicBezTo>
                    <a:pt x="7278" y="1911"/>
                    <a:pt x="7284" y="1835"/>
                    <a:pt x="7296" y="1766"/>
                  </a:cubicBezTo>
                  <a:cubicBezTo>
                    <a:pt x="7302" y="1748"/>
                    <a:pt x="7309" y="1742"/>
                    <a:pt x="7309" y="1722"/>
                  </a:cubicBezTo>
                  <a:cubicBezTo>
                    <a:pt x="7004" y="1510"/>
                    <a:pt x="6708" y="1481"/>
                    <a:pt x="6381" y="1481"/>
                  </a:cubicBezTo>
                  <a:cubicBezTo>
                    <a:pt x="6330" y="1481"/>
                    <a:pt x="6278" y="1482"/>
                    <a:pt x="6225" y="1483"/>
                  </a:cubicBezTo>
                  <a:cubicBezTo>
                    <a:pt x="6162" y="1485"/>
                    <a:pt x="6099" y="1487"/>
                    <a:pt x="6033" y="1487"/>
                  </a:cubicBezTo>
                  <a:cubicBezTo>
                    <a:pt x="5941" y="1487"/>
                    <a:pt x="5845" y="1484"/>
                    <a:pt x="5745" y="1477"/>
                  </a:cubicBezTo>
                  <a:cubicBezTo>
                    <a:pt x="5594" y="1463"/>
                    <a:pt x="5449" y="1445"/>
                    <a:pt x="5311" y="1413"/>
                  </a:cubicBezTo>
                  <a:cubicBezTo>
                    <a:pt x="5102" y="1369"/>
                    <a:pt x="4901" y="1312"/>
                    <a:pt x="4712" y="1262"/>
                  </a:cubicBezTo>
                  <a:cubicBezTo>
                    <a:pt x="4465" y="1198"/>
                    <a:pt x="4220" y="1130"/>
                    <a:pt x="3967" y="1085"/>
                  </a:cubicBezTo>
                  <a:cubicBezTo>
                    <a:pt x="3873" y="1079"/>
                    <a:pt x="3816" y="991"/>
                    <a:pt x="3828" y="896"/>
                  </a:cubicBezTo>
                  <a:cubicBezTo>
                    <a:pt x="3840" y="816"/>
                    <a:pt x="3914" y="762"/>
                    <a:pt x="3993" y="762"/>
                  </a:cubicBezTo>
                  <a:cubicBezTo>
                    <a:pt x="4001" y="762"/>
                    <a:pt x="4009" y="763"/>
                    <a:pt x="4017" y="764"/>
                  </a:cubicBezTo>
                  <a:cubicBezTo>
                    <a:pt x="4289" y="808"/>
                    <a:pt x="4547" y="878"/>
                    <a:pt x="4793" y="947"/>
                  </a:cubicBezTo>
                  <a:cubicBezTo>
                    <a:pt x="5128" y="1041"/>
                    <a:pt x="5437" y="1130"/>
                    <a:pt x="5771" y="1148"/>
                  </a:cubicBezTo>
                  <a:cubicBezTo>
                    <a:pt x="5922" y="1161"/>
                    <a:pt x="6074" y="1161"/>
                    <a:pt x="6219" y="1161"/>
                  </a:cubicBezTo>
                  <a:cubicBezTo>
                    <a:pt x="6278" y="1160"/>
                    <a:pt x="6337" y="1159"/>
                    <a:pt x="6396" y="1159"/>
                  </a:cubicBezTo>
                  <a:cubicBezTo>
                    <a:pt x="6730" y="1159"/>
                    <a:pt x="7068" y="1188"/>
                    <a:pt x="7416" y="1407"/>
                  </a:cubicBezTo>
                  <a:cubicBezTo>
                    <a:pt x="7454" y="1325"/>
                    <a:pt x="7498" y="1256"/>
                    <a:pt x="7549" y="1186"/>
                  </a:cubicBezTo>
                  <a:cubicBezTo>
                    <a:pt x="7378" y="1130"/>
                    <a:pt x="7203" y="1073"/>
                    <a:pt x="7019" y="1009"/>
                  </a:cubicBezTo>
                  <a:cubicBezTo>
                    <a:pt x="5909" y="625"/>
                    <a:pt x="4648" y="197"/>
                    <a:pt x="3419" y="45"/>
                  </a:cubicBezTo>
                  <a:cubicBezTo>
                    <a:pt x="3193" y="17"/>
                    <a:pt x="2879" y="0"/>
                    <a:pt x="2533"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3" name="Google Shape;3643;p44"/>
            <p:cNvSpPr/>
            <p:nvPr/>
          </p:nvSpPr>
          <p:spPr>
            <a:xfrm>
              <a:off x="5911700" y="1269550"/>
              <a:ext cx="175000" cy="63500"/>
            </a:xfrm>
            <a:custGeom>
              <a:avLst/>
              <a:gdLst/>
              <a:ahLst/>
              <a:cxnLst/>
              <a:rect l="l" t="t" r="r" b="b"/>
              <a:pathLst>
                <a:path w="7000" h="2540" extrusionOk="0">
                  <a:moveTo>
                    <a:pt x="6331" y="1"/>
                  </a:moveTo>
                  <a:cubicBezTo>
                    <a:pt x="4363" y="57"/>
                    <a:pt x="479" y="688"/>
                    <a:pt x="94" y="1911"/>
                  </a:cubicBezTo>
                  <a:cubicBezTo>
                    <a:pt x="0" y="2201"/>
                    <a:pt x="94" y="2321"/>
                    <a:pt x="170" y="2377"/>
                  </a:cubicBezTo>
                  <a:cubicBezTo>
                    <a:pt x="317" y="2491"/>
                    <a:pt x="573" y="2540"/>
                    <a:pt x="902" y="2540"/>
                  </a:cubicBezTo>
                  <a:cubicBezTo>
                    <a:pt x="2486" y="2540"/>
                    <a:pt x="5772" y="1395"/>
                    <a:pt x="6848" y="819"/>
                  </a:cubicBezTo>
                  <a:cubicBezTo>
                    <a:pt x="6936" y="712"/>
                    <a:pt x="6993" y="650"/>
                    <a:pt x="6993" y="650"/>
                  </a:cubicBezTo>
                  <a:lnTo>
                    <a:pt x="6999" y="644"/>
                  </a:lnTo>
                  <a:cubicBezTo>
                    <a:pt x="6898" y="530"/>
                    <a:pt x="6816" y="397"/>
                    <a:pt x="6753" y="258"/>
                  </a:cubicBezTo>
                  <a:cubicBezTo>
                    <a:pt x="6737" y="256"/>
                    <a:pt x="6721" y="255"/>
                    <a:pt x="6704" y="255"/>
                  </a:cubicBezTo>
                  <a:cubicBezTo>
                    <a:pt x="6471" y="255"/>
                    <a:pt x="6103" y="439"/>
                    <a:pt x="5821" y="580"/>
                  </a:cubicBezTo>
                  <a:cubicBezTo>
                    <a:pt x="5662" y="662"/>
                    <a:pt x="5510" y="738"/>
                    <a:pt x="5385" y="776"/>
                  </a:cubicBezTo>
                  <a:cubicBezTo>
                    <a:pt x="5309" y="807"/>
                    <a:pt x="5221" y="839"/>
                    <a:pt x="5126" y="877"/>
                  </a:cubicBezTo>
                  <a:cubicBezTo>
                    <a:pt x="4739" y="1025"/>
                    <a:pt x="4246" y="1214"/>
                    <a:pt x="3810" y="1214"/>
                  </a:cubicBezTo>
                  <a:cubicBezTo>
                    <a:pt x="3727" y="1214"/>
                    <a:pt x="3646" y="1207"/>
                    <a:pt x="3569" y="1192"/>
                  </a:cubicBezTo>
                  <a:cubicBezTo>
                    <a:pt x="3493" y="1174"/>
                    <a:pt x="3411" y="1148"/>
                    <a:pt x="3342" y="1110"/>
                  </a:cubicBezTo>
                  <a:cubicBezTo>
                    <a:pt x="3260" y="1072"/>
                    <a:pt x="3228" y="971"/>
                    <a:pt x="3272" y="895"/>
                  </a:cubicBezTo>
                  <a:cubicBezTo>
                    <a:pt x="3299" y="837"/>
                    <a:pt x="3356" y="804"/>
                    <a:pt x="3416" y="804"/>
                  </a:cubicBezTo>
                  <a:cubicBezTo>
                    <a:pt x="3440" y="804"/>
                    <a:pt x="3464" y="809"/>
                    <a:pt x="3487" y="819"/>
                  </a:cubicBezTo>
                  <a:cubicBezTo>
                    <a:pt x="3584" y="867"/>
                    <a:pt x="3697" y="887"/>
                    <a:pt x="3821" y="887"/>
                  </a:cubicBezTo>
                  <a:cubicBezTo>
                    <a:pt x="4190" y="887"/>
                    <a:pt x="4649" y="711"/>
                    <a:pt x="5012" y="574"/>
                  </a:cubicBezTo>
                  <a:cubicBezTo>
                    <a:pt x="5108" y="536"/>
                    <a:pt x="5196" y="499"/>
                    <a:pt x="5277" y="473"/>
                  </a:cubicBezTo>
                  <a:cubicBezTo>
                    <a:pt x="5385" y="435"/>
                    <a:pt x="5524" y="365"/>
                    <a:pt x="5675" y="290"/>
                  </a:cubicBezTo>
                  <a:cubicBezTo>
                    <a:pt x="5889" y="182"/>
                    <a:pt x="6116" y="69"/>
                    <a:pt x="6331"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4" name="Google Shape;3644;p44"/>
            <p:cNvSpPr/>
            <p:nvPr/>
          </p:nvSpPr>
          <p:spPr>
            <a:xfrm>
              <a:off x="5990500" y="1296200"/>
              <a:ext cx="117150" cy="153525"/>
            </a:xfrm>
            <a:custGeom>
              <a:avLst/>
              <a:gdLst/>
              <a:ahLst/>
              <a:cxnLst/>
              <a:rect l="l" t="t" r="r" b="b"/>
              <a:pathLst>
                <a:path w="4686" h="6141" extrusionOk="0">
                  <a:moveTo>
                    <a:pt x="4357" y="0"/>
                  </a:moveTo>
                  <a:cubicBezTo>
                    <a:pt x="3947" y="372"/>
                    <a:pt x="3720" y="932"/>
                    <a:pt x="3487" y="1532"/>
                  </a:cubicBezTo>
                  <a:cubicBezTo>
                    <a:pt x="3254" y="2105"/>
                    <a:pt x="3015" y="2704"/>
                    <a:pt x="2585" y="3127"/>
                  </a:cubicBezTo>
                  <a:cubicBezTo>
                    <a:pt x="2553" y="3159"/>
                    <a:pt x="2508" y="3173"/>
                    <a:pt x="2465" y="3173"/>
                  </a:cubicBezTo>
                  <a:cubicBezTo>
                    <a:pt x="2457" y="3173"/>
                    <a:pt x="2449" y="3173"/>
                    <a:pt x="2442" y="3172"/>
                  </a:cubicBezTo>
                  <a:cubicBezTo>
                    <a:pt x="2410" y="3165"/>
                    <a:pt x="2378" y="3146"/>
                    <a:pt x="2358" y="3121"/>
                  </a:cubicBezTo>
                  <a:cubicBezTo>
                    <a:pt x="2296" y="3059"/>
                    <a:pt x="2296" y="2957"/>
                    <a:pt x="2358" y="2894"/>
                  </a:cubicBezTo>
                  <a:cubicBezTo>
                    <a:pt x="2737" y="2521"/>
                    <a:pt x="2952" y="1980"/>
                    <a:pt x="3185" y="1412"/>
                  </a:cubicBezTo>
                  <a:cubicBezTo>
                    <a:pt x="3380" y="914"/>
                    <a:pt x="3583" y="403"/>
                    <a:pt x="3910" y="6"/>
                  </a:cubicBezTo>
                  <a:lnTo>
                    <a:pt x="3910" y="6"/>
                  </a:lnTo>
                  <a:cubicBezTo>
                    <a:pt x="3910" y="6"/>
                    <a:pt x="3903" y="6"/>
                    <a:pt x="3903" y="12"/>
                  </a:cubicBezTo>
                  <a:cubicBezTo>
                    <a:pt x="2416" y="1740"/>
                    <a:pt x="1" y="4956"/>
                    <a:pt x="240" y="5763"/>
                  </a:cubicBezTo>
                  <a:cubicBezTo>
                    <a:pt x="309" y="5984"/>
                    <a:pt x="399" y="6109"/>
                    <a:pt x="518" y="6135"/>
                  </a:cubicBezTo>
                  <a:cubicBezTo>
                    <a:pt x="536" y="6139"/>
                    <a:pt x="555" y="6141"/>
                    <a:pt x="575" y="6141"/>
                  </a:cubicBezTo>
                  <a:cubicBezTo>
                    <a:pt x="1061" y="6141"/>
                    <a:pt x="1925" y="5059"/>
                    <a:pt x="2252" y="4640"/>
                  </a:cubicBezTo>
                  <a:cubicBezTo>
                    <a:pt x="2334" y="4540"/>
                    <a:pt x="2404" y="4451"/>
                    <a:pt x="2448" y="4401"/>
                  </a:cubicBezTo>
                  <a:cubicBezTo>
                    <a:pt x="3374" y="3336"/>
                    <a:pt x="3822" y="2232"/>
                    <a:pt x="4339" y="946"/>
                  </a:cubicBezTo>
                  <a:cubicBezTo>
                    <a:pt x="4453" y="675"/>
                    <a:pt x="4566" y="397"/>
                    <a:pt x="4686" y="120"/>
                  </a:cubicBezTo>
                  <a:lnTo>
                    <a:pt x="4674" y="114"/>
                  </a:lnTo>
                  <a:cubicBezTo>
                    <a:pt x="4566" y="94"/>
                    <a:pt x="4465" y="56"/>
                    <a:pt x="4357"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5" name="Google Shape;3645;p44"/>
            <p:cNvSpPr/>
            <p:nvPr/>
          </p:nvSpPr>
          <p:spPr>
            <a:xfrm>
              <a:off x="6121025" y="1291125"/>
              <a:ext cx="69725" cy="173300"/>
            </a:xfrm>
            <a:custGeom>
              <a:avLst/>
              <a:gdLst/>
              <a:ahLst/>
              <a:cxnLst/>
              <a:rect l="l" t="t" r="r" b="b"/>
              <a:pathLst>
                <a:path w="2789" h="6932" extrusionOk="0">
                  <a:moveTo>
                    <a:pt x="618" y="0"/>
                  </a:moveTo>
                  <a:cubicBezTo>
                    <a:pt x="562" y="38"/>
                    <a:pt x="512" y="76"/>
                    <a:pt x="461" y="108"/>
                  </a:cubicBezTo>
                  <a:cubicBezTo>
                    <a:pt x="385" y="701"/>
                    <a:pt x="644" y="1414"/>
                    <a:pt x="903" y="2107"/>
                  </a:cubicBezTo>
                  <a:cubicBezTo>
                    <a:pt x="1080" y="2587"/>
                    <a:pt x="1249" y="3047"/>
                    <a:pt x="1307" y="3463"/>
                  </a:cubicBezTo>
                  <a:cubicBezTo>
                    <a:pt x="1319" y="3551"/>
                    <a:pt x="1261" y="3632"/>
                    <a:pt x="1167" y="3646"/>
                  </a:cubicBezTo>
                  <a:cubicBezTo>
                    <a:pt x="1161" y="3649"/>
                    <a:pt x="1152" y="3650"/>
                    <a:pt x="1142" y="3650"/>
                  </a:cubicBezTo>
                  <a:cubicBezTo>
                    <a:pt x="1133" y="3650"/>
                    <a:pt x="1123" y="3649"/>
                    <a:pt x="1117" y="3646"/>
                  </a:cubicBezTo>
                  <a:cubicBezTo>
                    <a:pt x="1048" y="3632"/>
                    <a:pt x="996" y="3582"/>
                    <a:pt x="984" y="3513"/>
                  </a:cubicBezTo>
                  <a:cubicBezTo>
                    <a:pt x="934" y="3128"/>
                    <a:pt x="769" y="2687"/>
                    <a:pt x="594" y="2220"/>
                  </a:cubicBezTo>
                  <a:cubicBezTo>
                    <a:pt x="353" y="1565"/>
                    <a:pt x="102" y="890"/>
                    <a:pt x="120" y="273"/>
                  </a:cubicBezTo>
                  <a:lnTo>
                    <a:pt x="120" y="273"/>
                  </a:lnTo>
                  <a:cubicBezTo>
                    <a:pt x="82" y="285"/>
                    <a:pt x="44" y="291"/>
                    <a:pt x="1" y="303"/>
                  </a:cubicBezTo>
                  <a:cubicBezTo>
                    <a:pt x="126" y="1962"/>
                    <a:pt x="405" y="3632"/>
                    <a:pt x="783" y="5026"/>
                  </a:cubicBezTo>
                  <a:cubicBezTo>
                    <a:pt x="1014" y="5871"/>
                    <a:pt x="1698" y="6932"/>
                    <a:pt x="2115" y="6932"/>
                  </a:cubicBezTo>
                  <a:cubicBezTo>
                    <a:pt x="2118" y="6932"/>
                    <a:pt x="2122" y="6932"/>
                    <a:pt x="2125" y="6931"/>
                  </a:cubicBezTo>
                  <a:cubicBezTo>
                    <a:pt x="2328" y="6918"/>
                    <a:pt x="2491" y="6583"/>
                    <a:pt x="2579" y="6016"/>
                  </a:cubicBezTo>
                  <a:cubicBezTo>
                    <a:pt x="2788" y="4699"/>
                    <a:pt x="2107" y="3292"/>
                    <a:pt x="1450" y="1924"/>
                  </a:cubicBezTo>
                  <a:cubicBezTo>
                    <a:pt x="1123" y="1256"/>
                    <a:pt x="821" y="619"/>
                    <a:pt x="618"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6" name="Google Shape;3646;p44"/>
            <p:cNvSpPr/>
            <p:nvPr/>
          </p:nvSpPr>
          <p:spPr>
            <a:xfrm>
              <a:off x="6145475" y="1269550"/>
              <a:ext cx="152000" cy="118650"/>
            </a:xfrm>
            <a:custGeom>
              <a:avLst/>
              <a:gdLst/>
              <a:ahLst/>
              <a:cxnLst/>
              <a:rect l="l" t="t" r="r" b="b"/>
              <a:pathLst>
                <a:path w="6080" h="4746" extrusionOk="0">
                  <a:moveTo>
                    <a:pt x="207" y="1"/>
                  </a:moveTo>
                  <a:cubicBezTo>
                    <a:pt x="195" y="57"/>
                    <a:pt x="183" y="107"/>
                    <a:pt x="164" y="164"/>
                  </a:cubicBezTo>
                  <a:cubicBezTo>
                    <a:pt x="562" y="555"/>
                    <a:pt x="940" y="901"/>
                    <a:pt x="1450" y="1174"/>
                  </a:cubicBezTo>
                  <a:cubicBezTo>
                    <a:pt x="1595" y="1255"/>
                    <a:pt x="1766" y="1331"/>
                    <a:pt x="1942" y="1413"/>
                  </a:cubicBezTo>
                  <a:cubicBezTo>
                    <a:pt x="2434" y="1634"/>
                    <a:pt x="2989" y="1892"/>
                    <a:pt x="3348" y="2277"/>
                  </a:cubicBezTo>
                  <a:cubicBezTo>
                    <a:pt x="3405" y="2346"/>
                    <a:pt x="3405" y="2446"/>
                    <a:pt x="3336" y="2510"/>
                  </a:cubicBezTo>
                  <a:cubicBezTo>
                    <a:pt x="3307" y="2538"/>
                    <a:pt x="3268" y="2552"/>
                    <a:pt x="3232" y="2552"/>
                  </a:cubicBezTo>
                  <a:cubicBezTo>
                    <a:pt x="3219" y="2552"/>
                    <a:pt x="3208" y="2551"/>
                    <a:pt x="3196" y="2548"/>
                  </a:cubicBezTo>
                  <a:cubicBezTo>
                    <a:pt x="3158" y="2542"/>
                    <a:pt x="3128" y="2522"/>
                    <a:pt x="3109" y="2498"/>
                  </a:cubicBezTo>
                  <a:cubicBezTo>
                    <a:pt x="2794" y="2157"/>
                    <a:pt x="2270" y="1917"/>
                    <a:pt x="1810" y="1709"/>
                  </a:cubicBezTo>
                  <a:cubicBezTo>
                    <a:pt x="1627" y="1628"/>
                    <a:pt x="1450" y="1544"/>
                    <a:pt x="1299" y="1463"/>
                  </a:cubicBezTo>
                  <a:cubicBezTo>
                    <a:pt x="789" y="1192"/>
                    <a:pt x="391" y="839"/>
                    <a:pt x="12" y="473"/>
                  </a:cubicBezTo>
                  <a:cubicBezTo>
                    <a:pt x="6" y="479"/>
                    <a:pt x="0" y="485"/>
                    <a:pt x="0" y="493"/>
                  </a:cubicBezTo>
                  <a:cubicBezTo>
                    <a:pt x="958" y="1564"/>
                    <a:pt x="2806" y="3430"/>
                    <a:pt x="4875" y="4495"/>
                  </a:cubicBezTo>
                  <a:cubicBezTo>
                    <a:pt x="5199" y="4660"/>
                    <a:pt x="5470" y="4746"/>
                    <a:pt x="5655" y="4746"/>
                  </a:cubicBezTo>
                  <a:cubicBezTo>
                    <a:pt x="5761" y="4746"/>
                    <a:pt x="5839" y="4718"/>
                    <a:pt x="5882" y="4660"/>
                  </a:cubicBezTo>
                  <a:cubicBezTo>
                    <a:pt x="6079" y="4402"/>
                    <a:pt x="5801" y="3537"/>
                    <a:pt x="5164" y="2856"/>
                  </a:cubicBezTo>
                  <a:cubicBezTo>
                    <a:pt x="4194" y="1809"/>
                    <a:pt x="2951" y="1255"/>
                    <a:pt x="1639" y="668"/>
                  </a:cubicBezTo>
                  <a:cubicBezTo>
                    <a:pt x="1167" y="461"/>
                    <a:pt x="681" y="240"/>
                    <a:pt x="207"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7" name="Google Shape;3647;p44"/>
            <p:cNvSpPr/>
            <p:nvPr/>
          </p:nvSpPr>
          <p:spPr>
            <a:xfrm>
              <a:off x="6151925" y="1239250"/>
              <a:ext cx="200050" cy="61475"/>
            </a:xfrm>
            <a:custGeom>
              <a:avLst/>
              <a:gdLst/>
              <a:ahLst/>
              <a:cxnLst/>
              <a:rect l="l" t="t" r="r" b="b"/>
              <a:pathLst>
                <a:path w="8002" h="2459" extrusionOk="0">
                  <a:moveTo>
                    <a:pt x="3373" y="0"/>
                  </a:moveTo>
                  <a:cubicBezTo>
                    <a:pt x="2332" y="0"/>
                    <a:pt x="1352" y="96"/>
                    <a:pt x="531" y="285"/>
                  </a:cubicBezTo>
                  <a:cubicBezTo>
                    <a:pt x="764" y="305"/>
                    <a:pt x="1003" y="355"/>
                    <a:pt x="1243" y="399"/>
                  </a:cubicBezTo>
                  <a:cubicBezTo>
                    <a:pt x="1526" y="456"/>
                    <a:pt x="1803" y="512"/>
                    <a:pt x="2050" y="512"/>
                  </a:cubicBezTo>
                  <a:lnTo>
                    <a:pt x="2189" y="506"/>
                  </a:lnTo>
                  <a:cubicBezTo>
                    <a:pt x="2269" y="505"/>
                    <a:pt x="2352" y="505"/>
                    <a:pt x="2436" y="505"/>
                  </a:cubicBezTo>
                  <a:cubicBezTo>
                    <a:pt x="3060" y="505"/>
                    <a:pt x="3781" y="544"/>
                    <a:pt x="4320" y="916"/>
                  </a:cubicBezTo>
                  <a:cubicBezTo>
                    <a:pt x="4396" y="966"/>
                    <a:pt x="4408" y="1067"/>
                    <a:pt x="4358" y="1143"/>
                  </a:cubicBezTo>
                  <a:cubicBezTo>
                    <a:pt x="4327" y="1190"/>
                    <a:pt x="4276" y="1212"/>
                    <a:pt x="4224" y="1212"/>
                  </a:cubicBezTo>
                  <a:cubicBezTo>
                    <a:pt x="4192" y="1212"/>
                    <a:pt x="4160" y="1204"/>
                    <a:pt x="4131" y="1187"/>
                  </a:cubicBezTo>
                  <a:cubicBezTo>
                    <a:pt x="3687" y="871"/>
                    <a:pt x="3079" y="832"/>
                    <a:pt x="2501" y="832"/>
                  </a:cubicBezTo>
                  <a:cubicBezTo>
                    <a:pt x="2398" y="832"/>
                    <a:pt x="2296" y="833"/>
                    <a:pt x="2195" y="834"/>
                  </a:cubicBezTo>
                  <a:lnTo>
                    <a:pt x="2050" y="834"/>
                  </a:lnTo>
                  <a:cubicBezTo>
                    <a:pt x="1773" y="834"/>
                    <a:pt x="1470" y="777"/>
                    <a:pt x="1180" y="721"/>
                  </a:cubicBezTo>
                  <a:cubicBezTo>
                    <a:pt x="896" y="663"/>
                    <a:pt x="607" y="606"/>
                    <a:pt x="340" y="606"/>
                  </a:cubicBezTo>
                  <a:cubicBezTo>
                    <a:pt x="222" y="606"/>
                    <a:pt x="108" y="618"/>
                    <a:pt x="1" y="645"/>
                  </a:cubicBezTo>
                  <a:cubicBezTo>
                    <a:pt x="1" y="663"/>
                    <a:pt x="7" y="676"/>
                    <a:pt x="7" y="689"/>
                  </a:cubicBezTo>
                  <a:cubicBezTo>
                    <a:pt x="33" y="689"/>
                    <a:pt x="63" y="695"/>
                    <a:pt x="89" y="707"/>
                  </a:cubicBezTo>
                  <a:cubicBezTo>
                    <a:pt x="827" y="1155"/>
                    <a:pt x="1634" y="1269"/>
                    <a:pt x="2492" y="1382"/>
                  </a:cubicBezTo>
                  <a:cubicBezTo>
                    <a:pt x="2775" y="1420"/>
                    <a:pt x="3071" y="1464"/>
                    <a:pt x="3368" y="1515"/>
                  </a:cubicBezTo>
                  <a:cubicBezTo>
                    <a:pt x="3689" y="1571"/>
                    <a:pt x="4111" y="1729"/>
                    <a:pt x="4559" y="1894"/>
                  </a:cubicBezTo>
                  <a:cubicBezTo>
                    <a:pt x="5283" y="2152"/>
                    <a:pt x="6127" y="2458"/>
                    <a:pt x="6778" y="2458"/>
                  </a:cubicBezTo>
                  <a:cubicBezTo>
                    <a:pt x="7045" y="2458"/>
                    <a:pt x="7280" y="2407"/>
                    <a:pt x="7460" y="2278"/>
                  </a:cubicBezTo>
                  <a:cubicBezTo>
                    <a:pt x="7845" y="2007"/>
                    <a:pt x="8002" y="1729"/>
                    <a:pt x="7932" y="1464"/>
                  </a:cubicBezTo>
                  <a:cubicBezTo>
                    <a:pt x="7769" y="809"/>
                    <a:pt x="6331" y="235"/>
                    <a:pt x="5606" y="140"/>
                  </a:cubicBezTo>
                  <a:cubicBezTo>
                    <a:pt x="4853" y="47"/>
                    <a:pt x="4098" y="0"/>
                    <a:pt x="3373"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8" name="Google Shape;3648;p44"/>
            <p:cNvSpPr/>
            <p:nvPr/>
          </p:nvSpPr>
          <p:spPr>
            <a:xfrm>
              <a:off x="6148450" y="1146375"/>
              <a:ext cx="157525" cy="95925"/>
            </a:xfrm>
            <a:custGeom>
              <a:avLst/>
              <a:gdLst/>
              <a:ahLst/>
              <a:cxnLst/>
              <a:rect l="l" t="t" r="r" b="b"/>
              <a:pathLst>
                <a:path w="6301" h="3837" extrusionOk="0">
                  <a:moveTo>
                    <a:pt x="5416" y="0"/>
                  </a:moveTo>
                  <a:cubicBezTo>
                    <a:pt x="4201" y="0"/>
                    <a:pt x="2192" y="1695"/>
                    <a:pt x="959" y="2739"/>
                  </a:cubicBezTo>
                  <a:cubicBezTo>
                    <a:pt x="827" y="2853"/>
                    <a:pt x="701" y="2953"/>
                    <a:pt x="588" y="3048"/>
                  </a:cubicBezTo>
                  <a:cubicBezTo>
                    <a:pt x="670" y="3029"/>
                    <a:pt x="757" y="3010"/>
                    <a:pt x="839" y="2991"/>
                  </a:cubicBezTo>
                  <a:cubicBezTo>
                    <a:pt x="1054" y="2935"/>
                    <a:pt x="1261" y="2885"/>
                    <a:pt x="1450" y="2789"/>
                  </a:cubicBezTo>
                  <a:cubicBezTo>
                    <a:pt x="1647" y="2688"/>
                    <a:pt x="1823" y="2556"/>
                    <a:pt x="2006" y="2431"/>
                  </a:cubicBezTo>
                  <a:cubicBezTo>
                    <a:pt x="2358" y="2178"/>
                    <a:pt x="2725" y="1913"/>
                    <a:pt x="3204" y="1863"/>
                  </a:cubicBezTo>
                  <a:cubicBezTo>
                    <a:pt x="3212" y="1862"/>
                    <a:pt x="3220" y="1861"/>
                    <a:pt x="3228" y="1861"/>
                  </a:cubicBezTo>
                  <a:cubicBezTo>
                    <a:pt x="3307" y="1861"/>
                    <a:pt x="3375" y="1921"/>
                    <a:pt x="3388" y="2001"/>
                  </a:cubicBezTo>
                  <a:cubicBezTo>
                    <a:pt x="3394" y="2096"/>
                    <a:pt x="3330" y="2172"/>
                    <a:pt x="3242" y="2184"/>
                  </a:cubicBezTo>
                  <a:cubicBezTo>
                    <a:pt x="2844" y="2228"/>
                    <a:pt x="2529" y="2455"/>
                    <a:pt x="2195" y="2696"/>
                  </a:cubicBezTo>
                  <a:cubicBezTo>
                    <a:pt x="2006" y="2827"/>
                    <a:pt x="1811" y="2966"/>
                    <a:pt x="1602" y="3080"/>
                  </a:cubicBezTo>
                  <a:cubicBezTo>
                    <a:pt x="1375" y="3193"/>
                    <a:pt x="1142" y="3249"/>
                    <a:pt x="915" y="3307"/>
                  </a:cubicBezTo>
                  <a:cubicBezTo>
                    <a:pt x="580" y="3389"/>
                    <a:pt x="266" y="3464"/>
                    <a:pt x="33" y="3710"/>
                  </a:cubicBezTo>
                  <a:cubicBezTo>
                    <a:pt x="20" y="3723"/>
                    <a:pt x="7" y="3723"/>
                    <a:pt x="1" y="3735"/>
                  </a:cubicBezTo>
                  <a:cubicBezTo>
                    <a:pt x="13" y="3767"/>
                    <a:pt x="26" y="3799"/>
                    <a:pt x="39" y="3837"/>
                  </a:cubicBezTo>
                  <a:lnTo>
                    <a:pt x="45" y="3831"/>
                  </a:lnTo>
                  <a:cubicBezTo>
                    <a:pt x="70" y="3805"/>
                    <a:pt x="102" y="3785"/>
                    <a:pt x="134" y="3779"/>
                  </a:cubicBezTo>
                  <a:cubicBezTo>
                    <a:pt x="247" y="3761"/>
                    <a:pt x="347" y="3741"/>
                    <a:pt x="480" y="3703"/>
                  </a:cubicBezTo>
                  <a:cubicBezTo>
                    <a:pt x="1904" y="3331"/>
                    <a:pt x="5701" y="2114"/>
                    <a:pt x="6231" y="955"/>
                  </a:cubicBezTo>
                  <a:cubicBezTo>
                    <a:pt x="6301" y="796"/>
                    <a:pt x="6301" y="645"/>
                    <a:pt x="6231" y="507"/>
                  </a:cubicBezTo>
                  <a:cubicBezTo>
                    <a:pt x="6092" y="229"/>
                    <a:pt x="5903" y="72"/>
                    <a:pt x="5638" y="22"/>
                  </a:cubicBezTo>
                  <a:cubicBezTo>
                    <a:pt x="5567" y="7"/>
                    <a:pt x="5493" y="0"/>
                    <a:pt x="5416"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9" name="Google Shape;3649;p44"/>
            <p:cNvSpPr/>
            <p:nvPr/>
          </p:nvSpPr>
          <p:spPr>
            <a:xfrm>
              <a:off x="6098325" y="1239250"/>
              <a:ext cx="10725" cy="11200"/>
            </a:xfrm>
            <a:custGeom>
              <a:avLst/>
              <a:gdLst/>
              <a:ahLst/>
              <a:cxnLst/>
              <a:rect l="l" t="t" r="r" b="b"/>
              <a:pathLst>
                <a:path w="429" h="448" extrusionOk="0">
                  <a:moveTo>
                    <a:pt x="205" y="1"/>
                  </a:moveTo>
                  <a:cubicBezTo>
                    <a:pt x="137" y="1"/>
                    <a:pt x="70" y="42"/>
                    <a:pt x="44" y="108"/>
                  </a:cubicBezTo>
                  <a:cubicBezTo>
                    <a:pt x="1" y="241"/>
                    <a:pt x="51" y="367"/>
                    <a:pt x="178" y="430"/>
                  </a:cubicBezTo>
                  <a:cubicBezTo>
                    <a:pt x="190" y="436"/>
                    <a:pt x="202" y="442"/>
                    <a:pt x="215" y="442"/>
                  </a:cubicBezTo>
                  <a:cubicBezTo>
                    <a:pt x="228" y="446"/>
                    <a:pt x="241" y="448"/>
                    <a:pt x="253" y="448"/>
                  </a:cubicBezTo>
                  <a:cubicBezTo>
                    <a:pt x="313" y="448"/>
                    <a:pt x="372" y="412"/>
                    <a:pt x="399" y="355"/>
                  </a:cubicBezTo>
                  <a:cubicBezTo>
                    <a:pt x="429" y="291"/>
                    <a:pt x="411" y="215"/>
                    <a:pt x="361" y="172"/>
                  </a:cubicBezTo>
                  <a:cubicBezTo>
                    <a:pt x="367" y="96"/>
                    <a:pt x="323" y="32"/>
                    <a:pt x="253" y="8"/>
                  </a:cubicBezTo>
                  <a:cubicBezTo>
                    <a:pt x="238" y="3"/>
                    <a:pt x="221" y="1"/>
                    <a:pt x="205"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0" name="Google Shape;3650;p44"/>
            <p:cNvSpPr/>
            <p:nvPr/>
          </p:nvSpPr>
          <p:spPr>
            <a:xfrm>
              <a:off x="6117250" y="1234050"/>
              <a:ext cx="13550" cy="9700"/>
            </a:xfrm>
            <a:custGeom>
              <a:avLst/>
              <a:gdLst/>
              <a:ahLst/>
              <a:cxnLst/>
              <a:rect l="l" t="t" r="r" b="b"/>
              <a:pathLst>
                <a:path w="542" h="388" extrusionOk="0">
                  <a:moveTo>
                    <a:pt x="249" y="1"/>
                  </a:moveTo>
                  <a:cubicBezTo>
                    <a:pt x="189" y="1"/>
                    <a:pt x="129" y="22"/>
                    <a:pt x="76" y="65"/>
                  </a:cubicBezTo>
                  <a:cubicBezTo>
                    <a:pt x="6" y="121"/>
                    <a:pt x="0" y="222"/>
                    <a:pt x="58" y="292"/>
                  </a:cubicBezTo>
                  <a:cubicBezTo>
                    <a:pt x="89" y="331"/>
                    <a:pt x="136" y="353"/>
                    <a:pt x="185" y="353"/>
                  </a:cubicBezTo>
                  <a:cubicBezTo>
                    <a:pt x="206" y="353"/>
                    <a:pt x="227" y="349"/>
                    <a:pt x="247" y="342"/>
                  </a:cubicBezTo>
                  <a:cubicBezTo>
                    <a:pt x="265" y="367"/>
                    <a:pt x="297" y="380"/>
                    <a:pt x="323" y="386"/>
                  </a:cubicBezTo>
                  <a:cubicBezTo>
                    <a:pt x="333" y="387"/>
                    <a:pt x="344" y="388"/>
                    <a:pt x="354" y="388"/>
                  </a:cubicBezTo>
                  <a:cubicBezTo>
                    <a:pt x="393" y="388"/>
                    <a:pt x="431" y="378"/>
                    <a:pt x="460" y="348"/>
                  </a:cubicBezTo>
                  <a:cubicBezTo>
                    <a:pt x="530" y="292"/>
                    <a:pt x="542" y="190"/>
                    <a:pt x="486" y="121"/>
                  </a:cubicBezTo>
                  <a:cubicBezTo>
                    <a:pt x="417" y="41"/>
                    <a:pt x="332" y="1"/>
                    <a:pt x="249"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1" name="Google Shape;3651;p44"/>
            <p:cNvSpPr/>
            <p:nvPr/>
          </p:nvSpPr>
          <p:spPr>
            <a:xfrm>
              <a:off x="6121675" y="1257800"/>
              <a:ext cx="10725" cy="12925"/>
            </a:xfrm>
            <a:custGeom>
              <a:avLst/>
              <a:gdLst/>
              <a:ahLst/>
              <a:cxnLst/>
              <a:rect l="l" t="t" r="r" b="b"/>
              <a:pathLst>
                <a:path w="429" h="517" extrusionOk="0">
                  <a:moveTo>
                    <a:pt x="189" y="1"/>
                  </a:moveTo>
                  <a:cubicBezTo>
                    <a:pt x="141" y="1"/>
                    <a:pt x="92" y="22"/>
                    <a:pt x="56" y="61"/>
                  </a:cubicBezTo>
                  <a:cubicBezTo>
                    <a:pt x="0" y="123"/>
                    <a:pt x="0" y="230"/>
                    <a:pt x="70" y="294"/>
                  </a:cubicBezTo>
                  <a:cubicBezTo>
                    <a:pt x="38" y="375"/>
                    <a:pt x="76" y="471"/>
                    <a:pt x="158" y="509"/>
                  </a:cubicBezTo>
                  <a:cubicBezTo>
                    <a:pt x="170" y="509"/>
                    <a:pt x="176" y="515"/>
                    <a:pt x="189" y="515"/>
                  </a:cubicBezTo>
                  <a:cubicBezTo>
                    <a:pt x="199" y="516"/>
                    <a:pt x="208" y="517"/>
                    <a:pt x="217" y="517"/>
                  </a:cubicBezTo>
                  <a:cubicBezTo>
                    <a:pt x="283" y="517"/>
                    <a:pt x="345" y="480"/>
                    <a:pt x="373" y="413"/>
                  </a:cubicBezTo>
                  <a:cubicBezTo>
                    <a:pt x="429" y="274"/>
                    <a:pt x="397" y="136"/>
                    <a:pt x="289" y="41"/>
                  </a:cubicBezTo>
                  <a:cubicBezTo>
                    <a:pt x="262" y="14"/>
                    <a:pt x="226" y="1"/>
                    <a:pt x="189"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2" name="Google Shape;3652;p44"/>
            <p:cNvSpPr/>
            <p:nvPr/>
          </p:nvSpPr>
          <p:spPr>
            <a:xfrm>
              <a:off x="6100850" y="1262275"/>
              <a:ext cx="11550" cy="15125"/>
            </a:xfrm>
            <a:custGeom>
              <a:avLst/>
              <a:gdLst/>
              <a:ahLst/>
              <a:cxnLst/>
              <a:rect l="l" t="t" r="r" b="b"/>
              <a:pathLst>
                <a:path w="462" h="605" extrusionOk="0">
                  <a:moveTo>
                    <a:pt x="284" y="1"/>
                  </a:moveTo>
                  <a:cubicBezTo>
                    <a:pt x="215" y="1"/>
                    <a:pt x="148" y="47"/>
                    <a:pt x="127" y="115"/>
                  </a:cubicBezTo>
                  <a:cubicBezTo>
                    <a:pt x="95" y="209"/>
                    <a:pt x="71" y="298"/>
                    <a:pt x="33" y="386"/>
                  </a:cubicBezTo>
                  <a:cubicBezTo>
                    <a:pt x="1" y="473"/>
                    <a:pt x="45" y="563"/>
                    <a:pt x="133" y="594"/>
                  </a:cubicBezTo>
                  <a:cubicBezTo>
                    <a:pt x="139" y="600"/>
                    <a:pt x="146" y="600"/>
                    <a:pt x="152" y="600"/>
                  </a:cubicBezTo>
                  <a:cubicBezTo>
                    <a:pt x="165" y="603"/>
                    <a:pt x="177" y="605"/>
                    <a:pt x="189" y="605"/>
                  </a:cubicBezTo>
                  <a:cubicBezTo>
                    <a:pt x="256" y="605"/>
                    <a:pt x="315" y="563"/>
                    <a:pt x="341" y="499"/>
                  </a:cubicBezTo>
                  <a:cubicBezTo>
                    <a:pt x="373" y="405"/>
                    <a:pt x="404" y="310"/>
                    <a:pt x="435" y="216"/>
                  </a:cubicBezTo>
                  <a:cubicBezTo>
                    <a:pt x="461" y="127"/>
                    <a:pt x="417" y="39"/>
                    <a:pt x="328" y="7"/>
                  </a:cubicBezTo>
                  <a:cubicBezTo>
                    <a:pt x="313" y="3"/>
                    <a:pt x="299" y="1"/>
                    <a:pt x="284" y="1"/>
                  </a:cubicBezTo>
                  <a:close/>
                </a:path>
              </a:pathLst>
            </a:custGeom>
            <a:solidFill>
              <a:srgbClr val="261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53" name="Google Shape;3653;p44"/>
          <p:cNvGrpSpPr/>
          <p:nvPr/>
        </p:nvGrpSpPr>
        <p:grpSpPr>
          <a:xfrm rot="-4560827" flipH="1">
            <a:off x="6768146" y="876054"/>
            <a:ext cx="330691" cy="195684"/>
            <a:chOff x="2715550" y="2908550"/>
            <a:chExt cx="330675" cy="195675"/>
          </a:xfrm>
        </p:grpSpPr>
        <p:sp>
          <p:nvSpPr>
            <p:cNvPr id="3654" name="Google Shape;3654;p44"/>
            <p:cNvSpPr/>
            <p:nvPr/>
          </p:nvSpPr>
          <p:spPr>
            <a:xfrm>
              <a:off x="2715550" y="2908550"/>
              <a:ext cx="330675" cy="195675"/>
            </a:xfrm>
            <a:custGeom>
              <a:avLst/>
              <a:gdLst/>
              <a:ahLst/>
              <a:cxnLst/>
              <a:rect l="l" t="t" r="r" b="b"/>
              <a:pathLst>
                <a:path w="13227" h="7827" extrusionOk="0">
                  <a:moveTo>
                    <a:pt x="2405" y="417"/>
                  </a:moveTo>
                  <a:cubicBezTo>
                    <a:pt x="2808" y="417"/>
                    <a:pt x="3208" y="443"/>
                    <a:pt x="3603" y="494"/>
                  </a:cubicBezTo>
                  <a:lnTo>
                    <a:pt x="3617" y="564"/>
                  </a:lnTo>
                  <a:cubicBezTo>
                    <a:pt x="3698" y="965"/>
                    <a:pt x="3780" y="1348"/>
                    <a:pt x="3805" y="1753"/>
                  </a:cubicBezTo>
                  <a:cubicBezTo>
                    <a:pt x="3127" y="1419"/>
                    <a:pt x="2456" y="1105"/>
                    <a:pt x="1774" y="818"/>
                  </a:cubicBezTo>
                  <a:cubicBezTo>
                    <a:pt x="1617" y="752"/>
                    <a:pt x="1460" y="676"/>
                    <a:pt x="1309" y="601"/>
                  </a:cubicBezTo>
                  <a:cubicBezTo>
                    <a:pt x="1238" y="570"/>
                    <a:pt x="1173" y="540"/>
                    <a:pt x="1101" y="510"/>
                  </a:cubicBezTo>
                  <a:cubicBezTo>
                    <a:pt x="1538" y="447"/>
                    <a:pt x="1973" y="417"/>
                    <a:pt x="2405" y="417"/>
                  </a:cubicBezTo>
                  <a:close/>
                  <a:moveTo>
                    <a:pt x="3896" y="534"/>
                  </a:moveTo>
                  <a:lnTo>
                    <a:pt x="3896" y="534"/>
                  </a:lnTo>
                  <a:cubicBezTo>
                    <a:pt x="4391" y="610"/>
                    <a:pt x="4881" y="732"/>
                    <a:pt x="5356" y="883"/>
                  </a:cubicBezTo>
                  <a:cubicBezTo>
                    <a:pt x="5366" y="1095"/>
                    <a:pt x="5382" y="1308"/>
                    <a:pt x="5396" y="1520"/>
                  </a:cubicBezTo>
                  <a:cubicBezTo>
                    <a:pt x="5426" y="1893"/>
                    <a:pt x="5447" y="2247"/>
                    <a:pt x="5452" y="2611"/>
                  </a:cubicBezTo>
                  <a:cubicBezTo>
                    <a:pt x="4992" y="2359"/>
                    <a:pt x="4538" y="2121"/>
                    <a:pt x="4088" y="1893"/>
                  </a:cubicBezTo>
                  <a:cubicBezTo>
                    <a:pt x="4072" y="1419"/>
                    <a:pt x="3992" y="984"/>
                    <a:pt x="3896" y="534"/>
                  </a:cubicBezTo>
                  <a:close/>
                  <a:moveTo>
                    <a:pt x="541" y="722"/>
                  </a:moveTo>
                  <a:cubicBezTo>
                    <a:pt x="737" y="802"/>
                    <a:pt x="935" y="888"/>
                    <a:pt x="1127" y="984"/>
                  </a:cubicBezTo>
                  <a:cubicBezTo>
                    <a:pt x="1289" y="1060"/>
                    <a:pt x="1450" y="1136"/>
                    <a:pt x="1612" y="1201"/>
                  </a:cubicBezTo>
                  <a:cubicBezTo>
                    <a:pt x="2057" y="1394"/>
                    <a:pt x="2502" y="1595"/>
                    <a:pt x="2950" y="1807"/>
                  </a:cubicBezTo>
                  <a:cubicBezTo>
                    <a:pt x="2416" y="2030"/>
                    <a:pt x="1870" y="2303"/>
                    <a:pt x="1355" y="2686"/>
                  </a:cubicBezTo>
                  <a:cubicBezTo>
                    <a:pt x="1052" y="2101"/>
                    <a:pt x="784" y="1450"/>
                    <a:pt x="541" y="722"/>
                  </a:cubicBezTo>
                  <a:close/>
                  <a:moveTo>
                    <a:pt x="3290" y="1970"/>
                  </a:moveTo>
                  <a:cubicBezTo>
                    <a:pt x="3521" y="2080"/>
                    <a:pt x="3754" y="2192"/>
                    <a:pt x="3987" y="2313"/>
                  </a:cubicBezTo>
                  <a:cubicBezTo>
                    <a:pt x="3451" y="2626"/>
                    <a:pt x="2602" y="3101"/>
                    <a:pt x="1794" y="3460"/>
                  </a:cubicBezTo>
                  <a:cubicBezTo>
                    <a:pt x="1683" y="3288"/>
                    <a:pt x="1581" y="3117"/>
                    <a:pt x="1481" y="2935"/>
                  </a:cubicBezTo>
                  <a:cubicBezTo>
                    <a:pt x="1490" y="2929"/>
                    <a:pt x="1506" y="2924"/>
                    <a:pt x="1511" y="2919"/>
                  </a:cubicBezTo>
                  <a:cubicBezTo>
                    <a:pt x="2082" y="2490"/>
                    <a:pt x="2698" y="2207"/>
                    <a:pt x="3290" y="1970"/>
                  </a:cubicBezTo>
                  <a:close/>
                  <a:moveTo>
                    <a:pt x="5643" y="979"/>
                  </a:moveTo>
                  <a:cubicBezTo>
                    <a:pt x="6240" y="1196"/>
                    <a:pt x="6816" y="1469"/>
                    <a:pt x="7357" y="1793"/>
                  </a:cubicBezTo>
                  <a:cubicBezTo>
                    <a:pt x="7331" y="2086"/>
                    <a:pt x="7346" y="2383"/>
                    <a:pt x="7362" y="2667"/>
                  </a:cubicBezTo>
                  <a:cubicBezTo>
                    <a:pt x="7382" y="3005"/>
                    <a:pt x="7397" y="3348"/>
                    <a:pt x="7346" y="3693"/>
                  </a:cubicBezTo>
                  <a:cubicBezTo>
                    <a:pt x="6790" y="3364"/>
                    <a:pt x="6255" y="3050"/>
                    <a:pt x="5734" y="2763"/>
                  </a:cubicBezTo>
                  <a:cubicBezTo>
                    <a:pt x="5734" y="2338"/>
                    <a:pt x="5709" y="1914"/>
                    <a:pt x="5674" y="1499"/>
                  </a:cubicBezTo>
                  <a:cubicBezTo>
                    <a:pt x="5664" y="1328"/>
                    <a:pt x="5654" y="1151"/>
                    <a:pt x="5643" y="979"/>
                  </a:cubicBezTo>
                  <a:close/>
                  <a:moveTo>
                    <a:pt x="7630" y="1965"/>
                  </a:moveTo>
                  <a:lnTo>
                    <a:pt x="7630" y="1965"/>
                  </a:lnTo>
                  <a:cubicBezTo>
                    <a:pt x="7807" y="2080"/>
                    <a:pt x="7982" y="2201"/>
                    <a:pt x="8150" y="2329"/>
                  </a:cubicBezTo>
                  <a:cubicBezTo>
                    <a:pt x="8195" y="2894"/>
                    <a:pt x="8124" y="3530"/>
                    <a:pt x="7952" y="4057"/>
                  </a:cubicBezTo>
                  <a:cubicBezTo>
                    <a:pt x="7831" y="3985"/>
                    <a:pt x="7716" y="3910"/>
                    <a:pt x="7599" y="3838"/>
                  </a:cubicBezTo>
                  <a:cubicBezTo>
                    <a:pt x="7674" y="3439"/>
                    <a:pt x="7660" y="3040"/>
                    <a:pt x="7639" y="2656"/>
                  </a:cubicBezTo>
                  <a:cubicBezTo>
                    <a:pt x="7625" y="2420"/>
                    <a:pt x="7619" y="2192"/>
                    <a:pt x="7630" y="1965"/>
                  </a:cubicBezTo>
                  <a:close/>
                  <a:moveTo>
                    <a:pt x="4279" y="2464"/>
                  </a:moveTo>
                  <a:cubicBezTo>
                    <a:pt x="4901" y="2777"/>
                    <a:pt x="5533" y="3127"/>
                    <a:pt x="6184" y="3495"/>
                  </a:cubicBezTo>
                  <a:cubicBezTo>
                    <a:pt x="5594" y="3920"/>
                    <a:pt x="4890" y="4238"/>
                    <a:pt x="4214" y="4546"/>
                  </a:cubicBezTo>
                  <a:cubicBezTo>
                    <a:pt x="3845" y="4717"/>
                    <a:pt x="3466" y="4890"/>
                    <a:pt x="3113" y="5076"/>
                  </a:cubicBezTo>
                  <a:cubicBezTo>
                    <a:pt x="2684" y="4677"/>
                    <a:pt x="2294" y="4218"/>
                    <a:pt x="1945" y="3698"/>
                  </a:cubicBezTo>
                  <a:cubicBezTo>
                    <a:pt x="2835" y="3299"/>
                    <a:pt x="3764" y="2772"/>
                    <a:pt x="4279" y="2464"/>
                  </a:cubicBezTo>
                  <a:close/>
                  <a:moveTo>
                    <a:pt x="8443" y="2555"/>
                  </a:moveTo>
                  <a:lnTo>
                    <a:pt x="8443" y="2555"/>
                  </a:lnTo>
                  <a:cubicBezTo>
                    <a:pt x="8943" y="2970"/>
                    <a:pt x="9397" y="3435"/>
                    <a:pt x="9796" y="3945"/>
                  </a:cubicBezTo>
                  <a:cubicBezTo>
                    <a:pt x="9777" y="4097"/>
                    <a:pt x="9761" y="4258"/>
                    <a:pt x="9747" y="4414"/>
                  </a:cubicBezTo>
                  <a:cubicBezTo>
                    <a:pt x="9726" y="4663"/>
                    <a:pt x="9696" y="4910"/>
                    <a:pt x="9656" y="5158"/>
                  </a:cubicBezTo>
                  <a:cubicBezTo>
                    <a:pt x="9286" y="4899"/>
                    <a:pt x="8908" y="4647"/>
                    <a:pt x="8528" y="4405"/>
                  </a:cubicBezTo>
                  <a:cubicBezTo>
                    <a:pt x="8413" y="4339"/>
                    <a:pt x="8306" y="4274"/>
                    <a:pt x="8195" y="4208"/>
                  </a:cubicBezTo>
                  <a:cubicBezTo>
                    <a:pt x="8367" y="3712"/>
                    <a:pt x="8453" y="3111"/>
                    <a:pt x="8443" y="2555"/>
                  </a:cubicBezTo>
                  <a:close/>
                  <a:moveTo>
                    <a:pt x="10044" y="4274"/>
                  </a:moveTo>
                  <a:cubicBezTo>
                    <a:pt x="10438" y="4839"/>
                    <a:pt x="10771" y="5451"/>
                    <a:pt x="11014" y="6107"/>
                  </a:cubicBezTo>
                  <a:cubicBezTo>
                    <a:pt x="10827" y="5976"/>
                    <a:pt x="10645" y="5850"/>
                    <a:pt x="10468" y="5724"/>
                  </a:cubicBezTo>
                  <a:cubicBezTo>
                    <a:pt x="10281" y="5592"/>
                    <a:pt x="10100" y="5461"/>
                    <a:pt x="9908" y="5330"/>
                  </a:cubicBezTo>
                  <a:cubicBezTo>
                    <a:pt x="9973" y="5031"/>
                    <a:pt x="9999" y="4733"/>
                    <a:pt x="10029" y="4440"/>
                  </a:cubicBezTo>
                  <a:cubicBezTo>
                    <a:pt x="10029" y="4384"/>
                    <a:pt x="10039" y="4329"/>
                    <a:pt x="10044" y="4274"/>
                  </a:cubicBezTo>
                  <a:close/>
                  <a:moveTo>
                    <a:pt x="6447" y="3647"/>
                  </a:moveTo>
                  <a:cubicBezTo>
                    <a:pt x="7038" y="3990"/>
                    <a:pt x="7644" y="4354"/>
                    <a:pt x="8286" y="4754"/>
                  </a:cubicBezTo>
                  <a:cubicBezTo>
                    <a:pt x="7362" y="5435"/>
                    <a:pt x="6310" y="6142"/>
                    <a:pt x="5230" y="6445"/>
                  </a:cubicBezTo>
                  <a:cubicBezTo>
                    <a:pt x="5144" y="6405"/>
                    <a:pt x="5063" y="6370"/>
                    <a:pt x="4981" y="6335"/>
                  </a:cubicBezTo>
                  <a:cubicBezTo>
                    <a:pt x="4375" y="6041"/>
                    <a:pt x="3829" y="5693"/>
                    <a:pt x="3340" y="5274"/>
                  </a:cubicBezTo>
                  <a:cubicBezTo>
                    <a:pt x="3654" y="5111"/>
                    <a:pt x="3981" y="4960"/>
                    <a:pt x="4330" y="4803"/>
                  </a:cubicBezTo>
                  <a:cubicBezTo>
                    <a:pt x="5063" y="4470"/>
                    <a:pt x="5816" y="4127"/>
                    <a:pt x="6447" y="3647"/>
                  </a:cubicBezTo>
                  <a:close/>
                  <a:moveTo>
                    <a:pt x="8539" y="4915"/>
                  </a:moveTo>
                  <a:cubicBezTo>
                    <a:pt x="8746" y="5046"/>
                    <a:pt x="8948" y="5178"/>
                    <a:pt x="9150" y="5319"/>
                  </a:cubicBezTo>
                  <a:cubicBezTo>
                    <a:pt x="8604" y="5466"/>
                    <a:pt x="8115" y="5820"/>
                    <a:pt x="7634" y="6163"/>
                  </a:cubicBezTo>
                  <a:cubicBezTo>
                    <a:pt x="7271" y="6426"/>
                    <a:pt x="6928" y="6673"/>
                    <a:pt x="6569" y="6830"/>
                  </a:cubicBezTo>
                  <a:cubicBezTo>
                    <a:pt x="6553" y="6839"/>
                    <a:pt x="6533" y="6850"/>
                    <a:pt x="6518" y="6865"/>
                  </a:cubicBezTo>
                  <a:cubicBezTo>
                    <a:pt x="6513" y="6870"/>
                    <a:pt x="6513" y="6881"/>
                    <a:pt x="6508" y="6885"/>
                  </a:cubicBezTo>
                  <a:cubicBezTo>
                    <a:pt x="6215" y="6815"/>
                    <a:pt x="5921" y="6718"/>
                    <a:pt x="5629" y="6608"/>
                  </a:cubicBezTo>
                  <a:cubicBezTo>
                    <a:pt x="6669" y="6244"/>
                    <a:pt x="7665" y="5561"/>
                    <a:pt x="8539" y="4915"/>
                  </a:cubicBezTo>
                  <a:close/>
                  <a:moveTo>
                    <a:pt x="9468" y="5536"/>
                  </a:moveTo>
                  <a:cubicBezTo>
                    <a:pt x="9726" y="5713"/>
                    <a:pt x="9978" y="5890"/>
                    <a:pt x="10221" y="6067"/>
                  </a:cubicBezTo>
                  <a:cubicBezTo>
                    <a:pt x="10449" y="6223"/>
                    <a:pt x="10671" y="6380"/>
                    <a:pt x="10899" y="6542"/>
                  </a:cubicBezTo>
                  <a:cubicBezTo>
                    <a:pt x="10605" y="6608"/>
                    <a:pt x="10323" y="6688"/>
                    <a:pt x="10044" y="6769"/>
                  </a:cubicBezTo>
                  <a:cubicBezTo>
                    <a:pt x="9439" y="6944"/>
                    <a:pt x="8866" y="7110"/>
                    <a:pt x="8203" y="7110"/>
                  </a:cubicBezTo>
                  <a:cubicBezTo>
                    <a:pt x="8157" y="7110"/>
                    <a:pt x="8111" y="7109"/>
                    <a:pt x="8064" y="7107"/>
                  </a:cubicBezTo>
                  <a:cubicBezTo>
                    <a:pt x="7674" y="7093"/>
                    <a:pt x="7291" y="7052"/>
                    <a:pt x="6902" y="6976"/>
                  </a:cubicBezTo>
                  <a:cubicBezTo>
                    <a:pt x="7210" y="6815"/>
                    <a:pt x="7508" y="6597"/>
                    <a:pt x="7796" y="6391"/>
                  </a:cubicBezTo>
                  <a:cubicBezTo>
                    <a:pt x="8332" y="6006"/>
                    <a:pt x="8877" y="5612"/>
                    <a:pt x="9468" y="5536"/>
                  </a:cubicBezTo>
                  <a:close/>
                  <a:moveTo>
                    <a:pt x="2404" y="0"/>
                  </a:moveTo>
                  <a:cubicBezTo>
                    <a:pt x="1725" y="0"/>
                    <a:pt x="1038" y="70"/>
                    <a:pt x="354" y="216"/>
                  </a:cubicBezTo>
                  <a:cubicBezTo>
                    <a:pt x="324" y="216"/>
                    <a:pt x="299" y="221"/>
                    <a:pt x="273" y="231"/>
                  </a:cubicBezTo>
                  <a:cubicBezTo>
                    <a:pt x="268" y="231"/>
                    <a:pt x="263" y="231"/>
                    <a:pt x="263" y="237"/>
                  </a:cubicBezTo>
                  <a:cubicBezTo>
                    <a:pt x="247" y="232"/>
                    <a:pt x="232" y="229"/>
                    <a:pt x="217" y="229"/>
                  </a:cubicBezTo>
                  <a:cubicBezTo>
                    <a:pt x="199" y="229"/>
                    <a:pt x="181" y="233"/>
                    <a:pt x="161" y="242"/>
                  </a:cubicBezTo>
                  <a:cubicBezTo>
                    <a:pt x="121" y="252"/>
                    <a:pt x="96" y="272"/>
                    <a:pt x="71" y="298"/>
                  </a:cubicBezTo>
                  <a:cubicBezTo>
                    <a:pt x="21" y="352"/>
                    <a:pt x="0" y="429"/>
                    <a:pt x="26" y="504"/>
                  </a:cubicBezTo>
                  <a:cubicBezTo>
                    <a:pt x="1031" y="3702"/>
                    <a:pt x="2502" y="5617"/>
                    <a:pt x="4799" y="6708"/>
                  </a:cubicBezTo>
                  <a:cubicBezTo>
                    <a:pt x="5867" y="7219"/>
                    <a:pt x="6963" y="7492"/>
                    <a:pt x="8049" y="7527"/>
                  </a:cubicBezTo>
                  <a:cubicBezTo>
                    <a:pt x="8097" y="7528"/>
                    <a:pt x="8145" y="7529"/>
                    <a:pt x="8192" y="7529"/>
                  </a:cubicBezTo>
                  <a:cubicBezTo>
                    <a:pt x="8923" y="7529"/>
                    <a:pt x="9553" y="7349"/>
                    <a:pt x="10165" y="7168"/>
                  </a:cubicBezTo>
                  <a:cubicBezTo>
                    <a:pt x="10529" y="7062"/>
                    <a:pt x="10908" y="6956"/>
                    <a:pt x="11307" y="6881"/>
                  </a:cubicBezTo>
                  <a:cubicBezTo>
                    <a:pt x="11328" y="6881"/>
                    <a:pt x="11347" y="6870"/>
                    <a:pt x="11368" y="6860"/>
                  </a:cubicBezTo>
                  <a:cubicBezTo>
                    <a:pt x="11858" y="7193"/>
                    <a:pt x="12363" y="7517"/>
                    <a:pt x="12884" y="7800"/>
                  </a:cubicBezTo>
                  <a:cubicBezTo>
                    <a:pt x="12916" y="7818"/>
                    <a:pt x="12951" y="7826"/>
                    <a:pt x="12986" y="7826"/>
                  </a:cubicBezTo>
                  <a:cubicBezTo>
                    <a:pt x="13061" y="7826"/>
                    <a:pt x="13134" y="7788"/>
                    <a:pt x="13172" y="7718"/>
                  </a:cubicBezTo>
                  <a:cubicBezTo>
                    <a:pt x="13227" y="7618"/>
                    <a:pt x="13187" y="7492"/>
                    <a:pt x="13086" y="7436"/>
                  </a:cubicBezTo>
                  <a:cubicBezTo>
                    <a:pt x="12576" y="7153"/>
                    <a:pt x="12075" y="6830"/>
                    <a:pt x="11585" y="6501"/>
                  </a:cubicBezTo>
                  <a:lnTo>
                    <a:pt x="11585" y="6476"/>
                  </a:lnTo>
                  <a:cubicBezTo>
                    <a:pt x="10948" y="4365"/>
                    <a:pt x="9504" y="2626"/>
                    <a:pt x="7649" y="1485"/>
                  </a:cubicBezTo>
                  <a:cubicBezTo>
                    <a:pt x="7630" y="1450"/>
                    <a:pt x="7599" y="1424"/>
                    <a:pt x="7553" y="1419"/>
                  </a:cubicBezTo>
                  <a:lnTo>
                    <a:pt x="7543" y="1419"/>
                  </a:lnTo>
                  <a:cubicBezTo>
                    <a:pt x="6024" y="512"/>
                    <a:pt x="4241" y="0"/>
                    <a:pt x="2404"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5" name="Google Shape;3655;p44"/>
            <p:cNvSpPr/>
            <p:nvPr/>
          </p:nvSpPr>
          <p:spPr>
            <a:xfrm>
              <a:off x="2743075" y="2918950"/>
              <a:ext cx="67625" cy="33425"/>
            </a:xfrm>
            <a:custGeom>
              <a:avLst/>
              <a:gdLst/>
              <a:ahLst/>
              <a:cxnLst/>
              <a:rect l="l" t="t" r="r" b="b"/>
              <a:pathLst>
                <a:path w="2705" h="1337" extrusionOk="0">
                  <a:moveTo>
                    <a:pt x="1304" y="1"/>
                  </a:moveTo>
                  <a:cubicBezTo>
                    <a:pt x="872" y="1"/>
                    <a:pt x="437" y="31"/>
                    <a:pt x="0" y="94"/>
                  </a:cubicBezTo>
                  <a:cubicBezTo>
                    <a:pt x="72" y="124"/>
                    <a:pt x="137" y="154"/>
                    <a:pt x="208" y="185"/>
                  </a:cubicBezTo>
                  <a:cubicBezTo>
                    <a:pt x="359" y="260"/>
                    <a:pt x="516" y="336"/>
                    <a:pt x="673" y="402"/>
                  </a:cubicBezTo>
                  <a:cubicBezTo>
                    <a:pt x="1355" y="689"/>
                    <a:pt x="2026" y="1003"/>
                    <a:pt x="2704" y="1337"/>
                  </a:cubicBezTo>
                  <a:cubicBezTo>
                    <a:pt x="2679" y="932"/>
                    <a:pt x="2597" y="549"/>
                    <a:pt x="2516" y="148"/>
                  </a:cubicBezTo>
                  <a:lnTo>
                    <a:pt x="2502" y="78"/>
                  </a:lnTo>
                  <a:cubicBezTo>
                    <a:pt x="2107" y="27"/>
                    <a:pt x="1707" y="1"/>
                    <a:pt x="1304"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6" name="Google Shape;3656;p44"/>
            <p:cNvSpPr/>
            <p:nvPr/>
          </p:nvSpPr>
          <p:spPr>
            <a:xfrm>
              <a:off x="2812950" y="2921900"/>
              <a:ext cx="38900" cy="51950"/>
            </a:xfrm>
            <a:custGeom>
              <a:avLst/>
              <a:gdLst/>
              <a:ahLst/>
              <a:cxnLst/>
              <a:rect l="l" t="t" r="r" b="b"/>
              <a:pathLst>
                <a:path w="1556" h="2078" extrusionOk="0">
                  <a:moveTo>
                    <a:pt x="0" y="0"/>
                  </a:moveTo>
                  <a:lnTo>
                    <a:pt x="0" y="0"/>
                  </a:lnTo>
                  <a:cubicBezTo>
                    <a:pt x="96" y="450"/>
                    <a:pt x="176" y="885"/>
                    <a:pt x="192" y="1359"/>
                  </a:cubicBezTo>
                  <a:cubicBezTo>
                    <a:pt x="642" y="1587"/>
                    <a:pt x="1096" y="1825"/>
                    <a:pt x="1556" y="2077"/>
                  </a:cubicBezTo>
                  <a:cubicBezTo>
                    <a:pt x="1551" y="1713"/>
                    <a:pt x="1530" y="1359"/>
                    <a:pt x="1500" y="986"/>
                  </a:cubicBezTo>
                  <a:cubicBezTo>
                    <a:pt x="1486" y="774"/>
                    <a:pt x="1470" y="561"/>
                    <a:pt x="1460" y="349"/>
                  </a:cubicBezTo>
                  <a:cubicBezTo>
                    <a:pt x="985" y="198"/>
                    <a:pt x="495" y="76"/>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7" name="Google Shape;3657;p44"/>
            <p:cNvSpPr/>
            <p:nvPr/>
          </p:nvSpPr>
          <p:spPr>
            <a:xfrm>
              <a:off x="2856625" y="2933025"/>
              <a:ext cx="43850" cy="67850"/>
            </a:xfrm>
            <a:custGeom>
              <a:avLst/>
              <a:gdLst/>
              <a:ahLst/>
              <a:cxnLst/>
              <a:rect l="l" t="t" r="r" b="b"/>
              <a:pathLst>
                <a:path w="1754" h="2714" extrusionOk="0">
                  <a:moveTo>
                    <a:pt x="0" y="0"/>
                  </a:moveTo>
                  <a:cubicBezTo>
                    <a:pt x="11" y="172"/>
                    <a:pt x="21" y="349"/>
                    <a:pt x="31" y="520"/>
                  </a:cubicBezTo>
                  <a:cubicBezTo>
                    <a:pt x="66" y="935"/>
                    <a:pt x="91" y="1359"/>
                    <a:pt x="91" y="1784"/>
                  </a:cubicBezTo>
                  <a:cubicBezTo>
                    <a:pt x="612" y="2071"/>
                    <a:pt x="1147" y="2385"/>
                    <a:pt x="1703" y="2714"/>
                  </a:cubicBezTo>
                  <a:cubicBezTo>
                    <a:pt x="1754" y="2369"/>
                    <a:pt x="1739" y="2026"/>
                    <a:pt x="1719" y="1688"/>
                  </a:cubicBezTo>
                  <a:cubicBezTo>
                    <a:pt x="1703" y="1404"/>
                    <a:pt x="1688" y="1107"/>
                    <a:pt x="1714" y="814"/>
                  </a:cubicBezTo>
                  <a:cubicBezTo>
                    <a:pt x="1173" y="490"/>
                    <a:pt x="597" y="217"/>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8" name="Google Shape;3658;p44"/>
            <p:cNvSpPr/>
            <p:nvPr/>
          </p:nvSpPr>
          <p:spPr>
            <a:xfrm>
              <a:off x="2905525" y="2957650"/>
              <a:ext cx="14900" cy="52325"/>
            </a:xfrm>
            <a:custGeom>
              <a:avLst/>
              <a:gdLst/>
              <a:ahLst/>
              <a:cxnLst/>
              <a:rect l="l" t="t" r="r" b="b"/>
              <a:pathLst>
                <a:path w="596" h="2093" extrusionOk="0">
                  <a:moveTo>
                    <a:pt x="31" y="1"/>
                  </a:moveTo>
                  <a:cubicBezTo>
                    <a:pt x="20" y="228"/>
                    <a:pt x="26" y="456"/>
                    <a:pt x="40" y="692"/>
                  </a:cubicBezTo>
                  <a:cubicBezTo>
                    <a:pt x="61" y="1076"/>
                    <a:pt x="75" y="1475"/>
                    <a:pt x="0" y="1874"/>
                  </a:cubicBezTo>
                  <a:cubicBezTo>
                    <a:pt x="117" y="1946"/>
                    <a:pt x="232" y="2021"/>
                    <a:pt x="353" y="2093"/>
                  </a:cubicBezTo>
                  <a:cubicBezTo>
                    <a:pt x="525" y="1566"/>
                    <a:pt x="596" y="930"/>
                    <a:pt x="551" y="365"/>
                  </a:cubicBezTo>
                  <a:cubicBezTo>
                    <a:pt x="383" y="237"/>
                    <a:pt x="208" y="116"/>
                    <a:pt x="31"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9" name="Google Shape;3659;p44"/>
            <p:cNvSpPr/>
            <p:nvPr/>
          </p:nvSpPr>
          <p:spPr>
            <a:xfrm>
              <a:off x="2920400" y="2972425"/>
              <a:ext cx="40075" cy="65075"/>
            </a:xfrm>
            <a:custGeom>
              <a:avLst/>
              <a:gdLst/>
              <a:ahLst/>
              <a:cxnLst/>
              <a:rect l="l" t="t" r="r" b="b"/>
              <a:pathLst>
                <a:path w="1603" h="2603" extrusionOk="0">
                  <a:moveTo>
                    <a:pt x="249" y="0"/>
                  </a:moveTo>
                  <a:lnTo>
                    <a:pt x="249" y="0"/>
                  </a:lnTo>
                  <a:cubicBezTo>
                    <a:pt x="259" y="556"/>
                    <a:pt x="173" y="1157"/>
                    <a:pt x="1" y="1653"/>
                  </a:cubicBezTo>
                  <a:cubicBezTo>
                    <a:pt x="112" y="1719"/>
                    <a:pt x="219" y="1784"/>
                    <a:pt x="334" y="1850"/>
                  </a:cubicBezTo>
                  <a:cubicBezTo>
                    <a:pt x="714" y="2092"/>
                    <a:pt x="1092" y="2344"/>
                    <a:pt x="1462" y="2603"/>
                  </a:cubicBezTo>
                  <a:cubicBezTo>
                    <a:pt x="1502" y="2355"/>
                    <a:pt x="1532" y="2108"/>
                    <a:pt x="1553" y="1859"/>
                  </a:cubicBezTo>
                  <a:cubicBezTo>
                    <a:pt x="1567" y="1703"/>
                    <a:pt x="1583" y="1542"/>
                    <a:pt x="1602" y="1390"/>
                  </a:cubicBezTo>
                  <a:cubicBezTo>
                    <a:pt x="1203" y="880"/>
                    <a:pt x="749" y="415"/>
                    <a:pt x="249"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0" name="Google Shape;3660;p44"/>
            <p:cNvSpPr/>
            <p:nvPr/>
          </p:nvSpPr>
          <p:spPr>
            <a:xfrm>
              <a:off x="2963225" y="3015375"/>
              <a:ext cx="27675" cy="45850"/>
            </a:xfrm>
            <a:custGeom>
              <a:avLst/>
              <a:gdLst/>
              <a:ahLst/>
              <a:cxnLst/>
              <a:rect l="l" t="t" r="r" b="b"/>
              <a:pathLst>
                <a:path w="1107" h="1834" extrusionOk="0">
                  <a:moveTo>
                    <a:pt x="137" y="1"/>
                  </a:moveTo>
                  <a:cubicBezTo>
                    <a:pt x="132" y="56"/>
                    <a:pt x="122" y="111"/>
                    <a:pt x="122" y="167"/>
                  </a:cubicBezTo>
                  <a:cubicBezTo>
                    <a:pt x="92" y="460"/>
                    <a:pt x="66" y="758"/>
                    <a:pt x="1" y="1057"/>
                  </a:cubicBezTo>
                  <a:cubicBezTo>
                    <a:pt x="193" y="1188"/>
                    <a:pt x="374" y="1319"/>
                    <a:pt x="561" y="1451"/>
                  </a:cubicBezTo>
                  <a:cubicBezTo>
                    <a:pt x="738" y="1577"/>
                    <a:pt x="920" y="1703"/>
                    <a:pt x="1107" y="1834"/>
                  </a:cubicBezTo>
                  <a:cubicBezTo>
                    <a:pt x="864" y="1178"/>
                    <a:pt x="531" y="566"/>
                    <a:pt x="137"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1" name="Google Shape;3661;p44"/>
            <p:cNvSpPr/>
            <p:nvPr/>
          </p:nvSpPr>
          <p:spPr>
            <a:xfrm>
              <a:off x="2888100" y="3046925"/>
              <a:ext cx="99925" cy="39375"/>
            </a:xfrm>
            <a:custGeom>
              <a:avLst/>
              <a:gdLst/>
              <a:ahLst/>
              <a:cxnLst/>
              <a:rect l="l" t="t" r="r" b="b"/>
              <a:pathLst>
                <a:path w="3997" h="1575" extrusionOk="0">
                  <a:moveTo>
                    <a:pt x="2566" y="1"/>
                  </a:moveTo>
                  <a:cubicBezTo>
                    <a:pt x="1975" y="77"/>
                    <a:pt x="1430" y="471"/>
                    <a:pt x="894" y="856"/>
                  </a:cubicBezTo>
                  <a:cubicBezTo>
                    <a:pt x="606" y="1062"/>
                    <a:pt x="308" y="1280"/>
                    <a:pt x="0" y="1441"/>
                  </a:cubicBezTo>
                  <a:cubicBezTo>
                    <a:pt x="389" y="1517"/>
                    <a:pt x="772" y="1558"/>
                    <a:pt x="1162" y="1572"/>
                  </a:cubicBezTo>
                  <a:cubicBezTo>
                    <a:pt x="1209" y="1574"/>
                    <a:pt x="1255" y="1575"/>
                    <a:pt x="1301" y="1575"/>
                  </a:cubicBezTo>
                  <a:cubicBezTo>
                    <a:pt x="1964" y="1575"/>
                    <a:pt x="2537" y="1409"/>
                    <a:pt x="3142" y="1234"/>
                  </a:cubicBezTo>
                  <a:cubicBezTo>
                    <a:pt x="3421" y="1153"/>
                    <a:pt x="3703" y="1073"/>
                    <a:pt x="3997" y="1007"/>
                  </a:cubicBezTo>
                  <a:cubicBezTo>
                    <a:pt x="3769" y="845"/>
                    <a:pt x="3547" y="688"/>
                    <a:pt x="3319" y="532"/>
                  </a:cubicBezTo>
                  <a:cubicBezTo>
                    <a:pt x="3076" y="355"/>
                    <a:pt x="2824" y="178"/>
                    <a:pt x="2566"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2" name="Google Shape;3662;p44"/>
            <p:cNvSpPr/>
            <p:nvPr/>
          </p:nvSpPr>
          <p:spPr>
            <a:xfrm>
              <a:off x="2856250" y="3031425"/>
              <a:ext cx="88075" cy="49275"/>
            </a:xfrm>
            <a:custGeom>
              <a:avLst/>
              <a:gdLst/>
              <a:ahLst/>
              <a:cxnLst/>
              <a:rect l="l" t="t" r="r" b="b"/>
              <a:pathLst>
                <a:path w="3523" h="1971" extrusionOk="0">
                  <a:moveTo>
                    <a:pt x="2911" y="0"/>
                  </a:moveTo>
                  <a:cubicBezTo>
                    <a:pt x="2037" y="646"/>
                    <a:pt x="1041" y="1329"/>
                    <a:pt x="1" y="1693"/>
                  </a:cubicBezTo>
                  <a:cubicBezTo>
                    <a:pt x="293" y="1803"/>
                    <a:pt x="587" y="1900"/>
                    <a:pt x="880" y="1970"/>
                  </a:cubicBezTo>
                  <a:cubicBezTo>
                    <a:pt x="885" y="1966"/>
                    <a:pt x="885" y="1955"/>
                    <a:pt x="890" y="1950"/>
                  </a:cubicBezTo>
                  <a:cubicBezTo>
                    <a:pt x="905" y="1935"/>
                    <a:pt x="925" y="1924"/>
                    <a:pt x="941" y="1915"/>
                  </a:cubicBezTo>
                  <a:cubicBezTo>
                    <a:pt x="1300" y="1758"/>
                    <a:pt x="1643" y="1511"/>
                    <a:pt x="2006" y="1248"/>
                  </a:cubicBezTo>
                  <a:cubicBezTo>
                    <a:pt x="2487" y="905"/>
                    <a:pt x="2976" y="551"/>
                    <a:pt x="3522" y="404"/>
                  </a:cubicBezTo>
                  <a:cubicBezTo>
                    <a:pt x="3320" y="263"/>
                    <a:pt x="3118" y="131"/>
                    <a:pt x="2911"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3" name="Google Shape;3663;p44"/>
            <p:cNvSpPr/>
            <p:nvPr/>
          </p:nvSpPr>
          <p:spPr>
            <a:xfrm>
              <a:off x="2799025" y="2999700"/>
              <a:ext cx="123675" cy="70000"/>
            </a:xfrm>
            <a:custGeom>
              <a:avLst/>
              <a:gdLst/>
              <a:ahLst/>
              <a:cxnLst/>
              <a:rect l="l" t="t" r="r" b="b"/>
              <a:pathLst>
                <a:path w="4947" h="2800" extrusionOk="0">
                  <a:moveTo>
                    <a:pt x="3108" y="1"/>
                  </a:moveTo>
                  <a:cubicBezTo>
                    <a:pt x="2477" y="481"/>
                    <a:pt x="1724" y="824"/>
                    <a:pt x="991" y="1157"/>
                  </a:cubicBezTo>
                  <a:cubicBezTo>
                    <a:pt x="642" y="1314"/>
                    <a:pt x="315" y="1465"/>
                    <a:pt x="1" y="1628"/>
                  </a:cubicBezTo>
                  <a:cubicBezTo>
                    <a:pt x="490" y="2047"/>
                    <a:pt x="1036" y="2395"/>
                    <a:pt x="1642" y="2689"/>
                  </a:cubicBezTo>
                  <a:cubicBezTo>
                    <a:pt x="1724" y="2724"/>
                    <a:pt x="1805" y="2759"/>
                    <a:pt x="1891" y="2799"/>
                  </a:cubicBezTo>
                  <a:cubicBezTo>
                    <a:pt x="2971" y="2496"/>
                    <a:pt x="4023" y="1789"/>
                    <a:pt x="4947" y="1108"/>
                  </a:cubicBezTo>
                  <a:cubicBezTo>
                    <a:pt x="4305" y="708"/>
                    <a:pt x="3699" y="344"/>
                    <a:pt x="3108"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4" name="Google Shape;3664;p44"/>
            <p:cNvSpPr/>
            <p:nvPr/>
          </p:nvSpPr>
          <p:spPr>
            <a:xfrm>
              <a:off x="2764175" y="2970150"/>
              <a:ext cx="106000" cy="65325"/>
            </a:xfrm>
            <a:custGeom>
              <a:avLst/>
              <a:gdLst/>
              <a:ahLst/>
              <a:cxnLst/>
              <a:rect l="l" t="t" r="r" b="b"/>
              <a:pathLst>
                <a:path w="4240" h="2613" extrusionOk="0">
                  <a:moveTo>
                    <a:pt x="2334" y="0"/>
                  </a:moveTo>
                  <a:cubicBezTo>
                    <a:pt x="1819" y="308"/>
                    <a:pt x="890" y="835"/>
                    <a:pt x="0" y="1234"/>
                  </a:cubicBezTo>
                  <a:cubicBezTo>
                    <a:pt x="349" y="1754"/>
                    <a:pt x="739" y="2213"/>
                    <a:pt x="1168" y="2612"/>
                  </a:cubicBezTo>
                  <a:cubicBezTo>
                    <a:pt x="1521" y="2426"/>
                    <a:pt x="1900" y="2253"/>
                    <a:pt x="2269" y="2082"/>
                  </a:cubicBezTo>
                  <a:cubicBezTo>
                    <a:pt x="2945" y="1774"/>
                    <a:pt x="3649" y="1456"/>
                    <a:pt x="4239" y="1031"/>
                  </a:cubicBezTo>
                  <a:cubicBezTo>
                    <a:pt x="3588" y="663"/>
                    <a:pt x="2956" y="313"/>
                    <a:pt x="2334"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5" name="Google Shape;3665;p44"/>
            <p:cNvSpPr/>
            <p:nvPr/>
          </p:nvSpPr>
          <p:spPr>
            <a:xfrm>
              <a:off x="2752550" y="2957775"/>
              <a:ext cx="62700" cy="37275"/>
            </a:xfrm>
            <a:custGeom>
              <a:avLst/>
              <a:gdLst/>
              <a:ahLst/>
              <a:cxnLst/>
              <a:rect l="l" t="t" r="r" b="b"/>
              <a:pathLst>
                <a:path w="2508" h="1491" extrusionOk="0">
                  <a:moveTo>
                    <a:pt x="1810" y="1"/>
                  </a:moveTo>
                  <a:cubicBezTo>
                    <a:pt x="1218" y="238"/>
                    <a:pt x="602" y="521"/>
                    <a:pt x="31" y="950"/>
                  </a:cubicBezTo>
                  <a:cubicBezTo>
                    <a:pt x="26" y="955"/>
                    <a:pt x="10" y="960"/>
                    <a:pt x="1" y="966"/>
                  </a:cubicBezTo>
                  <a:cubicBezTo>
                    <a:pt x="101" y="1148"/>
                    <a:pt x="203" y="1319"/>
                    <a:pt x="314" y="1491"/>
                  </a:cubicBezTo>
                  <a:cubicBezTo>
                    <a:pt x="1122" y="1132"/>
                    <a:pt x="1971" y="657"/>
                    <a:pt x="2507" y="344"/>
                  </a:cubicBezTo>
                  <a:cubicBezTo>
                    <a:pt x="2274" y="223"/>
                    <a:pt x="2041" y="111"/>
                    <a:pt x="1810" y="1"/>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6" name="Google Shape;3666;p44"/>
            <p:cNvSpPr/>
            <p:nvPr/>
          </p:nvSpPr>
          <p:spPr>
            <a:xfrm>
              <a:off x="2729075" y="2926600"/>
              <a:ext cx="60250" cy="49125"/>
            </a:xfrm>
            <a:custGeom>
              <a:avLst/>
              <a:gdLst/>
              <a:ahLst/>
              <a:cxnLst/>
              <a:rect l="l" t="t" r="r" b="b"/>
              <a:pathLst>
                <a:path w="2410" h="1965" extrusionOk="0">
                  <a:moveTo>
                    <a:pt x="0" y="0"/>
                  </a:moveTo>
                  <a:lnTo>
                    <a:pt x="0" y="0"/>
                  </a:lnTo>
                  <a:cubicBezTo>
                    <a:pt x="243" y="728"/>
                    <a:pt x="511" y="1379"/>
                    <a:pt x="814" y="1964"/>
                  </a:cubicBezTo>
                  <a:cubicBezTo>
                    <a:pt x="1329" y="1581"/>
                    <a:pt x="1875" y="1308"/>
                    <a:pt x="2409" y="1085"/>
                  </a:cubicBezTo>
                  <a:cubicBezTo>
                    <a:pt x="1961" y="873"/>
                    <a:pt x="1516" y="672"/>
                    <a:pt x="1071" y="479"/>
                  </a:cubicBezTo>
                  <a:cubicBezTo>
                    <a:pt x="909" y="414"/>
                    <a:pt x="748" y="338"/>
                    <a:pt x="586" y="262"/>
                  </a:cubicBezTo>
                  <a:cubicBezTo>
                    <a:pt x="394" y="166"/>
                    <a:pt x="196" y="80"/>
                    <a:pt x="0" y="0"/>
                  </a:cubicBezTo>
                  <a:close/>
                </a:path>
              </a:pathLst>
            </a:custGeom>
            <a:solidFill>
              <a:srgbClr val="5E86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67" name="Google Shape;3667;p44"/>
          <p:cNvGrpSpPr/>
          <p:nvPr/>
        </p:nvGrpSpPr>
        <p:grpSpPr>
          <a:xfrm>
            <a:off x="5733082" y="3468834"/>
            <a:ext cx="271778" cy="264304"/>
            <a:chOff x="5461450" y="1541475"/>
            <a:chExt cx="447150" cy="434925"/>
          </a:xfrm>
        </p:grpSpPr>
        <p:sp>
          <p:nvSpPr>
            <p:cNvPr id="3668" name="Google Shape;3668;p44"/>
            <p:cNvSpPr/>
            <p:nvPr/>
          </p:nvSpPr>
          <p:spPr>
            <a:xfrm>
              <a:off x="5461450" y="1541475"/>
              <a:ext cx="447150" cy="434925"/>
            </a:xfrm>
            <a:custGeom>
              <a:avLst/>
              <a:gdLst/>
              <a:ahLst/>
              <a:cxnLst/>
              <a:rect l="l" t="t" r="r" b="b"/>
              <a:pathLst>
                <a:path w="17886" h="17397" extrusionOk="0">
                  <a:moveTo>
                    <a:pt x="8691" y="453"/>
                  </a:moveTo>
                  <a:cubicBezTo>
                    <a:pt x="9086" y="453"/>
                    <a:pt x="9461" y="674"/>
                    <a:pt x="9792" y="1097"/>
                  </a:cubicBezTo>
                  <a:cubicBezTo>
                    <a:pt x="10783" y="2380"/>
                    <a:pt x="10211" y="5099"/>
                    <a:pt x="9545" y="6740"/>
                  </a:cubicBezTo>
                  <a:cubicBezTo>
                    <a:pt x="9474" y="6705"/>
                    <a:pt x="9398" y="6665"/>
                    <a:pt x="9323" y="6645"/>
                  </a:cubicBezTo>
                  <a:cubicBezTo>
                    <a:pt x="9353" y="6624"/>
                    <a:pt x="9374" y="6594"/>
                    <a:pt x="9378" y="6554"/>
                  </a:cubicBezTo>
                  <a:cubicBezTo>
                    <a:pt x="9509" y="5922"/>
                    <a:pt x="9560" y="5245"/>
                    <a:pt x="9549" y="4356"/>
                  </a:cubicBezTo>
                  <a:cubicBezTo>
                    <a:pt x="9545" y="4275"/>
                    <a:pt x="9479" y="4210"/>
                    <a:pt x="9398" y="4210"/>
                  </a:cubicBezTo>
                  <a:cubicBezTo>
                    <a:pt x="9318" y="4210"/>
                    <a:pt x="9246" y="4280"/>
                    <a:pt x="9252" y="4361"/>
                  </a:cubicBezTo>
                  <a:cubicBezTo>
                    <a:pt x="9262" y="5225"/>
                    <a:pt x="9211" y="5882"/>
                    <a:pt x="9085" y="6493"/>
                  </a:cubicBezTo>
                  <a:cubicBezTo>
                    <a:pt x="9080" y="6528"/>
                    <a:pt x="9085" y="6554"/>
                    <a:pt x="9101" y="6584"/>
                  </a:cubicBezTo>
                  <a:lnTo>
                    <a:pt x="9095" y="6584"/>
                  </a:lnTo>
                  <a:cubicBezTo>
                    <a:pt x="9009" y="6566"/>
                    <a:pt x="8922" y="6558"/>
                    <a:pt x="8836" y="6558"/>
                  </a:cubicBezTo>
                  <a:cubicBezTo>
                    <a:pt x="8702" y="6558"/>
                    <a:pt x="8568" y="6578"/>
                    <a:pt x="8434" y="6614"/>
                  </a:cubicBezTo>
                  <a:cubicBezTo>
                    <a:pt x="8439" y="6600"/>
                    <a:pt x="8439" y="6584"/>
                    <a:pt x="8439" y="6563"/>
                  </a:cubicBezTo>
                  <a:cubicBezTo>
                    <a:pt x="8423" y="6377"/>
                    <a:pt x="8408" y="6185"/>
                    <a:pt x="8393" y="5993"/>
                  </a:cubicBezTo>
                  <a:cubicBezTo>
                    <a:pt x="8343" y="5422"/>
                    <a:pt x="8292" y="4835"/>
                    <a:pt x="8216" y="4285"/>
                  </a:cubicBezTo>
                  <a:cubicBezTo>
                    <a:pt x="8207" y="4211"/>
                    <a:pt x="8141" y="4153"/>
                    <a:pt x="8067" y="4153"/>
                  </a:cubicBezTo>
                  <a:cubicBezTo>
                    <a:pt x="8061" y="4153"/>
                    <a:pt x="8055" y="4153"/>
                    <a:pt x="8050" y="4154"/>
                  </a:cubicBezTo>
                  <a:cubicBezTo>
                    <a:pt x="7963" y="4164"/>
                    <a:pt x="7908" y="4240"/>
                    <a:pt x="7919" y="4320"/>
                  </a:cubicBezTo>
                  <a:cubicBezTo>
                    <a:pt x="7994" y="4872"/>
                    <a:pt x="8045" y="5453"/>
                    <a:pt x="8090" y="6018"/>
                  </a:cubicBezTo>
                  <a:cubicBezTo>
                    <a:pt x="8105" y="6215"/>
                    <a:pt x="8125" y="6402"/>
                    <a:pt x="8140" y="6594"/>
                  </a:cubicBezTo>
                  <a:cubicBezTo>
                    <a:pt x="8140" y="6624"/>
                    <a:pt x="8155" y="6645"/>
                    <a:pt x="8171" y="6665"/>
                  </a:cubicBezTo>
                  <a:cubicBezTo>
                    <a:pt x="8115" y="6680"/>
                    <a:pt x="8059" y="6691"/>
                    <a:pt x="8014" y="6705"/>
                  </a:cubicBezTo>
                  <a:cubicBezTo>
                    <a:pt x="8003" y="6675"/>
                    <a:pt x="7999" y="6645"/>
                    <a:pt x="7979" y="6619"/>
                  </a:cubicBezTo>
                  <a:lnTo>
                    <a:pt x="7903" y="6509"/>
                  </a:lnTo>
                  <a:cubicBezTo>
                    <a:pt x="7782" y="6327"/>
                    <a:pt x="7655" y="6129"/>
                    <a:pt x="7514" y="5922"/>
                  </a:cubicBezTo>
                  <a:cubicBezTo>
                    <a:pt x="7089" y="4695"/>
                    <a:pt x="6872" y="3063"/>
                    <a:pt x="7064" y="2144"/>
                  </a:cubicBezTo>
                  <a:cubicBezTo>
                    <a:pt x="7236" y="1314"/>
                    <a:pt x="7807" y="628"/>
                    <a:pt x="8444" y="481"/>
                  </a:cubicBezTo>
                  <a:cubicBezTo>
                    <a:pt x="8527" y="462"/>
                    <a:pt x="8609" y="453"/>
                    <a:pt x="8691" y="453"/>
                  </a:cubicBezTo>
                  <a:close/>
                  <a:moveTo>
                    <a:pt x="3194" y="2921"/>
                  </a:moveTo>
                  <a:cubicBezTo>
                    <a:pt x="4750" y="2921"/>
                    <a:pt x="6145" y="4714"/>
                    <a:pt x="7110" y="6129"/>
                  </a:cubicBezTo>
                  <a:cubicBezTo>
                    <a:pt x="7210" y="6412"/>
                    <a:pt x="7322" y="6675"/>
                    <a:pt x="7438" y="6908"/>
                  </a:cubicBezTo>
                  <a:cubicBezTo>
                    <a:pt x="7236" y="7003"/>
                    <a:pt x="7075" y="7115"/>
                    <a:pt x="6942" y="7230"/>
                  </a:cubicBezTo>
                  <a:cubicBezTo>
                    <a:pt x="6837" y="7165"/>
                    <a:pt x="6725" y="7104"/>
                    <a:pt x="6620" y="7048"/>
                  </a:cubicBezTo>
                  <a:cubicBezTo>
                    <a:pt x="6039" y="6731"/>
                    <a:pt x="5487" y="6428"/>
                    <a:pt x="5079" y="5927"/>
                  </a:cubicBezTo>
                  <a:cubicBezTo>
                    <a:pt x="5048" y="5891"/>
                    <a:pt x="5005" y="5873"/>
                    <a:pt x="4962" y="5873"/>
                  </a:cubicBezTo>
                  <a:cubicBezTo>
                    <a:pt x="4928" y="5873"/>
                    <a:pt x="4894" y="5885"/>
                    <a:pt x="4867" y="5907"/>
                  </a:cubicBezTo>
                  <a:cubicBezTo>
                    <a:pt x="4801" y="5963"/>
                    <a:pt x="4790" y="6059"/>
                    <a:pt x="4846" y="6120"/>
                  </a:cubicBezTo>
                  <a:cubicBezTo>
                    <a:pt x="5296" y="6665"/>
                    <a:pt x="5867" y="6978"/>
                    <a:pt x="6473" y="7311"/>
                  </a:cubicBezTo>
                  <a:cubicBezTo>
                    <a:pt x="6457" y="7307"/>
                    <a:pt x="6443" y="7302"/>
                    <a:pt x="6427" y="7297"/>
                  </a:cubicBezTo>
                  <a:cubicBezTo>
                    <a:pt x="4841" y="7115"/>
                    <a:pt x="3598" y="6569"/>
                    <a:pt x="2719" y="5684"/>
                  </a:cubicBezTo>
                  <a:cubicBezTo>
                    <a:pt x="2043" y="4998"/>
                    <a:pt x="1704" y="4063"/>
                    <a:pt x="1936" y="3508"/>
                  </a:cubicBezTo>
                  <a:cubicBezTo>
                    <a:pt x="2133" y="3028"/>
                    <a:pt x="2724" y="2921"/>
                    <a:pt x="3184" y="2921"/>
                  </a:cubicBezTo>
                  <a:close/>
                  <a:moveTo>
                    <a:pt x="13474" y="3045"/>
                  </a:moveTo>
                  <a:cubicBezTo>
                    <a:pt x="13969" y="3045"/>
                    <a:pt x="14462" y="3203"/>
                    <a:pt x="14840" y="3497"/>
                  </a:cubicBezTo>
                  <a:cubicBezTo>
                    <a:pt x="15279" y="3846"/>
                    <a:pt x="15512" y="4336"/>
                    <a:pt x="15502" y="4891"/>
                  </a:cubicBezTo>
                  <a:cubicBezTo>
                    <a:pt x="15472" y="6351"/>
                    <a:pt x="13895" y="7281"/>
                    <a:pt x="12354" y="7934"/>
                  </a:cubicBezTo>
                  <a:cubicBezTo>
                    <a:pt x="11884" y="8100"/>
                    <a:pt x="11440" y="8277"/>
                    <a:pt x="11046" y="8433"/>
                  </a:cubicBezTo>
                  <a:lnTo>
                    <a:pt x="10717" y="8559"/>
                  </a:lnTo>
                  <a:cubicBezTo>
                    <a:pt x="10682" y="8358"/>
                    <a:pt x="10626" y="8155"/>
                    <a:pt x="10556" y="7969"/>
                  </a:cubicBezTo>
                  <a:cubicBezTo>
                    <a:pt x="10556" y="7964"/>
                    <a:pt x="10561" y="7964"/>
                    <a:pt x="10561" y="7964"/>
                  </a:cubicBezTo>
                  <a:cubicBezTo>
                    <a:pt x="11132" y="7398"/>
                    <a:pt x="12198" y="6862"/>
                    <a:pt x="12627" y="6660"/>
                  </a:cubicBezTo>
                  <a:cubicBezTo>
                    <a:pt x="12702" y="6624"/>
                    <a:pt x="12732" y="6533"/>
                    <a:pt x="12697" y="6458"/>
                  </a:cubicBezTo>
                  <a:cubicBezTo>
                    <a:pt x="12672" y="6406"/>
                    <a:pt x="12616" y="6373"/>
                    <a:pt x="12559" y="6373"/>
                  </a:cubicBezTo>
                  <a:cubicBezTo>
                    <a:pt x="12538" y="6373"/>
                    <a:pt x="12516" y="6378"/>
                    <a:pt x="12496" y="6388"/>
                  </a:cubicBezTo>
                  <a:cubicBezTo>
                    <a:pt x="11965" y="6640"/>
                    <a:pt x="11015" y="7134"/>
                    <a:pt x="10419" y="7680"/>
                  </a:cubicBezTo>
                  <a:cubicBezTo>
                    <a:pt x="10409" y="7661"/>
                    <a:pt x="10398" y="7635"/>
                    <a:pt x="10384" y="7615"/>
                  </a:cubicBezTo>
                  <a:lnTo>
                    <a:pt x="10398" y="7615"/>
                  </a:lnTo>
                  <a:cubicBezTo>
                    <a:pt x="10454" y="7615"/>
                    <a:pt x="10510" y="7584"/>
                    <a:pt x="10535" y="7529"/>
                  </a:cubicBezTo>
                  <a:cubicBezTo>
                    <a:pt x="10874" y="6831"/>
                    <a:pt x="11228" y="6175"/>
                    <a:pt x="11818" y="5761"/>
                  </a:cubicBezTo>
                  <a:cubicBezTo>
                    <a:pt x="11884" y="5710"/>
                    <a:pt x="11899" y="5619"/>
                    <a:pt x="11853" y="5548"/>
                  </a:cubicBezTo>
                  <a:cubicBezTo>
                    <a:pt x="11823" y="5508"/>
                    <a:pt x="11776" y="5485"/>
                    <a:pt x="11728" y="5485"/>
                  </a:cubicBezTo>
                  <a:cubicBezTo>
                    <a:pt x="11699" y="5485"/>
                    <a:pt x="11669" y="5494"/>
                    <a:pt x="11641" y="5513"/>
                  </a:cubicBezTo>
                  <a:cubicBezTo>
                    <a:pt x="10995" y="5968"/>
                    <a:pt x="10621" y="6665"/>
                    <a:pt x="10262" y="7398"/>
                  </a:cubicBezTo>
                  <a:lnTo>
                    <a:pt x="10262" y="7412"/>
                  </a:lnTo>
                  <a:cubicBezTo>
                    <a:pt x="10181" y="7291"/>
                    <a:pt x="10095" y="7190"/>
                    <a:pt x="10004" y="7090"/>
                  </a:cubicBezTo>
                  <a:cubicBezTo>
                    <a:pt x="10004" y="7090"/>
                    <a:pt x="10010" y="7085"/>
                    <a:pt x="10010" y="7079"/>
                  </a:cubicBezTo>
                  <a:cubicBezTo>
                    <a:pt x="10419" y="5432"/>
                    <a:pt x="11496" y="3492"/>
                    <a:pt x="12900" y="3118"/>
                  </a:cubicBezTo>
                  <a:cubicBezTo>
                    <a:pt x="13087" y="3069"/>
                    <a:pt x="13281" y="3045"/>
                    <a:pt x="13474" y="3045"/>
                  </a:cubicBezTo>
                  <a:close/>
                  <a:moveTo>
                    <a:pt x="8833" y="6857"/>
                  </a:moveTo>
                  <a:cubicBezTo>
                    <a:pt x="9080" y="6857"/>
                    <a:pt x="9288" y="6938"/>
                    <a:pt x="9454" y="7034"/>
                  </a:cubicBezTo>
                  <a:cubicBezTo>
                    <a:pt x="9458" y="7115"/>
                    <a:pt x="9505" y="7195"/>
                    <a:pt x="9586" y="7230"/>
                  </a:cubicBezTo>
                  <a:cubicBezTo>
                    <a:pt x="9615" y="7240"/>
                    <a:pt x="9644" y="7244"/>
                    <a:pt x="9673" y="7244"/>
                  </a:cubicBezTo>
                  <a:cubicBezTo>
                    <a:pt x="9689" y="7244"/>
                    <a:pt x="9706" y="7243"/>
                    <a:pt x="9722" y="7241"/>
                  </a:cubicBezTo>
                  <a:lnTo>
                    <a:pt x="9726" y="7241"/>
                  </a:lnTo>
                  <a:cubicBezTo>
                    <a:pt x="10085" y="7579"/>
                    <a:pt x="10353" y="8115"/>
                    <a:pt x="10424" y="8676"/>
                  </a:cubicBezTo>
                  <a:cubicBezTo>
                    <a:pt x="10449" y="8832"/>
                    <a:pt x="10454" y="8984"/>
                    <a:pt x="10449" y="9135"/>
                  </a:cubicBezTo>
                  <a:cubicBezTo>
                    <a:pt x="10429" y="9473"/>
                    <a:pt x="10338" y="9807"/>
                    <a:pt x="10151" y="10100"/>
                  </a:cubicBezTo>
                  <a:cubicBezTo>
                    <a:pt x="9763" y="10699"/>
                    <a:pt x="9285" y="11006"/>
                    <a:pt x="8763" y="11006"/>
                  </a:cubicBezTo>
                  <a:cubicBezTo>
                    <a:pt x="8598" y="11006"/>
                    <a:pt x="8429" y="10976"/>
                    <a:pt x="8257" y="10914"/>
                  </a:cubicBezTo>
                  <a:cubicBezTo>
                    <a:pt x="7751" y="10722"/>
                    <a:pt x="7301" y="10292"/>
                    <a:pt x="7014" y="9783"/>
                  </a:cubicBezTo>
                  <a:cubicBezTo>
                    <a:pt x="7009" y="9737"/>
                    <a:pt x="6998" y="9697"/>
                    <a:pt x="6973" y="9655"/>
                  </a:cubicBezTo>
                  <a:cubicBezTo>
                    <a:pt x="6958" y="9646"/>
                    <a:pt x="6942" y="9636"/>
                    <a:pt x="6933" y="9625"/>
                  </a:cubicBezTo>
                  <a:cubicBezTo>
                    <a:pt x="6928" y="9620"/>
                    <a:pt x="6928" y="9615"/>
                    <a:pt x="6928" y="9615"/>
                  </a:cubicBezTo>
                  <a:cubicBezTo>
                    <a:pt x="6721" y="9201"/>
                    <a:pt x="6625" y="8746"/>
                    <a:pt x="6681" y="8332"/>
                  </a:cubicBezTo>
                  <a:cubicBezTo>
                    <a:pt x="6746" y="7867"/>
                    <a:pt x="7003" y="7503"/>
                    <a:pt x="7423" y="7256"/>
                  </a:cubicBezTo>
                  <a:lnTo>
                    <a:pt x="7423" y="7256"/>
                  </a:lnTo>
                  <a:cubicBezTo>
                    <a:pt x="7413" y="7297"/>
                    <a:pt x="7418" y="7342"/>
                    <a:pt x="7438" y="7377"/>
                  </a:cubicBezTo>
                  <a:cubicBezTo>
                    <a:pt x="7468" y="7424"/>
                    <a:pt x="7517" y="7451"/>
                    <a:pt x="7569" y="7451"/>
                  </a:cubicBezTo>
                  <a:cubicBezTo>
                    <a:pt x="7596" y="7451"/>
                    <a:pt x="7624" y="7443"/>
                    <a:pt x="7651" y="7428"/>
                  </a:cubicBezTo>
                  <a:lnTo>
                    <a:pt x="7782" y="7342"/>
                  </a:lnTo>
                  <a:cubicBezTo>
                    <a:pt x="7797" y="7327"/>
                    <a:pt x="7817" y="7311"/>
                    <a:pt x="7832" y="7297"/>
                  </a:cubicBezTo>
                  <a:cubicBezTo>
                    <a:pt x="7858" y="7291"/>
                    <a:pt x="7888" y="7286"/>
                    <a:pt x="7908" y="7271"/>
                  </a:cubicBezTo>
                  <a:cubicBezTo>
                    <a:pt x="7954" y="7241"/>
                    <a:pt x="7979" y="7206"/>
                    <a:pt x="7994" y="7165"/>
                  </a:cubicBezTo>
                  <a:cubicBezTo>
                    <a:pt x="7994" y="7160"/>
                    <a:pt x="7999" y="7160"/>
                    <a:pt x="7999" y="7160"/>
                  </a:cubicBezTo>
                  <a:cubicBezTo>
                    <a:pt x="8145" y="7054"/>
                    <a:pt x="8287" y="6978"/>
                    <a:pt x="8423" y="6927"/>
                  </a:cubicBezTo>
                  <a:cubicBezTo>
                    <a:pt x="8525" y="6913"/>
                    <a:pt x="8630" y="6903"/>
                    <a:pt x="8742" y="6897"/>
                  </a:cubicBezTo>
                  <a:cubicBezTo>
                    <a:pt x="8782" y="6892"/>
                    <a:pt x="8807" y="6877"/>
                    <a:pt x="8833" y="6857"/>
                  </a:cubicBezTo>
                  <a:close/>
                  <a:moveTo>
                    <a:pt x="6548" y="7351"/>
                  </a:moveTo>
                  <a:lnTo>
                    <a:pt x="6548" y="7351"/>
                  </a:lnTo>
                  <a:cubicBezTo>
                    <a:pt x="6609" y="7388"/>
                    <a:pt x="6670" y="7423"/>
                    <a:pt x="6730" y="7458"/>
                  </a:cubicBezTo>
                  <a:cubicBezTo>
                    <a:pt x="6585" y="7650"/>
                    <a:pt x="6494" y="7852"/>
                    <a:pt x="6443" y="8034"/>
                  </a:cubicBezTo>
                  <a:lnTo>
                    <a:pt x="6443" y="8039"/>
                  </a:lnTo>
                  <a:cubicBezTo>
                    <a:pt x="6350" y="8030"/>
                    <a:pt x="6259" y="8026"/>
                    <a:pt x="6169" y="8026"/>
                  </a:cubicBezTo>
                  <a:cubicBezTo>
                    <a:pt x="5811" y="8026"/>
                    <a:pt x="5477" y="8089"/>
                    <a:pt x="5149" y="8151"/>
                  </a:cubicBezTo>
                  <a:cubicBezTo>
                    <a:pt x="4922" y="8195"/>
                    <a:pt x="4685" y="8242"/>
                    <a:pt x="4447" y="8261"/>
                  </a:cubicBezTo>
                  <a:cubicBezTo>
                    <a:pt x="4366" y="8267"/>
                    <a:pt x="4305" y="8342"/>
                    <a:pt x="4311" y="8423"/>
                  </a:cubicBezTo>
                  <a:cubicBezTo>
                    <a:pt x="4321" y="8499"/>
                    <a:pt x="4386" y="8559"/>
                    <a:pt x="4463" y="8559"/>
                  </a:cubicBezTo>
                  <a:lnTo>
                    <a:pt x="4477" y="8559"/>
                  </a:lnTo>
                  <a:cubicBezTo>
                    <a:pt x="4725" y="8534"/>
                    <a:pt x="4967" y="8489"/>
                    <a:pt x="5205" y="8449"/>
                  </a:cubicBezTo>
                  <a:cubicBezTo>
                    <a:pt x="5527" y="8386"/>
                    <a:pt x="5840" y="8328"/>
                    <a:pt x="6161" y="8328"/>
                  </a:cubicBezTo>
                  <a:cubicBezTo>
                    <a:pt x="6233" y="8328"/>
                    <a:pt x="6305" y="8331"/>
                    <a:pt x="6377" y="8337"/>
                  </a:cubicBezTo>
                  <a:cubicBezTo>
                    <a:pt x="6362" y="8473"/>
                    <a:pt x="6357" y="8620"/>
                    <a:pt x="6377" y="8762"/>
                  </a:cubicBezTo>
                  <a:cubicBezTo>
                    <a:pt x="6365" y="8759"/>
                    <a:pt x="6353" y="8758"/>
                    <a:pt x="6342" y="8758"/>
                  </a:cubicBezTo>
                  <a:cubicBezTo>
                    <a:pt x="6332" y="8758"/>
                    <a:pt x="6322" y="8759"/>
                    <a:pt x="6312" y="8762"/>
                  </a:cubicBezTo>
                  <a:cubicBezTo>
                    <a:pt x="5669" y="8923"/>
                    <a:pt x="5044" y="9216"/>
                    <a:pt x="4452" y="9494"/>
                  </a:cubicBezTo>
                  <a:cubicBezTo>
                    <a:pt x="4377" y="9529"/>
                    <a:pt x="4346" y="9620"/>
                    <a:pt x="4382" y="9697"/>
                  </a:cubicBezTo>
                  <a:cubicBezTo>
                    <a:pt x="4407" y="9752"/>
                    <a:pt x="4463" y="9783"/>
                    <a:pt x="4517" y="9783"/>
                  </a:cubicBezTo>
                  <a:cubicBezTo>
                    <a:pt x="4538" y="9783"/>
                    <a:pt x="4559" y="9777"/>
                    <a:pt x="4578" y="9762"/>
                  </a:cubicBezTo>
                  <a:cubicBezTo>
                    <a:pt x="5154" y="9489"/>
                    <a:pt x="5771" y="9212"/>
                    <a:pt x="6382" y="9055"/>
                  </a:cubicBezTo>
                  <a:cubicBezTo>
                    <a:pt x="6397" y="9049"/>
                    <a:pt x="6408" y="9044"/>
                    <a:pt x="6417" y="9039"/>
                  </a:cubicBezTo>
                  <a:cubicBezTo>
                    <a:pt x="6443" y="9170"/>
                    <a:pt x="6478" y="9298"/>
                    <a:pt x="6524" y="9429"/>
                  </a:cubicBezTo>
                  <a:cubicBezTo>
                    <a:pt x="6508" y="9438"/>
                    <a:pt x="6488" y="9449"/>
                    <a:pt x="6473" y="9464"/>
                  </a:cubicBezTo>
                  <a:cubicBezTo>
                    <a:pt x="5459" y="10400"/>
                    <a:pt x="3915" y="11268"/>
                    <a:pt x="2579" y="11268"/>
                  </a:cubicBezTo>
                  <a:cubicBezTo>
                    <a:pt x="2438" y="11268"/>
                    <a:pt x="2299" y="11258"/>
                    <a:pt x="2164" y="11238"/>
                  </a:cubicBezTo>
                  <a:cubicBezTo>
                    <a:pt x="1558" y="11152"/>
                    <a:pt x="991" y="10716"/>
                    <a:pt x="714" y="10140"/>
                  </a:cubicBezTo>
                  <a:cubicBezTo>
                    <a:pt x="471" y="9631"/>
                    <a:pt x="492" y="9095"/>
                    <a:pt x="769" y="8625"/>
                  </a:cubicBezTo>
                  <a:cubicBezTo>
                    <a:pt x="1243" y="7817"/>
                    <a:pt x="2457" y="7644"/>
                    <a:pt x="3683" y="7644"/>
                  </a:cubicBezTo>
                  <a:cubicBezTo>
                    <a:pt x="4196" y="7644"/>
                    <a:pt x="4711" y="7674"/>
                    <a:pt x="5175" y="7701"/>
                  </a:cubicBezTo>
                  <a:cubicBezTo>
                    <a:pt x="5569" y="7726"/>
                    <a:pt x="5932" y="7746"/>
                    <a:pt x="6236" y="7746"/>
                  </a:cubicBezTo>
                  <a:cubicBezTo>
                    <a:pt x="6261" y="7746"/>
                    <a:pt x="6276" y="7741"/>
                    <a:pt x="6301" y="7731"/>
                  </a:cubicBezTo>
                  <a:cubicBezTo>
                    <a:pt x="6326" y="7741"/>
                    <a:pt x="6352" y="7741"/>
                    <a:pt x="6377" y="7746"/>
                  </a:cubicBezTo>
                  <a:lnTo>
                    <a:pt x="6403" y="7746"/>
                  </a:lnTo>
                  <a:cubicBezTo>
                    <a:pt x="6518" y="7746"/>
                    <a:pt x="6615" y="7666"/>
                    <a:pt x="6630" y="7544"/>
                  </a:cubicBezTo>
                  <a:cubicBezTo>
                    <a:pt x="6634" y="7473"/>
                    <a:pt x="6604" y="7402"/>
                    <a:pt x="6548" y="7351"/>
                  </a:cubicBezTo>
                  <a:close/>
                  <a:moveTo>
                    <a:pt x="15315" y="7739"/>
                  </a:moveTo>
                  <a:cubicBezTo>
                    <a:pt x="15617" y="7739"/>
                    <a:pt x="15900" y="7775"/>
                    <a:pt x="16153" y="7857"/>
                  </a:cubicBezTo>
                  <a:cubicBezTo>
                    <a:pt x="16694" y="8039"/>
                    <a:pt x="17098" y="8443"/>
                    <a:pt x="17244" y="8979"/>
                  </a:cubicBezTo>
                  <a:cubicBezTo>
                    <a:pt x="17412" y="9545"/>
                    <a:pt x="17270" y="10166"/>
                    <a:pt x="16871" y="10636"/>
                  </a:cubicBezTo>
                  <a:cubicBezTo>
                    <a:pt x="16346" y="11260"/>
                    <a:pt x="15480" y="11497"/>
                    <a:pt x="14505" y="11497"/>
                  </a:cubicBezTo>
                  <a:cubicBezTo>
                    <a:pt x="13189" y="11497"/>
                    <a:pt x="11674" y="11064"/>
                    <a:pt x="10530" y="10565"/>
                  </a:cubicBezTo>
                  <a:cubicBezTo>
                    <a:pt x="10454" y="10510"/>
                    <a:pt x="10389" y="10450"/>
                    <a:pt x="10313" y="10399"/>
                  </a:cubicBezTo>
                  <a:cubicBezTo>
                    <a:pt x="10344" y="10353"/>
                    <a:pt x="10374" y="10313"/>
                    <a:pt x="10404" y="10268"/>
                  </a:cubicBezTo>
                  <a:cubicBezTo>
                    <a:pt x="10429" y="10226"/>
                    <a:pt x="10454" y="10182"/>
                    <a:pt x="10479" y="10136"/>
                  </a:cubicBezTo>
                  <a:cubicBezTo>
                    <a:pt x="10500" y="10156"/>
                    <a:pt x="10530" y="10166"/>
                    <a:pt x="10566" y="10166"/>
                  </a:cubicBezTo>
                  <a:lnTo>
                    <a:pt x="10570" y="10166"/>
                  </a:lnTo>
                  <a:cubicBezTo>
                    <a:pt x="10648" y="10164"/>
                    <a:pt x="10725" y="10163"/>
                    <a:pt x="10803" y="10163"/>
                  </a:cubicBezTo>
                  <a:cubicBezTo>
                    <a:pt x="11320" y="10163"/>
                    <a:pt x="11845" y="10202"/>
                    <a:pt x="12354" y="10242"/>
                  </a:cubicBezTo>
                  <a:cubicBezTo>
                    <a:pt x="12515" y="10257"/>
                    <a:pt x="12672" y="10268"/>
                    <a:pt x="12829" y="10277"/>
                  </a:cubicBezTo>
                  <a:lnTo>
                    <a:pt x="12839" y="10277"/>
                  </a:lnTo>
                  <a:cubicBezTo>
                    <a:pt x="12920" y="10277"/>
                    <a:pt x="12986" y="10217"/>
                    <a:pt x="12991" y="10140"/>
                  </a:cubicBezTo>
                  <a:cubicBezTo>
                    <a:pt x="12995" y="10055"/>
                    <a:pt x="12935" y="9984"/>
                    <a:pt x="12849" y="9979"/>
                  </a:cubicBezTo>
                  <a:cubicBezTo>
                    <a:pt x="12692" y="9969"/>
                    <a:pt x="12536" y="9954"/>
                    <a:pt x="12380" y="9944"/>
                  </a:cubicBezTo>
                  <a:cubicBezTo>
                    <a:pt x="11887" y="9905"/>
                    <a:pt x="11384" y="9863"/>
                    <a:pt x="10876" y="9863"/>
                  </a:cubicBezTo>
                  <a:cubicBezTo>
                    <a:pt x="10784" y="9863"/>
                    <a:pt x="10692" y="9865"/>
                    <a:pt x="10601" y="9868"/>
                  </a:cubicBezTo>
                  <a:cubicBezTo>
                    <a:pt x="10647" y="9741"/>
                    <a:pt x="10687" y="9615"/>
                    <a:pt x="10707" y="9484"/>
                  </a:cubicBezTo>
                  <a:cubicBezTo>
                    <a:pt x="11445" y="9261"/>
                    <a:pt x="12420" y="9125"/>
                    <a:pt x="13284" y="9116"/>
                  </a:cubicBezTo>
                  <a:cubicBezTo>
                    <a:pt x="13369" y="9116"/>
                    <a:pt x="13436" y="9044"/>
                    <a:pt x="13436" y="8964"/>
                  </a:cubicBezTo>
                  <a:cubicBezTo>
                    <a:pt x="13436" y="8882"/>
                    <a:pt x="13370" y="8812"/>
                    <a:pt x="13294" y="8812"/>
                  </a:cubicBezTo>
                  <a:cubicBezTo>
                    <a:pt x="13290" y="8812"/>
                    <a:pt x="13287" y="8812"/>
                    <a:pt x="13284" y="8813"/>
                  </a:cubicBezTo>
                  <a:cubicBezTo>
                    <a:pt x="12429" y="8822"/>
                    <a:pt x="11496" y="8948"/>
                    <a:pt x="10747" y="9161"/>
                  </a:cubicBezTo>
                  <a:cubicBezTo>
                    <a:pt x="10752" y="9116"/>
                    <a:pt x="10752" y="9075"/>
                    <a:pt x="10752" y="9035"/>
                  </a:cubicBezTo>
                  <a:cubicBezTo>
                    <a:pt x="10878" y="8988"/>
                    <a:pt x="11004" y="8939"/>
                    <a:pt x="11142" y="8888"/>
                  </a:cubicBezTo>
                  <a:cubicBezTo>
                    <a:pt x="11561" y="8736"/>
                    <a:pt x="12021" y="8564"/>
                    <a:pt x="12490" y="8363"/>
                  </a:cubicBezTo>
                  <a:cubicBezTo>
                    <a:pt x="13423" y="8033"/>
                    <a:pt x="14448" y="7739"/>
                    <a:pt x="15315" y="7739"/>
                  </a:cubicBezTo>
                  <a:close/>
                  <a:moveTo>
                    <a:pt x="6837" y="10055"/>
                  </a:moveTo>
                  <a:cubicBezTo>
                    <a:pt x="6867" y="10105"/>
                    <a:pt x="6902" y="10166"/>
                    <a:pt x="6942" y="10217"/>
                  </a:cubicBezTo>
                  <a:cubicBezTo>
                    <a:pt x="6928" y="10226"/>
                    <a:pt x="6912" y="10242"/>
                    <a:pt x="6898" y="10257"/>
                  </a:cubicBezTo>
                  <a:lnTo>
                    <a:pt x="6786" y="10389"/>
                  </a:lnTo>
                  <a:cubicBezTo>
                    <a:pt x="6382" y="10884"/>
                    <a:pt x="5923" y="11450"/>
                    <a:pt x="5811" y="12101"/>
                  </a:cubicBezTo>
                  <a:cubicBezTo>
                    <a:pt x="5797" y="12187"/>
                    <a:pt x="5851" y="12257"/>
                    <a:pt x="5937" y="12273"/>
                  </a:cubicBezTo>
                  <a:cubicBezTo>
                    <a:pt x="5942" y="12278"/>
                    <a:pt x="5953" y="12278"/>
                    <a:pt x="5958" y="12278"/>
                  </a:cubicBezTo>
                  <a:cubicBezTo>
                    <a:pt x="6033" y="12278"/>
                    <a:pt x="6094" y="12227"/>
                    <a:pt x="6109" y="12152"/>
                  </a:cubicBezTo>
                  <a:cubicBezTo>
                    <a:pt x="6205" y="11576"/>
                    <a:pt x="6639" y="11045"/>
                    <a:pt x="7024" y="10581"/>
                  </a:cubicBezTo>
                  <a:lnTo>
                    <a:pt x="7130" y="10450"/>
                  </a:lnTo>
                  <a:cubicBezTo>
                    <a:pt x="7292" y="10641"/>
                    <a:pt x="7478" y="10813"/>
                    <a:pt x="7686" y="10944"/>
                  </a:cubicBezTo>
                  <a:cubicBezTo>
                    <a:pt x="7529" y="11232"/>
                    <a:pt x="7397" y="11546"/>
                    <a:pt x="7271" y="11859"/>
                  </a:cubicBezTo>
                  <a:cubicBezTo>
                    <a:pt x="7150" y="12147"/>
                    <a:pt x="7029" y="12455"/>
                    <a:pt x="6882" y="12723"/>
                  </a:cubicBezTo>
                  <a:cubicBezTo>
                    <a:pt x="6842" y="12793"/>
                    <a:pt x="6867" y="12884"/>
                    <a:pt x="6942" y="12924"/>
                  </a:cubicBezTo>
                  <a:cubicBezTo>
                    <a:pt x="6963" y="12940"/>
                    <a:pt x="6989" y="12945"/>
                    <a:pt x="7014" y="12945"/>
                  </a:cubicBezTo>
                  <a:cubicBezTo>
                    <a:pt x="7070" y="12945"/>
                    <a:pt x="7119" y="12915"/>
                    <a:pt x="7145" y="12864"/>
                  </a:cubicBezTo>
                  <a:cubicBezTo>
                    <a:pt x="7297" y="12581"/>
                    <a:pt x="7423" y="12268"/>
                    <a:pt x="7549" y="11970"/>
                  </a:cubicBezTo>
                  <a:cubicBezTo>
                    <a:pt x="7676" y="11656"/>
                    <a:pt x="7797" y="11364"/>
                    <a:pt x="7949" y="11096"/>
                  </a:cubicBezTo>
                  <a:cubicBezTo>
                    <a:pt x="7989" y="11121"/>
                    <a:pt x="8034" y="11141"/>
                    <a:pt x="8080" y="11156"/>
                  </a:cubicBezTo>
                  <a:lnTo>
                    <a:pt x="8080" y="11161"/>
                  </a:lnTo>
                  <a:cubicBezTo>
                    <a:pt x="8075" y="11177"/>
                    <a:pt x="8070" y="11192"/>
                    <a:pt x="8064" y="11207"/>
                  </a:cubicBezTo>
                  <a:cubicBezTo>
                    <a:pt x="8054" y="11298"/>
                    <a:pt x="8029" y="11490"/>
                    <a:pt x="8003" y="11753"/>
                  </a:cubicBezTo>
                  <a:cubicBezTo>
                    <a:pt x="7959" y="12061"/>
                    <a:pt x="7923" y="12364"/>
                    <a:pt x="7888" y="12667"/>
                  </a:cubicBezTo>
                  <a:cubicBezTo>
                    <a:pt x="7721" y="14213"/>
                    <a:pt x="7579" y="15547"/>
                    <a:pt x="5832" y="16128"/>
                  </a:cubicBezTo>
                  <a:cubicBezTo>
                    <a:pt x="5588" y="16210"/>
                    <a:pt x="5357" y="16250"/>
                    <a:pt x="5144" y="16250"/>
                  </a:cubicBezTo>
                  <a:cubicBezTo>
                    <a:pt x="4831" y="16250"/>
                    <a:pt x="4558" y="16163"/>
                    <a:pt x="4351" y="15991"/>
                  </a:cubicBezTo>
                  <a:cubicBezTo>
                    <a:pt x="3972" y="15678"/>
                    <a:pt x="3815" y="15128"/>
                    <a:pt x="3906" y="14435"/>
                  </a:cubicBezTo>
                  <a:cubicBezTo>
                    <a:pt x="4088" y="13031"/>
                    <a:pt x="5548" y="11096"/>
                    <a:pt x="6837" y="10055"/>
                  </a:cubicBezTo>
                  <a:close/>
                  <a:moveTo>
                    <a:pt x="9969" y="10793"/>
                  </a:moveTo>
                  <a:cubicBezTo>
                    <a:pt x="9985" y="10807"/>
                    <a:pt x="10004" y="10823"/>
                    <a:pt x="10025" y="10833"/>
                  </a:cubicBezTo>
                  <a:cubicBezTo>
                    <a:pt x="10106" y="10874"/>
                    <a:pt x="10197" y="10914"/>
                    <a:pt x="10288" y="10949"/>
                  </a:cubicBezTo>
                  <a:cubicBezTo>
                    <a:pt x="11622" y="12050"/>
                    <a:pt x="12470" y="13435"/>
                    <a:pt x="12561" y="14698"/>
                  </a:cubicBezTo>
                  <a:cubicBezTo>
                    <a:pt x="12617" y="15466"/>
                    <a:pt x="12405" y="16102"/>
                    <a:pt x="11965" y="16501"/>
                  </a:cubicBezTo>
                  <a:cubicBezTo>
                    <a:pt x="11640" y="16796"/>
                    <a:pt x="11201" y="16947"/>
                    <a:pt x="10682" y="16947"/>
                  </a:cubicBezTo>
                  <a:cubicBezTo>
                    <a:pt x="10516" y="16947"/>
                    <a:pt x="10343" y="16931"/>
                    <a:pt x="10162" y="16900"/>
                  </a:cubicBezTo>
                  <a:cubicBezTo>
                    <a:pt x="8464" y="16603"/>
                    <a:pt x="8267" y="13814"/>
                    <a:pt x="8444" y="11849"/>
                  </a:cubicBezTo>
                  <a:cubicBezTo>
                    <a:pt x="8474" y="11662"/>
                    <a:pt x="8509" y="11474"/>
                    <a:pt x="8549" y="11292"/>
                  </a:cubicBezTo>
                  <a:cubicBezTo>
                    <a:pt x="8625" y="11303"/>
                    <a:pt x="8696" y="11308"/>
                    <a:pt x="8772" y="11308"/>
                  </a:cubicBezTo>
                  <a:cubicBezTo>
                    <a:pt x="9040" y="11308"/>
                    <a:pt x="9307" y="11238"/>
                    <a:pt x="9555" y="11101"/>
                  </a:cubicBezTo>
                  <a:cubicBezTo>
                    <a:pt x="9560" y="11110"/>
                    <a:pt x="9565" y="11121"/>
                    <a:pt x="9575" y="11126"/>
                  </a:cubicBezTo>
                  <a:cubicBezTo>
                    <a:pt x="9959" y="11469"/>
                    <a:pt x="10302" y="12000"/>
                    <a:pt x="10479" y="12511"/>
                  </a:cubicBezTo>
                  <a:cubicBezTo>
                    <a:pt x="10500" y="12572"/>
                    <a:pt x="10561" y="12612"/>
                    <a:pt x="10621" y="12612"/>
                  </a:cubicBezTo>
                  <a:cubicBezTo>
                    <a:pt x="10636" y="12612"/>
                    <a:pt x="10652" y="12607"/>
                    <a:pt x="10671" y="12602"/>
                  </a:cubicBezTo>
                  <a:cubicBezTo>
                    <a:pt x="10747" y="12576"/>
                    <a:pt x="10792" y="12490"/>
                    <a:pt x="10762" y="12409"/>
                  </a:cubicBezTo>
                  <a:cubicBezTo>
                    <a:pt x="10575" y="11874"/>
                    <a:pt x="10211" y="11313"/>
                    <a:pt x="9808" y="10935"/>
                  </a:cubicBezTo>
                  <a:cubicBezTo>
                    <a:pt x="9863" y="10893"/>
                    <a:pt x="9913" y="10844"/>
                    <a:pt x="9969" y="10798"/>
                  </a:cubicBezTo>
                  <a:lnTo>
                    <a:pt x="9969" y="10793"/>
                  </a:lnTo>
                  <a:close/>
                  <a:moveTo>
                    <a:pt x="8694" y="1"/>
                  </a:moveTo>
                  <a:cubicBezTo>
                    <a:pt x="8578" y="1"/>
                    <a:pt x="8461" y="14"/>
                    <a:pt x="8343" y="41"/>
                  </a:cubicBezTo>
                  <a:cubicBezTo>
                    <a:pt x="7529" y="228"/>
                    <a:pt x="6837" y="1037"/>
                    <a:pt x="6620" y="2053"/>
                  </a:cubicBezTo>
                  <a:cubicBezTo>
                    <a:pt x="6473" y="2764"/>
                    <a:pt x="6548" y="3846"/>
                    <a:pt x="6767" y="4882"/>
                  </a:cubicBezTo>
                  <a:cubicBezTo>
                    <a:pt x="5811" y="3653"/>
                    <a:pt x="4589" y="2466"/>
                    <a:pt x="3194" y="2466"/>
                  </a:cubicBezTo>
                  <a:lnTo>
                    <a:pt x="3179" y="2466"/>
                  </a:lnTo>
                  <a:cubicBezTo>
                    <a:pt x="2103" y="2477"/>
                    <a:pt x="1684" y="2941"/>
                    <a:pt x="1522" y="3331"/>
                  </a:cubicBezTo>
                  <a:cubicBezTo>
                    <a:pt x="1178" y="4154"/>
                    <a:pt x="1704" y="5296"/>
                    <a:pt x="2401" y="6003"/>
                  </a:cubicBezTo>
                  <a:cubicBezTo>
                    <a:pt x="2896" y="6509"/>
                    <a:pt x="3507" y="6908"/>
                    <a:pt x="4214" y="7200"/>
                  </a:cubicBezTo>
                  <a:cubicBezTo>
                    <a:pt x="4040" y="7194"/>
                    <a:pt x="3863" y="7191"/>
                    <a:pt x="3686" y="7191"/>
                  </a:cubicBezTo>
                  <a:cubicBezTo>
                    <a:pt x="2333" y="7191"/>
                    <a:pt x="966" y="7397"/>
                    <a:pt x="380" y="8393"/>
                  </a:cubicBezTo>
                  <a:cubicBezTo>
                    <a:pt x="26" y="8999"/>
                    <a:pt x="1" y="9692"/>
                    <a:pt x="304" y="10338"/>
                  </a:cubicBezTo>
                  <a:cubicBezTo>
                    <a:pt x="648" y="11045"/>
                    <a:pt x="1350" y="11576"/>
                    <a:pt x="2092" y="11686"/>
                  </a:cubicBezTo>
                  <a:cubicBezTo>
                    <a:pt x="2260" y="11707"/>
                    <a:pt x="2421" y="11723"/>
                    <a:pt x="2588" y="11723"/>
                  </a:cubicBezTo>
                  <a:cubicBezTo>
                    <a:pt x="3542" y="11723"/>
                    <a:pt x="4538" y="11338"/>
                    <a:pt x="5392" y="10828"/>
                  </a:cubicBezTo>
                  <a:lnTo>
                    <a:pt x="5392" y="10828"/>
                  </a:lnTo>
                  <a:cubicBezTo>
                    <a:pt x="4477" y="11859"/>
                    <a:pt x="3614" y="13197"/>
                    <a:pt x="3456" y="14375"/>
                  </a:cubicBezTo>
                  <a:cubicBezTo>
                    <a:pt x="3346" y="15228"/>
                    <a:pt x="3563" y="15921"/>
                    <a:pt x="4063" y="16335"/>
                  </a:cubicBezTo>
                  <a:cubicBezTo>
                    <a:pt x="4356" y="16578"/>
                    <a:pt x="4725" y="16704"/>
                    <a:pt x="5144" y="16704"/>
                  </a:cubicBezTo>
                  <a:cubicBezTo>
                    <a:pt x="5403" y="16704"/>
                    <a:pt x="5685" y="16653"/>
                    <a:pt x="5972" y="16557"/>
                  </a:cubicBezTo>
                  <a:cubicBezTo>
                    <a:pt x="7226" y="16138"/>
                    <a:pt x="7772" y="15365"/>
                    <a:pt x="8045" y="14461"/>
                  </a:cubicBezTo>
                  <a:cubicBezTo>
                    <a:pt x="8236" y="15809"/>
                    <a:pt x="8767" y="17113"/>
                    <a:pt x="10085" y="17345"/>
                  </a:cubicBezTo>
                  <a:cubicBezTo>
                    <a:pt x="10293" y="17381"/>
                    <a:pt x="10495" y="17396"/>
                    <a:pt x="10692" y="17396"/>
                  </a:cubicBezTo>
                  <a:cubicBezTo>
                    <a:pt x="11319" y="17396"/>
                    <a:pt x="11859" y="17210"/>
                    <a:pt x="12268" y="16835"/>
                  </a:cubicBezTo>
                  <a:cubicBezTo>
                    <a:pt x="12814" y="16345"/>
                    <a:pt x="13077" y="15573"/>
                    <a:pt x="13011" y="14668"/>
                  </a:cubicBezTo>
                  <a:cubicBezTo>
                    <a:pt x="12930" y="13572"/>
                    <a:pt x="12349" y="12399"/>
                    <a:pt x="11399" y="11378"/>
                  </a:cubicBezTo>
                  <a:lnTo>
                    <a:pt x="11399" y="11378"/>
                  </a:lnTo>
                  <a:cubicBezTo>
                    <a:pt x="12354" y="11697"/>
                    <a:pt x="13471" y="11949"/>
                    <a:pt x="14511" y="11949"/>
                  </a:cubicBezTo>
                  <a:cubicBezTo>
                    <a:pt x="15593" y="11949"/>
                    <a:pt x="16582" y="11677"/>
                    <a:pt x="17214" y="10929"/>
                  </a:cubicBezTo>
                  <a:cubicBezTo>
                    <a:pt x="17710" y="10343"/>
                    <a:pt x="17886" y="9564"/>
                    <a:pt x="17680" y="8857"/>
                  </a:cubicBezTo>
                  <a:cubicBezTo>
                    <a:pt x="17487" y="8170"/>
                    <a:pt x="16982" y="7655"/>
                    <a:pt x="16290" y="7433"/>
                  </a:cubicBezTo>
                  <a:cubicBezTo>
                    <a:pt x="15993" y="7333"/>
                    <a:pt x="15662" y="7291"/>
                    <a:pt x="15313" y="7291"/>
                  </a:cubicBezTo>
                  <a:cubicBezTo>
                    <a:pt x="15010" y="7291"/>
                    <a:pt x="14692" y="7323"/>
                    <a:pt x="14369" y="7377"/>
                  </a:cubicBezTo>
                  <a:cubicBezTo>
                    <a:pt x="15264" y="6761"/>
                    <a:pt x="15931" y="5963"/>
                    <a:pt x="15952" y="4902"/>
                  </a:cubicBezTo>
                  <a:cubicBezTo>
                    <a:pt x="15966" y="4205"/>
                    <a:pt x="15673" y="3578"/>
                    <a:pt x="15117" y="3144"/>
                  </a:cubicBezTo>
                  <a:cubicBezTo>
                    <a:pt x="14661" y="2785"/>
                    <a:pt x="14072" y="2592"/>
                    <a:pt x="13477" y="2592"/>
                  </a:cubicBezTo>
                  <a:cubicBezTo>
                    <a:pt x="13242" y="2592"/>
                    <a:pt x="13007" y="2622"/>
                    <a:pt x="12778" y="2683"/>
                  </a:cubicBezTo>
                  <a:cubicBezTo>
                    <a:pt x="11895" y="2916"/>
                    <a:pt x="11186" y="3623"/>
                    <a:pt x="10661" y="4437"/>
                  </a:cubicBezTo>
                  <a:cubicBezTo>
                    <a:pt x="10661" y="4441"/>
                    <a:pt x="10656" y="4441"/>
                    <a:pt x="10656" y="4441"/>
                  </a:cubicBezTo>
                  <a:cubicBezTo>
                    <a:pt x="10874" y="3123"/>
                    <a:pt x="10843" y="1719"/>
                    <a:pt x="10151" y="824"/>
                  </a:cubicBezTo>
                  <a:cubicBezTo>
                    <a:pt x="9731" y="284"/>
                    <a:pt x="9227" y="1"/>
                    <a:pt x="869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9" name="Google Shape;3669;p44"/>
            <p:cNvSpPr/>
            <p:nvPr/>
          </p:nvSpPr>
          <p:spPr>
            <a:xfrm>
              <a:off x="5627050" y="1712875"/>
              <a:ext cx="95750" cy="103775"/>
            </a:xfrm>
            <a:custGeom>
              <a:avLst/>
              <a:gdLst/>
              <a:ahLst/>
              <a:cxnLst/>
              <a:rect l="l" t="t" r="r" b="b"/>
              <a:pathLst>
                <a:path w="3830" h="4151" extrusionOk="0">
                  <a:moveTo>
                    <a:pt x="2163" y="961"/>
                  </a:moveTo>
                  <a:cubicBezTo>
                    <a:pt x="2249" y="961"/>
                    <a:pt x="2314" y="1027"/>
                    <a:pt x="2314" y="1108"/>
                  </a:cubicBezTo>
                  <a:cubicBezTo>
                    <a:pt x="2314" y="1193"/>
                    <a:pt x="2249" y="1259"/>
                    <a:pt x="2163" y="1259"/>
                  </a:cubicBezTo>
                  <a:lnTo>
                    <a:pt x="2052" y="1259"/>
                  </a:lnTo>
                  <a:cubicBezTo>
                    <a:pt x="1971" y="1259"/>
                    <a:pt x="1906" y="1193"/>
                    <a:pt x="1906" y="1108"/>
                  </a:cubicBezTo>
                  <a:cubicBezTo>
                    <a:pt x="1906" y="1027"/>
                    <a:pt x="1971" y="961"/>
                    <a:pt x="2052" y="961"/>
                  </a:cubicBezTo>
                  <a:close/>
                  <a:moveTo>
                    <a:pt x="1113" y="1456"/>
                  </a:moveTo>
                  <a:cubicBezTo>
                    <a:pt x="1193" y="1456"/>
                    <a:pt x="1264" y="1526"/>
                    <a:pt x="1264" y="1607"/>
                  </a:cubicBezTo>
                  <a:cubicBezTo>
                    <a:pt x="1264" y="1693"/>
                    <a:pt x="1193" y="1759"/>
                    <a:pt x="1113" y="1759"/>
                  </a:cubicBezTo>
                  <a:lnTo>
                    <a:pt x="1057" y="1759"/>
                  </a:lnTo>
                  <a:cubicBezTo>
                    <a:pt x="971" y="1759"/>
                    <a:pt x="905" y="1693"/>
                    <a:pt x="905" y="1607"/>
                  </a:cubicBezTo>
                  <a:cubicBezTo>
                    <a:pt x="905" y="1526"/>
                    <a:pt x="971" y="1456"/>
                    <a:pt x="1057" y="1456"/>
                  </a:cubicBezTo>
                  <a:close/>
                  <a:moveTo>
                    <a:pt x="2650" y="1898"/>
                  </a:moveTo>
                  <a:cubicBezTo>
                    <a:pt x="2730" y="1898"/>
                    <a:pt x="2782" y="1929"/>
                    <a:pt x="2810" y="1961"/>
                  </a:cubicBezTo>
                  <a:cubicBezTo>
                    <a:pt x="2850" y="2001"/>
                    <a:pt x="2890" y="2072"/>
                    <a:pt x="2865" y="2193"/>
                  </a:cubicBezTo>
                  <a:cubicBezTo>
                    <a:pt x="2850" y="2265"/>
                    <a:pt x="2790" y="2314"/>
                    <a:pt x="2719" y="2314"/>
                  </a:cubicBezTo>
                  <a:cubicBezTo>
                    <a:pt x="2708" y="2314"/>
                    <a:pt x="2699" y="2314"/>
                    <a:pt x="2689" y="2309"/>
                  </a:cubicBezTo>
                  <a:cubicBezTo>
                    <a:pt x="2628" y="2300"/>
                    <a:pt x="2582" y="2249"/>
                    <a:pt x="2573" y="2193"/>
                  </a:cubicBezTo>
                  <a:cubicBezTo>
                    <a:pt x="2522" y="2179"/>
                    <a:pt x="2477" y="2139"/>
                    <a:pt x="2466" y="2083"/>
                  </a:cubicBezTo>
                  <a:cubicBezTo>
                    <a:pt x="2451" y="2001"/>
                    <a:pt x="2496" y="1920"/>
                    <a:pt x="2577" y="1906"/>
                  </a:cubicBezTo>
                  <a:cubicBezTo>
                    <a:pt x="2604" y="1900"/>
                    <a:pt x="2628" y="1898"/>
                    <a:pt x="2650" y="1898"/>
                  </a:cubicBezTo>
                  <a:close/>
                  <a:moveTo>
                    <a:pt x="1557" y="2345"/>
                  </a:moveTo>
                  <a:cubicBezTo>
                    <a:pt x="1596" y="2345"/>
                    <a:pt x="1635" y="2360"/>
                    <a:pt x="1663" y="2391"/>
                  </a:cubicBezTo>
                  <a:cubicBezTo>
                    <a:pt x="1738" y="2472"/>
                    <a:pt x="1815" y="2598"/>
                    <a:pt x="1864" y="2724"/>
                  </a:cubicBezTo>
                  <a:cubicBezTo>
                    <a:pt x="1890" y="2799"/>
                    <a:pt x="1850" y="2885"/>
                    <a:pt x="1774" y="2916"/>
                  </a:cubicBezTo>
                  <a:cubicBezTo>
                    <a:pt x="1754" y="2921"/>
                    <a:pt x="1738" y="2927"/>
                    <a:pt x="1724" y="2927"/>
                  </a:cubicBezTo>
                  <a:cubicBezTo>
                    <a:pt x="1658" y="2927"/>
                    <a:pt x="1603" y="2885"/>
                    <a:pt x="1582" y="2825"/>
                  </a:cubicBezTo>
                  <a:cubicBezTo>
                    <a:pt x="1547" y="2745"/>
                    <a:pt x="1496" y="2654"/>
                    <a:pt x="1446" y="2603"/>
                  </a:cubicBezTo>
                  <a:cubicBezTo>
                    <a:pt x="1390" y="2542"/>
                    <a:pt x="1390" y="2446"/>
                    <a:pt x="1451" y="2391"/>
                  </a:cubicBezTo>
                  <a:cubicBezTo>
                    <a:pt x="1479" y="2360"/>
                    <a:pt x="1518" y="2345"/>
                    <a:pt x="1557" y="2345"/>
                  </a:cubicBezTo>
                  <a:close/>
                  <a:moveTo>
                    <a:pt x="2571" y="2920"/>
                  </a:moveTo>
                  <a:cubicBezTo>
                    <a:pt x="2618" y="2920"/>
                    <a:pt x="2677" y="2943"/>
                    <a:pt x="2729" y="3022"/>
                  </a:cubicBezTo>
                  <a:cubicBezTo>
                    <a:pt x="2780" y="3088"/>
                    <a:pt x="2764" y="3184"/>
                    <a:pt x="2694" y="3230"/>
                  </a:cubicBezTo>
                  <a:cubicBezTo>
                    <a:pt x="2668" y="3249"/>
                    <a:pt x="2638" y="3260"/>
                    <a:pt x="2608" y="3260"/>
                  </a:cubicBezTo>
                  <a:cubicBezTo>
                    <a:pt x="2598" y="3260"/>
                    <a:pt x="2587" y="3254"/>
                    <a:pt x="2573" y="3249"/>
                  </a:cubicBezTo>
                  <a:cubicBezTo>
                    <a:pt x="2562" y="3254"/>
                    <a:pt x="2552" y="3254"/>
                    <a:pt x="2542" y="3254"/>
                  </a:cubicBezTo>
                  <a:cubicBezTo>
                    <a:pt x="2461" y="3249"/>
                    <a:pt x="2396" y="3179"/>
                    <a:pt x="2400" y="3098"/>
                  </a:cubicBezTo>
                  <a:cubicBezTo>
                    <a:pt x="2410" y="2972"/>
                    <a:pt x="2491" y="2936"/>
                    <a:pt x="2527" y="2927"/>
                  </a:cubicBezTo>
                  <a:cubicBezTo>
                    <a:pt x="2539" y="2923"/>
                    <a:pt x="2554" y="2920"/>
                    <a:pt x="2571" y="2920"/>
                  </a:cubicBezTo>
                  <a:close/>
                  <a:moveTo>
                    <a:pt x="2209" y="1"/>
                  </a:moveTo>
                  <a:cubicBezTo>
                    <a:pt x="2183" y="21"/>
                    <a:pt x="2158" y="36"/>
                    <a:pt x="2118" y="41"/>
                  </a:cubicBezTo>
                  <a:cubicBezTo>
                    <a:pt x="2006" y="47"/>
                    <a:pt x="1901" y="57"/>
                    <a:pt x="1799" y="71"/>
                  </a:cubicBezTo>
                  <a:cubicBezTo>
                    <a:pt x="1663" y="122"/>
                    <a:pt x="1521" y="198"/>
                    <a:pt x="1375" y="304"/>
                  </a:cubicBezTo>
                  <a:cubicBezTo>
                    <a:pt x="1375" y="304"/>
                    <a:pt x="1370" y="304"/>
                    <a:pt x="1370" y="309"/>
                  </a:cubicBezTo>
                  <a:cubicBezTo>
                    <a:pt x="1355" y="350"/>
                    <a:pt x="1330" y="385"/>
                    <a:pt x="1284" y="415"/>
                  </a:cubicBezTo>
                  <a:cubicBezTo>
                    <a:pt x="1264" y="430"/>
                    <a:pt x="1234" y="435"/>
                    <a:pt x="1208" y="441"/>
                  </a:cubicBezTo>
                  <a:cubicBezTo>
                    <a:pt x="1193" y="455"/>
                    <a:pt x="1173" y="471"/>
                    <a:pt x="1158" y="486"/>
                  </a:cubicBezTo>
                  <a:lnTo>
                    <a:pt x="1027" y="572"/>
                  </a:lnTo>
                  <a:cubicBezTo>
                    <a:pt x="1000" y="587"/>
                    <a:pt x="972" y="595"/>
                    <a:pt x="945" y="595"/>
                  </a:cubicBezTo>
                  <a:cubicBezTo>
                    <a:pt x="893" y="595"/>
                    <a:pt x="844" y="568"/>
                    <a:pt x="814" y="521"/>
                  </a:cubicBezTo>
                  <a:cubicBezTo>
                    <a:pt x="794" y="486"/>
                    <a:pt x="789" y="441"/>
                    <a:pt x="799" y="400"/>
                  </a:cubicBezTo>
                  <a:lnTo>
                    <a:pt x="799" y="400"/>
                  </a:lnTo>
                  <a:cubicBezTo>
                    <a:pt x="379" y="647"/>
                    <a:pt x="122" y="1011"/>
                    <a:pt x="57" y="1476"/>
                  </a:cubicBezTo>
                  <a:cubicBezTo>
                    <a:pt x="1" y="1890"/>
                    <a:pt x="97" y="2345"/>
                    <a:pt x="304" y="2759"/>
                  </a:cubicBezTo>
                  <a:cubicBezTo>
                    <a:pt x="304" y="2759"/>
                    <a:pt x="304" y="2764"/>
                    <a:pt x="309" y="2769"/>
                  </a:cubicBezTo>
                  <a:cubicBezTo>
                    <a:pt x="318" y="2780"/>
                    <a:pt x="334" y="2790"/>
                    <a:pt x="349" y="2799"/>
                  </a:cubicBezTo>
                  <a:cubicBezTo>
                    <a:pt x="374" y="2841"/>
                    <a:pt x="385" y="2881"/>
                    <a:pt x="390" y="2927"/>
                  </a:cubicBezTo>
                  <a:cubicBezTo>
                    <a:pt x="677" y="3436"/>
                    <a:pt x="1127" y="3866"/>
                    <a:pt x="1633" y="4058"/>
                  </a:cubicBezTo>
                  <a:cubicBezTo>
                    <a:pt x="1805" y="4120"/>
                    <a:pt x="1974" y="4150"/>
                    <a:pt x="2139" y="4150"/>
                  </a:cubicBezTo>
                  <a:cubicBezTo>
                    <a:pt x="2661" y="4150"/>
                    <a:pt x="3139" y="3843"/>
                    <a:pt x="3527" y="3244"/>
                  </a:cubicBezTo>
                  <a:cubicBezTo>
                    <a:pt x="3714" y="2951"/>
                    <a:pt x="3805" y="2617"/>
                    <a:pt x="3825" y="2279"/>
                  </a:cubicBezTo>
                  <a:cubicBezTo>
                    <a:pt x="3830" y="2128"/>
                    <a:pt x="3825" y="1976"/>
                    <a:pt x="3800" y="1820"/>
                  </a:cubicBezTo>
                  <a:cubicBezTo>
                    <a:pt x="3729" y="1259"/>
                    <a:pt x="3461" y="723"/>
                    <a:pt x="3102" y="385"/>
                  </a:cubicBezTo>
                  <a:lnTo>
                    <a:pt x="3098" y="385"/>
                  </a:lnTo>
                  <a:cubicBezTo>
                    <a:pt x="3082" y="387"/>
                    <a:pt x="3065" y="388"/>
                    <a:pt x="3049" y="388"/>
                  </a:cubicBezTo>
                  <a:cubicBezTo>
                    <a:pt x="3020" y="388"/>
                    <a:pt x="2991" y="384"/>
                    <a:pt x="2962" y="374"/>
                  </a:cubicBezTo>
                  <a:cubicBezTo>
                    <a:pt x="2881" y="339"/>
                    <a:pt x="2834" y="259"/>
                    <a:pt x="2830" y="178"/>
                  </a:cubicBezTo>
                  <a:cubicBezTo>
                    <a:pt x="2664" y="82"/>
                    <a:pt x="2456" y="1"/>
                    <a:pt x="2209" y="1"/>
                  </a:cubicBezTo>
                  <a:close/>
                </a:path>
              </a:pathLst>
            </a:custGeom>
            <a:solidFill>
              <a:srgbClr val="E74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0" name="Google Shape;3670;p44"/>
            <p:cNvSpPr/>
            <p:nvPr/>
          </p:nvSpPr>
          <p:spPr>
            <a:xfrm>
              <a:off x="5556825" y="1792850"/>
              <a:ext cx="106625" cy="154900"/>
            </a:xfrm>
            <a:custGeom>
              <a:avLst/>
              <a:gdLst/>
              <a:ahLst/>
              <a:cxnLst/>
              <a:rect l="l" t="t" r="r" b="b"/>
              <a:pathLst>
                <a:path w="4265" h="6196" extrusionOk="0">
                  <a:moveTo>
                    <a:pt x="1699" y="2975"/>
                  </a:moveTo>
                  <a:cubicBezTo>
                    <a:pt x="1729" y="2975"/>
                    <a:pt x="1759" y="2984"/>
                    <a:pt x="1784" y="3002"/>
                  </a:cubicBezTo>
                  <a:cubicBezTo>
                    <a:pt x="1854" y="3051"/>
                    <a:pt x="1870" y="3142"/>
                    <a:pt x="1824" y="3214"/>
                  </a:cubicBezTo>
                  <a:cubicBezTo>
                    <a:pt x="1733" y="3345"/>
                    <a:pt x="1668" y="3496"/>
                    <a:pt x="1623" y="3662"/>
                  </a:cubicBezTo>
                  <a:cubicBezTo>
                    <a:pt x="1607" y="3729"/>
                    <a:pt x="1546" y="3779"/>
                    <a:pt x="1481" y="3779"/>
                  </a:cubicBezTo>
                  <a:cubicBezTo>
                    <a:pt x="1466" y="3779"/>
                    <a:pt x="1455" y="3774"/>
                    <a:pt x="1441" y="3769"/>
                  </a:cubicBezTo>
                  <a:cubicBezTo>
                    <a:pt x="1360" y="3753"/>
                    <a:pt x="1315" y="3673"/>
                    <a:pt x="1334" y="3587"/>
                  </a:cubicBezTo>
                  <a:cubicBezTo>
                    <a:pt x="1380" y="3390"/>
                    <a:pt x="1466" y="3203"/>
                    <a:pt x="1577" y="3037"/>
                  </a:cubicBezTo>
                  <a:cubicBezTo>
                    <a:pt x="1605" y="2997"/>
                    <a:pt x="1652" y="2975"/>
                    <a:pt x="1699" y="2975"/>
                  </a:cubicBezTo>
                  <a:close/>
                  <a:moveTo>
                    <a:pt x="2698" y="3697"/>
                  </a:moveTo>
                  <a:cubicBezTo>
                    <a:pt x="2745" y="3697"/>
                    <a:pt x="2792" y="3719"/>
                    <a:pt x="2819" y="3759"/>
                  </a:cubicBezTo>
                  <a:cubicBezTo>
                    <a:pt x="2870" y="3830"/>
                    <a:pt x="2855" y="3921"/>
                    <a:pt x="2784" y="3966"/>
                  </a:cubicBezTo>
                  <a:cubicBezTo>
                    <a:pt x="2714" y="4021"/>
                    <a:pt x="2653" y="4082"/>
                    <a:pt x="2598" y="4153"/>
                  </a:cubicBezTo>
                  <a:cubicBezTo>
                    <a:pt x="2572" y="4198"/>
                    <a:pt x="2521" y="4219"/>
                    <a:pt x="2476" y="4219"/>
                  </a:cubicBezTo>
                  <a:cubicBezTo>
                    <a:pt x="2451" y="4219"/>
                    <a:pt x="2416" y="4208"/>
                    <a:pt x="2390" y="4194"/>
                  </a:cubicBezTo>
                  <a:cubicBezTo>
                    <a:pt x="2320" y="4143"/>
                    <a:pt x="2309" y="4052"/>
                    <a:pt x="2355" y="3981"/>
                  </a:cubicBezTo>
                  <a:cubicBezTo>
                    <a:pt x="2425" y="3881"/>
                    <a:pt x="2511" y="3799"/>
                    <a:pt x="2612" y="3723"/>
                  </a:cubicBezTo>
                  <a:cubicBezTo>
                    <a:pt x="2638" y="3706"/>
                    <a:pt x="2668" y="3697"/>
                    <a:pt x="2698" y="3697"/>
                  </a:cubicBezTo>
                  <a:close/>
                  <a:moveTo>
                    <a:pt x="3022" y="0"/>
                  </a:moveTo>
                  <a:cubicBezTo>
                    <a:pt x="1733" y="1041"/>
                    <a:pt x="273" y="2976"/>
                    <a:pt x="91" y="4380"/>
                  </a:cubicBezTo>
                  <a:cubicBezTo>
                    <a:pt x="0" y="5073"/>
                    <a:pt x="157" y="5623"/>
                    <a:pt x="536" y="5936"/>
                  </a:cubicBezTo>
                  <a:cubicBezTo>
                    <a:pt x="743" y="6108"/>
                    <a:pt x="1016" y="6195"/>
                    <a:pt x="1329" y="6195"/>
                  </a:cubicBezTo>
                  <a:cubicBezTo>
                    <a:pt x="1542" y="6195"/>
                    <a:pt x="1773" y="6155"/>
                    <a:pt x="2017" y="6073"/>
                  </a:cubicBezTo>
                  <a:cubicBezTo>
                    <a:pt x="3764" y="5492"/>
                    <a:pt x="3906" y="4158"/>
                    <a:pt x="4073" y="2612"/>
                  </a:cubicBezTo>
                  <a:cubicBezTo>
                    <a:pt x="4108" y="2309"/>
                    <a:pt x="4144" y="2006"/>
                    <a:pt x="4188" y="1698"/>
                  </a:cubicBezTo>
                  <a:cubicBezTo>
                    <a:pt x="4214" y="1435"/>
                    <a:pt x="4239" y="1243"/>
                    <a:pt x="4249" y="1152"/>
                  </a:cubicBezTo>
                  <a:cubicBezTo>
                    <a:pt x="4255" y="1137"/>
                    <a:pt x="4260" y="1122"/>
                    <a:pt x="4265" y="1106"/>
                  </a:cubicBezTo>
                  <a:lnTo>
                    <a:pt x="4265" y="1101"/>
                  </a:lnTo>
                  <a:cubicBezTo>
                    <a:pt x="4219" y="1086"/>
                    <a:pt x="4174" y="1066"/>
                    <a:pt x="4134" y="1041"/>
                  </a:cubicBezTo>
                  <a:cubicBezTo>
                    <a:pt x="3982" y="1309"/>
                    <a:pt x="3861" y="1601"/>
                    <a:pt x="3734" y="1915"/>
                  </a:cubicBezTo>
                  <a:cubicBezTo>
                    <a:pt x="3608" y="2213"/>
                    <a:pt x="3482" y="2526"/>
                    <a:pt x="3330" y="2809"/>
                  </a:cubicBezTo>
                  <a:cubicBezTo>
                    <a:pt x="3304" y="2860"/>
                    <a:pt x="3255" y="2890"/>
                    <a:pt x="3199" y="2890"/>
                  </a:cubicBezTo>
                  <a:cubicBezTo>
                    <a:pt x="3174" y="2890"/>
                    <a:pt x="3148" y="2885"/>
                    <a:pt x="3127" y="2869"/>
                  </a:cubicBezTo>
                  <a:cubicBezTo>
                    <a:pt x="3052" y="2829"/>
                    <a:pt x="3027" y="2738"/>
                    <a:pt x="3067" y="2668"/>
                  </a:cubicBezTo>
                  <a:cubicBezTo>
                    <a:pt x="3214" y="2400"/>
                    <a:pt x="3335" y="2092"/>
                    <a:pt x="3456" y="1804"/>
                  </a:cubicBezTo>
                  <a:cubicBezTo>
                    <a:pt x="3582" y="1491"/>
                    <a:pt x="3714" y="1177"/>
                    <a:pt x="3871" y="889"/>
                  </a:cubicBezTo>
                  <a:cubicBezTo>
                    <a:pt x="3663" y="758"/>
                    <a:pt x="3477" y="586"/>
                    <a:pt x="3315" y="395"/>
                  </a:cubicBezTo>
                  <a:lnTo>
                    <a:pt x="3209" y="526"/>
                  </a:lnTo>
                  <a:cubicBezTo>
                    <a:pt x="2824" y="990"/>
                    <a:pt x="2390" y="1521"/>
                    <a:pt x="2294" y="2097"/>
                  </a:cubicBezTo>
                  <a:cubicBezTo>
                    <a:pt x="2279" y="2172"/>
                    <a:pt x="2218" y="2223"/>
                    <a:pt x="2143" y="2223"/>
                  </a:cubicBezTo>
                  <a:cubicBezTo>
                    <a:pt x="2138" y="2223"/>
                    <a:pt x="2127" y="2223"/>
                    <a:pt x="2122" y="2218"/>
                  </a:cubicBezTo>
                  <a:cubicBezTo>
                    <a:pt x="2036" y="2202"/>
                    <a:pt x="1982" y="2132"/>
                    <a:pt x="1996" y="2046"/>
                  </a:cubicBezTo>
                  <a:cubicBezTo>
                    <a:pt x="2108" y="1395"/>
                    <a:pt x="2567" y="829"/>
                    <a:pt x="2971" y="334"/>
                  </a:cubicBezTo>
                  <a:lnTo>
                    <a:pt x="3083" y="202"/>
                  </a:lnTo>
                  <a:cubicBezTo>
                    <a:pt x="3097" y="187"/>
                    <a:pt x="3113" y="171"/>
                    <a:pt x="3127" y="162"/>
                  </a:cubicBezTo>
                  <a:cubicBezTo>
                    <a:pt x="3087" y="111"/>
                    <a:pt x="3052" y="50"/>
                    <a:pt x="3022"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1" name="Google Shape;3671;p44"/>
            <p:cNvSpPr/>
            <p:nvPr/>
          </p:nvSpPr>
          <p:spPr>
            <a:xfrm>
              <a:off x="5473225" y="1725250"/>
              <a:ext cx="156500" cy="97925"/>
            </a:xfrm>
            <a:custGeom>
              <a:avLst/>
              <a:gdLst/>
              <a:ahLst/>
              <a:cxnLst/>
              <a:rect l="l" t="t" r="r" b="b"/>
              <a:pathLst>
                <a:path w="6260" h="3917" extrusionOk="0">
                  <a:moveTo>
                    <a:pt x="3046" y="1183"/>
                  </a:moveTo>
                  <a:cubicBezTo>
                    <a:pt x="3127" y="1183"/>
                    <a:pt x="3198" y="1254"/>
                    <a:pt x="3198" y="1334"/>
                  </a:cubicBezTo>
                  <a:cubicBezTo>
                    <a:pt x="3198" y="1416"/>
                    <a:pt x="3127" y="1486"/>
                    <a:pt x="3046" y="1486"/>
                  </a:cubicBezTo>
                  <a:lnTo>
                    <a:pt x="2602" y="1486"/>
                  </a:lnTo>
                  <a:cubicBezTo>
                    <a:pt x="2521" y="1486"/>
                    <a:pt x="2451" y="1416"/>
                    <a:pt x="2451" y="1334"/>
                  </a:cubicBezTo>
                  <a:cubicBezTo>
                    <a:pt x="2451" y="1254"/>
                    <a:pt x="2521" y="1183"/>
                    <a:pt x="2602" y="1183"/>
                  </a:cubicBezTo>
                  <a:close/>
                  <a:moveTo>
                    <a:pt x="3319" y="2406"/>
                  </a:moveTo>
                  <a:cubicBezTo>
                    <a:pt x="3396" y="2406"/>
                    <a:pt x="3466" y="2459"/>
                    <a:pt x="3476" y="2542"/>
                  </a:cubicBezTo>
                  <a:cubicBezTo>
                    <a:pt x="3481" y="2623"/>
                    <a:pt x="3426" y="2698"/>
                    <a:pt x="3339" y="2704"/>
                  </a:cubicBezTo>
                  <a:cubicBezTo>
                    <a:pt x="3158" y="2724"/>
                    <a:pt x="2991" y="2775"/>
                    <a:pt x="2840" y="2856"/>
                  </a:cubicBezTo>
                  <a:cubicBezTo>
                    <a:pt x="2819" y="2866"/>
                    <a:pt x="2794" y="2875"/>
                    <a:pt x="2768" y="2875"/>
                  </a:cubicBezTo>
                  <a:cubicBezTo>
                    <a:pt x="2719" y="2875"/>
                    <a:pt x="2668" y="2845"/>
                    <a:pt x="2637" y="2795"/>
                  </a:cubicBezTo>
                  <a:cubicBezTo>
                    <a:pt x="2597" y="2719"/>
                    <a:pt x="2628" y="2628"/>
                    <a:pt x="2698" y="2593"/>
                  </a:cubicBezTo>
                  <a:cubicBezTo>
                    <a:pt x="2885" y="2492"/>
                    <a:pt x="3092" y="2432"/>
                    <a:pt x="3309" y="2406"/>
                  </a:cubicBezTo>
                  <a:cubicBezTo>
                    <a:pt x="3312" y="2406"/>
                    <a:pt x="3316" y="2406"/>
                    <a:pt x="3319" y="2406"/>
                  </a:cubicBezTo>
                  <a:close/>
                  <a:moveTo>
                    <a:pt x="6077" y="0"/>
                  </a:moveTo>
                  <a:lnTo>
                    <a:pt x="6077" y="0"/>
                  </a:lnTo>
                  <a:cubicBezTo>
                    <a:pt x="6133" y="51"/>
                    <a:pt x="6163" y="122"/>
                    <a:pt x="6159" y="193"/>
                  </a:cubicBezTo>
                  <a:cubicBezTo>
                    <a:pt x="6144" y="315"/>
                    <a:pt x="6047" y="395"/>
                    <a:pt x="5932" y="395"/>
                  </a:cubicBezTo>
                  <a:lnTo>
                    <a:pt x="5906" y="395"/>
                  </a:lnTo>
                  <a:cubicBezTo>
                    <a:pt x="5881" y="390"/>
                    <a:pt x="5855" y="390"/>
                    <a:pt x="5830" y="380"/>
                  </a:cubicBezTo>
                  <a:cubicBezTo>
                    <a:pt x="5805" y="390"/>
                    <a:pt x="5790" y="395"/>
                    <a:pt x="5765" y="395"/>
                  </a:cubicBezTo>
                  <a:cubicBezTo>
                    <a:pt x="5461" y="395"/>
                    <a:pt x="5098" y="375"/>
                    <a:pt x="4704" y="350"/>
                  </a:cubicBezTo>
                  <a:cubicBezTo>
                    <a:pt x="4240" y="323"/>
                    <a:pt x="3725" y="293"/>
                    <a:pt x="3212" y="293"/>
                  </a:cubicBezTo>
                  <a:cubicBezTo>
                    <a:pt x="1986" y="293"/>
                    <a:pt x="772" y="466"/>
                    <a:pt x="298" y="1274"/>
                  </a:cubicBezTo>
                  <a:cubicBezTo>
                    <a:pt x="21" y="1744"/>
                    <a:pt x="0" y="2280"/>
                    <a:pt x="243" y="2789"/>
                  </a:cubicBezTo>
                  <a:cubicBezTo>
                    <a:pt x="520" y="3365"/>
                    <a:pt x="1087" y="3801"/>
                    <a:pt x="1693" y="3887"/>
                  </a:cubicBezTo>
                  <a:cubicBezTo>
                    <a:pt x="1828" y="3907"/>
                    <a:pt x="1967" y="3917"/>
                    <a:pt x="2108" y="3917"/>
                  </a:cubicBezTo>
                  <a:cubicBezTo>
                    <a:pt x="3444" y="3917"/>
                    <a:pt x="4988" y="3049"/>
                    <a:pt x="6002" y="2113"/>
                  </a:cubicBezTo>
                  <a:cubicBezTo>
                    <a:pt x="6017" y="2098"/>
                    <a:pt x="6037" y="2087"/>
                    <a:pt x="6053" y="2078"/>
                  </a:cubicBezTo>
                  <a:cubicBezTo>
                    <a:pt x="6007" y="1947"/>
                    <a:pt x="5972" y="1819"/>
                    <a:pt x="5946" y="1688"/>
                  </a:cubicBezTo>
                  <a:cubicBezTo>
                    <a:pt x="5937" y="1693"/>
                    <a:pt x="5926" y="1698"/>
                    <a:pt x="5911" y="1704"/>
                  </a:cubicBezTo>
                  <a:cubicBezTo>
                    <a:pt x="5300" y="1861"/>
                    <a:pt x="4683" y="2138"/>
                    <a:pt x="4107" y="2411"/>
                  </a:cubicBezTo>
                  <a:cubicBezTo>
                    <a:pt x="4088" y="2426"/>
                    <a:pt x="4067" y="2432"/>
                    <a:pt x="4046" y="2432"/>
                  </a:cubicBezTo>
                  <a:cubicBezTo>
                    <a:pt x="3992" y="2432"/>
                    <a:pt x="3936" y="2401"/>
                    <a:pt x="3911" y="2346"/>
                  </a:cubicBezTo>
                  <a:cubicBezTo>
                    <a:pt x="3875" y="2269"/>
                    <a:pt x="3906" y="2178"/>
                    <a:pt x="3981" y="2143"/>
                  </a:cubicBezTo>
                  <a:cubicBezTo>
                    <a:pt x="4573" y="1865"/>
                    <a:pt x="5198" y="1572"/>
                    <a:pt x="5841" y="1411"/>
                  </a:cubicBezTo>
                  <a:cubicBezTo>
                    <a:pt x="5851" y="1408"/>
                    <a:pt x="5861" y="1407"/>
                    <a:pt x="5871" y="1407"/>
                  </a:cubicBezTo>
                  <a:cubicBezTo>
                    <a:pt x="5882" y="1407"/>
                    <a:pt x="5894" y="1408"/>
                    <a:pt x="5906" y="1411"/>
                  </a:cubicBezTo>
                  <a:cubicBezTo>
                    <a:pt x="5886" y="1269"/>
                    <a:pt x="5891" y="1122"/>
                    <a:pt x="5906" y="986"/>
                  </a:cubicBezTo>
                  <a:cubicBezTo>
                    <a:pt x="5834" y="980"/>
                    <a:pt x="5762" y="977"/>
                    <a:pt x="5690" y="977"/>
                  </a:cubicBezTo>
                  <a:cubicBezTo>
                    <a:pt x="5369" y="977"/>
                    <a:pt x="5056" y="1035"/>
                    <a:pt x="4734" y="1098"/>
                  </a:cubicBezTo>
                  <a:cubicBezTo>
                    <a:pt x="4496" y="1138"/>
                    <a:pt x="4254" y="1183"/>
                    <a:pt x="4006" y="1208"/>
                  </a:cubicBezTo>
                  <a:lnTo>
                    <a:pt x="3992" y="1208"/>
                  </a:lnTo>
                  <a:cubicBezTo>
                    <a:pt x="3915" y="1208"/>
                    <a:pt x="3850" y="1148"/>
                    <a:pt x="3840" y="1072"/>
                  </a:cubicBezTo>
                  <a:cubicBezTo>
                    <a:pt x="3834" y="991"/>
                    <a:pt x="3895" y="916"/>
                    <a:pt x="3976" y="910"/>
                  </a:cubicBezTo>
                  <a:cubicBezTo>
                    <a:pt x="4214" y="891"/>
                    <a:pt x="4451" y="844"/>
                    <a:pt x="4678" y="800"/>
                  </a:cubicBezTo>
                  <a:cubicBezTo>
                    <a:pt x="5006" y="738"/>
                    <a:pt x="5340" y="675"/>
                    <a:pt x="5698" y="675"/>
                  </a:cubicBezTo>
                  <a:cubicBezTo>
                    <a:pt x="5788" y="675"/>
                    <a:pt x="5879" y="679"/>
                    <a:pt x="5972" y="688"/>
                  </a:cubicBezTo>
                  <a:lnTo>
                    <a:pt x="5972" y="683"/>
                  </a:lnTo>
                  <a:cubicBezTo>
                    <a:pt x="6023" y="501"/>
                    <a:pt x="6114" y="299"/>
                    <a:pt x="6259" y="107"/>
                  </a:cubicBezTo>
                  <a:cubicBezTo>
                    <a:pt x="6199" y="72"/>
                    <a:pt x="6138" y="37"/>
                    <a:pt x="6077"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2" name="Google Shape;3672;p44"/>
            <p:cNvSpPr/>
            <p:nvPr/>
          </p:nvSpPr>
          <p:spPr>
            <a:xfrm>
              <a:off x="5504050" y="1614475"/>
              <a:ext cx="143375" cy="109800"/>
            </a:xfrm>
            <a:custGeom>
              <a:avLst/>
              <a:gdLst/>
              <a:ahLst/>
              <a:cxnLst/>
              <a:rect l="l" t="t" r="r" b="b"/>
              <a:pathLst>
                <a:path w="5735" h="4392" extrusionOk="0">
                  <a:moveTo>
                    <a:pt x="3145" y="1620"/>
                  </a:moveTo>
                  <a:cubicBezTo>
                    <a:pt x="3182" y="1620"/>
                    <a:pt x="3220" y="1634"/>
                    <a:pt x="3249" y="1663"/>
                  </a:cubicBezTo>
                  <a:cubicBezTo>
                    <a:pt x="3329" y="1740"/>
                    <a:pt x="3415" y="1805"/>
                    <a:pt x="3506" y="1871"/>
                  </a:cubicBezTo>
                  <a:cubicBezTo>
                    <a:pt x="3577" y="1915"/>
                    <a:pt x="3592" y="2006"/>
                    <a:pt x="3547" y="2078"/>
                  </a:cubicBezTo>
                  <a:cubicBezTo>
                    <a:pt x="3521" y="2118"/>
                    <a:pt x="3471" y="2143"/>
                    <a:pt x="3426" y="2143"/>
                  </a:cubicBezTo>
                  <a:cubicBezTo>
                    <a:pt x="3395" y="2143"/>
                    <a:pt x="3365" y="2139"/>
                    <a:pt x="3340" y="2118"/>
                  </a:cubicBezTo>
                  <a:cubicBezTo>
                    <a:pt x="3233" y="2048"/>
                    <a:pt x="3132" y="1966"/>
                    <a:pt x="3041" y="1880"/>
                  </a:cubicBezTo>
                  <a:cubicBezTo>
                    <a:pt x="2981" y="1820"/>
                    <a:pt x="2981" y="1729"/>
                    <a:pt x="3036" y="1668"/>
                  </a:cubicBezTo>
                  <a:cubicBezTo>
                    <a:pt x="3065" y="1637"/>
                    <a:pt x="3105" y="1620"/>
                    <a:pt x="3145" y="1620"/>
                  </a:cubicBezTo>
                  <a:close/>
                  <a:moveTo>
                    <a:pt x="2430" y="2229"/>
                  </a:moveTo>
                  <a:cubicBezTo>
                    <a:pt x="2510" y="2234"/>
                    <a:pt x="2577" y="2305"/>
                    <a:pt x="2577" y="2386"/>
                  </a:cubicBezTo>
                  <a:cubicBezTo>
                    <a:pt x="2571" y="2502"/>
                    <a:pt x="2627" y="2507"/>
                    <a:pt x="2662" y="2512"/>
                  </a:cubicBezTo>
                  <a:cubicBezTo>
                    <a:pt x="2743" y="2517"/>
                    <a:pt x="2804" y="2593"/>
                    <a:pt x="2794" y="2673"/>
                  </a:cubicBezTo>
                  <a:cubicBezTo>
                    <a:pt x="2789" y="2755"/>
                    <a:pt x="2722" y="2810"/>
                    <a:pt x="2647" y="2810"/>
                  </a:cubicBezTo>
                  <a:lnTo>
                    <a:pt x="2631" y="2810"/>
                  </a:lnTo>
                  <a:cubicBezTo>
                    <a:pt x="2410" y="2785"/>
                    <a:pt x="2268" y="2619"/>
                    <a:pt x="2274" y="2376"/>
                  </a:cubicBezTo>
                  <a:cubicBezTo>
                    <a:pt x="2274" y="2295"/>
                    <a:pt x="2344" y="2229"/>
                    <a:pt x="2425" y="2229"/>
                  </a:cubicBezTo>
                  <a:close/>
                  <a:moveTo>
                    <a:pt x="3758" y="2400"/>
                  </a:moveTo>
                  <a:cubicBezTo>
                    <a:pt x="3796" y="2400"/>
                    <a:pt x="3832" y="2414"/>
                    <a:pt x="3860" y="2442"/>
                  </a:cubicBezTo>
                  <a:cubicBezTo>
                    <a:pt x="4299" y="2876"/>
                    <a:pt x="4840" y="3377"/>
                    <a:pt x="5497" y="3750"/>
                  </a:cubicBezTo>
                  <a:cubicBezTo>
                    <a:pt x="5567" y="3790"/>
                    <a:pt x="5593" y="3881"/>
                    <a:pt x="5548" y="3957"/>
                  </a:cubicBezTo>
                  <a:cubicBezTo>
                    <a:pt x="5522" y="4002"/>
                    <a:pt x="5471" y="4033"/>
                    <a:pt x="5420" y="4033"/>
                  </a:cubicBezTo>
                  <a:cubicBezTo>
                    <a:pt x="5396" y="4033"/>
                    <a:pt x="5371" y="4023"/>
                    <a:pt x="5345" y="4007"/>
                  </a:cubicBezTo>
                  <a:cubicBezTo>
                    <a:pt x="4662" y="3619"/>
                    <a:pt x="4102" y="3109"/>
                    <a:pt x="3652" y="2654"/>
                  </a:cubicBezTo>
                  <a:cubicBezTo>
                    <a:pt x="3592" y="2598"/>
                    <a:pt x="3592" y="2502"/>
                    <a:pt x="3652" y="2447"/>
                  </a:cubicBezTo>
                  <a:cubicBezTo>
                    <a:pt x="3681" y="2416"/>
                    <a:pt x="3720" y="2400"/>
                    <a:pt x="3758" y="2400"/>
                  </a:cubicBezTo>
                  <a:close/>
                  <a:moveTo>
                    <a:pt x="1480" y="1"/>
                  </a:moveTo>
                  <a:cubicBezTo>
                    <a:pt x="1020" y="1"/>
                    <a:pt x="429" y="108"/>
                    <a:pt x="232" y="588"/>
                  </a:cubicBezTo>
                  <a:cubicBezTo>
                    <a:pt x="0" y="1143"/>
                    <a:pt x="339" y="2078"/>
                    <a:pt x="1015" y="2764"/>
                  </a:cubicBezTo>
                  <a:cubicBezTo>
                    <a:pt x="1894" y="3649"/>
                    <a:pt x="3137" y="4195"/>
                    <a:pt x="4723" y="4377"/>
                  </a:cubicBezTo>
                  <a:cubicBezTo>
                    <a:pt x="4739" y="4382"/>
                    <a:pt x="4753" y="4387"/>
                    <a:pt x="4769" y="4391"/>
                  </a:cubicBezTo>
                  <a:cubicBezTo>
                    <a:pt x="4163" y="4058"/>
                    <a:pt x="3592" y="3745"/>
                    <a:pt x="3142" y="3200"/>
                  </a:cubicBezTo>
                  <a:cubicBezTo>
                    <a:pt x="3086" y="3139"/>
                    <a:pt x="3097" y="3043"/>
                    <a:pt x="3163" y="2987"/>
                  </a:cubicBezTo>
                  <a:cubicBezTo>
                    <a:pt x="3190" y="2965"/>
                    <a:pt x="3224" y="2953"/>
                    <a:pt x="3258" y="2953"/>
                  </a:cubicBezTo>
                  <a:cubicBezTo>
                    <a:pt x="3301" y="2953"/>
                    <a:pt x="3344" y="2971"/>
                    <a:pt x="3375" y="3007"/>
                  </a:cubicBezTo>
                  <a:cubicBezTo>
                    <a:pt x="3783" y="3508"/>
                    <a:pt x="4335" y="3811"/>
                    <a:pt x="4916" y="4128"/>
                  </a:cubicBezTo>
                  <a:cubicBezTo>
                    <a:pt x="5021" y="4184"/>
                    <a:pt x="5133" y="4245"/>
                    <a:pt x="5238" y="4310"/>
                  </a:cubicBezTo>
                  <a:cubicBezTo>
                    <a:pt x="5371" y="4195"/>
                    <a:pt x="5532" y="4083"/>
                    <a:pt x="5734" y="3988"/>
                  </a:cubicBezTo>
                  <a:cubicBezTo>
                    <a:pt x="5618" y="3755"/>
                    <a:pt x="5506" y="3492"/>
                    <a:pt x="5406" y="3209"/>
                  </a:cubicBezTo>
                  <a:cubicBezTo>
                    <a:pt x="4441" y="1794"/>
                    <a:pt x="3046" y="1"/>
                    <a:pt x="1490"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3" name="Google Shape;3673;p44"/>
            <p:cNvSpPr/>
            <p:nvPr/>
          </p:nvSpPr>
          <p:spPr>
            <a:xfrm>
              <a:off x="5633250" y="1552775"/>
              <a:ext cx="97775" cy="157225"/>
            </a:xfrm>
            <a:custGeom>
              <a:avLst/>
              <a:gdLst/>
              <a:ahLst/>
              <a:cxnLst/>
              <a:rect l="l" t="t" r="r" b="b"/>
              <a:pathLst>
                <a:path w="3911" h="6289" extrusionOk="0">
                  <a:moveTo>
                    <a:pt x="2360" y="2646"/>
                  </a:moveTo>
                  <a:cubicBezTo>
                    <a:pt x="2446" y="2646"/>
                    <a:pt x="2511" y="2716"/>
                    <a:pt x="2511" y="2797"/>
                  </a:cubicBezTo>
                  <a:lnTo>
                    <a:pt x="2511" y="3131"/>
                  </a:lnTo>
                  <a:cubicBezTo>
                    <a:pt x="2511" y="3217"/>
                    <a:pt x="2446" y="3282"/>
                    <a:pt x="2360" y="3282"/>
                  </a:cubicBezTo>
                  <a:cubicBezTo>
                    <a:pt x="2279" y="3282"/>
                    <a:pt x="2208" y="3217"/>
                    <a:pt x="2208" y="3131"/>
                  </a:cubicBezTo>
                  <a:lnTo>
                    <a:pt x="2208" y="2797"/>
                  </a:lnTo>
                  <a:cubicBezTo>
                    <a:pt x="2208" y="2716"/>
                    <a:pt x="2279" y="2646"/>
                    <a:pt x="2360" y="2646"/>
                  </a:cubicBezTo>
                  <a:close/>
                  <a:moveTo>
                    <a:pt x="1147" y="2533"/>
                  </a:moveTo>
                  <a:cubicBezTo>
                    <a:pt x="1222" y="2533"/>
                    <a:pt x="1289" y="2600"/>
                    <a:pt x="1289" y="2681"/>
                  </a:cubicBezTo>
                  <a:cubicBezTo>
                    <a:pt x="1299" y="2868"/>
                    <a:pt x="1313" y="3035"/>
                    <a:pt x="1344" y="3217"/>
                  </a:cubicBezTo>
                  <a:cubicBezTo>
                    <a:pt x="1359" y="3298"/>
                    <a:pt x="1304" y="3378"/>
                    <a:pt x="1222" y="3389"/>
                  </a:cubicBezTo>
                  <a:cubicBezTo>
                    <a:pt x="1213" y="3394"/>
                    <a:pt x="1203" y="3394"/>
                    <a:pt x="1192" y="3394"/>
                  </a:cubicBezTo>
                  <a:cubicBezTo>
                    <a:pt x="1122" y="3394"/>
                    <a:pt x="1061" y="3343"/>
                    <a:pt x="1047" y="3268"/>
                  </a:cubicBezTo>
                  <a:cubicBezTo>
                    <a:pt x="1016" y="3075"/>
                    <a:pt x="996" y="2893"/>
                    <a:pt x="991" y="2692"/>
                  </a:cubicBezTo>
                  <a:cubicBezTo>
                    <a:pt x="986" y="2611"/>
                    <a:pt x="1051" y="2540"/>
                    <a:pt x="1131" y="2534"/>
                  </a:cubicBezTo>
                  <a:cubicBezTo>
                    <a:pt x="1136" y="2534"/>
                    <a:pt x="1142" y="2533"/>
                    <a:pt x="1147" y="2533"/>
                  </a:cubicBezTo>
                  <a:close/>
                  <a:moveTo>
                    <a:pt x="1819" y="1"/>
                  </a:moveTo>
                  <a:cubicBezTo>
                    <a:pt x="1737" y="1"/>
                    <a:pt x="1655" y="10"/>
                    <a:pt x="1572" y="29"/>
                  </a:cubicBezTo>
                  <a:cubicBezTo>
                    <a:pt x="935" y="176"/>
                    <a:pt x="364" y="862"/>
                    <a:pt x="192" y="1692"/>
                  </a:cubicBezTo>
                  <a:cubicBezTo>
                    <a:pt x="0" y="2611"/>
                    <a:pt x="217" y="4243"/>
                    <a:pt x="642" y="5470"/>
                  </a:cubicBezTo>
                  <a:cubicBezTo>
                    <a:pt x="783" y="5677"/>
                    <a:pt x="910" y="5875"/>
                    <a:pt x="1031" y="6057"/>
                  </a:cubicBezTo>
                  <a:lnTo>
                    <a:pt x="1107" y="6167"/>
                  </a:lnTo>
                  <a:cubicBezTo>
                    <a:pt x="1127" y="6193"/>
                    <a:pt x="1131" y="6223"/>
                    <a:pt x="1142" y="6253"/>
                  </a:cubicBezTo>
                  <a:cubicBezTo>
                    <a:pt x="1187" y="6239"/>
                    <a:pt x="1243" y="6228"/>
                    <a:pt x="1299" y="6213"/>
                  </a:cubicBezTo>
                  <a:cubicBezTo>
                    <a:pt x="1283" y="6193"/>
                    <a:pt x="1268" y="6172"/>
                    <a:pt x="1268" y="6142"/>
                  </a:cubicBezTo>
                  <a:cubicBezTo>
                    <a:pt x="1253" y="5950"/>
                    <a:pt x="1233" y="5763"/>
                    <a:pt x="1218" y="5566"/>
                  </a:cubicBezTo>
                  <a:cubicBezTo>
                    <a:pt x="1173" y="5001"/>
                    <a:pt x="1122" y="4420"/>
                    <a:pt x="1047" y="3868"/>
                  </a:cubicBezTo>
                  <a:cubicBezTo>
                    <a:pt x="1036" y="3788"/>
                    <a:pt x="1091" y="3712"/>
                    <a:pt x="1178" y="3702"/>
                  </a:cubicBezTo>
                  <a:cubicBezTo>
                    <a:pt x="1183" y="3701"/>
                    <a:pt x="1189" y="3701"/>
                    <a:pt x="1195" y="3701"/>
                  </a:cubicBezTo>
                  <a:cubicBezTo>
                    <a:pt x="1269" y="3701"/>
                    <a:pt x="1335" y="3759"/>
                    <a:pt x="1344" y="3833"/>
                  </a:cubicBezTo>
                  <a:cubicBezTo>
                    <a:pt x="1420" y="4383"/>
                    <a:pt x="1471" y="4970"/>
                    <a:pt x="1521" y="5541"/>
                  </a:cubicBezTo>
                  <a:cubicBezTo>
                    <a:pt x="1536" y="5733"/>
                    <a:pt x="1551" y="5925"/>
                    <a:pt x="1567" y="6111"/>
                  </a:cubicBezTo>
                  <a:cubicBezTo>
                    <a:pt x="1567" y="6132"/>
                    <a:pt x="1567" y="6148"/>
                    <a:pt x="1562" y="6162"/>
                  </a:cubicBezTo>
                  <a:cubicBezTo>
                    <a:pt x="1696" y="6126"/>
                    <a:pt x="1830" y="6106"/>
                    <a:pt x="1964" y="6106"/>
                  </a:cubicBezTo>
                  <a:cubicBezTo>
                    <a:pt x="2050" y="6106"/>
                    <a:pt x="2137" y="6114"/>
                    <a:pt x="2223" y="6132"/>
                  </a:cubicBezTo>
                  <a:lnTo>
                    <a:pt x="2229" y="6132"/>
                  </a:lnTo>
                  <a:cubicBezTo>
                    <a:pt x="2213" y="6102"/>
                    <a:pt x="2208" y="6076"/>
                    <a:pt x="2213" y="6041"/>
                  </a:cubicBezTo>
                  <a:cubicBezTo>
                    <a:pt x="2339" y="5430"/>
                    <a:pt x="2390" y="4773"/>
                    <a:pt x="2380" y="3909"/>
                  </a:cubicBezTo>
                  <a:cubicBezTo>
                    <a:pt x="2374" y="3828"/>
                    <a:pt x="2446" y="3758"/>
                    <a:pt x="2526" y="3758"/>
                  </a:cubicBezTo>
                  <a:cubicBezTo>
                    <a:pt x="2607" y="3758"/>
                    <a:pt x="2673" y="3823"/>
                    <a:pt x="2677" y="3904"/>
                  </a:cubicBezTo>
                  <a:cubicBezTo>
                    <a:pt x="2688" y="4793"/>
                    <a:pt x="2637" y="5470"/>
                    <a:pt x="2506" y="6102"/>
                  </a:cubicBezTo>
                  <a:cubicBezTo>
                    <a:pt x="2502" y="6142"/>
                    <a:pt x="2481" y="6172"/>
                    <a:pt x="2451" y="6193"/>
                  </a:cubicBezTo>
                  <a:cubicBezTo>
                    <a:pt x="2526" y="6213"/>
                    <a:pt x="2602" y="6253"/>
                    <a:pt x="2673" y="6288"/>
                  </a:cubicBezTo>
                  <a:cubicBezTo>
                    <a:pt x="3339" y="4647"/>
                    <a:pt x="3911" y="1928"/>
                    <a:pt x="2920" y="645"/>
                  </a:cubicBezTo>
                  <a:cubicBezTo>
                    <a:pt x="2589" y="222"/>
                    <a:pt x="2214" y="1"/>
                    <a:pt x="1819"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4" name="Google Shape;3674;p44"/>
            <p:cNvSpPr/>
            <p:nvPr/>
          </p:nvSpPr>
          <p:spPr>
            <a:xfrm>
              <a:off x="5711550" y="1617575"/>
              <a:ext cx="137700" cy="137900"/>
            </a:xfrm>
            <a:custGeom>
              <a:avLst/>
              <a:gdLst/>
              <a:ahLst/>
              <a:cxnLst/>
              <a:rect l="l" t="t" r="r" b="b"/>
              <a:pathLst>
                <a:path w="5508" h="5516" extrusionOk="0">
                  <a:moveTo>
                    <a:pt x="2891" y="1499"/>
                  </a:moveTo>
                  <a:cubicBezTo>
                    <a:pt x="2947" y="1499"/>
                    <a:pt x="3001" y="1530"/>
                    <a:pt x="3027" y="1585"/>
                  </a:cubicBezTo>
                  <a:cubicBezTo>
                    <a:pt x="3062" y="1656"/>
                    <a:pt x="3032" y="1747"/>
                    <a:pt x="2956" y="1787"/>
                  </a:cubicBezTo>
                  <a:cubicBezTo>
                    <a:pt x="2819" y="1852"/>
                    <a:pt x="2648" y="1959"/>
                    <a:pt x="2542" y="2045"/>
                  </a:cubicBezTo>
                  <a:cubicBezTo>
                    <a:pt x="2516" y="2064"/>
                    <a:pt x="2481" y="2075"/>
                    <a:pt x="2446" y="2075"/>
                  </a:cubicBezTo>
                  <a:cubicBezTo>
                    <a:pt x="2401" y="2075"/>
                    <a:pt x="2360" y="2055"/>
                    <a:pt x="2329" y="2019"/>
                  </a:cubicBezTo>
                  <a:cubicBezTo>
                    <a:pt x="2274" y="1954"/>
                    <a:pt x="2289" y="1858"/>
                    <a:pt x="2355" y="1807"/>
                  </a:cubicBezTo>
                  <a:cubicBezTo>
                    <a:pt x="2476" y="1711"/>
                    <a:pt x="2663" y="1590"/>
                    <a:pt x="2825" y="1514"/>
                  </a:cubicBezTo>
                  <a:cubicBezTo>
                    <a:pt x="2846" y="1504"/>
                    <a:pt x="2869" y="1499"/>
                    <a:pt x="2891" y="1499"/>
                  </a:cubicBezTo>
                  <a:close/>
                  <a:moveTo>
                    <a:pt x="3619" y="2933"/>
                  </a:moveTo>
                  <a:cubicBezTo>
                    <a:pt x="3661" y="2933"/>
                    <a:pt x="3703" y="2936"/>
                    <a:pt x="3744" y="2943"/>
                  </a:cubicBezTo>
                  <a:cubicBezTo>
                    <a:pt x="3826" y="2954"/>
                    <a:pt x="3880" y="3029"/>
                    <a:pt x="3871" y="3111"/>
                  </a:cubicBezTo>
                  <a:cubicBezTo>
                    <a:pt x="3862" y="3187"/>
                    <a:pt x="3797" y="3239"/>
                    <a:pt x="3726" y="3239"/>
                  </a:cubicBezTo>
                  <a:cubicBezTo>
                    <a:pt x="3717" y="3239"/>
                    <a:pt x="3708" y="3239"/>
                    <a:pt x="3698" y="3237"/>
                  </a:cubicBezTo>
                  <a:cubicBezTo>
                    <a:pt x="3678" y="3234"/>
                    <a:pt x="3658" y="3233"/>
                    <a:pt x="3638" y="3233"/>
                  </a:cubicBezTo>
                  <a:cubicBezTo>
                    <a:pt x="3537" y="3233"/>
                    <a:pt x="3439" y="3263"/>
                    <a:pt x="3381" y="3313"/>
                  </a:cubicBezTo>
                  <a:cubicBezTo>
                    <a:pt x="3350" y="3344"/>
                    <a:pt x="3315" y="3353"/>
                    <a:pt x="3280" y="3353"/>
                  </a:cubicBezTo>
                  <a:cubicBezTo>
                    <a:pt x="3239" y="3353"/>
                    <a:pt x="3199" y="3333"/>
                    <a:pt x="3169" y="3302"/>
                  </a:cubicBezTo>
                  <a:cubicBezTo>
                    <a:pt x="3113" y="3242"/>
                    <a:pt x="3118" y="3146"/>
                    <a:pt x="3178" y="3090"/>
                  </a:cubicBezTo>
                  <a:cubicBezTo>
                    <a:pt x="3292" y="2989"/>
                    <a:pt x="3451" y="2933"/>
                    <a:pt x="3619" y="2933"/>
                  </a:cubicBezTo>
                  <a:close/>
                  <a:moveTo>
                    <a:pt x="3470" y="1"/>
                  </a:moveTo>
                  <a:cubicBezTo>
                    <a:pt x="3277" y="1"/>
                    <a:pt x="3083" y="25"/>
                    <a:pt x="2896" y="74"/>
                  </a:cubicBezTo>
                  <a:cubicBezTo>
                    <a:pt x="1492" y="448"/>
                    <a:pt x="415" y="2388"/>
                    <a:pt x="6" y="4035"/>
                  </a:cubicBezTo>
                  <a:cubicBezTo>
                    <a:pt x="6" y="4041"/>
                    <a:pt x="0" y="4046"/>
                    <a:pt x="0" y="4046"/>
                  </a:cubicBezTo>
                  <a:cubicBezTo>
                    <a:pt x="91" y="4146"/>
                    <a:pt x="177" y="4247"/>
                    <a:pt x="258" y="4368"/>
                  </a:cubicBezTo>
                  <a:lnTo>
                    <a:pt x="258" y="4354"/>
                  </a:lnTo>
                  <a:cubicBezTo>
                    <a:pt x="617" y="3621"/>
                    <a:pt x="991" y="2924"/>
                    <a:pt x="1637" y="2469"/>
                  </a:cubicBezTo>
                  <a:cubicBezTo>
                    <a:pt x="1665" y="2450"/>
                    <a:pt x="1695" y="2441"/>
                    <a:pt x="1724" y="2441"/>
                  </a:cubicBezTo>
                  <a:cubicBezTo>
                    <a:pt x="1772" y="2441"/>
                    <a:pt x="1819" y="2464"/>
                    <a:pt x="1849" y="2504"/>
                  </a:cubicBezTo>
                  <a:cubicBezTo>
                    <a:pt x="1895" y="2575"/>
                    <a:pt x="1880" y="2666"/>
                    <a:pt x="1814" y="2717"/>
                  </a:cubicBezTo>
                  <a:cubicBezTo>
                    <a:pt x="1224" y="3131"/>
                    <a:pt x="870" y="3787"/>
                    <a:pt x="531" y="4485"/>
                  </a:cubicBezTo>
                  <a:cubicBezTo>
                    <a:pt x="506" y="4540"/>
                    <a:pt x="450" y="4571"/>
                    <a:pt x="394" y="4571"/>
                  </a:cubicBezTo>
                  <a:lnTo>
                    <a:pt x="380" y="4571"/>
                  </a:lnTo>
                  <a:cubicBezTo>
                    <a:pt x="394" y="4591"/>
                    <a:pt x="405" y="4617"/>
                    <a:pt x="415" y="4636"/>
                  </a:cubicBezTo>
                  <a:cubicBezTo>
                    <a:pt x="1011" y="4090"/>
                    <a:pt x="1961" y="3596"/>
                    <a:pt x="2492" y="3344"/>
                  </a:cubicBezTo>
                  <a:cubicBezTo>
                    <a:pt x="2512" y="3334"/>
                    <a:pt x="2534" y="3329"/>
                    <a:pt x="2555" y="3329"/>
                  </a:cubicBezTo>
                  <a:cubicBezTo>
                    <a:pt x="2612" y="3329"/>
                    <a:pt x="2668" y="3362"/>
                    <a:pt x="2693" y="3414"/>
                  </a:cubicBezTo>
                  <a:cubicBezTo>
                    <a:pt x="2728" y="3489"/>
                    <a:pt x="2698" y="3580"/>
                    <a:pt x="2623" y="3616"/>
                  </a:cubicBezTo>
                  <a:cubicBezTo>
                    <a:pt x="2194" y="3818"/>
                    <a:pt x="1128" y="4354"/>
                    <a:pt x="557" y="4920"/>
                  </a:cubicBezTo>
                  <a:cubicBezTo>
                    <a:pt x="557" y="4920"/>
                    <a:pt x="552" y="4920"/>
                    <a:pt x="552" y="4925"/>
                  </a:cubicBezTo>
                  <a:cubicBezTo>
                    <a:pt x="622" y="5111"/>
                    <a:pt x="678" y="5314"/>
                    <a:pt x="713" y="5515"/>
                  </a:cubicBezTo>
                  <a:lnTo>
                    <a:pt x="1042" y="5389"/>
                  </a:lnTo>
                  <a:cubicBezTo>
                    <a:pt x="1436" y="5233"/>
                    <a:pt x="1880" y="5056"/>
                    <a:pt x="2350" y="4890"/>
                  </a:cubicBezTo>
                  <a:cubicBezTo>
                    <a:pt x="3891" y="4237"/>
                    <a:pt x="5468" y="3307"/>
                    <a:pt x="5498" y="1847"/>
                  </a:cubicBezTo>
                  <a:cubicBezTo>
                    <a:pt x="5508" y="1292"/>
                    <a:pt x="5275" y="802"/>
                    <a:pt x="4836" y="453"/>
                  </a:cubicBezTo>
                  <a:cubicBezTo>
                    <a:pt x="4458" y="159"/>
                    <a:pt x="3965" y="1"/>
                    <a:pt x="3470"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5" name="Google Shape;3675;p44"/>
            <p:cNvSpPr/>
            <p:nvPr/>
          </p:nvSpPr>
          <p:spPr>
            <a:xfrm>
              <a:off x="5719275" y="1734950"/>
              <a:ext cx="177475" cy="93950"/>
            </a:xfrm>
            <a:custGeom>
              <a:avLst/>
              <a:gdLst/>
              <a:ahLst/>
              <a:cxnLst/>
              <a:rect l="l" t="t" r="r" b="b"/>
              <a:pathLst>
                <a:path w="7099" h="3758" extrusionOk="0">
                  <a:moveTo>
                    <a:pt x="4583" y="1023"/>
                  </a:moveTo>
                  <a:cubicBezTo>
                    <a:pt x="4663" y="1023"/>
                    <a:pt x="4729" y="1088"/>
                    <a:pt x="4729" y="1169"/>
                  </a:cubicBezTo>
                  <a:cubicBezTo>
                    <a:pt x="4729" y="1249"/>
                    <a:pt x="4663" y="1321"/>
                    <a:pt x="4583" y="1321"/>
                  </a:cubicBezTo>
                  <a:lnTo>
                    <a:pt x="4082" y="1321"/>
                  </a:lnTo>
                  <a:cubicBezTo>
                    <a:pt x="3996" y="1321"/>
                    <a:pt x="3930" y="1249"/>
                    <a:pt x="3930" y="1169"/>
                  </a:cubicBezTo>
                  <a:cubicBezTo>
                    <a:pt x="3930" y="1088"/>
                    <a:pt x="3996" y="1023"/>
                    <a:pt x="4082" y="1023"/>
                  </a:cubicBezTo>
                  <a:close/>
                  <a:moveTo>
                    <a:pt x="3533" y="2238"/>
                  </a:moveTo>
                  <a:cubicBezTo>
                    <a:pt x="3543" y="2238"/>
                    <a:pt x="3552" y="2238"/>
                    <a:pt x="3562" y="2240"/>
                  </a:cubicBezTo>
                  <a:cubicBezTo>
                    <a:pt x="3693" y="2275"/>
                    <a:pt x="3834" y="2316"/>
                    <a:pt x="3961" y="2361"/>
                  </a:cubicBezTo>
                  <a:cubicBezTo>
                    <a:pt x="4042" y="2387"/>
                    <a:pt x="4082" y="2473"/>
                    <a:pt x="4056" y="2548"/>
                  </a:cubicBezTo>
                  <a:cubicBezTo>
                    <a:pt x="4037" y="2614"/>
                    <a:pt x="3976" y="2650"/>
                    <a:pt x="3916" y="2650"/>
                  </a:cubicBezTo>
                  <a:cubicBezTo>
                    <a:pt x="3895" y="2650"/>
                    <a:pt x="3880" y="2650"/>
                    <a:pt x="3865" y="2644"/>
                  </a:cubicBezTo>
                  <a:cubicBezTo>
                    <a:pt x="3743" y="2604"/>
                    <a:pt x="3617" y="2569"/>
                    <a:pt x="3491" y="2538"/>
                  </a:cubicBezTo>
                  <a:cubicBezTo>
                    <a:pt x="3410" y="2518"/>
                    <a:pt x="3359" y="2438"/>
                    <a:pt x="3380" y="2357"/>
                  </a:cubicBezTo>
                  <a:cubicBezTo>
                    <a:pt x="3394" y="2285"/>
                    <a:pt x="3461" y="2238"/>
                    <a:pt x="3533" y="2238"/>
                  </a:cubicBezTo>
                  <a:close/>
                  <a:moveTo>
                    <a:pt x="5002" y="0"/>
                  </a:moveTo>
                  <a:cubicBezTo>
                    <a:pt x="4135" y="0"/>
                    <a:pt x="3110" y="294"/>
                    <a:pt x="2177" y="624"/>
                  </a:cubicBezTo>
                  <a:cubicBezTo>
                    <a:pt x="1708" y="825"/>
                    <a:pt x="1248" y="997"/>
                    <a:pt x="829" y="1149"/>
                  </a:cubicBezTo>
                  <a:cubicBezTo>
                    <a:pt x="691" y="1200"/>
                    <a:pt x="565" y="1249"/>
                    <a:pt x="439" y="1296"/>
                  </a:cubicBezTo>
                  <a:cubicBezTo>
                    <a:pt x="439" y="1336"/>
                    <a:pt x="439" y="1377"/>
                    <a:pt x="434" y="1422"/>
                  </a:cubicBezTo>
                  <a:cubicBezTo>
                    <a:pt x="1183" y="1209"/>
                    <a:pt x="2116" y="1083"/>
                    <a:pt x="2971" y="1074"/>
                  </a:cubicBezTo>
                  <a:cubicBezTo>
                    <a:pt x="2974" y="1073"/>
                    <a:pt x="2977" y="1073"/>
                    <a:pt x="2981" y="1073"/>
                  </a:cubicBezTo>
                  <a:cubicBezTo>
                    <a:pt x="3057" y="1073"/>
                    <a:pt x="3123" y="1143"/>
                    <a:pt x="3123" y="1225"/>
                  </a:cubicBezTo>
                  <a:cubicBezTo>
                    <a:pt x="3123" y="1305"/>
                    <a:pt x="3056" y="1377"/>
                    <a:pt x="2971" y="1377"/>
                  </a:cubicBezTo>
                  <a:cubicBezTo>
                    <a:pt x="2107" y="1386"/>
                    <a:pt x="1132" y="1522"/>
                    <a:pt x="394" y="1745"/>
                  </a:cubicBezTo>
                  <a:cubicBezTo>
                    <a:pt x="374" y="1876"/>
                    <a:pt x="334" y="2002"/>
                    <a:pt x="288" y="2129"/>
                  </a:cubicBezTo>
                  <a:cubicBezTo>
                    <a:pt x="379" y="2126"/>
                    <a:pt x="471" y="2124"/>
                    <a:pt x="563" y="2124"/>
                  </a:cubicBezTo>
                  <a:cubicBezTo>
                    <a:pt x="1071" y="2124"/>
                    <a:pt x="1574" y="2166"/>
                    <a:pt x="2067" y="2205"/>
                  </a:cubicBezTo>
                  <a:cubicBezTo>
                    <a:pt x="2223" y="2215"/>
                    <a:pt x="2379" y="2230"/>
                    <a:pt x="2536" y="2240"/>
                  </a:cubicBezTo>
                  <a:cubicBezTo>
                    <a:pt x="2622" y="2245"/>
                    <a:pt x="2682" y="2316"/>
                    <a:pt x="2678" y="2401"/>
                  </a:cubicBezTo>
                  <a:cubicBezTo>
                    <a:pt x="2673" y="2478"/>
                    <a:pt x="2607" y="2538"/>
                    <a:pt x="2526" y="2538"/>
                  </a:cubicBezTo>
                  <a:lnTo>
                    <a:pt x="2516" y="2538"/>
                  </a:lnTo>
                  <a:cubicBezTo>
                    <a:pt x="2359" y="2529"/>
                    <a:pt x="2202" y="2518"/>
                    <a:pt x="2041" y="2503"/>
                  </a:cubicBezTo>
                  <a:cubicBezTo>
                    <a:pt x="1532" y="2463"/>
                    <a:pt x="1007" y="2424"/>
                    <a:pt x="490" y="2424"/>
                  </a:cubicBezTo>
                  <a:cubicBezTo>
                    <a:pt x="412" y="2424"/>
                    <a:pt x="335" y="2425"/>
                    <a:pt x="257" y="2427"/>
                  </a:cubicBezTo>
                  <a:lnTo>
                    <a:pt x="253" y="2427"/>
                  </a:lnTo>
                  <a:cubicBezTo>
                    <a:pt x="217" y="2427"/>
                    <a:pt x="187" y="2417"/>
                    <a:pt x="166" y="2397"/>
                  </a:cubicBezTo>
                  <a:cubicBezTo>
                    <a:pt x="141" y="2443"/>
                    <a:pt x="116" y="2487"/>
                    <a:pt x="91" y="2529"/>
                  </a:cubicBezTo>
                  <a:cubicBezTo>
                    <a:pt x="61" y="2574"/>
                    <a:pt x="31" y="2614"/>
                    <a:pt x="0" y="2660"/>
                  </a:cubicBezTo>
                  <a:cubicBezTo>
                    <a:pt x="76" y="2711"/>
                    <a:pt x="141" y="2771"/>
                    <a:pt x="217" y="2826"/>
                  </a:cubicBezTo>
                  <a:cubicBezTo>
                    <a:pt x="1361" y="3325"/>
                    <a:pt x="2876" y="3758"/>
                    <a:pt x="4192" y="3758"/>
                  </a:cubicBezTo>
                  <a:cubicBezTo>
                    <a:pt x="5167" y="3758"/>
                    <a:pt x="6033" y="3521"/>
                    <a:pt x="6558" y="2897"/>
                  </a:cubicBezTo>
                  <a:cubicBezTo>
                    <a:pt x="6957" y="2427"/>
                    <a:pt x="7099" y="1806"/>
                    <a:pt x="6931" y="1240"/>
                  </a:cubicBezTo>
                  <a:cubicBezTo>
                    <a:pt x="6785" y="704"/>
                    <a:pt x="6381" y="300"/>
                    <a:pt x="5840" y="118"/>
                  </a:cubicBezTo>
                  <a:cubicBezTo>
                    <a:pt x="5587" y="36"/>
                    <a:pt x="5304" y="0"/>
                    <a:pt x="5002" y="0"/>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6" name="Google Shape;3676;p44"/>
            <p:cNvSpPr/>
            <p:nvPr/>
          </p:nvSpPr>
          <p:spPr>
            <a:xfrm>
              <a:off x="5668100" y="1811275"/>
              <a:ext cx="108800" cy="153875"/>
            </a:xfrm>
            <a:custGeom>
              <a:avLst/>
              <a:gdLst/>
              <a:ahLst/>
              <a:cxnLst/>
              <a:rect l="l" t="t" r="r" b="b"/>
              <a:pathLst>
                <a:path w="4352" h="6155" extrusionOk="0">
                  <a:moveTo>
                    <a:pt x="2796" y="2294"/>
                  </a:moveTo>
                  <a:cubicBezTo>
                    <a:pt x="2855" y="2294"/>
                    <a:pt x="2913" y="2328"/>
                    <a:pt x="2936" y="2386"/>
                  </a:cubicBezTo>
                  <a:cubicBezTo>
                    <a:pt x="3006" y="2547"/>
                    <a:pt x="3067" y="2734"/>
                    <a:pt x="3113" y="2906"/>
                  </a:cubicBezTo>
                  <a:cubicBezTo>
                    <a:pt x="3128" y="2986"/>
                    <a:pt x="3083" y="3067"/>
                    <a:pt x="3002" y="3093"/>
                  </a:cubicBezTo>
                  <a:lnTo>
                    <a:pt x="2966" y="3093"/>
                  </a:lnTo>
                  <a:cubicBezTo>
                    <a:pt x="2896" y="3093"/>
                    <a:pt x="2835" y="3047"/>
                    <a:pt x="2820" y="2976"/>
                  </a:cubicBezTo>
                  <a:cubicBezTo>
                    <a:pt x="2780" y="2820"/>
                    <a:pt x="2724" y="2653"/>
                    <a:pt x="2658" y="2501"/>
                  </a:cubicBezTo>
                  <a:cubicBezTo>
                    <a:pt x="2628" y="2426"/>
                    <a:pt x="2663" y="2340"/>
                    <a:pt x="2738" y="2305"/>
                  </a:cubicBezTo>
                  <a:cubicBezTo>
                    <a:pt x="2757" y="2297"/>
                    <a:pt x="2776" y="2294"/>
                    <a:pt x="2796" y="2294"/>
                  </a:cubicBezTo>
                  <a:close/>
                  <a:moveTo>
                    <a:pt x="1083" y="464"/>
                  </a:moveTo>
                  <a:cubicBezTo>
                    <a:pt x="1148" y="464"/>
                    <a:pt x="1207" y="509"/>
                    <a:pt x="1223" y="572"/>
                  </a:cubicBezTo>
                  <a:cubicBezTo>
                    <a:pt x="1420" y="1344"/>
                    <a:pt x="1597" y="2193"/>
                    <a:pt x="1728" y="3032"/>
                  </a:cubicBezTo>
                  <a:cubicBezTo>
                    <a:pt x="1738" y="3113"/>
                    <a:pt x="1684" y="3189"/>
                    <a:pt x="1602" y="3204"/>
                  </a:cubicBezTo>
                  <a:lnTo>
                    <a:pt x="1577" y="3204"/>
                  </a:lnTo>
                  <a:cubicBezTo>
                    <a:pt x="1507" y="3204"/>
                    <a:pt x="1441" y="3153"/>
                    <a:pt x="1430" y="3077"/>
                  </a:cubicBezTo>
                  <a:cubicBezTo>
                    <a:pt x="1304" y="2249"/>
                    <a:pt x="1132" y="1410"/>
                    <a:pt x="931" y="652"/>
                  </a:cubicBezTo>
                  <a:cubicBezTo>
                    <a:pt x="910" y="572"/>
                    <a:pt x="961" y="491"/>
                    <a:pt x="1041" y="470"/>
                  </a:cubicBezTo>
                  <a:cubicBezTo>
                    <a:pt x="1055" y="466"/>
                    <a:pt x="1069" y="464"/>
                    <a:pt x="1083" y="464"/>
                  </a:cubicBezTo>
                  <a:close/>
                  <a:moveTo>
                    <a:pt x="1687" y="3792"/>
                  </a:moveTo>
                  <a:cubicBezTo>
                    <a:pt x="1740" y="3792"/>
                    <a:pt x="1792" y="3822"/>
                    <a:pt x="1819" y="3871"/>
                  </a:cubicBezTo>
                  <a:cubicBezTo>
                    <a:pt x="1865" y="3946"/>
                    <a:pt x="1901" y="4023"/>
                    <a:pt x="1936" y="4103"/>
                  </a:cubicBezTo>
                  <a:cubicBezTo>
                    <a:pt x="1971" y="4179"/>
                    <a:pt x="1936" y="4270"/>
                    <a:pt x="1859" y="4305"/>
                  </a:cubicBezTo>
                  <a:cubicBezTo>
                    <a:pt x="1840" y="4310"/>
                    <a:pt x="1819" y="4315"/>
                    <a:pt x="1799" y="4315"/>
                  </a:cubicBezTo>
                  <a:cubicBezTo>
                    <a:pt x="1744" y="4315"/>
                    <a:pt x="1684" y="4285"/>
                    <a:pt x="1663" y="4224"/>
                  </a:cubicBezTo>
                  <a:cubicBezTo>
                    <a:pt x="1633" y="4154"/>
                    <a:pt x="1597" y="4088"/>
                    <a:pt x="1556" y="4017"/>
                  </a:cubicBezTo>
                  <a:cubicBezTo>
                    <a:pt x="1516" y="3942"/>
                    <a:pt x="1542" y="3851"/>
                    <a:pt x="1617" y="3811"/>
                  </a:cubicBezTo>
                  <a:cubicBezTo>
                    <a:pt x="1639" y="3798"/>
                    <a:pt x="1663" y="3792"/>
                    <a:pt x="1687" y="3792"/>
                  </a:cubicBezTo>
                  <a:close/>
                  <a:moveTo>
                    <a:pt x="1703" y="1"/>
                  </a:moveTo>
                  <a:lnTo>
                    <a:pt x="1703" y="6"/>
                  </a:lnTo>
                  <a:cubicBezTo>
                    <a:pt x="1647" y="52"/>
                    <a:pt x="1597" y="101"/>
                    <a:pt x="1542" y="143"/>
                  </a:cubicBezTo>
                  <a:cubicBezTo>
                    <a:pt x="1945" y="521"/>
                    <a:pt x="2309" y="1082"/>
                    <a:pt x="2496" y="1617"/>
                  </a:cubicBezTo>
                  <a:cubicBezTo>
                    <a:pt x="2526" y="1698"/>
                    <a:pt x="2481" y="1784"/>
                    <a:pt x="2405" y="1810"/>
                  </a:cubicBezTo>
                  <a:cubicBezTo>
                    <a:pt x="2386" y="1815"/>
                    <a:pt x="2370" y="1820"/>
                    <a:pt x="2355" y="1820"/>
                  </a:cubicBezTo>
                  <a:cubicBezTo>
                    <a:pt x="2295" y="1820"/>
                    <a:pt x="2234" y="1780"/>
                    <a:pt x="2213" y="1719"/>
                  </a:cubicBezTo>
                  <a:cubicBezTo>
                    <a:pt x="2036" y="1208"/>
                    <a:pt x="1693" y="677"/>
                    <a:pt x="1309" y="334"/>
                  </a:cubicBezTo>
                  <a:cubicBezTo>
                    <a:pt x="1299" y="329"/>
                    <a:pt x="1294" y="318"/>
                    <a:pt x="1289" y="309"/>
                  </a:cubicBezTo>
                  <a:cubicBezTo>
                    <a:pt x="1041" y="446"/>
                    <a:pt x="774" y="516"/>
                    <a:pt x="506" y="516"/>
                  </a:cubicBezTo>
                  <a:cubicBezTo>
                    <a:pt x="430" y="516"/>
                    <a:pt x="359" y="511"/>
                    <a:pt x="283" y="500"/>
                  </a:cubicBezTo>
                  <a:cubicBezTo>
                    <a:pt x="243" y="682"/>
                    <a:pt x="208" y="870"/>
                    <a:pt x="178" y="1057"/>
                  </a:cubicBezTo>
                  <a:cubicBezTo>
                    <a:pt x="1" y="3022"/>
                    <a:pt x="198" y="5811"/>
                    <a:pt x="1896" y="6108"/>
                  </a:cubicBezTo>
                  <a:cubicBezTo>
                    <a:pt x="2077" y="6139"/>
                    <a:pt x="2250" y="6155"/>
                    <a:pt x="2416" y="6155"/>
                  </a:cubicBezTo>
                  <a:cubicBezTo>
                    <a:pt x="2935" y="6155"/>
                    <a:pt x="3374" y="6004"/>
                    <a:pt x="3699" y="5709"/>
                  </a:cubicBezTo>
                  <a:cubicBezTo>
                    <a:pt x="4139" y="5310"/>
                    <a:pt x="4351" y="4674"/>
                    <a:pt x="4295" y="3906"/>
                  </a:cubicBezTo>
                  <a:cubicBezTo>
                    <a:pt x="4204" y="2643"/>
                    <a:pt x="3356" y="1258"/>
                    <a:pt x="2022" y="157"/>
                  </a:cubicBezTo>
                  <a:cubicBezTo>
                    <a:pt x="1931" y="122"/>
                    <a:pt x="1840" y="82"/>
                    <a:pt x="1759" y="41"/>
                  </a:cubicBezTo>
                  <a:cubicBezTo>
                    <a:pt x="1738" y="31"/>
                    <a:pt x="1719" y="15"/>
                    <a:pt x="1703" y="1"/>
                  </a:cubicBezTo>
                  <a:close/>
                </a:path>
              </a:pathLst>
            </a:custGeom>
            <a:solidFill>
              <a:srgbClr val="BD7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7" name="Google Shape;3677;p44"/>
            <p:cNvSpPr/>
            <p:nvPr/>
          </p:nvSpPr>
          <p:spPr>
            <a:xfrm>
              <a:off x="5649675" y="1749250"/>
              <a:ext cx="9000" cy="7600"/>
            </a:xfrm>
            <a:custGeom>
              <a:avLst/>
              <a:gdLst/>
              <a:ahLst/>
              <a:cxnLst/>
              <a:rect l="l" t="t" r="r" b="b"/>
              <a:pathLst>
                <a:path w="360" h="304" extrusionOk="0">
                  <a:moveTo>
                    <a:pt x="152" y="1"/>
                  </a:moveTo>
                  <a:cubicBezTo>
                    <a:pt x="66" y="1"/>
                    <a:pt x="0" y="71"/>
                    <a:pt x="0" y="152"/>
                  </a:cubicBezTo>
                  <a:cubicBezTo>
                    <a:pt x="0" y="238"/>
                    <a:pt x="66" y="304"/>
                    <a:pt x="152" y="304"/>
                  </a:cubicBezTo>
                  <a:lnTo>
                    <a:pt x="208" y="304"/>
                  </a:lnTo>
                  <a:cubicBezTo>
                    <a:pt x="288" y="304"/>
                    <a:pt x="359" y="238"/>
                    <a:pt x="359" y="152"/>
                  </a:cubicBezTo>
                  <a:cubicBezTo>
                    <a:pt x="359" y="71"/>
                    <a:pt x="288" y="1"/>
                    <a:pt x="20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8" name="Google Shape;3678;p44"/>
            <p:cNvSpPr/>
            <p:nvPr/>
          </p:nvSpPr>
          <p:spPr>
            <a:xfrm>
              <a:off x="5674675" y="1736900"/>
              <a:ext cx="10250" cy="7475"/>
            </a:xfrm>
            <a:custGeom>
              <a:avLst/>
              <a:gdLst/>
              <a:ahLst/>
              <a:cxnLst/>
              <a:rect l="l" t="t" r="r" b="b"/>
              <a:pathLst>
                <a:path w="410" h="299" extrusionOk="0">
                  <a:moveTo>
                    <a:pt x="147" y="0"/>
                  </a:moveTo>
                  <a:cubicBezTo>
                    <a:pt x="66" y="0"/>
                    <a:pt x="1" y="66"/>
                    <a:pt x="1" y="147"/>
                  </a:cubicBezTo>
                  <a:cubicBezTo>
                    <a:pt x="1" y="232"/>
                    <a:pt x="66" y="298"/>
                    <a:pt x="147" y="298"/>
                  </a:cubicBezTo>
                  <a:lnTo>
                    <a:pt x="258" y="298"/>
                  </a:lnTo>
                  <a:cubicBezTo>
                    <a:pt x="344" y="298"/>
                    <a:pt x="409" y="232"/>
                    <a:pt x="409" y="147"/>
                  </a:cubicBezTo>
                  <a:cubicBezTo>
                    <a:pt x="409" y="66"/>
                    <a:pt x="344" y="0"/>
                    <a:pt x="25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9" name="Google Shape;3679;p44"/>
            <p:cNvSpPr/>
            <p:nvPr/>
          </p:nvSpPr>
          <p:spPr>
            <a:xfrm>
              <a:off x="5661800" y="1771500"/>
              <a:ext cx="12500" cy="14550"/>
            </a:xfrm>
            <a:custGeom>
              <a:avLst/>
              <a:gdLst/>
              <a:ahLst/>
              <a:cxnLst/>
              <a:rect l="l" t="t" r="r" b="b"/>
              <a:pathLst>
                <a:path w="500" h="582" extrusionOk="0">
                  <a:moveTo>
                    <a:pt x="167" y="0"/>
                  </a:moveTo>
                  <a:cubicBezTo>
                    <a:pt x="128" y="0"/>
                    <a:pt x="89" y="15"/>
                    <a:pt x="61" y="46"/>
                  </a:cubicBezTo>
                  <a:cubicBezTo>
                    <a:pt x="0" y="101"/>
                    <a:pt x="0" y="197"/>
                    <a:pt x="56" y="258"/>
                  </a:cubicBezTo>
                  <a:cubicBezTo>
                    <a:pt x="106" y="309"/>
                    <a:pt x="157" y="400"/>
                    <a:pt x="192" y="480"/>
                  </a:cubicBezTo>
                  <a:cubicBezTo>
                    <a:pt x="213" y="540"/>
                    <a:pt x="268" y="582"/>
                    <a:pt x="334" y="582"/>
                  </a:cubicBezTo>
                  <a:cubicBezTo>
                    <a:pt x="348" y="582"/>
                    <a:pt x="364" y="576"/>
                    <a:pt x="384" y="571"/>
                  </a:cubicBezTo>
                  <a:cubicBezTo>
                    <a:pt x="460" y="540"/>
                    <a:pt x="500" y="454"/>
                    <a:pt x="474" y="379"/>
                  </a:cubicBezTo>
                  <a:cubicBezTo>
                    <a:pt x="425" y="253"/>
                    <a:pt x="348" y="127"/>
                    <a:pt x="273" y="46"/>
                  </a:cubicBezTo>
                  <a:cubicBezTo>
                    <a:pt x="245" y="15"/>
                    <a:pt x="206" y="0"/>
                    <a:pt x="16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0" name="Google Shape;3680;p44"/>
            <p:cNvSpPr/>
            <p:nvPr/>
          </p:nvSpPr>
          <p:spPr>
            <a:xfrm>
              <a:off x="5688325" y="1760300"/>
              <a:ext cx="11000" cy="10450"/>
            </a:xfrm>
            <a:custGeom>
              <a:avLst/>
              <a:gdLst/>
              <a:ahLst/>
              <a:cxnLst/>
              <a:rect l="l" t="t" r="r" b="b"/>
              <a:pathLst>
                <a:path w="440" h="418" extrusionOk="0">
                  <a:moveTo>
                    <a:pt x="199" y="1"/>
                  </a:moveTo>
                  <a:cubicBezTo>
                    <a:pt x="177" y="1"/>
                    <a:pt x="153" y="3"/>
                    <a:pt x="126" y="9"/>
                  </a:cubicBezTo>
                  <a:cubicBezTo>
                    <a:pt x="45" y="23"/>
                    <a:pt x="0" y="104"/>
                    <a:pt x="15" y="186"/>
                  </a:cubicBezTo>
                  <a:cubicBezTo>
                    <a:pt x="26" y="242"/>
                    <a:pt x="71" y="282"/>
                    <a:pt x="122" y="296"/>
                  </a:cubicBezTo>
                  <a:cubicBezTo>
                    <a:pt x="131" y="352"/>
                    <a:pt x="177" y="403"/>
                    <a:pt x="238" y="412"/>
                  </a:cubicBezTo>
                  <a:cubicBezTo>
                    <a:pt x="248" y="417"/>
                    <a:pt x="257" y="417"/>
                    <a:pt x="268" y="417"/>
                  </a:cubicBezTo>
                  <a:cubicBezTo>
                    <a:pt x="339" y="417"/>
                    <a:pt x="399" y="368"/>
                    <a:pt x="414" y="296"/>
                  </a:cubicBezTo>
                  <a:cubicBezTo>
                    <a:pt x="439" y="175"/>
                    <a:pt x="399" y="104"/>
                    <a:pt x="359" y="64"/>
                  </a:cubicBezTo>
                  <a:cubicBezTo>
                    <a:pt x="331" y="32"/>
                    <a:pt x="279" y="1"/>
                    <a:pt x="199"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1" name="Google Shape;3681;p44"/>
            <p:cNvSpPr/>
            <p:nvPr/>
          </p:nvSpPr>
          <p:spPr>
            <a:xfrm>
              <a:off x="5686925" y="1785850"/>
              <a:ext cx="9625" cy="8550"/>
            </a:xfrm>
            <a:custGeom>
              <a:avLst/>
              <a:gdLst/>
              <a:ahLst/>
              <a:cxnLst/>
              <a:rect l="l" t="t" r="r" b="b"/>
              <a:pathLst>
                <a:path w="385" h="342" extrusionOk="0">
                  <a:moveTo>
                    <a:pt x="176" y="1"/>
                  </a:moveTo>
                  <a:cubicBezTo>
                    <a:pt x="159" y="1"/>
                    <a:pt x="144" y="4"/>
                    <a:pt x="132" y="8"/>
                  </a:cubicBezTo>
                  <a:cubicBezTo>
                    <a:pt x="96" y="17"/>
                    <a:pt x="15" y="53"/>
                    <a:pt x="5" y="179"/>
                  </a:cubicBezTo>
                  <a:cubicBezTo>
                    <a:pt x="1" y="260"/>
                    <a:pt x="66" y="330"/>
                    <a:pt x="147" y="335"/>
                  </a:cubicBezTo>
                  <a:cubicBezTo>
                    <a:pt x="157" y="335"/>
                    <a:pt x="167" y="335"/>
                    <a:pt x="178" y="330"/>
                  </a:cubicBezTo>
                  <a:cubicBezTo>
                    <a:pt x="192" y="335"/>
                    <a:pt x="203" y="341"/>
                    <a:pt x="213" y="341"/>
                  </a:cubicBezTo>
                  <a:cubicBezTo>
                    <a:pt x="243" y="341"/>
                    <a:pt x="273" y="330"/>
                    <a:pt x="299" y="311"/>
                  </a:cubicBezTo>
                  <a:cubicBezTo>
                    <a:pt x="369" y="265"/>
                    <a:pt x="385" y="169"/>
                    <a:pt x="334" y="103"/>
                  </a:cubicBezTo>
                  <a:cubicBezTo>
                    <a:pt x="282" y="24"/>
                    <a:pt x="223" y="1"/>
                    <a:pt x="17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2" name="Google Shape;3682;p44"/>
            <p:cNvSpPr/>
            <p:nvPr/>
          </p:nvSpPr>
          <p:spPr>
            <a:xfrm>
              <a:off x="5768375" y="1655050"/>
              <a:ext cx="19725" cy="14425"/>
            </a:xfrm>
            <a:custGeom>
              <a:avLst/>
              <a:gdLst/>
              <a:ahLst/>
              <a:cxnLst/>
              <a:rect l="l" t="t" r="r" b="b"/>
              <a:pathLst>
                <a:path w="789" h="577" extrusionOk="0">
                  <a:moveTo>
                    <a:pt x="618" y="0"/>
                  </a:moveTo>
                  <a:cubicBezTo>
                    <a:pt x="596" y="0"/>
                    <a:pt x="573" y="5"/>
                    <a:pt x="552" y="15"/>
                  </a:cubicBezTo>
                  <a:cubicBezTo>
                    <a:pt x="390" y="91"/>
                    <a:pt x="203" y="212"/>
                    <a:pt x="82" y="308"/>
                  </a:cubicBezTo>
                  <a:cubicBezTo>
                    <a:pt x="16" y="359"/>
                    <a:pt x="1" y="455"/>
                    <a:pt x="56" y="520"/>
                  </a:cubicBezTo>
                  <a:cubicBezTo>
                    <a:pt x="87" y="556"/>
                    <a:pt x="128" y="576"/>
                    <a:pt x="173" y="576"/>
                  </a:cubicBezTo>
                  <a:cubicBezTo>
                    <a:pt x="208" y="576"/>
                    <a:pt x="243" y="565"/>
                    <a:pt x="269" y="546"/>
                  </a:cubicBezTo>
                  <a:cubicBezTo>
                    <a:pt x="375" y="460"/>
                    <a:pt x="546" y="353"/>
                    <a:pt x="683" y="288"/>
                  </a:cubicBezTo>
                  <a:cubicBezTo>
                    <a:pt x="759" y="248"/>
                    <a:pt x="789" y="157"/>
                    <a:pt x="754" y="86"/>
                  </a:cubicBezTo>
                  <a:cubicBezTo>
                    <a:pt x="728" y="31"/>
                    <a:pt x="674" y="0"/>
                    <a:pt x="618"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3" name="Google Shape;3683;p44"/>
            <p:cNvSpPr/>
            <p:nvPr/>
          </p:nvSpPr>
          <p:spPr>
            <a:xfrm>
              <a:off x="5789350" y="1690900"/>
              <a:ext cx="19225" cy="10525"/>
            </a:xfrm>
            <a:custGeom>
              <a:avLst/>
              <a:gdLst/>
              <a:ahLst/>
              <a:cxnLst/>
              <a:rect l="l" t="t" r="r" b="b"/>
              <a:pathLst>
                <a:path w="769" h="421" extrusionOk="0">
                  <a:moveTo>
                    <a:pt x="507" y="0"/>
                  </a:moveTo>
                  <a:cubicBezTo>
                    <a:pt x="339" y="0"/>
                    <a:pt x="180" y="56"/>
                    <a:pt x="66" y="157"/>
                  </a:cubicBezTo>
                  <a:cubicBezTo>
                    <a:pt x="6" y="213"/>
                    <a:pt x="1" y="309"/>
                    <a:pt x="57" y="369"/>
                  </a:cubicBezTo>
                  <a:cubicBezTo>
                    <a:pt x="87" y="400"/>
                    <a:pt x="127" y="420"/>
                    <a:pt x="168" y="420"/>
                  </a:cubicBezTo>
                  <a:cubicBezTo>
                    <a:pt x="203" y="420"/>
                    <a:pt x="238" y="411"/>
                    <a:pt x="269" y="380"/>
                  </a:cubicBezTo>
                  <a:cubicBezTo>
                    <a:pt x="327" y="330"/>
                    <a:pt x="425" y="300"/>
                    <a:pt x="526" y="300"/>
                  </a:cubicBezTo>
                  <a:cubicBezTo>
                    <a:pt x="546" y="300"/>
                    <a:pt x="566" y="301"/>
                    <a:pt x="586" y="304"/>
                  </a:cubicBezTo>
                  <a:cubicBezTo>
                    <a:pt x="596" y="306"/>
                    <a:pt x="605" y="306"/>
                    <a:pt x="614" y="306"/>
                  </a:cubicBezTo>
                  <a:cubicBezTo>
                    <a:pt x="685" y="306"/>
                    <a:pt x="750" y="254"/>
                    <a:pt x="759" y="178"/>
                  </a:cubicBezTo>
                  <a:cubicBezTo>
                    <a:pt x="768" y="96"/>
                    <a:pt x="714" y="21"/>
                    <a:pt x="632" y="10"/>
                  </a:cubicBezTo>
                  <a:cubicBezTo>
                    <a:pt x="591" y="3"/>
                    <a:pt x="549" y="0"/>
                    <a:pt x="507"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4" name="Google Shape;3684;p44"/>
            <p:cNvSpPr/>
            <p:nvPr/>
          </p:nvSpPr>
          <p:spPr>
            <a:xfrm>
              <a:off x="5817525" y="1760500"/>
              <a:ext cx="20000" cy="7475"/>
            </a:xfrm>
            <a:custGeom>
              <a:avLst/>
              <a:gdLst/>
              <a:ahLst/>
              <a:cxnLst/>
              <a:rect l="l" t="t" r="r" b="b"/>
              <a:pathLst>
                <a:path w="800" h="299" extrusionOk="0">
                  <a:moveTo>
                    <a:pt x="152" y="1"/>
                  </a:moveTo>
                  <a:cubicBezTo>
                    <a:pt x="66" y="1"/>
                    <a:pt x="0" y="66"/>
                    <a:pt x="0" y="147"/>
                  </a:cubicBezTo>
                  <a:cubicBezTo>
                    <a:pt x="0" y="227"/>
                    <a:pt x="66" y="299"/>
                    <a:pt x="152" y="299"/>
                  </a:cubicBezTo>
                  <a:lnTo>
                    <a:pt x="653" y="299"/>
                  </a:lnTo>
                  <a:cubicBezTo>
                    <a:pt x="733" y="299"/>
                    <a:pt x="799" y="227"/>
                    <a:pt x="799" y="147"/>
                  </a:cubicBezTo>
                  <a:cubicBezTo>
                    <a:pt x="799" y="66"/>
                    <a:pt x="733" y="1"/>
                    <a:pt x="653"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5" name="Google Shape;3685;p44"/>
            <p:cNvSpPr/>
            <p:nvPr/>
          </p:nvSpPr>
          <p:spPr>
            <a:xfrm>
              <a:off x="5803250" y="1790875"/>
              <a:ext cx="18075" cy="10325"/>
            </a:xfrm>
            <a:custGeom>
              <a:avLst/>
              <a:gdLst/>
              <a:ahLst/>
              <a:cxnLst/>
              <a:rect l="l" t="t" r="r" b="b"/>
              <a:pathLst>
                <a:path w="723" h="413" extrusionOk="0">
                  <a:moveTo>
                    <a:pt x="174" y="1"/>
                  </a:moveTo>
                  <a:cubicBezTo>
                    <a:pt x="102" y="1"/>
                    <a:pt x="35" y="48"/>
                    <a:pt x="21" y="120"/>
                  </a:cubicBezTo>
                  <a:cubicBezTo>
                    <a:pt x="0" y="201"/>
                    <a:pt x="51" y="281"/>
                    <a:pt x="132" y="301"/>
                  </a:cubicBezTo>
                  <a:cubicBezTo>
                    <a:pt x="258" y="332"/>
                    <a:pt x="384" y="367"/>
                    <a:pt x="506" y="407"/>
                  </a:cubicBezTo>
                  <a:cubicBezTo>
                    <a:pt x="521" y="413"/>
                    <a:pt x="536" y="413"/>
                    <a:pt x="557" y="413"/>
                  </a:cubicBezTo>
                  <a:cubicBezTo>
                    <a:pt x="617" y="413"/>
                    <a:pt x="678" y="377"/>
                    <a:pt x="697" y="311"/>
                  </a:cubicBezTo>
                  <a:cubicBezTo>
                    <a:pt x="723" y="236"/>
                    <a:pt x="683" y="150"/>
                    <a:pt x="602" y="124"/>
                  </a:cubicBezTo>
                  <a:cubicBezTo>
                    <a:pt x="475" y="79"/>
                    <a:pt x="334" y="38"/>
                    <a:pt x="203" y="3"/>
                  </a:cubicBezTo>
                  <a:cubicBezTo>
                    <a:pt x="193" y="1"/>
                    <a:pt x="184" y="1"/>
                    <a:pt x="174"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6" name="Google Shape;3686;p44"/>
            <p:cNvSpPr/>
            <p:nvPr/>
          </p:nvSpPr>
          <p:spPr>
            <a:xfrm>
              <a:off x="5733800" y="1868600"/>
              <a:ext cx="12500" cy="20000"/>
            </a:xfrm>
            <a:custGeom>
              <a:avLst/>
              <a:gdLst/>
              <a:ahLst/>
              <a:cxnLst/>
              <a:rect l="l" t="t" r="r" b="b"/>
              <a:pathLst>
                <a:path w="500" h="800" extrusionOk="0">
                  <a:moveTo>
                    <a:pt x="168" y="1"/>
                  </a:moveTo>
                  <a:cubicBezTo>
                    <a:pt x="148" y="1"/>
                    <a:pt x="129" y="4"/>
                    <a:pt x="110" y="12"/>
                  </a:cubicBezTo>
                  <a:cubicBezTo>
                    <a:pt x="35" y="47"/>
                    <a:pt x="0" y="133"/>
                    <a:pt x="30" y="208"/>
                  </a:cubicBezTo>
                  <a:cubicBezTo>
                    <a:pt x="96" y="360"/>
                    <a:pt x="152" y="527"/>
                    <a:pt x="192" y="683"/>
                  </a:cubicBezTo>
                  <a:cubicBezTo>
                    <a:pt x="207" y="754"/>
                    <a:pt x="268" y="800"/>
                    <a:pt x="338" y="800"/>
                  </a:cubicBezTo>
                  <a:lnTo>
                    <a:pt x="374" y="800"/>
                  </a:lnTo>
                  <a:cubicBezTo>
                    <a:pt x="455" y="774"/>
                    <a:pt x="500" y="693"/>
                    <a:pt x="485" y="613"/>
                  </a:cubicBezTo>
                  <a:cubicBezTo>
                    <a:pt x="439" y="441"/>
                    <a:pt x="378" y="254"/>
                    <a:pt x="308" y="93"/>
                  </a:cubicBezTo>
                  <a:cubicBezTo>
                    <a:pt x="285" y="35"/>
                    <a:pt x="227" y="1"/>
                    <a:pt x="168"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7" name="Google Shape;3687;p44"/>
            <p:cNvSpPr/>
            <p:nvPr/>
          </p:nvSpPr>
          <p:spPr>
            <a:xfrm>
              <a:off x="5690825" y="1822850"/>
              <a:ext cx="20750" cy="68550"/>
            </a:xfrm>
            <a:custGeom>
              <a:avLst/>
              <a:gdLst/>
              <a:ahLst/>
              <a:cxnLst/>
              <a:rect l="l" t="t" r="r" b="b"/>
              <a:pathLst>
                <a:path w="830" h="2742" extrusionOk="0">
                  <a:moveTo>
                    <a:pt x="174" y="1"/>
                  </a:moveTo>
                  <a:cubicBezTo>
                    <a:pt x="160" y="1"/>
                    <a:pt x="146" y="3"/>
                    <a:pt x="132" y="7"/>
                  </a:cubicBezTo>
                  <a:cubicBezTo>
                    <a:pt x="52" y="28"/>
                    <a:pt x="1" y="109"/>
                    <a:pt x="22" y="189"/>
                  </a:cubicBezTo>
                  <a:cubicBezTo>
                    <a:pt x="223" y="947"/>
                    <a:pt x="395" y="1786"/>
                    <a:pt x="521" y="2614"/>
                  </a:cubicBezTo>
                  <a:cubicBezTo>
                    <a:pt x="532" y="2690"/>
                    <a:pt x="598" y="2741"/>
                    <a:pt x="668" y="2741"/>
                  </a:cubicBezTo>
                  <a:lnTo>
                    <a:pt x="693" y="2741"/>
                  </a:lnTo>
                  <a:cubicBezTo>
                    <a:pt x="775" y="2726"/>
                    <a:pt x="829" y="2650"/>
                    <a:pt x="819" y="2569"/>
                  </a:cubicBezTo>
                  <a:cubicBezTo>
                    <a:pt x="688" y="1730"/>
                    <a:pt x="511" y="881"/>
                    <a:pt x="314" y="109"/>
                  </a:cubicBezTo>
                  <a:cubicBezTo>
                    <a:pt x="298" y="46"/>
                    <a:pt x="239" y="1"/>
                    <a:pt x="174" y="1"/>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8" name="Google Shape;3688;p44"/>
            <p:cNvSpPr/>
            <p:nvPr/>
          </p:nvSpPr>
          <p:spPr>
            <a:xfrm>
              <a:off x="5706000" y="1906050"/>
              <a:ext cx="11375" cy="13100"/>
            </a:xfrm>
            <a:custGeom>
              <a:avLst/>
              <a:gdLst/>
              <a:ahLst/>
              <a:cxnLst/>
              <a:rect l="l" t="t" r="r" b="b"/>
              <a:pathLst>
                <a:path w="455" h="524" extrusionOk="0">
                  <a:moveTo>
                    <a:pt x="171" y="1"/>
                  </a:moveTo>
                  <a:cubicBezTo>
                    <a:pt x="147" y="1"/>
                    <a:pt x="123" y="7"/>
                    <a:pt x="101" y="20"/>
                  </a:cubicBezTo>
                  <a:cubicBezTo>
                    <a:pt x="26" y="60"/>
                    <a:pt x="0" y="151"/>
                    <a:pt x="40" y="226"/>
                  </a:cubicBezTo>
                  <a:cubicBezTo>
                    <a:pt x="81" y="297"/>
                    <a:pt x="117" y="363"/>
                    <a:pt x="147" y="433"/>
                  </a:cubicBezTo>
                  <a:cubicBezTo>
                    <a:pt x="168" y="494"/>
                    <a:pt x="228" y="524"/>
                    <a:pt x="283" y="524"/>
                  </a:cubicBezTo>
                  <a:cubicBezTo>
                    <a:pt x="303" y="524"/>
                    <a:pt x="324" y="519"/>
                    <a:pt x="343" y="514"/>
                  </a:cubicBezTo>
                  <a:cubicBezTo>
                    <a:pt x="420" y="479"/>
                    <a:pt x="455" y="388"/>
                    <a:pt x="420" y="312"/>
                  </a:cubicBezTo>
                  <a:cubicBezTo>
                    <a:pt x="385" y="232"/>
                    <a:pt x="349" y="155"/>
                    <a:pt x="303" y="80"/>
                  </a:cubicBezTo>
                  <a:cubicBezTo>
                    <a:pt x="276" y="31"/>
                    <a:pt x="224" y="1"/>
                    <a:pt x="171"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9" name="Google Shape;3689;p44"/>
            <p:cNvSpPr/>
            <p:nvPr/>
          </p:nvSpPr>
          <p:spPr>
            <a:xfrm>
              <a:off x="5614525" y="1885275"/>
              <a:ext cx="14075" cy="13050"/>
            </a:xfrm>
            <a:custGeom>
              <a:avLst/>
              <a:gdLst/>
              <a:ahLst/>
              <a:cxnLst/>
              <a:rect l="l" t="t" r="r" b="b"/>
              <a:pathLst>
                <a:path w="563" h="522" extrusionOk="0">
                  <a:moveTo>
                    <a:pt x="390" y="0"/>
                  </a:moveTo>
                  <a:cubicBezTo>
                    <a:pt x="360" y="0"/>
                    <a:pt x="330" y="9"/>
                    <a:pt x="304" y="26"/>
                  </a:cubicBezTo>
                  <a:cubicBezTo>
                    <a:pt x="203" y="102"/>
                    <a:pt x="117" y="184"/>
                    <a:pt x="47" y="284"/>
                  </a:cubicBezTo>
                  <a:cubicBezTo>
                    <a:pt x="1" y="355"/>
                    <a:pt x="12" y="446"/>
                    <a:pt x="82" y="497"/>
                  </a:cubicBezTo>
                  <a:cubicBezTo>
                    <a:pt x="108" y="511"/>
                    <a:pt x="143" y="522"/>
                    <a:pt x="168" y="522"/>
                  </a:cubicBezTo>
                  <a:cubicBezTo>
                    <a:pt x="213" y="522"/>
                    <a:pt x="264" y="501"/>
                    <a:pt x="290" y="456"/>
                  </a:cubicBezTo>
                  <a:cubicBezTo>
                    <a:pt x="345" y="385"/>
                    <a:pt x="406" y="324"/>
                    <a:pt x="476" y="269"/>
                  </a:cubicBezTo>
                  <a:cubicBezTo>
                    <a:pt x="547" y="224"/>
                    <a:pt x="562" y="133"/>
                    <a:pt x="511" y="62"/>
                  </a:cubicBezTo>
                  <a:cubicBezTo>
                    <a:pt x="484" y="22"/>
                    <a:pt x="437" y="0"/>
                    <a:pt x="390"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0" name="Google Shape;3690;p44"/>
            <p:cNvSpPr/>
            <p:nvPr/>
          </p:nvSpPr>
          <p:spPr>
            <a:xfrm>
              <a:off x="5589675" y="1867225"/>
              <a:ext cx="13925" cy="20100"/>
            </a:xfrm>
            <a:custGeom>
              <a:avLst/>
              <a:gdLst/>
              <a:ahLst/>
              <a:cxnLst/>
              <a:rect l="l" t="t" r="r" b="b"/>
              <a:pathLst>
                <a:path w="557" h="804" extrusionOk="0">
                  <a:moveTo>
                    <a:pt x="385" y="0"/>
                  </a:moveTo>
                  <a:cubicBezTo>
                    <a:pt x="338" y="0"/>
                    <a:pt x="291" y="22"/>
                    <a:pt x="263" y="62"/>
                  </a:cubicBezTo>
                  <a:cubicBezTo>
                    <a:pt x="152" y="228"/>
                    <a:pt x="66" y="415"/>
                    <a:pt x="20" y="612"/>
                  </a:cubicBezTo>
                  <a:cubicBezTo>
                    <a:pt x="1" y="698"/>
                    <a:pt x="46" y="778"/>
                    <a:pt x="127" y="794"/>
                  </a:cubicBezTo>
                  <a:cubicBezTo>
                    <a:pt x="141" y="799"/>
                    <a:pt x="152" y="804"/>
                    <a:pt x="167" y="804"/>
                  </a:cubicBezTo>
                  <a:cubicBezTo>
                    <a:pt x="232" y="804"/>
                    <a:pt x="293" y="754"/>
                    <a:pt x="309" y="687"/>
                  </a:cubicBezTo>
                  <a:cubicBezTo>
                    <a:pt x="354" y="521"/>
                    <a:pt x="419" y="370"/>
                    <a:pt x="510" y="239"/>
                  </a:cubicBezTo>
                  <a:cubicBezTo>
                    <a:pt x="556" y="167"/>
                    <a:pt x="540" y="76"/>
                    <a:pt x="470" y="27"/>
                  </a:cubicBezTo>
                  <a:cubicBezTo>
                    <a:pt x="445" y="9"/>
                    <a:pt x="415" y="0"/>
                    <a:pt x="38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1" name="Google Shape;3691;p44"/>
            <p:cNvSpPr/>
            <p:nvPr/>
          </p:nvSpPr>
          <p:spPr>
            <a:xfrm>
              <a:off x="5538150" y="1785375"/>
              <a:ext cx="22125" cy="11775"/>
            </a:xfrm>
            <a:custGeom>
              <a:avLst/>
              <a:gdLst/>
              <a:ahLst/>
              <a:cxnLst/>
              <a:rect l="l" t="t" r="r" b="b"/>
              <a:pathLst>
                <a:path w="885" h="471" extrusionOk="0">
                  <a:moveTo>
                    <a:pt x="722" y="1"/>
                  </a:moveTo>
                  <a:cubicBezTo>
                    <a:pt x="719" y="1"/>
                    <a:pt x="715" y="1"/>
                    <a:pt x="712" y="1"/>
                  </a:cubicBezTo>
                  <a:cubicBezTo>
                    <a:pt x="495" y="27"/>
                    <a:pt x="288" y="87"/>
                    <a:pt x="101" y="188"/>
                  </a:cubicBezTo>
                  <a:cubicBezTo>
                    <a:pt x="31" y="223"/>
                    <a:pt x="0" y="314"/>
                    <a:pt x="40" y="390"/>
                  </a:cubicBezTo>
                  <a:cubicBezTo>
                    <a:pt x="71" y="440"/>
                    <a:pt x="122" y="470"/>
                    <a:pt x="171" y="470"/>
                  </a:cubicBezTo>
                  <a:cubicBezTo>
                    <a:pt x="197" y="470"/>
                    <a:pt x="222" y="461"/>
                    <a:pt x="243" y="451"/>
                  </a:cubicBezTo>
                  <a:cubicBezTo>
                    <a:pt x="394" y="370"/>
                    <a:pt x="561" y="319"/>
                    <a:pt x="742" y="299"/>
                  </a:cubicBezTo>
                  <a:cubicBezTo>
                    <a:pt x="829" y="293"/>
                    <a:pt x="884" y="218"/>
                    <a:pt x="879" y="137"/>
                  </a:cubicBezTo>
                  <a:cubicBezTo>
                    <a:pt x="869" y="54"/>
                    <a:pt x="799" y="1"/>
                    <a:pt x="72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2" name="Google Shape;3692;p44"/>
            <p:cNvSpPr/>
            <p:nvPr/>
          </p:nvSpPr>
          <p:spPr>
            <a:xfrm>
              <a:off x="5534475" y="1754800"/>
              <a:ext cx="18700" cy="7600"/>
            </a:xfrm>
            <a:custGeom>
              <a:avLst/>
              <a:gdLst/>
              <a:ahLst/>
              <a:cxnLst/>
              <a:rect l="l" t="t" r="r" b="b"/>
              <a:pathLst>
                <a:path w="748" h="304" extrusionOk="0">
                  <a:moveTo>
                    <a:pt x="152" y="1"/>
                  </a:moveTo>
                  <a:cubicBezTo>
                    <a:pt x="71" y="1"/>
                    <a:pt x="1" y="72"/>
                    <a:pt x="1" y="152"/>
                  </a:cubicBezTo>
                  <a:cubicBezTo>
                    <a:pt x="1" y="234"/>
                    <a:pt x="71" y="304"/>
                    <a:pt x="152" y="304"/>
                  </a:cubicBezTo>
                  <a:lnTo>
                    <a:pt x="596" y="304"/>
                  </a:lnTo>
                  <a:cubicBezTo>
                    <a:pt x="677" y="304"/>
                    <a:pt x="748" y="234"/>
                    <a:pt x="748" y="152"/>
                  </a:cubicBezTo>
                  <a:cubicBezTo>
                    <a:pt x="748" y="72"/>
                    <a:pt x="677" y="1"/>
                    <a:pt x="596"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3" name="Google Shape;3693;p44"/>
            <p:cNvSpPr/>
            <p:nvPr/>
          </p:nvSpPr>
          <p:spPr>
            <a:xfrm>
              <a:off x="5560725" y="1670200"/>
              <a:ext cx="13425" cy="14550"/>
            </a:xfrm>
            <a:custGeom>
              <a:avLst/>
              <a:gdLst/>
              <a:ahLst/>
              <a:cxnLst/>
              <a:rect l="l" t="t" r="r" b="b"/>
              <a:pathLst>
                <a:path w="537" h="582" extrusionOk="0">
                  <a:moveTo>
                    <a:pt x="158" y="0"/>
                  </a:moveTo>
                  <a:cubicBezTo>
                    <a:pt x="77" y="0"/>
                    <a:pt x="7" y="66"/>
                    <a:pt x="7" y="147"/>
                  </a:cubicBezTo>
                  <a:cubicBezTo>
                    <a:pt x="1" y="390"/>
                    <a:pt x="143" y="556"/>
                    <a:pt x="364" y="581"/>
                  </a:cubicBezTo>
                  <a:lnTo>
                    <a:pt x="380" y="581"/>
                  </a:lnTo>
                  <a:cubicBezTo>
                    <a:pt x="455" y="581"/>
                    <a:pt x="522" y="526"/>
                    <a:pt x="527" y="444"/>
                  </a:cubicBezTo>
                  <a:cubicBezTo>
                    <a:pt x="537" y="364"/>
                    <a:pt x="476" y="288"/>
                    <a:pt x="395" y="283"/>
                  </a:cubicBezTo>
                  <a:cubicBezTo>
                    <a:pt x="360" y="278"/>
                    <a:pt x="304" y="273"/>
                    <a:pt x="310" y="157"/>
                  </a:cubicBezTo>
                  <a:cubicBezTo>
                    <a:pt x="310" y="76"/>
                    <a:pt x="243" y="5"/>
                    <a:pt x="163"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4" name="Google Shape;3694;p44"/>
            <p:cNvSpPr/>
            <p:nvPr/>
          </p:nvSpPr>
          <p:spPr>
            <a:xfrm>
              <a:off x="5593825" y="1674475"/>
              <a:ext cx="50050" cy="40825"/>
            </a:xfrm>
            <a:custGeom>
              <a:avLst/>
              <a:gdLst/>
              <a:ahLst/>
              <a:cxnLst/>
              <a:rect l="l" t="t" r="r" b="b"/>
              <a:pathLst>
                <a:path w="2002" h="1633" extrusionOk="0">
                  <a:moveTo>
                    <a:pt x="167" y="0"/>
                  </a:moveTo>
                  <a:cubicBezTo>
                    <a:pt x="129" y="0"/>
                    <a:pt x="90" y="16"/>
                    <a:pt x="61" y="47"/>
                  </a:cubicBezTo>
                  <a:cubicBezTo>
                    <a:pt x="1" y="102"/>
                    <a:pt x="1" y="198"/>
                    <a:pt x="61" y="254"/>
                  </a:cubicBezTo>
                  <a:cubicBezTo>
                    <a:pt x="511" y="709"/>
                    <a:pt x="1071" y="1219"/>
                    <a:pt x="1754" y="1607"/>
                  </a:cubicBezTo>
                  <a:cubicBezTo>
                    <a:pt x="1780" y="1623"/>
                    <a:pt x="1805" y="1633"/>
                    <a:pt x="1829" y="1633"/>
                  </a:cubicBezTo>
                  <a:cubicBezTo>
                    <a:pt x="1880" y="1633"/>
                    <a:pt x="1931" y="1602"/>
                    <a:pt x="1957" y="1557"/>
                  </a:cubicBezTo>
                  <a:cubicBezTo>
                    <a:pt x="2002" y="1481"/>
                    <a:pt x="1976" y="1390"/>
                    <a:pt x="1906" y="1350"/>
                  </a:cubicBezTo>
                  <a:cubicBezTo>
                    <a:pt x="1249" y="977"/>
                    <a:pt x="708" y="476"/>
                    <a:pt x="269" y="42"/>
                  </a:cubicBezTo>
                  <a:cubicBezTo>
                    <a:pt x="241" y="14"/>
                    <a:pt x="205" y="0"/>
                    <a:pt x="167" y="0"/>
                  </a:cubicBezTo>
                  <a:close/>
                </a:path>
              </a:pathLst>
            </a:custGeom>
            <a:solidFill>
              <a:srgbClr val="321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5" name="Google Shape;3695;p44"/>
            <p:cNvSpPr/>
            <p:nvPr/>
          </p:nvSpPr>
          <p:spPr>
            <a:xfrm>
              <a:off x="5578550" y="1654975"/>
              <a:ext cx="15300" cy="13100"/>
            </a:xfrm>
            <a:custGeom>
              <a:avLst/>
              <a:gdLst/>
              <a:ahLst/>
              <a:cxnLst/>
              <a:rect l="l" t="t" r="r" b="b"/>
              <a:pathLst>
                <a:path w="612" h="524" extrusionOk="0">
                  <a:moveTo>
                    <a:pt x="165" y="0"/>
                  </a:moveTo>
                  <a:cubicBezTo>
                    <a:pt x="125" y="0"/>
                    <a:pt x="85" y="17"/>
                    <a:pt x="56" y="48"/>
                  </a:cubicBezTo>
                  <a:cubicBezTo>
                    <a:pt x="1" y="109"/>
                    <a:pt x="1" y="200"/>
                    <a:pt x="61" y="260"/>
                  </a:cubicBezTo>
                  <a:cubicBezTo>
                    <a:pt x="152" y="346"/>
                    <a:pt x="253" y="428"/>
                    <a:pt x="360" y="498"/>
                  </a:cubicBezTo>
                  <a:cubicBezTo>
                    <a:pt x="385" y="519"/>
                    <a:pt x="415" y="523"/>
                    <a:pt x="446" y="523"/>
                  </a:cubicBezTo>
                  <a:cubicBezTo>
                    <a:pt x="491" y="523"/>
                    <a:pt x="541" y="498"/>
                    <a:pt x="567" y="458"/>
                  </a:cubicBezTo>
                  <a:cubicBezTo>
                    <a:pt x="612" y="386"/>
                    <a:pt x="597" y="295"/>
                    <a:pt x="526" y="251"/>
                  </a:cubicBezTo>
                  <a:cubicBezTo>
                    <a:pt x="435" y="185"/>
                    <a:pt x="349" y="120"/>
                    <a:pt x="269" y="43"/>
                  </a:cubicBezTo>
                  <a:cubicBezTo>
                    <a:pt x="240" y="14"/>
                    <a:pt x="202" y="0"/>
                    <a:pt x="165"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6" name="Google Shape;3696;p44"/>
            <p:cNvSpPr/>
            <p:nvPr/>
          </p:nvSpPr>
          <p:spPr>
            <a:xfrm>
              <a:off x="5657875" y="1616100"/>
              <a:ext cx="9375" cy="21525"/>
            </a:xfrm>
            <a:custGeom>
              <a:avLst/>
              <a:gdLst/>
              <a:ahLst/>
              <a:cxnLst/>
              <a:rect l="l" t="t" r="r" b="b"/>
              <a:pathLst>
                <a:path w="375" h="861" extrusionOk="0">
                  <a:moveTo>
                    <a:pt x="162" y="0"/>
                  </a:moveTo>
                  <a:cubicBezTo>
                    <a:pt x="157" y="0"/>
                    <a:pt x="151" y="1"/>
                    <a:pt x="146" y="1"/>
                  </a:cubicBezTo>
                  <a:cubicBezTo>
                    <a:pt x="66" y="7"/>
                    <a:pt x="1" y="78"/>
                    <a:pt x="6" y="159"/>
                  </a:cubicBezTo>
                  <a:cubicBezTo>
                    <a:pt x="11" y="360"/>
                    <a:pt x="31" y="542"/>
                    <a:pt x="62" y="735"/>
                  </a:cubicBezTo>
                  <a:cubicBezTo>
                    <a:pt x="76" y="810"/>
                    <a:pt x="137" y="861"/>
                    <a:pt x="207" y="861"/>
                  </a:cubicBezTo>
                  <a:cubicBezTo>
                    <a:pt x="218" y="861"/>
                    <a:pt x="228" y="861"/>
                    <a:pt x="237" y="856"/>
                  </a:cubicBezTo>
                  <a:cubicBezTo>
                    <a:pt x="319" y="845"/>
                    <a:pt x="374" y="765"/>
                    <a:pt x="359" y="684"/>
                  </a:cubicBezTo>
                  <a:cubicBezTo>
                    <a:pt x="328" y="502"/>
                    <a:pt x="314" y="335"/>
                    <a:pt x="304" y="148"/>
                  </a:cubicBezTo>
                  <a:cubicBezTo>
                    <a:pt x="304" y="67"/>
                    <a:pt x="237" y="0"/>
                    <a:pt x="162" y="0"/>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7" name="Google Shape;3697;p44"/>
            <p:cNvSpPr/>
            <p:nvPr/>
          </p:nvSpPr>
          <p:spPr>
            <a:xfrm>
              <a:off x="5688450" y="1618900"/>
              <a:ext cx="7600" cy="15950"/>
            </a:xfrm>
            <a:custGeom>
              <a:avLst/>
              <a:gdLst/>
              <a:ahLst/>
              <a:cxnLst/>
              <a:rect l="l" t="t" r="r" b="b"/>
              <a:pathLst>
                <a:path w="304" h="638" extrusionOk="0">
                  <a:moveTo>
                    <a:pt x="152" y="1"/>
                  </a:moveTo>
                  <a:cubicBezTo>
                    <a:pt x="71" y="1"/>
                    <a:pt x="0" y="71"/>
                    <a:pt x="0" y="152"/>
                  </a:cubicBezTo>
                  <a:lnTo>
                    <a:pt x="0" y="486"/>
                  </a:lnTo>
                  <a:cubicBezTo>
                    <a:pt x="0" y="572"/>
                    <a:pt x="71" y="637"/>
                    <a:pt x="152" y="637"/>
                  </a:cubicBezTo>
                  <a:cubicBezTo>
                    <a:pt x="238" y="637"/>
                    <a:pt x="303" y="572"/>
                    <a:pt x="303" y="486"/>
                  </a:cubicBezTo>
                  <a:lnTo>
                    <a:pt x="303" y="152"/>
                  </a:lnTo>
                  <a:cubicBezTo>
                    <a:pt x="303" y="71"/>
                    <a:pt x="238" y="1"/>
                    <a:pt x="152" y="1"/>
                  </a:cubicBezTo>
                  <a:close/>
                </a:path>
              </a:pathLst>
            </a:custGeom>
            <a:solidFill>
              <a:srgbClr val="FBDF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98" name="Google Shape;3698;p44"/>
          <p:cNvSpPr txBox="1"/>
          <p:nvPr/>
        </p:nvSpPr>
        <p:spPr>
          <a:xfrm>
            <a:off x="998075" y="2969225"/>
            <a:ext cx="6172200" cy="47702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900" dirty="0">
              <a:latin typeface="Bellota Text"/>
              <a:ea typeface="Bellota Text"/>
              <a:cs typeface="Bellota Text"/>
              <a:sym typeface="Bellota Text"/>
            </a:endParaRPr>
          </a:p>
        </p:txBody>
      </p:sp>
    </p:spTree>
  </p:cSld>
  <p:clrMapOvr>
    <a:masterClrMapping/>
  </p:clrMapOvr>
</p:sld>
</file>

<file path=ppt/theme/theme1.xml><?xml version="1.0" encoding="utf-8"?>
<a:theme xmlns:a="http://schemas.openxmlformats.org/drawingml/2006/main" name="Gender Violence in Spain Bachelor's Thesis by Slidesgo">
  <a:themeElements>
    <a:clrScheme name="Simple Light">
      <a:dk1>
        <a:srgbClr val="261734"/>
      </a:dk1>
      <a:lt1>
        <a:srgbClr val="FFFFFF"/>
      </a:lt1>
      <a:dk2>
        <a:srgbClr val="321D43"/>
      </a:dk2>
      <a:lt2>
        <a:srgbClr val="BD7C98"/>
      </a:lt2>
      <a:accent1>
        <a:srgbClr val="F5E0D1"/>
      </a:accent1>
      <a:accent2>
        <a:srgbClr val="E74634"/>
      </a:accent2>
      <a:accent3>
        <a:srgbClr val="FBDFC7"/>
      </a:accent3>
      <a:accent4>
        <a:srgbClr val="F7BB72"/>
      </a:accent4>
      <a:accent5>
        <a:srgbClr val="5E8688"/>
      </a:accent5>
      <a:accent6>
        <a:srgbClr val="FFFFFF"/>
      </a:accent6>
      <a:hlink>
        <a:srgbClr val="26173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1041</Words>
  <Application>Microsoft Office PowerPoint</Application>
  <PresentationFormat>On-screen Show (16:9)</PresentationFormat>
  <Paragraphs>74</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Roboto Condensed Light</vt:lpstr>
      <vt:lpstr>Belleza</vt:lpstr>
      <vt:lpstr>Bellota Text</vt:lpstr>
      <vt:lpstr>Gender Violence in Spain Bachelor's Thesis by Slidesgo</vt:lpstr>
      <vt:lpstr>Psychological construct of gender</vt:lpstr>
      <vt:lpstr>Introduction</vt:lpstr>
      <vt:lpstr>Introduction</vt:lpstr>
      <vt:lpstr>Meaning</vt:lpstr>
      <vt:lpstr>Gender</vt:lpstr>
      <vt:lpstr>Psychology </vt:lpstr>
      <vt:lpstr>Gender Psychology</vt:lpstr>
      <vt:lpstr>Psychological view point of gender</vt:lpstr>
      <vt:lpstr>Psychological Theories</vt:lpstr>
      <vt:lpstr>The Biological Approach</vt:lpstr>
      <vt:lpstr>The Biological Approach</vt:lpstr>
      <vt:lpstr>Identification Theory</vt:lpstr>
      <vt:lpstr>Object Relation Theory</vt:lpstr>
      <vt:lpstr>Object Relation Theory</vt:lpstr>
      <vt:lpstr>The Cognitive Theory </vt:lpstr>
      <vt:lpstr>Gender Identity</vt:lpstr>
      <vt:lpstr>Conclusion</vt:lpstr>
      <vt:lpstr>Thankyou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Psychological construct of gender</dc:title>
  <dc:creator>Gurbinder Singh</dc:creator>
  <cp:lastModifiedBy>ind</cp:lastModifiedBy>
  <cp:revision>2</cp:revision>
  <dcterms:modified xsi:type="dcterms:W3CDTF">2022-06-15T04:52:10Z</dcterms:modified>
</cp:coreProperties>
</file>